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1.xml" ContentType="application/vnd.openxmlformats-officedocument.presentationml.tags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5"/>
  </p:notesMasterIdLst>
  <p:handoutMasterIdLst>
    <p:handoutMasterId r:id="rId156"/>
  </p:handoutMasterIdLst>
  <p:sldIdLst>
    <p:sldId id="537" r:id="rId3"/>
    <p:sldId id="489" r:id="rId4"/>
    <p:sldId id="522" r:id="rId5"/>
    <p:sldId id="536" r:id="rId6"/>
    <p:sldId id="540" r:id="rId7"/>
    <p:sldId id="520" r:id="rId8"/>
    <p:sldId id="538" r:id="rId9"/>
    <p:sldId id="391" r:id="rId10"/>
    <p:sldId id="329" r:id="rId11"/>
    <p:sldId id="502" r:id="rId12"/>
    <p:sldId id="426" r:id="rId13"/>
    <p:sldId id="409" r:id="rId14"/>
    <p:sldId id="526" r:id="rId15"/>
    <p:sldId id="404" r:id="rId16"/>
    <p:sldId id="407" r:id="rId17"/>
    <p:sldId id="543" r:id="rId18"/>
    <p:sldId id="412" r:id="rId19"/>
    <p:sldId id="508" r:id="rId20"/>
    <p:sldId id="413" r:id="rId21"/>
    <p:sldId id="414" r:id="rId22"/>
    <p:sldId id="416" r:id="rId23"/>
    <p:sldId id="424" r:id="rId24"/>
    <p:sldId id="368" r:id="rId25"/>
    <p:sldId id="454" r:id="rId26"/>
    <p:sldId id="453" r:id="rId27"/>
    <p:sldId id="455" r:id="rId28"/>
    <p:sldId id="503" r:id="rId29"/>
    <p:sldId id="456" r:id="rId30"/>
    <p:sldId id="507" r:id="rId31"/>
    <p:sldId id="504" r:id="rId32"/>
    <p:sldId id="488" r:id="rId33"/>
    <p:sldId id="506" r:id="rId34"/>
    <p:sldId id="419" r:id="rId35"/>
    <p:sldId id="459" r:id="rId36"/>
    <p:sldId id="458" r:id="rId37"/>
    <p:sldId id="487" r:id="rId38"/>
    <p:sldId id="541" r:id="rId39"/>
    <p:sldId id="542" r:id="rId40"/>
    <p:sldId id="523" r:id="rId41"/>
    <p:sldId id="524" r:id="rId42"/>
    <p:sldId id="525" r:id="rId43"/>
    <p:sldId id="491" r:id="rId44"/>
    <p:sldId id="505" r:id="rId45"/>
    <p:sldId id="535" r:id="rId46"/>
    <p:sldId id="429" r:id="rId47"/>
    <p:sldId id="432" r:id="rId48"/>
    <p:sldId id="401" r:id="rId49"/>
    <p:sldId id="408" r:id="rId50"/>
    <p:sldId id="434" r:id="rId51"/>
    <p:sldId id="447" r:id="rId52"/>
    <p:sldId id="443" r:id="rId53"/>
    <p:sldId id="433" r:id="rId54"/>
    <p:sldId id="527" r:id="rId55"/>
    <p:sldId id="528" r:id="rId56"/>
    <p:sldId id="529" r:id="rId57"/>
    <p:sldId id="530" r:id="rId58"/>
    <p:sldId id="531" r:id="rId59"/>
    <p:sldId id="532" r:id="rId60"/>
    <p:sldId id="533" r:id="rId61"/>
    <p:sldId id="534" r:id="rId62"/>
    <p:sldId id="493" r:id="rId63"/>
    <p:sldId id="494" r:id="rId64"/>
    <p:sldId id="495" r:id="rId65"/>
    <p:sldId id="496" r:id="rId66"/>
    <p:sldId id="497" r:id="rId67"/>
    <p:sldId id="498" r:id="rId68"/>
    <p:sldId id="499" r:id="rId69"/>
    <p:sldId id="500" r:id="rId70"/>
    <p:sldId id="445" r:id="rId71"/>
    <p:sldId id="444" r:id="rId72"/>
    <p:sldId id="435" r:id="rId73"/>
    <p:sldId id="436" r:id="rId74"/>
    <p:sldId id="437" r:id="rId75"/>
    <p:sldId id="438" r:id="rId76"/>
    <p:sldId id="439" r:id="rId77"/>
    <p:sldId id="440" r:id="rId78"/>
    <p:sldId id="441" r:id="rId79"/>
    <p:sldId id="442" r:id="rId80"/>
    <p:sldId id="423" r:id="rId81"/>
    <p:sldId id="343" r:id="rId82"/>
    <p:sldId id="415" r:id="rId83"/>
    <p:sldId id="431" r:id="rId84"/>
    <p:sldId id="427" r:id="rId85"/>
    <p:sldId id="405" r:id="rId86"/>
    <p:sldId id="406" r:id="rId87"/>
    <p:sldId id="411" r:id="rId88"/>
    <p:sldId id="410" r:id="rId89"/>
    <p:sldId id="337" r:id="rId90"/>
    <p:sldId id="378" r:id="rId91"/>
    <p:sldId id="379" r:id="rId92"/>
    <p:sldId id="380" r:id="rId93"/>
    <p:sldId id="377" r:id="rId94"/>
    <p:sldId id="381" r:id="rId95"/>
    <p:sldId id="338" r:id="rId96"/>
    <p:sldId id="339" r:id="rId97"/>
    <p:sldId id="340" r:id="rId98"/>
    <p:sldId id="341" r:id="rId99"/>
    <p:sldId id="344" r:id="rId100"/>
    <p:sldId id="345" r:id="rId101"/>
    <p:sldId id="346" r:id="rId102"/>
    <p:sldId id="428" r:id="rId103"/>
    <p:sldId id="364" r:id="rId104"/>
    <p:sldId id="367" r:id="rId105"/>
    <p:sldId id="365" r:id="rId106"/>
    <p:sldId id="366" r:id="rId107"/>
    <p:sldId id="363" r:id="rId108"/>
    <p:sldId id="388" r:id="rId109"/>
    <p:sldId id="376" r:id="rId110"/>
    <p:sldId id="392" r:id="rId111"/>
    <p:sldId id="393" r:id="rId112"/>
    <p:sldId id="394" r:id="rId113"/>
    <p:sldId id="395" r:id="rId114"/>
    <p:sldId id="396" r:id="rId115"/>
    <p:sldId id="397" r:id="rId116"/>
    <p:sldId id="398" r:id="rId117"/>
    <p:sldId id="399" r:id="rId118"/>
    <p:sldId id="400" r:id="rId119"/>
    <p:sldId id="402" r:id="rId120"/>
    <p:sldId id="330" r:id="rId121"/>
    <p:sldId id="331" r:id="rId122"/>
    <p:sldId id="332" r:id="rId123"/>
    <p:sldId id="333" r:id="rId124"/>
    <p:sldId id="334" r:id="rId125"/>
    <p:sldId id="335" r:id="rId126"/>
    <p:sldId id="450" r:id="rId127"/>
    <p:sldId id="451" r:id="rId128"/>
    <p:sldId id="452" r:id="rId129"/>
    <p:sldId id="461" r:id="rId130"/>
    <p:sldId id="462" r:id="rId131"/>
    <p:sldId id="463" r:id="rId132"/>
    <p:sldId id="464" r:id="rId133"/>
    <p:sldId id="465" r:id="rId134"/>
    <p:sldId id="466" r:id="rId135"/>
    <p:sldId id="467" r:id="rId136"/>
    <p:sldId id="468" r:id="rId137"/>
    <p:sldId id="469" r:id="rId138"/>
    <p:sldId id="470" r:id="rId139"/>
    <p:sldId id="471" r:id="rId140"/>
    <p:sldId id="472" r:id="rId141"/>
    <p:sldId id="473" r:id="rId142"/>
    <p:sldId id="474" r:id="rId143"/>
    <p:sldId id="475" r:id="rId144"/>
    <p:sldId id="476" r:id="rId145"/>
    <p:sldId id="492" r:id="rId146"/>
    <p:sldId id="477" r:id="rId147"/>
    <p:sldId id="478" r:id="rId148"/>
    <p:sldId id="479" r:id="rId149"/>
    <p:sldId id="480" r:id="rId150"/>
    <p:sldId id="482" r:id="rId151"/>
    <p:sldId id="484" r:id="rId152"/>
    <p:sldId id="485" r:id="rId153"/>
    <p:sldId id="486" r:id="rId1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ECFF"/>
    <a:srgbClr val="FFCCCC"/>
    <a:srgbClr val="06A606"/>
    <a:srgbClr val="FFCC99"/>
    <a:srgbClr val="FF9900"/>
    <a:srgbClr val="0900FF"/>
    <a:srgbClr val="F3020A"/>
    <a:srgbClr val="06A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42" autoAdjust="0"/>
  </p:normalViewPr>
  <p:slideViewPr>
    <p:cSldViewPr>
      <p:cViewPr>
        <p:scale>
          <a:sx n="79" d="100"/>
          <a:sy n="79" d="100"/>
        </p:scale>
        <p:origin x="-73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slide" Target="slides/slide1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265EF37B-2BB7-43AA-B949-7D79A0164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1:34:49.5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0 54,'7'15'32,"-7"-15"-9,8 6-23,-8-6-19,0 0-13,0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08:37.350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2070 1707 46,'0'-20'31,"7"-4"2,-1-5-11,-1-14-11,8-1-1,-6-6-3,6 1 0,-6-6 0,9 3-2,-3 0 0,7 5-2,1 5 0,6 6-1,3 1 1,9 7-1,6 4 0,5 9 0,5 3 0,5 9-1,4 6 0,2 7-1,2 7 1,-2 8-1,1 11 1,-2 5-1,-4 6 1,-3 7 0,-6 0 0,-8 7-1,-8 2 1,-12 0 0,-12-4-1,-12-2 1,-13 0-1,-10-4 1,-11-3-1,-8-4 1,-7-6 0,-3-2-1,-2-5 0,0-1 0,4-5 0,1-5 0,5-3 0,5-4 0,5-2 0,8-4 0,4-2 0,6-3 1,5-2-2,11-2 1,-11-2 0,11 2 0,0 0 0,-5-12-1,5 12 1,-2-12 0,2 12-1,-3-14 1,3 14 0,0-20 0,3 7 0,4-2 0,1-7 0,3 0 1,4-5 0,0 1-1,1 1 1,-1 3 0,-1 3 1,-4 5-1,-10 14 0,9-11-1,-9 11 1,-12 13 0,-5 1-1,-3 8 0,-3 2 0,-4 1 0,-1 6-1,1-2 1,3 1-1,6-5 1,7-2-1,8-3 1,10-4 0,8 1 1,11-4-1,5 1 1,5-1-1,3-1 0,3 2 1,-3-5-1,-5 1-1,-7-3 0,-5 1-1,-8-4-1,-2 1-8,-12-5-29,0 0 0,2-13 1,-3-1-2</inkml:trace>
  <inkml:trace contextRef="#ctx0" brushRef="#br0" timeOffset="1336">3318 985 25,'0'0'32,"5"11"2,-5-11-7,-14 9-7,7 3-6,-13-7-4,1 10-2,-7-2-3,2 7-1,-4 2 0,3 5-2,4 4 0,9 3-1,7-2 1,12-1-1,10-7 1,13-2-1,11-11 0,8-7 0,8-13 0,2-5 0,0-8 0,-3-5 0,-11-4 0,-10-5 0,-15-5 1,-11-2 0,-17 5-2,-13 3 1,-11 2 0,-8 5-2,-4 6 0,-5 7-2,8 14-4,-2 0-5,19 14-14,3 0-12,13 6-1,10-1 1,11 3 1</inkml:trace>
  <inkml:trace contextRef="#ctx0" brushRef="#br0" timeOffset="1766">3703 1224 25,'6'14'31,"-6"-2"2,4 4 0,-2 4-15,-5-7-6,9 10-5,-9-6-3,5 2-2,-3-2-3,-1-6-7,2-11-21,8 10-4,-8-10-2,15-11 2</inkml:trace>
  <inkml:trace contextRef="#ctx0" brushRef="#br0" timeOffset="2014">4032 929 54,'7'12'35,"1"7"0,-3 12-12,-5-1-8,6 11-3,-6 2-6,3 4-2,-6-7-1,3-4-5,3-4-27,-3-6-6,1-12-3,2-2 2</inkml:trace>
  <inkml:trace contextRef="#ctx0" brushRef="#br1" timeOffset="194560">66 925 46,'-21'1'36,"2"-4"1,6 1-12,-2-14-7,15 1-5,3-14-5,13-3-3,11-7-2,13-8-1,12-2-1,14-2 2,11 2-2,9 8 0,0 8 0,-1 12-1,-9 9 1,-6 11-1,-15 14 1,-10 5 0,-17 12 0,-11 8 0,-11 5 0,-7 7 0,-4 1 0,-2 5-1,1 0 1,2-2-3,6 1 1,2-5 0,6-2 0,0-6 0,1 2 0,-7-8 1,-4-5-1,-8 0 2,-10-6 0,-10 2 0,-8-3 0,-7-2-1,-7-2 0,-1-5-2,3 2 0,1-9-2,10 4-3,5-15-6,21-1-22,6-5-2,13-6-1,10-5 2</inkml:trace>
  <inkml:trace contextRef="#ctx0" brushRef="#br1" timeOffset="195092">1120 923 26,'0'0'28,"-10"7"-1,6 5 2,-2 1-24,0 3-2,6 1 0,1 1-1,6-1 2,0-5 1,9-5 1,-2-14 0,5-2 1,-6-14 0,2-2 0,-9-10 0,-2 0-1,-7-6-2,-7 2-1,-11 0 0,-5 1-1,-6 1-2,-3 3 0,1 2-3,-2-2-4,10 4-18,5-1-12,10-1 0,10 3 0</inkml:trace>
  <inkml:trace contextRef="#ctx0" brushRef="#br1" timeOffset="195542">1614 357 32,'14'-17'34,"-1"2"1,-1-6-1,4 1-21,-9-8-2,6 4-4,-7-5 1,4 5-2,-7-3-2,1 3 0,-4-1-1,-2 6 0,-3-1 0,0 3-2,-4 4 1,2 1-1,7 12 0,-13-15 0,13 15-1,-10-7 0,10 7 0,0 0 0,-2 11 0,5 3 0,2 6 0,4 6 0,1 6-1,4 4 1,1 8 0,3 3 0,-1 3-1,0-4 1,-1-1-2,-4-3 1,1-2-3,-6-4-1,3-2-6,-11-10-18,3-2-8,-1-3-1,-3-4 1</inkml:trace>
  <inkml:trace contextRef="#ctx0" brushRef="#br1" timeOffset="195989">1658 776 43,'13'-10'35,"5"-6"2,6-1-3,2-12-19,12 8-2,-1-5-7,5 1-2,-1 3-3,0 0-1,-1 8-7,-9-2-28,2 2-1,-2-1-2,-1-6 2</inkml:trace>
  <inkml:trace contextRef="#ctx0" brushRef="#br1" timeOffset="196505">3260 2576 68,'0'0'38,"0"0"-1,0 0 1,17-17-30,5-4-3,16-3-1,7-11-1,11-7 0,11-5-1,11-6 0,3-3-1,5 1 0,-2 1-1,-3 6 0,-4 3 0,-9 8 0,-9 2-1,-13 9 0,-10 8-2,-16-3-5,0 16-12,-20 5-19,-14-4-1,-9 8 0,-11 7 0</inkml:trace>
  <inkml:trace contextRef="#ctx0" brushRef="#br1" timeOffset="196839">3233 2640 50,'20'-8'37,"5"-9"0,10-5-2,13-2-20,4-13-6,19-1-2,6-10-2,13 4 1,5-8-2,6 1-1,0 3 0,-3 1-2,-8 11 1,-13 5-2,-16 11 1,-11 5-1,-18 8-1,-13 4-2,-19 3-6,-4 13-31,-12-8 1,-11 5-2,-7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56.0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29 415 79,'-18'-20'39,"9"-5"0,12-1 2,3-4-32,16 2-6,6 2-1,7 5-1,5 6-1,0 10 0,-3 13 0,-3 13 0,-8 9 0,-2 11 1,-5 8-1,-4 4-1,0 5 0,-3 4-1,3 0-1,-4-2 0,2 2 0,-3-7 0,-1-1 0,-4-4 2,-7-3-1,-6-8 2,-6-4-1,-7-5 1,-5-6-3,-7-9-4,2-2-9,-6-12-17,4-8-2,7-6-1,5-9 0</inkml:trace>
  <inkml:trace contextRef="#ctx0" brushRef="#br0" timeOffset="406">699 619 42,'-4'14'27,"1"13"2,-9-3-10,1 1-16,3 2-1,3-4 2,6-1 1,2-11 2,8-1 1,1-19 1,7-4-1,-5-17 1,4-3-2,-10-10 0,-1-3-3,-10-8 0,-4-1-2,-11-6 1,-8-1-2,-7 3 0,-5 0 0,-2 4-3,0 3-2,7 8-8,-1-1-20,14 12-5,11 6-1,12 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56.7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0 227 65,'12'25'35,"-2"2"-2,2 2-10,1 12-16,-1 4-3,2 6 1,-2 1-3,1 3 1,-2-6 0,1-3 1,-4-10-1,0-5-1,-2-10 1,3-6-1,0-13 0,3-7-1,3-7 0,1-4 0,5-2 0,4-1-1,4 1 0,1 4 0,1 6-1,-1 5 1,-2 6 0,-3 4 0,-7 8 0,-5 4 1,-11 3-1,-7 0 1,-11 1 0,-7-2-1,-4-3-1,-7-6-1,2-3-4,-5-13-2,10 0-2,-1-15-2,15 1 1,1-12 0,15 4 0,5-10 1,12 4 1,4-2 4,7 4 4,2 8 4,-1 4 4,5 12 1,-7 4 1,3 16 3,-11 2 0,4 14 2,-9 0-4,3 6-4,-6-6-3,1-1-1,-4-9-2,-1-7 0,2-9-2,-12-4-2,16-28 0,-8-3 0,0-4 1,-2-9 0,0-5-1,-2-8 2,-5-1 2,0 1 1,-6-1 3,0 8-1,-4 4 0,3 12 0,0 9 1,8 25-1,0 0 0,7 25-1,9 13-1,4 13 0,4 6 0,2 4-1,0-2 0,-3-4 1,-6-9-2,-5-11 0,-8-12-1,-8-13 0,-8-13 1,-7-8-1,-8-11 2,-5-7-1,-1-6 1,-1 0 0,3-1 2,6 4-2,4 4 1,7 2-1,9 10-2,3-3-4,11 8-26,-2-3-4,-2-1-1,2-5 1</inkml:trace>
  <inkml:trace contextRef="#ctx0" brushRef="#br0" timeOffset="854">425 93 71,'-13'1'37,"2"0"-3,11-1-1,0 0-31,0 0-7,3-20-4,13 12-3,-5-10-15,10 4-8,6-3-1,5-1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57.8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46 110 50,'14'8'38,"-14"-8"-2,7 17 1,-17-10-15,0 11-17,-5 5-2,2 9-3,1 8 0,6 8 0,5 2 0,8 1 1,8-5-1,8-5 0,9-7 1,5-12 0,6-16 0,2-15 0,-1-12 1,1-10 0,-9-8 0,-4-7 1,-14-9-1,-12-2 0,-15-3 0,-16 2-1,-10 4-1,-10 6-1,1 9-4,-3 8-3,12 25-6,4 7-22,24 23-3,19 15 0,22 15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08:40.047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104 376 54,'-23'18'35,"-1"-4"-2,1-6-8,11 4-9,-5-14-3,17 2-4,-5-9-2,17-5-2,8-11-1,10-2-1,7-11-1,9-4-1,9-4 1,8-2-1,3 2 0,4 3 0,2 8 0,-1 7 0,0 10-1,-3 11 1,-4 13-1,-3 13 0,-6 11 0,-4 14 0,-9 9 0,-5 9 1,-11 4-1,-8 6 0,-10-4 1,-11-1-1,-13-5 0,-10-6 1,-16-4-1,-9-5 1,-11-5 0,-5-5-1,-4-4 1,-1-4 0,3-6-1,6-2 0,9-7 0,11-3 0,10-3-2,9-4 0,10-1-2,14-3-5,0 0-9,0 0-22,0 0 1,8-12-1,-8 12 1</inkml:trace>
  <inkml:trace contextRef="#ctx0" brushRef="#br0" timeOffset="514">270 832 52,'0'0'36,"10"2"0,-10-2 0,0 0-17,11 2-11,-11-2-4,-6 15 0,-4-5-2,-1 7 1,-4 0-1,0 3 1,0-1-2,2 2 1,4-1 0,7-2 0,5 1 0,8-3 0,4-1-1,4-2 1,4 0-1,2-2 1,-1-4-2,-2-1-1,-1-2-2,-4-6-4,5 5-19,-4-9-15,-1-2 2,2-6-2,3-2 1</inkml:trace>
  <inkml:trace contextRef="#ctx0" brushRef="#br0" timeOffset="1636">1484 162 49,'0'0'31,"-10"9"-1,-3 4-10,-9 3-9,-1 14-4,-6 3-4,2 6-1,1 2 0,9 3 2,7-5-1,13 0 1,9-12 1,18-8 0,9-12-1,13-9 1,4-11-1,4-7-1,-5-11 1,-1-8-2,-13-6 1,-10-3-2,-13-5 2,-12 1-2,-16 0 0,-11 5-2,-6 8-1,-7 5-3,5 16-7,-9 2-18,10 13-9,5 8 0,10 9 1</inkml:trace>
  <inkml:trace contextRef="#ctx0" brushRef="#br0" timeOffset="1995">1773 499 44,'15'27'34,"3"0"1,0-3-2,-5-4-15,5 3-11,-7-4-4,0-1-3,-4-5-2,-7-13-10,0 0-22,0 0 0,0 0-2,0 0 2</inkml:trace>
  <inkml:trace contextRef="#ctx0" brushRef="#br0" timeOffset="2226">2201 85 95,'27'17'41,"3"12"0,-9 4-10,-3 16-23,-7 3-5,-6 2-1,-3-1-2,-4-4-3,5-7-30,-11-7-8,2-10 1,0-8-3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44.0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-1 266 98,'0'0'37,"0"0"-1,-12-1-20,12 1-52,11-26 1,6-5-4,11-15 1</inkml:trace>
  <inkml:trace contextRef="#ctx0" brushRef="#br0" timeOffset="4179">11313 0 83,'0'0'38,"0"0"-2,0 0-3,14 16-52,-14-16-19,0 0 0,18-2-1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46.50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 1 50,'-35'34'25,"12"-9"-24,23-25 0,22-8-17,18-25-18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44.8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264 1895 69,'0'0'36,"-15"6"0,-3 3-11,-12-5-13,1 11-6,-7 3-2,-1 10-2,1 6 0,7 9-1,7 7 0,11 3 0,10 2 0,11-8 0,10-4 0,9-10 0,6-17-1,3-10 0,1-16 1,-2-12 0,-3-12 0,-5-7 0,-7-8 1,-6-7 0,-9-5 0,-6-7 0,-6 0 0,-2-1 1,-2 3-1,-1 10-1,1 5 0,4 15 0,5 17 0,0 19 0,17 20 1,0 13-3,3 11 2,3 5-1,3 5 1,0-2-1,0-7 0,-3-9 0,-1-12-1,0-12 1,1-17 0,-4-11 0,2-12 0,-2-10 0,-2-5-1,0-4 3,-3 5-3,-1 4 2,-4 6-2,1 12 2,2 6-2,0 8 1,1 7-1,7 2 0,2 1 2,6-9-1,4-4 0,-1-8 0,-1-7 0,-1-5 1,-5-9-1,-6-3 1,-12-3-1,-12 1-1,-14 4 2,-9 5-1,-7 11 0,-3 8-1,-1 18 0,1 11 1,10 16-1,10 14 1,14 7-1,16 7 2,14-1-1,12-2 0,13-8-1,7-16-4,12-9-5,-6-22-29,9-15 0,-7-23-2,-4-14 0</inkml:trace>
  <inkml:trace contextRef="#ctx0" brushRef="#br0" timeOffset="740">1006 528 94,'-30'-22'38,"12"20"1,9 13-10,12 22-24,9 16-2,10 17-2,2 14 1,2 9 0,2 3 0,0-4-1,-2-9 0,-2-8 0,-4-19 1,-1-15-1,0-23 0,4-15 0,2-15-1,5-10 1,5-8-1,7-4 0,6 5-1,5 4 1,4 6 0,-2 10 0,-3 12 0,-5 11 0,-9 10 0,-11 6 0,-16 5 1,-12-2-1,-15 8 0,-10-6 0,-10-2-1,-6-6 0,-2-6 0,-4-10-1,7-9-1,1-9 0,9-7-2,6-10-3,15-2-4,3-16-11,21 0-15,5-4 0,12 2-1,6-1 3</inkml:trace>
  <inkml:trace contextRef="#ctx0" brushRef="#br0" timeOffset="1136">1737 816 55,'17'20'38,"-4"14"-1,-6 10-3,-5 0-14,6 7-13,-3-4-3,1-4-2,1-12-1,-1-14-3,5-18-5,-4-23-2,6-11-4,-6-23 0,10-6-2,-10-23 2,6-1-1,-9-16 4,0 1 6,-2-1 8,-9-3 5,3 12 3,-10 0 3,9 25 0,-10 8 0,14 28 0,-4 18-3,11 30-5,5 24-2,8 25-2,6 21-1,6 16 0,5 13 0,5 3-1,0-8 0,-1-7 0,-4-17-1,-5-15 0,-7-19-2,-8-23 0,-16-27-1,0 0 1,-22-26 0,-7-8 0,-5-8 1,-3-5 0,2-2 0,5 1 2,10 5 0,11 2 0,15 9 0,12 5 0,11 6-1,4-3-1,6 3-6,-10-7-32,2-4 1,-10-2 0,-6-6-1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08:31.342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43-2 35,'-16'5'30,"7"2"2,-1-2 1,1-2-15,11 7-7,-2-10-3,0 13 2,0-13-2,4 14-1,-4-14 0,5 11-1,-5-11-1,0 0-1,5 12-1,-5-12-1,0 0 1,0 0-1,0 0-1,10 10 1,-10-10-1,0 0 0,16 8 0,-5-3 0,3 6-1,6 2 1,7 9-1,5 6 0,6 9 0,7 4 0,4 10 0,6 7 1,3 5-1,4 7 1,2 4-1,5 6 0,2 2 1,0 5 0,1 2-1,3-1 1,-2 1-1,-3-2 1,-2-3 0,-5-2 0,-4-8 0,-5-2-1,-4-8 1,-5-6 0,-6-6-1,-5-7 0,-4-7 0,-4-4-1,-4-5 1,-2-5-1,-2-3 1,-3-3-1,0-4 1,-2-1-1,0-2 1,-2-2 0,-1-1 0,2 0 1,-2 1-1,1-2 0,2 1 0,-1 1 0,3 1 0,0-1 0,1 1 0,-1-1 0,0 0 0,-2 1 0,0-2 0,-2 0-1,-1 1 1,-10-9 0,17 16 0,-17-16 0,13 12 0,-13-12 0,10 9 0,-10-9 0,0 0 0,0 0-1,8-15 1,-8-1-1,-2-7 1,1-12-1,-3-7 1,-2-8 0,-1-6 0,-2-3 1,-2-6 0,-1 3-1,-2 3 1,0 9 0,1 8-1,1 9 0,2 10 0,3 12 0,7 11-1,-2 21 1,6 8 0,4 11 0,4 6-1,2 10 1,4 7 0,2 3-1,2-2 1,0 1-1,2 0 1,-2-2-1,-1-2 0,1-5 1,-4-5 0,-2-5 0,-4-7 0,-4-5 0,-2-10 0,-5-5 1,-5-6-1,-6-4 0,-4-7 1,-6-3-1,-6-6 1,-5-5 0,-5-3 0,-4-1 0,-4-3 0,2 2 0,-1 0 0,3 5 0,2 2-1,4 5 0,5 3 0,4 2-1,6 0-2,1-6-3,18 6-30,-20-25-6,18-4 0,3-17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08:32.709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846 253 79,'18'-42'38,"-8"0"0,-4 6-3,-12-6-31,-7 10 1,-13 1-1,-10 12-1,-12 7-1,-6 15 0,-12 17-1,-5 18 0,-7 21-1,-1 19 0,-1 23-1,2 17 1,4 17 0,8 11 0,14 9 1,17 6-1,19 3 1,17-4 0,23-7 1,22-14-1,25-7 0,21-21 0,19-16 0,17-24-1,16-24 1,12-23-1,8-27 0,3-20 0,0-28-1,-6-18 0,-7-22 1,-16-14-1,-22-12 0,-18-8 2,-24-5-2,-23-4 2,-27-1-1,-24 5 1,-26 4 0,-17 9 0,-18 7-1,-20 12 0,-13 13 0,-11 11-2,-8 16 0,-4 6-2,0 20-3,-2 2-3,12 19-7,4 1-24,15 11 2,12 9 0,13 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3" units="in"/>
          <inkml:channel name="Y" type="integer" max="1023" units="in"/>
        </inkml:traceFormat>
        <inkml:channelProperties>
          <inkml:channelProperty channel="X" name="resolution" value="105.73643" units="1/in"/>
          <inkml:channelProperty channel="Y" name="resolution" value="140.98676" units="1/in"/>
        </inkml:channelProperties>
      </inkml:inkSource>
      <inkml:timestamp xml:id="ts0" timeString="2011-11-29T22:21:04.109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  <inkml:context xml:id="ctx1">
      <inkml:inkSource xml:id="inkSrc1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1" timeString="2011-11-29T22:21:28.095"/>
    </inkml:context>
  </inkml:definitions>
  <inkml:trace contextRef="#ctx0" brushRef="#br0">0 0</inkml:trace>
  <inkml:trace contextRef="#ctx1" brushRef="#br0">4660 1811 97,'0'0'30,"-12"11"-12,7-2-28,3 10-23,-3 3-3,4 6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08:33.310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871 192 34,'-15'-35'36,"-7"0"1,-8 4 0,-13-5-13,5 13-10,-15 4-6,1 10-2,-7 5-2,0 11-1,-1 8 0,-1 16-1,3 13 0,0 12-1,3 10 0,5 10 0,4 10 0,5 4-1,7 5 1,11 3-1,10 0 1,11-4-1,13-7 1,12-2-1,12-12 0,14-4 0,9-10 1,10-14-1,10-11 0,8-12 0,3-14 0,6-12 0,-3-14-1,-1-11 1,-6-19-1,-3-7 0,-13-13 1,-8-11 0,-11-5-1,-12-8 2,-13-5-1,-11-5 0,-14 2 1,-12 1 0,-12 6 0,-9 10 1,-6 9 0,-10 12-1,-1 13 0,-2 11-1,-1 16 0,4 7-1,2 13-2,4 1-4,10 15-11,2-3-23,7 5 2,4 3-2,11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08:34.873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365 111 73,'-33'-36'38,"4"9"0,1 7 0,6 12-26,-12 4-5,0 15-1,-4 13-3,0 14-1,-1 11-1,7 7-1,9 8 0,8 0 0,16-1-1,15-9 0,15-13 1,13-14 0,13-18-1,9-12 1,6-15 0,0-12-1,-3-12 1,-10-6 1,-12-6 0,-14-4 0,-19 0 0,-17 2 0,-19 5 0,-11 11 0,-12 9-1,-3 10-2,-1 17-5,-3 6-15,15 19-17,12 6 0,17 7 0,21 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08:35.403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1006 339 71,'-30'-63'40,"-3"3"-1,0 7 1,-8 0-28,3 15-4,-10 4-2,0 11-2,-8 11-1,-4 17-1,-7 14 0,-4 20 1,-3 17-2,-3 21-1,1 23 1,3 18-1,7 16 0,11 13 0,16 6-1,18 6 1,25-3-1,21-3 0,31-15-1,23-8 1,27-15 0,19-19-1,19-18 1,11-24 0,7-22 0,2-23 1,-4-24 0,-9-24 0,-10-23 1,-14-24 0,-19-22 0,-16-19 0,-23-17 0,-19-9 1,-21-8 0,-18-2 0,-25 5 0,-17 12 0,-20 14 1,-17 21-1,-17 17 0,-14 24 0,-13 24-1,-7 20-1,-5 19-4,-12 11-32,1 14-6,-6 4-1,-2 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58.3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28 61 53,'-19'-5'41,"6"4"-1,13 1 1,0 0-15,0 0-19,13 13-2,10-10-2,4 0-2,8-3 0,7 0 0,3-3-1,6-2 1,2-3-1,-2-3-1,-5 2-3,-5-4-2,2 9-9,-19-7-17,1 4-8,-12 4-1,-13 3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58.5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60 74,'0'0'42,"0"0"-2,16-12 2,17 7-30,1-6-7,4 3-3,8 2-3,-5-3-30,6 5-9,-9 2 0,-10-6-2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6:08.18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8383 119 87,'62'-16'41,"11"11"1,1-1-2,9 5-33,-4 0-4,-3-1-1,-9-2-4,-10-8-8,0-1-29,-13-4-3,-6-2 2,-8-4-2</inkml:trace>
  <inkml:trace contextRef="#ctx0" brushRef="#br1" timeOffset="99819">3933 1970 3,'10'-5'31,"0"1"1,-10 4-1,9-10-9,-9 10-4,0 0-2,2 9-2,-13 0-4,2 9-3,-4 1-3,1 7-1,-1 1-1,4 4 0,3 2 0,4-3-1,4 0 1,8-4 0,4-2 0,7-6-1,2-8 1,4-4 0,0-11 0,3-3 0,-3-11 0,0-4 0,-4-7-1,-3-4 1,-7-3-2,-4-3 1,-5 4-1,-10 1 1,-5 6-2,-7 7 1,-5 4-1,-6 7-4,3 16-12,-5 0-24,1 7 2,1 5-1,4 4 0</inkml:trace>
  <inkml:trace contextRef="#ctx0" brushRef="#br1" timeOffset="251893">5279 1832 58,'-27'-13'37,"-10"-5"-2,-6-9 0,-14-8-27,-8-5-8,-10-5 2,-13-2 0,-16-6 1,-14 2 1,-22-7 0,-15 8 0,-17-2-1,-18 8 0,-13 7-1,-15 7-1,-15 11-1,-8 5 0,-7 11 1,-3 9-1,-2 11 1,3 12-1,2 11 1,8 16-1,12 9 1,13 16 0,15 12-1,17 10 1,19 10 0,18 7 0,22 7-1,19 1 1,18 1 0,19 0 0,17-6 0,17 2 0,16-6-1,18-8 1,17-7-1,17-3 0,19-9 1,18-5 0,22-9 0,15-4 0,17-10 0,18-6 0,16-7 1,16-8-1,14-5-1,10-3 1,8-2-1,5-3 1,-1 5-1,-8 4 1,-8 5 0,-14 5 0,-17 6 0,-23 6 0,-22 5 0,-21 4 0,-24 5 0,-17 0-1,-21 7 1,-14 1-1,-17 8 0,-10-3 1,-7 6-1,-7 0 1,-5 1-2,-1 1 1,2-3 0,2-1 0,8-5 0,9-2 0,9-5 0,12-4 0,18-5 0,17-8 1,17-6-2,18-8 2,23-11-1,15-8 0,17-8 0,16-5 1,16-6-2,15-3 2,12-2-1,9 1-1,6 2 1,8 2 0,-1 3 0,0 2-1,-1 2 1,-4 1 0,-2 2 0,-3-1 0,-2-1 0,-2 0 0,2 2 0,3-1 0,3 4 0,4-1-1,2 2 1,3 2 0,2 0 0,3-1 0,4-4 0,2-1-1,2-8 1,3-6-1,6-6 1,7-8-1,7-6 1,3-6-1,1-6 1,-4-5-1,-1-3 0,-6-4 1,-11-5-1,-18-2 1,-17-5 0,-19-1-1,-18-5 0,-17-4 1,-22-3-1,-18-3 0,-22-5 1,-18-4 0,-14-8 1,-22-3-2,-19-9 1,-17-4 0,-17-8 0,-21-7 1,-15-2 0,-20-5-2,-28-4-1,-7-5 2,-26-1-1,-17 2 2,-20-2-2,-18 1 0,-16 2 0,-15 4 0,-12 4 1,-19 6 0,-5 7 0,-14 0 0,-10 6 0,-7 5 1,-11 1-1,-6 4 1,-9-4-1,-2 2 0,-5-6 1,-3 0-1,-4-3 1,-5-2-1,-3-2 0,-4-3-1,-3 3 1,-7 1 1,1 1-1,2 4 1,9 5 1,11 8-1,23 8 0,26 9 1,30 9-3,32 12-1,40 22-32,24 20-7,31 23-1,21 11-3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5:54.4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2008 345 43,'13'-7'33,"-13"7"2,10-6-2,-10 6-16,0 0-5,-5-16-4,5 16-1,-13-9 0,4 4-2,-6-5 0,2 1-2,-5-4 0,0 2 0,-3-4-2,-1 0 1,-4 1-1,-2-2 0,-2 1-1,-1 1 1,-2 1 0,0 2-1,-1 0 1,1 3-1,1-1 0,1 2 1,-1-1 0,1 1 0,0 0-1,0-2 1,-3-1 1,-1 1-1,-1 1 0,-4 0-1,2 0 1,-5 3-1,-2-2 1,1 3 0,-3 1-1,1 2 0,-4 2 1,1 2-1,-1 2 0,3 1 1,-2 6-1,-1 1 0,3 3 0,-2 2 1,4 1-1,-2 4 0,2 2 1,2 4-1,-1 2 0,3 1 1,0 3-1,1 3 0,0 6 0,0 0 1,1 2-1,1 2 0,2 4 0,1 0 1,5 3-1,4 2 0,8-1 0,6 1 0,7 2 0,8-3 0,8 0-1,6 0 1,6-3-1,6-2 1,6-2-1,4-1 1,1-2 0,3-2 0,-1-4 1,4 3-1,-2-3 0,-2-1 0,0-2 1,-2-2-1,1-2 0,2-1 0,-1-3 0,2-2 0,4-5 0,3-3 0,2-1 0,7-6 0,4-2 0,2-3-1,6-1 1,0-3 0,3-1 0,2 1 0,-1-3 1,-1 0-1,0-3 1,-1 2 0,-5-5 0,-1-3 0,-4-2 0,-2-2-1,-5-2 1,-1-2 0,-6 0-1,-1-4 1,-4-4 0,-2-3-1,-4-7 1,-3-6-1,-1-11 1,0-8 0,-3-6-1,-3-7 1,-1-3 0,-5-5-1,-3 0 2,-9 0-2,-9 3 0,-14 3 0,-13 5 0,-11 6 0,-16 5 0,-11 7 0,-10 7 0,-6 7 0,0 7 0,-1 3 0,8 7-2,5-3-5,19 4-29,8-2-8,19-2 2,19-4-2</inkml:trace>
  <inkml:trace contextRef="#ctx0" brushRef="#br0" timeOffset="1431">5340 236 59,'-14'5'37,"-2"-2"-2,-2-3 1,-6-8-24,5 6-6,-7-7 0,1 4-2,-7-5 1,1 2 0,-7-2-1,0 1 0,-8 0 0,-1 1-1,-7 0-1,-2 3 0,-1 1 0,-2 3 0,0-1-1,1 3 0,1 2 1,1 2-1,4 1 0,0 4 0,0 1 0,0 4 0,-3 3 0,1 4-1,-1 1 1,3 3 0,-1 3-1,2 2 1,2 4 0,4 1-1,2 1 0,2 2 1,2 1-1,3 2 0,0 0 0,2 4 0,3-3 0,1 3 0,3 0 0,3 3 0,5-2 0,3-2 1,6 0-2,5 1 1,6-1 0,7-1 1,6-4-1,7 2 0,4-2 0,8 0 0,3 1 0,3-4 0,5 2 1,-2-3-1,3 1 0,-1-2 0,2-2 0,-3-1 0,2-4 1,0 2-1,-1-2 0,3 0 0,-1-2 0,1 0 0,0-2-1,3-3 1,-2-1-1,2-3 1,2-5-1,0-4 1,6-5 0,1-4 0,2-5 0,3-2 1,1-3-1,2-3 0,2 1 0,-2-2 1,-2 2-1,1-3 1,-5 2-1,0 0 0,-2-2 1,-7-2-1,-1-2 1,0-4-1,-5-5 0,1-4 0,-2-5 1,-2-9-1,-2-7 0,-4-5 0,-2-6 0,-6-3 1,-7-4 0,-8-6 0,-11-1 0,-8-2-1,-14 1 2,-9-6-2,-14 3 0,-7-1 0,-10 5 0,-8 5 0,-5 6 0,0 10-2,5 9 2,2 9-2,7 10 0,7 5-3,17 12-6,2-1-25,32 14-7,-3-10 0,28 12-1</inkml:trace>
  <inkml:trace contextRef="#ctx0" brushRef="#br0" timeOffset="2602">7911 287 61,'13'-6'36,"0"-1"-1,-1 3-11,-11-10-13,-1 14-2,-1-17-3,1 17-1,-23-19-1,6 11 0,-9-2-1,-3 3 0,-9 0-1,-4 4 0,-6-1 0,-5 3-1,-7 3 1,-2 2-1,-7 1 0,-2 2 1,-3 2-1,-2 1 0,-1 2 1,2 2-1,1-1 0,1 5 1,5-2-1,2 5 0,1 1 0,6 3 1,2 6-1,3 2 0,6 7 0,1 3 0,5 5 0,6 7 0,5 3 0,5 5 0,6-1-1,7 2 1,7-1-1,9-1 0,7 0 0,5-5-1,6 0 1,5-3-1,5-2 1,5 1 0,2-1 0,2-2 0,0-1 0,4-1 1,2-2-1,0-4 0,2-1 0,0-2 0,4-2 1,0-5-2,2-3 2,2-2-1,2-5 0,6-1 0,4-6 1,5-5-2,2-1 1,6-5 1,0-3-1,5-4 0,1-3 1,1-5-1,0-3 0,-5-3 1,0-3-2,-3-2 2,-3-3-1,-4-2 1,-4 0-1,-5-4 0,-5-1 1,-4-4-1,-4-3 0,-2-3 0,-7-10 1,-3-2-1,-6-5 0,-6-4 1,-6-4 0,-4-2 0,-4-4 0,-9 0 1,-6 0-1,-5 0 0,-11-3 0,-4 1-2,-11 0 1,-9 0 0,-10 2-1,-10 2 1,-8 1-1,-9 6 0,-3 3 0,-6 6 1,4 8 0,4 4-1,6 9-1,12 7 0,13 11-2,8 3-3,21 18-8,1 4-27,20 5-1,10 5 0,13 8 0</inkml:trace>
  <inkml:trace contextRef="#ctx0" brushRef="#br0" timeOffset="3768">11031 247 47,'0'0'35,"0"0"2,0 0-2,16 2-18,-29-3-11,-7 3-2,-3-2-1,-6 3 0,-7-4 0,0 4 1,-7-3-1,-4 4 2,-9-1-2,-3 4 0,-1-1 0,-6 2-3,0 3 1,-1 4-1,-7 0 0,6 6 0,-4 1 1,2 3-1,-5 4 1,9 5 1,0 1 0,1 3 0,5 0-1,2 5 0,14-1 0,4 5 0,8-2-1,6 1 0,6 1 0,6 2 1,6-2-1,8 0 0,3 1 1,7 0-1,8-4 1,2 2-1,3 0 1,7-3-1,3 2 1,8-5 0,0 0-1,6-2 0,-1 0 0,4-3 0,1-3 0,0-2 0,3-3-1,-6-1 1,5-2 1,-9-4-1,1-1 1,0-1 0,-1-5 0,2-1 0,0-2-1,0-1 1,0-3-2,-1 0 1,7-3-1,-6 0 1,4 1-1,-3-1 1,0 0-1,-2-1 2,-45-2 0,84 5 0,-84-5 0,78 3 0,-78-3 0,64 0 0,-64 0 0,65-4-2,-65 4 0,69-10 0,-69 10 1,69-20-1,-69 20 0,85-26 0,-85 26 0,80-35 1,-37 13-1,-43 22 1,78-45-1,-78 45 1,73-47 1,-73 47-1,64-51 1,-64 51 0,57-51 0,-57 51-1,57-55 2,-57 55-1,48-66-1,-29 24 0,-6-6 0,-1-6 0,-4-3 1,-5-2 0,3-2-1,0 1 2,-7 2-2,3 3 1,-3 5 0,-6 3 0,-2 3 0,-7 3 1,-5-2-2,-9 0 0,-3 1 0,-3-1 1,36 43-1,-77-81 0,31 43 0,3-1-1,-4 4 1,1 3 0,3 4 0,-8 1-1,3 4 1,-4 4 0,4 5-1,-4 5 2,2 5 0,2 2 0,0 3-2,4 5 0,-4 3-1,7 1 1,2 4-2,4-1-2,4 7-5,-2-5-24,5 6-9,2-3 1,7 0-2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9:24.183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229 837 95,'16'-31'40,"3"-11"1,0-17-6,0-8-29,-1-11-2,4-2-1,-6-5 0,-2 4 0,-4 3 0,-3 9 0,-4 9 0,0 12-1,-2 12-1,-1 13 0,0 23 0,5 10-1,1 22 0,1 12 1,5 10-1,2 8-1,3 4 1,3 3 1,0-6-1,3-10 0,-2-10 0,-2-10 0,-1-8-1,-4-8 2,-4-5-1,-10-12 0,0 0 1,0 0-1,-22-7 1,-7-7-1,-13-6 1,-11 0-1,-8-2 1,-9 1-1,0 5 1,1 5-1,7 5 0,11 3 0,12 8-1,15 1 2,14 0-2,10-6 1,36 2 0,7-11 0,15-8 0,10-3 1,10-8-1,6-6 0,-1-2 0,-5-1-1,-12 6 1,-10 7 0,-15 4 0,-13 8 0,-15 13 0,-17 10 1,-13 12 0,-12 8 0,-10 10 0,-7 5 1,-4 8-2,-5 3 0,1-4 0,7-1 0,6-4 0,7-5 0,9-8 0,7-4 0,8-3-2,2-10-10,7 2-32,-1-11 0,2-9-1,-7-11-1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1-29T21:20:18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20811 12303,'0'0,"0"0,0-25,-49 25,49 0,-50 0,25 25,-25-25,1 50,24-25,-25 24,26-24,24 25,0-1,24 1,26-25,0 24,24 1,1-1,-1 1,25 0,-24-1,-26-24,1 25,-1-1,-24 1,-25-1,-25 1,1 0,-26-1,0 26,-24-26,0 1,-1 0,1-1,-1-24,26-25,-1-25</inkml:trace>
  <inkml:trace contextRef="#ctx0" brushRef="#br0" timeOffset="512.0293">20563 12402,'50'-74,"-1"24,26-24,-26 24,26 1,-26-1,26-24,-26 49,1-25,-25 1,24 24,-24 0,0 0,0 25,0 0,-25 25,0 0,24 24,-48 26,24-26,-25 51,0-1,25 25,0 0,0 25,0-25,0 25,50-50,-26 25,26-50,0-24,-1-25,26-25,-1-25,0-25,-24-24,25-25,-1-1,-24-48,-26-1,-24 0,25 0,-50 0,1 0,-26 25,-24 25,-1 25,1 24,-1 25,-24 25,25 25,-1 25,26-1,-1 1,0 0,50-1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1-29T21:20:31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13915 12328,'0'0,"-24"0,24 0,24 0,1-25,0 25,25 0,-1-25,1 1,24 24,1-25,24 25,-25 0,1 0,-1 0,-24 0,-1 0,-24 25,25-25,-50 24,0-24,25 0,-25 0,0-24,-25-1</inkml:trace>
  <inkml:trace contextRef="#ctx0" brushRef="#br0" timeOffset="345.0197">15056 11385,'0'0,"25"0,-25 0,0 25,0 0,0 25,0 24,0 0,-25 26,25 24,0 0,0 24,0 1,0-25,0 0,0 0,25-24,-25-1,0-25,0-49,0 25,-25-50,25 0,0 0,0-25,0-25</inkml:trace>
  <inkml:trace contextRef="#ctx0" brushRef="#br0" timeOffset="3190.1823">14238 11559,'0'0,"-25"0,0 0,25 0,-25 0,1 0,-26 0,25 0,-24-25,24 25,-50 0,51-25,-51 25,26-24,-26-1,26 25,-1-25,0 0,1-24,24 24,0-25,0 25,1 1,24-26,0 25,0 0,24-24,1 24,-25-25,50 25,-25 1,-1-1,1 0,25 0,-25 0,-1 1,26-1,-25 25,0-25,-1 0,1 25,-25-25,25 1,-25-1,25 25,-25-25,0 25,0-25,0 25,0 0,-25-25,25 25,-25-24,0 24,25-25,-24 25,-1-25,0 25,0 0,0 0,1-25,24 25,-25 0,25 0,0 0,0 0,0 0,0 0,0 25,25-25,-1 0,-24 0,50 0,-25-25,0 25,-1 0,26 0,-25-25,0 25,-1 0,-24 0,25 0,0-24,-25 24,0 0,0 0,0 0,0 0,0 0,0 0,0 0,0 0,0 0,0 0,0 0,25 24,-25-24,-25 0,25 25,0 0,0 0,0 0,0 24,-25-24,25 25,-25-26,25 26,0-25,-24 24,24-24,0 0,-25 0,25 0,0-1,0-24,0 0,0 25,0-25,0 0,0 0,0 0,0 0,0 0,0-25,0 25,0 0,0-24,0 24,-25-25,25 25,0-25,-25 0,0 0,25 1,-24-1,24 25,-25-25,25 0,0 0,-25 1,25-1,0 25,0-25,0 0,0 25,0 0,0-25,0 25,-25-24,25 24,0 0,0 0,0 0,0 0,0 0,0 0,0 24,25-24,-25 25,0-25,25 25,-25 0,25 0,-1-1,1 1,0 0,-25-25,0 25,25-25,-25 0,25 0,-25 0,0-25,0 25,0-25,0 0,-25-24,25 24,0 0,0 0,0 1,-25-1,25 0,0 25,0 0,0 0,0 0,0 25,0 0,0-1,-25 1,25 0,0 0,0 0,0-1,-25 1,25-25,0 0,0 0,0 0,25 0,-25-25,25 25,-25-24,0-1,0 0,25 0,-25 25,0 0,0 0,0 0,0 0,0 0,0 0,0 0,0 0,0 0,0 0,0 0,25-25,-25 1,0 24,0-25,0 25,0 0,0-25,0 25,0 0,0 0,0 0,-25 25,25 0,0-1,-25-24,25 25,0-25,0 0,-25 25,25-25,0 0,0 0,0 0,0 0,25-25,-25 25,0 0,0 0,0 0,0 0,0 0,0 0,0 0,25 0,0 25</inkml:trace>
  <inkml:trace contextRef="#ctx0" brushRef="#br0" timeOffset="32620.8658">16222 11683,'0'25,"0"-25,0 25,-25-1,1 1,-26-25,25 25,-24 25,-1-26,25 26,-24-25,24 0,0-1,0 1,25 0,0-25,0 25,0 0,0-1,25-24,0 25,0 25,24-25,1 0,-25-1,24 1,1 0,-25 0,24 0,-24-25,0 24,0 1,-25 0,24-25,-24 0,0 0,0 0,0 0</inkml:trace>
  <inkml:trace contextRef="#ctx0" brushRef="#br0" timeOffset="33027.8891">16495 11956,'0'0,"0"0,0 0,0 25,0-25,25 24,0 1,0-25,24 25,1-25,24 25,1-25,24-25,0 25,25 0,0-25,0 25,25-25,-50 25,25 0,-25-24,1 24,-26 0,-24 0,-26 0,26 0,-50 0,0 0,0 0,-25 0,0 0,25 0,-24-25</inkml:trace>
  <inkml:trace contextRef="#ctx0" brushRef="#br0" timeOffset="39252.2449">18728 11534,'0'0,"0"0,0 0,-25 0,0 0,0 25,0 0,-24 0,24-1,0 26,25 0,0-1,50 1,-25 24,24-24,1-1,-1 26,1-26,-25-24,0 25,-25 0,0-26,0 1,-50 25,0-25,1-1,-1 26,1-50,-1 25,0 0,1-25,24 0,0-25</inkml:trace>
  <inkml:trace contextRef="#ctx0" brushRef="#br0" timeOffset="39728.2722">18604 11609,'49'0,"26"-25,-1 0,0 0,1 0,-1 1,25-1,-49 0,24 0,-24 0,0 25,-26-24,1 48,0-24,-25 50,-25-25,0 24,-24 26,-1-26,25 75,-49-49,24 49,1 0,24-25,0 25,25-25,0-24,50-1,-1-49,26 0,24-50,0 0,0-49,-24-1,24 1,-49-25,-1-1,-24-24,-25 25,-25 0,-24 49,-1-24,-24 49,-1 0,1 25,-1 25,1 0,24 0,26 24</inkml:trace>
  <inkml:trace contextRef="#ctx0" brushRef="#br0" timeOffset="40437.3129">20067 12204,'25'0,"0"0,-1 0,26 0,0 0,-1-25,26 25,-26 0,26-25,24 0,-25 25,26 0,-26-24,0 24,1-25,-1 25,-24 0,-1-25,1 25,-25 0,0 0,-1 0,1 0,0 0,-25 0,0-25,25 25,0 0,-25-25,0 1,0-1,-25 25,0-50,0 25,0 1,-24-26,24 25,-49 25,24 0,0-25,26 25,-26 0,25 0,25 0,25 25,0-25,24 25,1-25,24 25,1-25,-1 25,1-25,-1 24,-24 1,-1 0,-24 0,0-25,-50 49,25 1,-25-25,-24 24,-1 1,0 0,1-1,-1 1,1-25,-1 24,25-24,0 0,25 0,0-25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1:34:49.5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0 54,'7'15'32,"-7"-15"-9,8 6-23,-8-6-19,0 0-13,0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1-29T21:21:45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14833 11286,'25'0,"-25"0,0 0,0 25,0-25,0 0,0 0,-25 25,25-25,0 25,0-1,0 1,0 0,0 25,0-1,0 1,-25-1,25 26,0-1,0 1,0-26,0 26,0-26,0 26,0-51,-24 26,24-25,0 0,0 0,0-25,0 0,0 0,0 0,0-25,0 25,0-25</inkml:trace>
  <inkml:trace contextRef="#ctx0" brushRef="#br0" timeOffset="376.0213">14560 12204,'25'-25,"-25"25,25 0,-25-25,0 25,0 25,25 0,-25 0,0 24,0-24,0 25,0 24,25-24,-25-1,0 1,0-25,24 0,-24-25,25 0,0-25,0 0,0 0,-1-24,1-1,0 25,0-24,0 24,-1-25,-24 50,0 0,0 0,0 0</inkml:trace>
  <inkml:trace contextRef="#ctx0" brushRef="#br0" timeOffset="869.0497">14114 13519,'0'24,"0"-24,0 0,0 0,0 0,25 0,-25 0,24 25,1-25,0 0,0 25,0-25,-1 0,1 25,0-25,0 0,-25 0,25 0,0 0</inkml:trace>
  <inkml:trace contextRef="#ctx0" brushRef="#br0" timeOffset="1311.075">14709 13246,'0'0,"0"0,0 0,0 0,0 0,25 0,-25 25,0-1,0 1,0 25,0-1,0 1,25 24,-25-24,0 24,0-24,0 0,25-1,-25 1,0-25,0-1,0 1,-25-25,25 0,0 0,0 0,25-25,-25 1</inkml:trace>
  <inkml:trace contextRef="#ctx0" brushRef="#br0" timeOffset="13402.7665">17934 11162,'0'-25,"0"25,0 0,0 0,0 0,0 0,0 0,0 0,0 25,-25 0,25-25,0 50,0-26,0 1,0 50,0-26,0 1,0 24,0 1,0-1,0 0,0-24,0 24,0 1,25-26,-25 1,0-25,0 24,0-24,0-25,0 25,0 0,0-25,0 25,0-25,0 0,0 0,0 0,0 0,0 0,0 25,0-25,0 0,0 0,0 0,0-25</inkml:trace>
  <inkml:trace contextRef="#ctx0" brushRef="#br0" timeOffset="13832.7912">17785 11956,'-25'25,"25"-25,0 0,0 0,25 24,-25 1,0 0,0 0,0 24,25-24,-25 25,0 0,0-1,25-24,-25 25,0-26,0 1,0 0,24-25,-24 0,0 0,25 0,-25-25,0 0,25-24,0-1,0 25,-1 1,-24-26,25 25,0 0,-25 0,25 25,-25-24,25 24,-1 0,-24 0,0-25</inkml:trace>
  <inkml:trace contextRef="#ctx0" brushRef="#br0" timeOffset="17880.0227">18083 11311,'-25'0,"25"0,0 0,0-25,0 25,25 0,-25 0,24-25,-24 25,25-24,0 24,-25 0,25 0,0 0,-1 24,1-24,-25 25,25-25,-25 25,25 25,-25-26,-25 1,25 0,0 0,-25 0,25-1,-25 1,25-25,0 25,25 0,-25-25,25 25,0-25,0 24,-1 1,-24 0,25-25,-25 25,25 0,-25-25,0 0,-25 24,0-24,1 25,-26-25,25 0,0 0,-24 0,24 0,-25 0,50 0,-24 0,-1 0,25 0,0 0,0 0,0 0,0 0,0 0,0 0,0-25</inkml:trace>
  <inkml:trace contextRef="#ctx0" brushRef="#br0" timeOffset="18794.075">17785 10071,'0'0,"0"0,0 0,0 0,0 0,0 0,0 0,0 25,0-25,25 24,-25 1,0 25,0-25,0 24,0 1,25-1,-25-24,0 25,0-25,0-1,0 1,0-25,0 0,0 0,0 0,0-25</inkml:trace>
  <inkml:trace contextRef="#ctx0" brushRef="#br0" timeOffset="19057.09">17884 10021,'0'25,"-25"0,25 0,0 24,0-49,0 50,0-1,25 1,-25-25,0 24,0 1,25 0,-25-26,0 1,25-25,-25 0,0 0,0 0,0-25</inkml:trace>
  <inkml:trace contextRef="#ctx0" brushRef="#br0" timeOffset="19303.1041">17959 10021,'0'25,"0"0,0 0,0-1,0 26,0 0,0-1,24 1,-24-25,0 24,0 1,0-1,0-24,0 0,0-25,0 0,0 0,0 0</inkml:trace>
  <inkml:trace contextRef="#ctx0" brushRef="#br0" timeOffset="19546.118">18058 10046,'0'0,"0"0,25 25,-50 0,50-1,-25 1,0 25,0-25,0 24,0 1,0-25,0 24,0-24,24 0,-24 0,0-25,0 0</inkml:trace>
  <inkml:trace contextRef="#ctx0" brushRef="#br0" timeOffset="19814.1331">18132 10096,'0'0,"0"0,0 0,0 24,0 1,25 0,-25 0,0 24,0 1,0-25,25 24,-25 1,25 0,-25-26,0 1,0 0,0 0,0-25,0 0,0 0,24-50,-24 25,0 25</inkml:trace>
  <inkml:trace contextRef="#ctx0" brushRef="#br0" timeOffset="20026.1455">18281 10120,'0'0,"0"25,0 0,-25 0,25 0,0 24,0 1,0-25,0 24,-25 1,25-25,25-1,-25 1,0-25,0 0</inkml:trace>
  <inkml:trace contextRef="#ctx0" brushRef="#br0" timeOffset="27981.6004">17835 12750,'0'24,"0"-24,0 0,0 25,0-25,0 0,0 0,0 0,0 0,0 0,0 0,0 0,0 0,0 0,-25 0,25 0,0-25,0 25,-25 0,0-24,25 24,-49-25,24 25,0 0,-25 0,26 0,-26 0,25 0,0 25,0-25,1 24,-1-24,25 25,0 0,0 0,0 0,0-1,0 1,25-25,-25 0,24 25,-24-25,25 0,-25 25,25-25,0 0,0 25,0-25,-1 24,26 1,-25 0,0 0,24 0,1 24,-25 1,-1 0,1-1,0 1,-25-1,25 1,-50 0,25-1,-25-24,-24 0,24 0,-25-1,1 1,-1 0,-24-25,24 0,0 0,1-25,24 25,0 0,0-25,25 25,0 0,0-24,25 24,0-25,0 0,-1-25</inkml:trace>
  <inkml:trace contextRef="#ctx0" brushRef="#br0" timeOffset="28356.6219">18058 13171,'0'25,"-25"0,25 0,-25 24,25 26,-25-26,25 51,0-26,25 0,25-24,-25 0,49-1,-24-49,-1 0,26-25,-1-24,-24-26,-1 1,-24-25,-25 0,0-1,0 1,-25 25,-24 24,-1 0,-24 1,24 49,-24 0,24 0,0 0,26 0,-1 0</inkml:trace>
  <inkml:trace contextRef="#ctx0" brushRef="#br0" timeOffset="32867.88">18827 9004,'25'0,"-25"0,0 0,0 0,0 0,0 25,0 25,0-26,0 26,0 0,0-1,0 1,0-1,0 1,0 0,0-26,24 26,-48-50,48 25,-24-25,0 0</inkml:trace>
  <inkml:trace contextRef="#ctx0" brushRef="#br0" timeOffset="33091.8928">18976 8954,'24'25,"-24"-25,0 25,0 25,0-1,0 1,-24 0,24-1,24 1,-24-25,0-1,0 1,0 0,0-25,25 0</inkml:trace>
  <inkml:trace contextRef="#ctx0" brushRef="#br0" timeOffset="33295.9045">19075 9004,'0'25,"0"0,0 24,-25 1,25 0,0-1,0 1,0-25,0 24,25-24,-25-25,0 0,25-25</inkml:trace>
  <inkml:trace contextRef="#ctx0" brushRef="#br0" timeOffset="33481.9151">19199 8979,'0'-25,"0"25,0 0,0 50,0-25,0 25,0 24,-25-24,25 24,0-24,0 24,0-24,0-26,0 1,25-25,-25 0</inkml:trace>
  <inkml:trace contextRef="#ctx0" brushRef="#br0" timeOffset="34536.9753">19149 11361,'0'0,"0"0,0 24,0-24,0 25,0 0,0 0,0 24,0 1,0 0,0-1,0 26,25-1,-25 25,0 0,25 1,-25-1,0 0,0 0,0 25,0-24,0 24,0-25,-25 25,25-25,0 0,-25 1,25-1,-25-25,25 25,0-24,-24-1,-1 1,25-26,0 26,0-26,0-24,-25 25,25-1,0-24,0 0,25 24,-25-24,0 25,0-25,0-25,0 24,0 1,0-25,-25 25,25-25,0 0</inkml:trace>
  <inkml:trace contextRef="#ctx0" brushRef="#br0" timeOffset="34927.9978">18852 14089,'-25'25,"25"-25,-25 25,25-1,25 1,-25 0,25 0,-25 24,24 1,-24 0,25-25,0 24,-25 1,0-25,25-1,-25-24,0 0,25 0,-25 0,24-49,-24 24,25 0,0-24,-25 24,25 0,0 0,-1 0,-24 0,25 25,-25-24,25 24,-25 0,25-25,-25 25</inkml:trace>
  <inkml:trace contextRef="#ctx0" brushRef="#br0" timeOffset="38783.2183">18951 14982,'0'0,"0"-25,0 25,-25-25,25 25,-25 0,0 0,1 0,-26 25,25 0,-24 25,-1-26,0 51,1-26,-1 26,25 24,-24-24,-1 24,0 0,50 25,-24-25,24 25,0-25,24 1,26-1,0-25,-1-24,26 24,-1-49,25-25,1 0,-1-25,0-49,0 24,0-49,-24 0,24 0,-49-50,24 25,-49 0,0 0,-25 0,-25 0,25 24,-50 26,1 0,-26 24,1 25,-1 25,1 25,-25 0,24 24,1 1,0 0,24-1,25-24,25 0</inkml:trace>
  <inkml:trace contextRef="#ctx0" brushRef="#br0" timeOffset="71378.0826">17686 10319,'-25'0,"25"0,-25 0,25-25,-25 25,25 0,0 0,0 0,-24-25,24 25,0 0,0 25,24 0,-24-25,25 49,0-24,-25 0,25 0,0 0,-25-25,24 0,-24 0,25-25,-25 0,0 0,0 0,-25-24,25 49,-24-50,24 50,-25-25,0 1,25 24,0 0,0 24,0 26,25-25,0 0,-25 24,24 1,1-25,-25-1,25-24,-25 0,25 0,-50-24,25-1,0-25,-25 1,0-1,1 0,-1 1,0 24,25 0,-25 25,25 0,0 0,0 50,25-1,0 1,0 0,24 24,-24-24,0-26,0 1,-25-25,0-25,24 1,-24-1,0-50,-24 26,24-1,-25-24,25 24,-25 25,0-24,25 24,-25 50,25 0,25-1,-25 26,50 49,-25-49,-1 24,1 1,25-26,-25 1,-1-25,-24-50,0 0,0-25,0 1,0-26,-24 1,-1-25,-25 24,25 1,-24-1,24 51,0-1,25 25,-25 25,50 24,-25 26,25-1,0 25,0-24,24 24,-24-49,0-1,24-24,-49-25,25-25,-25 0,0-49,0 24,-25-24,25 0,-24-1,-1 50,0-24,25 24,0 50,0 0,0 24,25 26,0-1,-1-24,1 24,0-24,0-26,0-24,-1 0,-24-49,0-1,25-24,-50 24,25-24,-24 24,24 1,-25-1,0 25,25 25,0 25,0 25,0 24,0-24,25 49,0-50,-1 26,-24-50,25-1,0-24,-25-24,25-26,-25 0,-25 1,25-26,0 1,-25 24,0 1,1-1,-1 50,25 0,0 25,0 25,0-1,25 26,-1-26,-24 1,25-1,0-49,0 0,0-24,-25-26,0 0,0-24,-25 24,25 1,-25-1,25 25,-25 25,25 0,0 50,25 0,0-1,0 1,-1-1,1-24,0 25,0-50,0 0,-1 0,-24-25,0 0,25 25,-25-25,0 25,0 0,0 0,25 25,-25-25,0 0,0 0,0 0</inkml:trace>
  <inkml:trace contextRef="#ctx0" brushRef="#br0" timeOffset="95553.4654">20166 11336,'0'0,"0"-25,0 25,0 25,0 0,0 24,0 1,0 24,0 1,-25 24,25 0,0 50,0-25,0 25,-24 0,24-1,0 26,0-25,0 0,0-25,0 0,0 0,-25-25,25 0,0-49,0 24,-25-24,25-25,0-25,0 0,-25-25,0 0</inkml:trace>
  <inkml:trace contextRef="#ctx0" brushRef="#br0" timeOffset="95795.4792">19844 13345,'0'25,"0"-25,0 49,0-24,0 50,0-1,0 0,25 26,-1-26,1 0,0-24,0 0,0-50,-1 0,26-25,0 0,-26-25,1-24,25 24,-25 1,-1-1,-24 25,25 1</inkml:trace>
  <inkml:trace contextRef="#ctx0" brushRef="#br0" timeOffset="96204.5024">20117 14932,'-25'-24,"0"24,0 0,0 24,1 26,-1 24,25 1,0 24,25 50,-1-25,26 0,0 0,24-50,-24 1,24-50,-24-50,-1 0,1-49,-25-1,-25-74,0 1,0-1,-25 0,-25 0,1 25,-1 0,0 74,1 1,-1 24,1 25,24 0,25 0,0 0,0-25,25 0</inkml:trace>
  <inkml:trace contextRef="#ctx0" brushRef="#br0" timeOffset="96560.523">21208 11187,'-25'25,"25"0,0 24,0 1,0 24,25 25,-25 25,0 25,25 0,-25 25,25-25,-1 24,-24-24,25 0,0-25,-25-50,25 25,-25-49,0-25,0 0</inkml:trace>
  <inkml:trace contextRef="#ctx0" brushRef="#br0" timeOffset="96800.5367">21059 12700,'0'50,"25"24,-25 25,25-24,-25 24,25 0,-1-24,1-1,0-24,25-26,-26-48,26-1,0-50,-26 26,26-51,0 1,-26 0,1 25,-25-1,0 26</inkml:trace>
  <inkml:trace contextRef="#ctx0" brushRef="#br0" timeOffset="97260.563">21034 15180,'0'-74,"0"24,0 26,-24 24,-1 24,25 1,-25 50,25 24,0 25,0-25,25 25,0 0,-1-49,26 24,0-74,-1-1,26-48,-26-26,1-49,-1 0,-24-25,0-25,-25 0,0 0,-25 0,0 25,1 25,-26 25,-24-1,24 75,0 0,1 0,-26 25,26-25,-1 0</inkml:trace>
  <inkml:trace contextRef="#ctx0" brushRef="#br0" timeOffset="98021.6066">16892 11088,'-25'0,"25"0,-25 0,25 0,-24 24,24 1,-25 0,25 25,0 24,0 1,0 24,25 25,-25-25,24 50,-24-25,25 49,-25-24,25 0,-25 25,0-25,25-1,-25 1,0 0,0-25,0 0,0 25,0-50,0 0,0 1,-25-26,25-24,0 24,-25-49,25 0,-25-1,25-24,0 0</inkml:trace>
  <inkml:trace contextRef="#ctx0" brushRef="#br0" timeOffset="98291.622">16793 13915,'0'0,"-25"25,25-25,0 50,0-1,0 26,0-1,25 1,-25-1,0 1,25-26,-1 1,-24-1,25-24,0-25,0-25,0 1,-25-26,24 25,1-24,0-1,-25 25,25-25,-25 26,0-1</inkml:trace>
  <inkml:trace contextRef="#ctx0" brushRef="#br0" timeOffset="98734.6473">16842 15329,'0'-25,"-24"-24,-1 24,-25 25,25 0,1 0,-1 50,0 24,0 1,25 24,0 25,25-25,0 0,0 0,24-24,1-26,-1-49,26 0,-26-24,1-51,0 1,-26-25,1 24,-25-49,-25 50,1-25,-1 24,-25 25,1 1,24 49,-25-25,1 25,24-25,0 25,0-49</inkml:trace>
  <inkml:trace contextRef="#ctx0" brushRef="#br0" timeOffset="99210.6746">15925 11361,'0'-25,"0"25,0 0,0 0,0 25,-25 24,25 1,0 24,-25 25,25 50,25 0,-25 0,25 25,-25-1,24 1,1-1,0-24,0 25,0-50,-25-25,24 0,1-24,-25-1,0-24,0-25,0 24,0-24,-25-25</inkml:trace>
  <inkml:trace contextRef="#ctx0" brushRef="#br0" timeOffset="99471.6895">15925 13494,'0'0,"0"25,0 24,0 1,0 24,0 1,0 24,0-25,0 25,0-49,24 24,-24-24,25-25,-25-50,0 0,25-24,0-1,0-24,-1-1,1 1,0-1,0 1,-25 24,25 26,-1-26</inkml:trace>
  <inkml:trace contextRef="#ctx0" brushRef="#br0" timeOffset="100039.722">15974 14883,'-25'-50,"1"25,-1 1,-25 48,1 1,-1 0,0 49,1 1,-1 24,25 25,25 25,0 0,25-25,25-25,-1 0,1-49,24-1,1-73,-26-1,26-50,-26-24,-24-25,25 0,-50 0,0 0,0 0,-50 25,25 0,-24 49,-26 25,26 0,-1 25,1 50,-1-25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2:11:02.002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18703 1091,'0'0,"25"-49,-25 49,0 0,-50 0,50 0,-74-25,-1 50,25-25,-24 0,0 25,24-1,-24-24,24 25,50-25,-50 75,50-75,25 74,25-49,-1 0,26 24,-1 1,25-1,1 1,-26 0,1-1,-26 1,1 0,-25-1,-1 1,-48 24,-1-24,-25-1,1 26,-51-26,26 26,-25-26,-25 26,24-26,1 26,0-26,-25 26,25-26,0 1,-1 0,26-1,-1 1,26-25,-26 24,26-24,-1 25,25-1,-24-24,24 25,0-25,25-1,-49 1,49 25,-50-25,25-1,0 1,1 25,-1-25,0-1,-25 1,26-25,-1 25,0-25,0 0,0 0,1 25,-1-25,25 0,-25 0,0 0,25 0,0 0,-25 25,25-25,0 0,0 0,0 0,0 0,0 0,0 0,0 0,-24 0,24 0,0 0,0 0,0 0,0 0,0 0,-25 0,25 0,0 0,0 0,0 0,0 0,0 0,0 0,0 0,0 0,0 0,0-50,25 50,-25-25,24-24,-24-1,25 25,-25-24,25-1,0 0,-25 26,0-1,0 0,25 0,-25 0,0 25,0 0,0 0,0 0,0 0,-25 25,25 0,-25 0,0 0,0 24,1-24,-1 25,0-1,-25 1,26-1,-26 1,50-25,-25 24,0-24,25 0,0 0,0 0,25-25,0 24,0-24,0 25,-1-25,26 25,-25-25,0 0,24 0,-24 25,0-25,0 0,-1 0,-24 25,25-25,-25 25,25-25,0 0,-25 0,0 0,25 24,-25-24,0 0,0 0,0 0,24 25,-24-25,0 0,0 0,0 0,0 0,0 0,0 0,0-25,0 1</inkml:trace>
  <inkml:trace contextRef="#ctx0" brushRef="#br0" timeOffset="9531.5452">19968 1191,'0'-50,"0"50,0 0,-25-74,25 74,0 0,0-75,0 75,0 0,-50-49,50 49,-49 0,49 0,-75 0,26 0,24 24,-25 1,50-25,-74 50,74-50,0 74,0-74,25 75,-25-75,74 74,-24-49,-1 0,26 24,-26-24,-24 0,0 0,0-1,-25 1,0 0,-25 0,0-25,0 25,-24-1,-1 1,1-25,24 0,-25 0,1 25,49-25,-25-25,25 25,0 0,25-25,-1 25</inkml:trace>
  <inkml:trace contextRef="#ctx0" brushRef="#br0" timeOffset="10109.5782">19993 1265,'0'0,"0"0,0 0,0 0,0 0,24 50,-24-50,50 0,-25 24,0-24,-25 0,49 0,-49 0,50 0,-50 0,0 0,25-49,-25 49,0 0,0-50,0 50,0 0,-50-49,50 49,-50-25,50 25,-49 25,49-25,-50 49,50-24,-25 25,25-1,0 1,0-25,0 24,0 1,25-25,0-1,-25 1,50-25,-26 0,1 0,0 0,0 0,0 0,-1 0</inkml:trace>
  <inkml:trace contextRef="#ctx0" brushRef="#br0" timeOffset="10498.6005">20513 794,'0'-75,"0"75,0 0,0 0,0 0,0 0,0 0,0 0,-24 100,24-26,0-24,0 24,0 0,0 26,-25-26,25-24,0 24,0-24,0-1,0-24,0 0,0-25,25 0,-1-25</inkml:trace>
  <inkml:trace contextRef="#ctx0" brushRef="#br0" timeOffset="10841.6201">21010 769,'24'-50,"1"1,-25 49,-25-75,25 75,-24-74,24 74,-75-25,75 25,-49 50,49-50,-50 74,50-24,-25 24,25 1,0 24,0 0,0 0,0 25,0-25,0 25,0-24,0 24,0-25,0 0,0-24,0-1,0-24,0-1,-25-24,25 0,0-25,0 0,0-25,0-25</inkml:trace>
  <inkml:trace contextRef="#ctx0" brushRef="#br0" timeOffset="11012.6299">20762 1439,'0'-25,"0"25,24 0,1 0,-25 0,25 25,0-25,-25 0,25-25,-1 25,1 0,0-25,0 25,0-25</inkml:trace>
  <inkml:trace contextRef="#ctx0" brushRef="#br0" timeOffset="11201.6407">21258 1439,'0'24,"0"-24,0 0,24 25,-24-25,0 0,0 0,0-25,0 25,0-24,0 24,0-50,0 50,25-50</inkml:trace>
  <inkml:trace contextRef="#ctx0" brushRef="#br0" timeOffset="11731.671">21530 2133,'0'50,"25"-25,-25-25,0 24,0-48,0-26,0 0,0-24,0-25,0 24,0-49,0 25,0-25,0 50,0-26,25 26,0 24,-25 50,49-24,-49 24,50 24,-25 1,0 0,-25 0,0 24,0-24,0 25,0-25,0-25,-25 24,0-24,25 0,0-24,0 24,0-50</inkml:trace>
  <inkml:trace contextRef="#ctx0" brushRef="#br0" timeOffset="12632.7226">21927 744,'0'0,"0"0,0 0,0 0,0 0,0 0,0 50,0-50,0 99,-24-49,24 24,-25 0,25-24,0 24,-25 1,25-26,0 26,0-50,0 24,0-24,0 0,0-25,25 25,0-50,-25 0,24 0,1 0,0 1,0-1,0 0,-1 25,1-25,-25 25,0 25,0-25,0 25,0 0,0-25,25 0,-25 24,25-24,-25 0,25-24,-1 24,1 0,-25 0,0 0,0 0,50-75,-50 75,0 0,0 0,25-49,-25 49,0 0,0 0,0 0,0 0,0 0,0 0,0 0,0 0,0 0,0 0,24 0,-24 24,0 1,0 0,0 0,25 24,-25 1,25 0,0-1,-25-24,25 25,-1-25,1-1,-25 1,25-25,-25 0,0 25,0-25,25 0,-25 0,0-25,0 25,0 0,0 0,25-25,-25 25,0 0,0 0,0 0,0 0,0 0,0 0,0 0,0 0,0 0,0-24,0 24,-25 0,25 0,0-25,0 25</inkml:trace>
  <inkml:trace contextRef="#ctx0" brushRef="#br0" timeOffset="13261.7585">22250 1439,'0'0,"0"0,0 0,0 0,0 24,0-24,0 25,0 0,25 0,-1 24,-24 1,25 0,0 24,0-24,0 24,-1-24,-24 24,25 1,0-51,-25 26,0-25,0 0,-25-1,0-24,1 0,-1 0,0-24,0-1,25 0,-25 0,25 0,0 1,0-26,25 0,-25 1,25-1,0 1,-25-1,25 0,-1 26,-24-26,25 25,-25 0,25 0,-25 1,0-1,0 0,0 25,25 0,-25 0</inkml:trace>
  <inkml:trace contextRef="#ctx0" brushRef="#br0" timeOffset="13889.7945">19893 2729,'0'-25,"0"0,-24 0,24 0,-25 0,0 25,0-24,0 24,1 24,-1 1,0 0,25 25,0-1,0 1,25 0,-25-1,25 26,-1-26,1 1,-25-1,0-24,-25 0,25-25,-24 0,-1 0,0-25,0 0,25 25,-25-24,25-1,25 25</inkml:trace>
  <inkml:trace contextRef="#ctx0" brushRef="#br0" timeOffset="14767.8447">19819 3026,'50'0,"-1"-25,1 1,-1-1,1 0,-25 0,0-24,-1 24,1 0,-25 0,0 0,-25 25,1 0,-1 0,0 25,25 25,-25-25,25 24,-25 1,25-25,0 24,25-24,-25 0,25-25,0 0,0 0,-1 0,1-50,0 25,0-49,0 24,-1-49,1 25,0-26,0 1,-25 25,25-1,-25-24,0 50,0 24,-25 0,25 25,0 0,-25 25,25 24,-25 1,25 24,0 1,0 24,-25 0,50 1,-25-26,0 25,0-49,0 24,25-24,0-25,-25-1,0 1,25 0,-25 0,24-25,1 0,-25-25,25 0,0 25,-25-25,25-24,-1 24,1-25,0 1,0-1,0-24,-1-1,-24-24,25 0,-25 0,25 24,-25-24,0 49,0-24,0 24,0 50,0-24,0 24,0 0,-25 24,25 1,0 50,0-26,0 50,-25 1,25 24,0-25,0 25,-24 0,24 25,0-25,0-25,0 25,0-25,24-24,-24-1,0 1,0-26,25-24,-25 0,0-25,0 0,25-25,-25-49,25 24</inkml:trace>
  <inkml:trace contextRef="#ctx0" brushRef="#br0" timeOffset="14931.8541">20886 3026,'0'25,"0"0,0-25,0 0,0 0,0 0,0 0,0-25,24 0,1-24</inkml:trace>
  <inkml:trace contextRef="#ctx0" brushRef="#br0" timeOffset="15969.9134">21382 2753,'0'0,"0"0,0 0,-25 0,0 0,25 0,-50 0,50 0,-24 0,-1 0,0 25,0 0,0 25,25-1,0-24,0 25,25-1,0 1,0-25,24-1,-24 1,25-25,-1 0,-24 0,0 0,25-25,-50 1,0-1,0-25,0 25,0-24,-50-1,25 25,0 1,1-1,-1 0,0 0,0 25,25 0,0 0,0 0,25 0,-25-25</inkml:trace>
  <inkml:trace contextRef="#ctx0" brushRef="#br0" timeOffset="16235.9286">21605 2753,'25'0,"-25"0,24 0,1 25,0-25,-25 50,25-25,0-1,24 1,-49 25,50-25,-25 24,0-24,-1 0,1-25,0 25,0-25,-25 0,25 0,-25 0,24-25,-24 0</inkml:trace>
  <inkml:trace contextRef="#ctx0" brushRef="#br0" timeOffset="16493.9434">22076 2629,'0'0,"0"0,-25 0,25 25,-24 0,-1 0,0 0,0 24,-24 1,24-1,0-24,-25 25,50-1,-24 1,-1-25,0 0,25-1,-25 1,25 0,0-25,0 0,0 0,25 0</inkml:trace>
  <inkml:trace contextRef="#ctx0" brushRef="#br0" timeOffset="22113.2648">6648 3547,'0'0,"0"25,0-25,0 0,0 0,0 0,0 0,0 0,0 0,0 0,0 0,0 0,0-25,0 25,0 0,24-25,-24 25,25-25,0 25,0-24,0-1,24 0,1 25,-25-50,24 26,1-1,24 0,-24 0,0 0,-1 25,1 0,-1-24,1 24,24 0,-24-25,0 25,-1 0,1 0,24 0,-24 0,-1 0,1 25,24-25,-24 0,0 24,-1-24,26 0,-26 0,1 25,0-25,24 25,-24 0,-1-25,1 25,-1-25,1 0,24 24,-24-24,0 0,24 0,-24 0,24 0,1 0,-26 0,26 0,-1 0,0 0,-24-24,24 24,1-25,-1 25,-24-25,24 0,1 0,-26 25,26-24,-26 24,1-25,0 0,-1 25,-24-25,25 25,-26-25,1 25,0 0,-25-24,25 24,-25 0,0 0,0 0,0 0,0 0,0 0,0 0,0 0,0 0,0 0,0 0,0 0,0 0,0 0,0 0,0 0,0 0,0 0,0 0,25 24,-25-24,0 0,0 0,0 0,0 25,0-25,0 25,0-25,24 0,-24 25,25-25,-25 0,0 25,25-25,0 0,-25 0,25 24,-1-24,-24 0,25 0,-25 0,50 0,-50 0,49 0,-49 0,50 0,-25-24,0 24,24 0,-24-25,25 25,-26-25,26 25,0-25,-1 25,-24-25,25 1,-1 24,1-25,0 25,-1-25,1 25,-1-25,26 0,-26 25,26-24,-1-1,-24 0,24 25,25-25,-24 25,-1 0,25-25,1 25,-26 0,25 0,1-24,24 24,-25 0,0 0,0 0,25 0,-25 24,1-48,24 48,-25-24,0 0,25 0,-25 0,1 0,-1 0,-25 25,25-25,-24 0,-1 25,1-25,-1 0,1 25,-26-25,26 25,-26-1,1-24,24 25,-49-25,25 25,-1-25,-24 25,0-25,24 0,-24 25,0-25,0 24,0-24,-1 25,-24-25,25 25,0-25,0 0,-25 25,25-25,-25 0,0 0,0 0,24 25,-24-25,0 0,0 0,0 0,0 0,0 0,0 0,0 0,0 0,0-25,0 0</inkml:trace>
  <inkml:trace contextRef="#ctx0" brushRef="#br0" timeOffset="31624.8088">4217 6300,'0'0,"0"0,0 25,0 0,0 49,0 1,0 24,-25 25,25 0,0 25,0 0,-25 0,25-1,0 1,0-25,0 0,-25 0,1-24,-1-1,0-50,25 26,-25-50,0-1,25-24,-24-24,24-1</inkml:trace>
  <inkml:trace contextRef="#ctx0" brushRef="#br0" timeOffset="32161.8394">3969 6697,'-25'-25,"0"1,0-1,25-25,0 25,25 1,0-26,25 0,-1 26,26-26,-1 50,25-25,0 25,1 0,-26 0,0 25,-24 0,0 24,-50 1,-25 0,0-1,-25 26,-24-26,24 1,1-1,24 1,0 0,25-1,50 26,-1-26,1 26,24-26,-24 26,24-1,-24-24,0 24,-1-24,-49-25,-24 24,-26 1,-25-1,1 1,-25 0,-25-26,25 1,-1 0,1 0,25 0,-1-25,26 24,24-24,0-24,50-1,0 0,24-25</inkml:trace>
  <inkml:trace contextRef="#ctx0" brushRef="#br0" timeOffset="32803.8763">5259 6499,'0'25,"0"-25,-25 49,0 1,0 24,-24 1,-1 24,0 0,1 25,-1-25,1 1,24-26,0 0,0-24,25-25,0-25,0-25,50-49,-25 24,-1-49,1-25,25 0,-1 0,1 0,0 0,-26 0,1 49,0 1,-25 24,25 25,-25 50,0 0,25 49,-25 1,0 24,0 25,0 25,24-25,1 0,-25 0,25-25,-25-24,25-1,0-24,-25-26,0 1,0-25,0-25,0-24,-25 24,0-25,-25-24,1 24,24 1,-25 24,1 0,24 0,-25 25,50 0,0 0,0 25,25-25,0 0,25 0,-1 0,1-25,-1 1,1-1</inkml:trace>
  <inkml:trace contextRef="#ctx0" brushRef="#br0" timeOffset="33193.8986">5829 6672,'0'-24,"-25"-26,0 25,25 0,-49 1,-1 24,25 0,-24 24,24 1,0 0,25 25,0-1,0 26,50-1,-1-24,-24 49,50-49,-26 24,-24 0,0-24,0 0,-50-1,25 1,-50-25,25 24,-49-24,24-25,1 0,-1 0,1-25,-1 0,25-24,0 24,25-49,0 24,25-24</inkml:trace>
  <inkml:trace contextRef="#ctx0" brushRef="#br0" timeOffset="33547.9188">6127 6325,'49'0,"-24"0,0 0,-50 25,0 25,-24-26,-26 26,26 0,-1-1,1 1,49-25,0 24,24-49,26 50,0-25,-1-1,1 1,-50 25,0 0,-25 24,-25 0,1 1,-1-1,1 25,24-49,0 49,50-49,0-1,24-24,26 0,-1-25,0-25,26 0,-26-24,-24-1</inkml:trace>
  <inkml:trace contextRef="#ctx0" brushRef="#br0" timeOffset="34227.9577">6995 6573,'0'-49,"25"-1,0 0,-25 1,-25 24,0 0,0 25,0 0,-24 25,-1 49,0 26,1-1,24 25,-25 0,26 25,24-25,-25 0,25-25,25 25,-25-50,24 1,1-50,0-1,0 1,0-50,24 1,-24-26,25-24,-25-1,24-24,1-25,-1 25,-24-25,25 25,-1-1,-24 1,0 49,0 1,0-1,-25 25,24 25,-24 25,25 0,-25 25,25-1,0 26,0-1,-1 1,26-1,-25 0,-25-24,25 0,-1-26,-24 1,0-25,-24 25,-1-25,-25-25,1 25,-1-25,0 25,1-24,24-1,0-25,0 25,25 1,25-26,-25 0</inkml:trace>
  <inkml:trace contextRef="#ctx0" brushRef="#br0" timeOffset="34860.9934">8062 6548,'24'-24,"-24"24,-24-25,-1 0,0 0,0 0,-25 1,1 24,-1 0,25 0,-24 0,24 24,0 1,0 0,1 0,24 0,0-1,0 26,0-25,0 24,24-24,-24-25,0 25,25 0,0 0,0-1,0 1,-1 0,1 0,0 0,25-25,-26 25,26-1,-25 1,0-25,0 25,-1 0,-24-25,0 25,0-25,0 24,0-24,0 25,-24 0,24 0,-25 0,-25-25,25 24,0-24,-24 25,-1-25,1 0,-1 0,25 0,-24 0,24 0,0 0,0 0,0 0,25 0,25-25,0 1,0-1,0 0,24-25</inkml:trace>
  <inkml:trace contextRef="#ctx0" brushRef="#br0" timeOffset="35243.0158">8434 6400,'49'-50,"-24"50,0-25,-25 0,0 25,0 0,-50 0,1 25,24 0,-25 0,1 0,24 24,0-24,25 25,25-26,-25 1,25 25,-1-1,-24 1,0 24,-24 1,-1-1,-25 1,25-1,-24 1,24-1,0 0,25-24,0 0,25-26,0 1,24 0,1-50,0 25,24-25,-24-24,-1-1,26 1</inkml:trace>
  <inkml:trace contextRef="#ctx0" brushRef="#br0" timeOffset="35639.0384">9079 6524,'-25'0,"0"0,0 0,-25-25,1 25,-1 0,25 0,-24 25,49-25,-25 49,50 1,0-1,-1 1,26 24,0 1,-1-25,1 24,0-24,-26-1,-24 1,0-1,0-24,-24 0,-1 0,-25 0,25-25,-24 24,-1-24,25-24,0 24,1-25,-1 0,25 0,25 0</inkml:trace>
  <inkml:trace contextRef="#ctx0" brushRef="#br0" timeOffset="50518.8895">14436 1786,'-24'0,"24"0,-25 0,25 0,0 0,0 0,0 0,0 0,0 0,25 0,-1 0,1 0,0 0,25 0,-1 0,-24 0,25 0,-1 0,-24 0,0 0,0 0,-25 0,24 0,-24 0,0 0,0 0,0 0,-24 0,-1 0,25 0,-25 0,-25 0,26 25,-26-25,25 25,-24-25,24 24,-25-24,25 0,25 25,-24-25,24 0,24 0,-24 25,50-25,-25 0,24 0,1 0,0 0,-1 0,1 0,-1 0,-24 0,0 0,-25 0,0 0,0 0,-25 0,0 0,1 25,-26-25,25 0,-24 25,-1-25,25 24,-24-24,24 25,25-25,-25 25,50-25,-25 25,25-25,24 0,-24 0,0 25,24-25,-24 0,0 0,0 0,-25 0,0 0,0 24,-25-24,0 0,25 25,-25-25,1 25,24-25,-25 25,25-25,0 0,0 0,25 0,-1 0,-24-25,25 0,0 0,0 25</inkml:trace>
  <inkml:trace contextRef="#ctx0" brushRef="#br0" timeOffset="51863.9665">10666 6424,'0'-24,"0"24,0 0,-25 0,25 0,0-25,0 25,-25 0,25 0,0 0,0 0,0 0,0 0,0 25,0-1,-24 1,24 25,0-1,-25 1,25 24,0-24,0 24,-25 1,25-25,0-1,0 1,-25-1,25-24,0 25,0-25,0-25,0 0,0 24,0-24,0 0,0-24,0-1,25 25,-25-25,25 0,-25 0,25 1,-25-1,24 0,1 25,0 0,0-25,-25 25,49 25,-24-25,25 25,-25-25,-1 25,26-25,-25 24,0 1,-1 0,1 0,-25 0,0-25,0 24,-25-24,1 25,-1 0,0-25,-25 25,26-25,-26 0,0 25,1-25,-1 0,25 0,-24 0,24 0,0 24,25-24,0 0,0 0,0 0,25 0,0 0</inkml:trace>
  <inkml:trace contextRef="#ctx0" brushRef="#br0" timeOffset="52555.006">11187 7193,'0'0,"0"0,0 0,0 0,0 0,0 0,0 0,-25 25,25-25,0 25,0 0,0-25,0 25,0-1,0-24,25 25,-25-25,25 0,-25 0,25 0,-1 0,-24-25,0 25,25-24,-25 24,0-25,-25 25,25-25,0 25,-24 0,-1 0,25 0,-25 0,25 0,0 25,0-25,0 0,25 0,-25 0,25 0,-1 0,-24 0,0 0,0 0,0 0,0 0,0 0,-24 0,-1 0,25 0,0 0,-25 25,25-25,0-25,25 25,-25-25</inkml:trace>
  <inkml:trace contextRef="#ctx0" brushRef="#br0" timeOffset="53266.0466">11609 6871,'0'0,"0"0,0 0,0 25,0-25,0 25,0-25,-25 24,25-24,-25 25,25 0,-25 25,0-26,1 26,24 0,-25-1,25 1,-25 24,25-24,0-25,25 24,-25-24,25 0,-1-25,1 0,0 0,0 0,0-25,24 0,-49-24,50-1,-50 25,25 0,-1 1,-24-1,0 0,0 25,0 0,25 25,-25 0,25-25,0 24,0 1,-1 0,26-25,-25 0,24 0,1-25,-25 25,0-25,-1 1,-24-26,0 25,0-24,-24 24,-1-25,0 25,0 1,0-1,1 0,-1 25,25 0,0-25,0 25,25 0</inkml:trace>
  <inkml:trace contextRef="#ctx0" brushRef="#br0" timeOffset="53475.0586">12328 6970,'0'25,"0"0,0 0,0-1,0 26,0 0,-25-26,25 26,0-25,0 0,0 24,0-49,25 0,-25 0,25-25,-25 1</inkml:trace>
  <inkml:trace contextRef="#ctx0" brushRef="#br0" timeOffset="53634.0675">12402 6623,'0'-25,"0"25,-24 0,24 0,0 0,0 25,0-25,24 25</inkml:trace>
  <inkml:trace contextRef="#ctx0" brushRef="#br0" timeOffset="54023.0899">12526 7218,'0'25,"0"-25,0 0,0 0,0-25,0 25,0-25,25-24,-25 24,0-25,25 26,-25 24,0 0,0 0,25 0,0 24,-25 1,49 25,-24-25,0-1,24-24,1 25,-25-25,24 0,-24 0,25-25,-50 1,25-1,-25 0,-25-25,25 26,-25-26,0 0,25 26,-25-1,25 0,0 25,25-25,0 25</inkml:trace>
  <inkml:trace contextRef="#ctx0" brushRef="#br0" timeOffset="54298.1056">13345 6796,'0'0,"-25"0,0 25,1-25,-1 25,0 0,0 0,0 0,50 24,0-24,0 25,0-26,24 26,-24 0,25-26,-50-24,24 25,-48 0,24 0,-50-25,25 0,-24 0,24 0,-25 0,25 0,0-25</inkml:trace>
  <inkml:trace contextRef="#ctx0" brushRef="#br0" timeOffset="54688.128">13841 7317,'25'0,"-25"-24,0-1,0-25,0 25,-25-24,0-1,-24 1,24-26,0 1,-25 24,1-24,24 24,0-24,25 24,0 0,0 1,0 24,25-25,25 26,-26-1,26 0,0 25,24-25,-24 0,-1 1,26 24,-26-25,1 0,24 25,-49 0,25 0,-50 0,24 0</inkml:trace>
  <inkml:trace contextRef="#ctx0" brushRef="#br0" timeOffset="55400.1687">13667 6747,'0'25,"0"24,0-24,25 0,0-25,25 0,-26 0,26 0,0 0,-26-25,26 0,-25 25,0-25,24 25,-24 0,-25 0,50 0,-50 0,0 0,0 25,0 0,0 0,-25-25,25 25,-25 0,0 24,0 1,1-25,-1 24,25 1,0-25,0-1,25 1,-1 0,1 0,0-25,25 0,-26 0,1-25,0 0,-25 0,0-24,0-1,0 25,-25-24,25-1,-25 25,25-24,-24 24,24 25,0 0,24 25,-24 0,25-1,0 26,0 0,0-1,-1 1,26-1,-25-24,0 0,-25 0,25-25,-25 0,24-25,-24 0,-24 0,24-24,0-1,0 1,0-1,0 0,24 1,-24 24,25 0,0-25,25 50,-26-49,26 49,0-25,-1 0,1 0</inkml:trace>
  <inkml:trace contextRef="#ctx0" brushRef="#br0" timeOffset="56226.216">15081 6077,'-25'0,"25"0,-24 25,-1 0,25 24,-25 1,0 24,-24 1,24 24,0-25,25 50,-25-49,25 24,0-24,25-1,0-24,24-26</inkml:trace>
  <inkml:trace contextRef="#ctx0" brushRef="#br0" timeOffset="56651.2403">16793 5804,'-50'0,"50"0,0 0,0 25,25 0,25 25,-26 24,26 0,-25 26,0-26,-1 50,-24-50,0 26,0-1,-24-25,-1 1,0-26,0 1,0-25,1-25,-1 25</inkml:trace>
  <inkml:trace contextRef="#ctx0" brushRef="#br0" timeOffset="57696.3">10616 7789,'0'0,"0"0,0 0,0 0,25 0,-25 0,25 0,0 0,0 0,-1 0,1 0,25 0,-1 24,1-24,24 0,1 0,-1 0,1 0,24 0,0 0,25 0,-25 0,25 0,0 0,25-24,-25 24,25 0,25-25,-25 25,24 0,1-25,-1 25,1 0,0-25,-1 25,1 0,0-25,-26 1,26 24,0 0,-1-25,-24 25,25-25,-25 25,-1 0,1-25,0 25,0-25,-25 25,0-24,0 24,-25 0,25-25,-24 25,-26 0,0 0,1-25,-26 25,-24 0,0 0,0 0,-25 0,0 0,0 0,0 0,0 0,0 0,0 0,0 0,-25 0,0 0,25 0,-49 0</inkml:trace>
  <inkml:trace contextRef="#ctx0" brushRef="#br0" timeOffset="83245.7614">4093 9128,'0'25,"0"-25,0 0,0 25,-25 0,25 24,0-24,0 25,0-1,-25 1,25-25,25 24,-25-24,0 25,0-26,0-24,0 0,0 0,0-24,0-1,0-25</inkml:trace>
  <inkml:trace contextRef="#ctx0" brushRef="#br0" timeOffset="83390.7697">4018 8756,'0'0,"-24"-25,24 25,0 0,0 0,24 0</inkml:trace>
  <inkml:trace contextRef="#ctx0" brushRef="#br0" timeOffset="83786.7919">4713 8434,'25'-25,"-25"0,-25 0,0 0,0 1,0 24,-24-25,24 25,-25 0,26 0,-1 25,0-1,25 1,-25 25,25-1,0 26,0-1,0 25,0 1,25-1,-25 25,25 0,-25-25,0 25,0-25,25 25,-25-24,0-1,0-25,0 1,0-26,0 1,-25-25,25-25,0 0</inkml:trace>
  <inkml:trace contextRef="#ctx0" brushRef="#br0" timeOffset="83957.8021">4341 9277,'0'0,"0"0,0 0,25 0,-1 25,1-25,25 0,-1 0,-24-25,0 0,25 0</inkml:trace>
  <inkml:trace contextRef="#ctx0" brushRef="#br0" timeOffset="85825.909">5457 8458,'0'0,"0"0,0 0,0 0,0 0,-25 25,25-25,0 25,0 0,0 24,0 1,0 0,0-1,0 26,0-26,0 26,0-26,0 1,0 0,0-1,0 1,0-25,0-1,0 1,0-25,0 0,0 0,0 0,0 0,0-25,0 1,0-1,25 0,-25 0,0 0,25 25,-25-24,0-1,0 25,25 0,-25 0,24 0,-24 25,25-25,0 24,0 1,-25 0,25 25,-1-26,-24 26,25-25,-25 0,-25-1,25 1,-24 0,-1-25,0 25,0-25,0 0,-24 0,49-25,-50 25,50-25,-25 25,50-25,-25 25,0-24,25 24</inkml:trace>
  <inkml:trace contextRef="#ctx0" brushRef="#br0" timeOffset="86033.9209">5804 9327,'0'24,"0"-24,0 0,0 0,0 0,0 0,0 0,0 0,0 0,0 0,0-24,0 24</inkml:trace>
  <inkml:trace contextRef="#ctx0" brushRef="#br0" timeOffset="86513.9481">6028 8954,'0'0,"24"-24,-24 24,25 0,-25 0,25 0,-25 0,25 24,-25-24,25 50,-1-50,-24 50,25-1,0-24,-25 0,25 25,-25-26,0 1,0-25,0 0,0 0,-25 0,0 0,0-25,1 25,-1-24,-25 24,25 0,1 0,-1 0,0 24,25 1,0 0,0 0,25 0,-25-1,25 1,-1-25,1 25,25-50,-25 25,-1-25,1 1</inkml:trace>
  <inkml:trace contextRef="#ctx0" brushRef="#br0" timeOffset="86746.9616">6300 8458,'0'0,"0"0,0 50,0-25,0 49,0 1,0-1,0 25,0-24,25-1,-25 1,0-1,25-24,-25-26,25-24,0 0,-1-24</inkml:trace>
  <inkml:trace contextRef="#ctx0" brushRef="#br0" timeOffset="86962.974">6573 8508,'0'-74,"0"24,0 0,-25 50,25 25,0 0,-24 49,24 1,0-1,-25 25,25 1,-25-1,25 0,0-24,0-26,0 1,0-25,0-1,25-24,-25-24</inkml:trace>
  <inkml:trace contextRef="#ctx0" brushRef="#br0" timeOffset="87774.0204">6623 9004,'0'0,"0"25,-25 25,25-26,-25 26,25 0,0-1,0-24,0 0,0 0,25-25,0 0,0 0,-1 0,1 0,0-50,-25 25,0-24,0 24,0-25,0 1,0-1,0 25,0 0,0 0,0 1,0 24,0 0,0 0,0 49,0-24,0-25,0 50,25-25,-25 24,25-24,-25 0,24 0,-24-1,25-24,-25 0,25 0,-25-24,25 24,-25-25,0 0,0 25,0 0,25 0,-25 0,0 0,25 25,-25 0,24-1,1-24,0 25,-25-25,25 0,0-25,-25 25,0-24,24-1,-48 0,24-25,0 1,0-1,0 25,0-24,0-1,0 25,0 0,0 25,24-24,-24 24,0 0,0 0,0 24,-24-24,24 25,0-25,24 50,-24-25,25-1,25 26,-25-25,24 0,-24 24,0-24,-25 0,0 0,0-25,0 25,-25-25,0 24,0-24,1-24,-1 24,25-25,0 0,0 0</inkml:trace>
  <inkml:trace contextRef="#ctx0" brushRef="#br0" timeOffset="88484.061">7392 9302,'0'0,"0"0,0 0,0-25,0 0,0 0,0-24,0-1,0 1,0-26,0 1,0 24,0 0,0-24,0 49,0 0,0 25,0 0,0 25,0 0,25 0,-25 24,24-24,1-25,0 25,0-25,0-25,-1 0,1 1,0-51,0 26,0-26,-1 1,-24-1,25 1,-25 24,0 1,0-1,0 50,0 25,0 25,-25-1,25 50,0-24,0 49,0-25,0 0,0 0,0 1,0-26,0-49,0 25,0-26,0-24,0 0,25 0</inkml:trace>
  <inkml:trace contextRef="#ctx0" brushRef="#br0" timeOffset="89080.0951">7789 9079,'0'0,"0"0,0 24,0 1,0 0,0 0,0 24,0-49,24 25,-24-25,0 0,25 0,0-25,-25 1,0-26,0 25,0 0,0-24,-25-1,25 50,0-50,0 26,0 24,0 0,0 0,25 24,-25 26,0-25,25 0,0 24,-25-24,24 0,1 0,-25 0,25-25,-25 0,0 0,0-25,0 0,0 25,0-25,0 0,0 1,0 24,25-25,-25 25,25-25,0 25,-1-25,26 0,-25 0,0 1,-1-1,-24-25,25 25,-25 1,25-26,-50 50,25 0,-25 0,25 25,-24 24,-1 1,25 24,0-24,0 25,0-26,0 1,0-1,25-24,-1 0,-24 0</inkml:trace>
  <inkml:trace contextRef="#ctx0" brushRef="#br0" timeOffset="89671.1289">8632 8210,'0'0,"-25"25,25-25,0 50,-25-1,1 1,24 24,-25 1,0 49,25 0,-25-25,25 25,0 0,0-25,25 1,-25-26,25 0,-25-24,25-25,-25 24,0-49,24 0,-24 0,0-24</inkml:trace>
  <inkml:trace contextRef="#ctx0" brushRef="#br0" timeOffset="90129.1551">8855 9054,'0'0,"0"0,0-25,0 0,-25 25,25 0,-24-25,24 0,-25 25,25 0,-25 0,0 25,25 0,0 0,-25 0,25 24,0 1,0 0,0-26,25 26,-25-25,0 0,25-1,0-24,-25 0,49 0</inkml:trace>
  <inkml:trace contextRef="#ctx0" brushRef="#br0" timeOffset="90619.1831">8954 9178,'0'0,"0"0,0 0,-24 0,24 25,0-1,0 1,0 0,0 0,0-25,24 25,-24-25,25 0,0 0,-25-25,0 25,25-25,-25 25,0 0,25-25,-25 25,25-25,-1 1,1-1,0 0,0-25,0 1,-1-1,1-24,0-1,-25 1,0-25,0 24,-25-24,25 49,-25-24,25 24,-24 26,-1 24,25 0,0 24,0 1,-25 50,25-1,0 25,0 0,0 1,-25-1,25 0,25 0,-25-24,0-1,25-24,-25-1,25-24,-1 0,1-25,0-25</inkml:trace>
  <inkml:trace contextRef="#ctx0" brushRef="#br0" timeOffset="90940.2015">9401 8210,'0'0,"25"0,0 25,-25 25,24 24,-24 1,25 24,0 25,-25 0,0 0,25-25,-25 25,0-25,0-24,0-26,0 1,0-25,25 0,-25-25,0-25</inkml:trace>
  <inkml:trace contextRef="#ctx0" brushRef="#br0" timeOffset="91174.2147">9798 8830,'25'0,"-25"25,24-25,1 0,0 0,0 0,0 0,-1 0,1 0,0 0,0 0,0-25,0 25,-25 0,24 0</inkml:trace>
  <inkml:trace contextRef="#ctx0" brushRef="#br0" timeOffset="91396.2276">9823 9054,'0'25,"0"-1,0-24,0 0,24 25,1-25,-25 0,25 0,0 0,-25 0,25 0,-1 0,1 0</inkml:trace>
  <inkml:trace contextRef="#ctx0" brushRef="#br0" timeOffset="91650.2417">10195 8905,'25'0,"-1"0,1-25,0 25,0 0,0 0,-25 0,24 0,-24 0,0 0,25-25,-25 25,25 0,-25 0</inkml:trace>
  <inkml:trace contextRef="#ctx0" brushRef="#br0" timeOffset="91819.2518">10170 9079,'0'24,"0"1,0 0,25-25,0 0,-25 0,49 0,-24 0,0-25,0 0,24 1</inkml:trace>
  <inkml:trace contextRef="#ctx0" brushRef="#br0" timeOffset="92305.2796">10691 9327,'0'0,"0"-50,0 0,0-24,-25 24,25-49,-25 25,0-1,1 1,-1-1,25 26,-25-26,25 51,0-26,25 50,-25-25,49 0,-24 25,25-24,-1-1,1 25,0-25,-26 25,26-25,0 25,-26 0</inkml:trace>
  <inkml:trace contextRef="#ctx0" brushRef="#br0" timeOffset="92841.3101">10666 8781,'0'49,"0"-24,0 0,25-25,0 0,-1 0,1-25,0 25,25 0,-26-25,1 25,0-24,0 24,0 0,-25 0,24 0,1 24,-25-24,25 25,-25-25,25 25,0 0,-1 24,1-24,-25 0,0 25,25-1,-25 1,0 0,0-26,0 26,0-25,0-25,0 0,0 25,0-25,0-25,0 0,-25 25,0-25,1 0,-1 1,0 24,0 0,0 0,1 0,24 24,-25 26,25-25,0 0,0-1,25-24,-1 25,1-25,0 0,25 0,-26-25,1 1,0-26,25 0</inkml:trace>
  <inkml:trace contextRef="#ctx0" brushRef="#br0" timeOffset="93106.3254">11361 8359,'0'-25,"0"25,-25 25,25 25,0-1,-25 1,25 24,0 1,0-1,-25 25,25-24,-25 24,25-24,0-1,0-24,0-1,0 1,0-50,25 25,0-25,0-25,0 0</inkml:trace>
  <inkml:trace contextRef="#ctx0" brushRef="#br0" timeOffset="93627.3552">11410 9203,'25'-50,"25"0,-50 1,24 24,-24 0,0 0,-24 0,-1 25,0 0,0 25,25 0,-25 25,25-25,0 24,0 1,25-1,0 1,-25-25,0 0,25-1,-25-24,0 0,-25 25,25-25,0 0,-25-25,25 25,-25 0,25 0,0 0,25-24,0 24,-25 0,25 0,0-25,-1 0,1 0,25 0,-25 1,-1-26,1 25,0-24,0-1,0 25,-25-25,24 1,-24-1,-24 25,24 25,-25-24,25 48,-25 1,0 0,0 0,1 49,24-24,0 24,0-24,0 24,0 1,24-50,1 24,-25 1,25-25,0-1,0-24,-1-24</inkml:trace>
  <inkml:trace contextRef="#ctx0" brushRef="#br0" timeOffset="94498.405">12080 8533,'0'0,"-25"25,25-25,0 0,-25 24,25 1,0-25,0 25,0 0,25 0,-25-25,25 0,-25 0,25 0,-1-25,-24 25,25-25,-25 0,0 0,0 1,-25 24,25-25,-24 25,-1 25,25-25,-25 24,25 1,-25 0,25 0,0 0,0-25,25 24,-25-24,0 0,25 0,-25 0,25 0,-25-24,0 24,0 0,0 0,0-25,0 25</inkml:trace>
  <inkml:trace contextRef="#ctx0" brushRef="#br0" timeOffset="95032.4354">12080 9054,'0'0,"0"0,0 0,0 0,0 0,0-25,0 25,0 25,0-25,0 25,0-1,25-24,-25 25,24-25,-24 25,25-25,0 0,-25 0,0-25,25 25,-25-25,-25 1,25-1,0 25,-25-25,0 25,1-25,-1 50,25-25,-25 25,25-25,0 25,0-1,0 1,25 0,0-25,-1 0,1 0,0 0,0 0,0 0,-25 0,0 0,0 0,-25-25,25 25,-25 0,25 0,0 0,0 0,0 0</inkml:trace>
  <inkml:trace contextRef="#ctx0" brushRef="#br0" timeOffset="95925.4864">12526 9327,'0'0,"0"0,0 0,0 49,0-49,0 25,0 0,0 24,0-24,0 25,0-25,0 24,-24-24,24 0,24 0,-24 24,0-49,25 25,0-25,25 0,-26 0,26-25,0 25,24-25,-24 1,49 24,-25-25,25 0,-24 25,24 0,25 0,-25-25,25 25,0 0,0 0,0 0,0 0,0 0,25 25,0-25,-25 0,25 25,0-25,0 25,-1-25,1 24,25 1,-25 0,0 0,-25-25,24 0,1 25,-25-25,0 0,-24 24,-1-24,-25 0,1 0,-26 0,1 0,-25 0,-1 0,-24-24,0 24,25 0,-25 0,0 0,0 0,0-25,0 25,0-25,0 0,0-24,0 24,0 0,0 0,0 0,-25 1,25-1,-24 0,24 0,0 0,0 1</inkml:trace>
  <inkml:trace contextRef="#ctx0" brushRef="#br0" timeOffset="110609.3265">13221 8508,'0'0,"0"0,0 0,0 0,0-25,0 25,-25-25,0 1,0 24,25-25,-49 25,49-25,-50 25,25 0,1 0,-1 0,-25 25,50-25,-25 25,25-25,25 24,-25 1,50 0,-25 0,24 0,1-1,-1 1,-24 0,0 0,0 0,0-1,0-24,-25 25,0 0,0-25,-25 25,0 0,0-25,0 24,0 1,1-25,-1 0,-25 0,50 0,-25 0,1-25,24 25,-25-24,25 24,0-25,0 0,25 25,-25-25</inkml:trace>
  <inkml:trace contextRef="#ctx0" brushRef="#br0" timeOffset="111124.356">13469 8533,'0'0,"0"-25,0 25,0 0,0 0,-25-25,25 25,0-25,0 25,0 0,-25 0,25 0,-24 0,24 0,-25 25,0 0,25-25,-25 50,25-26,0 26,0-25,0 0,0 24,25-24,-25 0,25 0,0-1,-1-24,1 0,0 25,0-50,-25 25,25-24</inkml:trace>
  <inkml:trace contextRef="#ctx0" brushRef="#br0" timeOffset="111712.3896">13667 8657,'-24'0,"-1"0,25 25,-50-25,50 24,-25 1,1 0,24 25,-25-26,25 1,25 0,-25 0,24 0,1-25,0 24,0-24,0 0,-1-24,1-1,0 25,-25-25,0 0,0 0,0-24,0-1,-25 25,0 1,25-26,-24 25,24 0,-25 1,25-1,0 0,0 25,0 0,25 0,-25 0,24 0,1 0,0 25,-25 0,25-1,0 26,-1-25,-24 0,25-1,0 26,-25-25,25 0,-25-25,0 24,0-24,0 0,0-24,0-1,25 0,-25-25,0 26,0-1,24-25,-24 25,25 1,-25-26,25 50,0-25,0 25,-25-25</inkml:trace>
  <inkml:trace contextRef="#ctx0" brushRef="#br0" timeOffset="112110.4119">14139 8781,'24'0,"1"0,0-25,-25 25,25-25,0 0,-25 1,24-1,-24 0,-24 0,24 0,0 1,-25-1,0 25,0 0,0 0,1 25,-1-1,0 26,0-25,25 24,0 1,0-25,0 24,0-24,25 0,0 0,-25 0,25-25,-1 0,1 0,0-25,0 25</inkml:trace>
  <inkml:trace contextRef="#ctx0" brushRef="#br0" timeOffset="112456.4321">14486 8508,'0'0,"0"0,0 0,-25 0,0 0,25 25,-24 0,-1-1,0 1,25 0,0 0,0 0,25-1,24 1,-24 25,25-25,-25-1,24 1,-24 0,0 0,0 0,-25-25,0 24,-25-24,0 0,0 25,-24-25,24 0,0 25,-25-25,50 0</inkml:trace>
  <inkml:trace contextRef="#ctx0" brushRef="#br0" timeOffset="113111.4696">14932 7937,'0'0,"-24"0,-1 0,25 0,-25 0,0 0,0 0,1 0,-1 0,0 25,0-25,0 25,25-25,-24 0,24 25,0 0,0 24,0-24,0 25,24-25,-24 24,0 26,0-26,0 1,0 49,0-25,0 1,0-1,-24 25,24-24,0 24,-25-24,25-1,0-24,-25 24,25-24,0-26,25 1,-25 0,25 0,-25 0,24-25,1 24,-25-24,25 0,0 25,0-25,-25 25,24-25,-24 0,25 0,-25 0,25-25,-25 25,0-25,25 25</inkml:trace>
  <inkml:trace contextRef="#ctx0" brushRef="#br0" timeOffset="113547.4944">14957 8657,'0'0,"0"-25,0 25,-25 0,25 0,0 0,-24 0,-1 0,25 0,-25 25,0 0,25-25,-25 24,25 26,0 0,0-26,0 26,0-25,0 24,0-24,25 0,-25-25,25 0,0 0,0 0,-1-25,1 0</inkml:trace>
  <inkml:trace contextRef="#ctx0" brushRef="#br0" timeOffset="114223.5332">15106 8706,'0'0,"-25"0,25 0,-25 25,1-25,-1 50,25-25,0-1,-25 1,50 0,-25 0,25 0,-1-1,1-24,0 0,0 0,0-24,-1 24,-24-25,0 0,0 0,0 0,-24 1,24-1,-25 0,25 0,0 25,0 0,0 0,25-25,-1 25,-24 0,50-24,-50 24,50 0,-50-25,24 0,1 0,0 0,-25 1,0-1,0 0,25-25,-25 1,0-1,25 1,-25-1,0 0,0 1,0 24,0-25,-25 26,25-1,0 0,-25 0,25 25,0 0,0 25,-25 0,25 0,-25 24,25 1,-24 24,24 1,0-1,0 0,0 1,0-1,0 1,24-26,-24 26,25-51,0 1,-25 0,0 0,0-25,25 0,-25 0,25 0,-25-25,0 0,0 0</inkml:trace>
  <inkml:trace contextRef="#ctx0" brushRef="#br0" timeOffset="114821.5674">15602 8012,'0'0,"25"0,-25 0,25 0,-25 0,25-25,-25 25,24 0,-24 0,25 0,-25 0,0 0,25 25,-25 0,0 0,0 24,0 1,-25 24,25 1,0-1,0 25,0 0,0 1,25-26,-25 25,25-24,-25-1,0-24,25 24,-50-24,25-25,0 24,-25-24,0-25,0 25,1-25,-1 0,0 25,25-25,-25 0,0 0,25 0,0-25,0 25,0-25,0 0</inkml:trace>
  <inkml:trace contextRef="#ctx0" brushRef="#br0" timeOffset="115112.5841">15949 8384,'0'0,"0"0,0 0,25 0,-25 0,25 0,0 0,0 0,-1 0,1 0,0 0,0 0,-25-25,25 25,-25 0,0 0,0 0</inkml:trace>
  <inkml:trace contextRef="#ctx0" brushRef="#br0" timeOffset="115346.5975">15974 8558,'0'0,"0"0,0 24,25-24,0 0,-25 0,25 25,-25-25,24 25,1-25,0 25,0-25,0 0,-1 0,-24 0,25 0,-25 0</inkml:trace>
  <inkml:trace contextRef="#ctx0" brushRef="#br0" timeOffset="115660.6154">16470 8508,'0'0,"25"0,0 0,0 0,-25 0,25 0,-25 0,24 0,-24 0,0 0,25 0,-25 0,0 0,0 0,0 0,25-25</inkml:trace>
  <inkml:trace contextRef="#ctx0" brushRef="#br0" timeOffset="116082.6396">16966 8012,'0'-25,"0"25,0 0,25 0,-25 25,0-25,0 50,0-26,0 26,0 0,0-1,0 26,-25-26,25 26,25-1,-25-24,0-1,0 26,0-51,0 26,25-25,-25 0,0-1,0 1,0 0,0-25,0 0,0 25,0-25,0 0,25 0,-25 0,0-25,0 25,25 0</inkml:trace>
  <inkml:trace contextRef="#ctx0" brushRef="#br0" timeOffset="122831.0255">15180 6548,'0'-24,"0"24,-24 0,24 0,-25 0,25 0,0 0,-25 0,25 0,-25 0,25 0,0 0,0 0,0 24,0 1,0-25,0 50,25-25,0-1,-25 1,25 0,-1 25,1-26,0 1,0 0,-25 0,25-25,-25 0,0 0,0 25,-25-25,0 0,25 0,-50-25,26 25,-1 0,0 0,0 0,0-25,25 25,-24-25</inkml:trace>
  <inkml:trace contextRef="#ctx0" brushRef="#br0" timeOffset="123251.0496">15304 6697,'0'0,"25"0,0-25,0 25,0-24,-25-1,0 0,25 0,-25 25,-25-25,25 1,0 24,0 0,-25 0,0 0,25 0,-25 24,0 1,25 0,0 25,0-26,0 26,0-25,0 24,0-24,25 0,-25 0,25-25,0 25,-25-50,25 25,-25 0</inkml:trace>
  <inkml:trace contextRef="#ctx0" brushRef="#br0" timeOffset="123624.0709">15503 6127,'-25'-25,"25"25,0 0,0 25,0-25,0 25,0 24,25-24,-25 25,0-1,0 1,0 24,25 1,-25-26,0 1,0-1,0-24,0 0,0 0,0 0,0-25,0 0</inkml:trace>
  <inkml:trace contextRef="#ctx0" brushRef="#br0" timeOffset="124022.0937">15801 5879,'24'-25,"-48"0,24 0,0 0,-25 1,0 24,25 24,-25 1,0 0,1 0,-1 25,25-1,-25 26,25-1,0 0,0 26,0-26,0 25,25-24,0 24,-25-25,24 25,-24-24,25-25,0 24,-25-24,0-26,25 26,-25 0,0-26,0-24,0 0</inkml:trace>
  <inkml:trace contextRef="#ctx0" brushRef="#br0" timeOffset="124202.104">15652 6747,'25'-25,"-25"25,24 0,-24 0,25 0,0 0,-25-25,25 25,0 0,-25-25</inkml:trace>
  <inkml:trace contextRef="#ctx0" brushRef="#br0" timeOffset="124396.1151">15974 6697,'-25'0,"25"50,0-50,0 25,0-1,0-24,0 0,-24 0,24 0,24-49,-24 49,25-50</inkml:trace>
  <inkml:trace contextRef="#ctx0" brushRef="#br0" timeOffset="124886.1431">16173 6499,'-25'25,"25"-25,0 24,-25 1,25 0,-25-25,25 25,0 0,25-25,-25 24,25-24,0-24,-25 24,24 0,1-25,-25 0,0 25,25-25,-25 0,-25 1,25 24,-25-25,25 0,-24 0,-1 0,25 1,-25 24,25-25,0 25,0-25,0 25,25 0,-25 0,25 0,-1 0,-24 0,25 25,0 0,0-25,24 49,-49-49,25 25,0 0,0 0,-25-1,25-24,0 25,-25-25,24 0,-24 0,25-25</inkml:trace>
  <inkml:trace contextRef="#ctx0" brushRef="#br0" timeOffset="125122.1566">16570 6201,'0'0,"0"0,0 0,-25 25,25 0,0 24,-25-24,0 25,25-1,0 1,-25 0,1-26,24 26,0 0,0-26,-25 1,25 0,0-25,0 0</inkml:trace>
  <inkml:trace contextRef="#ctx0" brushRef="#br0" timeOffset="126188.2176">16346 6648,'0'0,"0"0,0 0,0 0,0 0,0 0,0 0,0 0,0 0,0 0,0 0,0 0,0 0,0 0,0-25,0 25,25 0,-25 0,25 0,-25 0,0 0,25 0,-25 0,25 0,-25 0,0 0,0 0,24 0,-24 0,25 0,-25 0,0 0,0 0,25 0,-25 0,25 25,-25-25,0 0,0 0,25 0,-25 24,0-24,24 0,-24 0,25 25,-25-25,0 0,25 0,-25 0,0 25,0-25,25 0,-25 0,0 0,0 25,0-25,0 0,0 0,0 0,0 0,0 0</inkml:trace>
  <inkml:trace contextRef="#ctx0" brushRef="#br0" timeOffset="126732.2487">17016 5482,'0'-25,"0"0,0 25,0 0,0 0,0 25,0 0,0 0,0 24,0-24,0 25,0 24,25-24,-25-1,25 1,-25-25,0 0,0-25,0 0</inkml:trace>
  <inkml:trace contextRef="#ctx0" brushRef="#br0" timeOffset="127238.2776">17140 5556,'-25'25,"25"0,0 24,0 1,25-25,-25 0,0-1,25-24,0 0,-1 0,1 0,0-24,-25-1,25 0,-25 25,0-25,0 0,-25 1,25-1,0 25,-25 0,25-25,0 25,-25 0,25 0,25 25,-25-25,25 25,0-1,0-24,-1 25,1 0,25-25,-25 25,-1-25,1 0,0-25,0 25,0-25,0 0,-25 1,24-26,-24 25,-24 0,24-24,-25 24,0 0,-25 0,25 25,1 0,-1 0,0 25,25-25,-25 25,25 25</inkml:trace>
  <inkml:trace contextRef="#ctx0" brushRef="#br0" timeOffset="128047.3239">17711 6970,'-25'-25,"0"25,25-24,-25 24,0-25,1 25,24 0,-25 0,0 0,25 0,0 25,0-1,0 1,0 0,25 25,0-26,-1 1,1 0,0 0,25-25,-26 0,1 0,0-25,0 25,0-50,-25 26,0-1,0 0,0 0,-25-24,25 24,-50 25,50-25,-49 50,24-25,0 0,25 25,-25-1,25 1</inkml:trace>
  <inkml:trace contextRef="#ctx0" brushRef="#br0" timeOffset="143969.2346">3870 6375,'-25'0,"25"0,-25 0,0 0,0-25,-24 25,24-25,0 0,0-24,0 24,1 0,-1 25,25 0,-25 0,25 0,0 25,0 0,0 49,-25-24,25 49,0 0,25 25,-25 0,0 0,0 50,0-25,-25 24,0 26,25-26,-24 1,-1 0,0 24,-25-24,26-1,-1 1,0 0,0-25,25 24,-25-24,25-25,0 25,0-25,0-25,25-24,-25-26,0 1,25-1,-25-24,0-25,0 0,25 0,-25 0,25 0,-1 0,-24 0,25 0,0 0,-25 0,25-25,-25 1,0-26,-25 0</inkml:trace>
  <inkml:trace contextRef="#ctx0" brushRef="#br0" timeOffset="144837.2842">2307 7962,'0'0,"25"25,-25 0,0 0,0 0,-25-1,50 26,-25-25,0-25,0 25,0-1,24-24,1 0,-25-24,25-1,25 0,-26-25,26 1,-25-1,24-24,26 24,-25-24,-1-1,26 26,-26-26,1 26,-1-1,-24 25,0-24,0 24,-25 25,0 0,25-25,-25 25,0 0,0 0,0 0,0 0,0 0,0 0,0 0,0 0,0 0,0 0,0 0,0 0,0 0,0 0,0 0,0 25,0-25,0 0,-25 0,25 0,0-25</inkml:trace>
  <inkml:trace contextRef="#ctx0" brushRef="#br0" timeOffset="146236.3639">3423 11261,'0'25,"0"-25,25 0,0 0,-1 0,1 0,25 0,-25 0,24-49,1 24,-25 0,0-25,-1 25,-24 1,0-1,0-25,-24 50,-1-25,-25 25,25 25,-24 0,-1 0,0 24,1 1,-1 25,25-1,1 0,-1-24,25 24,0 1,25-26,-1 1,1 0,0-26,25 1,-26-25,26 0,0 0,-26 0,1-25,25 1,-25-26,0 0,-1 1</inkml:trace>
  <inkml:trace contextRef="#ctx0" brushRef="#br0" timeOffset="146568.3829">3894 10492,'0'-24,"0"24,-24 0,24 0,-25 24,25 1,0 25,-25-1,25 26,0 24,0-25,0 26,0-1,0-25,0 26,-25-26,25 0,0-24,0 0,0-26,0 26,0-50,0 0,25-25,-25-24,0 24</inkml:trace>
  <inkml:trace contextRef="#ctx0" brushRef="#br0" timeOffset="147248.4221">4093 10964,'0'-25,"-25"0,25 50,-25-25,0 25,1-25,-26 24,25 26,0-25,25 24,0-24,25 25,0 0,25-1,-26-24,1 0,0 0,25-1,-50 1,0 0,0-25,0 0,-25 0,0 0,0 25,0-25,1 0,-1 0,0 0,25 0,0 0,0 0,0 0,0 0,0 0,25 0,0 0,-1-25,1 25,0 0,-25-25,50 0,-26 1,1-1,0 0,0 0,0 0,-1 1,1-1,-25-25,25 25,-25 0,0-24,-25 24,25 0,0 25,-25-25,25 25,-24 25,-1 0,25 0,0 0,0 24,0 1,25 0,-25-1,24-24,-24 25,25-1,0-24,0 0,-25 0,25-25,-1 24,-24-24,0 0,25 0,-25 0,25-24</inkml:trace>
  <inkml:trace contextRef="#ctx0" brushRef="#br0" timeOffset="147704.4482">4762 10641,'-24'0,"24"0,-25 25,0-25,25 25,-25 0,25-1,-25 1,25-25,0 0,25 25,0-25,-25 0,25 0,0-25,-25 25,0-25,0 1,0 24,0-25,-25 25,0 0,25 0,-25 0,0 0,1 25,-1-25,25 24,0-24,0 25,0 0,25-25</inkml:trace>
  <inkml:trace contextRef="#ctx0" brushRef="#br0" timeOffset="148271.4803">4812 11038,'0'0,"0"0,0-25,0 25,0 0,0 0,0 0,0 25,-25 0,25-25,0 25,0-1,0-24,25 25,-25-25,0 0,25 0,-25 0,0 0,25 0,-25 0,0-25,0 25,-25 0,25 0,-25 0,25 0,0 25,0-25,-25 0,25 0,25 0,-25 0,25 0,-25 0,25 0,-25 0,0-25,0 25,-25 0,0 0,0 0,0 0,1 25,24-25,-25 0,0 0,25 25,0-25,0 0,0 0,0 0,0 0,0 0,0 0,0 0,0-25,0 25</inkml:trace>
  <inkml:trace contextRef="#ctx0" brushRef="#br0" timeOffset="150531.6099">3175 10468,'0'0,"-25"0,25 24,-25-24,25 0,-24 0,-1 25,-25-25,25 0,1 0,-1 25,-25-25,1 0,24 0,0 0,0 0,0 0,25 0,0 0,-24 0,24 0,0 0,0 25,0-25,0 25,0-1,24 1,-24 25,0-1,25 26,-25-1,0 1,0 24,25-25,-25 26,25-1,-25 25,0-25,25 25,-25 0,0 0,0 0,0 0,-25 0,25 25,0-25,-25 25,25-25,0 25,0-25,0 0,-25 0,25 0,0 0,0-25,0 25,0-25,0 0,0 1,0-1,25 0,-25 0,0 1,0-26,25 25,-25 0,0-24,25 24,-25-25,0 26,24-26,-24 0,0 26,0-26,0 25,0-24,0 24,-24-25,24 1,0-1,0 1,-25-1,25 0,-25 1,25-1,0-24,0 24,0 1,0-26,-25 1,25 0,0-1,0 1,0-1,0-24,0 25,0-25,0 24,0-24,0 0,0 24,0-24,0 25,0-25,0-1,0 1,0 0,0 0,0 0,0-25,0 0,0 24,0-24,0 0,0 0,0 0,0 0,0 0,0 0,0 0,0 0,0 0,0-24,0 24,25-25,-25 25,25-25,0 25,-25-25,24 0,1 25,0-24,0 24,24-25,-24 0,25 0,-25 25,-1-25,26 25,-25 0,24 0,-24 0,0 0,25 0,-26 25,1-25,0 25,0 0,0 0,-1-25,-24 24,25-24,-25 0,0 0,25 0,-25 0,0 0,0 0,0 0,0 0,0 0,0 0,0 0,0-24,-25-1,25-25</inkml:trace>
  <inkml:trace contextRef="#ctx0" brushRef="#br0" timeOffset="166250.509">6102 10964,'0'-25,"0"25,0 0,0 0,0 0,-25 25,25-25,0 0,0 24,0 1,0 0,0 25,0-1,0-24,0 25,0-1,0 1,0 0,0-26,0 26,0-25,-25 0,25-1,0-24,0 25,0-25,0 0,0 0,0 0,0 0,0 0,0-25,0 1,25-1,-25 25,0-25,0 25,0-25,0 25,0 0,25-25,-25 25,25 0,-25 0,25 0,-1 0,1 0,0 25,0-25,0 25,-1-25,1 25,0-25,-25 25,25-1,-25 1,0-25,0 25,0 0,-25 0,25-25,-25 0,0 24,25-24,-24 25,-1-25,0 0,0 25,0-25,25 0,-24-25,-1 25,25 0,0 0,0 0,-25 0,25 0,0-25,0 25,25 0,-25-24</inkml:trace>
  <inkml:trace contextRef="#ctx0" brushRef="#br0" timeOffset="166485.5223">6548 11609,'25'24,"-25"-24,0 25,0-25,0 0,0 0,0 0,0 0,0 0,-25 25,25-25,0 0,0 0,25-25,-25 0</inkml:trace>
  <inkml:trace contextRef="#ctx0" brushRef="#br0" timeOffset="167028.5533">6821 11286,'0'0,"0"-25,25 25,-25-24,25 24,-25 0,25 0,-25 24,0-24,25 25,-1 0,1 25,0-26,-25 26,25-25,0 0,-25-1,0 1,0 0,0-25,0 0,0 0,0-25,-25 25,0-25,0 25,0-24,1 24,-1-25,0 25,25 0,-25 25,0-25,25 24,0 1,0 0,0 0,0-25,0 25,25-25,-25 24,25-24,-25 0,25 0,0-24,-1 24,-24 0</inkml:trace>
  <inkml:trace contextRef="#ctx0" brushRef="#br0" timeOffset="167433.5767">7193 11485,'25'-25,"-25"0,-25 25,25-25,-24 25,24-25,-25 25,0 0,0 0,25 25,-25 0,25 0,0 0,0-1,25 26,0-50,-25 25,50-25,-26 0,1-25,0 0,0 0,0-24,-25 24,24-49,-24 24,0-24,-24-1,24 25,0-24,-25 0,25 24,-25 0,0 26,25-1,0 25,0 0,0 0,0 0,25 25</inkml:trace>
  <inkml:trace contextRef="#ctx0" brushRef="#br0" timeOffset="167842.6001">7516 11261,'0'0,"-25"25,25-25,-25 25,0 0,25 0,-24-1,24 26,0-50,24 25,-24 0,25-25,25 0,-25-25,-1 0,1 0,0-24,0-1,-25-24,0-1,0 1,-25-1,25 1,-25-1,0 26,1-26,-1 51,0-1,25 0,0 25,0 25,25 0,-25-1</inkml:trace>
  <inkml:trace contextRef="#ctx0" brushRef="#br0" timeOffset="168645.646">7813 11435,'0'0,"0"0,0 0,0 0,0 0,0 0,0 0,0 0,0-25,0 0,25 1,-25-26,0 25,25-24,-25-1,0 0,0 25,0-24,0 24,0 25,0 0,0 0,0 0,25 0,-25 50,0-50,25 49,-25-49,0 25,24 0,1-25,0 0,-25 0,25-25,0 0,0 0,-1-24,-24-1,25 1,0 24,-25-25,0 25,0 1,0 24,0 0,0 24,0 26,0 0,0-1,0 26,0-1,0 1,0-26,0 1,0-1,0-24,25 0,-25-25,25 0,-25-25,24 25</inkml:trace>
  <inkml:trace contextRef="#ctx0" brushRef="#br0" timeOffset="169401.6892">8310 11212,'0'0,"-25"-25,25 50,-25 0,25-1,-25 1,25 25,0-25,0 24,25-24,0 0,0 0,-1-25,1 0,0 0,0-25,0 0,-25 0,0 0,0-24,0-1,-25 25,0-24,25-1,-25 25,25 0,0 1,0 24,0 0,0 0,0 24,25 1,-25 0,25 0,0 25,-1-26,1 1,0 0,0-25,0 25,-1-25,-24 0,0 0,25-25,-50 0,1 0,24 1,-25-1,0 0,0 0,25 0,-25 25,25 0,0 0,25-25,-25 25,25 25,25-25,-26 0,1-25,25 25,-25 0,24-24,-24-1,0 0,-25 0,25-24,-25 24,0-25,0 25,0-24,-25 24,25 0,-50 25,50 0,-25 25,1 0,24 24,-25 1,25 0,0 24,25 0,-1 1,-24-25,25-1,-25 26,25-51,0 26,-25-50,25 25,-25-25,24 25,-24-25,25 0,-25-25</inkml:trace>
  <inkml:trace contextRef="#ctx0" brushRef="#br0" timeOffset="185446.6069">6375 16545,'0'0,"25"0,-25 0,0 0,0 0,0 0,-25 25,0-25,25 24,0 26,0 0,0-26,-25 26,25 24,0-24,0 0,0 24,-25-24,25-1,0 1,0-25,0-1,0 1,0 0,0-25,0 0,0 0,0-25,0 0,0 1,25-1,-25-25,25 25,0-24,0 24,-1 0,26 25,-25-25,0 25,24 0,-24 25,0-25,0 25,-1-25,1 25,-25-25,0 0,0 25,-25-1,1-24,-1 25,0-25,0 25,-24-25,24 25,-25-25,25 25,1-25,24 0,0 24,-25-24,25 0,25 0,-25 0</inkml:trace>
  <inkml:trace contextRef="#ctx0" brushRef="#br0" timeOffset="185604.616">6623 17115,'0'0,"0"0,25 25,-25-25,0 25,-25 0,25-25,0 24,0-24,0 0,0 0,25-24,-25-1</inkml:trace>
  <inkml:trace contextRef="#ctx0" brushRef="#br0" timeOffset="186371.6599">7119 16520,'0'0,"0"-25,0 25,0 0,0 0,0 25,-25 0,25 24,0 1,0 0,0-1,0 26,0-26,0 26,0-26,0 1,25-25,-25-1,0 1,0-25,0 0,0-25,-25 1,25-1,-25 25,25-50,-24 25,24 1,-50-1,50 25,-50 0,26 25,-1-25,25 24,-25 1,25 0,-25 0,25 0,0 24,0-24,25 0,-25 0,25-1,0-24,-1 0,26 0,-25 0,0 0,24 0,1-24,-25-1,24 0,1 0,-25-24,-1 24</inkml:trace>
  <inkml:trace contextRef="#ctx0" brushRef="#br0" timeOffset="186703.6788">7342 16966,'0'25,"0"-25,0 25,0-25,25 0,-25 0,25 0,-25 0,25 0,-1 0,-24 0,0-25,0 0,-24 25,-1-24,25 24,-25 0,0 0,0 24,1 1,-1 0,25 0,0 24,-25 1,25 0,25-26,-25 1,0 0,25 0,-1 0,1-25,0-25,0 25,0-25,-1-25</inkml:trace>
  <inkml:trace contextRef="#ctx0" brushRef="#br0" timeOffset="186977.6943">7615 16545,'0'0,"0"0,0 0,0 25,0 24,0-24,0 25,0 24,0-24,-25 24,25 0,0 1,0-26,0 26,25-50,-25-1,0 26,0-50,0 0,0-25,25 0,-25 1</inkml:trace>
  <inkml:trace contextRef="#ctx0" brushRef="#br0" timeOffset="187735.7379">7789 17140,'24'25,"-48"0,24-1,0-24,0 0,0 0,0 0,0 25,0-25,0 0,0-25,0 25,0-24,0-26,0 0,24 1,-24-1,0-24,25 24,-25-24,25-1,-25 1,25 0,-25 24,25 0,-25 26,0-1,0 25,0 0,24 49,-24 1,0 0,0 24,25 0,0 1,-25-26,0 1,25-25,0 0,-25-25,25-25,-1 0,1 0,0 0,-25-24,0 24,25-25,-25 26,0-1,0 25,0 0,-25 25,25-1,0 26,0 0,0-1,0 26,0-1,-25-24,50 24,-50-49,50 0,-25-1,0-24</inkml:trace>
  <inkml:trace contextRef="#ctx0" brushRef="#br0" timeOffset="188461.7794">8285 16991,'0'50,"0"-50,-25 49,25-24,0 25,0-25,25-1,0-24,-25 25,24-25,1-25,0 25,-25-24,25-1,-25 0,0 0,0-24,0 24,-25 0,25 0,0 0,0 1,0-1,0 25,25 0,-25 0,25 0,-25 25,24-25,1 24,-25-24,25 0,0 0,-25 25,25-50,-25 25,0 0,0 0,0 0,0-24,0 24,0 0,0 0,0 0,0 0,0 0,24-25,1 50,-25-25,25 0,0 0,24 0,-24-25,25 25,-25 0,-1-25,1 0,25 25,-50-25,25 1,-25-1,0 0,0-25,0 26,0-1,-25-25,0 25,0 25,25 0,-25 0,1 0,-1 50,25-25,0 24,-25 1,25 24,25-24,-25 0,0 24,25-49,-1 24,-24-24,0 0,0-25,25 0,-25-25</inkml:trace>
  <inkml:trace contextRef="#ctx0" brushRef="#br0" timeOffset="188991.8093">9252 16421,'0'-25,"0"25,0 0,0 25,0-25,-25 25,25 24,-49-24,49 25,-25 24,0-24,0 24,25 25,0-24,0-1,0-24,0 24,25-49,-25 24,25-24,0-25,-25 25</inkml:trace>
  <inkml:trace contextRef="#ctx0" brushRef="#br0" timeOffset="189358.8307">9575 16768,'0'0,"0"0,-50 0,50 0,-25 0,0 0,25 25,-24 0,24-1,-25 1,25 0,-25 25,25-26,0 26,25-25,-25-25,0 25,25-1,-25-24</inkml:trace>
  <inkml:trace contextRef="#ctx0" brushRef="#br0" timeOffset="189979.8662">9649 17016,'0'0,"0"0,0 25,0-25,0 0,0 25,0-1,0-24,0 25,25 0,0-25,-1 0,1 0,0 0,0-25,0 0,-25 25,0-24,0-1,0 0,0 0,0 0,0 1,-25-1,0 25,25-25,0 25,0 0,0 0,25 0,0 0,-1 0,1-25,0 25,0-25,0 1,-1-1,1 0,-25-25,25 26,0-1,-25-25,0 25,0-24,0-1,0 25,-25 1,25-1,-25 0,0 50,25 0,-24-1,24 26,0 0,0 24,0 0,0 1,0-1,24 1,-24-26,25 1,-25-1,0 1,25-25,0 0,-25-25,25 0,0-25</inkml:trace>
  <inkml:trace contextRef="#ctx0" brushRef="#br0" timeOffset="190267.8823">10319 16594,'0'25,"0"-25,25 50,-25-25,24 24,1 1,-25 24,25-24,-25 24,0 1,0-1,-25-24,0-1,25 1,-24-25,24 24,-25-24,25-25,0 0,25 0</inkml:trace>
  <inkml:trace contextRef="#ctx0" brushRef="#br0" timeOffset="216669.3928">9178 11212,'0'0,"0"25,0-25,0 0,0 0,0 0,0 0,0 0,0 0,-25 0,25-25,25 25,-25-25</inkml:trace>
  <inkml:trace contextRef="#ctx0" brushRef="#br0" timeOffset="216848.403">9401 11212,'0'25,"0"-1,0 1,0-25,0 0,0 0,0 0,25-25,-25 25,25-24</inkml:trace>
  <inkml:trace contextRef="#ctx0" brushRef="#br0" timeOffset="216970.41">9599 11212,'25'25,"0"-25,-25 0,0 24,25-24,-25 0,0 0,25-24,-25-1</inkml:trace>
  <inkml:trace contextRef="#ctx0" brushRef="#br0" timeOffset="217104.4177">10046 11137,'0'0,"25"0,0 0,-25 0,0 0,24 0</inkml:trace>
  <inkml:trace contextRef="#ctx0" brushRef="#br0" timeOffset="225675.9079">6375 12849,'0'25,"0"-25,-25 0,25 0,0 0,-25 24,25-24,-25 25,25-25,-24 0,24 25,-25 0,25 0,-25-1,25 1,-25 0,25 0,-25-25,25 49,0-24,0 0,-24 0,24 0,0-25,24 25,-24-1,0-24,25 25,0-25,-25 25,25-25,0 0,-1 25,1-25,0 0,0 0,0 0,-1 0,-24 0,50 0,-50 0,25-25,0 25,-25 0,24-25,1 0,-25 25,25-24,-25-1,0 0,25 0,-25-25,0 26,0-1,0-25,0 25,0-24,0 24,-25 0,25 0,-25 1,25-1,-25 25,1-25,24 25,-25 0,0 0,0 25,0-25,25 25,-24-25,24 24,0 1,0-25,0 25</inkml:trace>
  <inkml:trace contextRef="#ctx0" brushRef="#br0" timeOffset="226451.9523">6821 12923,'0'0,"0"0,0 0,0 25,0-25,0 0,0 0,0 25,0 0,0-1,0 1,0 0,0 0,0 24,0-24,0 25,0 0,0-1,0 26,0-26,0 1,0-1,0 1,0 0,0-1,0-24,0 0,0 0,0-1,0-24,0 25,0-25,0 0,0 0,0 0</inkml:trace>
  <inkml:trace contextRef="#ctx0" brushRef="#br0" timeOffset="227386.0057">6796 12898,'0'0,"0"0,0 0,0 0,25 0,-25 0,0-24,25 24,-25 0,25 0,-25-25,25 25,-25 0,25 0,-1 0,1-25,0 25,0 0,0 0,-25 0,24 25,1-25,0 25,-25-25,25 24,0 1,-25-25,0 25,24-25,-24 25,0-25,0 25,0-25,0 24,0 1,0-25,-24 25,24 0,-25-25,25 0,-25 25,25-25,-25 24,0-24,1 25,24-25,-25 0,0 0,0 25,0-25,1 0,24 0,-25 0,25 0,-25 0,25 0,0 0,0 0,-25 0,25 0,-25 0,25 0,0 0,0 0</inkml:trace>
  <inkml:trace contextRef="#ctx0" brushRef="#br0" timeOffset="228158.0499">7541 12650,'24'0,"-24"0,0 0,25 0,0 0,-25 25,25-25,0 0,-1 0,1 0,0 0,25 0,-26 0,-24 25,25-25,0 0,0 0,-25 0,25 0,-25 0,0 0,0-25</inkml:trace>
  <inkml:trace contextRef="#ctx0" brushRef="#br0" timeOffset="228656.0784">7541 12874,'0'0,"24"0,-24-25,0 25,0 0,25 0,-25 0,25 0,0 0,-25 25,25-25,-1 0,1 0,0 0,-25 0,0 0,25 0,-25 0,0 0,0 0,0 0,0 0,0 0,0 0,25 0,-25 0,0 0,0 0</inkml:trace>
  <inkml:trace contextRef="#ctx0" brushRef="#br0" timeOffset="238142.621">8384 12452,'0'0,"0"0,0 0,0 25,0-25,0 49,0-49,0 50,0-25,0 24,0 1,25 0,-25-1,25 1,-25 24,0-24,24 24,-24-24,0-1,0 1,0 0,0-25,0 24,0-24,0 0,0 0,0-1,0-24,0 0,0 0,0-24</inkml:trace>
  <inkml:trace contextRef="#ctx0" brushRef="#br0" timeOffset="238576.6458">8086 12675,'0'-25,"0"1,0-1,0 25,0-50,25 25,0 1,0-26,0 25,24 0,1 1,-1 24,1-25,24 25,-24 25,0-1,-1 1,1 25,-25-1,-1 1,1-25,-25 49,-25-49,25 25,-24-26,-26 26,25-25,-24 0,24-1,-25 1,25-25,1 0,24 0,-25 0,25 0,0 0,25 0,-25 0,24 0</inkml:trace>
  <inkml:trace contextRef="#ctx0" brushRef="#br0" timeOffset="239022.6713">8905 12378,'0'0,"0"0,0 24,0 1,0 0,0 0,0 24,0 1,0 24,0 1,0-26,25 51,-25-51,0 26,0-1,0 0,24-24,-24 0,0-1,0-24,0 25,0-25,0-1,0-24,0 0,0 0,25-24</inkml:trace>
  <inkml:trace contextRef="#ctx0" brushRef="#br0" timeOffset="239899.7215">9128 12849,'0'0,"25"0,-25-25,25 25,-25 0,25 0,-1-25,-24 25,25 25,0-25,0 25,-25 0,49 24,-49-24,25 25,0-1,0-24,0 25,-25-26,24 1,-24 0,0 0,0-25,0 0,0 0,-24-25,24 0,-50 0,25 1,0-1,-24 0,24 0,0 0,-24 25,24 0,0 25,0 0,25 25,0-26,0 26,0 0,50-25,-50 24,49-24,-24 0,0-25,0 0,0 0,-1 0,1-25,0 0,0-24,0 24</inkml:trace>
  <inkml:trace contextRef="#ctx0" brushRef="#br0" timeOffset="240963.7823">9649 12799,'0'0,"-25"25,25 0,0-25,0 25,-25 24,25-24,-24 0,24 24,0 1,24-25,1 24,-25-24,25 0,0 0,0 0,-1-25,1 0,0 0,0 0,0-25,-1 0,1 0,0-24,0-1,-25 0,25 1,-25-1,0 25,0-24,0 24,0 0,0 0,0 25,24 0,-24 0,0 25,0 0,0 0,25 24,-25 26,25-1,0 1,0 49,0-25,-25 0,24 0,-24-24,25 24,-25-25,0-24,-25 0,1-1,-1-49,0 0,0 0,0-25,-24-24,49-1,-25 1,25-1,0-24,0 24,25 0,-1 1,1-1,25 1,-25-1,24 0,-24 1,0-1,25-24,-50 24,24 0,-24-24,0 49,0-24,-24 24,24 0,-25 25,0 0,25 25,-25 0,25 24,0-24,0 25,0-1,25 1,-25-1,25-24,-25 25,25-25,-25-25,24 25,-24-1,25-24,-25 25,25 0,-25-25,25 25,0 0,-25-25,24 0,1 0,-25 0,0-25,25 0,-25 0,-25-24,25 24,0-50,0 26,0-1,0 0,0-24,0 49,25 0,0-24,-25 49,49-25,-49 0,25 25,25-25,-25 25,-1-24,1-1,25-25</inkml:trace>
  <inkml:trace contextRef="#ctx0" brushRef="#br0" timeOffset="241535.8151">11261 11981,'0'-25,"0"25,0 0,-24 25,-1 24,25 1,-25-1,0 26,25 24,-25 0,0 25,25-24,0 24,0-25,0 0,25 0,-25-24,25-1,25-24,-25 24,-1-24,1-1,0-49,0 50,0-50,-25 25,24-25,-24 0,0 0,0-25,0 0,0 0,0 1</inkml:trace>
  <inkml:trace contextRef="#ctx0" brushRef="#br0" timeOffset="242565.874">19248 11881,'0'0,"0"0,25 0,-25 0,0 25,0 0,0-25,0 25,25 0,-25 24,25 1,0-1,-1 26,1-1,0 1,0 24,0-25,-1 26,-24-1,0 0,0 0,-49-24,49 24,-25-25,-25 1,26-26,-1 1,0 0,0-26,0 26,25-25,0-25,0 25,0-25,0 0,0 0,0 0,0 0,0 0,0 24,0-24,0 0,0 0,0 0,0 0,0 0,0 0,0 0,0-24</inkml:trace>
  <inkml:trace contextRef="#ctx0" brushRef="#br0" timeOffset="243947.953">11906 13395,'0'0,"-25"-25,25 25,0 0,0 0,0 0,0 0,0 0,0 0,0 0,25 0,-25 25,25-25,0 0,0 0,-1 24,26-24,0 0,-1 0,26 0,-26 0,26 0,-26 0,26 0,-1 0,1-24,-1 24,0 0,1 0,-1 0,1-25,-1 25,0 0,1 0,-1-25,1 25,-1 0,-24 0,24-25,-24 25,24 0,-24 0,24 0,1 0,-26-25,26 25,-1 0,-24 0,24-24,-24 24,24-25,-24 25,-1 0,1 0,0-25,-26 25,1 0,0 0,0 0,0 0,-25-25,0 25,0 0,0 0,0 0,0 0,-25 0,0-25</inkml:trace>
  <inkml:trace contextRef="#ctx0" brushRef="#br0" timeOffset="244692.9956">12105 13667,'0'0,"0"0,-25 0,25 0,0 25,-25-25,25 0,-25 25,0-25,25 25,-24-25,-1 25,0-25,25 24,0 1,-25 0,25 0,0 0,25-1,0 1,-25-25,49 0,-24 25,0-25,0-25,24 25</inkml:trace>
  <inkml:trace contextRef="#ctx0" brushRef="#br0" timeOffset="245091.0184">12254 13593,'0'0,"0"0,0 25,0 0,0-1,0 1,0 0,24 0,-24 0,0-1,25-24,-25 25,0-25,0 0,25 0,0-25,-25 25,25-24,-25 24,24 0,-24 0,25 0,-25 0,25 0,-25 24,0 1,25 0,-25-25,25 0,-25 25,24-25</inkml:trace>
  <inkml:trace contextRef="#ctx0" brushRef="#br0" timeOffset="245392.0356">12650 13767,'25'0,"-25"0,25-25,-25 25,25 0,-25-25,25 25,-25-25,0 0,0 25,-50 0,50 0,-25 0,25 25,-25 0,1 0,-1 0,25-1,0 1,-25 0,50-25,-25 0,25 25,-25-25,24 0</inkml:trace>
  <inkml:trace contextRef="#ctx0" brushRef="#br0" timeOffset="245594.0472">12874 13667,'0'0,"0"0,-25 0,25 25,-25-25,0 25,25 0,0 0,0-1,0 1,0-25,25 25,0-25,-25 0,25 0,-25 0</inkml:trace>
  <inkml:trace contextRef="#ctx0" brushRef="#br0" timeOffset="245823.0603">13047 13469,'0'0,"0"25,0 0,0-1,0 1,0 0,0 25,0-1,0-24,0 25,0-50,0 49,0-49,-25 25,25-25</inkml:trace>
  <inkml:trace contextRef="#ctx0" brushRef="#br0" timeOffset="246136.0782">13122 13692,'0'25,"-25"-25,25 0,-25 25,0-25,25 0,-25 25,25-25,-24 0,24 24,0-24,0 0,0 0,0 25,0-25,0 0,0 25,24-25,-24 0,25 0,-25 0,25-25,0 25,0 0,-1 0,1 0</inkml:trace>
  <inkml:trace contextRef="#ctx0" brushRef="#br0" timeOffset="246847.1189">13246 13692,'0'25,"0"-25,25 0,-25 0,24 0,1 0,-25 0,25-25,-25 25,25-25,-25 1,0 24,0-25,0 25,0 0,-25 0,25 0,-25 25,25-25,-25 24,25 26,0-25,0 0,0-1,0-24,25 25,0 0,-25-25,25 0,0 0,-1-25,-24 25,25 0,-25-25,25 25,0 0,-25 0,0 0,25 25,-25-25,24 0,-24 25,25-50,-25 25,25-25,-25 1,25 24,-25-25,0-25,0 25,0 1,25-1,-1 25,-24-25,25 25,25 0,-25 0,-1-25,26 25</inkml:trace>
  <inkml:trace contextRef="#ctx0" brushRef="#br0" timeOffset="247215.1399">14808 13444,'0'50,"0"-25,0 24,0-24,0 25,-24-26,24 1,-25 0,25 0</inkml:trace>
  <inkml:trace contextRef="#ctx0" brushRef="#br0" timeOffset="248859.2339">15180 13568,'25'25,"-25"-25,0 0,0 25,0 0,0-1,0 1,0 25,0-25,0-1,0 1,0 0,25 25,-25-26,0-24,0 25,0-25,-25 0,25 0</inkml:trace>
  <inkml:trace contextRef="#ctx0" brushRef="#br0" timeOffset="249093.2473">15056 13767,'25'0,"0"0,0 0,0 24,-1-24,1 0,0 0,0 0,0 0,-1 0,-24 0,25 0,0-24,-25 24</inkml:trace>
  <inkml:trace contextRef="#ctx0" brushRef="#br0" timeOffset="249249.2562">15429 13767,'0'0,"0"24,0 1,0 0,0 0,0-25,0 25,0-25,0 24,0-24,0 0,0-24</inkml:trace>
  <inkml:trace contextRef="#ctx0" brushRef="#br0" timeOffset="249774.2863">15627 13692,'0'0,"0"0,0 0,0 0,0 0,-25 25,25-25,-25 0,25 0,-24 25,24-25,0 0,-25 25,25-25,25 0,-1 0,-24 0,0 24,25-24,-25 0,0 25,0-25,-25 25,25-25,0 25,0-25,0 25,0-1,0-24,25 25,0-25,-25 0,25 0,0 0,-25-25</inkml:trace>
  <inkml:trace contextRef="#ctx0" brushRef="#br0" timeOffset="250249.3134">15850 13345,'0'0,"-25"25,25 0,0-1,-24 26,24 0,0-1,-25 1,25-1,-25 1,25-25,0 0,0-1,0-24,0 0,25 0,-25 0,25-24,-1 24,1 0,0 0,0 0,0 0,-1 0,1 0,0 24,-25-24,0 25,0-25,0 25,-25-25,25 0,-25 25,1-25,-1 0,25 0,-25-25,25 25,-25 0,25 0,0 0,0 0</inkml:trace>
  <inkml:trace contextRef="#ctx0" brushRef="#br0" timeOffset="250886.3499">15974 13891,'0'0,"0"0,25-50,-25 50,0-25,0 0,0 1,0 24,0-25,0 25,0 0,25-25,-25 25,0 0,25 25,-1-25,1 0,0 0,0 0,0 0,-1 0,-24-25,25 25,-25-25,0 0,0 1,0-1,0 25,0 0,-25-25,25 50,0-25,-24 25,24-1,-25 26,25-25,0 0,0 24,0-24,25 0,-25 0,0-1,0-24,24 0,-24 0,25 0,-25-24,25-1,0 0,-25 0,25 0,-1 1,-24 24,0-25,25 25,-25 0,0 0,25 0,-25 25,25-25,-25 24,25 1,-25 0,25 0,-25 0,0-25,0 24,0-24,-25 0,0 0,25 0,-50 0,50 0,-25-24,25 24,-24-25</inkml:trace>
  <inkml:trace contextRef="#ctx0" brushRef="#br0" timeOffset="251130.3638">16495 13444,'0'-25,"0"25,0 0,0 0,0 25,0 25,0-25,0 24,0 1,0-1,0 1,0 0,0-26,0 1,0 0,0-25,0 0</inkml:trace>
  <inkml:trace contextRef="#ctx0" brushRef="#br0" timeOffset="251328.3752">16619 13692,'0'0,"0"0,0 25,0-25,-25 25,1 0,24-25,0 24,0 1,0-25,24 25,1-25,-25 0,25 0,0-25,0 0</inkml:trace>
  <inkml:trace contextRef="#ctx0" brushRef="#br0" timeOffset="251684.3955">17041 13593,'25'25,"-25"0,0-1,0 1,0 0,0 25,0-26,0 1,0 25,0-50</inkml:trace>
  <inkml:trace contextRef="#ctx0" brushRef="#br0" timeOffset="252699.4536">17438 13742,'0'0,"0"25,0-25,0 24,0 1,0 25,0-1,0 1,0 0,0 24,0-24,0 24,0-24,0-26,0 1</inkml:trace>
  <inkml:trace contextRef="#ctx0" brushRef="#br0" timeOffset="252932.4669">17363 13891,'25'-25,"-25"0,25 0,0 25,-25 0,49 0,-49 25,25 0,0 0,-25-1,0 1,25 0,-50-25,25 25,0 0,-25-25,0 0</inkml:trace>
  <inkml:trace contextRef="#ctx0" brushRef="#br0" timeOffset="253219.4833">17735 13519,'0'24,"0"1,0 0,-24 25,24-1,0 1,0-25,-25-1,25 26,0-25,-25 0,25-25</inkml:trace>
  <inkml:trace contextRef="#ctx0" brushRef="#br0" timeOffset="253421.4949">17785 13742,'25'25,"-25"-25,0 24,0 1,25 0,-25 0,24 0,1-25,0 24,-25-24,25 0,0-24,-25-1</inkml:trace>
  <inkml:trace contextRef="#ctx0" brushRef="#br0" timeOffset="253741.5132">18008 13692,'0'25,"0"0,0 0,0-25,0 24,0 1,0 25,0-1,0-24,-25 50,25-26,0 1,0-1,0 1,0 0,-24-26,24 1,0 0,0 0,0-25</inkml:trace>
  <inkml:trace contextRef="#ctx0" brushRef="#br0" timeOffset="254888.5788">15081 13246,'25'0,"-25"0,0-25,25 25,0 0,-1 0,1 0,0 0,25 0,-26 0,51 0,-25 0,-1 0,50 0,-24 0,-1-25,1 25,24 0,-25-25,1 25,24-25,-25 25,-24 0,24 0,-24-24,-25 24,24 0,-24 0,0 0,0 0,-25 0,0 0,0 0,0 0,0 0,0 0,25-25,-25 25,0 0,0 0</inkml:trace>
  <inkml:trace contextRef="#ctx0" brushRef="#br0" timeOffset="255616.6204">17413 13122,'0'24,"-25"-24,25 0,0 0,0 0,0 0,0 0,0 0,25 0,-25 0,25 0,24 0,-24 0,25 0,-1 0,26 0,-1 0,1 0,24 25,0-25,-25 0,26 0,-1 25,0-25,0 0,-24 0,24 0,-49 0,24 0,-24-25,-1 25,-24 0,-25 0,25 0,0-25,-25 25,0 0,0 0,0 0,0 0,0 0,0 0,0 0,-25 25,25-25</inkml:trace>
  <inkml:trace contextRef="#ctx0" brushRef="#br0" timeOffset="273787.6596">23242 868,'25'-49,"-25"49,0 0,0 0,0 0,25-25,-25 25,0 0,0 0,0 0,0 0,0 0,0 0,0 0,0 0,-25 49,25-49,-25 50,25-50,-74 50,74-50,-50 74,50-74,-74 50,74-50,-50 49,50-49,0 0,0 0,-25 50,25-50,0 0,0 0,25 74,0-49,0-25,-1 25,26 24,-25-24,0 0,-1 25,26-26,-25 1,0 0,-25 0,24 0,-24-1,0 1,0-25,0 0,0 0,25 0,-25-25,0 1</inkml:trace>
  <inkml:trace contextRef="#ctx0" brushRef="#br0" timeOffset="274396.6946">23143 1215,'0'0,"0"0,0 0,0 0,0 0,0 0,25-24,-25 24,74-25,-49 25,24 0,26 0,-26-25,26 25,-1 0,25 0,-24-25,24 25,-24 0,24 0,-25-25,-24 25,-1 0,1 0,-50 0,74 0,-74 0,25 0,-25 0,0 0,50 0,-50 0,0 0,49 0,-49 0,0 0,0 0,50 0,-50 0,0 0,0 0,0 0,0 0,0 0,0 0,0 0,0 0,0 0,0 0,0 0,0 0,0 0,0 0,0 0,0 0,0 0,0 0,0 0,0 0,0 0,0 0,0 0</inkml:trace>
  <inkml:trace contextRef="#ctx0" brushRef="#br0" timeOffset="278354.921">23242 2555,'0'0,"0"0,0 0,0 0,0 0,0 0,0 0,-25 25,0-25,25 0,-24 24,-1-24,0 25,-25 0,26 0,-1 25,0-26,-25-24,50 25,-24 0,24 0,-25 0,25-1,0 1,25 0,-25 0,24 0,1-1,0 1,0 0,0 0,-1 0,1-1,0 1,0 0,-25 0,25 0,-25-25,0 24,0-24,24 0,-24 0,25 0,-25 0</inkml:trace>
  <inkml:trace contextRef="#ctx0" brushRef="#br0" timeOffset="278942.9546">23068 3001,'0'0,"0"0,0 0,25 25,-25-25,25-25,-25 25,25 0,0-24,-1 24,1 0,0 0,0-25,24 25,-24 0,25 25,24-25,-24 0,24 0,-24 0,24 24,1-24,-1 0,1 0,-1 0,-24 0,-1 0,1 0,-1 0,1 25,-50-25,74 0,-74 0,25 0,-25 0,0 0,50 0,-50 0,0 0,0 0,0 0,0 0,0 0,0 0,0 0,0 0,0 0,0 0,0 0,0 0,0 0,0 0,0 0,0 0,0 0,0 0,0 0,0 0</inkml:trace>
  <inkml:trace contextRef="#ctx0" brushRef="#br0" timeOffset="286056.3615">12105 12378,'-25'0,"0"0,0 24,0 1,-24 0,24 25,0-1,25 26,0-1,0 0,25-24,0 24,24-49,1 0,0-25,-1-25,1 0,0-24,-26-1,26-24,-25-1,-25 1,0 0,0-1,-50 1,25 24,-24 25,-1 25,0 0,-24 0,49 25,-24 0,24 25,25-26,0 1,0 0,49-25</inkml:trace>
  <inkml:trace contextRef="#ctx0" brushRef="#br0" timeOffset="286525.3883">12204 11559,'0'-25,"0"0,0 25,-25 0,25 25,0 0,0 0,0 24,25 26,0-1,0 1,24 24,-24-25,25 25,-26-24,26-1,-25-24,0 0,-1-26,-24 1,0-25</inkml:trace>
  <inkml:trace contextRef="#ctx0" brushRef="#br0" timeOffset="286980.4143">12055 12229,'0'0,"0"0,25-50,0 0,-25-24,24 0,1-26,-25 1,25 0,-25 25,0-26,0 26,0 24,0 26,0 24,0 0,25 49,0 1,-25 24,25 25,24 1,-24-1,0 25,24-50,-49 1,25-51,0 1,0-50,-25 1,0-26,25 0,-25-24,0 24,0 1,0-1,24 50,-24 0,25 0,0 25,0 0,0 0,-1-1,1-24,25 0,-25 0,-1-24</inkml:trace>
  <inkml:trace contextRef="#ctx0" brushRef="#br0" timeOffset="287444.4409">12799 11609,'0'0,"0"0,25 0,-25 0,25-25,-25 25,0-25,0 0,0 0,0 1,0-1,-25 25,0 0,25 25,-25-25,1 49,24-24,0 25,0-26,24 26,-24-25,25 24,0-24,0-25,0 25,-1-25,1 0,0 0,0 0,0 0,-25 0,49-25,-49 25,25 0,-25-25,0 1,0-1,0-25,-25 25,25 1,-25-26,1 0,24 26,0-26,24 25,-24-24,25 24,25-25,-1 1,-24 24,25-25,0 25</inkml:trace>
  <inkml:trace contextRef="#ctx0" brushRef="#br0" timeOffset="287849.4641">12898 12601,'-24'-25,"-1"0,0 25,0 0,-24 25,24 0,0 0,25 24,0 1,0-1,25 1,0 0,24-26,1 1,-25-25,49 0,-24-25,-1-24,-24-1</inkml:trace>
  <inkml:trace contextRef="#ctx0" brushRef="#br0" timeOffset="288671.5111">12923 12055,'-25'0,"25"25,0 0,25-1,0 26,0 25,0-26,-1 26,1-1,0-24,0-1,0-24,-25 0,24-25,-24-25,25 0,-25-24,0-1,0 25,0-24,0 24,25 0,-25 25,25 0,0 25,0-25,-1 25,1-25,0 0,25-25,-26 25,1-50,0 50,0-49,-25-1,0 25,0-25,0 26,0-26,0 0,-25 26,25-1,0 0,-25 0,25 25,0-25,0 1,0-1,0 0,-25 0,25 25,-24 0,24 0,-25 0,0 25,25 25,0-1,0 1,25-25,0 24,-25 1,49-1,-24-49,0 25,0-25,24-25,-24 25,0-49,0-1,-1-24,1 24,-25-24,25 24,-25-24,0 24,-25 1,0 24,25 25,-24 0,-1 25,25-25,-25 49,25 1,0-1,0-24,25 25,0-25,-1-1,1 1,0-50,25 25,-26-24,1-26,0 25,0-24</inkml:trace>
  <inkml:trace contextRef="#ctx0" brushRef="#br0" timeOffset="288902.5243">13568 10864,'0'0,"0"0,0 50,25 0,0-26,0 51,-1-1,26 26,-25-1,24 0,1 0,-25-24,24 24,-49-50,25-24,0 25,0-50,-25-25</inkml:trace>
  <inkml:trace contextRef="#ctx0" brushRef="#br0" timeOffset="289446.5554">13965 11286,'-25'0,"0"25,25 25,0-1,-24-24,24 0,0 0,0-1,24-24,-24 0,50-24,-25-1,0 0,24 25,-24-50,-25 26,0-1,25 0,-25 0,0 25,-25 0,25 25,0-25,0 50,25-26,0 1,-25 0,49 0,-24 0,0-1,0-24,-1 0,-24 0,25-24,-50 24,25-25,-24 0,24 25,-25-25,0 0,0 1,25-1,0 25,-25-25,25 0,0 0,25-24,-25-1,0 0,0 1,25-26,-25 1,25 24,0-24,-1 24,1-24,-25 49,25-24,0-1,-25 25,25 0</inkml:trace>
  <inkml:trace contextRef="#ctx0" brushRef="#br0" timeOffset="289942.5838">13370 12675,'25'0,"24"-49,1 24,-1-50,1 1,24 0,1-26,-1 1,1 0,-1-25,0 49,-24-24,24 25,-24 24,0 1,-1-1,-24 25,0 25,-25-25,25 25</inkml:trace>
  <inkml:trace contextRef="#ctx0" brushRef="#br0" timeOffset="294116.8225">15205 12278,'-25'0,"25"0,-49 0,24 0,0 25,0-25,-24 25,49 0,-25 24,25-24,25 0,0-25,-1 25,26 0,0-1,-1 1,1 0,-1 0,1-25,-50 49,25-24,-25 25,0-25,-25-1,25 26,-50-25,50 0,-24-25,-1 0,0-25,0 0,25 0,-25 0</inkml:trace>
  <inkml:trace contextRef="#ctx0" brushRef="#br0" timeOffset="294419.8399">15329 12526,'25'-24,"0"-1,0 0,0 25,-1-50,-24 26,0-1,25 0,-25 0,-25 0,25 1,-24-1,24 0,-25 25,25 0,-25 0,25 25,0 0,0-1,25 26,-25-25,25 24,-1 1,1-25,0 24,0-24,24-25,-49 0,25 0,0-25,0 1,-25-26</inkml:trace>
  <inkml:trace contextRef="#ctx0" brushRef="#br0" timeOffset="294698.8556">15379 11435,'-25'0,"25"0,0 25,0 0,0 24,25 1,0-1,0 26,-1-1,1 25,25-24,-25-1,24 1,-24-26,0 26,0-26,-1-24,1 0,0-25,-25 0,25-25,-25 0</inkml:trace>
  <inkml:trace contextRef="#ctx0" brushRef="#br0" timeOffset="295174.883">15577 11063,'-24'0,"24"0,-25-25,25 25,-25-25,0 50,0-25,25 0,-24 25,-1 0,25-1,25 26,-1 0,1 24,0 1,25 24,-1 0,26 25,-26-25,26 25,-26 0,26-25,-26 26,1-51,-25 25,24-49,-24-1,0 1,-25-25,0-25</inkml:trace>
  <inkml:trace contextRef="#ctx0" brushRef="#br0" timeOffset="295329.8919">15825 11956,'0'0,"25"0,-25 0,25-25,0 25,-25-25,25 0,-1-24</inkml:trace>
  <inkml:trace contextRef="#ctx0" brushRef="#br0" timeOffset="295461.8995">16222 11708,'25'25,"0"-25,-25 24,0-24,0 0,0-24</inkml:trace>
  <inkml:trace contextRef="#ctx0" brushRef="#br0" timeOffset="295809.9194">15900 10765,'0'0,"-25"-25,25 25,0 0,0 25,25 0,0 0,-25 24,49 1,1 0,-25 24,24 25,1-49,-1 24,1 1,-25-26,0 1,24 0,-49-26,25 1,0-25,-25-25</inkml:trace>
  <inkml:trace contextRef="#ctx0" brushRef="#br0" timeOffset="296008.9307">16049 11237,'-25'0,"25"0,0 0,0 0,25 0,-1-25,1 0,25-25,-1 25,-24 1,25-26,-50 0,25 26,-1-26,-24 0</inkml:trace>
  <inkml:trace contextRef="#ctx0" brushRef="#br0" timeOffset="296475.9575">16073 10492,'0'0,"0"0,0 25,25 0,0 25,0-1,0 26,24-1,-24-24,25 24,-1-24,-24 24,0-24,0-26,0 1,-1-25,-24 0,0 0,25 0,-25-25,0-24,0 24,0-25,0 26,25-1,0 0,-25 25,25-25,24 50,-24-25,0 25,0 0,-1-1,-24 1,25 0,-25 25,-25-26,25 1,-24 0,-1 0,0-25,0 25,0-25,1 0,24 0,-25-25,0 0,25 0,-25 0</inkml:trace>
  <inkml:trace contextRef="#ctx0" brushRef="#br0" timeOffset="296945.9843">16545 10145,'0'0,"0"0,0 0,0 25,0-25,0 25,0 24,25-24,-25 25,49-1,-24 1,0 0,0-1,-1 26,26-26,-25 1,0-1,-1-24,1 0,0 0,-25 0,25-25,-25 0,0 0,0 0</inkml:trace>
  <inkml:trace contextRef="#ctx0" brushRef="#br0" timeOffset="297143.9957">16545 10542,'-25'-25,"25"0,25 25,-25-24,25-1,-1 0,1-25,0 26,0-1,0 0,-1-25,1 1,-25-1,25 1</inkml:trace>
  <inkml:trace contextRef="#ctx0" brushRef="#br0" timeOffset="329232.831">17562 12303,'-25'0,"25"-25,-25 25,0-24,25 24,-49 0,24 0,0 0,0 24,25-24,-25 25,25-25,0 25,25 0,0 24,0-24,24 0,1 0,0 0,-1 24,1-24,-25 0,0 0,-25 24,0-24,0 25,-25-26,0 1,0-25,0 25,1-25,-1 0,0 0,25-25,-25 0</inkml:trace>
  <inkml:trace contextRef="#ctx0" brushRef="#br0" timeOffset="329578.8506">17760 12526,'0'0,"25"0,0-24,-25-1,0 0,25 0,-25-24,0 24,0-25,-25 25,25 1,-25-1,0 25,25 0,-49 0,49 25,-25-1,25 26,0 0,0-1,25 1,-25-1,49 1,-24-25,0 0,0-1,-1 1,1-25,25 0,-25-25,-1 1,-24-1</inkml:trace>
  <inkml:trace contextRef="#ctx0" brushRef="#br0" timeOffset="329902.8694">17760 11609,'0'0,"-25"-25,25 25,0 0,0 25,0-1,25 1,-25 25,25 24,0-24,0 24,-1-24,1 24,25 1,-25-26,-1 1,26 0,-50-1,25-49,0 25,-25 0,24-25,-24 0</inkml:trace>
  <inkml:trace contextRef="#ctx0" brushRef="#br0" timeOffset="330267.8902">18033 11261,'-25'-49,"0"24,-24 25,49-25,-50 25,50 0,0 25,0 25,0-26,25 26,0 24,0 1,-1 24,26 0,-25 0,24 25,1-24,-25 24,24-25,-24 0,0-24,25-1,-26 0,1-24,0 0,-25-26,25 1,-25-25,0 0,0 0</inkml:trace>
  <inkml:trace contextRef="#ctx0" brushRef="#br0" timeOffset="330446.9005">18058 12129,'0'-24,"0"24,0-25,25 25,-1-25,1 25,0-25,25 0,-26 1,-24-1,50 0,-50 0</inkml:trace>
  <inkml:trace contextRef="#ctx0" brushRef="#br0" timeOffset="330913.9272">18529 12005,'0'25,"25"-25,-25 0,0 25,0-25,0 0,-25 0,25 0,0 0,0-25,0 25,-25-25,25 1,25 24</inkml:trace>
  <inkml:trace contextRef="#ctx0" brushRef="#br0" timeOffset="331303.9495">18752 12402,'0'-49,"-24"-1,-1 1,0-51,0 26,0-50,1 25,-1 24,0-24,0 25,25 24,25 0,0 50,0 0,-1 25,26 0,-25 0,24 24,-49 1,25 0,0-1,-25 1,-25-25,25-1,-25 1,1 0,-1-25</inkml:trace>
  <inkml:trace contextRef="#ctx0" brushRef="#br0" timeOffset="331570.9648">18504 11013,'0'-25,"0"25,0 0,0 0,0 25,0 0,25 25,-25-1,25 26,0-1,0 1,-1-1,1 0,0 1,0-26,-25 1,25-25,-1 0,-24-25</inkml:trace>
  <inkml:trace contextRef="#ctx0" brushRef="#br0" timeOffset="332057.9926">18802 11509,'0'0,"0"25,25-25,-25 25,0 0,25 0,-25-25,24 0,1 24,-25-24,25 25,-25-25,25 0,-25 0,25 0,-25-25,24 25,1 0,-25-24,0 24,25-25,-25 0,0 0,0 0,0 1,0-26,-25 25,25 0,0 1,0 24,0 0,0 24,0 1,25 0,0 25,24 24,-24-24,0 24,0 0,24-24,-24 24,-25 1,0-26,0 1,0 0,-25-26,25 1,-24-25,-1 0,25 0,-25-25,25 1,-25-1,25-50</inkml:trace>
  <inkml:trace contextRef="#ctx0" brushRef="#br0" timeOffset="332281.0054">19273 11336,'25'-25,"0"25,0 0,-25-25,24 25,1 0,0-25,0 25,-25-24,25-1,-25 0,24 0,-24 0,0 25,25-49</inkml:trace>
  <inkml:trace contextRef="#ctx0" brushRef="#br0" timeOffset="332556.0211">19621 10765,'0'0,"0"25,24 0,1-25,-25 49,25 1,0 0,-25-1,25 1,-1 24,1-24,-25 0,0-1,25-24,-25 0,25 0,-25-1,0-24,0 0,0 0,0-24,0 24,0-50,0 25</inkml:trace>
  <inkml:trace contextRef="#ctx0" brushRef="#br0" timeOffset="333889.0974">20935 12750,'0'0,"25"-50,-25 25,25-49,-25 24,25-24,-1-25,1 24,-25-24,0 0,25 24,-25 1,0 24,0 1,0 24,0 25,25 49,0 1,-1 24,26 26,-25-26,24 50,1-49,24 24,-24-25,0 1,-26-26,26-24,-50 0,0 0,0-25,-25 0,-24-25,-26 0,1 0,-25 0,-25 1,24-1,-24 25,25 0,25 0,-1-25,50 25,1 0,24 0,49-50,1 26,24-26,26 25,-1-49,0 24,0 1,0-1,-24 25,-26 0,1 0,0 50,-50 0,-25 25,0 24,-25 1,-24 24,24 0,-24 25,0-25,-1 0,1-24,24-1,1-24,24-25,0-1,25-24,25-24,0-1</inkml:trace>
  <inkml:trace contextRef="#ctx0" brushRef="#br0" timeOffset="334556.1355">21679 12774,'25'-24,"-25"-1,25 0,0-49,-25 24,25-24,-25-1,0-24,0 0,0-1,-25 26,25-25,0 49,0 1,-25-1,25 50,0 0,25 50,0 24,-1-24,26 49,0 0,24 0,0 1,-24-26,0 25,24-49,-24 24,-26-49,1 0,-25 0,0-25,-25-25,-24 0,-26 0,1-24,-25 24,24-25,-24 1,25 24,24 0,25 0,0 0,25 1,25-1,25 0,24 0,-24 0,24-24,26-1,-51 25,26 0,-51 1,1-1,0 25,-25 25,-25-1,25 51,-49-1,-1-24,0 49,1-24,-26 24,51-25,-26 1,0-26,26 1,-1-25,25-1,0-24,0 0,0-24,25-1,-1 0,-24-25</inkml:trace>
  <inkml:trace contextRef="#ctx0" brushRef="#br0" timeOffset="350975.0746">6350 14660,'0'0,"0"0,0 0,0 0,0 0,0 0,0 0,0 0,0 0,0 0,0 0,0 0,0 0,0 0,0 0,0 0,0 0,0 0,0 0,-25 0,25 0,-25 0,25 0,0 24,-24 1,-1-25,25 25,0 0,-25 0,25 24,0-24,0 0,0 24,0 1,0-25,0 24,25-24,0 0,-1 0,1 0,0-1,0-24,24 25,-24-25,0-25,25 25,-26-24,26-1,-50 0,50 0,-50-24,24 24,-24-25,0 1,0-1,0 0,-24 26,24-26,-25 50,0-25,25 0,-25 25,0 25,1-25,24 25,-25 0,0 0,25-1,-25 1,25 0,25-25</inkml:trace>
  <inkml:trace contextRef="#ctx0" brushRef="#br0" timeOffset="351761.1196">6772 14784,'0'24,"0"1,0 0,0 0,24 0,-24-1,25 26,-25-25,0 24,25-24,-25 0,25 0,-25 24,0-49,0 25,0-25,-25 0,25 0,0 0,-25-25,25 1,0-26,-25 0,1 1,24-1,0 1,0-1,0 0,0 1,24 24,1-25,-25 26,25 24,0-25,0 25,0 25,-1-25,1 24,0 1,0 0,0-25,-25 25,0 0,0-1,0-24,0 25,-25 0,0-25,0 25,0-25,-24 0,49 0,-25 0,25 0,0 0,0 0</inkml:trace>
  <inkml:trace contextRef="#ctx0" brushRef="#br0" timeOffset="352339.1521">7392 14585,'0'0,"0"0,0 0,0 0,-25 0,0 0,0 0,1 0,-1 0,25 25,-25-25,0 25,25-25,0 25,25-1,0 1,-25 0,25 0,-1 0,1-1,-25 1,25 0,-25 0,0 0,0-1,0 1,-25 0,25-25,-25 25,1-25,-1 0,0 0,0 0,25 0,-25 0,1 0,24 0,0 0,0 0,0 0</inkml:trace>
  <inkml:trace contextRef="#ctx0" brushRef="#br0" timeOffset="352764.1766">7714 14585,'25'0,"-25"0,0 0,-25-25,25 25,-25 0,25 0,-24 0,-1 25,25 0,-25 0,0 0,25 24,-25-24,25 25,0-1,-24 1,48-1,-24-24,0 25,25-25,0-1,-25 1,25-25,0 0,-1 25,-24-25,25 0,0 0,0-25,0 25,-1-25,1 25,0-24</inkml:trace>
  <inkml:trace contextRef="#ctx0" brushRef="#br0" timeOffset="353021.1916">8012 14684,'0'0,"-25"0,25 0,0 0,25 0,0 0,-25 25,25-25,-1 0,1 0,0 0,0 0,0 0,-1 0,1-25,0 25,-25-24,25 24</inkml:trace>
  <inkml:trace contextRef="#ctx0" brushRef="#br0" timeOffset="353300.2076">8086 14808,'0'25,"0"-25,0 0,0 0,25 25,-25-25,25 0,-25 25,25-25,-25 0,25 0,-1 0,-24 0,25 0,0 0,25-25,-26 0</inkml:trace>
  <inkml:trace contextRef="#ctx0" brushRef="#br0" timeOffset="354088.2526">9277 14412,'-25'0,"25"-25,-25 25,25 0,-24 0,-1 0,-25 25,25-1,1 26,-26 0,25-1,0 1,0 24,1 1,24-1,0-24,24 24,1-24,0-26,25 1,-1-25,1 0,24-25,-24 25,0-49,-1-1,1 1,-25-1,-1-24,1 24,-25-24,-25 24,25 0,-24 1,-26-1,25 25,0 1,-24-1,24 25,0 0,0 0,25 0,0 0,0 25,0-25</inkml:trace>
  <inkml:trace contextRef="#ctx0" brushRef="#br0" timeOffset="354697.2875">9624 14635,'0'25,"0"24,0-24,0 25,0-1,25 26,-25 24,0-25,0 50,0-25,0 1,0-1,0 0,0-24,0-1,-25-24,25-1,0-24,-25-25,1 0,24-25,0-24,0-1,-25-24,25-26,0 1,25 0,-25-25,0 0,0 25,24-25,1 24,-25 26,25 0,-25 24,0 0,25 26,0-1,-1 0,1 25,0 25,0-25,0 25,-1-1,1 1,0 0,-25 25,0-26,0 26,-25-50,25 25,-25 0,1-1,-1-24,0 0,0 25,25-50,-25 50,1-50,24 25,0-24,0 24,24 0</inkml:trace>
  <inkml:trace contextRef="#ctx0" brushRef="#br0" timeOffset="354944.3016">9947 14808,'0'0,"0"0,0 0,24 0,-24 0,0 0,0 0,0 0,0 0,0 0,0 0,0 0,0 25,0-25,25-25,-25 1,0-1</inkml:trace>
  <inkml:trace contextRef="#ctx0" brushRef="#br0" timeOffset="355443.3302">10517 14560,'-25'-24,"25"-1,-24 0,-1 25,0 0,0-25,-24 50,24-25,0 25,25 0,0 24,0-24,0 25,25-1,0 1,-1-1,1 1,0-25,0 24,-25-24,0 0,0 0,0 0,-25-25,0 0,0 24,1-24,-1 0,0-24,25 24,-25-25,25 25,0-25,25 25</inkml:trace>
  <inkml:trace contextRef="#ctx0" brushRef="#br0" timeOffset="355765.3481">10815 14610,'25'-25,"-25"25,0 0,0 0,-25 25,0-25,0 25,0 0,25 24,-24-24,-1 25,25 24,0-49,-25 24,50 1,-25 0,0-26,25 1,-1 0,-24-25,25 25,0-50,25 0,-26 0</inkml:trace>
  <inkml:trace contextRef="#ctx0" brushRef="#br0" timeOffset="356332.381">11038 14759,'-25'0,"0"25,25-1,-24 1,24 25,-25-25,25 24,0 1,25-25,-25-1,24 26,1-50,0 25,0-25,0 0,-1-25,1 25,-25-25,25 0,-25-24,0-1,-25 1,25 24,0-25,-25 25,25-24,0 24,-24 25,24 0,0 0,24 25,1-25,-25 49,25-24,-25 0,50 25,-50-26,25 26,-1-25,1 24,-25-49,25 25,-25-25,0 0,0 0,0-25,0 1,0-1,0-25,0 1,-25-1,25 25,0-24,0-1,0 50,0-25,0 0,25 25,-25-24,25 24,-25 0,25 0,-1-25,1 25</inkml:trace>
  <inkml:trace contextRef="#ctx0" brushRef="#br0" timeOffset="356712.4028">11435 14858,'-25'25,"25"-25,0 0,25 0,0 0,0 0,-1 0,1 0,0 0,0-25,0 0,-25 25,24-25,-24 1,0-1,0 0,-24 25,24-25,-25 25,0 0,0 25,0-25,1 50,-1-1,0-24,25 25,-25-1,25 1,0-1,0-24,25 25,-25-50,25 25,0-25</inkml:trace>
  <inkml:trace contextRef="#ctx0" brushRef="#br0" timeOffset="357031.421">11832 14759,'-25'0,"0"0,0 0,1 0,-1 0,0 0,0 25,25-1,0 1,25 0,0 0,0 0,-1-1,1 26,0-25,0 0,-25-1,25-24,-50 25,25 0,-25-25,0 0,25 0,-25-25,25 25,-24-25,24 25,0-24</inkml:trace>
  <inkml:trace contextRef="#ctx0" brushRef="#br0" timeOffset="357498.4476">12005 15230,'0'0,"0"-25,0 0,0 1,0-26,0 0,0 26,0-51,0 1,-24 24,24 1,-25-1,25-24,-25 49,25-25,-25 25,25 1,-25 24,25 0,25-25,0 25,0 0,0 0,-1 0,1-25,25 25,-25 0,-1-25,26 25,-25-25,0 25,-25 0</inkml:trace>
  <inkml:trace contextRef="#ctx0" brushRef="#br0" timeOffset="357691.4586">11931 14759,'0'25,"25"-1,0-24,24 0,-24 0,0 0,24 0,-24-24,0 24,0-25,0 25,0-25,-25 25</inkml:trace>
  <inkml:trace contextRef="#ctx0" brushRef="#br0" timeOffset="358233.4898">12303 14858,'0'25,"-25"-25,25 25,-24-1,24-24,-25 25,25 25,0-25,0-1,0-24,25 25,-1-25,1 0,25 0,-50-25,49 25,-49-24,0-26,25 25,-25-24,-25 24,25 0,0 0,0 0,0 25,0 0,0 0,0 0,0 50,25-25,-25 0,25 24,0-24,-25 25,25-26,-25 1,0-25,0 0,0 0,24-25,-24 25,-24-49,24 24,0-25,0 26,0-1,24 0,-24 0,25 0,0 25,0-24,0 24,-1 0,26-25,-25 25</inkml:trace>
  <inkml:trace contextRef="#ctx0" brushRef="#br0" timeOffset="358600.5108">13122 14511,'0'25,"-25"-1,25 1,-25 0,25 25,-25-1,25 1,0 49,0-49,0 24,0 0,0-24,0 0,25-1,0-24,-25-25,49 0</inkml:trace>
  <inkml:trace contextRef="#ctx0" brushRef="#br0" timeOffset="359169.5433">13543 14412,'0'0,"-24"0,24 0,0 0,0 24,0 26,-25-25,25 49,0-24,25 24,-25-24,0-1,0 26,0-50,0 24,0-24,0 0,0-25,0 0,0 0,0 0,0-25,24 0,-24 25,25-25,-25 1,25-1,0 25,-25 0,25 0,-1 25,-24-1,25 1,0 0,-25 0,0 0,25-1,-25 1,-25-25,25 25,-25-25,0 25,1-25,-1 0,-25 0,25-25,1 25,24 0,-25-25,25 25,0 0,0-25,0 25</inkml:trace>
  <inkml:trace contextRef="#ctx0" brushRef="#br0" timeOffset="359588.5673">13990 14337,'-25'0,"25"0,-25 25,50 0,-25 0,0 24,25 26,0-26,24 26,-24-1,0 25,0-49,24 49,-49-25,25-24,-25 0,0-1,-25 1,25-25,-25 24,1-24,-1 0,0 0,0-25,25 25,0-25,0 0,0 0</inkml:trace>
  <inkml:trace contextRef="#ctx0" brushRef="#br0" timeOffset="362920.7576">7367 14114,'0'0,"-25"-25,0 25,25 0,-24-25,-1 25,-25-25,25 25,-24 0,-26-24,26 24,-26 0,1 24,-1-24,1 25,0-25,-1 25,-24-25,25 0,24 25,-49-25,49 25,1-25,-26 24,26-24,24 25,-25-25,25 0,1 25,24-25,-25 25,0-25,25 25,0-25,0 24,25 26,-25 0,25-25,-25 49,0 0,0 1,0-1,0 25,0-24,-25 24,25 0,0 0,-25 1,25-1,0-25,0 1,25-1,-25-24,25-1,-25 1,24-25,-24 0,25-1,-25 1,25 0,0-25,-25 25,25-25,-25 0,0 25,24-25,1 0,0 0,0 0,0 0,-1-25,26 25,-25 0,24-25,1 25,0-25,24 25,-24-25,24 1,-24-1,24 25,0-25,1 25,-1-25,1 0,24 1,-25-1,1 25,-1-25,25 0,-24 25,-1-25,1 25,-1 0,0 0,1-24,-26 24,51 0,-51-25,26 25,-1 0,1-25,-1 25,-24 0,24 0,-24 0,24 0,0 0,-24 0,24 0,1 0,-1 0,-24 0,49 0,-24 0,-1 0,0 0,1 0,-1 0,1 25,-1-25,0 0,1 0,24 25,-25-25,1 0,24 24,0-24,1 0,-1 0,-25 25,25-25,1 25,-1-25,0 25,0-25,25 25,-49-1,49-24,-25 25,0-25,25 25,-25-25,1 25,-1-25,0 25,25-25,-49 0,49 24,-25-24,0 0,0 25,0-25,1 0,-1 0,-25 25,25-25,-24 0,24 25,-24-25,24 0,-25 25,1-1,-1-24,0 25,26 0,-51-25,26 25,-1-25,0 0,-24 0,24 0,-24-25,0 25,-1-25,-24-24,25 24,-25 0,-1-25,1 1,0 24,0-49,0-1,-25 26,24-26,-24 1,25 24,-25-24,0-1,25 1,-25-1,0 26,0-26,0 26,0-26,0 1,0 24,-25 1,25-1,0-24,-25 24,25 1,-24-1,24 0,-25 25,0 1,25-26,-25 25,0 0,1 1,-1-1,0 0,0 25,0-25,1 25,-1-25,0 25,0 0,0 0,-24 0,24 0,0 0,0 0,-24 25,-1-25,25 0,-24 25,-1-25,25 0,-24 0,-1 0,0 0,1 25,24-25,-25 0,1 0,-1 0,1 0,24-25,-25 25,1 0,24 0,-25 0,1 0,24-25,-25 25,25 0,-24 0,-1-25,0 25,1 0,-1 0,1-24,-1 24,-24 0,24 0,0 0,-24 0,24-25,1 25,-26 25,26-25,-26 0,1 0,-1 0,1 24,24-24,-24 0,-25 0,49 0,-24 25,-25-25,24 0,-24 0,25 0,-26 0,1 0,25 0,-1 0,-24 0,25-25,-1 25,1 0,-1-24,-24 24,50-25,-26 25,1-25,-1 25,1-25,0 25,-1 0,1-25,-1 25,1-24,-1 24,1-25,0 25,-26 0,26-25,0 25,-1 0,1 0,-25 0,24 0,1 0,-1 0,1 0,-1 0,-24 25,50-25,-26 0,-24 25,25-25,-1 24,1-24,-1 25,-24-25,25 25,-1-25,-24 25,25 0,24-25,-49 24,49 1,-24-25,24 25,-24-25,24 0,1 25,-1-25,0 25,26-25,-1 24,0-24,0 0,0 0,25 0,-24 0,24-24</inkml:trace>
  <inkml:trace contextRef="#ctx0" brushRef="#br0" timeOffset="405533.1952">16743 17537,'0'-25,"0"25,0-25,-25 0,25 1,-24-1,-1 25,0 0,0 0,0 0,1 25,-1-1,-25 1,50-25,-49 50,49-50,-50 50,50-50,0 0,0 49,0-49,50 25,-50-25,74 50,-24-50,-26 24,26 1,-50-25,74 25,-74-25,0 0,25 74,-25-74,0 0,-49 25,49-25,-50 50,50-50,-74 0,74 0,-75 25,75-25,-49-25,49 25,-50 0,50 0,0 0,0 0,0 0</inkml:trace>
  <inkml:trace contextRef="#ctx0" brushRef="#br0" timeOffset="405985.221">16966 17512,'0'0,"0"0,0 0,-24 0,24 0,0 0,0 0,-25 25,25-25,0 0,-50 25,50-25,-49 74,49-74,-25 75,25-75,-25 99,25-50,0-49,0 75,0-75,25 74,-25-74,49 25,-49-25,50 0,-50 0,50-50,-50 50,74-74,-24 49</inkml:trace>
  <inkml:trace contextRef="#ctx0" brushRef="#br0" timeOffset="406542.2526">17264 17636,'0'0,"0"0,-25 0,25 0,-74 25,74-25,-50 74,50-74,-25 75,25-75,25 49,-25-49,25 50,-25-50,99 0,-74 0,25-25,-50 25,74-25,-74 25,25-49,-25 49,25-50,-50 1,25 24,-25 0,0-25,0 26,1-1,-1 0,0 25,25 0,0 0,0 0,0 0,0 0,50 25,-50-25,49 25,-49-25,75 74,-75-74,74 50,-74-50,50 0,-50 0,0 0,0 0,0-25,0 0,-25 0,25-24,-25-1,0 0,25 1,0-1,0 0,0 26,25-1,0 25,0-25,0 25,-1 25,1-25,0 0,0 0</inkml:trace>
  <inkml:trace contextRef="#ctx0" brushRef="#br0" timeOffset="406876.272">17884 17388,'25'0,"0"0,24 0,-24 25,0-25,0 0,-25-25,25 25,-1 0,-24 0,0-25,25 25,-50-25,25 25,0-24,-24-1,-1 25,0 0,-25 0,26 25,-1-1,0 1,0 25,25-50,0 99,0-99,0 75,0-75,25 74,-25-74,25 50,-25-50,49 24,-49-24,50 0,-50 0</inkml:trace>
  <inkml:trace contextRef="#ctx0" brushRef="#br0" timeOffset="407232.2924">18405 17314,'0'0,"0"0,0 0,-50 0,26 24,-1-24,0 25,-25 0,50 0,-24 0,24-25,24 74,-24-74,75 75,-50-51,24 1,1 0,-1 0,-49-25,50 25,-50-25,0 0,0 49,0-49,-74 25,24 0,0-25,26 0,24 0,-50 0,50 0,0 0,0-75</inkml:trace>
  <inkml:trace contextRef="#ctx0" brushRef="#br0" timeOffset="407834.3268">19248 16768,'-24'0,"-1"0,0 0,-25 0,1 0,-1 0,1 0,-1 0,25 0,-24 0,24 0,0 0,25 0,0 25,0 0,0 24,0-24,0 49,25 1,-25-1,0 25,-25 1,25-1,0 0,-25 0,25-24,0-1,0 1,0-26,0 1,0-50,25 99,-25-99,50 50,-50-50,49 49,-49-49,25 50,-25-50,0 0,50 25,-50-25,0 0,49-25</inkml:trace>
  <inkml:trace contextRef="#ctx0" brushRef="#br0" timeOffset="408156.3452">19348 17338,'-25'-24,"25"24,-25-25,-25 25,26 25,-26-25,0 49,26-24,-26 25,25-1,0 1,25 0,0 24,25-24,-25-50,50 74,-50-74,49 50,1-26,-50-24,74-24,-74 24</inkml:trace>
  <inkml:trace contextRef="#ctx0" brushRef="#br0" timeOffset="408820.3832">19546 17587,'0'0,"0"0,0 0,0 0,0 0,-50 49,50-49,0 0,-49 75,49-75,-25 49,25-49,25 50,-25-50,25 49,-25-49,74 0,-74 0,75-49,-75 49,74-50,-49 1,-25 24,0-25,0 25,0 1,-25-26,0 50,25-25,-25 25,25 0,25-25,0 25,0 0,24-25,1 1,0-26,-1 25,1-24,-1-26,1 26,-25-26,-25 1,25-1,-50-24,0 50,25-26,-50 1,26 24,-1 25,0 1,0 24,0 24,1 26,-1 0,25 49,0 0,0 25,0 0,0 0,25 0,-25 0,24-25,1 1,0-26,-25-24,0-50,50 49,-50-49,24 25,-24-25,0 0,50-50,-50 50</inkml:trace>
  <inkml:trace contextRef="#ctx0" brushRef="#br0" timeOffset="409300.4106">20166 16867,'0'0,"0"0,0 0,0-25,25 25,0-24,0 24,-1 0,1 0,-25 24,25 1,0 25,-25 24,25 1,-1 24,1 0,-25 0,25 0,0 1,0-1,-1-25,1 26,-25-51,0 1,0-50,-25 99,25-99,-49 50,-1-50,1 0,24 0,25 0,-75 0,75 0,-49 0,49 0,0 0,25-50</inkml:trace>
  <inkml:trace contextRef="#ctx0" brushRef="#br0" timeOffset="409592.4273">20737 17190,'0'0,"0"0,25 24,-1-24,1 0,0 0,25 25,-1-25,1 0,-1 0,-24 0,25 0,-1 0,-24 0,0 0</inkml:trace>
  <inkml:trace contextRef="#ctx0" brushRef="#br0" timeOffset="409788.4386">20886 17462,'0'25,"0"0,0-25,49 25,-24-25,0 0,0 0,-1 0,26 0,-25 0,24 0,1-25</inkml:trace>
  <inkml:trace contextRef="#ctx0" brushRef="#br0" timeOffset="410400.4736">23912 16371,'0'-25,"0"0,25-24,-25 24,0 25,49-50,-49 50,75-24,-26 24,1 0,-1 24,1 1,0-25,-1 50,-24 24,0 1,-25 24,0 0,-25 0,0 25,-24 0,-1-24,0 24,1-25,-1 0,1-25,24 1,0-25,0-1,25-49,-25 75,25-75,0 0,0 0</inkml:trace>
  <inkml:trace contextRef="#ctx0" brushRef="#br0" timeOffset="410933.5041">23986 18107,'0'0,"0"0,0 0,0 0,0 0,0 0,0 0,0 0,0-49,0 49,0 0,0 0,0 0,0 0,0 0,0 0,0 0,0 0,0 0,0 0,0 0,0 0,0 0,0 0,0 0,0 0,25-50,-25 50,0 0,0 0,0 0,0 0,0 0,0 0,0 0,0 0,0 0,0 0,0 0,0 0,0 0,0 0,0 0,0 0,0 0,0 0</inkml:trace>
  <inkml:trace contextRef="#ctx0" brushRef="#br0" timeOffset="413977.6777">15726 17562,'25'25,"-25"-25,0 0,0 0,0 0,0 0,0 0,0 0,0 0,0 0,0 0,0 0,-50 24,26-24,-1-24,-25-1,1 0,-26 0,1-25,-26 26,26-26,-25 25,-25-24,25-1,-25 0,0 26,-25-26,25 25,-25-24,0-1,0 0,0 1,1-1,-1 25,25-24,-25-1,25 1,0 24,0 0,-25-25,50 26,-25-1,0 0,25 0,-1 0,1 1,0-1,24 25,-24-25,25 0,24 25,1 0,-1 0,25 0,-24 0,49 0,-25 0,25 0,0 0,0 0,0 0,0 0,0 0,0 0,0 0,0 0,0 0,0 0,0 0,0 25,0-25,0 0,0 0,0 0,0 0,0 0,0 0,0 0,0 0,0 0,0 0,0 0,0 0,0 0,0 0,0 0,0 0,0 0,0 0,0 0,0 0,0 0,0 0,0 0,0 0,0 0,0 0,0 0,0 0,0 0,0 0,0 0,0 0,0 25,0 0,25-1,-25 1,0 0,24 0,1 24,0-24,0 25,-25-25,25-1,-1 1,-24 0,25 0,-25 0,25-25,-25 0,0 0,0 0,-25-25,25 0,-25 0,1-24,-1-1,-25 0,25 1,-24-1,-1 1,25-26,-24 50,24-24,0 24,0-25,1 50,-1-25,25 1,0-1,0 25,-25 0,25 0,25 0,-25 25,25-25,-1 24,26-24,0 25,-26-25,26 0,0 0,24 0,-24 0,-1-25,1 1,-1 24,-24-25,0 25,0 0,-25 0,0 0,0-25,0 25,0 0,0 0,0 0,0 0,0 0,0 0,0 0,0 0,0 25,0 0,0-25,-25 24,25 1,-25 25,25-1,-25 1,25 0,-24-1,-1 26,25-50,-25 24,0 1,25-25,0-1,-25 1,25-25,0 0,0 0,0 0,0 0,0-25,0 1,0-1,25-25,-25 1,0-1,0 0,0 1,0-1,0 0,0 26,0-1,0 25,0 0,0 25,-25-1,25 26,-24-25,24 0,-25 0,25-1,0 1,0-25,0 0,0 0,0-25,25-24,-25 24,0 0,24 0,-24 0,0 1,25-1,-25 25,-25-25,25 25,-24 25,-1 0,25-25,-50 24,25-24,1 25,-1-25,0 0,-25 0,26 0,24-25,-25 25,0 0,25-24,0 24,0 0,0 0,0 24,25-24,0 0,24 25,-24-25,25 0,-26 0,26 0,-25 0,0 0,-25 0,24 0,-24 0,0 0,0-25,-24 25,-1-24,25-1,-50 25,25-25,1 0,-1 25,0 0,25 0,-25 25,50-25,-25 25,25 0,0-25,24 24,1-24,-25 25,24-25,-24 0,0 0,0 0,-1-25,-24 25,0 0,0 0,0 0,-24 25,-1 0,0-25,-25 50,26-25,-1 24,0-24,0 0,25 0,0-1,0-24,0 0,0-24,25-1,0-25</inkml:trace>
  <inkml:trace contextRef="#ctx0" brushRef="#br0" timeOffset="416908.8456">16570 15304,'0'0,"0"0,-25 0,25 0,-25 25,0-25,-24 25,24 0,-25 0,0 0,-24 24,24 1,-24-1,0 26,-1-26,1 1,-25 24,24-24,1 0,-25-1,24-24,-24 25,24-26,-24 1,25 0,-25 0,24-25,-24 25,0-25,24 0,-24 24,25-24,-1 0,-24 25,25-25,-1 0,1 0,-1 25,1-25,0 25,-1-25,1 25,24-25,-24 0,24 0,1 0,24 0,-25 0,1-25,-1 25,25-25,-24 25,24 0,-25 0,0-25,26 25,-26 0,25 0,-24 0,24 0,-25 0,50 0,-49 0,49 0,-25 0,0 0,25 0,-25 0,25 0,0 0,-25 0,25 0,0 0,0 0,0 0,0 0,0 0,0 0,0 0,0 0,0 0,0 0,0 0,0 0,0 0,-24-25,24 25,0 0,0 0,0 0,0 0,0 0,0 0,0 0,0 0,24 0,-24 0,25-24,-25-1,25 0,0 0,0 0,-1 1,1-1,25-25,-25 25,-25 25,24-24,1 24,-25-25,0 25,0 0,0 0,0 25,0-25,0 24,-25-24,1 25,24-25,-25 25,-25 0,25-25,1 25,-26-1,25-24,-24 25,-1 0,25 0,0-25,1 0,24 25,-25-25,25 0,0 24,0-24,25 25,-25-25,24 0,1 25,0 0,0 0,0-1,24 26,-24-50,0 25,0 0,-1 0,1-1,0 1,0 0,0-25,-25 25,0-25,0 0,24 0,-24 0,0 0,0 0,25 0,-25 0,0 0,0-25,0-25,-25 26,25-26,0 0,0-24,-24 24,24 1,0-26,0 50,0-24,0 24,-25 0,25 25,0 0,0 0,0 0,0 25,0 25,-25-26,0 1,25 25,-25-25,1 24,-1-24,25 0,-25-25,25 25,0-25,-25 0,25 0,0-25,25 25,-25-25,0 25,0-25,25 25,-25-25,0 25,0 0,0-24,0 24,-25-25,25 25,-25 0,25 0,-25-25,25 25,-24 0,24 0,0 0,0 25,0-25,24 0,-24 0,25 25,-25-25,25 0,0 0,-25-25,25 25,-25 0,0 0,0 0,0 0,0 0,0 25,0-25,0 24,0-24,0 25,0-25,0 25,0-25,0 0,24 25,-24-25,25 0,-25 0,0-25,0 25,0 0,0 0,0 0,0 0,0 0,0 25,0 0,0-1,25-24,-25 25,25 0,-25-25,0 25,0-25,25 0,-25 0,0 0,0 0,0 0,0-25,0 25,-25-25,25 25,0-25,0 25,-25 0,25 0,0 0,0 25,0-25,0 25,0-25,0 25,0-25,0 0,25 25,-25-25,0 0,0-25,0 25,0-25,-25 25,25-25,0 25,-25 0,25 0,0 0,0 0,0 25,0-25,0 25,25-25,0 0</inkml:trace>
  <inkml:trace contextRef="#ctx0" brushRef="#br0" timeOffset="436111.9442">21406 16917,'0'0,"-24"-25,24 25,0 0,0 0,0 0,0 25,0 0,0 24,0-24,0 25,24 24,-24 0,0-24,0 24,0-24,0 24,0-24,0-25,0-25,0 74,0-74,0 0,0 75,0-75,0 0,0 0,25 0,-25-25</inkml:trace>
  <inkml:trace contextRef="#ctx0" brushRef="#br0" timeOffset="436465.9644">21530 17289,'0'0,"0"0,0 0,0 25,0 24,0-24,25 25,-25-1,25 1,-25-50,74 74,-49-49,25-25,0 0,-26-25,26 1,-25-26,0 25,-1-49,-24 24,-24-24,24-1,-25 1,0 24,-25 1,1 24,-1 0,25 0,-24 50,49 0,-25-25,0 49,25-24,25 0,0 0,-25 0</inkml:trace>
  <inkml:trace contextRef="#ctx0" brushRef="#br0" timeOffset="436810.9842">21952 17314,'0'74,"0"-24,0-1,25 1,-25-50,50 74,-50-74,74 50,-74-50,74 0,-49-25,25 0,-50-24,25-1,-25 0,0-24,-25 0,25-1,-50 26,1-26,24 26,0 24,-25 0,26 0,24 25,0 0,0 25,24-25,1 25</inkml:trace>
  <inkml:trace contextRef="#ctx0" brushRef="#br0" timeOffset="437046.9977">22448 17338,'25'0,"0"25,-25-25,25 25,-1-25,1 0,0 0,-25 25,25-25,-25-25,49 25</inkml:trace>
  <inkml:trace contextRef="#ctx0" brushRef="#br0" timeOffset="437843.0432">22845 17611,'0'0,"0"0,0-24,0 24,0-25,0 0,25 0,-25 0,0 0,0-24,25 24,-25-25,0 1,0-1,0 25,0 25,0-24,0 24,0 0,25 24,-25 1,0 25,24-25,-24 24,0-24,25 0,-25 24,25-49,-25 25,0-25,25-25,-25 25,25-49,-25 24,0-25,24 26,-24-26,0 25,0 0,0 1,0 24,0 24,0-24,0 50,25 0,0-26,-25 26,25-25,-25 24,25-24,-25 0,24 0,-24-25,25 0</inkml:trace>
  <inkml:trace contextRef="#ctx0" brushRef="#br0" timeOffset="438481.0797">23292 17239,'0'-25,"0"25,-25-24,25-1,0 25,25-25,-25 25,0 0,0-25,0 25,0 25,24 0,1 0,-25-1,0 1,25 0,0 25,-25-26,25 26,-25-25,24 0,-24-1,25 1,-25-25,0 0,0 25,0-25,0 0,0 0,0 0,0-25,0 25,-25-25,25 25,-24-24,24 24,0-25,-25 0,0 25,25-25,-25 25,0-25,1 25,-1 0,25 0,-25 25,25 0,-25-25,25 25,0 24,0-24,0-25,25 50,-25-25,25-25,-25 0,25 25,-25-25,24 0,1-25,-25 0,25 25,0-50,-25 25</inkml:trace>
  <inkml:trace contextRef="#ctx0" brushRef="#br0" timeOffset="438714.093">23540 17115,'0'0,"-25"0,25 25,0 0,0 0,0-1,0 1,25 25,-25-1,0-24,24 0,1 0,-25 0,25-1,-25-24,25 0,-25-24,25-1</inkml:trace>
  <inkml:trace contextRef="#ctx0" brushRef="#br0" timeOffset="438933.1055">23763 16966,'0'0,"0"25,-25-25,0 50,0-1,25 1,-49 24,24 1,-25-1,26 1,-1-1,-25-24,25-1,25-49,-24 75,24-75</inkml:trace>
  <inkml:trace contextRef="#ctx0" brushRef="#br0" timeOffset="440541.1975">16545 16148,'0'25,"0"-25,0 0,25-25,-25 0,0-25,24 1,-24-26,25 1,-25 0,0-1,25 1,0 24,-25 25,0 1,25 48,-25 1,24 25,-24 24,0 1,25-1,-25-24,25 24,-25-49,25 0,-25-25,25-50,-1 25,1-24,-25-26,25 26,-25-1,0 0,0 1,0 49,0 0,0 25,25 24,-25 1,0 24,25 1,-25 24,0-25,24 1,-24-26,25-24,0 0,0-25,0 0,-25-50,24 1,1-26,0 1,-25-25,25-1,0 26,-25-25,24 49,-24 1,25 24,-25 0,25 75,0-26,0 51,-25-1,24 1,1 24,0-25,0 1,0-26,-25 1,24-25,1-1,-25-24,0 0,-25-24,1-1,-1 0,-25-25,1 26,-1-1,0 0,26 25,-26 0,25 25,0 24,1-24,24 25,24-1,1 1,0-25,0 0,24-1,-24-48,25 24,-1-50,1 25,0-49</inkml:trace>
  <inkml:trace contextRef="#ctx0" brushRef="#br0" timeOffset="440729.2083">17611 15602,'25'-25,"-25"25,0 0,25 25,-25 0,25 25,0 24,-1-49,1 24,25 1,-25 0,-25-26,49 1,-24-25,0 0,0-25,-1 1</inkml:trace>
  <inkml:trace contextRef="#ctx0" brushRef="#br0" timeOffset="440897.2179">17934 15404,'-50'25,"25"24,1 26,-1-1,-25 25,50-24,-49 24,49-25,-25-24,25-1,0-24,25-25</inkml:trace>
  <inkml:trace contextRef="#ctx0" brushRef="#br0" timeOffset="441409.2472">18331 15577,'-25'0,"25"25,-25 0,0 0,0 0,1 24,-1-24,25 0,-25 0,50-1,0-24,-1 0,26-24,0-26,-26 0,26 1,0-26,-1-24,-24 25,0-50,0 49,-25-49,0 25,-25 0,0 24,25 1,-25 49,0 0,1 25,24 25,0 25,0 24,0 50,0 0,0 25,0 25,24-25,-24 24,25-24,-25 0,25-25,-25-25,0 0,25-24,-25-50,25-1,-25-24,0 0,0-49</inkml:trace>
  <inkml:trace contextRef="#ctx0" brushRef="#br0" timeOffset="442166.2905">19075 15404,'0'0,"0"0,-25 0,0 0,0 25,1-1,-1 26,25 0,-25-1,25 1,0-1,25-24,0 0,24-25,-24 0,0-25,24-24,-24 24,-25-50,25 51,0-51,-25 26,-25-1,25 0,-25 1,25-1,0 25,0 25,0 0,0 25,0 0,50 49,-50 1,49 24,-24 0,25 25,-25 0,24-25,-24 1,0-26,-25 0,25-49,-25 0,0-25,-25 0,25-50,-25-24,0 0,0-50,1 0,-1 0,0 0,25-25,-25 49,50 1,-25 50,25-1,0 50,24 0,-24 25,0 24,0 1,-1 0,1 24,-25-24,0-25,0 24,-25-24,25 0,-49-50,49 25,-25-25,25 25</inkml:trace>
  <inkml:trace contextRef="#ctx0" brushRef="#br0" timeOffset="442555.3126">19844 15156,'0'0,"0"-25,-25 25,0 0,25 0,-25 0,-24 0,49 0,-25 25,0-1,25 1,25 0,0 25,0-26,-1 26,1 0,-25-25,25-1,-25 26,0-25,0 0,-25-25,25 24,-25-48,25 24,-49-25,49 0,0-25</inkml:trace>
  <inkml:trace contextRef="#ctx0" brushRef="#br0" timeOffset="442829.3284">20191 15081,'0'0,"0"0,0-25,0 25,-25 25,0 0,1 0,24 24,-25 1,25 0,0-1,25 26,-1-50,1 24,0-24,25 25,-1-50,-24 24,0-24,0 0,-1-24,1-26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1-29T21:25:27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3646 6772,'0'0,"0"0,0 0,0 0,-25 0,25 0,-24 24,24 1,0 25,-25-25,25 24,0 26,0-1,0 1,0-1,0 25,25-24,-25-1,0-24,0-1,0 1,-25-25,25-1,0 1,-25-25,25 0,-25-25,0-24,25-1,-24-24,-1-1,0-24,0-25,25 25,0-25,0 0,25 0,25 0,-26 25,51-25,-1 49,1 1,-1-1,-24 26,24 24,-24 0,-1 50,-24 0,-25 0,0 24,-25 26,1-1,-1 25,25-24,0 24,25-25,-1 25,26 1,0-1,24-25,-24 26,-1-26,-24 0,0-24,-50 24,0-24,-24 0,-26-1,26-24,-51 0,26 0,0-25,-1 0,26 0,-1-50,25 25,0 0,50-24,-25 24,25 0</inkml:trace>
  <inkml:trace contextRef="#ctx0" brushRef="#br0" timeOffset="433.0247">4266 7243,'25'-50,"0"-24,0-25,0-25,-1 24,1-24,0 0,0 25,-25 0,25 25,-25-1,24 50,-24 50,0 0,25 25,0 24,0 25,-25 25,49 0,-24-25,0 26,25-26,-26-25,1 1,0-51,-25 1,25 0,-25-25,-25-25,0 0,0 1,1-26,-26 0,0 26,1-1,24 0,-25 0,1 25,24 0,0 0,25 0,0 0,-25 0,50-25</inkml:trace>
  <inkml:trace contextRef="#ctx0" brushRef="#br0" timeOffset="781.0445">5060 6424,'0'0,"-25"0,-24 0,-1 25,25-25,-24 25,24 0,0 0,25 24,0 1,25 24,0-24,24 24,1-24,0 24,-1 1,-24-26,25 26,-50-26,0-24,0 0,-50-25,25 25,0-25,-24-25,-1 25,25-50,1 50,-1-49,0-1</inkml:trace>
  <inkml:trace contextRef="#ctx0" brushRef="#br0" timeOffset="1169.0668">5705 6325,'25'-25,"0"25,-25 0,-25 25,-25-25,1 25,-1-25,0 25,1-25,-1 25,50-25,0 24,0-24,25 50,0-25,-25 24,0 1,-50 49,25-24,-24 24,-1-25,1 26,24-26,0 0,25-24,50 0,-26-26,26 26,24-50,1 0,-1 0,1 0,-26-25,26 0,-26-24</inkml:trace>
  <inkml:trace contextRef="#ctx0" brushRef="#br0" timeOffset="2062.1179">7268 6424,'-25'-49,"0"24,0 0,-24 0,-1 1,1-1,-1 25,0 25,1-1,-1 26,0 0,26 49,-1-25,0 25,25 1,0 24,0-25,25 0,0-24,24-26,-24 26,25-51,-1 1,1-25,24 0,-24-49,24-1,1 0,-26-49,26 0,-26 0,26-1,-26 1,-24 0,25 25,-25-1,-1 50,1 1,0 24,-25 24,25 1,0 25,-1-1,1 26,0-1,25 1,-26-1,1-24,0-1,-25 1,25-25,-50-25,25 25,-25-25,-24-25,24 0,-50 0,26 0,-1 1,1 24,-1-25,0 0,26 25,-1 0,25-25,25 0,-1 0</inkml:trace>
  <inkml:trace contextRef="#ctx0" brushRef="#br0" timeOffset="2393.1367">8359 6251,'0'-25,"0"25,-25 25,1-25,-26 25,0-1,26 26,-1-25,0 24,25 26,25-26,24 26,-24-26,25 26,-1-26,1 26,-25-50,-25 24,0 1,-25-25,0 0,-24-1,-26 1,26-25,-1 0,0 0,1-25,49 1,-25 24,50-25,-25-25</inkml:trace>
  <inkml:trace contextRef="#ctx0" brushRef="#br0" timeOffset="2847.1627">8880 6300,'25'-24,"-25"24,25 0,-25 0,24 0,-24 0,0 0,-49 0,24 24,-25 1,26 0,-26 0,0 24,1 26,24-50,0 49,25-24,0-1,25 1,-25-1,25 1,-25 0,0-1,25-24,-25 25,0-25,24-25,-24 24,25-24,25 0,-25-24,24 24,-24 0,25-25,-1 0,-24 0,25-24</inkml:trace>
  <inkml:trace contextRef="#ctx0" brushRef="#br0" timeOffset="3182.1819">9575 6276,'0'-25,"-25"0,0 0,-25 25,1 0,24 0,-25 25,26 25,24-1,0 1,24-1,1 26,0-26,25 26,-26-1,1-24,-25 24,0-24,-25-25,25 24,-49-24,-1 0,25 0,-24 0,-1-25,25 0,1 0,-1 0,25 0,0-25</inkml:trace>
  <inkml:trace contextRef="#ctx0" brushRef="#br0" timeOffset="13295.7604">3770 4415,'0'-25,"25"25,-25-24,0 24,0-25,0 25,0 0,0 0,-25 0,25 0,-24 25,-1-25,0 0,0 24,0-24,0 0,-24 0,24 25,-25-25,1 0,-1 0,1 0,-1 0,0 0,1 0,-26 0,26-25,-26 25,26 0,-26 0,1 0,24 0,-24 0,24 0,-24-24,24 24,1 0,24-25,-25 25,1 0,24 0,0-25,0 25,0 25,1-25,24 0,-25 25,25-1,-25 1,25 25,0-1,-25 1,25 24,0 1,-25-1,25 1,-24-1,24 25,0-24,-25-1,25 1,-25 24,25-50,0 26,0-1,0-24,0-1,0-24,25 0,0 25,-25-26,24-24,1 25,0 0,0-25,24 0,-24 0,25 0,-1 0,1 0,0 0,-1-25,1 25,24 0,-24 0,0 0,24-25,-24 25,24 0,-24 0,24 0,0-24,-24 24,24 0,-24 0,24 0,1 0,-26 0,26 0,-1 0,-24 24,24-24,-24 0,24 25,-24-25,24 0,-24 25,0-25,24 25,0-25,-24 25,24-25,-24 0,24 25,-24-25,24 24,-24-24,24 25,1-25,-1 25,1-25,-1 25,1-25,-1 0,25 25,0-25,-24 0,24 24,0-24,0 25,-24-25,24 25,0-25,1 25,-1-25,0 0,0 25,0-25,1 0,24 0,-25 24,0-24,0 0,25 0,-24 0,24 0,-25 0,0 0,25 0,-25 0,0 25,26-25,-26 0,0 0,25 0,-25 0,25 0,0 25,0-25,-25 0,26 0,-1 0,0 0,0 25,0-25,0 0,0 0,0 0,25 25,-25-25,0 0,0 0,0 0,0 0,0 24,0-24,0 0,0 0,0 0,0 0,0 0,0 0,0 0,-25 0,25 0,0 0,-25-24,25 24,-24-25,24 25,-50-25,50 25,-25-25,-24 25,24-25,-25 1,1-1,-1 0,-24-25,-1 26,1-1,0 0,-26-25,1 26,25-26,-50 25,25-25,-1 1,-24-1,0 1,25-26,0 26,-25-1,0 0,25-24,-25 0,0 24,25 0,-25-24,0 24,0 1,0-1,0 1,-25-1,25 0,-25 25,0-24,0 49,-24-25,-1 0,1 0,-26 1,1 24,-1-25,1 25,-25 0,-1-25,1 25,-25 0,25 0,-25-25,0 25,0 0,25 0,-50 0,25 0,0-25,0 25,0 0,0 0,0 0,0 0,-25 0,25 0,0 0,0 0,0 0,0 0,0 0,0 0,25 0,-26 0,1 0,25 0,-25 0,25 0,0 0,-25 0,25 0,-1 0,1 0,-25 0,25 0,0 0,-25 0,24 0,1 0,-25 0,25 0,-25 0,0 0,25 0,-25 0,0 0,24 0,-24 0,0 0,0-24,0 24,0 0,0 0,0 0,0-25,0 25,0 0,0 0,0 0,0-25,0 25,0 0,25 0,-25 0,25 0,-25 0,24 0,1 0,25 0,-1 0,1 0,-1 0,26 0,-1 0,1 0,-1 0,25 0,-24 25,24-25,-25 0,25 0</inkml:trace>
  <inkml:trace contextRef="#ctx0" brushRef="#br0" timeOffset="36443.0844">11807 6821,'25'0,"-25"-25,0 25,0-24,0-1,0 0,0 0,-25 25,0 0,0 0,1-25,-1 25,0 25,0-25,0 0,1 25,24 0,0 24,24-24,1 25,0-25,0 0,0 24,-1-24,-24 25,25-50,-25 24,-25 1,25 0,-49-25,24 0,0 0,-24 0,24 0,0 0,0 0,0-25,25 25,0 0,0-25,25 25,0-24</inkml:trace>
  <inkml:trace contextRef="#ctx0" brushRef="#br0" timeOffset="36742.1015">11757 6970,'25'0,"0"-25,25 25,-26-24,26-1,-25 0,0 25,-1-25,1 0,0 25,-25-25,0 25,0 0,0-24,-25 48,0-24,-24 25,24 0,0 0,0 0,1 24,24 1,-25-25,50 0,-25-1,24 1,1 0,0 0,0-25,0 0,-1 0,26-25,-25 0,0-24</inkml:trace>
  <inkml:trace contextRef="#ctx0" brushRef="#br0" timeOffset="37151.1248">12179 6449,'0'-25,"0"25,0 0,-25 25,50 25,-25-25,0 49,0 0,0 1,0-1,25 1,-25-1,0 1,25-26,-25 1,0-1,0-49,0 0,0 0,0 0,-25-49,0-1,25 1,-50-1,26 0,-1 1,0 24,0 0,25 0,0 0,0 25,25 0,0 0,0 25,24-25,1 0,0 0,-1 0,1 0,-1 0,1 0,-25-25</inkml:trace>
  <inkml:trace contextRef="#ctx0" brushRef="#br0" timeOffset="37486.144">12923 6796,'0'0,"0"0,0 0,0 0,-25-24,1 24,-1 0,25 0,-50 0,25 0,25 24,-24-24,24 50,0-25,24 0,1 24,0-24,0 25,0-25,-1-1,1 1,-25 0,0 0,-25 0,1-25,-1 0,0 24,0-24,0 0,1-24,24 24,0 0,0-25,0 25</inkml:trace>
  <inkml:trace contextRef="#ctx0" brushRef="#br0" timeOffset="38456.1993">13419 6821,'25'0,"-25"0,-25 0,1 0,-1 0,0 25,0 0,-24 0,24 0,0 24,25 1,0-25,0-1,25 26,0-25,-1 0,26-25,-25 0,0 0,24-25,-24 0,0 25,0-25,-25 0,0 25,0 0,0 0,0 0,0 25,0 0,0 0,0 0,0-1,0-24,24 25,1 0,0-25,-25 0,25-25,-25 25,0-25,25 1,-25-1,0 0,0-25,0 26,0 24,0-25,0 25,24 0,-24 25,25-25,0 24,-25 1,25 0,0 0,-25-25,24 0,-24 0,25-25,-25 0,0 0,25 1,-25-26,0 0,0 1,25 24,-25-25,25 25,-1 1,-24-1,50 25,-50-25,25 25,0 0,-25 25,0-25,0 25,24-1,-24 1,0 0,25-25,-25 25,25-25,-25 25,25-25,0 0,-1 0,1 0,0 0,-25-25,0 25,0-25,0 0,0 0,-25 25,25-24,-25 24,1 24,-1 1,0 0,25 0,-25 0,25 24,0 1,25-25,-25 0,0-1,25-24,0 25,-25-25,24 0,1-25,-25 25</inkml:trace>
  <inkml:trace contextRef="#ctx0" brushRef="#br0" timeOffset="38786.2184">14461 6772,'0'0,"0"0,0 24,-25-24,1 0,-1 0,0 25,25 0,-25-25,25 25,25 0,0 0,0-1,24 1,1 25,-25-25,-1-1,1 1,-25 0,-25 0,1 0,-1-1,0-24,-25 0,26 0,-1 0,25 0,0-24,25 24</inkml:trace>
  <inkml:trace contextRef="#ctx0" brushRef="#br0" timeOffset="39140.2385">15156 7193,'0'0,"0"0,0 0,0 0,0 0,0 0,0 0,0 0,0 0,24 0,-24 0,0-24,25 24,0-25</inkml:trace>
  <inkml:trace contextRef="#ctx0" brushRef="#br0" timeOffset="39318.2488">15602 7069,'25'0,"-25"25,0 0,0-25,0 25,0-25,0 0,0 0,0-25,0 25,25-25,0 0</inkml:trace>
  <inkml:trace contextRef="#ctx0" brushRef="#br0" timeOffset="39440.2558">16024 6995,'0'0,"25"25,-25 0,0-25,0 0,0 0,0 0,24 0</inkml:trace>
  <inkml:trace contextRef="#ctx0" brushRef="#br0" timeOffset="46558.6628">4192 8855,'25'0,"-25"-25,0 25,0 0,0 0,0 25,0 0,0 25,0 24,0 1,0 24,25 0,-25 0,0 0,24 25,-24-49,0 24,0-49,0 24,25-24,-25-26,0 1,0-25,0 0,0 0,0-25,0 1,0-26,0 0,-25 1,25 24,-24-25,-1 1,-25 24,25 0,-24 0,-1 25,25 0,-24 25,-1 0,25-25,-24 50,49-1,-25 1,25-25,0 24,25 1,0-1,24-49,1 25,-1 0,1-25,0 0,-1 0,1-25,-1 25,-24-25,25 25,-25-24,-1-1,1 25</inkml:trace>
  <inkml:trace contextRef="#ctx0" brushRef="#br0" timeOffset="46882.6815">4539 9798,'0'0,"0"0,25 25,-25-25,0 49,0-24,0 0,0 24,25 1,-25 0,25-25,-1 24,-24-24,0 0,25-25,-25 0,-25-25,25 0,0 0,-24-24,-1-1,0 0,0-24,0 24,25 1,0-1,0 1,0 24,0 0,25 25,0-25,0 25,0-25,24 25,1 0,-25-24</inkml:trace>
  <inkml:trace contextRef="#ctx0" brushRef="#br0" timeOffset="47213.7002">5035 9674,'-24'49,"-1"-24,0 25,0-1,0 1,25 0,-24-1,24 1,0 0,24-26,1 1,25-25,-1 0,1 0,0-49,24 24,-24-25,-26 0,1-24,0 24,-25-24,0 24,-25-24,0 49,1-24,-26 24,25-25,0 50,1 0,24 0,0 0,0 25</inkml:trace>
  <inkml:trace contextRef="#ctx0" brushRef="#br0" timeOffset="47672.7265">5432 9996,'25'75,"-25"-1,25 25,-25-24,25 49,-1-50,1 25,-25-24,25 24,-25-74,25 24,-25-49,0 0,-25-49,25 24,-25-74,0 24,1-49,24-24,-25-1,25 0,0 25,0-25,0 50,25 0,24 49,-24 25,25 0,-1 50,1 0,-1 25,1-1,-25 1,0 24,-25-24,-25-1,0 1,0 0,-24-26,-1-24,0 0,1 0,-1 0,50-24,-25-1</inkml:trace>
  <inkml:trace contextRef="#ctx0" brushRef="#br0" timeOffset="48039.7475">6896 9525,'-25'25,"0"-25,0 0,-24 0,-1 0,0 0,-24 25,24-1,-24 26,24-25,26 24,-1 26,25-26,0 26,25-26,24 26,1-50,24 24,-24-49,49 25,-49-50,49 1,-49-26,24-25</inkml:trace>
  <inkml:trace contextRef="#ctx0" brushRef="#br0" timeOffset="48437.7702">7218 8855,'0'-49,"-25"24,25 25,-24 0,24 49,-25 1,0 49,25 1,-50 24,50 0,-24 24,-1 1,25-25,-25 0,25-25,-25-49,25 0,0-25,25-25,-25-25,25-25,0-24,-1 24,1-24,0 24,25 0,-26 26,1 24,-25 24,25 1,0 25,-25-1,25 1,-1 24,-24-49,25 25,0-25,-25-25,25 0,-25-25,25 0,-1-25</inkml:trace>
  <inkml:trace contextRef="#ctx0" brushRef="#br0" timeOffset="48726.7869">7491 9823,'0'0,"0"-25,25 25,-25 0,49 0,-49 0,25-25,0 0,0 0,0-24,-25 24,24 0,-24 0,-24 1,-1-1,0 25,0 25,0-1,1 26,-1 0,0 24,25-24,0-1,0 26,0-51,25 26,0-25,-1 0,26-25,0-25,-26 0,51 0,-50-24</inkml:trace>
  <inkml:trace contextRef="#ctx0" brushRef="#br0" timeOffset="48914.7975">7962 9699,'25'-50,"-25"25,-25 0,0 1,1 24,-1 24,0 1,-25 25,50-1,-24 1,24 0,0 24,24-24,1-26,0 1,25 0,-1-50,1 0,0 1,-1-26</inkml:trace>
  <inkml:trace contextRef="#ctx0" brushRef="#br0" timeOffset="49148.8111">8359 8731,'0'0,"-25"25,1 25,24 24,-25 0,0 51,25-1,-25 0,0 24,1-24,-1 25,25-50,-25 1,25-26,-25-24,25-1,0-49,0-24</inkml:trace>
  <inkml:trace contextRef="#ctx0" brushRef="#br0" timeOffset="49804.8486">8508 9426,'0'25,"-25"-1,0 1,-24 25,-1-25,1 24,-1 1,0-25,26 24,24 1,0-25,0 24,49-24,-24 0,49-25,-24 0,24-25,1 0,-26 0,26 1,-26-26,-24 25,25-24,-25 24,-25 0,0 0,0 25,-25 25,25-25,-25 50,0-26,25 26,-25 0,25-26,0 26,25-25,-25 0,25-1,0 1,0 0,-1 0,1 25,-25-26,50-24,-50 25,25-25,-1 0,-24 0,0-25,0-24,0-1,-24-24,24-1,-25 1,25 24,-25-24,50 24,-25 1,0-1,49 25,-24 0,25 25,0 0,-1-24,-24 24,25-25,-1 25,-24-25,0 0,-25 0,25 1,-25 24,0-25,0 0,0-25</inkml:trace>
  <inkml:trace contextRef="#ctx0" brushRef="#br0" timeOffset="51561.9491">2753 11782,'25'-49,"-25"-26,0 26,25-51,-25 1,0 0,0 0,0 24,0 1,0 24,0 25,0 25,0 25,25 50,0-1,24 25,1 1,-1-1,1 0,0-25,-1 1,1-1,-25-49,-1-25,-24 0,0 0,-49-25,24 0,-49 1,-1-26,1 0,-1 26,1-1,24 0,1 0,24 25,25 25,0-25,0 25,50-25,-26 25,26-25,0 0,-1 0,26 0,-26-25,1 0,-1 0,1-24,-25 24,0 0,-1 0,1 0,-25 1,0-1,0 25,0 0,0 0,0 25,0 24,0-24,25 0,-25 24,0 1,25 0,-25-1,0 1,25-1,-25-24,0 0,0 25,0-26,0 1,0 0,0-25,0 25,0-25,-25 0,25 0,0 0,0 0,0-25,0 25,0-25,0-24,0-1,0 0,-25-24,25 0,0 24,0-49,0 24,-25 1,25 24,0-24,0 24,0 25,0-24,0 49,0-25,0 25,25-25,-25 50,0-25,25 25,0 24,24-24,-24 25,25 0,-1-1,26 26,-26-26,-24 1,25-1,-1 1,-24-25,0 0,0-1,-25 1,0-25,-25 0,0 0,0-25,-24 1,-1 24,0-25,-24 0,24 0,1 25,-1-25,1 25,24 0,0 0,25-24,25 24,0-25,-1 0,1-25,0 26,25-26,-1 0,-24 26,25-26,-26 25,1 25,-25 0,0 25,0 0,0 49,0-24,-25 24,25-24,-24 49,24-49,-25 24,0-24,25-1,-25-24,0 0,25 0,0-25,0 0,0-25,0 0</inkml:trace>
  <inkml:trace contextRef="#ctx0" brushRef="#br0" timeOffset="52464.0006">2729 14238,'0'25,"24"24,-24-24,0-25,0 0,0 0,0 0,0-50,0 26,0-26,0-24,0 24,25-24,-25-1,0 1,0 24,0 1,0 49,0 0,25 0,0 24,0 51,-1-1,1-24,25 49,-1-25,-24 1,25-26,-1 26,-24-50,0 0,-25-1,0-24,-25-24,0 24,-24-50,-26 25,26-25,-26 26,26-1,-1-25,1 25,24 25,25-24,0 24,25 0,24-25,1 25,24-25,25 0,-24-24,-1-1,1 25,-1-24,0 24,-49-25,25 50,-50-25,0 25,-25 25,0 25,0-1,-24 1,-26 0,26 24,-1 0,1-24,-1 24,0-24,1 0,24-25,0-1,25 1,-25 0,50-25,-25 0,25 0,0-25,24 25</inkml:trace>
  <inkml:trace contextRef="#ctx0" brushRef="#br0" timeOffset="53087.0364">3299 14387,'25'-50,"0"25,-25-24,24-26,-24 1,0 24,25-49,-25 25,0-1,0 26,0-26,0 26,0 24,25 25,-25 25,25 49,0-24,-1 24,1 25,0 0,25 1,-26-26,1 0,0 1,0-25,-25-26,0 1,-25-25,25 0,-50-25,26 1,-26-26,0 0,1 1,24 24,-25 0,50-25,0 26,0-1,50 0,0 25,-1-50,26 26,-1-26,1 0,-1 1,-24-26,-1 51,1-26,-25 0,-1 26,-24 24,-24 0,-1 49,-25 1,1-1,-1 26,-24-1,-1 25,25-24,-24 24,24-25,1 26,-1-26,1-24,24 24,0-49,25 0,-25 0,25-1,0-24,25-24,-25-1,25 0,0 0</inkml:trace>
  <inkml:trace contextRef="#ctx0" brushRef="#br0" timeOffset="54213.1008">4762 15230,'0'0,"0"0,0 0,0 0,-24 0,24 25,0 24,0 1,-25 25,25 24,0-25,0 50,0-25,0 1,0-1,0-25,0 1,0-26,0 1,0-25,0-1,0-24,0 0,0-49,0 24,-25 0,25-49,0 24,-25 1,0-26,1 26,-1-1,-25 0,25 26,-24 24,24 0,-25 24,26 26,-1 0,0-1,25 26,-25-1,50 0,-25-24,25 0,0-1,-1-24,1 0,0 0,0-50,24 25</inkml:trace>
  <inkml:trace contextRef="#ctx0" brushRef="#br0" timeOffset="54487.1164">4936 16024,'0'25,"0"-1,0 1,0 0,0 25,0-1,0 1,25-1,0-24,-25 0,49-25,-24 0,0-25,25 0,-26-24,-24 24,0-25,0 26,-24-26,24 25,-25 0,0 1,-25-1,50 0,0 25,0-25</inkml:trace>
  <inkml:trace contextRef="#ctx0" brushRef="#br0" timeOffset="54765.1323">5705 15577,'25'0,"-25"0,0 0,0 0,0 25,-25 25,25-1,0 1,-25 24,25 1,0 24,0 0,0 0,0-24,0 24,0-49,0 24,0-49,0 0</inkml:trace>
  <inkml:trace contextRef="#ctx0" brushRef="#br0" timeOffset="55334.1649">5507 16049,'0'-25,"0"0,0 0,24 0,1 1,0-1,0 0,24-25,-24 1,25 24,-25 0,-1 0,1 25,25 0,-25 25,0 25,-1-1,1 26,-25-1,25 25,-25-24,-25-1,25 1,0-1,0-49,-25 0,25-25,0 0,0 0,0-25,0 0,25 25,-25-25,25 25,0 0,0 0,-1 25,1-25,25 0,-25-25,24 25,-24-49,25 24,-26-25,26 1,-50-1,25 0,-25 1,0 24,0 0,-25 25,0 25,0 25,1-1,24 1,-25 24,25-24,0-1,25 1,-1-25,-24 0,50-25,-25-25</inkml:trace>
  <inkml:trace contextRef="#ctx0" brushRef="#br0" timeOffset="56565.2352">6945 16222,'0'25,"0"25,-24-26,24 1,0-25,0 0,-25 0,25-25,0 1,0-1,0-25,0-24,25-1,-25 26,24-26,-24 1,25 0,-25 24,25 0,0 26,0 24,-25 0,24 24,1 26,0 0,0-1,0 1,24 24,-24-24,0-25,0-1,-1-24,1 0,0 0,0-24,-25-1,25 0,-25-25,24 1,-48-1,24 25,-25 1,25-1,-50 25,50 25,-49 24,49 1,-25-1,25 1,0 24,0-24,0 0,0-26,25 1,-25-25,24 0,1-25,0 1,0-1,0 0,-1-25,1 50,0-24,0 24,-25 0,25 24,-1 1,-24 0,25 0,-25 0,0 24,0-49,-25 25,25-25,-24 0,-1 0,25 0,-25 0,25 0,0 0,0 0,0 0,0-25,25 25,0 0,-1 0,26-49,0 24,-1-25,1 1,-1-26,-24 1,25-1,-25-24,-1 0,1 25,0-26,-25 26,0-1,-25 26,25 24,-25 25,25 25,-24 24,24 51,-25-26,25 50,-25 0,25 25,0-25,25 0,-25 0,0-25,25-24,-25-26,0-24,0-50,0-24,-25-1,25-49,-25 0,-25-1,26-24,-1 25,0 0,-25 49,26 1,24 24,0 25,0 0,24 50,26-26,0 26,24-25,-24 0,-1-1,26-24,-26 0,-24-24,0-1,0 0,0 25</inkml:trace>
  <inkml:trace contextRef="#ctx0" brushRef="#br0" timeOffset="56747.2456">8260 16173,'0'49,"0"1,0-1,-25 1,0-50,25 0,0 0,0 0,0-25,0 0</inkml:trace>
  <inkml:trace contextRef="#ctx0" brushRef="#br0" timeOffset="56923.2558">8508 16197,'25'25,"-25"-25,0 25,0-25,0 0,0 0,0 0,0 0,25-25</inkml:trace>
  <inkml:trace contextRef="#ctx0" brushRef="#br0" timeOffset="57095.2655">8806 16173,'0'24,"24"1,-24 0,0-25,25 25,-25 0,0-25,0 24,0-24,25 25,-25-25</inkml:trace>
  <inkml:trace contextRef="#ctx0" brushRef="#br0" timeOffset="126085.2116">9649 16991,'0'0,"0"25,0-25,25 25,-25-25,25 25,-1-1,1 1,0 25,25-25,24 24,-24 1,24-1,1 1,-1 0,25 24,-24-49,-1 25,0-1,-24 1,0-25,-50-25,49 49,-49-49,0 0,0 0,0 0,0 0</inkml:trace>
  <inkml:trace contextRef="#ctx0" brushRef="#br0" timeOffset="126645.2437">9575 17090,'0'0,"0"0,0 0,0 0,0 25,24 0,1 25,-25-26,25 26,0 0,0-1,-1-24,1 0,-25 0,0-25,0 0,0 0,0-25,-25-25,1 1,-1-1,0-24,0-1,-24 1,24-1,0 1,0 49,0-24,25-1,25 25,0 25,25 0,-26 25,26 0,0 0,24-1,-24 26,-1-25,1 0,-25-1,24 1,-24-25,25 0</inkml:trace>
  <inkml:trace contextRef="#ctx0" brushRef="#br0" timeOffset="127856.3129">11435 16470,'-25'25,"25"0,0 25,0 24,0 0,25 26,-25-1,25 25,0-25,-25 25,24 0,-24-50,0 26,25-26,-50 1,25-51,0-24,-24 75,24-75,0 0,-50-25,50 25,-50-74,26 49,-1-25,0 1,-25-1,26 25,-1 0,-25 25,0 0,26 25,-26 0,0 0,1 24,24 26,0-26,0 26,25-26,0 26,25-26,0 1,25 0,-1-1,1-24,24 0,1-25,-1 0,25-25,-24 0,-1 0,1-24,24 24,-50-25,26 1,-26-26,1 51,-25-26,-25 50,0-74,0 24,-25 25,0 0,25 25,-49 0,49 0,-75 0,75 0,-74 75,74-75,-25 49,25-49,-25 75,25-75,50 49,-50-49,49 50,-49-50,75 25,-26-25,1-25,0 0,-1 0,1 1,-1-26,1 0,0-24,-1 0,-24-1,25-49,-50 25,25 0,-25-50,-25 50,0-1,0-24,0 50,1 0,-1 24,-25 25,25 25,0 25,1 25,-1 24,25 0,0 50,0 0,0 0,25 0,-1 0,-24 0,50-24,-25 24,0-50,0 1,24-51,-49-24,50 100,-50-100,25 49,-25-49,0 0,49 25,-49-25</inkml:trace>
  <inkml:trace contextRef="#ctx0" brushRef="#br0" timeOffset="128546.3524">12675 16594,'0'0,"0"0,0 0,0 0,0 25,0 0,0 25,0-1,0 26,0-1,0 25,0 0,-25 1,25-1,0 0,0-25,0 1,0-1,-24-24,24-50,0 50</inkml:trace>
  <inkml:trace contextRef="#ctx0" brushRef="#br0" timeOffset="128680.3601">12700 17785,'50'74,"-50"-74,0 0,0 0,0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1-29T21:28:22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23937 1315,'0'0,"0"0,0 0,0 0,0 0,0 0,-50-25,50 25,-50 0,50 0,-74-25,74 25,-75-50,51 26,-26-1,-24-25,24 25,-24 25,-1-49,-24 24,25 0,-26 0,-24 1,25-26,-25 25,-25 0,25 1,-25-1,-24 25,24-25,-25 25,-24 0,-1-25,26 25,-26-25,1 25,-1 0,26-24,-26 24,1 0,0-25,-1 25,1 0,-26-25,26 25,-25 0,0 0,-26 0,26 25,0-25,-25 25,0-1,25 26,-25-25,24 49,1 1,0-26,0 50,24 1,1-1,24 25,25 0,0 0,50 0,0 25,25 0,24-1,25-24,0 25,25 0,0 0,25 0,0 0,25-1,24 1,0-25,1 0,49 0,0 0,25-24,0-1,24-25,1 1,24-1,1-24,24-1,25-24,0 0,25 0,0-25,24 0,1 24,-25-24,25 0,-1 0,1-24,0 24,-26 0,26 0,0-25,-25 25,24-25,-24 25,25-25,-25 0,-25 1,0-26,0 0,-25 1,0-26,-24 1,-1 0,0-1,-24-24,0 0,-50-25,25 24,-25-24,-50-24,25-1,-49 0,-25-25,-1 1,-24 24,-49-25,-1 1,-24 24,-25-25,-1 25,-24 25,-24 25,-1-25,0 50,-25-26,1 26,-1 24,0 26,1-1,-1 50,174-25</inkml:trace>
  <inkml:trace contextRef="#ctx0" brushRef="#br0" timeOffset="36066.0629">8037 13940,'0'0,"0"25,0-25,0 0,25 0,-25 0,24 0,1 0,0 0,0 0,24 0,1 0,24 0,-24 0,24 25,-24-25,24 0,-24 25,24-25,-49 0,25 0,-25 24,-1-24,-24 0,25 0,-25 0,0 0,0-24,-25 24,25 0</inkml:trace>
  <inkml:trace contextRef="#ctx0" brushRef="#br0" timeOffset="36411.0826">7913 14039,'0'0,"0"0,0 0,0 25,24-25,-24 25,50-25,-25 0,25 25,24-25,-24 25,24-1,0-24,1 25,-1-25,-24 0,24 25,-24-25,-1 0,-24 0,0 0,-25-25,0 25,0 0,0 0,-25-25</inkml:trace>
  <inkml:trace contextRef="#ctx0" brushRef="#br0" timeOffset="37147.1245">9723 13171,'0'0,"25"0,-25 0,0 0,25 25,-25-25,0 0,-25 25,25-25,0 25,-25 0,1-1,-26 1,25 25,-24-25,24-1,-25 26,25-25,1 0,-1-1,0 1,25 0,25-25,0 25,-1-25,26 25,0-25,-1 0,26 24,-26-24,1 25,24-25,-24 0,-25 25,24-25,-24 25,-25-25,25 0,-25 0,0 0,0-25,0 0,25 0</inkml:trace>
  <inkml:trace contextRef="#ctx0" brushRef="#br0" timeOffset="37528.1465">10244 12998,'0'0,"-24"24,24-24,0 25,0-25,-25 50,25-25,-25 49,25-24,-25 49,25-25,-25 26,25-1,0 0,-24 0,24 0,0-24,0-1,0 1,0-1,0-24,0-1,0-24,0 25,0-25,0-1,0-24,0 25,0-25,0 25,0-25,0 0,0 0,0 0,0 0</inkml:trace>
  <inkml:trace contextRef="#ctx0" brushRef="#br0" timeOffset="53902.083">14560 2952,'0'0,"0"0,0 0,0-25,0 0,0 25,-24 0,24 0,0-25,-25 25,0-24,25-1,-25 25,0 0,-24-25,24 25,0-25,-25 25,26 0,-26-25,0 25,-24 0,24 0,1 0,-26 0,1 0,24 0,-24 0,-25 0,0 0,24 25,-24-25,0 25,-1-25,-24 0,0 25,25-25,-50 0,25 25,-24-25,-1 0,-25 24,25-24,-24 0,-1 0,-24 0,24 0,-25 0,1 0,24 0,-49 0,25-24,-1 24,1-25,-1 25,1-25,0 25,-1 0,1 0,-1 0,26 0,-26 25,26-25,-1 49,0-24,25 0,-24 25,49-1,-25 1,25-25,0 24,0 26,25-51,-1 26,26 24,0-24,24-25,0 24,1-24,24 25,0-25,0-1,1 1,24 0,-25-25,25 25,0 0,0-25,0 0,0 0,0 0,-25 0,25 0,-25-25,25 25</inkml:trace>
  <inkml:trace contextRef="#ctx0" brushRef="#br0" timeOffset="54226.1016">5953 3597,'0'0,"0"0,0 0,0 0,-25 0,25 0,0 24,0 1,-24 0,24 25,-25-25,25-1,-25 1,25 0,0 0,0 0,25-25,0 0,24 0,1 0,-25 0,24 0,1 0,-25-25,24 25,-24 0,0 0,-25 0,25 0,-1 0,-24 0</inkml:trace>
  <inkml:trace contextRef="#ctx0" brushRef="#br0" timeOffset="55849.1943">2902 5606,'0'0,"0"0,0 0,0 0,0 0,0 0,0 0,0 0,0 0,0 0,0 0,0 0,0 0,0-25,0 0,0 25,0-49,0-1,0 0,0 1,0-1,0-24,25 24,-25 1,25-26,-25 26,25-1,-1-24,-24 49,0-25,25 25,-25 0,0 1,25-1,-25 25,0 0,0 0,0 0,0 0,25 0,-25 25,0-1,0 1,25 25,-25 0,24-1,-24 1,0-1,25 1,-25 24,25-24,-25 0,0-1,25 1,-25-25,0-1,0-24,0 0,25 0,-1 0,1-24,0-1,-25-25,50 1,-26-1,1-24,25-1,-25 1,-1-1,26 26,-25-1,0-24,-25 49,24 0,1 0,-25 25,0 0,0 0,0 25,0 0,0 0,0 24,25 26,-25-1,0 1,0-1,0 25,0-24,25 24,-25-25,0 1,25-26,-25 1,0-1,0 1,0-50,0 25,0 0,0-25,25 0,-25-25,24 0,1 0,0-24</inkml:trace>
  <inkml:trace contextRef="#ctx0" brushRef="#br0" timeOffset="56238.2167">4564 5110,'0'0,"0"0,0 0,0 0,25 0,0 0,-1 0,1 0,0 0,25 0,-26 0,1 0,0 0,25-25,-25 25,-1 0,1-25,25 25,-50 0,49 0,-49-25</inkml:trace>
  <inkml:trace contextRef="#ctx0" brushRef="#br0" timeOffset="56570.2355">4638 5457,'0'25,"25"-25,0 0,0-25,24 25,-24 0,25 0,-25-25,24 25,-24 0,0 0,0 0,-25 0,25 25,-25-25,24 0,-24 0,0-25,0 25</inkml:trace>
  <inkml:trace contextRef="#ctx0" brushRef="#br0" timeOffset="67338.8516">5854 5606,'0'25,"0"-25,25 0,-25-25,25-25,-25 25,0-49,24 0,1-1,-25 1,25-25,0 24,0 1,-25-1,0 51,24-1,-24 25,25 25,-25-1,0 51,0-1,0 1,25-1,0 0,-25 1,25-26,-1-24,1 0,0-25,0-25,0 0,-1-24,26-26,-25 1,0-25,-1 0,1-1,0 26,0-25,-25 49,25 25,-25 25,24 25,-24 25,25 24,-25 1,25 24,-25 0,25 25,-25-25,25-24,-25-1,0-24,24-1,-24-49,25 0,-25-25,25-24,0-26</inkml:trace>
  <inkml:trace contextRef="#ctx0" brushRef="#br0" timeOffset="67925.8851">7020 4638,'25'-24,"-25"-1,24 25,26 0,-50 25,50 24,-26 1,1 49,0-24,0 24,-25-25,25 25,-1-24,-24-26,25 1,-25-25,0 0,0-25,0-25,-25 0,1 0,-26-24,0 24,-24 0,24 25,-24 0,24 0,1 50,24-1,25 1,0 24,0-24,0 24,50-24,-26-25,26-1,0 1,-1-50,1 1,-1-26,1 25,-25-74,0 49,-1-74,1 50,0-25,-25 0,25 24,-25 26,0 24,25 0,-25 50,24 0,1 24,0 26,0-1,24 0,-24 26,25-26,-1 0,1-24,-25 0,24-1,-24-49,25 0,-25-25,-1-24,1-26</inkml:trace>
  <inkml:trace contextRef="#ctx0" brushRef="#br0" timeOffset="68146.8977">7962 4638,'0'0,"-25"0,25 50,-24 0,-26 49,0-25,26 50,-26 0,0 0,-24 0,24-24,1-1,24 0,0-25,0-24,25-25,0-25,0-25,25-25,0-24</inkml:trace>
  <inkml:trace contextRef="#ctx0" brushRef="#br0" timeOffset="68424.9135">8161 4142,'49'-49,"-49"24,25 25,-25 0,0 50,-25 24,-24 25,24 25,-25 50,1 24,-1 26,0-1,26 0,-1 0,0-24,25-50,0 24,25-49,0-49,-1-1,1-49,25-25,0-50</inkml:trace>
  <inkml:trace contextRef="#ctx0" brushRef="#br0" timeOffset="68914.9417">8781 4787,'0'-25,"0"25,0 0,-25 0,0 25,0 0,-24 0,24 25,0-1,-24 1,49 24,0-24,24 24,1-24,25-1,-1 26,-24-50,25-1,-50 26,25-25,-25-25,-25 0,-25 25,25-50,-49 25,24 0,1 0,-1-25,1 25,24-25,0 25,25-25,25 25</inkml:trace>
  <inkml:trace contextRef="#ctx0" brushRef="#br0" timeOffset="69249.9607">9426 5060,'0'0,"0"-25,0 25,-25 0,-25 0,26 25,-26 0,25 25,-24-1,-1 1,25 49,-24-25,49 1,0-1,24 1,1-26,25-24,-1 0,26-25,-1-25,1 25,24-50,-25 1</inkml:trace>
  <inkml:trace contextRef="#ctx0" brushRef="#br0" timeOffset="69586.9801">9798 4068,'0'0,"25"0,-25 25,49 24,-24 26,25 24,-1 0,-24 50,25 0,-25 25,-1-1,1 1,-25-1,-25 1,1-50,-1 25,0-75,-25 26,25-51,1 1,-1-25,25-50,-25 0,0-25</inkml:trace>
  <inkml:trace contextRef="#ctx0" brushRef="#br0" timeOffset="70094.0092">2679 6524,'0'0,"0"0,25 24,0-24,-1 0,26-24,0 24,49 0,0-25,0 0,25 25,-25-25,1 0,-1 25,-25-24,1 24,-26 0,-24 0,-25 0,0 0,-25 0</inkml:trace>
  <inkml:trace contextRef="#ctx0" brushRef="#br0" timeOffset="70343.0234">2853 6697,'0'0,"0"0,49 25,26-25,24 0,0-25,25 25,0 0,-25 0,25 0,-49 0,-1 0,-24 25,-25 0,-25 0,0-25,0 0,0 24,0-24</inkml:trace>
  <inkml:trace contextRef="#ctx0" brushRef="#br0" timeOffset="83279.7631">8359 8682,'25'0,"-25"24,0-24,0 50,-25-25,25 0,-25-1,1 1,-1 25,0-1,0 1,0 25,1-1,-1 0,0 1,25-1,0 1,0-1,25 0,0-24,24 0,1-1,-1-24,26 0,-1-25,1 25,-26-25,26-25,-1 25,-24-25,-1-25,-24 26,25-26,-26 25,-24-24,25-1,-25 0,0 26,-25-26,25 25,-24 0,-1 1,-25 24,25 0,1 0,-26 24,25-24,0 50,-24-25,49 24,-25-24,0 25,25-1,0 1,0-25,25 24,-25-24,25 0,-25-25,0 0,0 25,0-25,0-25,0 0</inkml:trace>
  <inkml:trace contextRef="#ctx0" brushRef="#br0" timeOffset="94509.4056">12998 10964,'0'0,"0"0,-25 24,25 1,0-25,0 25,0-25,0 0,0 0,0 0,0 0,0 0,0-25,0-24,0 24,25-25,-25 1,0-26,24 1,1-1,-25-24,0 25,0-1,25 26,-25-1,0 1,0 24,0 25,25 25,-25-1,25 26,-25 0,24 24,-24 0,0 1,25-1,-25-24,0-1,25 1,-25-50,25 25,-25-25,25-25,0-25,24 1,-24-26,0 1,24 0,-24-26,25 26,-25-25,24 49,-24 1,0-1,0 50,-1 0,-24 25,25 24,0 1,-25 24,0 26,25-1,-25-25,25 25,-25 1,24-26,-24-24,25 24,-25-24,25-50,-25 24,0 1,0-25,0 25,0-25,0 0,0 0,0 0,0 0,0 0,25 0,-25 0,25 25,-25-25,0 25</inkml:trace>
  <inkml:trace contextRef="#ctx0" brushRef="#br0" timeOffset="97525.5782">9599 13618,'-24'25,"24"-1,0-24,24 0,1-24,0-26,25 25,-1-24,1-26,-1 1,26-1,-26 26,-24-1,25 25,-25 25,-25 0,-25 50,0 0,-25 24,1 25,-1 0,-24-24,24 24,1-49,24-26,25 1,25-25,-1-49,26 24,0-50,24 26,-24-1,24 1,-49 24,25 0,-50 50,-25 24,0 1,-25 49,1 0,-26 1,26-26,-1 0,25-24,0-25,50-25,0-25,25 0,24 0,-24-24,49 24,-49 0,-1 25,-24 0,0 50,0-1,-50 1,0 0,25-1,-50 1,50-25,-24-1,24 1,0-25,0-25,0 1,24-1</inkml:trace>
  <inkml:trace contextRef="#ctx0" brushRef="#br0" timeOffset="98074.6096">10517 13667,'0'0,"0"25,25 0,-25 0,25 0,-25 24,0 1,0-1,0 1,0 0,0-1,0-24,0 0,0-25,0 0,0-25,25 25,-1-50,26 1,0-1,24-24,0-25,50 24,-24 1,24-1,25 1,-25 0,-25 24,25-24,-50 49,25-25,-49 0,24 26,-49-1,0 25,0 0,-25 0,0 0,25 0,-25 0,0 0,0 0,0 0</inkml:trace>
  <inkml:trace contextRef="#ctx0" brushRef="#br0" timeOffset="119764.8502">15577 4986,'25'-25,"-25"25,-25 0,25 0,-24-25,-1 25,0-25,0 25,-24-24,-1 24,0 0,1-25,24 25,-25 0,25 0,25 25,-24-1,24 26,0 0,0 24,0 25,0 0,-25 25,25 0,-25 0,0 0,0 1,1-1,-1 0,25-25,0-25,0 1,25-26,24 1,1-25,-1-1,1-24,0 25,-1-25,26 0,-50 0,24-25,-24 1,0 24,0-50</inkml:trace>
  <inkml:trace contextRef="#ctx0" brushRef="#br0" timeOffset="120200.8751">15825 5556,'25'-25,"-25"1,25-1,0 0,0 0,24 0,-24 25,0-24,24 24,-24 0,25 24,-50-24,25 50,-1 0,-24-1,-24 26,-1-1,-25 25,1-24,-1 24,-24-25,24 1,25-1,-24-24,24-1,25-24,0 0,25-25,-25 0,49 0,1 0,-25-25,24 0,1 1,-25-1,24 0,1 0,-1 0</inkml:trace>
  <inkml:trace contextRef="#ctx0" brushRef="#br0" timeOffset="120376.8852">16421 6325,'0'25,"0"49,0-24,-25 0,25-1,-25 1,25-1,-25-24,25 25,-25-25,25-1,0 1,0-25</inkml:trace>
  <inkml:trace contextRef="#ctx0" brushRef="#br0" timeOffset="120836.9114">16793 5531,'25'-49,"24"-1,1 1,-25 24,24-25,1 25,-1 1,-24 24,0-25,25 50,-50-1,0 1,-25 25,0-1,0 1,-24 24,-1-24,25 24,25-24,0 0,25 24,0-24,24-1,1 1,0 0,-1-26,1 26,-25 0,-25-26,-25 1,0 0,0 25,-24-26,-1 1,-24-25,24 25,0-25,26 0,-1 0,25 0,0 0,0-25,25 25,-1-25</inkml:trace>
  <inkml:trace contextRef="#ctx0" brushRef="#br0" timeOffset="121023.9221">17462 6251,'25'25,"-25"24,0-24,0 25,-25-1,1 1,24-25,-25 24,0 1,0-25,25-1,0 1,0-25,25-25</inkml:trace>
  <inkml:trace contextRef="#ctx0" brushRef="#br0" timeOffset="121454.9466">17983 5407,'-24'50,"-1"24,25-24,-25 24,25 1,0-26,25 26,0-50,24-25,1 0,-1 0,1-25,0-25,-1 1,-24-1,25-24,-26-1,-24 1,25-1,-25 51,0-1,-25 0,25 50,0 24,0 1,0 49,0 0,0 1,0 24,-24-25,24 0,0 0,0-49,24 24,-24-49,0 0,0-25,25-25,0-24,-25-26</inkml:trace>
  <inkml:trace contextRef="#ctx0" brushRef="#br0" timeOffset="121835.9686">18678 5159,'25'-24,"24"24,-24-25,25 25,-25 0,24 0,-24 0,0 25,0-1,-25 26,0 0,24 24,-24 25,25 0,-25 1,25 24,0 0,-25-25,25-25,-1 26,-24-51,0 1,0-1,0-24,-49-25,24 25,-25-25,26 0,-26 0,0 0,26 0,-26 0,25 0,25 0,-25 0,50 0,-25-25,25 0,-25-24</inkml:trace>
  <inkml:trace contextRef="#ctx0" brushRef="#br0" timeOffset="122608.0127">19546 4465,'-25'-25,"-24"-25,-1 26,-49-26,24 0,-49 26,0-51,-49 26,-1-1,-24 0,-26 1,-24 24,0 0,-49 0,24 25,-25 0,1 25,-1 0,-25 25,26-1,-1 26,25 24,25-25,0 50,25 0,0 25,49 0,25 0,25 24,25 26,25-26,49 1,0 0,50-1,49 1,1-25,49 0,24-1,51-24,24-24,50 24,0-50,74 1,-24-26,24 1,50-1,-25-24,25-25,-25 0,25-25,-25 1,0-51,-25 1,-25-25,-24-1,0-49,-25 1,-50-26,-50-24,-49-26,-24 26,-26-50,-74 25,-49-1,-26 1,-49 0,-25 49,-49 1,-1 49,-24 0,0 49,-25 1,25 24,-1 50,26 25,24 0,25 24,25 1,25 49,25-24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37.26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1327 1841 39,'11'0'40,"-1"2"1,-10-2 1,10 2-18,-10-2-15,0 0-3,0 0-3,15 9-1,-1-1-1,5 0-1,5 1 0,6 2 0,3 2 0,5 2 0,-2 2 0,-1 4-1,-4 0 1,-4 6-1,-27-27-1,35 65 1,-35-65 3,12 71-3,-12-71 3,-4 66-3,4-66 0,-11 51 3,11-51-2,0 0-1,0 0-1,-4 41 4,4-41-2,0 0 0,41-1 3,-41 1-5,52-5 5,-52 5-3,70-7-1,-70 7-1,75-1-2,-75 1 6,70 6-5,-70-6 5,56 4-5,-56-4 4,0 0-2,52 0 2,-52 0-3,0 0-1,0 0 2,0 0-5,0 0 1,0 0-7,41-14-8,-41 14-13,0 0-5,0 0 1,0 0 2</inkml:trace>
  <inkml:trace contextRef="#ctx0" brushRef="#br0" timeOffset="485">2198 2145 38,'-9'-10'32,"-4"1"1,-7 4-10,3-2-4,-11 8-6,6 0-5,-5 0-1,6 3-3,1 0-2,5 0 0,15-4-1,0 0 0,0 0-1,0 0 0,0 0 3,54 38-1,-54-38 0,57 19-2,-57-19-1,55 22 3,-55-22-3,0 0 3,51 33-6,-51-33 4,0 0-2,0 0-1,7 50 5,-7-50-3,0 0 4,-32 49-6,32-49 6,-38 46-6,38-46 5,-47 53 3,47-53-4,-51 52-1,51-52-2,-45 40 1,45-40-8,0 0-19,-43 30-13,43-30-3,0 0 3</inkml:trace>
  <inkml:trace contextRef="#ctx0" brushRef="#br0" timeOffset="1170">910 1365 36,'0'0'38,"-12"-16"2,0 12-2,-5-1-16,-2 11-14,-8 9-4,-2 6-4,-2 7 1,1 8-2,6 7 1,2 6 0,10 3 0,7 2 0,11-5-1,6-7 1,9-1-1,3-11 2,5-8-2,4-10 1,1-16 0,0-12-1,1-12 2,-3-6-1,-2-11 2,-5 0-2,-6-7 2,-6-1 0,-10 7 0,-7 4 1,-11 9-1,-5 10 1,-7 8-2,-1 12 0,-3 11-2,2 9-3,6 7-2,-2-2-20,13 4-14,4-3-2,12-3 3,-4-20-1</inkml:trace>
  <inkml:trace contextRef="#ctx0" brushRef="#br0" timeOffset="1748">1211 1350 18,'-1'10'34,"1"-10"2,-10 7-1,10-7-15,-20 5-8,10 1-4,-6-2-3,0 10-1,-1 1-1,0 6-1,1 4-1,2 7-1,5 5 1,5 2 0,6 5-2,5-3 2,6-3-2,7-5 2,4-8-1,2-10 0,1-11 0,1-10-1,-4-15 1,-5-12-1,-5-8 2,-7-11-1,-10-10 3,-6-3 0,-14-11 0,-5-1 0,-8-1 1,-4 2-1,-2 6-1,1 10 1,4 9-2,6 11-1,6 14-1,7 12-1,8 14-4,10 0-16,-4 13-18,14 5 0,4 3-1,4 2 1</inkml:trace>
  <inkml:trace contextRef="#ctx0" brushRef="#br0" timeOffset="2296">1328 1334 58,'9'15'39,"-6"-2"-2,-6 4 1,6 6-32,-6 1-4,4 3-3,4 4 0,2 0 0,5 0 0,4-5-1,2-8 2,2-5 1,-1-11 0,-2-7 0,-6-12 0,-2-12 1,-7-11 0,-6-10 2,-11-15 0,-8-11 0,-10-9 0,-7-2 1,-10-10-1,-2 11 1,-3 5-3,6 9 0,4 16-1,8 15-2,10 17-1,8 11-2,15 25-3,4-12-21,19 28-14,4-3 0,10 4 1</inkml:trace>
  <inkml:trace contextRef="#ctx0" brushRef="#br0" timeOffset="3339">179 719 78,'0'0'43,"7"-11"-2,-12-9 1,3-6-35,-13-12-5,-2-16-1,-4-6 0,-3-7-1,2-7 0,-1 0 1,2-1 0,6 6 0,4 10-1,3 12 1,10 17-1,8 15 0,8 19-1,6 13-1,8 16 1,3 10-1,6 7 1,4 6-1,-2-4 2,-3 0-1,-5-9 1,-6-7 0,-5-11 0,-8-7 1,-8-5 0,-8-13 0,-19 11 0,-2-9 0,-11-2 1,-7 2-1,-3-1-2,-1 2 0,1 1-1,5-2-3,11 4-4,1-10-16,25 4-18,0 0 2,7-20-1,10-4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5:10.50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91 822 38,'-15'-22'38,"-1"4"2,-1-3 0,17 21-18,-26-25-11,26 25-3,-18-13-3,18 13-1,-3 12-1,14 9-2,6 6-1,7 4 0,6 7 0,7 2-1,6 6 1,3-3 0,-1-3-1,-5-9 1,-6-7-1,-5-5 1,-9-10 0,-10-8 1,-10-13-1,-8-10 1,-7-11-1,-5-9 1,-4-12-1,-3-8 1,1-5-1,4 1-1,8 4 1,9 2 0,9 3-2,10 8 1,12 10-2,4 6-5,16 12-26,-4 5-6,3 5-1,-6 8 1</inkml:trace>
  <inkml:trace contextRef="#ctx0" brushRef="#br0" timeOffset="394">679 837 42,'32'27'37,"5"-11"1,0-14 0,3-6-21,-9-20-10,1-4-3,-9-10-2,-5-4 0,-11-4-1,-6 3 1,-12 2 1,-9 10-1,-7 12 0,-6 10 0,-5 18 0,-3 14-1,2 15 0,4 13 0,8 11-1,10 7 0,12-1 0,11-3 0,13-7 0,9-13-1,9-13 0,5-18-1,7-16-2,-1-21-2,2-9 0,-6-14-1,2-1 1,-6-6 1,-5 5 2,-6 6 4,-7 9 2,-4 17 3,-7 9 0,-1 20 0,-7 8 0,4 19-2,1 9-1,4 11-2,6 9-1,4 6 0,5 3 0,3 0-1,1 0 2,-2-6-1,-6 1 2,-6 0 1,-14-4 1,-10-4 0,-14-8-1,-9-4 1,-11-8-3,-5-6-1,-2-12-3,-2-16-7,9-13-33,4-22 1,13-18-2,9-19 1</inkml:trace>
  <inkml:trace contextRef="#ctx0" brushRef="#br0" timeOffset="963">1300 438 70,'19'5'40,"-1"10"-1,1 5-4,-6-10-46,5 3-27,1-6-1,1-2-1,0-1 0</inkml:trace>
  <inkml:trace contextRef="#ctx0" brushRef="#br0" timeOffset="1120">1522 915 62,'28'22'41,"1"-17"-1,6-11 0,-9-16-30,8-5-4,-4-9-4,-3-5 0,-8-3-1,-5 2-1,-7 5 1,-5 3 1,-8 7-1,-4 9 0,-7 12 1,-6 13-1,-1 11 1,0 11-1,-1 9 0,4 8 0,6 8-1,5 4 0,7 0-1,7-4 0,8-5-2,3-9-1,9-5-5,-4-23-17,13-6-16,1-16 2,5-12-2,1-13 3</inkml:trace>
  <inkml:trace contextRef="#ctx0" brushRef="#br0" timeOffset="1399">2027 788 64,'7'-22'41,"-7"22"-1,-13-6-4,1 29-17,-13 4-11,3 10-4,3 7-1,3 3-2,9 1-1,6 0-1,9-6 0,7-7-2,8-8-2,0-18-9,5-6-28,0-14 1,2-14 0,-3-18 0</inkml:trace>
  <inkml:trace contextRef="#ctx0" brushRef="#br0" timeOffset="1620">2277 114 57,'4'-57'42,"-4"16"-1,3 23 1,-3 18-21,-1 32-14,-1 22-4,2 20-2,-1 16 0,2 17-2,2 9 0,1 4-2,6-5 0,-2-11-3,5-11-3,-8-27-8,7-11-13,-11-32-6,-1-23-4,-3-17 2</inkml:trace>
  <inkml:trace contextRef="#ctx0" brushRef="#br0" timeOffset="1808">2194 662 61,'-28'-51'40,"7"18"-1,1 15-5,20 18-16,9 24-10,20 8-4,10 4-2,10-2-2,9-2 1,7-8-2,6-11 1,-1-13 0,-4-11 0,-6-11 1,-8-9-1,-12-4 1,-13-7 0,-12 3 1,-18 3 0,-13 10-1,-12 13 1,-9 12-1,-5 15 0,-6 14-1,4 14 0,6 10 0,13 5-1,13 0 1,12-9-1,12-5 1,13-15 0,14-13 0,6-12 0,4-11 0,-3-7 1,-6-4-1,-6 0-1,-10 6 1,-11 10 0,-13 3-1,-8 24 1,-5 4-1,1 3 0,3 4 1,3-2-1,11-8 1,8-10 0,10-14 0,9-16 1,4-12 0,2-14 1,-3-9 0,-5-11 0,-9-10 2,-12-8-1,-11-6 0,-17 0 0,-9 3 0,-8 7 0,-4 6-1,-1 10-1,3 13-2,6 13-1,5 12-4,27 21-37,-14-10-2,14 10 0,10-9-1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5:38.31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161 2354 9,'0'0'26,"0"0"-3,0 0-3,0 0-2,3 11-4,-3-11-1,0 0-1,0 0-2,0 0-1,0 0-2,22-6-1,-9-4 0,10 0-1,2-12 0,9-3-1,4-11 1,2-6-1,-3-7-1,-1-6 1,-7-4-2,-3-1 0,-10 0 1,-8 4-1,-12 1 0,-9 8-1,-10 9 1,-9 15-1,-11 18 0,-10 14-1,-4 19 1,-3 17-1,2 19 1,6 13-1,6 11 0,9 5 1,13-3 0,14 0 0,17-8 0,16-11 0,14-13 0,13-15 1,9-14 0,7-11-1,7-15 0,4-8-1,-5-10 0,-6-5-3,-5-5-4,-15-5-32,2-4-3,-9-4-1,-8 0 0</inkml:trace>
  <inkml:trace contextRef="#ctx0" brushRef="#br0" timeOffset="504">698 1743 79,'0'0'40,"9"17"-1,2 6 0,5 10-35,4 3-2,4 8 0,3 3 0,2-3-1,-3-1 0,-4-10 0,-3-8 1,-2-12 1,-3-14-1,0-13 1,-4-14-1,-2-12 0,-2-14 0,0-13 0,-1-3-1,0-2-2,-2 7 1,-1 7-1,-2 10 0,0 14 0,5 18-2,5 19 1,2 12 0,5 12-1,4 5 1,7 0 0,7 1 0,8-8 2,1-12 0,5-9 1,-2-16 1,0-10 0,-7-13 1,-5-6-1,-16-8 0,-11-2 0,-17-3-2,-12 2 1,-13 11-1,-6 11 1,-6 14-2,-4 18 2,4 15-2,5 23 1,10 18 1,11 15-1,11 5-1,8 3 1,11-3 0,10-7 0,7-12 1,5-15 0,4-17 0,3-16 0,0-18 0,3-13 0,-2-14 1,-1-8-1,-4-12 0,-1-6 0,-6 1 1,-3 1-1,-7 12 0,-4 3-1,-6 15 1,0 16-1,-8 12 0,15 33 0,-8 2-1,0 7 1,3 0-1,0-1 1,3 0 0,-1-14-1,0-13 2,4-15-1,1-14 0,2-13 1,0-12 0,0-4 0,-1-9 0,2-1-1,-4 6 1,0 7-2,0 12 1,2 12 0,2 15-1,3 12 1,2 11-1,1 9 1,3 0 0,0 4 0,-2-3-1,-2-5 0,-2-2-2,-4-11-2,1 2-12,-5-21-25,1-3-2,-5-15 0,2-7 2</inkml:trace>
  <inkml:trace contextRef="#ctx0" brushRef="#br0" timeOffset="1392">2397 525 72,'18'-19'41,"-1"26"0,-5 16 1,6 19-33,-9 12-3,5 16-3,0 14 0,1 8-2,0 5 0,-1-1 0,1-7-2,-3-6 0,4-12-2,-7-14-2,4-9-7,-8-19-28,3-19-1,-8-10 0,5-31 1</inkml:trace>
  <inkml:trace contextRef="#ctx0" brushRef="#br0" timeOffset="1617">2486 558 86,'-8'-36'39,"5"22"0,3 14-8,7 24-24,3 12-3,3 14-2,4 11 0,2 11-1,5 8 0,1-2-1,0-3 0,-3-8 0,1-7-2,-4-16-2,0-8-14,-5-21-23,-14-15 2,8-15-2,-14-16 1</inkml:trace>
  <inkml:trace contextRef="#ctx0" brushRef="#br0" timeOffset="1840">2211 747 78,'0'0'41,"0"0"-1,37 6 1,8-11-35,5-2-3,3-5-1,3 0-4,-5-11-4,-3 10-13,-12-9-22,-12 5 1,-12 2-1,-9 6 1</inkml:trace>
  <inkml:trace contextRef="#ctx0" brushRef="#br0" timeOffset="2004">2402 868 59,'-10'42'40,"10"-3"-1,8-11 2,10 2-22,3-17-11,7-7-5,0-7-1,0-9-3,1-6-4,-5-14-11,4 1-24,-3-5 1,1-3-2,-1 1 2</inkml:trace>
  <inkml:trace contextRef="#ctx0" brushRef="#br0" timeOffset="2305">3214 698 60,'-30'28'36,"-5"0"-1,1 0-1,4 1-29,6-3-3,6 1 0,11-10 1,12-5 1,10-14 0,12-9 0,3-12 1,9-11 0,-2-9-2,3-8 0,-2-5-1,-5-7 0,-6-11 0,-7-1 0,-8-3 0,-6 9 0,-7 7 1,-3 7-2,-4 12 1,-1 17-1,0 28 0,2 21 0,3 24-1,4 17 0,5 19 0,1 17 1,2 12 0,6 9-1,1-1 1,5-1-1,-2-6 1,0-9-1,0-12 0,-4-16-1,0-12 0,-4-15-1,-2-14-2,-7-20-5,-1-15-33,10-13 0,-7-20 1,-2-17-1</inkml:trace>
  <inkml:trace contextRef="#ctx0" brushRef="#br0" timeOffset="2733">3662 548 79,'22'-41'41,"-4"-2"0,2 4 0,-11-6-31,8 5-5,-5 3-2,-1 5-1,-3 3 0,-2 9-1,-6 20 0,0 0 0,7 22-1,-4 11 1,0 12-1,3 5 0,1 12-1,1 2 1,2-1-2,0-4-1,0-5-3,-6-13-7,5-5-28,-14-9 0,-2-9-1,-7-9 1</inkml:trace>
  <inkml:trace contextRef="#ctx0" brushRef="#br0" timeOffset="2973">3703 776 53,'0'0'39,"-7"-11"-1,17 7 3,18 10-20,-2-7-12,8 2-3,0 0-3,1 0-2,-3-1-2,-8-8-7,2 1-32,-12-6 0,-3-7-1,-3-5 1</inkml:trace>
  <inkml:trace contextRef="#ctx0" brushRef="#br0" timeOffset="3173">4061 7 86,'-5'-9'40,"-4"12"0,-2 12-1,1 7-38,-3 1-2,3 8-3,-2-3-5,10 8-16,1-7-14,5-2-1,4-3 1,8-4 1</inkml:trace>
  <inkml:trace contextRef="#ctx0" brushRef="#br0" timeOffset="3331">4219 371 52,'6'22'36,"-9"-1"-1,-6 2 0,4 2-26,-7-1-6,3-1-5,7 3 1,5-3 0,9 0 1,3-1 0,3-3 4,0 3 0,-7-5 2,-4 4-1,-14-2 0,-4 0 0,-11-3-2,-3-6-4,2 5-12,-2-11-26,6-4 1,7-9-1,11-9-1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5:42.51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224 705 32,'0'0'36,"0"0"0,-19 0 0,9 13-21,-16-1-6,1 12-5,-6 4-1,1 7-3,1 11 1,2 2-2,10 3 0,7-4-1,16-4 1,9-7 0,12-11 1,8-9 0,7-16 0,6-10 1,1-11 0,-2-9 2,-6-9 0,-6-6 1,-10-9-1,-6-1 1,-10-2 0,-2 6-1,-8 5 1,0 8-2,-3 6-1,1 9-1,3 10 0,0 13 0,15-3-1,-3 7 0,3 6-1,2 2 1,2 7-1,-3 6 0,0 3 0,-8 4 1,-6 4-1,-6 0 1,-2 4 0,-5-3 1,2-1 1,2-5 0,4-6 1,9-4 0,6-9-1,10-4 1,6-12 0,7-5-1,5-8 0,1-5 0,0-4-1,-4-5 0,-5 2 1,-5 0 0,-9 1 0,-2 6 0,-9 3 0,-2 7-1,-3 2 0,-2 10 0,0 0-1,0 0 1,0 0-1,0 0 0,-5 11 0,5-11 1,-4 13-1,0-2 1,-4 2 0,-6 4 0,-4 5-1,-4 7 1,-4 4 0,-1 4 0,1 2 0,3-2 0,4-3 1,11-5-1,9-8 2,12-11-1,11-14 1,10-9 0,6-15 0,7-7 0,3-16 1,1-12-1,-3-12 0,-2-11 1,-6-8-1,-2-1 1,-8-5-1,-6 4 0,-7 5 0,-5 11-1,-3 14 0,-6 12 0,-4 17-1,-2 8-1,-1 12-2,0 3-1,4 14-2,0 0-4,0 0-14,4 14-19,0 3 1,-1 5-1,1 4 3</inkml:trace>
  <inkml:trace contextRef="#ctx0" brushRef="#br0" timeOffset="1008">1101 964 19,'-15'28'27,"-8"-4"2,11 2-5,2 5-17,1-6 1,13-1 0,7-14 1,15-4 1,2-18 0,17-3 0,-3-20 2,13-2-2,-6-23-2,0-8-2,-10-12-1,-5-9 0,-11-7-2,-8-2 0,-12-2-1,-7 7-1,-7 12-2,-3 13 0,-4 18-3,-4 14-3,7 25-18,-6 11-17,5 17 2,1 7-2,6 11 2</inkml:trace>
  <inkml:trace contextRef="#ctx0" brushRef="#br0" timeOffset="1701">1780 771 43,'10'-13'37,"-10"13"1,0 0-1,-4 20-26,-2 9-4,-9 8-2,-2 10-2,-7 6 0,1 8-1,-3 1-1,0-1-1,0-5 0,3-7-3,7-7-2,-2-16-9,16-9-21,2-17-3,0 0 0,24-14 1</inkml:trace>
  <inkml:trace contextRef="#ctx0" brushRef="#br0" timeOffset="1901">1847 941 41,'16'-19'36,"-7"15"3,-10 19-3,-10 8-22,0 18-5,-10 5-5,-1 10-2,-3 0-2,1-3-2,6-2-5,-8-15-8,16-6-20,-4-10-2,2-14-1,2-12 1</inkml:trace>
  <inkml:trace contextRef="#ctx0" brushRef="#br0" timeOffset="2077">1481 1012 48,'-23'-37'38,"8"9"0,14 11 0,20 18-20,12 6-10,19 13-5,4 1-1,10 4-3,7 1-3,-4-7-11,5 1-17,-14-7-7,-13-6 0,-14-4 1</inkml:trace>
  <inkml:trace contextRef="#ctx0" brushRef="#br0" timeOffset="2233">1851 1122 27,'-45'12'37,"9"3"2,7 0-2,5-2-15,21 7-7,1-9-7,16-2-5,4-1-6,3-11-10,8 1-25,-1 0 0,3-2-2,0 4 1</inkml:trace>
  <inkml:trace contextRef="#ctx0" brushRef="#br0" timeOffset="2426">1950 1479 12,'-29'14'23,"17"7"2,1-5-14,8-5-2,14 2 1,7-10 1,17 1 2,0-13 2,16 3 0,-3-13-1,11 0-4,-6-13 0,4-4-2,-8-13-2,3-7-1,-10-9-1,1-4 0,-11-7-1,-4 6-1,-6 5 0,-5 11 0,-5 11 0,-8 19-1,-4 24 0,0 0-1,-23 41 1,3 8-1,-16 17 1,-8 14-1,-10 15 1,-5 9-1,-9 5 1,0 4-1,4-3 0,0-4-1,10-7 1,6-12 0,6-11-1,8-15 0,11-13-1,4-17-1,10-8-3,9-23-6,0 0-18,12-23-11,8-6-1,4-7 1</inkml:trace>
  <inkml:trace contextRef="#ctx0" brushRef="#br0" timeOffset="2901">2689 1603 46,'48'7'37,"3"-7"3,4-7-2,3-2-23,-5-10-10,0-2 0,-1-6-1,-6 2 0,-4-1-1,-12 3-1,-9 3 0,-5 5-1,-16 15 0,0 0 0,-19 6 0,-8 15 0,-12 11 0,-9 9-2,-7 9 2,-9 7-2,-6 7-1,0-3-2,1 1-4,-1-14-7,14 3-13,1-15-11,8-10-2,10-12 2</inkml:trace>
  <inkml:trace contextRef="#ctx0" brushRef="#br0" timeOffset="3167">2405 1856 61,'0'-20'39,"6"7"-1,4 16-6,-10-3-16,27 24-9,-6-4-3,2 6-2,5 1-2,0-3-2,5 3-9,-9-11-29,6-9 2,0-7-1,-1-2 0</inkml:trace>
  <inkml:trace contextRef="#ctx0" brushRef="#br0" timeOffset="3400">3163 2058 46,'12'-11'35,"-11"-1"2,-3 1-2,-3 1-25,-4-2-6,9 12-1,-19-6-2,12 16-1,3 6 0,2 8-1,4 6 1,0 3 0,-1 2 2,-3 6 1,-7-7 1,-4 0 1,-12-10 0,-5-4 0,-6-12 0,-3-4-2,4-9-3,3-10-1,12 1-7,-1-14-17,16 4-14,6-2 0,5 2-1,3 0 1</inkml:trace>
  <inkml:trace contextRef="#ctx0" brushRef="#br0" timeOffset="3838">394 1433 42,'39'-2'37,"19"1"1,22 4-1,22 6-23,12 2-6,18 10-1,6 1-3,9 11-2,4 6-1,-1 14-1,1 10 1,-8 12-1,-11 9 0,-8 6 0,-18 6 1,-14-1 1,-22-6-1,-13-7 0,-23-12-1,-15-15-2,-6-10-26,-15-19-10,2-26-1,-5-12-1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1.04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259 5 58,'0'0'40,"-8"-11"-1,-8 14 1,-13 4-27,-2 11-8,-6 10-4,0 10-1,0 9 0,7 6-1,8 6 0,9 4 1,13-6 0,11-4 0,9-7 0,9-7 1,6-10-1,3-11 0,3-7-2,-2-13-3,-1 3-15,-5-16-18,-2-4-1,-5-6-1,-1-3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1.37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239 5 70,'-20'-9'41,"-4"8"0,-8 5 0,6 10-30,-13 3-8,5 9-2,4 8-1,7 8 0,12 4 0,12 2 0,9 0 0,12-3 0,7-3 1,6-6-1,3-6-1,-2-10 0,0-7-4,-8-17-7,4-3-30,-9-13 2,-2-6-2,-7-10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1-29T21:35:13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5060 9252,'0'0,"-25"0,25 0,0 0,0 0,0 0,0 0,0 0,0 0,0 0,25 25,-25-25,25 0,0 0,0 25,-1-25,26 0,0 0,-1-25,1 25,24-25,-24 0,-1 25,1-49,24 24,-24 0,24-24,-24-1,0 25,-1-25,26-24,-26 24,1 1,0-26,-1 26,1-26,-1 1,1 24,-25 1,24-26,-24 51,0-26,0 25,0-24,-25 24,0 25,24-25,-24 25,0 0,0-25,0 25,0 0,0 0,0 0,0 0,0 0,0 0,0 0,0 0,0 0,0 0,-24 0,24 0,-25 25,0-25,0 0,0 0,25 0,-24 25,-1-25,0 0,25 0,-25 0,25 25,-25-25,25 0,0 0,0 0,0 0,0 0,0-25,0 25,25 0,0-25,0 0,0 0,-1 1,26-1,-25 0,0 0,24 25,-49-25,25 25,-25 0,0 0,25 0,-25 0,0 25,0-25,-25 25,25 0,0 24,0-24,0 0,0 0,0 0,0-1,0 26,0-25,0 0,0-25,0 24,0 1,0-25,0 25,0 0,0 0,0-1,0 1,0-25,0 25,0-25</inkml:trace>
  <inkml:trace contextRef="#ctx0" brushRef="#br0" timeOffset="21495.2294">22076 13692,'0'0,"0"25,0 0,0 0,-25 49,25 25,0-24,-24 24,24 50,24-50,-24 25,25-25,-25 0,0-24,0-26,25-24</inkml:trace>
  <inkml:trace contextRef="#ctx0" brushRef="#br0" timeOffset="21705.2415">21630 13940,'-25'-99,"25"25,25-1,24-24,26 0,24 24,0-49,25 25,0 0,0 0,0 24,-25 1,-24-1,-1 51,1-1</inkml:trace>
  <inkml:trace contextRef="#ctx0" brushRef="#br0" timeOffset="22676.297">22448 14610,'25'25,"-25"-25,0 0,0-50,0 1,0-26,0 1,0-26,0-24,0 25,0-25,25 50,-25-25,49 24,-24 26,0-1,0 50,-25 25,25 0,-25 24,0 26,0-26,-25 26,25-26,-25 26,25-26,-25-24,25 0,0 0,0-1,25-24,0 25,0-25,-1-25,1 25,0-24,25-1,-25 0,-1 0,1 0,0-24,0-1,-25 1,0-26,0 26,25-1,-25 25,0-24,0 49,0 0,0 24,24 26,-24-25,25 24,0 1,0 0,0-1,-1-24,26 0,-25-25,24 0,-49 0,50-25,-50 0,25 0,-25-24,25-1,-25 1,0 24,0 0,0 0,0 25,0 0,0 25,24-25,1 25,0 0,25-25,-26 0,26-25,0 0,-1 0,1-49,-1 24,1-24,-25-1,24-24,-49 0,0 24,0 1,-24 24,-1 1,-25 49,25 25,1 24,-1 1,25 49,0 0,0 25,0-24,25-1,-1 25,1-75,25 26,-25-26,-1-24,1-25,-25-25,25-24</inkml:trace>
  <inkml:trace contextRef="#ctx0" brushRef="#br0" timeOffset="28016.6024">8880 14337,'0'0,"25"25,-25 0,0 24,25 26,-25-26,24 26,1-1,-25-24,25-1,-25 1,25-25,-25-25,0 0,-25 0,25-25,-25-25,-24 1,24-1,-25-24,25 24,-24-24,24-1,0 26,0-26,25 26,0 24,25-25,0 25,25 1,-26-26,26 50,0-50,-1 26,1-1,-25-25</inkml:trace>
  <inkml:trace contextRef="#ctx0" brushRef="#br0" timeOffset="28227.6144">8905 14461,'0'75,"0"-26,0-24,25 0,-1-25,1 0,0-25,0 0,25-24,-26-1,1 0</inkml:trace>
  <inkml:trace contextRef="#ctx0" brushRef="#br0" timeOffset="29365.6794">9351 14213,'0'25,"25"-25,0 25,-25-25,25 24,0 26,-1-25,-24 0,25 0,-25-1,25 1,-25 0,0-25,0 0,0 0,0 0,-25-25,0 25,1-25,-1 25,-25 0,1 0,24 25,-25 0,25 0,-24 24,49 1,-25-25,25 24,25-24,-25 0,49-25,-24 0,0 0,0-50,24 26,1-51,-25 26,0-26,-1 26,26-26,-50 1,25 24,-25-24,0 24,0 0,0 1,-25 24,25 0,0 25,-25 0,25 25,0 0,0 24,25 1,-25 24,25-24,0 24,-1-24,1 25,-25-51,25 26,0-25,-25 0,25-1,-25-24,0 0,0-24,24-1,-24 0,0 0,25 0,-25 1,0-1,25-25,-25 25,0 0,0 1,25 24,-25-25,0 25,25 0,-25 0,0-25,0 50,24-25,1 0,-25 25,25-25,0 0,0 24,-25 1,24-25,1 25,-25 0,0-25,-25 25,25 0,-24-25,-1 0,25 24,-25 1,0-25,25 25,0-25,-25 0,50 0,-25 0,25-25,0 0,0 1,24-1,1-25,-25 0,0 1,-1-1,1 1,0-1,-25 0,0 26,0-26,0 50,-25 0,0 0,25 25,-24 24,-1-24,25 25,-25 24,50-24,-25-1,25 1,-25 0,24-25,-24-1,50 1,-50 0,25-25</inkml:trace>
  <inkml:trace contextRef="#ctx0" brushRef="#br0" timeOffset="41590.3788">6276 7813,'0'0,"-25"-24,25-1,-25 0,25 25,0 0,-25-25,25 25,0 25,25-25,-25 50,0-26,25 1,0 50,-1-26,-24-24,50 25,-50-1,50-24,-50-25,24 0,26-49,-25-1,0-25,24-24,1-50,-1 1,1-26,24 0,1 1,-1-1,26 25,-26 0,0 25,1 0,-26 50,1 0,0 24,-26 0,-24 26,25 24,-25 0,0 0,0 0,0 0,0 0,0 24,0-24,25 25,-25-25,0 25,0 0,25 0</inkml:trace>
  <inkml:trace contextRef="#ctx0" brushRef="#br0" timeOffset="43479.4869">17835 12229,'0'25,"0"-25,0 0,0 0,0 0,0 0,0 0,0 0,0 0,0 24,0-24,0 25,0-25,0 25,0 0,0 0,0-25,0 0,24 0,1 0,0-25,25 0,-26 0,26 0,0 1,-26-1,26 0,0 0,-26 0,26 25,-25 0,0-25,-25 25,0 0,0 0</inkml:trace>
  <inkml:trace contextRef="#ctx0" brushRef="#br0" timeOffset="45413.5973">7094 7888,'0'0,"0"25,-25-1,25 1,0 0,0 25,0-1,0 26,0-26,25 1,0 0,-25-1,50-24,-26-25,26 0,0-50,-1-24,26-25,-1-50,25 0,0-25,1 1,24-26,0 26,-25-1,25 0,-25 50,0 0,-24 25,-26 0,1 49,-25 1,0 24,-1 0,-24 25,0 0,0 25,0 0,0 0,-24-1,24-24,0 25</inkml:trace>
  <inkml:trace contextRef="#ctx0" brushRef="#br0" timeOffset="49890.8536">16470 11832,'0'0,"0"0,0-25,0 25,-24 0,24 0,-25 0,25 0,-25-25,25 25,-25 0,0 0,25 0,-25 0,25-25,-24 1,24-1,-25 0,25 0,-25 0,0-24,25 24,-25-25,25 1,0 24,-24-25,-1 1,25-1,0 25,0-24,0-1,0 25,0 0,0-24,0 24,0-25,25 26,-1-1,-24 0,25 0,-25 0,25 1,0-1,0 0,-1 0,1 0,0 1,0-1,25 0,-26 25,26-25,-25 25,24-25,-24 25,25 0,-25-24,-1 24,26 0,-25 0,24 0,-24 0,0 0,0 0,0 24,-1-24,1 0,0 25,-25-25,25 25,-25-25,25 25,-25 0,0-1,0 1,0 0,0 0,0 0,0-1,0 1,-25 0,25 0,0-25,0 25,0-25,0 24,0-24,0 0,0 25,0-25,0 0,0 0,25 25,-25-25,0 25,0-25,0 25,0-25,0 24,0-24,0 25,0-25,0 0,0 0,0 0,0 0,0 0,0 0,0 0,0 0,0 0,0 0,0 0,0 0</inkml:trace>
  <inkml:trace contextRef="#ctx0" brushRef="#br0" timeOffset="50705.9002">16942 11038,'0'0,"0"25,0-25,0 0,0 0,0 0,0 0,0 0,0 0,0 25,0-25,0 24,0-24,0 25,0 0,0 0,0 0,0 24,0 1,0 0,0-1,-25 1,25-1,0 1,-25 0,25-26,0 26,0-25,-25 0,25-1,0 1,0-25,-25 0,25 0,0 0,0-25,0 25,0-24,0-1,0 0,0-25,0 26,0-1,0 0,-24 0,24 0,0-24,0 24,-25 25,25-25,0 0,0 1,0 24,0 0,0 0,0 24,0 1,0 0,0 0,0 0,25-1,-25 26,0-25,24 0,-24-25,0 0,0 0,25 0,-25 0,25 0,-25 0,0-25,25 25,-25-25,25 0,-25 25,24-25,1 1,0-1</inkml:trace>
  <inkml:trace contextRef="#ctx0" brushRef="#br0" timeOffset="51358.9376">16545 13568,'25'0,"-25"0,24 0,1-25,-25 25,25 0,0 0,0 0,-1-24,1 24,0 0,0-25,0 25,-1 0,1 0,-25-25,0 25,0 0</inkml:trace>
  <inkml:trace contextRef="#ctx0" brushRef="#br0" timeOffset="51602.9515">16570 13692,'0'0,"49"0,-24 0,0 0,0-25,-1 50,1-50,0 25,0 0,-25 0,25 0</inkml:trace>
  <inkml:trace contextRef="#ctx0" brushRef="#br0" timeOffset="52611.0092">8086 7937,'0'0,"0"25,0 0,0 0,0 25,0-1,25 1,0-1,-25 26,25-26,-25 1,25 0,-25-26,24-24,1 0,0-49,0-26,0 1,24-25,-24-50,25 25,24-25,-24-25,24 26,0-1,1 0,-26 25,26 25,-26 24,1 1,0 24,-25 1,24 24,-49 25,25 0,0 0,-25 0</inkml:trace>
  <inkml:trace contextRef="#ctx0" brushRef="#br0" timeOffset="70762.0471">11410 4564,'0'-25,"0"25,0 0,0 0,-25 25,25 0,0 24,0 26,-24-1,24 26,0-1,0 0,-25 50,25-50,-25 25,25-25,0-24,-25-1,25 0,0-49,-25 0,25 0,0-25,0-25,0 0,25-24,-25-1,25 25,-25-24,25-1,24 25,-24 0,0 25,25 25,-1-25,1 25,-25 0,24 0,-24-1,0 26,-25-50,0 25,-25 0,0-1,0 1,-24 0,-1-25,1 25,-1-25,0-25,1 25,24-25,25 25,-25-25,50 1,-25-1,50 0,-26-25</inkml:trace>
  <inkml:trace contextRef="#ctx0" brushRef="#br0" timeOffset="70938.0574">11857 5507,'24'24,"-24"26,0 0,0-26,0 26,0-25,-24 24,24-24,0 0,0-25,24-25,-24 0</inkml:trace>
  <inkml:trace contextRef="#ctx0" brushRef="#br0" timeOffset="71086.0659">11956 5085,'-25'-25,"25"25,0 0,0 0,-25 0,25 0,25-25,-25 1</inkml:trace>
  <inkml:trace contextRef="#ctx0" brushRef="#br0" timeOffset="71308.0786">12179 4638,'25'-49,"0"24,-25 25,0 0,0 50,0-1,0 26,-25 24,25 0,-25 25,25 0,0 0,0-25,0 25,0-49,0-1,0-49,25 25,-25-50,0-25,25 0,-50-25</inkml:trace>
  <inkml:trace contextRef="#ctx0" brushRef="#br0" timeOffset="71705.1013">12129 5383,'-24'-50,"-1"25,25 0,0 1,0-1,25 25,-1 0,26 0,0 0,-25 0,49-25,-24 25,-1-25,1 25,-1-25,-24 25,0 0,0 0,-25 0,0 0,-25 25,25 0,-50 0,50-25,-24 49,24-24,0 0,24 25,1-26,0 26,25-25,-26 24,1-24,0 25,-25-25,0-1,-25 1,25 0,-25-25,1 25,-26-25,25-25,0 25,1-25,-1 0,25-24,0-1</inkml:trace>
  <inkml:trace contextRef="#ctx0" brushRef="#br0" timeOffset="71938.1146">12849 4713,'0'25,"25"-1,-25 51,0-25,0 49,0-25,0 25,24 1,-24-26,25 0,-25 1,0-26,25-24,-25 0,0-25</inkml:trace>
  <inkml:trace contextRef="#ctx0" brushRef="#br0" timeOffset="72462.1446">12824 5209,'0'-25,"0"0,0 25,25-24,-25 24,25 24,-25 1,24 0,1 0,0 24,0 26,-25-26,25 1,-25 0,24-26,-24 1,0 0,0-25,0 0,0-25,0 25,0-49,0-1,25 0,-25 1,0-26,0 26,25-1,-25 1,25 24,-25 25,0 0,0 0,0 25,0 24,0-24,0 0,0 24,0 1,0-25,25 24,-1-49,-24 25,25-25,0 0,0 0,0 0,0-25,-25 25,24 0,1 0,-25 25,25-25,-25 25,0 0,0 24,0-24,0-25,0 0,25 0,-25-25</inkml:trace>
  <inkml:trace contextRef="#ctx0" brushRef="#br0" timeOffset="72640.1548">13419 4862,'-24'-75,"24"50,-25-24,0 24,25 25,0 0,0 0,-25 25,25-25,25 25,-25-1,0 26</inkml:trace>
  <inkml:trace contextRef="#ctx0" brushRef="#br0" timeOffset="73399.1982">13469 5631,'25'-25,"-25"0,0 0,0 0,0-24,0-1,25 25,-25-24,0 24,0 0,0 25,0 0,0 25,0 0,24 0,-24-1,25 1,-25 0,25 0,0-25,0 0,-1 0,-24-25,25 0,0 0,0-24,-25 24,25 0,-25 0,24 1,-24 24,0 24,-24 1,24 0,0 25,0-26,0 1,0 25,24-25,-24-25,25 0,0 0,0 0,-25-25,25 0,-25 0,0 0,0 25,0-24,0-1,0 25,0 0,0 49,0-24,24 25,-24 24,25 1,0 24,0 0,0-24,-1 24,1-25,-25-24,0 24,0-49,0 0,-25-25,1 0,-1 0,0-25,0 0,0 25,25-25,0 1,0-1,0 0,-24 0,48 25,-24-25,25 1,-25-1,25 0</inkml:trace>
  <inkml:trace contextRef="#ctx0" brushRef="#br0" timeOffset="74777.277">12353 7119,'0'-25,"0"25,-25 0,25 0,0 0,25 25,0-25,-1 0,26 25,0-25,24 25,25-25,0 24,1-24,24 0,24 0,-23 25,23-25,-24 0,25-25,-25 25,-25 0,25 0,-24 0,-26-24,0 24,-24-25,0 25,-25-25,-1 25,-24-25,0 25,-24-25,-1 1,0 24,-25-25,25 0,-24 0,-1 0,1 25,-1-24,25-1,-24 25,49 0,-25 0,25 0,0 0,25 0,-1 25,26-1,24 1,-24 0,24 0,1 0,-25-1,24 1,-49 25,0-25,-25-1,0 1,-50 25,25-1,-49 1,24-25,-24 24,-1 1,26-25,-1 0,25-1,0-24,25 0,0 0,25-49</inkml:trace>
  <inkml:trace contextRef="#ctx0" brushRef="#br0" timeOffset="75858.3388">15453 6772,'0'0,"25"0,-25 0,0 0,0 0,0 0,0 0,0 0,0 0,0 0,0 0,0 0,0 0,0 0,0 24,0-24,0 25,0 0,0 25,0-1,0 1,0 24,0 1,0-1,0 25,0-24,0 24,-25-49,25 24,0-24,0-26,-24 1,24-25,0 0,0 0,-25 0,25 0,0-25,0 25,0-24,0 24,0-25,0 0,0-25,0 26,0-26,0-24,0-1,0 1,25-25,-25-1,24 1,-24 0,25 0,-25 24,0-24,25 49,0 26,-25-26,25 50,-1 0,-24 50,25-26,0 51,25-1,-26 25,1 1,25-1,-25 0,24 0,1-24,-25-1,-1-24,1-1,0-24,0 0,-25 0,0-25,0 0,-25-25,0 25,-24-25,24-24,-25 24,1 0,-1 0,0 0,26 1,-1-1,0 0,25 25,0 0,0-25,50 25,-26-25</inkml:trace>
  <inkml:trace contextRef="#ctx0" brushRef="#br0" timeOffset="76110.3533">16222 7094,'25'0,"0"0,-25-25,0 25,0 0,0 0,-25-24,0 48,0-24,-24 25,24 0,0 25,25-1,-25 1,25-1,0 1,0 0,25-26,0 26,0-50,0 0,-1 0,26-25</inkml:trace>
  <inkml:trace contextRef="#ctx0" brushRef="#br0" timeOffset="76859.3961">16594 6995,'0'0,"-24"0,-1 0,0 25,0 0,0 24,1 1,-26-1,50 1,-25 0,25-1,25-24,-25 25,50-26,-26 1,26-25,-25 0,24 0,1-25,-25 1,24-1,-24 0,0-25,0 1,-25-1,0 25,-25 1,25-1,-25 0,0 25,1 25,-1 0,0-1,25 26,-25 0,50-1,0-24,-25 0,49 0,-24-1,0-24,0 25,24-50,-49 25,25 0,0 0,-25 0,25 25,-25 0,25 0,-25 49,0 1,24-1,-24 25,0 0,25-24,0 24,-25-49,0 24,0-49,-25 0,0-50,25 0,-24-49,24-1,-25-24,0-50,25 25,0-25,0 25,25 25,0 0,-25 25,24 49,26 0,-25 50,0 0,-1-1,1 26,-25 0,25-1,-50 1,25-1,-25-24,1 0,-26 0,25-25,0-25,25 0</inkml:trace>
  <inkml:trace contextRef="#ctx0" brushRef="#br0" timeOffset="77222.4167">17190 6350,'0'-25,"0"25,0 25,0 25,0 49,0-25,0 50,0 0,0 0,0 0,0 0,0-49,24 24,-24-74,0 0,0-25,-24 0,24-50,-25 0,0 1,-25-26,26 26,24-1,0 1,0 24,0 0,49 25,-24-25,25 0,-1 1,1 24,24-25,-24 0,-25-25,24-24</inkml:trace>
  <inkml:trace contextRef="#ctx0" brushRef="#br0" timeOffset="77414.4277">17760 6127,'0'-50,"0"1,-25 49,1 0,24 24,-25 51,0-26,-25 26,26 24,-1 0,0 0,-25 1,50-26,-25 25,25-24,-24-26,48 26</inkml:trace>
  <inkml:trace contextRef="#ctx0" brushRef="#br0" timeOffset="77589.4377">17512 7367,'0'50,"-25"-26,25-24,0 25,0-25,0 0,0 0,-25 0,1-25,24 25,0-24,-25 24</inkml:trace>
  <inkml:trace contextRef="#ctx0" brushRef="#br0" timeOffset="77894.4553">15776 8086,'74'-24,"1"-1,24 0,0 0,25 0,0 0,0 1,0-1,0 0,-49 0,-1 25,0 0,-24 0,-25 0,0 0,-25 0,24 25</inkml:trace>
  <inkml:trace contextRef="#ctx0" brushRef="#br0" timeOffset="78880.5117">15974 8508,'-49'-25,"24"0,-25 1,1 24,-26-25,26 25,-1 25,-24-1,-1 1,26 25,-26 24,25 1,1 24,-26 0,51 25,-1 0,0 25,0-25,25 25,25 0,0-1,0 1,24 0,1 0,-1-25,1 0,0 0,-1 25,1-25,0-25,-1 0,-24 25,25-49,-26 24,1-49,0 24,-25-24,25-1,-25-24,25 0,-25-25,0 0,0 25,0-25,0 0,-25-25,25 25,0 0,-25-25,25 25,-25-25</inkml:trace>
  <inkml:trace contextRef="#ctx0" brushRef="#br0" timeOffset="79162.5278">15677 11584,'-25'-25,"0"-25,25 26,-25-1,0 0,1 0,24 25,-25 0,25 0,0 25,25 0,-25 24,24 1,1 0,0-1,0-24,0 25,-1-26,1-24,0 0,-25-24,25-26,0 0,-1 1,1-1,0 1,0-1,-25 25,25 0,-25 1,0 24,24 24,-24-24</inkml:trace>
  <inkml:trace contextRef="#ctx0" brushRef="#br0" timeOffset="93258.3341">7689 8979,'0'0,"0"0,0 0,0-25,0 25,0 0,0 0,0 0,0 0,0 25,0 0,0-25,0 50,0 24,0-24,0 49,0-25,-24 26,24-1,0 0,0-25,0 1,0-1,0 1,0-26,0 1,0-25,24 0,-24-25,0-25,0 0,0-25,0 1</inkml:trace>
  <inkml:trace contextRef="#ctx0" brushRef="#br0" timeOffset="93667.3575">8210 9153,'0'0,"0"0,-24 25,-1 0,0 24,-25 26,26-26,-26 50,25-24,0 24,25-25,0 1,25-1,0 1,0-51,49 1,-24 0,49-50,-25 0,1-24,-1-1,1-24,-26-1,1 1,-25-25,-25 24,-25-24,0 25,-25 24,1-24,-26 49,1 0,24 25,1 0,-26 25,51-25,-1 25,0 24,25-24</inkml:trace>
  <inkml:trace contextRef="#ctx0" brushRef="#br0" timeOffset="94089.3816">8781 9302,'0'0,"0"25,-25-1,0 1,0 0,1 25,-1-1,0 26,0-1,25-24,25 24,0-24,24-1,26 1,-1-25,1-25,24 0,-25-25,26-25,-26 1,0-1,-24-24,-25-1,0 1,-25-25,-25 24,-25 1,1-1,-26 1,1 49,-25 0,24 25,1 0,-1 25,26 0,-1 0,25 0,25-1,0 1,25-25</inkml:trace>
  <inkml:trace contextRef="#ctx0" brushRef="#br0" timeOffset="94386.3986">9525 8905,'0'0,"25"0,0 0,-25 0,0 49,0-24,0 25,0 24,0 1,24 24,-24-25,25 26,-25-1,25 0,-25-25,25 1,-25-26,25 26,-25-50,0-1,0 1,0-25,0-25,0 25,0-49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1.63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26 373 54,'7'17'40,"3"-4"-2,6-5 2,-2-15-23,7 2-12,-1-8-1,0-4-2,-4-6 0,-1-3 0,-6 0-1,-6 0 0,-7 3 0,-7 7 0,-8 9 0,-3 11-1,-5 8 0,-1 10 0,1 7 0,7 9-1,6 3 1,9-2-1,9-2 1,10-5 0,6-8 1,9-8-2,3-7 1,2-8 0,0-9-1,-4-5 0,-1-4-2,-7-1 0,1 4-1,-6 3 0,4 11-2,-3 4-2,5 17 1,-1 5-2,6 14 3,-3 5 1,3 6 3,-2 0 1,-4-4 3,-4-2 3,-8-15 1,-2-6 1,-8-24 1,-13-6-1,-5-23-1,-2-11 0,-9-21-1,-3-11 0,-4-12-1,4-4 0,6 1 0,5 3-1,8 7-2,10 9 1,10 14-3,10 13 0,10 16 1,4 14-1,1 9 0,0 11 0,-4 10 1,-5 7-1,-5 4 1,-8 2-1,-7 1 0,-5-4-1,-4-1-4,-8-16-11,2-4-24,-1-10 0,2-12-1,0-12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2.29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82,'-3'21'42,"4"21"-1,1 16 0,6 17-34,2 12-6,7 11-1,8 4-3,3-3 0,9-6-3,-1-16-2,10-6-8,-9-26-21,3-13-3,-9-21 0,-7-13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2.48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142 107 76,'-55'-21'40,"10"6"0,12-5-11,24 10-18,16 0-6,20 3-2,12-3-1,10 4-1,6 1-1,4 2 0,-1 5-1,-8 4 1,-6 4 0,-9 2 0,-9 3 0,-6-1 0,-4-2 0,0 0 0,3-2 0,2-3 0,2 0 0,0 3 1,-3 1 0,-2 8 0,-9 6 1,-9 8 0,-14 5 0,-11 5 0,-9 3-1,-5-2-2,-1-1-2,-1-16-9,7-1-30,10-16 1,24-10-2,-6-22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5.79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1-4 33,'10'-3'37,"-10"3"2,2 11-1,-2-11-18,1 18-9,-2-2-5,4 9 0,-3 3-2,3 9-1,-1 4 0,4 7-1,0 2 0,3 4-1,1 1 0,4-2 0,3-1-1,-1-7 1,2-5-2,-3-9 1,-1-6-2,-3-9 0,1-6-2,-12-10-2,13-2-5,-13-17-8,8 2-9,-8-17-8,2-7-4,0-11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6.06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 44 47,'-4'-30'34,"-2"14"-2,6 16-8,-8 17-7,9 17-6,-4 6-2,6 12-4,1 4-2,4 9 0,3-7-2,2-1 0,0-6 0,1-5-1,-1-6-1,-4-12-1,2-5-2,-11-23-10,4 13-24,-4-13 1,-8-13-2,-4-3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6.31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0 204 43,'0'0'38,"0"0"1,27-4 0,10-1-23,-5-15-8,11 2-3,1-5-2,4-2-1,-1 2-2,-3 0 0,-6 3-2,-8 2-1,-3 7-6,-14 1-27,-4 6-2,-9 4-1,-10 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6.53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65 58,'1'29'39,"3"-13"1,9 1-2,-1-17-26,10 1-5,0-8-2,3 0-2,-1-4-1,0-3-3,1 1-3,-9-5-7,8 8-20,-10-5-9,2 1-2,-3-5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6.73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27 491 40,'-3'29'35,"-4"-2"0,0 2-1,3 0-22,-2-12-9,7-2-1,-1-15 0,23 8-1,-5-15 1,7-7 2,1-9-1,2-5-1,-4-10 1,0-2-1,-7-7-1,-4 2 0,-7-5 0,-5 1-1,-6-2 1,-5 2 1,-7 3-1,-2 4 1,-3 6-1,2 5 1,-1 5 1,5 9-1,2 11 0,14 6-1,-7 24 0,13 5 1,6 9-2,5 11 1,4 16 0,1 9 0,4 5 0,2 5 0,-2-1 1,0 3-2,-2-5 1,0-6-1,-1-9 1,-2-9-2,-3-9 1,-3-10-2,-3-10-1,-2-11-3,4-6-26,-14-11-10,8-18 1,-8-9-1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7.23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-2 196 60,'4'-13'40,"-1"-2"0,-2-6 0,2-1-28,-3-7-9,3 2-2,-1-1-1,1 5 0,-1 5 0,-2 18 0,0 0-1,12 17 2,-7 13-2,0 9 2,0 15-1,1 6 1,0 5-1,-1 1 0,0-4 0,-2-4 0,0-6-1,-2-11-2,2-10-1,-6-17-5,5 3-3,-2-17-3,0 0-1,-15-10 3,15 10 4,0 0 3,-12-9 5,12 9 5,0 0 4,0 0 5,0 0 1,0 0 0,0 0-3,26-11-2,-8-9-2,7 2-2,0-6-1,2 0-1,-2 0-1,-1 2-2,-5 6-2,-4 0-1,-2 10-3,-8-7-11,-5 13-23,11-6 0,-11 6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8.27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24 28 23,'14'-5'37,"-3"-2"0,0 2 1,-8-7-14,7 13-11,-10-1-5,0 0-3,0 0 0,-6 17-2,-2-5 0,1 3-1,-1 0-2,1 0 1,2 3-1,4 3 0,6-2 0,3 0 0,4-4 0,3 2 0,3 0 0,0-1 0,-2-2 0,0-4 0,-5 2 0,-3-1 1,-4 2-1,-4 0 1,-4-2 0,-4 2-1,-3-2 2,-3 0-2,-3-5 0,-1-1-2,1-2-1,-3-8-7,8 0-30,-5-6 0,5 1-1,0-8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1-29T21:37:05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15478 17711,'25'49,"-25"-49,0 0,0 0,0 0,0 0,0 0,0 0,0 0,0 0,0 0,-25 25,25-25,0 0,-74 0,74 0,-50-25,50 25,-74-49,24 24,25-25,-24 1,-1-1,0-25,1 1,24 24,-25-24,1 0,-1-1,25 1,1 24,-1-24,0 24,0 1,25 24,-25-25,25 25,-24 1,24 24,0 0,0 0,0 0,0 0,0 0,0 24,24 1,-24 25,0-25,0 24,0 1,0-1,0 1,0-25,0 24,0 1,0-25,-24 0,24-1,0-24,0 0,0 0,0 0,0-24,0-1,-25 0,25-25,-25 1,25-1,0-24,-25 24,25 1,-25-26,25 26,-24 24,24 0,0-25,0 50,0-24,0 24,24 0,-24 24,25 1,0 0,0 25,24-26,-24 26,25-25,-25 24,-1-24,1-25,0 25,0-25,-25 0,0-25,-25 0</inkml:trace>
  <inkml:trace contextRef="#ctx0" brushRef="#br0" timeOffset="815.0464">12898 15701,'0'50,"0"-25,0-25,0 0,0-25,0 0,25-24,-25-26,25 1,0-50,-25 0,25 0,-1 0,1-25,-25 25,0 0,25 25,-25-1,25 51,-25-1,0 50,0 0,25 50,-1-1,-24 51,25-1,0 25,0 25,25-25,-26 0,1-25,0 0,25-24,-50-26,24 1,-24-50,0 0,-24 0,-1-25,0 0,-25-24,-24 24,24-25,1 0,-1 26,0-1,26 0,-1 25,25 0,0 0,25 0,-1 0,1-25</inkml:trace>
  <inkml:trace contextRef="#ctx0" brushRef="#br0" timeOffset="1049.06">13643 14833,'24'-25,"-24"25,-24 0,-1 25,0 0,-25 0,26 24,-1 1,0 24,0-24,25 24,0 1,0-1,0-24,25 0,25-26,-26 1,1-25,25 0</inkml:trace>
  <inkml:trace contextRef="#ctx0" brushRef="#br0" timeOffset="2106.1203">13891 15032,'0'24,"-25"1,0 0,25 25,-25-26,0 26,25-25,-24 0,-1 24,25 1,0-25,0 24,25-24,-1 25,-24-25,25-1,0 1,25 0,-26-50,26 25,-25-25,0 25,24-49,-24 24,0-25,0 1,-1-1,1 0,-25 26,0-26,25 25,-25 0,0 25,0-24,0 24,0-25,0 25,25-25,-25 25,25-25,-25 25,0-25,24 25,-24 0,25-24,-25 24,-25-25,25 25,0 0,-24-25,-1 25,0 25,25-25,-25 0,0 25,1-1,24 26,-25-25,25 24,25 1,-25-25,24 24,1-24,-25 0,25 0,25-25,-50 0,49 0,-24-25,0 0,0-24,-25 24,25 0,-1 0,1 0,-25 25,25 0,-25 25,0 0,25 25,0-1,-25 26,0-1,24 25,1-24,-25-1,0-24,0 24,0-49,0 0,0-25,0-25,-25 0,25-49,-24-1,24-49,-25 25,0-25,25 0,-25 25,25 0,-25-1,25 51,25 24,-25 0,25 25,-25 0,25 25,0 0,-25 24,0-24,0 25,0-1,0-24,-25 0,0 0,25 0,-25-25,0 0,25 0,-24-25,24 0</inkml:trace>
  <inkml:trace contextRef="#ctx0" brushRef="#br0" timeOffset="2672.1528">14635 14089,'0'0,"0"0,0 0,25 50,-25-1,0 1,0 24,0 26,0-1,0 0,24 0,-24-24,0-1,0-24,0-1,0-24,0 0,0-25,-24-25,24 0,0-24,0-1,0 0,0 1,0-1,24 1,1 24,0-25,0 50,0 0,-1 0,1 0,-25 25,0 0,0 0,0-1,-25 26,25-25,25 0,-25 24,25-24,25 0,-26 0,26-1,0 1,-26-25,1 25,0 0,-25-25,-25 0,0 0,-24 25,24-25,-25 0,26 24,-26-24,50 0,-25 0,25 0,25-24</inkml:trace>
  <inkml:trace contextRef="#ctx0" brushRef="#br0" timeOffset="3515.201">15925 14263,'-25'0,"0"0,0 49,-24 1,-1 0,25-1,0 50,1-24,24-1,0 1,24-1,1-24,25-1,-1-24,1-25,0 0,24-25,-24-24,-1-1,-24 0,-25-24,25 0,-50-1,0 1,0 24,-24 1,24-1,0 25,-24 0,49 25,0 0,0 25,24-25,1 25,25-25,-1 25,1-25,-25 25,24-25,-24 0,0 24,0-24,-25 25,-25 25,0-25,25 24,-25 1,25-1,0 1,0 0,0-26,25 1,25-25,-1 0,-24-25,25-24,-25-1,0-49,-1 25,-24-26,0-24,-24 25,24-25,-50 25,25 0,0-1,0 51,25-1,-24 25,24 25,0-24,24 48,-24-24</inkml:trace>
  <inkml:trace contextRef="#ctx0" brushRef="#br0" timeOffset="3854.2204">16619 14263,'-25'49,"1"1,24 0,0-1,0 26,0-26,24-24,1 25,25-50,-1 0,-24-25,25 0,-1-25,-24-49,0 25,-25-26,0-24,-25 25,0-25,-24 0,-1 0,-24 25,24 25,1 24,24 0,0 26,25 24,0 0,25 0,0 0</inkml:trace>
  <inkml:trace contextRef="#ctx0" brushRef="#br0" timeOffset="4193.2396">17388 13444,'0'25,"25"25,-25 24,0-24,0 24,0 25,25 0,-25-24,0 24,0-25,0 1,0-26,0-24,0 0,0-25</inkml:trace>
  <inkml:trace contextRef="#ctx0" brushRef="#br0" timeOffset="4394.2513">17661 13395,'0'-50,"0"50,0 50,0-26,0 51,0 24,-25 0,25 0,0 25,0-49,0 24,0-25,25-24,-25-25,0-25</inkml:trace>
  <inkml:trace contextRef="#ctx0" brushRef="#br0" timeOffset="4563.261">17338 13742,'25'25,"0"-25,0 0,24 0,26 0,-25-25,-26 25,26-25,-25 0,-25 0</inkml:trace>
  <inkml:trace contextRef="#ctx0" brushRef="#br0" timeOffset="4753.2716">17165 14089,'25'50,"-25"-26,49 1,-24-25,25 0,24 0,-24-25,-1 1,1-26,24 25,-24-24,0-1</inkml:trace>
  <inkml:trace contextRef="#ctx0" brushRef="#br0" timeOffset="5273.3016">18058 13990,'-25'49,"25"-24,-50-25,26 25,-1 0,25 0,0-1,0 1,0 0,49 0,-24-25,25 0,-25-25,24 0,1-24,-1-1,-24 0,0-24,25 0,-50-26,24 1,-24-25,25 25,-25 0,0 0,0-1,0 51,0-1,0 25,0 25,0 25,0 0,0 24,0 51,0-1,25 25,-25 50,0-1,0 1,0 24,0 1,25-26,-25 1,0-25,0-25,0-25,0 0,0-74,0 0,0-50,0-25,25-49</inkml:trace>
  <inkml:trace contextRef="#ctx0" brushRef="#br0" timeOffset="5650.3231">19075 13791,'25'-24,"-1"-1,1-25,25 1,-1-26,-24 1,25-1,-25 1,-1 0,1-1,0 1,-25 49,25-25,-25 25,0 25,-25 25,25 25,0-25,0 74,-25-25,0 26,25 24,-24-25,-1 25,25-25,-25 0,25-24,-25-1,25-49,-25 0</inkml:trace>
  <inkml:trace contextRef="#ctx0" brushRef="#br0" timeOffset="5839.334">18976 14139,'0'24,"0"26,24-50,1 25,25-25,-1 0,-24 0,25-25,-1 0,1 0,-25 1,24-1,-24 0,25-25</inkml:trace>
  <inkml:trace contextRef="#ctx0" brushRef="#br0" timeOffset="6165.3526">19720 13816,'0'0,"0"0,-25 25,0-25,0 0,1 25,-26-25,50 25,-25 24,25-49,25 50,25-1,-26-24,1 25,25-25,-25 24,-1-24,-24 0,-49 0,24-1,-25 1,-24 0,24-25,-24 25,49 0,-25-25,26 25,-1-25,25 0,25 0,-1 0,1-25,0 25</inkml:trace>
  <inkml:trace contextRef="#ctx0" brushRef="#br0" timeOffset="7397.4231">13419 16222,'-49'50,"24"-1,0 1,0 25,1-1,24-24,0 49,0-25,0 1,0-1,0 25,24-49,-24 24,0-24,0-1,-24-49</inkml:trace>
  <inkml:trace contextRef="#ctx0" brushRef="#br0" timeOffset="8144.4658">13097 16644,'-25'-124,"25"0,25 25,-25-25,25 24,24 1,1 25,0 49,-1 0,1 25,-1 0,1 50,-25-25,0 49,-25 0,0-24,0 49,-25-49,0 24,-25-24,26 0,-26-1,25 1,25-25,0-1,0 1,25 0,0 0,0-25,24 0,26 0,-26-25,1 0,24-24,-24 24,-1-25,-24 1,0-26,0 50,-25-24,0-1,-25 25,0 25,-24 0,24 25,-25 0,25 49,-24-24,49 24,-25 1,25-1,25-24,-25-1,25 1,-1-25,26 0,-25-25,0-25,24 0,-24-25,0 26,0-26,-1-24,-24 49,25-25,-25 1,25 24,-25 0,0 25,25 50,-25-26,25 26,-1 0,26 24,-25 0,0 26,24-26,-49 0,25 1,-25-1,0 1,-25-26,0-24,1 25,-26-50,25 0,-24-25,-1 0,0-25,26-24</inkml:trace>
  <inkml:trace contextRef="#ctx0" brushRef="#br0" timeOffset="8289.4741">13841 16173,'0'0,"0"-25,0 25,0 0,0 0,0 0,25 0</inkml:trace>
  <inkml:trace contextRef="#ctx0" brushRef="#br0" timeOffset="8530.4877">14213 16396,'25'-25,"24"25,-24-25,0 0,-25-24,25 24,-50 0,25 0,-25 25,0 0,1 0,-26 25,50 25,-25-1,0 1,1 0,24 24,0-49,24 0,1 0,0-25</inkml:trace>
  <inkml:trace contextRef="#ctx0" brushRef="#br0" timeOffset="8731.4994">14635 16148,'0'0,"-25"-25,0 50,0-25,1 25,-26 24,25-24,0 49,25-24,0 0,0-1,25-24,0 0,25 0,-1-25,1 0,-25-25</inkml:trace>
  <inkml:trace contextRef="#ctx0" brushRef="#br0" timeOffset="9221.5274">14883 15652,'-25'-25,"0"0,25 50,-25 0,25 0,-24-1,24 26,0-25,0 0,0 24,24-24,-24 0,0 0,25-1,-25 1,0-25,0 25,0 0,0 0,0-1,0-24,0 25,0 25,25-25,-25-1,25 1,-25 0,25 0,-25 0,24-1,-24 1,0-25,0 0,0 25,0-25,0 0,0 0,0 0,0 0,0 0,0 0,0 25,0-25,0 25,0-25,0 25,0-25,0 24,0-24,0 0,-24-24,24-1</inkml:trace>
  <inkml:trace contextRef="#ctx0" brushRef="#br0" timeOffset="9603.5493">14684 16073,'0'0,"0"0,25 25,-25-25,50 0,-25-25,-1 25,26 0,0 0,-1 0,-24-24,0 24,0 0,-1 24,-24-24,0 0,0 25,0 0,-24-25,24 50,0-26,24 1,1-25,0 25,0 0,0 24,-1-24,1 0,-25-25,0 25,0 0,0 0,-25-25,25 0,-24 0,24 0,0-25,0-25,24 25</inkml:trace>
  <inkml:trace contextRef="#ctx0" brushRef="#br0" timeOffset="10766.6158">16098 16024,'0'0,"50"0,-25-25,-1 25,26-25,-25-24,24 24,-24 0,-25-25,25 1,-25 24,-25-25,0 26,-24-1,-1 25,1 25,-26-1,1 26,24 0,-24 24,24 0,25 26,1-51,24 50,0-49,24 24,1-24,25-25,-25 0,24-25,1-25,-25 0,24 25,1-50,-25 26,-1-26,1 25,0-24,0-1,0 50,-1-25,1 25,0 0,0 25,25 0,-26 24,1-24,25-25,-25 25,-1 0,1-25,-25 0,0 0,25-25,-50 0,25 25,0-25,-25 1,1-1,24 0,0 0,0 0,0 25,24-24,1 24,0-25,0 0,24 25,-24-25,0 0,0 1,0-1,-25 0,0-25,0 26,-25-26,25 25,-50 0,25 1,1-1,-1 25,0 25,0-1,25 1,-25 25,25-1,25 26,-25-26,25 26,0-26,0 1,-1-25,1 24,0-49,0 0,24 0,-49-24,25-1,0-25,0 25,-25-24,0 24,25-25,-25 26,0-1,0 25,0 0,0 25,0-1,24-24,-24 25,25-25,0 25,0-25,0 0,-25 25,24-25,1 0,0 25,-25-1,25-24,0 25,-25 0,24 0,1-25,0 0,0 0,0-25</inkml:trace>
  <inkml:trace contextRef="#ctx0" brushRef="#br0" timeOffset="11020.6303">17611 15106,'0'0,"25"25,-25 24,0 1,0 0,0 24,0 1,25 24,-25-25,0 25,25-49,0 24,-25-24,0-25,0-25,24 0,1-25</inkml:trace>
  <inkml:trace contextRef="#ctx0" brushRef="#br0" timeOffset="11200.6406">17859 15156,'25'-25,"-25"25,0 25,0 24,0 26,0-1,0 1,0 24,0-25,0 1,0-26,0 1,0-25,0-25</inkml:trace>
  <inkml:trace contextRef="#ctx0" brushRef="#br0" timeOffset="11355.6495">17537 15478,'-25'0,"25"0,0 0,50 0,-25 0,24-25,1 25,-25 0,24-24,-24-1,0 25</inkml:trace>
  <inkml:trace contextRef="#ctx0" brushRef="#br0" timeOffset="11497.6575">17611 15652,'0'49,"0"-24,25 0,0-25,0 0,0 0,-1 0,1-25,25 0,-25 1</inkml:trace>
  <inkml:trace contextRef="#ctx0" brushRef="#br0" timeOffset="11989.6857">18256 15528,'-25'25,"1"-1,24 26,-50-25,50 0,-25 24,25-24,0 0,25-25,-25 0,25 0,24 0,-24-25,0 25,0-50,0 26,-25-26,24 0,-24-24,0 0,25-1,-25 1,0-1,0 1,0-1,0 26,0-1,0 25,0 25,0 25,0 25,25-1,-25 26,0 24,25 50,0-25,-25 25,24 24,-24-24,25 0,-25-25,25 0,-25-25,0-24,25-26,-25-24,0-25,0-49,25-1</inkml:trace>
  <inkml:trace contextRef="#ctx0" brushRef="#br0" timeOffset="12357.7068">19422 15304,'0'0,"25"0,-25-24,0-1,25-25,-1 1,-24-1,0 0,25 1,0-1,-25 1,0 24,0 25,0 0,0 49,0 1,0 0,0 24,0 25,0-24,-25 24,25 0,-25-24,25-1,-24-24,-1-1,25-24</inkml:trace>
  <inkml:trace contextRef="#ctx0" brushRef="#br0" timeOffset="12516.7158">19298 15701,'25'0,"-25"25,25-25,-1 0,26 0,-25-25,0 25,-1-24,1 24,0-25,0-25</inkml:trace>
  <inkml:trace contextRef="#ctx0" brushRef="#br0" timeOffset="12814.7329">19968 15304,'0'0,"-25"25,0-25,0 25,1 0,-1 0,0 24,25-24,0 25,0-1,25-24,0 25,-1-25,26 24,-25-24,0 0,-25 0,0-1,-25 1,0 0,-25 0,1-25,-1 25,25-1,-24-24,-1 25,50-25,0 0,0 0</inkml:trace>
  <inkml:trace contextRef="#ctx0" brushRef="#br0" timeOffset="93077.3237">6400 8756,'0'25,"24"0,-24-25,25 0,0 0,25-25,-26 25,1-50,0 25,0-24,0-1,-25 1,0 24,0-25,-25 25,0 1,0 24,-24 0,-1 24,0 26,26 0,-1-1,0 26,0-1,25 0,25 1,-25-26,50 1,-26 0,26-1,-25-24,24-25,1 0,-25 0,0-25,-1-24,1-1,0 0,0-24,0 0</inkml:trace>
  <inkml:trace contextRef="#ctx0" brushRef="#br0" timeOffset="93823.3664">6772 8533,'24'25,"1"-1,-25 26,25-25,0 0,0-1,0 1,-1 0,1 0,0 0,-25-25,25 0,0-25,-25 0,0 0,0 0,0 1,0-26,0 0,-25 1,25 24,0 0,0-24,0 49,0-25,25 0,-1 25,-24 0,50-25,-25 0,0 25,-1-24,1-26,-25 25,0-24,0 24,0 0,0 0,-25 25,1-25,-1 50,0-25,0 25,0 25,25-1,0 1,0-1,25 1,0 0,0-1,0-24,-1 0,1 0,0-25,0 0,-25-25,25 0,-25 0,24-24,-24-1,0 0,0 1,25-1,-25 25,0 1,0 24,0 0,0 24,0 1,0 0,25 0,-25-25,25 0,0 0,-1-25,-24 0,25 0,0 25,0-24,-25 24,25 0,-1 0,-24 24,25-24,0 0,-25-24,25 24,-25-25,25 0</inkml:trace>
  <inkml:trace contextRef="#ctx0" brushRef="#br0" timeOffset="94065.3802">7640 7218,'-25'0,"25"0,0 25,0 25,0-1,25 1,-25 49,25-25,-1 1,1-1,0 1,0-26,0 1,-1-1,1-49,-25 0,25-24,-25-51</inkml:trace>
  <inkml:trace contextRef="#ctx0" brushRef="#br0" timeOffset="94263.3915">7739 7119,'-25'-50,"0"50,25 25,0 0,25 25,-25-1,25 26,0-1,0 0,-1 1,26-26,-25 26,0-50,-1-1,-24 1,0-25,0 0</inkml:trace>
  <inkml:trace contextRef="#ctx0" brushRef="#br0" timeOffset="94602.4107">7491 7516,'-25'0,"25"0,0 0,25-25,0 0,24 0,1 1,-25-1,24 0,-24 25,0 0,-25 0,25 0,-25 25,-25 0,25-1,0 26,0-25,-25 0,25 24,0-24,25-25,-25 25,25-25,0-25,-1 25,1-25,0 0,25 1,-26-1,1 0,25-25,-25 1,24 24,1-49,0-1</inkml:trace>
  <inkml:trace contextRef="#ctx0" brushRef="#br0" timeOffset="95614.4687">20265 8558,'0'0,"-24"24,24 1,-50 0,25 0,-24 0,24 24,-25 1,1-25,-1 24,25 26,0-26,1 1,-1 0,25-1,25-24,-1-25,51 0,-26 0,26-50,-1 1,1-1,-26 0,1-24,-1 24,-49 1,0-1,-24 25,-26 1,0 24,-24-25,49 25,-24 0,-1 0,50 0,0 0,50-25,-1 25,1 0,24 0,1 0,-26 0,1 25,-1 0,1-1,-25 26,-25-25,25 24,-25-24,0 0,24-25,-24 0,25 0,0-25,0 0,-25-24,25-26,-25 26,-25-50,0-1,0 1,0-25,-24 25,-26-25,26 25,24-1,-25 26,26 24,-1 26,25-1,25 0,-25 25,24 25</inkml:trace>
  <inkml:trace contextRef="#ctx0" brushRef="#br0" timeOffset="95912.4858">20861 8582,'0'75,"25"-50,-1-1,1-48,0 24,0-50,-25 0,25-24,-25 24,-25-49,0 25,-25-25,1-1,-1 26,1 24,-26-24,25 24,26 25,-1 1,0 24,25-25,0 0,25-25,0 26</inkml:trace>
  <inkml:trace contextRef="#ctx0" brushRef="#br0" timeOffset="96215.5031">21084 7268,'0'25,"25"24,-25-24,49 49,-49 1,25 49,0-25,25 0,-26 0,1 1,0-26,-25 1,25-1,0-24,-25-26,0-24,0 0,24 0,-24-24,0-26</inkml:trace>
  <inkml:trace contextRef="#ctx0" brushRef="#br0" timeOffset="96409.5143">21431 7565,'0'-49,"0"-1,0 50,0 25,0 0,0 24,0 26,25-1,-25 25,0-49,25 49,0-49,-25 0,24-1,1-24,-25-25,0 0</inkml:trace>
  <inkml:trace contextRef="#ctx0" brushRef="#br0" timeOffset="96760.5343">21158 7888,'-24'0,"24"0,24 0,1 0,0-25,25 25,-1-25,1 25,-25 0,-1-25,-24 1,0 24,0 0,-24 24,-1 1,0 0,-25 25,26-1,-1-24,0 25,0-1,25 1,25-25,0-25,0 25,-1-25,26 0,24 0,-24 0,0-25,-26 25,26-25,-25 25,0-25,-25 0,24 1,-24-1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4:48.73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-1 0 57,'9'14'39,"-5"6"-1,1 5 1,-9 3-31,9 3-9,4 9-8,-9-3-29,7-3 1,-2-1-2,-1-5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6:24.68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210 118 6,'4'-10'24,"-4"10"1,0 0-5,0 0-4,13-5-2,-13 5 0,0 0 1,0 0-1,0 0-1,0 0 0,5-9-4,-5 9-2,-7-14-1,-1 4-2,-2 2 0,-2-3-1,-3 5-1,-5 3-1,-2 9 1,-3 8-2,0 10 1,0 10-2,3 8 0,3 13 0,4 4 0,8 5-1,7-1 0,11-2 0,6-5 0,9-11 1,8-10-1,8-16 2,6-14-1,6-14 2,3-14 0,-1-15 1,-1-10 2,-9-13-1,-6-5 0,-14-7 1,-11 4 0,-17 1 0,-13 10-1,-15 9-1,-11 14-1,-7 16-1,-6 11-2,3 17-4,-3 0-7,13 14-28,8 0 1,17 1 0,16-6-1</inkml:trace>
  <inkml:trace contextRef="#ctx0" brushRef="#br0" timeOffset="498">864 176 68,'6'12'41,"-13"0"-2,-13 5 1,-9-2-18,-4 9-16,-3 5-5,0 4-2,5 7 0,6 0 0,11 3 0,11-1 0,15-5 1,12-3-1,10-9 0,10-8 1,9-8 0,6-11 0,2-10 0,-1-7 1,-6-12 0,-8-6 2,-11-8 0,-12-5 0,-19-5 1,-11 3-1,-18-1 0,-10 7 0,-9 10-2,-7 10 0,-3 11-2,2 9 0,9 10-3,4 2-4,19 11-8,9-7-26,11-10 2,28 10-2,10-12 2</inkml:trace>
  <inkml:trace contextRef="#ctx0" brushRef="#br0" timeOffset="859">1372 78 79,'-2'19'39,"-16"11"-1,-10 6 0,-14 10-29,2 10-7,0 8-1,11 3-1,15-1 0,15-3 0,17-9 1,21-7-1,16-11 1,17-13 1,11-12-1,8-12 1,0-14 0,-1-7 0,-10-7 1,-9-8 0,-17-10 0,-17-4 0,-21-5 0,-17-1-1,-17 4 0,-13 1-2,-11 7-1,-5 6 0,-1 14-4,2 1-4,16 20-12,2 0-21,28 4 2,0 0-2,12 0 2</inkml:trace>
  <inkml:trace contextRef="#ctx0" brushRef="#br0" timeOffset="1173">1970 159 58,'3'25'35,"-10"13"-2,-11 13-7,-8 1-13,4 16-6,3 0-5,8 1-1,14-2 1,15-7 0,17-13 2,18-12 1,11-19 0,15-10 2,-2-21-1,3-7 0,-11-17 0,-8-8-1,-18-12 0,-16-6 0,-23-6-1,-19-1-1,-20 5-1,-13 7 0,-16 4-1,-9 14 0,-5 10-3,0 12-3,9 16-8,5 0-29,22 3-1,15-3 0,27 4 0</inkml:trace>
  <inkml:trace contextRef="#ctx0" brushRef="#br0" timeOffset="9952">63 942 63,'0'0'40,"0"0"0,0 0 1,-12-3-24,12 3-9,2 11-2,-1-1-3,-2 4-1,3 8 0,-1 5 0,4 6-1,-1 8 0,3 5 0,-1 3 0,0 1 1,0-3-1,-1-2-1,0-6 0,-3-5-1,3-6-1,-5-8-4,6 1-11,1-12-24,-7-9 0,20 5-1,-3-9 1</inkml:trace>
  <inkml:trace contextRef="#ctx0" brushRef="#br0" timeOffset="10278">746 1054 80,'18'-21'42,"-7"0"-2,-5 6 0,-14 0-28,-3 10-8,-8 14-3,-3 10-1,-3 12-1,-1 8 1,1 10 0,4 7-1,10 2 1,7 0-1,12-10 1,11-4 0,11-12 0,10-14 0,7-13-1,7-13 1,2-12 1,0-10-1,-5-11 1,-8-4-1,-14-7 2,-11-1-1,-16 5 0,-15 3-1,-11 11 0,-11 6-2,-3 13-2,-4-1-8,14 12-28,4 5 0,24-1 0,0 0 0</inkml:trace>
  <inkml:trace contextRef="#ctx0" brushRef="#br0" timeOffset="10615">1459 902 70,'20'9'40,"-15"13"-1,-20 9 1,-7 14-24,-11 3-11,3 8-3,5 2-2,8 1 1,15-4-1,17-8 1,15-11 0,15-9 1,9-14-1,6-11 1,1-9 0,1-11-1,-9-7 1,-4-6-1,-11-6 0,-11-5 0,-12-5 1,-14-2 0,-13 0-1,-12 3 0,-14 3 0,-7 6-1,-6 8-2,-3 6-1,8 13-4,0-1-9,19 11-26,11 1 1,16-1-1,17 11 1</inkml:trace>
  <inkml:trace contextRef="#ctx0" brushRef="#br0" timeOffset="10940">1966 1058 59,'7'30'34,"-11"2"-1,-6 5-1,0 4-25,-1-2-5,6-4-1,7-3 1,15-6 1,11-8 1,13-4 1,9-14 2,10-7 0,-3-14 0,3-2-1,-11-8 0,-10-1-1,-16-8 0,-15 0-1,-23 1 0,-17 7-1,-16 6-1,-15 7-3,-5 14-18,-4-1-22,8 6-2,14 0 0,26-2-2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6:26.45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-3 183 72,'7'11'41,"1"-1"-2,-3-1 1,-1 5-25,-4-1-11,-1 6-1,-2-2-1,0 5 1,-2-2-2,1 0 2,2-6-1,6 1 1,-4-15-1,26 7 0,1-15 0,12-5-1,14-8 1,12-8-2,12 0 1,7-6-1,5-3 0,-2 0 1,0 4 0,-8 2-1,-12 4 1,-10 5 0,-13 4 0,-12 3 1,-8 6-2,-9 4 0,-15 6-2,11-3-1,-11 3-25,0 0-14,7 11-1,-7-11-2,0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6:56.78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213 19 47,'0'0'32,"3"-12"2,-3 12-13,-12-1-6,-3 1-5,2 8-3,-7-4-1,2 5-2,-4 2 0,2 2-3,0 1 1,0 4-2,2 0 0,4 6-1,3 4 1,3 3-1,4 2 0,4 3 1,4 2-1,5-2 1,3 1-1,7-7 0,3-4 1,1-7-1,4-9 0,1-7 1,1-8 0,1-5 0,0-9 2,0-4-1,-2-6 1,-2-2 1,-4-3 0,-4 1-1,-7-1 2,-1 2-1,-10-2-1,-7 5 2,-5 3-3,-3 3 2,-4 4-3,1 4 1,-1 7-2,1 5-1,5 11-4,-1-4-19,9 8-14,4-1 1,6 0-1,5-3 1</inkml:trace>
  <inkml:trace contextRef="#ctx0" brushRef="#br0" timeOffset="627">813 34 65,'7'-10'39,"-4"1"0,-3 9 0,2-16-23,-2 16-10,0 0-3,0 0-2,-1 22 0,3-2-1,1 7 0,1 5 0,1 6 0,2 5 0,0 0 0,1-1 1,0-2-1,-1-3 1,-2-6-1,1-3 1,-2-7-1,-1-5-1,0-5 0,-3-11-1,4 14-3,-4-14-12,-1-10-22,7 1 0,3-2-1,6-4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6:57.97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186 3 28,'-14'-1'34,"-5"1"1,3-2-5,0 7-11,-6-6-5,10 7-3,-6-5-3,7 8-2,-1-4-2,12-5-1,-19 17-1,12-2-1,-1 2 0,2 4-1,2 6 0,3 3-1,2 2 1,3 1 0,5-1-1,2-2 1,5-5 1,3-5-1,4-9 0,3-7 0,1-7 1,2-7-1,0-3 1,1-7 1,-4-2-1,-1-4 1,-5-1-1,-4 0 1,-7-2 0,-8 3 0,-9 0-1,-5 5 1,-6 8-1,-3 1-1,-2 7-1,0 1-1,6 6-2,0-2-4,15 9-7,3-9-26,0 0 2,23 8 0,-1-9 0</inkml:trace>
  <inkml:trace contextRef="#ctx0" brushRef="#br0" timeOffset="528">855 40 53,'4'-11'39,"-4"11"0,0-15 1,0 15-22,0 0-9,1-9-2,-1 9-2,0 0-1,0 0-1,-5 10-1,6 2 0,1 3-1,0 7-1,-1 2 1,2 8-1,0 5 1,0 0 0,0 1-1,-1-4 0,-3-5-1,4-5-35,-2-5-6,-1-19 1,-1-11-3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7:01.11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7 132 38,'-5'20'35,"2"-1"0,1-4 1,2-15-18,-1 23-5,1-23-6,9 13 0,-9-13-2,27 2 0,-3-10-1,9-1 0,9-7 0,10-1-1,8-4-1,9-2 0,5-1-1,-1 2 0,1 0 0,-4 3-1,-6 5-2,-11 0-1,-8 8-4,-18-4-9,-6 9-25,-21 1 1,-1 13 0,-17 2 1</inkml:trace>
  <inkml:trace contextRef="#ctx0" brushRef="#br0" timeOffset="416">79 804 59,'9'17'37,"-8"-8"-2,-1 1 1,3 0-27,-5-1-7,2 4-1,0-1 1,4 3 0,0-3 0,8-2 2,5-5 0,9-3 0,6-9 0,10-1 0,6-8 0,8-2-1,4-6-1,2 1 0,-2 0-1,0 3 0,-3 2-1,-5 4 1,-8 2-1,-6 4 1,-8 1-1,-6 2 0,-4 0 0,-8 0-2,-3 0-3,-9-9-19,4 4-16,-3-3-1,2-1 0,-2-1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7:11.20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49 204 53,'0'0'37,"-11"1"0,11-1-9,0 0-8,-11-4-6,11 4-5,0 0-2,0 0-2,0 0-1,0 0-1,0 0 0,0 0-1,0 15-1,2-5 1,-1 5-2,0 7 1,0 7-1,0 9 0,0 7 0,-1 5-1,0 4 1,-1 2 0,0 0-1,1 1 1,0-6 0,0-1 0,1-7 0,0-6 1,1-6-1,-1-6 0,2-5-1,-2-8 0,-1-12-1,0 0-2,12 3-5,-11-14-33,9-9 0,2-7 0,7-5 1</inkml:trace>
  <inkml:trace contextRef="#ctx0" brushRef="#br0" timeOffset="476">507 89 81,'2'12'39,"-3"0"0,0 9-10,-7-1-19,6 8-4,-4 6-3,3 7 0,-1 7-1,2 10 1,-3 2-1,2 6 0,0 3-1,0 3 0,0-2 0,1-3 0,-2-7 0,3-6-1,2-8-1,0-7 0,5-12-3,-2-13-2,11-5-19,-2-17-18,7-7 2,3-11-2,6-5 2</inkml:trace>
  <inkml:trace contextRef="#ctx0" brushRef="#br0" timeOffset="1001">1305 571 44,'0'0'39,"-12"6"2,12-6-2,0 0-14,4 15-15,0-6-3,5 8-2,1 2-2,8 7 0,2 3 0,7 5-1,4 5-1,5 3 1,5 0-2,0-1 1,-1-2-1,-2-2 1,-5-6-2,-4-3 0,-7-9-2,-7-7-2,-2-1-6,-13-11-32,0 0 1,-1-16-1,-1-2 2</inkml:trace>
  <inkml:trace contextRef="#ctx0" brushRef="#br0" timeOffset="1429">1716 505 38,'0'0'37,"0"0"1,0 0-4,0 0-14,0 0-8,1 11-6,-1-11-2,-12 16 0,2-4-2,-2 11 1,-6 1-1,-3 7 1,-4 5 0,-5 5-1,-5 6-1,-2 0 2,1 1-2,1-6 1,5-5-1,3-1 0,6-11 0,6-4 0,5-8 0,4-3-1,6-10 0,0 0 0,-4 10-3,4-10-38,-4-11-1,0-5-1,-2-14-1</inkml:trace>
  <inkml:trace contextRef="#ctx0" brushRef="#br0" timeOffset="2965">2002 744 16,'-12'-20'36,"1"3"-1,-4-1-7,15 18-3,-15-20-6,15 20-2,0 0-7,-5 25-3,6-3-3,5 8-1,0 4-1,2 6-2,3 2 1,0 0-1,0-2 0,1-7 0,-3-6 0,-1-6 0,-3-10 0,-5-11 0,0 0 1,6-20 0,-10-5-1,-2-6 2,-2-9-1,1-3 0,0-4 0,2 1-1,1 6 1,4 1-1,8 8-1,3 7-1,8 7-3,0 3-5,13 8-27,-3 2-3,4 4-1,0 0 1</inkml:trace>
  <inkml:trace contextRef="#ctx0" brushRef="#br0" timeOffset="3319">2362 682 36,'6'12'35,"1"1"1,0 0-2,-7-13-20,25 8-8,-8-10-4,4-5 0,2-4-1,2-2 1,-4-6 1,-1 1-1,-5-4 1,-7 1 0,-11 2 0,-10 5 0,-9 6 0,-6 9 0,-8 7-1,-5 9-1,-2 8 0,2 8 1,5 6-2,9 6 0,9-1 0,11 0 0,12-2 0,12-7-1,11-6 1,7-9-2,11-9 0,2-11-1,2-7 0,-4-9 1,-1-5 1,-6 0 0,-7-2 2,-4 3 1,-10 2 1,-3 6 2,-8 3 0,-7 9-1,0 0-1,12 7 0,-8 7-1,3 3-1,0 7-1,7 4 0,-1 5 0,4 5-1,-3 3 1,0 0-1,-4 0 2,-4 2-1,-5-3 1,-8-1-1,-6-4 1,-4-4 0,-5-8-1,-3-5 0,-1-10-1,-4-12-2,2-8-3,-8-16-35,11-12-1,4-16 0,10-11 1</inkml:trace>
  <inkml:trace contextRef="#ctx0" brushRef="#br0" timeOffset="3893">2808 383 81,'18'3'42,"-13"10"-1,-5 16-5,-9-3-29,1-1-7,2 1-6,-7-12-22,9 1-14,4-15 1,2 12-2</inkml:trace>
  <inkml:trace contextRef="#ctx0" brushRef="#br0" timeOffset="4165">2981 566 63,'8'25'40,"4"-2"-1,3-2 1,-1-11-33,4-1-2,-2-11-3,-2-5 1,-4-4-2,-2-4 1,-7-2 0,-3 1 0,-6 3-1,-4 7 0,-6 8 0,-2 11-1,-4 9 1,0 7-1,1 7-1,0 3 0,4 4-1,7-7-1,9-4-3,4-15-4,17-2-7,-1-23-5,22 1 1,-1-19 4,16 1 4,-2-10 5,3-1 7,3 5 6,-11-3 10,2 16 5,-20-5 0,-3 18-2,-26 5-2,0 0-5,-14 23-4,-8 4-1,-8 4-3,-2 5-2,1 4 0,6 2 0,10-1-1,8-6-1,12-6 0,8-7 0,11-9-2,4-13-2,12-4-9,-3-19-28,1-11 1,0-13 0,2-12 0</inkml:trace>
  <inkml:trace contextRef="#ctx0" brushRef="#br0" timeOffset="4641">3621 31 65,'-7'-26'41,"-3"19"-1,0 27 0,-8 17-28,9 18-8,2 15-4,1 11-1,1 12-1,0-2-2,8 1-4,-3-18-7,11-2-18,-4-21-7,0-16 0,-3-18 2</inkml:trace>
  <inkml:trace contextRef="#ctx0" brushRef="#br0" timeOffset="4831">3455 495 58,'-10'-16'39,"10"16"-1,0 0-5,24 17-23,9 2-6,9 1-3,4-2 0,8-3-1,2-6 1,-5-7 0,-5-5 0,-10-7 0,-10-4 1,-13-1-1,-15 1 1,-16 5 0,-9 6-1,-8 7 0,-5 7 0,1 7-1,4 6 0,10 4 0,15 3 0,15-3 1,17-6-1,15-3 1,10-5 0,8-8 0,-1-4 0,-4-5 0,-7-1 0,-13 0-1,-17 7 0,-13-3-1,-21 15 1,-7-2-1,-3 3 0,1-1 1,7-2 0,10-7 1,13-6 0,17-12 0,14-8 1,10-9 0,5-4 1,0-7 0,-2-7 0,-11-3 0,-10-7 1,-15-6-1,-15-2 1,-18-5-1,-11 5 0,-10 5-1,-5 7 0,0 8-1,0 12-1,5 12-2,6 10 0,8 12-2,9 5-1,9 13-7,-1 2-32,7 10 0,-2 4 0,2 8-1</inkml:trace>
  <inkml:trace contextRef="#ctx0" brushRef="#br0" timeOffset="5954">1870 1271 33,'-17'5'38,"1"0"1,3-1-1,-1-7-18,14 3-10,-4 9-5,15-3-1,6-3-2,9-1 0,15-2-1,17 0 0,19-4-1,19-3 1,20-3-1,18-3-1,18-2 1,14-1-1,9-1 1,3-4 0,-4 4 1,-10-1-1,-19 3 1,-20 2 0,-24 1-1,-23 3 0,-23 2-2,-25 1-27,-17 5-11,-13 1-1,-18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7:49.73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50 493 40,'1'10'37,"0"3"1,-2-1-1,2 10-17,-7-3-13,2 9-4,-3 4 0,-1 6-1,-1 1 0,2 3-1,0-4 1,6-1 0,4-10 1,13-5 1,10-15-1,18-13 2,16-17-2,20-12 1,16-19 0,19-9-1,15-11-1,7-5 0,6-5-1,0 4 0,-5 5 1,-9 6-1,-10 10 0,-16 5 0,-15 13 0,-15 8 0,-18 9 0,-11 7-1,-13 9-1,-11 7 0,-6 5-1,-14-4-4,14 28-36,-13-14-2,1 4 0,-4-4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9:22.45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70 43,'30'5'31,"4"-10"1,14 1-3,3-6-29,7-3-21,5 3-10,-7-9 0,0 5-1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01:47.77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116 471 26,'-10'-1'36,"10"1"3,0 0-4,0 0-11,0 0-4,-6-16-5,6 16-6,8-22-2,0 8-3,0-5 0,4 1-1,4-3-2,5 1 1,5 0-2,6 3 0,4 5 0,1 4 1,2 6-2,-2 1 1,-3 9-1,-4 9 1,-5 8-1,-12 12 1,-10 10-1,-12 7 0,-14 8 0,-7 6 0,-14 6 0,-11-4 0,-5 0 0,-1-6 1,3-9-1,7-7 1,9-11 1,8-10-1,16-13 1,18-14-1,0 0 1,20-2 0,9-7 0,6-2-1,6 2 1,2 2-1,1 5 0,-2 3 0,-5 3 0,-6 3-1,-6 1-2,-8-4-5,4 1-33,-12-4 2,1-3-1,-10 2 0</inkml:trace>
  <inkml:trace contextRef="#ctx0" brushRef="#br0" timeOffset="798">799 401 69,'21'-16'37,"0"0"0,1 7-7,-8-10-20,7 2-3,-5-1-3,5-1 0,-3-7 0,4 3-1,-1-3-2,0 4 1,-4 2-2,-2 4 1,-4 6-1,-1 13 0,-6 14 0,-4 10 0,-3 17 0,-2 10 0,-1 12 0,-2 9 0,0 4-2,-2-3 1,3-2-2,-5-10-3,7-2-9,-8-16-24,2-13 1,-3-13-2,1-9 2</inkml:trace>
  <inkml:trace contextRef="#ctx0" brushRef="#br0" timeOffset="1099">888 867 48,'21'14'37,"8"-3"-1,4-1 1,1-10-20,8 3-9,-4-8-5,-1-3-3,-3-2-6,-11-9-24,-3-4-6,-2-1-2,-5-6 1</inkml:trace>
  <inkml:trace contextRef="#ctx0" brushRef="#br0" timeOffset="1307">1376 49 48,'4'-32'37,"0"12"-1,-4 20 0,0 0-18,0 0-14,3 25-1,-6 0-3,3 9-1,-2 1-6,5 6-19,-1-2-10,0-2-1,2-1 1</inkml:trace>
  <inkml:trace contextRef="#ctx0" brushRef="#br0" timeOffset="1490">1519 562 49,'-9'24'37,"-4"2"0,-1-2-1,-3-6-18,6 6-13,-2-1-2,10-1-3,6 1 1,11-1-1,5-4 0,4 2 2,1-5-1,0-2 1,-6-2 0,-4-1 0,-14-10 1,0 0 0,-10 9-1,-3-11-1,-5-1-1,1-4-1,3-1-2,-2-7-6,14 6-12,3-4-19,5-2 2,6 2-2,8-3 3</inkml:trace>
  <inkml:trace contextRef="#ctx0" brushRef="#br0" timeOffset="1815">1880 701 58,'9'18'36,"-2"-1"-1,0 2 0,-2 9-28,-4-3-3,-1 2-3,-2-1-1,-3-8-8,5-4-23,-4-4-4,4-10-1,-9-16 0</inkml:trace>
  <inkml:trace contextRef="#ctx0" brushRef="#br0" timeOffset="1990">1909 401 56,'3'-21'38,"-2"7"-2,-1 14-1,0 0-21,-1 10-16,1-10-5,-6 20-8,-1-4-16,3 2-5,3 5 0,1 3 1</inkml:trace>
  <inkml:trace contextRef="#ctx0" brushRef="#br0" timeOffset="2128">1963 708 37,'14'23'36,"-3"-8"2,-1-6-1,5-5-18,-15-4-7,16-11-6,-9 2-3,-7 9 0,11-12-3,-11 12 0,10 8-1,-6 3 0,3 7 0,-1-1 0,2 0 1,6-8 0,3-7 0,3-7 0,2-12 0,2-7 1,2-16-1,2-7-1,-1-6 1,-3 0-2,-3 6 0,-3 0-3,-1 14-7,-9 1-6,1 18-19,-9 14 0,9 14 1,-7 13 0</inkml:trace>
  <inkml:trace contextRef="#ctx0" brushRef="#br0" timeOffset="2429">2377 807 35,'6'29'38,"3"-11"2,1-16-2,10-2-14,-6-25-9,13-2-6,-4-13-2,6-7-3,0-2-2,1 1 0,-2 6 0,-5 4-1,-3 11 0,-3 13-1,-3 13-1,-1 16 0,-3 8 1,-3 7-1,3 9 0,-2 0 0,0 3 0,-3-2 1,-4-4 0,-5-7 0,-6-7 0,-8-4 0,-5-14 0,-5-8-2,-3-5 0,-4-11-1,5-2-3,0-7-1,12 4-7,-2-12-16,16 8-8,9 1-2,12 3 3</inkml:trace>
  <inkml:trace contextRef="#ctx0" brushRef="#br0" timeOffset="2774">2783 705 19,'11'37'31,"-11"-12"1,-4-8-10,2-5-6,-7-14-5,9 2-1,-3-23-1,11 3-1,-1-13-3,11-1 0,0-4 0,6 3-1,-1 2 0,2 5-2,-7 4-1,-2 6-1,-6 10 0,-10 8-1,2 15 1,-8 2-1,-3 6 1,-3 1-1,3 6 0,2 0 2,3-3-2,5-4 2,5-3-1,5-5 0,6-4 1,1-4-1,3-4 0,-2-3 0,-3 0 0,-1-1-1,-5 3 0,-10-2 0,9 8 1,-9-8 0,-1 15-1,1-15 2,-1 14 0,1-14 0,13 9 1,-2-9 0,5-7 0,6 1 0,1-4 1,3-2-1,-2-2-1,-2 1 1,-5 0 0,-3 4-1,-14 9 0,13-12 0,-13 12-1,-3 9 0,0 5-1,3 0 0,5 4 0,2 1 1,5-4 0,7-2 0,4-7 0,3-4 1,3-6 0,1-5 0,-2-9 0,-2-6 1,-4-6 0,-6-7-1,-3-2 1,-6 2 0,-5-5 0,-3 6-1,-2 2-2,-3 4-1,2 11-6,-6 3-33,3 6 1,-2 0-2,9 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18:32:33.1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35,'6'9'12,"-6"-9"-11,10 12-1,8-3-27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00:28.58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242 237 0,'-3'-16'3,"1"5"1,2 11-2,-11-14 1,11 14 0,-12-12 2,3 6 1,9 6 3,-13-16 3,7 4 0,4-2 3,-3-2 2,7 5-1,-6-5 0,9 6-2,-9-2-2,4 12-3,0 0-2,-4 19-1,-6 6-3,-3 12 0,-7 9-2,-1 9 0,-4 3 0,1 1-1,2-3 0,2-9 0,6-9 0,9-12 1,7-17 0,11-14 0,10-15 2,11-13 0,7-15 1,11-7-1,4-13 1,2 0 0,-4-3-1,-1 9 0,-13 8 0,-8 13-2,-10 20 1,-22 21-1,-2 29-1,-21 18 1,-12 23-1,-10 11 1,-5 13-2,-2 1 1,2-6-1,6-11 1,11-17 0,13-16-1,16-20 1,16-22 0,18-20 0,13-16 1,12-16 0,12-8 0,10-14 1,4-1-1,4-1 1,-2 9-1,-11 11-1,-9 15 1,-10 19-1,-18 20-1,-15 22 2,-16 16-1,-17 17 0,-11 9 1,-5 1-1,-5 0 1,3-9-1,5-9 0,10-14 0,14-17 0,17-17 0,15-18 0,16-13 0,9-9 0,11-12 1,7-4-1,7-8 1,-1 5-1,-6 6 0,-5 13 0,-12 13 0,-13 19-1,-13 21 1,-18 17 0,-15 22 0,-16 14 1,-13 9-1,-8 4 0,-1-4 1,3-10-1,3-10 0,12-11 0,14-19 0,9-25 0,30-6 0,11-22 0,9-13 0,14-10 1,7-11 0,6-6-1,-4 1 1,-3 8-1,-9 8 0,-13 15 0,-11 23 0,-17 18 1,-16 19-1,-15 16-1,-11 14 1,-6 4 1,-2 2-1,2-5 0,2-12 0,10-10-1,11-15 1,15-14 0,15-20 0,12-12 0,10-11 0,2-6 0,3-3 0,-1 3 0,-10 6 1,-6 10-1,-12 18 1,-10 18-1,-11 19 0,-8 16 1,-7 10-1,-2 5 1,-1 2-1,1-3 0,0-6-1,3-11 1,3-10-1,4-10-1,3-7-1,2-12-2,0 0-3,0 0-34,3-16-1,0-9 0,3-3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01:39.0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0 439 60,'4'18'38,"-3"-3"0,-1-3 1,0-12-24,-3 9-4,3-9-3,0 0-1,-3-11-1,3-4-1,0-10-1,1-7-1,0-7-1,0-9-1,1-8 1,0 1-1,0-1-1,2 8 1,-3 6 0,0 10-1,0 9 0,2 14 0,-3 9 0,9 30-1,1 5 0,4 6 0,4 10 0,3 0 0,5 2 0,3-5 0,0-8 1,2-9 0,-4-11 1,0-9-1,-3-11 1,-3-14-1,-4-8 1,-4-11 0,-4-11 0,-3-8-1,-3-1 1,-3 3 0,-2 2-1,0 11 0,-2 6 0,-2 9-2,6 22-2,-12-13-3,11 25-22,1-12-13,-8 19 0,5-7-1,6 2 2</inkml:trace>
  <inkml:trace contextRef="#ctx0" brushRef="#br0" timeOffset="520">493 92 65,'3'-13'38,"-1"1"0,-2-2 1,0 14-21,-4-14-12,4 14-1,-10 12-3,1 8 0,0 8-1,3 7 0,3 9-1,3 0 0,4 4 0,7-5-1,6-5 1,7-8 0,6-11 0,4-8 0,1-14 0,-1-9 1,-3-9 0,-6-5 0,-10-5 0,-13-7 0,-15-3 1,-13 1-1,-14 3 0,-7 6-1,-6 7-2,-2 1-4,13 12-15,10-1-19,17 3 1,15 9-2,18-13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01:40.05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-1 413 67,'15'0'39,"4"-10"-1,3-4 1,-2-13-22,3 0-11,-3-4-2,1 0-1,-2-5-1,-1 2 0,-2 1 1,-3 7-2,-2 1 1,-3 8 0,-2 6-1,-6 11-1,0 0 1,0 0-1,-4 26 0,-3 2 0,-4 8 0,0 8 1,-3 5-2,1 6 1,-3 0 0,1-3 0,2 0-1,1-8-1,3-5-2,-2-10-4,6 1-8,-8-13-24,6-6 0,-3-4 0,10-7 1</inkml:trace>
  <inkml:trace contextRef="#ctx0" brushRef="#br0" timeOffset="301">-4 661 60,'0'0'38,"1"10"-1,8 1-7,2-11-10,17 7-7,-6-8-5,12 1-2,-4-5-2,2 0-2,-3-3-2,-4-1-1,-4 2-4,-8-8-3,4 9-11,-6-7-20,2-3 0,-2-4-1,4-3 2</inkml:trace>
  <inkml:trace contextRef="#ctx0" brushRef="#br0" timeOffset="524">493 32 83,'-5'-20'39,"-5"9"0,0 16-1,-6 2-30,5 5-6,2 8-3,-3-2-3,8 8-5,-2-8-14,11 3-16,3 0 1,7-3-1,1 1 2</inkml:trace>
  <inkml:trace contextRef="#ctx0" brushRef="#br0" timeOffset="700">563 396 55,'-7'23'35,"-2"-2"0,2 0-1,2 2-17,-1-6-12,9 1-4,6 0 0,8 1-1,5 1 0,1 1 2,-3-3 0,0 1 1,-7 1 1,-8 2 0,-15-4 0,-7 2-1,-10-6 0,-5-1-2,-2-2-1,-2-6-3,6 0-5,-3-10-15,11 1-16,3-2 2,5 0-2,1-1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01:41.15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98 182 76,'0'0'41,"0"17"-2,-1 4 1,-6 1-26,-1 9-11,-1 4-2,-2 7 0,-1 0-1,2-3-2,3-3-4,-6-12-14,7-2-19,4-12 0,2-10 0,7-14 0</inkml:trace>
  <inkml:trace contextRef="#ctx0" brushRef="#br0" timeOffset="188">131 91 72,'1'-37'36,"-2"11"-3,-2 6 2,-1 11-30,4 9-9,-1 10-12,-2 8-19,4 6 0,1 5-1,-2 9 1</inkml:trace>
  <inkml:trace contextRef="#ctx0" brushRef="#br0" timeOffset="323">127 515 62,'2'10'39,"-2"-10"0,13-17 0,-1-5-22,-7-12-7,5 1-4,-1 0-2,-2 4-3,-1 6 0,0 12-1,-6 11 0,13 10-1,-3 9 0,-2 0 0,3 4 1,3-2-1,2-5 2,3-9-1,1-8 0,0-10 1,0-10 0,1-8-1,-3-11-1,-1-6 0,-4-1-1,-2 1-2,-3 10-2,-7 1-4,4 19-6,-5 16-10,0 0-9,-4 32-3,7 10 10,-5 3 11,8 8 10,0 0 9,-1-7 9,10 0 12,-6-14 12,4-9 3,-2-18-9,6-6-7,-10-18-9,10-4-5,-6-15-2,4-4-3,1-5 0,1 1-2,2 8 0,1 8 0,2 12 0,1 11-2,0 16 1,1 11-1,-1 10 0,-3 4 0,-1 3 0,-4 0 0,-6-3 1,-4-4-1,-6-6 1,-8-7 0,-6-8-1,-6-7 1,-4-7-1,-6-9-2,-2-7 0,0-6-3,5 2-9,-1-7-25,9 0 2,3-1-1,10 3 2</inkml:trace>
  <inkml:trace contextRef="#ctx0" brushRef="#br0" timeOffset="984">944 324 41,'15'27'30,"-7"-10"2,-1-6 1,-7-11-20,0 0-4,-3-19 0,-6-5 1,6-1-1,-6-13 0,5 1 0,-1-6-2,5 4-1,0 0-3,3 4-1,1 6-1,0 8 0,1 8-1,-5 13 0,0 0 1,4 14-2,-7 7 1,-1 3 0,2 6-1,1 2 1,5 2 0,2-1-1,5-5 1,6-4 0,5-7 0,5-6 0,4-7 0,0-6 0,-2-6 0,-1-7 0,-6-2-1,-3-2 1,-8 1 0,-7 4 0,-5 5 0,1 9-1,-16 0 1,6 10 0,-1 9-1,4 0 1,5 6-1,3 0 1,6-3 0,6-1 0,4-4-1,2-6 2,0-6 0,1-4 0,-4-5 0,0-5 0,-5-8 1,-3-5-1,-3-7 1,-1-6 0,-3-5-1,0 4 1,-1-1-1,0 6 0,-1 6 0,0 12-1,1 13 1,0 0-1,1 22 0,1-1-1,3 5 1,1 2-1,2-2 1,3-1 0,1-8 0,3 0 0,-1-9 0,3-6 0,-2-3 0,0-3 0,0 3-1,-2 1 1,2 1-1,-1 2 1,2 4-1,-1 4 1,3 1 0,3-2-1,6-1 1,4-6 0,5 1 1,-1-12 0,0-1 0,0-4 1,-5-5-1,-6-3 1,-7-6-1,-10-2 1,-10-4-2,-6 3-1,-5 2-2,-3-3-5,0 9-33,4 3-2,5 8 1,8 11-1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01:44.07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6 239 8,'-6'14'31,"5"-1"3,2-4 2,-1-9-19,12 0-1,-5-12-1,10-1-1,-5-10-4,9-2-2,-3-6-3,3 2-1,-3-7-2,-1 7 1,-4 1-1,0 8 0,-6 3-1,-1 5 0,-6 12 0,0 0-1,0 0 1,-1 15-1,-1 3 1,0 7-1,0 6 0,0 7 0,1 5 1,-2 2-1,0 5 0,1 1 0,-2 1-1,-1-5 1,0-1-2,-2-8 0,3-3-3,-6-13-3,11 1-19,-8-10-12,7-13 0,-14 8-1,14-8 2</inkml:trace>
  <inkml:trace contextRef="#ctx0" brushRef="#br0" timeOffset="398">24 558 62,'30'-1'39,"4"-2"-2,3 1 1,-2-2-30,5 4-3,-7 1-2,-3 1-1,-6-1-3,-5-1-2,-2 4-10,-6-7-25,1-3 1,0-5-1,4-3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01:44.74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5 268 67,'14'-10'37,"4"-6"1,5-3 1,-3-7-31,9 1-2,-7-7-1,2 6 0,-8-2-1,3 6-1,-5 3-1,-4 4-1,-4 6 0,-6 9-1,0 0 0,3 15 0,-8 5 1,-2 12-1,-1 7 0,-2 6-1,-2 9 1,-1 2-1,1 1-1,-2-5-2,5-2-3,-4-12-5,9-2-19,-7-12-8,3-9-1,-2-9 1</inkml:trace>
  <inkml:trace contextRef="#ctx0" brushRef="#br0" timeOffset="286">-2 556 38,'0'16'36,"4"-1"2,7 1 0,0-8-17,8 3-10,-4-9-3,6 0-2,-1-9-2,3-1-2,-1-2-4,-5-8-4,7 4-8,-9-5-24,7 0 0,-2 0-1,1-2 1</inkml:trace>
  <inkml:trace contextRef="#ctx0" brushRef="#br0" timeOffset="484">414 441 44,'6'13'35,"-2"-1"2,-1 4-1,-8-7-17,8 10-9,-7-3-5,3 2 0,-4-5-3,2 0-1,0-4-2,3-9-3,0 0-9,0 0-25,2-24 1,5-1-1,2-3 1</inkml:trace>
  <inkml:trace contextRef="#ctx0" brushRef="#br0" timeOffset="678">518 131 64,'2'-17'32,"-2"17"-2,0 0-9,0 0-26,-7 11-11,4 1-16,1 5-1,0-1 1</inkml:trace>
  <inkml:trace contextRef="#ctx0" brushRef="#br0" timeOffset="821">528 570 48,'7'18'38,"3"-9"-1,0-16 0,9-4-22,-8-17-4,6-1-4,-4-3-2,1 2-2,-2 3 0,-4 5-2,-3 8 0,-5 14-1,0 0 1,9 16-1,-7 0-1,4 0 1,0 0 0,5 0 0,0-5 0,2-6 1,4-6-1,0-6 1,2-11-1,-1-2 0,1-10-1,-2-4-2,2 4-4,-7-9-16,5 7-16,-3 2 0,-1 10 0,-1 3 1</inkml:trace>
  <inkml:trace contextRef="#ctx0" brushRef="#br0" timeOffset="1219">934 595 58,'18'-7'36,"1"-5"0,5-7-10,-6-11-12,9 1-4,-5-9-3,2 4 0,-7-3-2,1 7-2,-4 2-1,-5 9 0,-2 8-1,-7 11 0,8 10-1,-6 8 0,2 4 0,0 5 0,1 4 0,2 1 0,-1-1-1,2-5 1,-3 0-1,-2-2 1,-5-4 0,-5-6-1,-7-2 1,-7-4-1,-2-4 0,-6-4-1,-1-2 0,-2-7-2,6 0-1,-1-8-6,14 5-10,3-6-17,9-2 1,6-3 0,10 1 2</inkml:trace>
  <inkml:trace contextRef="#ctx0" brushRef="#br0" timeOffset="1633">1203 559 22,'3'25'29,"-3"-4"-2,-1-12-6,8 2-2,-7-11-3,12-8-1,-8-9-2,8 2-1,-4-15-3,8-1-4,-1-11-1,5-1-1,0-2 0,1 1-1,-2 5 0,1 2-1,-4 9 0,0 7 0,-4 10-1,-12 11-1,16 4 1,-13 11 0,-3 4-1,-3 6 1,-1 4-1,1 4 1,-1 0 0,0-3 0,4-2 0,3-6 0,6-6 1,4-5-1,5-9 1,1-5 0,-1-6 0,1-4 0,-4-5 0,-2 3-1,-6 2 0,-3 4 0,-4 9-1,0 0 1,-10 3 0,5 12-1,3 2 1,4 2-1,3 0 2,4-3-1,5 1 0,3-6 0,2-3 0,-1-4 1,0-4-1,-2-3 1,-3-5-1,-3 0 1,-1-3-1,-9 11 1,10-17-1,-10 17 0,3-11-1,-3 11 1,0 0 0,2 10 0,-2-10-1,12 14 1,-1-8 0,4 0 1,1-6-1,4-1 1,2-4-1,0-3 0,2 0 0,-4-2 0,-2 1 0,-1 2 0,-1 0 0,-2 2 0,-1-2 0,1 2 0,-1-3 0,4-1 1,-1-2-1,-1-2 1,1-3 0,-5-6-1,-3-3 0,-6-6 0,-4-5-2,-7-6-2,6 2-15,-2-7-21,6-1 1,10 2-2,13 4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1:59:37.26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33 97 39,'-5'-15'36,"0"2"2,0 3-1,-6-1-20,11 11-5,-7-12-4,7 12-3,9-14-1,4 9-1,1-4 0,5 5-1,0-2-1,1 7 1,-4 9-1,-4 10 0,-9 8-1,-8 9 0,-7 5 2,-3 1-2,-4 0 0,1-3 0,2-10 1,7-8-1,9-11 1,10-12 0,12-10 0,10-8 0,3-2 0,0-1 1,0 1-2,-5 4 2,-6 6-2,-13 13 0,-15 13 1,-14 12-1,-11 7 1,-3 3-1,0 2 0,1-3-1,5-2 1,12-10 1,14-24-1,24 6 0,11-19 1,11-5 0,4-6 0,-1 5-1,-4 3 1,-11 10 0,-15 15-1,-20 13 0,-18 17 0,-11 8 0,-7 9 0,-2-1 0,3-3-1,5-6 1,14-13-1,16-12 1,15-13 0,13-11-1,8-7 1,0-1 0,-1-2 0,-4 3-1,-7 7-3,-23 3-11,0 0-27,-3 10 2,-7-7-2,10-3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2:42.72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20 100 25,'0'0'33,"-9"-7"1,9 7-9,0 0-6,-12-12-5,12 12-5,0 0-2,0 0-2,5 14-1,2-1-2,2 5 0,6 4-1,1 5 1,7 4 0,0 3-1,4 1 1,-2-4-1,-2 0 0,0-5 0,-5-4-1,-4-2-1,-4-9-1,-1 0-3,-9-11-11,0 0-16,6-10-5,-6-2-1,3-4 2</inkml:trace>
  <inkml:trace contextRef="#ctx0" brushRef="#br0" timeOffset="307">317 6 17,'-2'-11'32,"2"11"0,0 0 2,-15 2-14,8 12-8,-7 2-5,0 7-2,-7 2-2,0 8 1,-6 0 0,1 3 0,-2 0-2,1-1 1,3-4-1,1-3-1,6-3 0,3-6 0,5-5-3,9-14 0,-9 14-2,9-14-6,10-4-8,-10 4-18,21-15 0,-3 6 0,2-2 2</inkml:trace>
  <inkml:trace contextRef="#ctx0" brushRef="#br0" timeOffset="623">461 154 35,'0'0'32,"16"-7"2,-16 7-12,12 4-9,-1 5-3,-11-9-3,24 23-2,-5-5 0,4 5-1,0 1-1,6 4-1,-2 1-1,3 1 0,-3-3 0,-1-3-2,-4-3-3,-9-10-10,4-4-21,-8 1 0,-9-8 0,0 0 0</inkml:trace>
  <inkml:trace contextRef="#ctx0" brushRef="#br0" timeOffset="877">824 114 59,'-9'-12'36,"0"19"-1,-3 6-9,-6-4-17,5 12-2,-5 0-3,-2 7-1,-6 0 0,2 3-1,-1-1-1,3 0-1,-1 0 0,5-5 0,2-5-1,3-4-1,9-6 0,4-10-3,0 0-5,9-8-8,9-5-11,0-3-7,4-7 1,4-2 0</inkml:trace>
  <inkml:trace contextRef="#ctx0" brushRef="#br0" timeOffset="1142">916 117 28,'10'0'32,"-10"0"2,5 10-1,5 4-17,-10-14-6,19 24-4,-5-6-1,10 7 1,3 1-2,6 3 0,1 1-2,6 0 2,0 0-1,0-3-1,-6-3 0,-3-7-1,-3-3-3,-6-8-2,0 1-9,-22-7-22,17-11-2,-14-3-1,1-5 1</inkml:trace>
  <inkml:trace contextRef="#ctx0" brushRef="#br0" timeOffset="1403">1415 136 49,'0'0'37,"0"0"-1,-10 8 1,-9-2-22,4 13-6,-9-4-4,-5 10-1,-3 0 0,-3 4-1,0 0-1,1 2-1,0 0-2,3-4 0,4-2-2,5-6-1,6 1-5,-2-12-15,5 4-14,4-3-1,9-9 1,-15 19 0</inkml:trace>
  <inkml:trace contextRef="#ctx0" brushRef="#br0" timeOffset="1812">694 798 42,'0'0'35,"0"0"1,-6 17 0,-12-8-23,4 7-5,-11 0-3,2 3-3,-4 0 0,4-1-1,3-5 0,3 3-1,11-6 2,8 0-1,14-5 1,10-2 0,7-6 0,11 2 1,1-3-2,5-1-2,-1 3-3,-12-5-8,-1 8-20,-16 4-5,-11 2-2,-12 4 1</inkml:trace>
  <inkml:trace contextRef="#ctx0" brushRef="#br0" timeOffset="2283">456 1479 48,'-3'-18'38,"2"-2"0,4-2-1,6 3-19,-4-8-9,10 7-4,-1 0-1,9 2-2,4 3 0,3 1-1,4 6 0,5 4 0,3 6 0,2 3-1,0 6 1,-2 5-1,-2 1 0,-4 2 1,-3 0-1,-6-1-1,-5 0 0,-5-5-4,3 7-10,-11-5-25,0-4 1,4-2-1,-4 1 1</inkml:trace>
  <inkml:trace contextRef="#ctx0" brushRef="#br0" timeOffset="3565">1383 1794 45,'0'0'35,"12"-8"4,2 7-3,6 6-16,-3 1-12,12 9-3,-2 6-1,6 9-1,-3 11-1,2 12-1,-4 11 0,-3 9 0,-3 6-1,-9 5 0,-2 4 1,-7 0 0,-4-2 0,-2-5 1,-6-2-1,-1-2 1,-8-5 0,0-2 0,-8-2 0,-4-2-1,-1-3 0,-5-2 0,-4-6 0,-1-3 0,-8-8-1,0-5 0,-4-9 0,0-10 1,-5-13-1,-3-11 1,-1-13-1,-7-15 0,5-15 1,-2-13 1,1-12-2,3-8 1,4-3-1,7-1 0,6 2 1,9 3-1,8 4-1,4 9 0,9 5 1,4 5-1,5 0 1,3 4-1,3 2 1,1 3-1,3 7 1,-1 6 0,-2 5 0,1 8 0,0 7 1,-3 14-1,1-10 1,-1 10-1,-14 19 1,1-1-1,-6 6 0,-5 2 1,-4 3-1,-2-1 0,-2-1 0,2-5 1,6-7-1,5-5 1,7-11-1,5-9 0,10-7 0,6-9 0,8-6 0,5-9 0,0-3 0,6-3-1,-2 3 1,1 4 1,-5 6-1,-6 8 1,-1 8 0,-7 6-1,-8 12 1,11 7-1,-10 6 1,3 6-1,-2 6 0,3 3 0,2 4 1,0 3-1,2-2 0,0-1 0,3-3 0,-1-3 0,1-7 0,2-3 0,-6-5-2,3-5-1,3 0-4,-14-6-18,18-9-17,-3 6 1,0 3-1,-2 5 0</inkml:trace>
  <inkml:trace contextRef="#ctx0" brushRef="#br0" timeOffset="4970">949 3651 28,'-24'2'35,"1"7"0,-6 2 0,-1 4-15,5 11-11,-5 6-5,12 7-2,4 4 0,12-1-4,9-2 2,10-4 0,13-11 2,5-6-1,9-15 0,4-8 2,-2-10-1,3-8 2,-12-8-1,-2-2 1,-14-5-1,-5-1 1,-14-1-1,-8 4 0,-8 2-1,-6 7 0,1 7-1,-4 4-2,4 7-1,3 4-3,10 15-13,2-1-22,8 1 2,8 1-2,4 0 1</inkml:trace>
  <inkml:trace contextRef="#ctx0" brushRef="#br0" timeOffset="5305">1318 3889 43,'14'28'39,"-3"0"1,-5-3-1,0 5-16,-7-8-12,1 6-4,-5-3-3,3-2-1,-5-3-2,4-3-1,-2-3-4,5-14-1,-4 13-6,0-23-12,10-8-15,-3-4 0,5-8-2,1-6 3</inkml:trace>
  <inkml:trace contextRef="#ctx0" brushRef="#br0" timeOffset="5543">1548 3601 56,'0'0'39,"0"0"0,13 2-7,-12-14-14,9 3-7,-3-10-2,5 1-3,3-7-2,1-1-1,1 0-1,0 1-1,-6 5 0,0 3-1,-3 6 1,-8 11 0,0 0-1,10 6 1,-7 9-1,0 5 1,0 5-1,1 5 1,0 4-1,0 2 0,-2-3-1,1-1 0,-2-3 0,-1-5-2,1-3-1,-2-6-2,5 2-8,-4-17-14,-3 18-13,-1-8 0,0 0 0,-3 1 2</inkml:trace>
  <inkml:trace contextRef="#ctx0" brushRef="#br0" timeOffset="5880">1635 3856 47,'-6'10'36,"6"-10"3,11-8-13,2 10-8,-2-11-5,6 10-2,-1-7-3,3 5-2,2-2-4,-2 2-1,1-1 0,-3 2-1,-2-1 0,-1 0-1,-3 1-1,-1-6-3,5 5-10,-15 1-25,0 0 2,46-42-3,-46 42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3:46.64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412 90 59,'0'0'39,"9"-13"-1,-6 4 2,-9-7-27,6 5-5,-9-4-4,-4 3 0,-7 2-2,-7 6 0,-8 8-1,-7 9-1,-4 9 1,-5 9-2,1 9 1,5 9-1,7 5 0,12 4 0,12 1 0,16-3 1,20-4-1,16-6 0,16-10 1,11-8 1,10-13 0,7-9 0,2-14 0,1-10 1,-7-13 0,-7-9 1,-13-12 0,-10-3-1,-17-6 1,-14-1-1,-18 4 1,-14 4-2,-14 12-1,-13 8 0,-6 12-2,-5 8-1,2 12-4,-1-2-6,10 10-29,7-1 1,12-1-1,12-6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3:45.19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3909 0 49,'12'10'38,"3"2"-1,0 1-1,9 8-17,-7-2-13,3 2-2,-2 5-3,-2 3 0,-7 6 0,-4 4 0,-6 7 1,-10 3-1,-13 4 0,-11 5 1,-17 0-1,-12 5 0,-18 1 0,-17 2-1,-19-4 0,-17 0 0,-21-5 0,-15-3 0,-15-7 0,-17-7 0,-10-8 0,-6-8 0,-8-10 0,2-7-1,3-11 2,11-8-1,7-10 0,16-6-1,17-7 1,16-5-1,23-5 1,19 1 0,19-3 0,17 3-1,18 0 1,17 3 0,13 3 0,12 4 0,9 5 1,5 0-1,6 4 0,2 5 1,2 0 0,0 5-1,-3 0 1,0 4 0,-1-2 0,-3 13 0,2-16 0,-2 16 0,-3-13 0,3 13 1,-4-11-2,4 11 2,-6-9-2,6 9 1,0 0-1,-10-13 1,10 13-1,-7-10 0,7 10 1,0 0-1,0 0 0,-10-8 0,10 8 0,0 0 0,0 0-1,0 0 1,0 0 0,0 0 0,0 0-1,0 0 1,0 0-1,-9 10 1,9-10 0,0 0 0,-2 10 0,2-10 0,0 0 1,0 0-1,-1 9 0,1-9 0,-1 10 0,1 0-1,1 2 1,2 1-1,0 9 1,2 5 0,1 6 0,1 3-1,0 3 1,0 4 1,-2 4-1,-1 2 0,-2-1 0,-1-2 1,-1-2-1,-1-6 0,0-3 0,-1-6 0,0-8 0,0-4 0,1-7 0,1-10 0,-3 10 0,3-10 0,0 0 0,-2-20 1,2 4-2,0-6 2,-1-8-1,0-8 0,-1-7 0,-1-3 1,-3-6-1,0-2 1,-2 0 1,0 1-1,-4 2 0,1 5 1,-2 4-1,2 4 1,1 5-1,-1 5 0,2 4-1,1 3 1,2 3 0,1 4-1,3 1 0,3 1-1,4 4 1,2-1 0,8 4-1,6 3 1,9 5-1,7 4 1,11 5 0,9 4 0,7 3 0,8 4 0,5 2 0,1 0 1,0 0-1,-5 0 1,-7-3 0,-9-3-2,-9-6 1,-12 1 1,-9-8-2,-8-2-1,-5-3-3,-14 1-2,20-6-13,-20 6-21,18-8 0,-4 7-1,6 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42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113 1362 63,'0'0'38,"4"-13"-4,-7-8-6,7 0-8,-11-11-6,4 1-6,-6-7-3,0-2-2,-4-4 0,-1 4-2,-3 0 1,3 7-1,0 4-1,4 8 0,2 8-1,8 13 1,11 15-1,7 4 1,11 9-1,7 1 1,7 2 0,6-1 0,3-6 1,-2-9-1,-4-10 1,-5-8 0,-7-7 0,-11-7 0,-7-7 0,-10-7-1,-11-5 1,-9-8-1,-10-4 0,-8-2 0,-2-3-1,1 4-1,3 0-1,3 4-2,14 11-4,-2-4-8,26 20-12,0-2-9,8 8-1,3 0 2</inkml:trace>
  <inkml:trace contextRef="#ctx0" brushRef="#br0" timeOffset="384">435 612 63,'10'37'35,"-3"5"-1,2 10-7,-3-5-11,12 9-7,-5-13-2,9 0-2,0-16 0,5-10-2,-2-14 1,3-9-1,-5-13 0,-4-6-1,-5-4 0,-10-4-1,-8 1 0,-10-2 0,-8 0-1,-8 2-2,-5 2 0,-4-1-3,4 3-3,-4-10-8,17 3-21,-1-6-2,13-3 1,5-5 0</inkml:trace>
  <inkml:trace contextRef="#ctx0" brushRef="#br0" timeOffset="639">457 99 53,'3'-27'36,"0"14"-1,-3 13-5,8 17-10,6 16-9,-1 14-4,10 10-4,2 10 0,7 10-1,1-3-1,2-1-1,0-5-4,-5-13-4,3-6-13,-15-16-15,-5-12-1,-13-21 0,-10 5 0</inkml:trace>
  <inkml:trace contextRef="#ctx0" brushRef="#br0" timeOffset="825">578 559 47,'-14'-45'36,"8"-2"2,6-9-1,11 3-15,-7-15-9,9 6-5,-8-3-2,4 7-3,-4 8 0,-1 14-1,-1 17-1,-3 19 0,11 23 0,-1 19 0,6 19-1,-1 10 1,5 6-1,2 1 1,-1-8-1,2-9 1,-2-16 0,-1-13 0,0-20-1,-4-12-1,1-7 1,-4-9-1,0 2 1,-5-4-1,0 6 1,-8 12-1,16-7 1,-7 13 0,-9-6-1,18 20 0,-7-10 0,2-5-2,4-3 0,-3-10 0,5-3 0,-3-8 0,5 0 0,-3-1 1,2 2 1,-2 10 2,-2 1 0,-1 14 1,-4 1 0,-2 6-1,-2 1 1,-1-1-1,0-1 0,-6-13-2,0 0 0,10-14 0,-6-7 0,-1-6-1,2-5 1,-2-2-1,1 1 1,0 4 1,-2 6-1,-1 6 0,-1 17 2,0 0-1,0 0 0,5 22 1,-2-5-1,3-2 0,1-2 1,4-2 0,1-8 0,2-4 1,1-4-1,0-4 1,-1 0-1,-3 1 1,-1 2-1,0 4 0,-1 6 0,3 8-1,5 6 2,7 6-1,5 3 0,10 5 0,4 5 0,3 2 0,2 2 0,-7-3 0,-5 2-1,-8-2 1,-11-4-1,-10-2-1,-12-6-1,-12-12-4,-1-7-27,-14-11-6,-7-17 0,-8-15-1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3:47.59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1261 1124 37,'-4'-12'34,"4"12"3,0 0-1,9-13-15,4 20-9,-3-2-4,7 8-2,-4-1 0,4 9 0,-4 1-1,0 10-1,0 8-2,-2 3 0,-1 10 0,1 10-1,-3 7 0,4 9 0,0 7 0,1 11 0,0 3 0,2 7 1,-1 2-1,2 0 0,-1 1 0,1-3-1,-4-2 1,0-6 0,0-6 0,-2-8-1,-1-10 1,1-4 0,-4-10-1,0-9 0,-1-7 1,-2-7-1,0-9 0,-1-5 0,-2-5-1,0-5 1,0-4-1,0-10 1,-1 11 0,1-11 0,0 0 0,0 0 0,0 0 0,0 0 0,0 0-1,0 0 0,0 0 0,0 0-1,0 0 0,0 0-2,0 0-3,-3-9-6,3 9-29,-2-13 1,2 13-1,-10-17 2</inkml:trace>
  <inkml:trace contextRef="#ctx0" brushRef="#br0" timeOffset="602">1449 3097 64,'0'0'37,"-7"-10"0,7 10-12,0 0-13,0 0-5,10 11-2,-2 1-1,1 3-1,2 9 0,0 6-2,2 8 0,-3 4 0,0 4-1,-1 3 0,0 0 0,-1-1 0,-1-7 0,-2-5 0,2-8 1,-2-8 0,2-9 0,2-12 1,3-8-1,0-9 1,2-9 0,2-8 1,3-6-2,0-2 1,-2-2-2,0 5 0,-4 0-3,2 6-3,-13-6-22,6 8-13,-5 1 1,2-2 0</inkml:trace>
  <inkml:trace contextRef="#ctx0" brushRef="#br0" timeOffset="1175">1771 1467 43,'1'16'35,"2"-1"3,1-2-5,-4-13-16,22 8-3,-7-15-5,9 3-1,0-10-1,8-4-2,-1-8-1,3-4-2,0-4 1,0-3-2,-3 0 0,-2 0 0,-5 4-1,-4 7 0,-5 4 0,-4 8 0,-11 14-1,0 0 1,8 23-1,-12 4 0,-1 10 0,-1 9 1,0 8-1,-3 5 1,-1 3 0,4 0 0,-1-4-1,0-1 1,2-6 0,-1-8 0,2-7-1,2-8-1,3-5-3,-5-11-3,5 2-21,-1-14-11,-20 6 1,-3-5 0</inkml:trace>
  <inkml:trace contextRef="#ctx0" brushRef="#br0" timeOffset="1551">1714 1909 71,'-2'13'41,"14"1"0,17 7-7,10-10-16,18 9-7,1-8-3,10 1-2,-1-3-2,3-4-1,0-2-2,-4-2-1,-8-2 1,-5 0-1,-4-2-1,-8 1-1,-5 2-6,-11-2-34,-3 1-1,-6-2 1,-6 2-2</inkml:trace>
  <inkml:trace contextRef="#ctx0" brushRef="#br0" timeOffset="60878">1720 3808 22,'0'0'36,"0"0"1,0 0-5,-12 2-9,12-2-6,0 0-5,-2 10-4,2-10-3,0 0 0,-13 9-2,13-9 0,-8 17-1,2-5-1,-1 5 1,-1 3-2,-2 6 1,-2 5 0,-3 2-1,-3 7 0,-4 3 0,-3 5 1,-4 0-1,-1 3 0,-6 5 0,-2-3 1,-3 3-1,-3-2 0,-2-4 1,-2-3-1,-4-4 1,-1-2-1,-3-9 1,-2-5-1,-1-8 1,-2-6-1,-3-8 0,0-5 0,1-11 0,0-7 0,0-10 0,2-7-1,1-10 1,4-7 1,1-10-1,4-10 0,0-5 0,4-10 0,5-5 0,5-9 0,2-5 1,5-6-1,5-7 1,6-1-1,6-5 1,7-2-1,4-6 1,7-2-1,6 2 0,5-3 0,6 4 0,3-2 1,4 1-1,4 3 0,3 3 1,1 6 1,4 1-2,4 7 1,2 4 0,1 5 0,2 7-1,-1 3 1,3 4-1,-2 3 0,0 2 0,-5 4 0,-2 1-1,-3 4 1,-5 1 1,-4 6-1,-8 2-1,-3 4 1,-6 7 0,-4 4 0,-5 9-1,-4 4 2,-5 6-2,-3 4 2,-5 7-1,-2 5 1,-8 7-1,-5 4 1,-5 3 0,-4 8-1,-4 4 1,-4 4 0,-2 3 0,-2 2-1,1 2 1,5 3 1,4-3-1,5-2 0,6-2 0,7-4 0,5-2-1,5-2 0,10-8 1,0 0-2,0 0 1,10-10-1,6-2 1,3-3 0,5-4-1,6-4 1,6-5 0,6-5 0,4 0 0,2-5 0,5-1 0,0 0 0,1 1 1,-4 3-1,-4 1 0,-7 7 1,-7 5-1,-7 7 0,-9 3 0,-5 8 1,-1 7-1,-1 9 0,1 6 0,1 10 1,2 9-1,2 10 1,2 8-1,3 10 1,-1 5 0,0 3-1,-2 4 1,1-6-1,-1-1 1,-2-4-1,0-11 0,-2-8 0,-4-10 1,-2-9-1,-2-8 0,-1-7 1,-4-13 0,4 10-1,-4-10-1,0 0-1,0 0-6,0 0-34,0 0-2,14-13 1,-3 2-2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5:27.84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1918 3144 58,'-30'-32'36,"-3"5"-2,-5 7-3,-10 1-19,-1 14-5,-10 6-3,-4 11-1,-7 10-2,-3 12 0,-4 10 0,0 14 0,0 15-1,4 11 1,5 17-1,9 9 0,11 11 0,12 7-1,18 5 1,13 2 1,20-4-1,16-7 1,18-14-1,16-10 1,16-15-1,18-15 1,14-20 0,11-19-1,12-23 1,12-18 0,7-23 0,5-19 0,-4-25 1,2-18 0,-10-21 0,-9-15 0,-21-17 1,-17-9-1,-27-6 1,-25 1 0,-28 5-1,-32 12 0,-36 17 1,-24 23-1,-25 24-1,-23 28-1,-19 25 0,-8 19-1,-2 22-2,5 9-1,19 13-6,9-6-16,33 5-15,33-8 1,42-11 0,40-12 1</inkml:trace>
  <inkml:trace contextRef="#ctx0" brushRef="#br0" timeOffset="2579">16 3228 43,'-12'-10'34,"12"10"2,-5 11 0,8 2-20,14 14-5,2 7-4,13 12-2,5 5-1,11 11 0,4 1-1,6 4 0,2-4-1,0-2 1,-4-9 0,-1-4-1,-8-9 1,-5-7-2,-8-7 1,-6-5-1,-7-3 1,-5-5-1,-5-4 0,-11-8 0,11 7 1,-11-7-1,0 0 0,0 0 0,0 0 0,0 0 0,0 0 0,0 0-1,-3 14 0,-3-4 0,-4 6 0,-7 6 0,-5 8 0,-5 7 0,-9 5-1,-5 8 1,-5 3 0,-1 1 0,-2 0 0,3-3 0,3-5-1,6-8 1,7-6 0,6-8 0,7-7 0,6-5 0,11-12 0,-11 10 0,11-10 0,0 0 0,0 0 0,0 0 0,0 0 0,0 0 0,0 0 1,0 0-2,0 0 1,-13-12 1,9 2-1,-1-6 0,-3-4-1,0-11 1,-2-12 0,0-8 0,-3-13 0,2-10 0,-2-8 0,-1-4 0,0-8 1,0 2-1,1 2 0,2 6 1,2 10-1,2 11 1,3 11-1,2 11 1,2 13-1,0 7 1,2 9-1,-2 12 1,0 0-1,0 0 0,0 0 0,0 0 0,0 0-1,6 10 1,-3-1-2,-2 1-1,4 4-2,-3-2-6,6 7-30,-2 2 0,2 4 0,-1 3-1</inkml:trace>
  <inkml:trace contextRef="#ctx0" brushRef="#br0" timeOffset="6744">2635 2632 32,'0'0'33,"0"0"3,-12 9-1,12-9-13,-18-7-12,18 7-2,-21-11-1,12 8-2,-7-6 1,3 4-3,-7 0 0,0 2 0,-7-1-1,-3 3-1,-4 2 0,-5 1-1,-2 0 1,-5 1-1,2-1 1,-2-1-1,0 1 1,1-2-1,1 1 1,0-1 0,2 2-1,0 0 1,-2 0-1,0 1 1,-1-1 0,0 6-1,-5 0 0,-1 0 1,-2 1-1,2-1 0,-3 2 1,1-1-1,1 1 0,2-2 0,2-1 1,3 2-1,0 1 0,5 3 1,0 1-1,5 3 0,1 2 0,3 1 0,2 5 0,2 1 0,1 3 0,3 1 0,-1 0 0,3 2 0,0 0 0,2 1 0,-1-1 0,1 0 0,4 1 0,0 0 0,4 3 0,-1-1 0,3 0 0,1 3 0,2 0 1,-1 2-1,-1 0 0,1 4 0,-1-1 1,-1 4-1,-3 2 0,2 1 0,1 0 0,0 0 0,3 4 1,2 1-1,2-3 1,3 3-1,1-2 1,3 1-1,0 1 1,3 0-1,2-2 1,-2-2-1,1 0 0,1-4 0,0 1 0,-1-2 1,3-2 0,-1-2 0,3-1-1,-1 0 1,3-2 0,1 1 0,3 2 0,0-5-2,4 3 1,0 2 1,3-4-1,1 0 1,2-2-1,2-1 0,3-3 0,2 1 1,4-3-1,1-2 0,4 2 0,3-2-1,3 1 1,5-2 0,2-2 0,3-2-1,4-4 1,7-3 1,1-9 0,8-4-1,4-6 1,6-10-1,4-4 1,4-7 0,1-7 0,-1-4-1,4-5 1,-4-6 0,-2-6-1,-3 3 1,-5-5-1,-5-1 0,-3 3 0,-4-3-1,-6 4 1,-4 0 0,-6 2 0,-6 2-1,-4-1 1,-6 1 0,-6-6 1,-5-2-2,-6-4 2,-6-2-1,-6-4 1,-6-6-1,-7-4 0,-5-2 0,-7-5 0,-7-3 1,-4-6-1,-7-1 1,-4-3-1,-4-1 0,-3-4 0,-2 0 0,1 0 0,-2 1 0,0 5 0,0 1 0,-2 4 0,-1 6 0,-6 8 0,-2 8 0,-7 9 0,-4 10-1,-5 10 0,-3 11-1,-2 11 0,-2 4-4,9 11-35,-5 4-3,4 7 1,4-2 0</inkml:trace>
  <inkml:trace contextRef="#ctx0" brushRef="#br0" timeOffset="10287">1474 2025 66,'-5'10'38,"-8"-4"0,-8-14-8,-5 2-17,-12-12-6,-6-5-2,-10-9-2,-5-11 0,-4-11 0,-1-12 0,1-14-1,5-10 0,5-16 0,13-12-1,12-11 1,16-9 0,17-3-2,19-4 0,15 3 0,17 5-1,13 11 0,11 13 2,7 9-2,6 20 0,0 15 1,1 24 0,-3 21 0,-5 23 0,-7 28 0,-10 23 0,-7 28 0,-10 22 0,-10 18 2,-11 16-2,-9 13 2,-9 8-1,-7-4 1,-8 0-1,-8-10 1,-3-9-1,-7-12 1,-2-14-1,-1-18-1,-1-17 1,-2-12-1,4-16 0,0-11-1,3-11-1,1-11-1,1-12-3,4-3-5,-4-19-16,9-3-14,-2-10 0,6-3 0,-1-10 4</inkml:trace>
  <inkml:trace contextRef="#ctx0" brushRef="#br0" timeOffset="10763">1721 1487 54,'-2'-24'37,"0"12"-3,2 12-8,0 11-7,-3 11-7,5 18-4,-3 10-4,0 9-1,0 4-2,1 6 1,-1-4-1,1-4 1,2-10-1,3-9 2,4-13 0,7-15-1,6-13 1,7-12 0,5-16 0,9-4 0,6-10-1,4-1-1,0-3 0,-3 3-1,-3 5 0,-7 4-1,-6 10-2,-8-5-5,0 5-32,-10-7-1,-2-2 0,-3-7 0</inkml:trace>
  <inkml:trace contextRef="#ctx0" brushRef="#br0" timeOffset="11144">2527 342 72,'11'-5'40,"-11"5"-1,9-5 2,-7-7-32,5 0-3,3-8-1,2-2 0,1-6-1,1-3-1,-2 4-1,1 1 0,-3 6-1,-3 5 0,0 6-1,-7 9 0,0 0-1,7 30 1,-5 0 0,0 6-1,1 9 0,1 5 0,0 5 0,2-3-1,0-1-1,-3-11-2,4-3-7,-10-10-29,4-8 1,-4-7-1,3-12 1</inkml:trace>
  <inkml:trace contextRef="#ctx0" brushRef="#br0" timeOffset="11461">2532 623 76,'11'17'41,"8"-15"-2,11-2 3,3-6-33,8-1-3,3-3-3,2-1-1,-1-4-3,-5-4-3,2 2-19,-8-10-18,-1-6 1,0-4-1,3-7 1</inkml:trace>
  <inkml:trace contextRef="#ctx0" brushRef="#br0" timeOffset="66793">1627 3842 63,'0'0'37,"0"0"0,-8-11 0,8 11-23,0 0-7,-10-5-2,10 5-2,-1 11-1,1 3-1,1 5 1,1 7-2,0 4 1,0 6-2,0 3 1,-1-1-1,1 1-1,-2-6-3,3 0-6,-8-13-15,4-4-11,1-16 1,0 0-2,-10 0 3</inkml:trace>
  <inkml:trace contextRef="#ctx0" brushRef="#br0" timeOffset="67041">1506 3978 40,'0'0'35,"0"0"1,4 19 1,11-3-13,-2-10-12,8 6-3,0-8-4,2-1-1,0-2-4,-2-4-2,3 3-10,-9-8-25,3-3 0,-4 1 0,1-5 0</inkml:trace>
  <inkml:trace contextRef="#ctx0" brushRef="#br0" timeOffset="67302">2030 3769 54,'-18'-12'35,"7"6"-1,-5 2-4,-3-2-15,4 10-5,-8-1-4,4 9-3,-5 3-1,3 8-1,0 8 0,5 5-1,6 3 1,5 4-1,8-1 0,5 1 0,9-5 1,8-3-1,5-8 1,6-7-1,3-6 2,1-6-1,1-10 0,2-8 1,-3-9 0,-1-7 0,-6-11 0,-2-5 2,-10-8-2,-3-3 1,-9-2 0,-5 2 0,-8 4 0,-5 6 0,-9 8-1,-3 7-1,-5 8 0,-3 9-1,-4 8-1,-2 6-2,0 9-4,-6 3-33,8 6-1,-1 1 1,2 3-1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5:39.80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510 1515 53,'-7'-50'39,"-14"-6"-1,-13-4 0,-17-8-27,-2 0-4,-8-7-2,1-2 1,0-3-3,7-1 0,9-6 0,11 1 0,10-4-1,12 2-1,11-1 0,12 8 0,8 6 0,9 4-1,8 10 0,7 5-1,10 12 1,9 11-1,11 11 1,7 9-1,7 11 1,5 15 0,3 10-1,0 14 1,-8 13 0,-7 11 0,-16 11-1,-11 10 1,-17 7 0,-14 8 0,-16-1 0,-13 2 1,-10-6-1,-10 0 0,-4-10 0,-1-8-1,-2-8 2,4-16-2,4-5 1,6-14-1,4-6 1,5-14-3,10-11 0,-12 1-1,12-10-3,-3-7-1,3 0-3,-6-8-1,3 4 2,-8-4 1,3 6 1,-4-3 2,0 7 4,-2 4 4,1 1 3,3 8 0,-2 1 2,8 11 1,-6-2-1,10 13 0,-4 1 1,5 9-5,-4 6 1,1 4-1,-1 2 0,0 1-1,0-9 0,3-1 0,1-13 1,9-6-1,6-14 1,9-10-1,6-10 0,8-7-2,3-1 0,3-7-2,2 4-5,-10-8-33,2 2 0,-5-4-1,-2-4 1</inkml:trace>
  <inkml:trace contextRef="#ctx0" brushRef="#br0" timeOffset="805">1562 357 79,'11'-12'40,"-11"12"-1,10-26-9,-1 10-23,2-8-2,5-5-1,1-5-1,4-1 0,-2 0-1,0 5 0,-2 0 0,-1 10-2,-4 4 1,-4 6-2,-8 10 1,9 12 0,-8 6-1,1 9 1,-2 10-1,0 8 1,0 5 0,-3 4 0,1-1-1,-1-5 0,-1-4 0,1-10-2,0-7-2,-2-13-2,8 1-8,-3-15-22,-10 7-3,10-7 0,-15 9 2</inkml:trace>
  <inkml:trace contextRef="#ctx0" brushRef="#br0" timeOffset="1118">1599 726 56,'6'19'39,"12"-5"-1,9-14-12,18 5-10,-4-12-5,13 3-3,-2-8-3,1-1-3,-3 0-1,-6-3-4,-4 8-6,-10-5-31,2 3 1,-2 0-1,3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5:50.64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255 1988 30,'-38'19'33,"1"2"3,0 4-8,-5-7-4,12 6-4,-3-13-5,14 6-4,0-11-3,19-6-2,0 0-2,24-13 0,15-19 0,21-9-1,20-14 0,21-12 0,19-15-1,16-11 0,18-10-1,10-4 1,5 0-2,0 1 1,-4 2 1,-4 7-1,-11 5 0,-11 9 0,-19 12-1,-18 9 0,-15 12 1,-19 7-1,-18 12 0,-13 10 0,-13 7 0,-8 7 1,-16 7-1,11-4 0,-11 4 0,0 0 0,0 0 0,0 0 0,0 0 0,0 0 0,0 0-1,0 0 1,0 0 0,0 0 0,0 0 0,0 0 0,-6-11 0,4 0 0,-3-1 0,-2-7 0,-4 1-1,-4-4 1,-6 3 0,-8 1 0,-5 5-1,-4 6 1,-4 4 0,1 5 0,2 1 0,6 3-1,5 2 1,13 0 0,15-8-1,10-1 1,18-6-1,10-5 2,14-6-2,5 0 1,8-5 0,2 1-1,-6 3 1,-6 4 0,-10 7-1,-8 9 0,-12 14 2,-11 5-1,-11 14 1,-12 12 0,-9 5 0,-6 13 0,-6 2 1,-6 1-1,-2-1-1,0-2 1,5-5-1,4-11-1,6-5 0,6-14 1,7-9-3,0-11-1,10-9-5,-14-12-29,8-6-5,-9-10 2,-1-7-1</inkml:trace>
  <inkml:trace contextRef="#ctx0" brushRef="#br0" timeOffset="918">941 72 56,'-27'-31'39,"-2"9"-2,-4 9 1,-6 7-18,-5 18-13,-11 14-3,-3 23-1,-10 15 0,0 19-1,2 14-1,8 5 1,9 5-2,14-4 1,16-9-1,18-15 0,23-19-1,17-18 2,17-25-1,11-16 0,11-20 1,6-15-1,1-15 2,-2-11-2,-10-9 2,-10-9-1,-20-2 1,-17-1 0,-21-1-1,-19 14 1,-19 8-1,-16 18 0,-14 14-1,-5 17-2,1 14-3,3 3-9,20 17-27,19-6 0,30 2 1,29-13-2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5:52.1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42 42 75,'-12'-25'41,"3"6"-1,9 19 0,-10 6-23,6 19-11,0 16-3,2 18 0,4 18-2,2 15 0,6 19 1,2 15-1,0 10-1,7 12 2,2 7-2,3 4 1,1 7 0,2 0 1,1 3 0,3-4 0,4-1-1,2-3 1,3-5 0,0-7 0,1-11-1,-1-8 0,-4-9 0,1-12 0,-6-9-1,-1-11 1,-6-13-1,-3-7 0,-2-11-1,-2-10 1,-4-12-1,-4-6 1,1-10-1,-4-6 0,-2-3 1,-4-11-2,0 0 0,0 0 0,0 0-1,0-13-2,-9-2-3,-12-10 0,0-2-4,-13-13 1,-1-3-1,-11-8 2,-2-2 1,-5-2 5,-2-1 5,4 7 3,0 3 6,14 13 0,-2 1 1,17 17-1,1 7 0,16 20-2,9 9-4,10 16 0,8 7-3,6 12 0,4 12 0,4 7-1,0 1 0,1 0 0,-1-5-1,-3-5 1,-1-11-1,-1-9 1,-1-17 1,5-15-1,4-17 1,3-16 0,6-15 1,0-14 0,1-11-1,-3-8 1,0-2 0,-7 6-1,-8 3-1,-8 10 1,-7 11-2,-8 4-2,-5 14-1,-8-2-6,3 4-32,-9-3-2,2-2 2,1-9-1</inkml:trace>
  <inkml:trace contextRef="#ctx0" brushRef="#br0" timeOffset="806">1309 1787 54,'1'-71'39,"-5"11"1,-4 7 0,-3 15-16,-7 6-15,-2 12-4,-7 12-1,-5 15-1,-4 14-1,-2 19-1,0 15 0,3 16-1,7 10 1,11 5-1,15 1-1,17-5 1,16-12 0,18-14 0,15-22 1,15-15-1,7-20 1,1-18 0,-3-15 1,-7-11 0,-13-15 1,-18-8-1,-21-10 1,-23-2-1,-22-1 1,-20 8-1,-15 9 0,-17 10-1,-11 16-1,-4 16-1,0 18-1,3 13-3,7 21-5,-1 7-32,15 18-2,5 8 1,14 15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5:41.59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 1013 50,'0'0'40,"9"13"0,-9-13 0,0 0-17,2-13-15,3-2-3,1-11-1,5-5-2,4-12 0,6-9 0,8-9 0,7-5-1,5-4 1,9-3-1,6 2 1,7 2-1,6 8-1,4 4 0,3 9 0,6 6 0,2 8 0,3 10-1,0 11 1,0 10 0,0 10 0,-5 13 0,-4 12 0,-7 9 0,-9 12-1,-8 7 2,-11 5-1,-13 8 1,-12 2 0,-11 3-1,-12-2 0,-9 3 1,-11-1-1,-11 0 0,-11 0 1,-9-5-1,-9 0 1,-6-5 0,-6-4 0,-4-4 0,-2-7-1,-1-4 1,2-5 0,5-4-1,5-8 1,8-4-1,8-3 0,10-7 0,11-5-1,8-3 1,9-3-1,7-4 0,11-3 0,0 0 1,0 0-1,1-14 0,-1 14 0,8-16 0,-4 7 1,0-4-1,2-2 1,-2 1 0,0-3-1,1 0 1,1-4 0,3-3 0,2-1 1,0-1-1,2-2 0,-1-2 1,2 2-1,-1 0 0,0 1 1,-3 6-1,-4 3 1,1 4-1,-4 4 0,-3 10 0,0 0 0,-19 3 0,0 10 0,-5 4-1,-2 7 1,-6 3-1,-1 4 0,0 2 1,2-1 0,5 1 0,4-2-1,9-2 1,5-2 0,9-3 0,10 2 1,10-4-1,7 1 0,9-4 1,7 1-1,2-1 0,4-3 1,-1 0-1,-4-3 0,-3-1 0,-6-1-1,-7-1 0,-5-1-2,-7-7-3,1 6-17,-4-15-19,0-2 0,1-6 0,4-9 1</inkml:trace>
  <inkml:trace contextRef="#ctx0" brushRef="#br0" timeOffset="1052">1949 580 51,'-2'14'39,"2"-14"0,0 0-1,13 0-18,-6-23-13,8-3-1,1-12-2,6-7-1,3-11 0,6-3 1,2-3-1,-1 0 0,0 3 0,0 5-1,-2 10-1,-3 9 1,-5 13-2,-1 12 0,-6 16 0,1 14-1,-4 13 1,-2 11-1,-2 11 1,-1 6-1,-1 5 1,-1 0 0,-5-4 0,2-4 1,-4-10-1,2-6 0,-2-11-1,0-7 0,0-8-1,2-16-2,-6 15-4,-8-21-19,3 6-14,-8 0 0,-3 3-1,-8 1 1</inkml:trace>
  <inkml:trace contextRef="#ctx0" brushRef="#br0" timeOffset="1419">2055 758 55,'19'0'42,"10"-5"-1,12-5 1,0-9-19,15 6-12,-4-5-5,1 8-2,-2-3-1,-5 5-2,-6 1 0,-5 3-1,-3 2 1,-3 1-1,-5 3 1,3-1-1,-5 2 0,-1-1 0,-2 0-1,-4-1 0,-1 1 0,-14-2-2,17 3-6,-17-3-34,0 0 1,0 0-1,-12 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5:28.65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1061 169 43,'-44'-46'34,"-7"1"2,-1 11-2,1 11-26,-10 6-5,-1 13 0,-7 10-1,-2 13-1,-6 18 1,0 17-1,-1 17 2,2 18-3,3 18 2,7 17 0,10 17-1,9 14 0,15 9 0,18 7 0,15 2 0,20-3 0,18-7 1,19-12-1,22-18 1,16-17-1,21-28 0,14-27 0,18-31 0,11-26 0,11-34-1,7-28 0,3-34 1,2-24-1,-8-24 1,-9-18-1,-19-14 1,-17-7 0,-31-7 2,-27 3-1,-38 1 0,-35 16 1,-41 15-2,-32 22 2,-42 29-3,-31 25 1,-25 35-2,-19 28-1,-4 37-2,-2 21-4,19 32-16,13 17-17,33 15 2,32 17-1,37 12 1</inkml:trace>
  <inkml:trace contextRef="#ctx0" brushRef="#br0" timeOffset="62840">708 790 43,'-4'12'36,"0"5"1,1 5 0,2 13-16,-3 1-16,8 8-1,-3 3-2,2 4 0,2-2-2,-1 0-2,2 0-2,-9-15-6,7 0-21,-9-12-5,-3-11 0,-2-6-1</inkml:trace>
  <inkml:trace contextRef="#ctx0" brushRef="#br0" timeOffset="63028">585 1064 54,'-2'-28'37,"8"4"-1,6 9 1,13 12-21,0 2-10,9 4-2,5-1-1,5 1-3,1-1-3,-5-8-10,3-3-25,-5-8 2,-1-6-2,-2-6 1</inkml:trace>
  <inkml:trace contextRef="#ctx0" brushRef="#br0" timeOffset="63203">1291 569 63,'16'-14'39,"-3"8"-1,-13 6 1,21 25-24,-20-3-8,0 17-2,-5 7 0,0 13-2,-2 8-1,-2 6 0,0 2-1,0-3-1,0 0 0,1-7-3,6-2-3,-6-12-32,13-8-3,2-10 2,7-7-1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5:29.51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704 0 69,'-67'14'38,"-3"10"-1,-2 6 0,2 14-33,1 11-2,1 14-1,4 14-1,3 12 1,6 9 0,11 15 0,10 10 0,14 9 0,10 9-1,15 5 0,15 6 0,17 1-1,14-3 0,14-5 0,16-14 0,10-12 0,12-15 1,10-20-1,6-19 1,8-24 0,2-23 1,5-23-1,-1-23 1,0-24-1,-6-23 1,-4-22 0,-8-24 0,-10-15 1,-13-14-1,-14-14 1,-17-8-1,-15-2 1,-20-2 0,-17 0 0,-22 5 0,-21 10 0,-22 6-1,-21 23 1,-24 17 0,-21 19-1,-19 19 0,-14 21-1,-14 20 0,-5 15-2,-2 20-9,0-1-30,7 3 2,10-6-3,10-8 1</inkml:trace>
  <inkml:trace contextRef="#ctx0" brushRef="#br0" timeOffset="63245">698 1107 35,'-11'15'35,"0"3"2,2 0-3,4 12-15,-9-1-8,8 9-3,-6 3-4,5 4-1,1 0-2,2 2 0,1-1-1,3-3 0,2-3 0,1-8-2,4-4-1,-4-10-2,7 0-11,-10-18-20,14 4 0,-7-14-2,1-6 2</inkml:trace>
  <inkml:trace contextRef="#ctx0" brushRef="#br0" timeOffset="63569">434 1361 53,'0'10'39,"0"-10"-1,21 10-1,2-17-17,10 6-14,7-4-4,5-4-4,11 2-11,-2-8-26,4-2 2,-1 0-3,-4-3 3</inkml:trace>
  <inkml:trace contextRef="#ctx0" brushRef="#br0" timeOffset="64034">1121 928 54,'0'0'40,"0"0"0,0 0 0,12-12-21,0 5-13,-2-5-1,4 3-2,-1-3-1,3 1-1,0 3 0,-1 0 0,0 3-1,-3 2 1,1 4-1,-1 5 0,-2 8 0,-2 8-1,-4 7 1,-4 11-1,-5 9 0,-5 7 0,-4 6 0,-5 3 0,-3 2 0,-4-5 0,0-3 0,1-8 0,6-10 1,3-7 0,4-9 0,4-7 0,6-8 1,2-10 1,13 9-1,2-9 0,5-1 1,4 1-1,2-1 1,4 1-1,2 0 0,-1 1 0,0 2-2,-1 0 1,-2 1-1,-5 0-2,0 2-2,-8-9-9,1 3-27,-5-6 1,-1-3-1,-7-8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5:53.56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5110 1861 81,'0'0'41,"0"0"-1,0 0 1,0 0-33,0 0-5,-20 1 0,3-7-1,-9-5 0,-7-1-1,-11-8 1,-8 0 0,-13-5 0,-10-2 0,-10-2-1,-11-2 1,-10 0-1,-12-3-1,-12 1 1,-12-1 0,-13-6 0,-10-1 0,-15-4 0,-8-1 0,-13-4-1,-5-2 1,-5-2 0,-2-1-1,5 3 0,2-3 0,7 4 0,8 1 0,12 1 0,13 4 1,12-2 0,16 0 0,13 1 0,13 0 1,11-2-1,15-1-1,10 2 1,12 2 0,10 2-1,7 5 0,7 1 0,9 5 0,5 6 0,8 7 0,1 2 1,7 5-2,1 4 1,9 8 0,0 0 0,0 0 0,0 0 0,0 0 0,0 0 0,0 0 0,11 12 0,-11-12 0,12 8 0,-12-8 0,13 6-1,-13-6 1,11 6 0,-11-6 0,13 5 0,-13-5 0,13 3 0,-13-3 0,15 3 1,-15-3-2,14 3 2,-14-3-2,16 3 1,-16-3 0,13 2 0,-13-2 0,10 2 0,-10-2 0,10 0 0,-10 0 0,14-4 0,-2-3 0,4-4 0,6-3 0,7-4 0,7-6 0,7-4 0,5-3 0,4-2 1,-1 3-1,-4 1 1,-3 3-1,-10 4 1,-4 6 1,-12 5-2,-5 5 0,-13 6 0,0 0 0,-14 4 0,-4 2 0,-3 2-2,-11 1 1,-9 1 0,-8 4 1,-9-1-1,-8 2 1,-9 0-1,-3-1 1,-4-1 0,-2-1 0,4-1 0,4-3 0,12-2 1,10-1-1,13-2 0,9 1 0,12-1 1,20-3-1,4 12 0,16-2 0,10 6-1,7 6 2,10 6-2,7 11 1,7 8 0,5 9 1,-1 4-2,-1 7 1,-4 3 0,-4-1 0,-8-1 0,-5-4 0,-9-5-1,-10-9 0,-4-5 0,-6-8-1,-3-8-3,-6-10-3,5 0-34,-10-19-1,7 14 1,-7-14-2</inkml:trace>
  <inkml:trace contextRef="#ctx0" brushRef="#br0" timeOffset="1317">2837 1715 88,'-37'-17'41,"-9"1"1,-3 7-1,-8 0-30,2 9-6,0 6-2,-3 9-1,2 14-1,7 12-1,4 16 0,9 8 0,9 7 0,13 3-2,14 3 2,19-6-1,16-12 1,17-13-1,17-20 1,13-17-1,10-18 1,7-17 1,1-20-1,-5-11 2,-5-16-1,-9-8 1,-18-7 0,-12-2 0,-21-2 0,-19 4 0,-18 6-1,-18 11 0,-19 16 0,-18 14 0,-10 17-2,-8 12-3,7 15-30,0 7-8,13 7-2,17-3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6:55.75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1985 378 62,'-21'-38'41,"-7"-1"-1,-10 2 1,1 4-27,-19 1-7,-7 12-4,-11 11-1,-6 15-1,-7 14 0,-3 22-1,-3 19-1,1 25 1,6 23-1,9 25 1,13 22 0,17 19 0,17 19 0,17 6 0,26 5-1,21-1 1,23-9-1,20-14 1,23-17 0,14-21-1,17-26 1,14-25 0,10-26 1,4-31-1,3-29 0,3-31 1,-6-29-1,-8-31 1,-9-28-1,-18-24 1,-18-24 0,-19-14 1,-21-13 0,-23-6 0,-30 3 0,-21 5 0,-33 13 0,-25 15-1,-27 16 0,-24 20 0,-20 14-1,-15 20 0,-6 15 0,-1 16-2,12 13 1,18 8-4,27 18-6,20 5-25,46 15-6,38 7 2,43 8-2</inkml:trace>
  <inkml:trace contextRef="#ctx0" brushRef="#br0" timeOffset="5791">-3 1009 60,'3'-12'40,"12"16"-2,6 5 1,10 12-18,6-5-17,10 2-1,7 3-1,8 4 0,2-1-1,0-1 1,-5-5-1,-6-1 0,-9-5 0,-7 1 0,-9-2 0,-13 0-1,-9 3 1,-8 2-1,-7 9 0,-6 5 1,-4 6-1,-5 8 0,-6 4 1,-1 8 0,-2 1-1,0 4 1,1-5-1,2-3 1,3-6-1,4-5 1,4-10-1,6-8 0,3-8 0,5-4 0,5-12 1,0 0 0,0 0-1,0 0 1,0 0 1,0 0-1,0 0-1,-7-11 1,4-2 0,0-8-1,-3-7 0,-1-8 0,-4-12 0,-1-7 0,-1-8 0,-2-4 0,-2 1 1,1 2-1,-1 5 1,2 8 0,0 11 0,3 11 0,2 7 0,2 9-1,8 13 0,-9-13 0,9 13-2,0 0 0,0 0-5,0 0-20,-2-10-16,6 0 1,5-4 0,7-7 0</inkml:trace>
  <inkml:trace contextRef="#ctx0" brushRef="#br0" timeOffset="6585">2148 50 48,'-12'-8'31,"-5"-3"0,4 2 0,13 9-26,-22-17-4,11 10-2,1 7 1,10 0-1,-11 10 1,6 1-1,4 1 0,-1 1 0,3 1-1,-2-3-1,1 0-3,0-11-7,0 0-16,0 0-1,0 0 0,0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11:46.9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-4 297 82,'3'-25'40,"17"-1"-1,15-5 1,16 4-33,8 1-3,10 12-2,3 14 0,1 15-2,-9 24 0,-12 22 1,-15 19-1,-13 21 1,-19 15-1,-14 11 1,-14 6-1,-8-2 0,-3-4 1,4-18-1,5-14 1,9-20 0,14-18 0,13-17 1,12-20-1,10-15-1,8-16-1,4-12-3,6-11-4,-3-18-10,6-2-22,-1-10 1,-5-4-1,-4-7 1</inkml:trace>
  <inkml:trace contextRef="#ctx0" brushRef="#br0" timeOffset="332">959 393 90,'-8'15'38,"3"16"0,1 17 0,9 12-32,-2 6-3,5 10 1,-2 3-1,5-1 0,-3-9 0,1-9 0,-2-14 0,-1-11-2,0-13 0,0-13 0,4-20 0,4-9 0,3-8-1,6-3 0,8-1 0,7 1 0,1 7-1,1 4 1,-2 16-1,-6 7 1,-5 10 0,-13 6 0,-10 5-1,-11 3 1,-10-2-1,-7 0 0,-4-7 0,-2-7-2,2-5 0,1-15-2,9-6 1,5-13-2,13-3 2,7-8 0,10-5 0,3 1 1,6 1 2,4 8 1,-2 7 1,2 16 2,-6 10 0,-1 13 0,-8 11 1,-1 8-1,-5 3 0,0 2-2,-4-1-1,-2-9-1,0-12-3,-3-14-8,6-11-23,-3-18-2,6-16-1,0-15-1</inkml:trace>
  <inkml:trace contextRef="#ctx0" brushRef="#br0" timeOffset="821">1510 174 66,'-1'-70'38,"-4"12"-7,4 28-5,-7 14-4,9 32-10,0 18-5,8 23-3,3 17-1,3 13-2,7 12 1,2 3-1,1-4-1,-1-9 0,-1-9 0,-3-18-2,-3-13 0,-4-23-2,-2-15 0,-3-20 0,3-12-2,0-15 2,5-10-1,4-6 4,7-4 0,3 5 2,-3 3 2,0 12-1,-6 15 3,-3 17-1,-9 14 0,-6 14-1,-6 9-1,-3 9 0,4 0 0,4 3 0,5-9 0,6-3-1,2-5 1,4-5 0,-3-1 0,0-5 0,-10 3-1,-8-4-1,-10 2 0,-11-2-2,-6-4-6,-17-5-29,0-11-3,-8-11 1,-2-17-1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6:56.45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578 495 58,'-25'-30'39,"6"1"-1,0 3 1,3 7-21,-3-2-11,1 8-3,-6 11-1,-4 14-2,-6 16 0,-7 21 0,-4 22-1,-6 22 1,-3 24 0,0 23-1,6 20 0,6 14 2,14 7-2,16 9 1,21-3 0,23-5 0,25-15-1,25-14 2,26-24-1,26-20 1,20-30-1,20-29 0,13-32 0,7-31 0,7-30 0,1-32 1,-9-29-1,-11-27-1,-19-23 0,-24-19 0,-25-17 0,-27-11 1,-34-7-1,-33-1 0,-32 5 0,-33 10 0,-32 16 0,-29 20 0,-24 20 1,-22 28-2,-17 27 1,-10 29 0,-8 29-1,4 26-1,13 29-2,11 17-2,29 29-21,21 7-13,34 14-1,32 6 1,40 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6:57.17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583 1081 64,'-17'-20'38,"-7"14"-1,-6 11 1,-8 15-14,-6 20-19,-11 22-3,-5 26-1,-7 27 0,-1 29 0,4 22 0,10 18 0,15 13 0,18 6-1,28-1 0,24-10 1,29-19 0,28-22 0,32-28 0,24-27 0,23-36 1,20-31-1,11-35 1,12-32-1,1-32 1,0-30-1,-10-27 0,-14-27 0,-22-21 0,-25-19-1,-31-14 1,-32-7-1,-41-2 0,-39 4 1,-43 9-1,-36 16 0,-37 23 0,-28 23 0,-22 29 0,-17 25 0,-3 27 0,-1 25-1,15 24 0,16 23-2,27 18-1,25 15-3,37 18-27,25 11-7,38 9 1,32 6 0</inkml:trace>
  <inkml:trace contextRef="#ctx0" brushRef="#br0" timeOffset="653">6298 817 70,'-46'-45'40,"1"6"-2,-2 12 1,4 11-29,-14 11-5,-4 18-2,-11 24-2,-7 19 2,-7 24-1,-4 24 0,-3 28-1,2 21 1,8 21-1,11 17 0,24 8 0,22 4 1,25-1-2,30-11 2,31-18-1,29-21 0,28-29 0,24-29 1,17-35-1,13-32 0,10-39 0,4-33-1,-1-37 0,-9-28 0,-10-34 0,-17-24 0,-23-19 0,-23-16-1,-34 0 1,-29-3-1,-36 6 1,-31 15 1,-34 18-1,-28 21 0,-20 23 1,-18 24-2,-12 20 0,-7 20-4,8 26-36,-4 13-1,10 18 1,5 7-2</inkml:trace>
  <inkml:trace contextRef="#ctx0" brushRef="#br0" timeOffset="9543">2769 1891 62,'-5'11'39,"5"-11"-1,0 0 2,3 11-22,-3-11-11,0 0-2,0 0-2,12 1-1,3 0 0,9 3-1,10-4 1,16 2-1,18-3 1,15 1-1,19-2 0,12-2 0,17 3 0,8 0 0,8 1-1,0 3 0,-3 2 1,-3 3-1,-10 1 0,-12 4 1,-16-2-1,-12 2 0,-17 1 0,-13-3 1,-18 1-1,-11-4 0,-11-1 0,-8-1 0,-13-6 1,4 10-1,-4-10 1,-11 3-1,11-3 1,-12 2-1,12-2 0,-13-2 0,13 2 0,-9-13 0,6 4 0,0-3-1,-1-5 1,-2-1 0,-1-3 0,-2-2 0,-1-4 0,-4 0 0,-3-2 0,-4 0 1,-1 3-1,-2 2 0,1 2 0,2 4 0,2 6 1,4 3-2,15 9 1,-12 2 0,19 7 0,6 3 0,10 6 0,6 3-1,7 0 2,8 5-1,5-3 0,1 0 0,-2-6 1,-3 0-2,-7-3 1,-7-5 0,-12 0 0,-19-9 0,4 18 1,-21-9-1,-11 3 1,-9 4 0,-6 2-1,-6 4 1,-3 0-1,5 2 1,1-4-1,8 1 1,7-3-2,6-6 1,9-3-1,4-4-1,12-5-1,-10-2-3,10 2-11,3-15-26,-5-1 2,-2-5 1,-2-4-2</inkml:trace>
  <inkml:trace contextRef="#ctx0" brushRef="#br0" timeOffset="10572">3664 902 26,'-10'10'25,"-2"0"0,3 2 1,-3-6-3,7 8-1,-7-13-4,10 8-2,2-9-3,0 0-4,0 0-1,0 0-2,0 0-1,20-18-1,-2 3-1,6-2-1,1-4 0,5-2-1,2-3 1,-2-1-2,-1 4 1,-4 1 0,-5 3-1,-3 4 1,-4 1-1,-3 5 0,-10 9 0,9-8 0,-9 8 0,-4 17 0,-1 4-1,-3 5 1,-3 8-1,-1 5 1,0 7-1,-3 2 1,1-1 0,2-4 0,1-1 0,0-7-1,4-6 0,0-8-2,3-2-1,-3-9-2,8 2-7,-1-12-28,-9-3 1,9 3-1,-12-14 1</inkml:trace>
  <inkml:trace contextRef="#ctx0" brushRef="#br0" timeOffset="11001">3620 1137 57,'0'0'38,"-11"4"0,11-4 1,0 0-18,14 3-10,2-1-4,0-2-1,7 4-2,1-3 0,9 6-1,5 0-1,2 1-1,1-1 0,1 1-1,-1 1 0,-4-2 1,-3-1-1,-8-3-2,-5 2-2,-9-13-9,-12 8-28,20-13-1,-5-2 2,7-5-3</inkml:trace>
  <inkml:trace contextRef="#ctx0" brushRef="#br0" timeOffset="11430">7591 961 45,'-9'-27'35,"4"3"2,4 3-10,-6-10-11,8 7-4,-6-7-4,2 4-3,-5-4 0,0 2-1,-5-3-2,-4-3 1,-6 0-2,-2-1 0,-7-1 0,-6 0 0,-6-2 0,-7 0 0,-8 0-1,-4 1 0,-6 2 1,-6-2-1,-5 6 0,-4 1 1,-3 4-1,-3 3 0,-2 3 1,-1 3-1,-3 7 1,2 7-1,-1 2 1,2 6-1,2 8 1,0 6-1,2 9 0,4 5 0,0 6 0,1 5 0,5 10 0,-2 6 1,6 4-1,5 8 1,5 5-1,6 6 1,8 5-1,5 4-1,6 1 1,7 4 0,5 5 0,2 3 0,6 0 0,3 5 0,3 1 1,4 5-1,4 3 0,5 1 0,6 0 1,5-1 0,10 0-1,6-3 1,8 2-1,10-5 1,8-5-1,6-3 0,8-6 0,4-3-1,4-6 1,3-5-1,5-9 1,2-5-1,1-8 1,3-7 0,0-11 0,3-9 0,1-11 0,2-11 0,2-12 0,0-11 0,4-12 0,1-13 0,2-9 0,3-11 0,3-11 1,0-10 0,-4-9-1,-2-9 2,-4-8-1,-5-7-1,-8-6 2,-6-6-1,-13-4 0,-10-7-1,-13-1 1,-15-3-1,-13 0 1,-14 0 0,-16 2 0,-16 5-1,-17 4 1,-12 9-1,-13 7 0,-11 7 0,-8 15-1,-7 4-1,-1 12 0,-2 7-3,3 15-3,-3 1-12,9 16-22,1 11 1,6 7 0,3 13 2</inkml:trace>
  <inkml:trace contextRef="#ctx0" brushRef="#br0" timeOffset="12461">5673 1404 61,'0'0'41,"2"9"-1,-2-9 2,0 0-21,0 0-13,-10-6-4,10 6-1,-16 13-1,7 3-2,2 5 0,1 6 0,2 2 0,2 3-1,4 0 1,4-1 0,3 0 0,3-4 0,-1-4 0,1-4 0,-1-5 0,-1-3 0,-10-11 0,10 12 1,-10-12-1,0 0 1,0 0 0,0 0-1,0 0 1,0 0-1,0 0 1,0 0-1,0 0 0,7 11 0,-7-11 0,10 12 0,-3-2-1,6 2 2,2 1-2,6 1 1,2-2 0,5-7 1,2 0-1,0-8 0,3-6 0,-2-7 0,-2-4 1,-3-4-1,-3-4 1,-6-2-1,-5-9 0,-5 0 1,-7-2 0,-6-6-1,-7 3 1,-6-1 0,-7 5-1,-6 6 1,-4 9-1,-2 7 0,-4 9-1,3 10-1,1 2-2,8 7-3,1-6-7,29-4-27,0 0 0,0 0-1,27 4 2</inkml:trace>
  <inkml:trace contextRef="#ctx0" brushRef="#br0" timeOffset="13078">6398 1194 54,'0'0'38,"1"16"0,-18 0-1,-11 0-17,1 10-12,-8 5-5,2 7 0,3 4-1,6 2-1,7 1 1,11-2-1,10-3 0,13-5 0,9-10 0,13-6 0,6-9 1,8-9-1,0-9 1,1-5-1,-3-10 2,-6-4-1,-9-8 0,-9-5 0,-11-6 1,-9-3-2,-10 1 1,-4-2-1,-7 5-1,0 5 0,-4 7-1,2 6-2,4 10-4,-2-1-11,14 18-24,-7-9 1,7 9-1,14-2 0</inkml:trace>
  <inkml:trace contextRef="#ctx0" brushRef="#br0" timeOffset="13443">6903 1254 65,'3'11'38,"-7"-1"0,-4 2 0,-10-3-26,8 11-7,-3 1-2,4 8-2,5 2 1,8 5-1,9-1 1,9-1 0,7-6 0,9-7 1,2-9-1,2-8 1,-3-10 0,-4-10 0,-9-12-1,-8-6 0,-14-5-1,-7-7 0,-12-1-1,-7-3-1,-8 5-2,-7 2-2,-1 16-7,-9 6-25,6 8-5,-4 13 2,4 9-2</inkml:trace>
  <inkml:trace contextRef="#ctx0" brushRef="#br0" timeOffset="13859">6528 1377 77,'0'0'41,"0"0"0,-7 16 0,7-16-27,-8 10-10,8-10-3,-9 15 0,9-15-2,-10 15-1,10-15-3,-17 5-8,17-5-28,-13-4 1,3-1-1,-5-2 1</inkml:trace>
  <inkml:trace contextRef="#ctx0" brushRef="#br0" timeOffset="14120">5895 1481 85,'-6'22'41,"1"-4"0,4-2 0,-4-4-31,8 0-6,-1-1-2,-2-11-2,8 12-2,-8-12-4,22-2-12,-5-7-24,9-3 2,8-5-1,8-2 1</inkml:trace>
  <inkml:trace contextRef="#ctx0" brushRef="#br0" timeOffset="14377">7013 1419 83,'12'10'42,"-12"-10"0,16 14 0,-16-14-32,0 0-6,0 0-3,0 0 0,0 0-2,0 0-3,0 0-6,0 0-32,0 0 1,-8-15 0,8 15-1</inkml:trace>
  <inkml:trace contextRef="#ctx0" brushRef="#br0" timeOffset="14793">6537 1789 58,'12'0'38,"-12"0"-1,-16 15 0,3 0-23,-12-1-9,-1 5-3,-4 3 0,1 3-1,4 1 2,8-1-1,8-4 0,9 1 1,8-8-1,9-1-1,7-7-1,4-4-3,4 3-8,-8-7-27,2-1-1,-7-3-1,-3 3 1</inkml:trace>
  <inkml:trace contextRef="#ctx0" brushRef="#br0" timeOffset="15135">6247 2308 54,'10'34'40,"7"-7"-1,2-5 2,16-4-21,-5-16-8,13-3-5,0-11-4,6-2-1,-2-7-1,0 1 0,-4-2-1,-4 1-2,-5 6-2,-14-8-9,-3 5-28,-2-3 1,-3-2-2,-2-6 2</inkml:trace>
  <inkml:trace contextRef="#ctx0" brushRef="#br0" timeOffset="15496">6645 748 67,'-24'-49'38,"2"-6"-1,5-9-5,8 5-22,-2 1-5,10 6-2,3 5-1,8 9-1,5 7 0,9 7 0,6 0-1,7 5 0,4-4-1,4-7-4,9-4-30,-2-6-2,1-7-2,-1-7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6:58.58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190 97 78,'-35'24'38,"-2"-1"0,3-1 1,-4-6-30,15 1-4,6-2-2,11 4 0,13-3-1,17-1 0,21-3 0,24-3 0,24-3 0,23-3-1,22-3 1,19-5-1,13-1 0,9-1 0,1-2 0,-2 3 0,-14 2 1,-15 2-1,-23 1 0,-23 2 0,-23 1 1,-21 0-1,-21 1-1,-18-2 0,-20-1 1,0 0-1,-26-2 0,2 0 0,-8-2 0,-5-5-1,-7-2 1,-5-6 0,-3-3 0,-2-6 1,-2-2-1,2-3 0,4 1 0,6 4 1,8 0 0,8 8-1,11 5 0,17 13 0,14-2 1,16 9-2,17 7 2,14 5-1,13 3-1,9 2 1,7 0 1,-5 0-1,-8-4 0,-10 0 0,-17-4 0,-16 0 1,-21 2-1,-17 1 1,-22 5 0,-16 3-1,-12 5 1,-11 6 0,-8 0-1,-1 0 1,4-2-1,5-4 0,13-5 0,10-6-1,15-5 0,8-9-2,19-7-3,0 0-29,9-13-8,6-4 1,1-1-1</inkml:trace>
  <inkml:trace contextRef="#ctx0" brushRef="#br0" timeOffset="1163">518 740 47,'0'0'35,"0"0"2,9-10-1,-9 10-16,0 0-10,0 0-3,0 0-3,0 0-1,0 0-2,0 0 1,0 0-1,0 0 1,0 0-1,0 0 2,0 0-1,0 0 1,0 0 0,0-14-1,5 5 1,0-5-1,4-1-1,2-3-1,2-3 1,2 0-1,0 0 0,1-1 1,-2 5-1,-2 3 1,-3 2-1,-9 12 1,10-12-1,-10 12 1,0 0-1,-3 22-1,-2-2 1,-1 9 0,-3 9 0,-1 4 1,-1 6-1,-3 2 0,2 1 0,1-4 0,-3-5-2,6-3-1,-2-14-4,7 3-14,-3-15-20,3-3 1,3-10-1,-13 1 1</inkml:trace>
  <inkml:trace contextRef="#ctx0" brushRef="#br0" timeOffset="1598">472 1070 65,'7'14'39,"4"-5"0,7-1 1,-1-13-23,14 5-7,-2-8-5,3-1-2,-2-2-1,-2-1-2,-1 0-2,-7-1-1,-1 7-5,-11-9-10,4 9-22,-12 6 0,15-13 0,-15 13 2</inkml:trace>
  <inkml:trace contextRef="#ctx0" brushRef="#br0" timeOffset="1786">855 996 46,'0'0'35,"15"15"3,-8-3-1,4 6-15,-9-2-10,6 10-4,-6 1-4,2 4-1,-2 1-1,0 2 0,-1-2-2,-1-5-2,2 0-6,-6-14-25,5-3-4,-1-10-1,3-10-1</inkml:trace>
  <inkml:trace contextRef="#ctx0" brushRef="#br0" timeOffset="2071">1234 591 57,'-1'14'35,"-13"2"-1,-2 5 0,2 9-22,-7 2-7,3 7-2,4 2 1,8 1-1,7-1 2,8-3-2,9-10 1,11-5 0,4-12 0,6-8 0,-2-13-2,1-5 1,-5-11-2,-3-5 1,-7-5 0,-10-1-1,-7-4 1,-10 3-1,-7 3 0,-6 3 1,-5 6-3,-3 6-1,2 6-2,-3-2-14,9 13-22,4 0-1,13 3 0,0 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7:03.44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47 203 60,'-16'-1'38,"1"0"-2,5 2 2,4 8-18,6-9-14,14 10-2,9-2-1,14 2 0,14 2-1,15 1 0,16 2-1,15-2 0,16-1 0,7 0-1,7-3 1,0 1-1,-1-1 1,-7 0-1,-9-3 1,-13-1-1,-15 0 1,-12-2-1,-20 2 0,-11-2 1,-12-3-1,-8 1 0,-9-1 0,-10 0 1,0 0-2,0 0 1,-1-14 0,-4 4 0,-3-1 0,-2-7 0,-5-3 0,-3-6 0,-4-7 0,-4-3 1,-3-4-1,-2 2 2,-1-1-1,4 7 0,3 6 0,6 7 0,6 11-1,13 9 0,5 10 0,13 6 0,12 7 0,8 5 0,8 0 0,4 3 0,2-1 1,0-5-2,-9-2 2,-3-2-2,-17 0 2,-14-2 0,-16 2-1,-12 2 1,-15 0 0,-11 2 0,-8 0 0,-3-1-1,2-1 0,3-7-2,7 0-1,7-9-2,15 1-10,3-9-26,6-1 2,1-2-1,-4 0 0</inkml:trace>
  <inkml:trace contextRef="#ctx0" brushRef="#br0" timeOffset="728">257 993 96,'17'1'39,"2"-7"2,6-3-2,0-11-31,9-1-3,1-3-3,0-2-1,-4 2 0,-5 2 0,-2 5 0,-5 2-1,-5 5 1,-14 10-1,12-8 0,-12 8 1,-4 20 0,-2-1-1,-2 6 0,-1 3 0,-3 6 0,0 2 0,-2 0-2,1-4-1,2-2-3,-3-10-5,11 1-19,-7-8-11,10-13 1,-19 11 0</inkml:trace>
  <inkml:trace contextRef="#ctx0" brushRef="#br0" timeOffset="998">365 1169 52,'-3'13'38,"4"-1"0,6-1 0,3-10-9,13 6-14,-2-9-6,6 1-3,0-5-3,-1 0-1,0-1-2,-3-3-3,0 4-6,-14-6-24,5 0-8,-1-3 2,1-1-1</inkml:trace>
  <inkml:trace contextRef="#ctx0" brushRef="#br0" timeOffset="1475">960 796 80,'-12'1'37,"12"-1"-1,-10 9-6,9 3-22,-4-2-5,2 7-1,0 3-1,3 5 0,3 4 0,4 4 1,4-2-1,6 0 1,6-1 0,8-4 0,3-8 1,6-5 0,1-10 0,1-6 0,-2-11-1,1-3 1,-8-8-1,-7-6 0,-10-2-1,-8-4 0,-9-1 0,-9 1-1,-6 5-1,-10 2-1,-5 8-2,-7 2-4,7 7-29,-5 7-3,1 6 0,2 3-1</inkml:trace>
  <inkml:trace contextRef="#ctx0" brushRef="#br0" timeOffset="1911">816 1187 94,'1'29'38,"-2"3"0,-3-5-4,1 7-27,-8 1-4,0 1-3,-4 0-2,-2-6-6,7-4-30,-3-3 0,3-11 0,10-12-2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7:16.0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1663-2 51,'-9'1'36,"9"-1"-1,-10 7-9,10-7-9,0 0-3,0 0-5,0 0-3,-10 2-1,10-2-2,-7 23-1,2 1 0,-3 8-1,0 11 1,0 8-1,0 9 0,-2 6 0,4 3 1,1 0-1,2-2 0,0-6 0,2-7 0,0-7 0,1-7 0,0-9-1,0-6 0,0-9 0,0-5 0,0-11-1,0 10 0,0-10-1,0 0-1,-2-11-4,-5-2-5,10 0-26,-9-3-1,1-2 0,-3-3 1</inkml:trace>
  <inkml:trace contextRef="#ctx0" brushRef="#br0" timeOffset="362">1417 580 57,'-13'22'38,"12"-1"-1,3 3 1,-4-2-21,13 11-8,-2-1-4,4 4-1,-2 0-2,1 1 1,0-8-2,-1 0 2,1-11-2,0-1 2,1-11-1,5-4-1,3-8 1,3-4-2,3-3 1,3-2-2,0 0 0,-4-3-3,1 7-6,-11 1-31,3-1 2,-6-1-1,-2 1 0</inkml:trace>
  <inkml:trace contextRef="#ctx0" brushRef="#br0" timeOffset="739">2145 360 61,'-6'11'35,"-6"-3"0,-6 2-2,-5 3-24,4 6-6,-2 9-2,5 5 0,3 6-1,10 1 2,8-1-1,11-1 1,8-7 0,8-6 1,5-12 0,6-8 0,0-14 1,3-5-1,-6-13 1,-2-4-1,-6-10 0,-6-2-1,-9-4 1,-7 0-1,-11 3 0,-7 6 0,-11 10-2,-8 8 0,-7 14-3,-11 5-16,1 17-22,1 7 2,4 5-2,5 3 0</inkml:trace>
  <inkml:trace contextRef="#ctx0" brushRef="#br0" timeOffset="72716">1704 1628 46,'-29'-18'39,"-4"-2"0,-7-1 0,-7-8-17,3 2-12,-10-4-5,0 4 0,-9-2-2,-5 6-1,-6 3 0,0 10-1,-7 8 1,-2 11-2,-4 13 1,-2 11-1,1 13 1,0 12-2,3 13 1,2 14-1,5 13 1,4 14-1,8 15 1,6 15-1,10 17 0,7 11 0,11 10 0,11 3 0,11 0 1,13 0-2,14-5 2,12-12-1,11-5 1,17-10-1,10-15 2,11-7-2,10-9 1,10-14 0,10-13 1,10-12-1,10-18 0,7-15 1,8-14-1,7-15 0,7-17 1,3-12-1,4-18 1,0-10-1,-1-14 1,-4-10 0,-6-13-1,-10-14 1,-10-11 0,-12-12 0,-15-9 0,-16-8 0,-20-9 0,-17-9-1,-18-3 1,-18-3 0,-16 2 0,-16 0 0,-16 6 0,-14 6-1,-12 7 1,-12 10 1,-12 10-2,-11 9 1,-12 12 0,-7 12-1,-9 12 0,-7 12 0,-2 11-1,-4 9-1,5 12-2,-2 3-10,10 11-28,3 5 1,9 6-2,7 4 2</inkml:trace>
  <inkml:trace contextRef="#ctx0" brushRef="#br0" timeOffset="73483">459 2329 56,'0'0'38,"-16"16"0,18-3 1,-1-1-25,15 14-6,2 5-3,10 15-1,3 8-1,7 13 0,5 4-1,2 5-1,0-1-1,-3-2 0,-3-3-1,-5-12-3,-1-3-10,-9-18-27,-3-14 1,-10-17-1,-2-12 1</inkml:trace>
  <inkml:trace contextRef="#ctx0" brushRef="#br0" timeOffset="73738">870 2417 76,'-20'26'41,"-8"12"-1,-2 15 1,-10 2-32,2 8-5,-5 7-2,1-1-1,3-2-2,2-4 1,6-7-2,5-13-2,11-7-3,6-20-12,9-16-22,24-2 2,8-21 0,10-14 0</inkml:trace>
  <inkml:trace contextRef="#ctx0" brushRef="#br0" timeOffset="73941">1217 2483 65,'41'3'40,"-5"22"0,-9 13-2,0 19-22,-7 7-11,4 7-1,0 4-3,-1-2 0,0-6-2,-1-9-1,1-11-1,-3-13-3,2-11-7,-8-20-27,1-13 0,-2-20 0,1-10 2</inkml:trace>
  <inkml:trace contextRef="#ctx0" brushRef="#br0" timeOffset="74134">1622 2587 66,'-19'7'40,"-6"18"1,-10 13 0,4 15-25,-14 1-11,0 4-2,1 1-1,4-5-1,3-7-2,8-10-1,9-8 0,7-13-3,13-16-2,0 0-16,21-24-19,4-5 3,10-9-1,7-10 2</inkml:trace>
  <inkml:trace contextRef="#ctx0" brushRef="#br0" timeOffset="74413">1964 2563 63,'1'32'41,"3"0"-1,9 3 1,3-7-26,17 7-8,1 0-2,7 2-3,2-1-1,1-4-1,-4-3-1,-5-7-2,-6-3-2,-10-12-4,1 0-23,-12-16-9,-4-7 2,-5-9-1</inkml:trace>
  <inkml:trace contextRef="#ctx0" brushRef="#br0" timeOffset="74601">2317 2545 70,'-3'-27'41,"0"17"0,-8 10-7,3 26-16,-14 11-9,-3 16-3,-10 11-2,-7 10-2,-8 5-1,-2 3 0,-1-6-1,1-7-2,5-12-1,4-13-1,10-10-5,-3-16-27,16-9-7,1-10 1,6-3 0</inkml:trace>
  <inkml:trace contextRef="#ctx0" brushRef="#br0" timeOffset="75130">1357 3522 62,'0'0'39,"-4"19"-1,-4-9-4,-1 8-24,-9-2-6,-1 5-3,-2 3 0,-3 0-1,2-1 0,4-1 0,3-4 0,4 1 1,5-2-1,6 3 0,5-1 0,6 0 1,7 2-1,2-2 0,4 0 0,1-2 0,2-4-1,-1-6 0,-2-1-3,-6-12-4,7 8-13,-10-8-16,1-1-2,-4-1 1,-1 3 0</inkml:trace>
  <inkml:trace contextRef="#ctx0" brushRef="#br0" timeOffset="75496">1199 4462 52,'-1'12'38,"1"-12"1,16-8-7,-7-22-18,14 1-6,-2-12-3,7 0 0,1-4-2,3 5-1,-1 2 0,1 8-2,0 8 1,2 11-1,2 16 1,1 8-1,0 8 0,-3 4 0,1 3 0,-3 1 1,-3-4-2,-6-2 0,-4-8-4,-19-15-36,18-2 1,-11-17-1,-2-12 1</inkml:trace>
  <inkml:trace contextRef="#ctx0" brushRef="#br0" timeOffset="76030">1707 1908 61,'21'-3'39,"3"-8"-1,4-9 2,3 1-26,2-16-9,9-6-3,5-8 1,6 3 0,4-2-1,4 6 1,3 2-1,3 12 1,1 7-2,3 13 1,-5 8-1,-1 5-1,-6 4 1,-4 5-1,-7-2 0,-8-3-1,-6-3-4,-9-11-34,0-7-2,-4-8 1,1-13-3</inkml:trace>
  <inkml:trace contextRef="#ctx0" brushRef="#br0" timeOffset="79300">3435 2769 71,'-13'6'41,"13"-6"-1,-3-11 0,3-7-30,12-1-5,8-6-2,9-4-2,13-5-1,12-2 0,15 0 0,8 2 1,12 4-1,8 8 1,4 8-1,2 11 0,-5 14 0,-5 12 1,-11 13-1,-8 10 0,-14 11 1,-13 7-1,-14 5 1,-14 7-1,-16-1 1,-14 1 0,-15-2-1,-9-3 1,-12-5 0,-8-5 0,-7-6 0,-6-9 0,-2-5-1,0-8 1,3-7-2,-1-6 0,4-4-1,4-7-1,8-4-2,5-12-5,17 0-25,1-11-6,13-6 0,7-7 0</inkml:trace>
  <inkml:trace contextRef="#ctx0" brushRef="#br0" timeOffset="79713">3971 3046 50,'0'0'40,"0"11"-2,-10 4 1,-14-2-18,-4 12-14,-9 0-5,-7 8-1,-6 3-1,-1 3 1,1 4-1,3 0 1,8 0 0,8 3 1,10-2-1,13 2 0,14-3 1,15 0-1,15-3 1,15-4-1,11-5 0,7-4-2,9-4 1,0-6-1,-3-5-1,-7-7-4,-3 0-30,-16-8-5,-8-6-1,-9-5 2</inkml:trace>
  <inkml:trace contextRef="#ctx0" brushRef="#br0" timeOffset="80155">5020 2487 51,'0'0'42,"12"29"-2,-9-1 1,0 15-18,-7 2-17,1 8-3,0 5-2,-1-1-2,-1-1-1,-1-8-1,4-3-2,-5-14-5,10 1-12,-4-12-17,3-9 0,-2-11-1,0 0 1</inkml:trace>
  <inkml:trace contextRef="#ctx0" brushRef="#br0" timeOffset="80561">5241 3061 63,'0'16'41,"1"3"-1,-4-2 0,3 6-30,-9-1-7,0 3-3,0 3-1,-3-2-2,5 3-5,-4-14-15,8-1-15,3-14-1,12 0-1,4-17 1</inkml:trace>
  <inkml:trace contextRef="#ctx0" brushRef="#br0" timeOffset="80763">5657 2700 51,'5'21'38,"-15"13"-3,-7 11-1,-4 4-25,4 4-9,7 0-2,7-7 0,10-12 1,11-13 0,11-15 2,11-13 2,2-15 2,2-7 1,-5-12 0,-3 2 0,-15-6 0,-6 3 0,-17 2-2,-9 6 0,-9 6-2,-7 2-3,2 10-10,0-12-31,11-5 2,13-14-3,20-13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18:37.34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-8 366 64,'0'10'41,"0"-10"-1,6-15 1,11 0-28,-8-12-8,12-4-1,5-6-1,11-2-1,11-3 1,10 2-1,13-2-1,10 8 0,12 7 0,5 9-1,1 9-1,4 10 1,-5 13-1,-2 10 0,-7 12 1,-13 10 0,-11 8 0,-14 9 1,-12 3-1,-18 8 1,-15-2 0,-18 1-1,-16-1 2,-13-3-2,-15-4 0,-5-2 1,-11-8 0,-4-5 0,-2-7-1,-1-6 1,2-8-1,4-4 1,3-9-1,6-4 0,6-3 0,6-4-1,7-2 1,7-3-1,7-1 0,5-1-1,9 0 1,1-1-1,16 3 0,-15-7-2,15 7 0,0 0-2,0 0-2,0 0-7,0 0-18,0 0-7,7-13 0,-7 13 2</inkml:trace>
  <inkml:trace contextRef="#ctx0" brushRef="#br0" timeOffset="543">172 817 55,'-2'9'36,"2"8"0,0 7-9,-4 0-16,10 10-4,-4 3-2,5 6-1,-1-2 0,3 4-1,-2-8-1,1-1 0,-1-7 0,-2-5-1,-3-7 0,0-4 1,-2-13-2,0 0 1,-8-11 0,2-5 0,-4-6 0,-1-6 1,-6-6 1,0-4-1,-2 0 1,0 2-1,2 2 1,2 5-1,3 4 0,10 8 0,9 7-1,11 10 0,10 5-1,8 1 0,9 4 0,9-3-1,7 0-2,3-9-3,5 3-6,-7-18-19,9 0-11,-3-5 1,-2-4-2</inkml:trace>
  <inkml:trace contextRef="#ctx0" brushRef="#br0" timeOffset="1226">1560 689 64,'0'0'39,"-13"-6"-2,4 4-10,9 2-13,-28 17-8,7 1-3,-7 6-2,-1 7 0,8 6-2,1 3 1,15 1 0,9-4 0,17-4-1,14-11 0,14-9 2,9-12 0,-1-10 0,6-9 1,-13-9 0,-5-2 1,-13-6 0,-12 1 1,-18-1-1,-15 1-2,-9 3 0,-7 3-1,-7 5 0,2 3-3,0 7-1,5-2-3,9 14-8,4-1-15,16 2-10,-4 11 1,16-4-1</inkml:trace>
  <inkml:trace contextRef="#ctx0" brushRef="#br0" timeOffset="1577">1866 964 43,'12'39'36,"-1"-2"2,-4-4-2,-4-8-15,1 2-14,-6-7-4,0-5-4,-2-1-3,4-14-5,-4 11-18,4-11-9,0 0-1,0-14 1</inkml:trace>
  <inkml:trace contextRef="#ctx0" brushRef="#br0" timeOffset="1815">2247 579 69,'13'-3'38,"1"16"-1,-6 11-13,-7 4-13,-1 13-6,-6 3-1,0 7-2,-7-1 1,2-1-2,-4-6 0,3-7-3,6-1-10,1-11-27,6-13 1,-1-11-2,0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2:06.95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-2 345 40,'1'10'29,"-1"-10"-3,0 0-4,0 0-6,0 0-3,5-16-3,-5 16-1,4-26-2,-1 11-2,-3-4-1,4 3-1,-4-3 1,2 1-1,-2-2 0,1 1 0,-2 4-1,1-1 0,-1 0 0,0 2 0,0 0-1,0 5 1,1 9-1,-3-13-1,3 13 1,0 0-1,0 0 0,14-4 0,0 7-1,4-2 1,7-1-1,8-1 2,7-5-1,5 0 0,1-5 1,-2-1-1,-1 0 1,-4-1-1,-7 3 0,-7 0 1,-8 6-1,-5-1 1,-12 5-1,10 0 1,-10 0 0,0 0 0,0 0-1,0 0 0,0 0 1,0 0-1,0 0 0,0 0-1,0 0 1,3 18 1,0-4-1,0 6 1,0 4 0,-1 7 0,0 1 0,-1 5 0,-1-1 0,-2-2-2,3-1-3,-6-13-36,11-9-3,3-17 1,9-16-2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2:25.25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1258 1459 47,'1'-12'34,"-6"-3"2,-4-4-10,5 8-11,-14-10-3,6 8-4,-10-4-2,2 5 0,-5-2-2,-2 7-1,-4-2 0,0 6-1,-3 4-1,-2 6-1,-2 5 0,-1 6 0,-2 9 0,1 4 0,-1 9 0,2 8 0,0 10 0,2 8 0,5 5 0,5 9 0,7 4 1,5 8-1,9 7 0,7 2 0,9 6 0,9 2 1,8 0 0,5-4-1,8-5 0,5-7 1,4-12-1,6-9 0,2-18 1,2-14-1,3-14 0,1-12 0,1-13 0,2-15 1,3-15-1,1-12 2,0-19-1,2-11 0,-2-16 2,-1-8-1,-7-10-1,-3-7 1,-11-3-1,-5 1 0,-12-1 1,-12 8 0,-12 7-1,-11 6 1,-11 5 0,-16 10-1,-12 9 0,-10 8-1,-13 11 1,-9 10-2,-8 8 1,-1 7-1,-1 9 0,3 8-1,6 5 0,6 4-1,11 1-2,5 0-3,17 10-15,3-5-19,4 2 1,0-3-1,1 0 2</inkml:trace>
  <inkml:trace contextRef="#ctx0" brushRef="#br0" timeOffset="942">91 1762 50,'-11'-7'36,"11"7"0,-16-7-7,6-1-15,10 8-5,0 0-4,3 18-1,5-4-2,4 2-1,5 6 0,5 2 0,4 1 0,4 1 0,1-2-1,0-3 1,-3-2-1,0-2 1,-4-4 0,-5-1-1,-3-2 1,-5-2 0,-11-8-1,15 14 2,-15-14-1,0 0 0,6 11 0,-6-11 0,0 0 0,0 0-1,0 0 1,0 0 0,0 0-1,0 0 1,0 0 0,0 0 0,0 0 0,-1 10 0,1-10 1,0 0-1,0 0 1,0 0-1,0 0 0,0 0 0,0 0 0,0 0-1,-9 3 0,9-3 1,0 0-1,0 0 1,0 0-2,-11 5 1,11-5 0,-9 5 0,9-5 0,-16 17-1,7-3 1,-4 7-1,-2 4 2,-1 4-1,-1 1 1,-2 3 0,2 1 0,-2-2-1,2 0 1,0-4-1,3-1 0,0-5-1,3 0 1,2-7 0,2-3 0,2-2 0,5-10 0,0 0 1,0 0-1,0 0 1,0 0-1,0 0 0,0 0 1,-5-14-2,5 14 1,-3-19 0,2 2 1,-2-3-1,0-7 0,-1-2 0,-3-7-1,1-6 1,-2-3 0,1-3-1,-2 2 0,1-1 1,-1 3-1,1 2 1,0 7 1,2 6-1,0 3 1,3 8-1,-2 4 1,3 3-1,2 11 0,-4-9 0,4 9 0,0 0-1,0 0 1,0 0 0,0 0-1,0 0 0,0 0 0,0 0-2,0 0-2,0 0-5,-2-12-31,5-1 1,3-2-1,2-8 1</inkml:trace>
  <inkml:trace contextRef="#ctx0" brushRef="#br0" timeOffset="2093">1681 738 10,'30'-26'32,"-5"-1"2,-5 4 2,-1 4-15,-15-5-8,1 8-3,-18 5-1,-5 10-1,-12 4-3,-5 7-2,-7 4-1,-4 6-1,0 4 0,5 3-1,7 1 1,12 4 0,13 3 1,14-1-1,14 2 1,11-2-1,12-1 1,4 0-1,1-5 1,-5-5-1,-5-7-1,-8 0 2,-9-4-1,-9-2 0,-16 0-1,-7-3 0,-10-1 1,-4-2-1,-5-1-1,-4-2 0,1-4-1,0-3-2,8-3-1,0-9-8,15-1-26,4-3 1,12-3-1,7-11 2</inkml:trace>
  <inkml:trace contextRef="#ctx0" brushRef="#br0" timeOffset="2528">2151 159 54,'0'0'36,"0"0"-1,2 15 1,-8 14-29,-8 7-1,0 13-2,-5 10-1,0 8-1,0 8 1,3 5-1,1-3-1,2-1 0,4-9 0,1-6-3,6-12 0,-1-12-4,5-4-7,-6-17-15,6-7-8,-2-9-1,3-11 0</inkml:trace>
  <inkml:trace contextRef="#ctx0" brushRef="#br0" timeOffset="2753">1870 763 31,'0'0'33,"-10"-5"4,22 5-2,15 2-20,4-9-6,14 1 1,0-12-3,10 1-1,-5-6-1,-1 2-2,-11 0 0,-5 4 0,-10 7-1,-9 10 0,-10 10-1,-8 10 1,-8 8-2,-4 9 1,-4 3 0,-3 7 0,-3-1 0,1-1-1,1-5 0,2-7 0,6-5 0,3-8 0,7-11 0,6-9 0,10-9-1,5-7 2,5-10-2,5-6 1,3-8 1,3-3-1,-1-1 1,0 1 0,-6 4-1,-1 6 1,-9 7 0,-1 8 1,-13 18-2,17-5 1,-9 16-1,0 5 0,2 6 0,1 5 0,5 4 0,-1-1 1,4 0-1,-5-4 1,1-4 0,-5-1-1,-3-6 1,-6-3-1,-1-12 1,-17 10-1,-5-8 0,-5-5 0,-6 1-1,-3-4 1,-2-2-1,2 0 0,5 0-1,5 0 1,8-4-3,7 0-1,12 2-3,0-7-16,14 3-16,5-1 1,9-1-1,4-3 1</inkml:trace>
  <inkml:trace contextRef="#ctx0" brushRef="#br0" timeOffset="3368">2607 827 18,'9'38'26,"-10"-5"3,-3 0-9,3 1-3,-7-17-3,5 1-2,-9-17 0,12-1 0,-13-11 0,11-4-4,-1-14-3,5-3-2,2-5-1,6-5 1,5-4-2,3 3 2,4-4-2,3 8 0,-2 3 1,-1 6-1,-2 7 0,-4 7-2,-7 8 1,-9 8-1,0 0 0,4 19 0,-12 0 0,-2 4 1,1 3-1,2 5 1,3 0 1,6 2-1,5-2 0,7-4 2,5-3-2,4-6 1,4-11-2,0-7 0,1-7-4,-7-16-3,7-2-11,-11-11-20,2-12 2,1-7-2,0-4 2</inkml:trace>
  <inkml:trace contextRef="#ctx0" brushRef="#br0" timeOffset="3769">3156 38 70,'10'-35'38,"-4"18"-2,-6 17-5,-5 21-23,-2 16-3,-10 16-2,-4 14-1,-5 14-1,-3 11 0,-1 1 0,2-3-1,3-4 1,5-8-1,4-12-1,9-16 0,3-12 1,4-19-3,0-19-3,9-5-5,2-15-1,-8-19 1,4-4 3,-8-11 4,-2-11 2,-5 3 2,-6 1 6,5 12 5,-10 2 1,9 15 0,-4 8-3,14 24-2,0 0-2,15 8-1,8 6-2,5 5 0,3-2 0,6 0 0,-1-3-2,-1-9-1,-3-1-2,-7-12-5,2 1-32,-10-6 1,-2 0-2,-7-1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2:53.25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2748 55 11,'0'0'28,"-10"8"-6,10-8-2,-4 9-1,4-9-3,0 0-1,-1 10-3,1-10-3,0 0-2,0 0-2,0 0-1,-4 10 1,4-10-2,-1 9-1,1-9 1,0 0-2,-2 15 1,2-15 0,0 0-1,0 0 0,-4 10-1,4-10 1,0 0-1,0 0 0,-4 9 0,4-9 0,0 0 1,0 0-1,-2 10 0,2-10 0,0 0 0,0 0 1,-5 10-1,5-10 0,0 0 0,-4 9 0,4-9 0,0 0 0,0 0 0,0 0 1,0 0-1,0 0 0,0 0 0,0 0 1,0 0-1,0 0 1,0 0-1,-6 11 0,6-11 1,0 0 0,-10 13-1,10-13 1,-13 11-1,13-11 1,-18 14-1,5-5 1,-2 2-1,-4 5 0,-2 1 0,-5 7 0,-5 3 1,-5 3 0,-5 5 0,-6 3-1,-5 6 2,-6 4-1,-5 4-1,-8 5 1,0 2 0,-3 6-1,-4 2 0,2 1 1,1 0-1,-1-3 1,6 1 0,1-5 0,6-2 0,4-3 0,6-5 0,4-3 0,7-6 0,6-3 0,5-6 0,8-5-1,3-4 1,7-9 0,2-2-1,11-13 1,-10 11-1,10-11 1,0 0-1,0 0 0,0 0 1,4-16-1,2-1 0,3-5 0,1-4 0,3-13 1,3-5-1,2-7 1,2-2-1,1-3 0,-1-1 1,0 4-1,-1 5 1,-3 8-1,-1 8 1,-5 5-1,-2 9 1,-5 8 0,-3 10 0,0 0-1,-15 26 0,-4 4 0,-7 7 0,-5 12 0,-5 5 0,-6 6-1,-3 2 1,2-2 0,4-6 1,5-9-2,7-7 1,8-8 0,10-5 1,12-4-1,15-7 1,13-4 0,12-5-1,15-1 1,10-3-1,11-3 1,4-4-1,5 0-1,-4-2-2,-2 3-4,-12-7-33,2-1-1,-7-7 0,-4-3-1</inkml:trace>
  <inkml:trace contextRef="#ctx0" brushRef="#br0" timeOffset="2363">1189 35 75,'30'-8'42,"-12"-1"-2,-18 9 1,-14-18-29,-9 18-7,-15 3-2,-13 13 0,-12 7-2,-8 11-1,-4 15 0,0 12-1,11 9 1,13 3 1,17 4-1,20-5 0,25-10 0,23-11 1,22-19-1,21-18 2,14-17-2,9-13 0,5-16 0,-1-15 1,-10-7 0,-14-6-1,-23-5 2,-25 0-1,-30-3 0,-26 9 0,-30 9 1,-21 13-2,-19 13 0,-8 8 0,3 15-2,9 7-2,21 13-2,20-10-6,39 5-31,32-10 2,44-6 0,34-6-1</inkml:trace>
  <inkml:trace contextRef="#ctx0" brushRef="#br0" timeOffset="3498">525 1954 59,'-26'-21'36,"-5"2"0,-3 7 0,0 6-24,-13 1-8,2 10-1,-6 10-2,-1 14 0,-1 12 0,3 15 0,7 15-1,9 13 0,14 12 0,14 7 0,20 3-1,19-4 1,21-7-2,16-10 0,21-14 0,15-16 0,15-16 1,6-20 0,6-17 1,-1-17 1,-5-19 1,-7-15 1,-16-17 1,-14-9 0,-25-17 0,-20-6 1,-28-11-2,-22 0 1,-29 1 0,-22 7-1,-26 11-1,-18 11 0,-15 19 0,-11 16-1,-2 20-1,3 18 0,7 14-2,14 11-3,27 10-30,22 5-6,30 2 1,31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2:54.6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0 342 83,'15'2'38,"-15"-2"-1,18 25-8,-5-6-23,8 10-3,7 9-1,8 11 0,10 9 0,9 8 0,10 5-1,9 5 2,6-1-1,9 1 2,1 0-1,5-2-1,-3-3 0,-3-5 0,-4-1 0,-4-7-1,-9-2 0,-11-4-1,-9-10 1,-11-3-1,-9-9 1,-7-6-1,-10-7 0,-5-3 0,-10-14 0,9 12 0,-9-12 0,0 0 0,0 0-1,0 0 1,-2-17 0,2 7 0,-2-5 0,1 0-1,-1-7 1,1-2-1,-1-4 1,-1-4 0,0-1 0,-3-1 0,-2-3 0,-1 1 1,-3 0-1,-3 4 1,-3 2-1,-2 6 1,0 5 0,3 6-1,1 4 1,4 5-2,1 8 1,7 7-1,10 4 2,6 7-1,5 2 0,8 4 0,5 3 0,6 1 0,5 2 1,2-2-1,-1 0 0,-1-4-1,-3-1 1,-6-3 0,-5-3 0,-6 0 0,-10-3 0,-5-2 1,-9-2-1,-10-1 1,-10 3-1,-7-2 0,-6 3 1,-6-3-1,-5 2 0,-4-1 1,3 2-1,1-2 1,5-2-1,5-1 1,6-3-1,8-1 0,5-2 1,7-2-1,11-4 0,-14 4 0,14-4-1,0 0 0,0 0-3,0 0-2,1-11-24,-6-1-12,-2-3 1,-7-7-1</inkml:trace>
  <inkml:trace contextRef="#ctx0" brushRef="#br0" timeOffset="1534">1425 115 65,'-29'-25'39,"1"0"0,6 8-9,-1-8-10,13 15-6,-3-4-5,13 14-3,0 0-1,0 28-2,8 8 0,4 13-2,1 13 1,2 8-2,2 9 2,-1 4 0,-1-7-1,-3-2 1,-2-14-1,-1-10 1,-3-12-2,-1-11 1,-1-9-3,-4-18-1,0 0-5,0 0-33,-5-25-3,-5 2 2,-6 1-1</inkml:trace>
  <inkml:trace contextRef="#ctx0" brushRef="#br0" timeOffset="2734">2483 1981 77,'-66'-34'40,"-7"0"0,-2 5 0,-3 1-26,-1 6-10,-4 6-3,-1 10 0,-3 10 1,-1 13-1,2 12 0,5 17 0,4 19 0,9 18 0,11 20-1,14 10 0,25 12-1,23 2 0,29-4-1,24-11 0,27-16 0,17-18 1,19-23-1,13-20 2,5-23 0,-1-22 0,-8-21 1,-9-18 0,-18-22 1,-13-15 0,-22-20 1,-24-12 1,-26-9 0,-25 0 0,-27 1-1,-19 14 0,-24 14 0,-15 19 0,-11 24-2,-7 21-2,0 26-3,-3 18-27,9 24-12,5 15 1,15 11-2,15 12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2:08:15.833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1514 2117 59,'-19'-8'36,"-5"8"-1,-9 3-1,-12 5-24,5 14-5,-10 9-1,-3 14-2,-8 20 0,-3 19 0,-4 14 1,10 18-1,4 13-1,13 12 1,14 6-1,16 3 0,22-9 0,23-6 1,22-14-1,17-16 1,16-19-1,15-20 1,11-23 0,8-24 0,0-27-1,1-23 0,-4-28 0,-7-18 1,-11-28-1,-12-20 0,-20-18 0,-19-8 1,-20-8 1,-19 1 0,-27 6 0,-16 13 0,-20 15 0,-14 28-1,-18 16 0,-6 25 0,-9 16-3,3 19-1,6 11-2,2 4-6,17 12-29,-5-2-2,15 6-1,2-5-1</inkml:trace>
  <inkml:trace contextRef="#ctx0" brushRef="#br0" timeOffset="658">200 2636 63,'-3'15'39,"9"2"-1,5-3 1,12 6-22,-1-2-6,11 5-5,1 0-2,5 4-1,2-2 0,3 1 0,-5-3-1,-2-1-1,-4-3 0,-1-3-1,-6 0 0,-5-4-1,-3 3 1,-7-4-1,-3 0 0,-1-1 1,-9 1 1,-7 2 1,-4-2-1,-3 5 1,-4-2-1,-6 4 1,-3 5-1,-5 2 0,0 4-1,-2 1 0,-5 3 0,1 0 0,0 0 0,6-1 0,1-5 0,8 0 0,1-7 0,8-2-1,5-4 1,4-3-1,7-11 1,-5 12 0,5-12-1,0 0 2,0 0-2,0 0 1,0 0 0,0 0 0,0 0-1,-9 5-1,9-5-2,0 0-2,0 0-10,0 0-19,-1-9-6,-2-3 1,3 3-1</inkml:trace>
  <inkml:trace contextRef="#ctx0" brushRef="#br0" timeOffset="1238">-2 2786 44,'4'-22'35,"1"4"2,-1-1-6,8 13-8,-9-4-9,-3 10-5,10 20-1,-7 3-3,-2 7-1,2 11 0,-2 8-1,2 7 1,-3 5-1,3 2 0,-3-5-1,2-2 0,-1-6 0,0-6-1,1-9-1,-2-9-3,7-6-37,-10-9-2,3-11 1,-22-15-1</inkml:trace>
  <inkml:trace contextRef="#ctx0" brushRef="#br0" timeOffset="4698">2605 2960 35,'0'0'33,"8"10"2,-8-10-1,0 0-13,0 0-9,0 0-3,0 0-2,0 0-1,0 0-1,7 10-1,-7-10 0,12 6-2,1 0-1,8-1 0,11 2 0,12 0 0,17-3-1,15 0 1,17-3-1,16-1 1,18-4 1,13 0-1,15 0 1,12-2 0,12 3 0,12-2 0,8 0 1,9-1-1,4 1 1,5-1-1,-1-3 1,-5 2-1,-13-3 0,-9 1-1,-21 1 1,-18-2-2,-21 4 1,-24-1-1,-22 2 1,-20 0-1,-17 1 1,-15 3-1,-13-2 1,-6 3 0,-12 0-1,0 0 1,0 0-1,0 0 1,0 0 0,0 0-1,0 0 0,0 0 1,0 0-1,0 0 2,-6-10-2,6 10 0,-15-23 0,3 7 0,-7-6 0,-5-5 0,-5 1-2,-8-3 2,-6 2-1,-4 4 1,-1 2 0,0 6 1,4 5-1,6 4-1,6 6 1,11 4 0,14 6 0,11 2-1,14 4 1,10 0-1,13 0 1,8 1 0,6-3 0,5 1 0,0-4 0,0 1 0,-6-2 0,-8 0 0,-11 6 0,-10-1 0,-14 5 0,-10 1 0,-12 4 0,-13 4 1,-11 3-1,-9 4 0,-6-2 0,-5 1 0,0-3 1,2-2-2,5-3 0,4-9-1,10-2-2,1-16-7,13-3-30,-5-9-2,2-5 2,-6-9-2</inkml:trace>
  <inkml:trace contextRef="#ctx0" brushRef="#br0" timeOffset="5656">3872 2205 57,'9'-30'34,"5"0"2,0 5 1,-7-2-23,6 12-3,-9-1 0,-4 16-2,0 0 0,13 11-2,-14 11-2,2 12-2,-5 7-1,1 9-1,-1 7 0,-1 4-1,1 3 0,-2-7 1,2-4-3,-3-12-2,6-5-4,-3-17-7,11-7-26,-7-12 1,15-7 1,-4-8-2</inkml:trace>
  <inkml:trace contextRef="#ctx0" brushRef="#br0" timeOffset="5924">4142 2499 83,'5'28'38,"-5"2"-2,-3 9-7,-7-10-19,2 5-5,-4-4-3,-1-2-3,3-3-5,-1-12-6,9-2-17,2-11-7,0 0-1,8-19 1</inkml:trace>
  <inkml:trace contextRef="#ctx0" brushRef="#br0" timeOffset="6131">4527 2096 78,'0'0'36,"-10"21"-1,-8 12 1,0 11-31,-4 5-4,2 7 0,6 2 0,7-3 1,12-11-1,13-7 1,12-13 0,11-14 0,6-14 1,4-10-1,-4-12 0,-1-7 0,-11-8 1,-11-3-1,-18-6 0,-12 5 0,-17-1 0,-8 6-2,-7 9-3,-6 1-9,7 17-25,8 3-2,19 8 0,19 2-1</inkml:trace>
  <inkml:trace contextRef="#ctx0" brushRef="#br0" timeOffset="6607">7732 1974 95,'-61'-26'39,"5"10"1,2 7-1,6 10-34,-7 11-2,0 18-2,-3 18 1,0 21-1,-2 24 0,-2 14 1,2 16-1,4 14 0,7 8 0,11 1 1,10-1-1,12-4 0,16-13-1,16-8 1,17-13-2,17-13 1,14-18 1,15-15-2,14-21 1,10-17 0,11-26 0,3-20 1,3-23-1,-1-22 0,-4-24 0,-9-22 0,-15-15 1,-15-13-1,-20-5 1,-19-8-1,-21 1 2,-21 5 0,-21 10 0,-19 17 0,-15 13 0,-11 16-1,-10 17 0,-4 21-1,-4 18-1,-4 19-2,5 19-2,-2 9-7,7 22-30,1 8 0,8 17 0,9 6 0</inkml:trace>
  <inkml:trace contextRef="#ctx0" brushRef="#br0" timeOffset="7540">8621 2961 22,'0'0'27,"9"2"-3,-9-2 1,0 0-5,0 0-1,0 0-4,0 0-3,0 0-1,0 0-3,0 0-3,0 0 0,0 0-2,0 0 0,0 0-1,0 0-1,0 0 1,0 0-2,0 0 1,10 8 0,3-7-1,5-2 1,11 2 0,9-1-1,13 0 1,10-1-1,14-1 0,12 1 1,14-2-1,14 2 0,9-1 0,11 0 0,10-2 1,10 1-1,6-1 1,6 0-1,4 0 1,-1-1 0,-1-2-1,-4 1 1,-8 0-1,-11 0 1,-9 0-1,-16 0 1,-16-1 0,-17 2-1,-13 2 1,-15-2 0,-9 3-1,-11 0 0,-8 0 0,-7 1 1,-5 0-1,-2 0 0,-4 0 0,-1 0 1,-13 1-1,15-3 1,-15 3 0,12-4 0,-12 4 0,0 0-1,6-13 1,-8 3 0,-3-5-1,-7 1-1,-3-5 1,-7-3 0,-7 1 0,-6-5 0,-8 2 0,-5 1 0,-5 4 0,-2 0 1,1 3 0,3 6-1,5 3 1,8 4-1,9 4 0,12 5 1,14 3-1,15 3 0,12 1 0,15 1 0,8 0 0,9-1 0,8-1 0,4-2 0,-2-1 0,-4 0 0,-8-1 0,-9 0 0,-11 4 0,-11 1 0,-16 3 0,-13 1 1,-15 3-1,-13 5 1,-8 2-1,-13 5 0,-6 1 1,-3 0-1,-1 1 0,3 0 0,7-1 1,6-6-1,10-3-1,10-7-1,9-9-3,16 1-18,4-9-18,11-15 1,7-1 0,5-2 0</inkml:trace>
  <inkml:trace contextRef="#ctx0" brushRef="#br0" timeOffset="8679">9583 2081 94,'-10'-15'39,"10"15"1,-11 1-3,8 14-32,2 11-2,-1 10 0,1 8-1,-3 6 0,0 4-1,1-2 1,-2-6-1,2-5-3,-1-9-1,4-7-6,0-25-15,0 0-17,0 0 2,7-18-1,8 0 1</inkml:trace>
  <inkml:trace contextRef="#ctx0" brushRef="#br0" timeOffset="8880">9734 2405 71,'11'25'37,"-6"5"-1,-5 0-3,-1 8-19,-10-6-8,0 0-2,-4-3-2,-2-4-2,4-3-4,-4-12-8,17-10-24,-15 13-1,15-13 0,0-10 1</inkml:trace>
  <inkml:trace contextRef="#ctx0" brushRef="#br0" timeOffset="9090">9995 2235 66,'0'0'37,"1"20"-2,-9 7 2,-6 14-21,-2 0-15,2 4 0,3 1 0,7-3 0,7-10 1,14-7 0,9-13 0,11-12 0,6-16 0,7-6 1,-3-13 0,-2-5-1,-10-7 0,-10 0 1,-18 0 0,-11 5-1,-17 7 0,-10 6-1,-9 12-2,-3 6-2,7 18-12,2-2-25,16 7 1,14-1-1,25 1 0</inkml:trace>
  <inkml:trace contextRef="#ctx0" brushRef="#br0" timeOffset="9672">12925 2153 102,'-13'-48'39,"-12"9"1,-8 13-11,-13 6-24,-4 12-1,-14 18-1,-4 18-2,-8 21 1,-6 23 0,1 20-1,3 17 0,5 14 1,13 17-1,17 6 0,19 3 0,21-7 0,25-5 0,22-12-1,24-12 1,22-15-2,17-21 1,16-20 0,9-18 0,9-22 0,6-20 0,6-23 0,0-20 0,-5-21 0,-6-17 0,-13-18 0,-12-15-1,-19-9 1,-20-6 1,-28-7 0,-24 3 0,-26 4 0,-23 11 1,-26 10 0,-17 14 0,-20 13 0,-10 15-1,-8 19 0,-2 12 0,1 13-2,4 8 0,10 13-3,5 4-4,21 11-28,-1 6-7,10 3 2,3 4-1</inkml:trace>
  <inkml:trace contextRef="#ctx0" brushRef="#br0" timeOffset="13597">14435 2413 29,'0'0'28,"0"0"-4,0 0-2,0 0-5,-5 10-1,5-10-3,0 0-2,0 0-1,0 0-2,0 0-2,0 0-1,0 0 0,0 0-1,0 0-1,0 0 0,8-11 0,3-4-1,6-7 0,6-6 0,9-9-1,12-12 0,12-11 0,12-14 0,12-9 0,8-9-1,6-12 0,8-7 0,8-10 1,3-3-2,-1-5 2,2 1-1,-2 0-1,-2 1 1,-3 7 0,-5 7 1,-9 8-1,-7 12 0,-10 8 1,-10 16-1,-10 10 1,-11 13 0,-12 10 1,-8 12-2,-10 8 2,-5 6-1,-10 10-1,0 0 1,0 0 0,0 0 0,0 0-1,0 0 1,0 0-1,0 0 0,0 0 0,0 0 0,0 0 0,0 0-1,0 0 0,-14 8 1,-3-1 0,-5 5 0,-9-1 0,-6 6-1,-3 0 1,-3 3 0,1-1 0,4-3 0,7 1-1,6-6 1,13-3 0,12-8 0,13-9 0,15-7 0,12-8 0,8-9 1,10-5-1,6-4 0,1-1-1,-1 0 1,-6 5-1,-9 5 1,-9 7-1,-9 9 1,-11 12 0,-9 14 0,-11 15 1,-9 17 0,-9 10 0,-5 11 0,-6 10 0,-2 6-1,-3 0 1,1-4 1,3-11-2,6-7 0,3-13-1,3-10-1,8-12-3,-1-14-5,11-7-30,-7-14-2,6-8 2,-3-14-2</inkml:trace>
  <inkml:trace contextRef="#ctx0" brushRef="#br0" timeOffset="14673">14808 754 83,'-6'-10'38,"6"10"-1,0-20 0,6 11-31,2-9-2,9 3-1,4-6 0,5-2-1,3-4 0,5 1 0,-1 3 0,-1 2 0,-4-1 0,-5 9-1,-6 3-1,-5 13 1,-4 8-1,-6 9 1,-4 10-1,-3 6 0,0 9 1,-2 2-1,1 0 1,-2-2-1,1-5-1,1-5-1,4-5-2,-4-10-3,8 3-8,-2-23-13,-10 19-13,10-19 2,-9 14 0,9-14 2</inkml:trace>
  <inkml:trace contextRef="#ctx0" brushRef="#br0" timeOffset="15009">14846 1056 51,'-5'9'37,"5"-9"0,10 16 1,3-23-17,14 12-10,1-15-2,9 6-1,5-8-3,6-1-2,1-2 0,-1 0-2,-1 2 1,-6 2-2,-4 0 0,-5 5 0,-6 1-2,-9-2-5,0 10-10,-17-3-23,13 1 0,-13-1 0,4 14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3:05.29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2452 499 53,'29'-13'37,"-3"2"0,-3 1 0,-7-6-15,1 10-12,-17 6-5,7-9 0,-7 9-2,-22 6 1,1 3-1,-9 5-1,-14 3 0,-11 7-1,-14 4 0,-12 5-1,-10 5 0,-7 1 0,-7 5 0,2 0 0,3 2 0,6-1 0,9-1 0,11-2 0,10-5 0,11-3 1,12-9-1,8-4 0,12-6 0,5-5-1,7-5-1,9-5-2,-4-11-2,3-7-4,10 4-10,-7-15-14,7 0-2,-1-9 2,5 5 11,-5-10 9,8 7 10,-2 2 8,-2-3 10,3 13 16,-5 4 6,0 9-4,-8 2-7,-1 18-9,-14 3-7,-6 11-2,-15 7-3,-5 11-2,-13 2 0,-4 3-1,-3 1 1,4-3-2,9-4 1,14-2 1,17-10-1,22-5 1,19-7-1,20-5 0,15-6 0,14-1-2,10-2-4,-2-13-14,8 8-22,-5-6 1,4 2-1,-2-7 0</inkml:trace>
  <inkml:trace contextRef="#ctx0" brushRef="#br0" timeOffset="1499">1473 27 89,'-1'-16'40,"-8"6"1,-3 11-2,-11 4-32,1 12-4,-3 12-3,0 8 0,7 10 0,9 5 0,13 2-1,17-4 2,17-6-2,18-11 2,12-16-1,11-11 0,-2-13 1,-3-10-1,-12-11 2,-18-8-1,-22-7 0,-24-1 0,-24 2 0,-20 3-1,-8 5-1,-4 3-3,7 12-5,6 0-21,27 9-11,18 10 1,48-15-1</inkml:trace>
  <inkml:trace contextRef="#ctx0" brushRef="#br0" timeOffset="2333">490 1319 87,'-25'-32'42,"-7"9"0,-11 11-1,-8 19-34,-7 15-4,-3 23-2,0 23-2,3 20 0,9 19 0,13 16 0,20 6-1,22-3 0,25-6-1,23-15 1,23-20-1,18-23 2,20-27-1,12-28 0,6-28 2,-3-24-1,-9-20 1,-16-18 2,-21-14 0,-23-11 1,-32-10 0,-28-1 0,-33 8 0,-24 12 0,-23 16-2,-20 23 0,-7 22-1,-1 27-2,8 25-4,14 14-12,31 22-23,26 3 0,38 3 0,40-6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3:06.07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-1 469 91,'-5'16'40,"8"0"2,10 3-2,3 0-27,11 8-8,7 5-3,10 6-1,9 8-1,7 1 0,8 4 1,5-2-1,1-5 0,-2-1 0,-7-8-1,-8-6 0,-12-10-2,-11-9-2,-9-4-9,-25-6-22,8-19-4,-14-2 0,-1-1-1</inkml:trace>
  <inkml:trace contextRef="#ctx0" brushRef="#br0" timeOffset="238">780 693 76,'0'0'38,"9"2"0,-5 12 0,-1 1-24,11 9-9,5 3-3,8 6-1,9 2 0,4 2-1,3-3 0,0-1 1,-6-3 0,-5-1 0,-18-3 1,-15 1 0,-22-1-1,-14 3 2,-17 1-2,-9 2 1,-8-1-1,0-1 0,2-1-1,8-2 0,12-4-1,11-7 0,12-4-3,5-13-6,9-1-30,3-10 0,1-6 0,-2-7-1</inkml:trace>
  <inkml:trace contextRef="#ctx0" brushRef="#br0" timeOffset="1172">1223 30 96,'-10'-20'41,"3"10"0,7 19-1,-1 9-33,9 13-3,0 11-2,1 13 0,1 7-1,2 4 0,0 1-2,-6-12-6,4-5-33,-10-6-1,-9-10 0,-11-14-1</inkml:trace>
  <inkml:trace contextRef="#ctx0" brushRef="#br0" timeOffset="2036">1429 1907 96,'-25'-2'42,"-12"-11"0,-9-14-2,-6-3-36,-6 0-3,-4 2 0,0 8-1,2 12 0,8 16 0,9 20 0,13 22-1,12 17 0,19 18-1,16 8 0,20 7-1,18-1 0,23-7-1,13-16-1,17-17 1,7-25 1,6-24 1,-1-24 1,-6-24 1,-12-20 1,-17-25 2,-17-15 0,-28-18 2,-20-2 1,-32-3-1,-19 9 0,-26 11-1,-21 23 0,-16 21-1,-10 24-1,-2 22-2,4 16-2,15 17-5,7 0-33,35 1-1,25-9-1,34-7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3:08.67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732 310 81,'0'0'40,"-13"-1"-2,0 13 2,-13 5-28,-1 15-8,-11 7-2,-7 14 0,-10 9-1,-4 14 0,-6 5 0,2 3 0,2-4-1,3-4-1,8-8 0,8-12-1,12-10-3,2-20-3,16-6-7,-4-19-16,16-1-7,-7-26 1,9 0-1</inkml:trace>
  <inkml:trace contextRef="#ctx0" brushRef="#br0" timeOffset="215">90 838 79,'8'-18'38,"-8"18"0,6-9-9,-3 27-13,-13 2-8,1 12-3,-6 6-2,-2 4-1,-1 2-1,2 2-1,4-5 0,3-4 0,9-7 1,10-8-1,10-13 0,12-8 1,11-6 0,6-6 0,4-4 0,0-3-2,-2 0-2,-8-6-5,-2 7-30,-16-1-2,-12 1 1,-9-5-2</inkml:trace>
  <inkml:trace contextRef="#ctx0" brushRef="#br0" timeOffset="578">243 8 93,'-22'-12'40,"-3"17"0,-5 14-2,0 16-33,-3 8-4,-1 7-1,7 4 0,3 3 0,9-5 1,12-9 0,14-11 0,13-12 0,10-15 0,11-7 0,0-9 0,3-7-1,-4-7 1,-4-3-1,-10-4 1,-12 1-1,-5 4 0,-9 5-1,-4 2-2,-4 2-3,4 18-15,11-12-19,6 10 1,13-2-2,14 0 2</inkml:trace>
  <inkml:trace contextRef="#ctx0" brushRef="#br0" timeOffset="2306">577 1554 86,'-1'-21'40,"-5"4"1,-12 0 0,-3 9-31,-10 3-6,-4 10-1,-6 17-2,-3 14 0,-3 19-1,3 14-1,6 18 0,8 11 0,15 4-1,13 0 0,18-8 1,16-13-1,19-17 1,16-16 0,13-22 1,10-23 0,6-20 0,2-16 0,-4-17 1,-7-14 0,-13-15 1,-16-10 1,-20-10 0,-19-3 0,-26-2 0,-19 7 0,-22 12-1,-14 17 0,-15 21-1,-5 19 0,-2 20-2,3 17-1,13 17-2,10 4-5,26 6-32,16-3-1,31-5 0,21-10-1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3:09.68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0 287 83,'6'32'41,"13"2"-1,20 5 1,5-1-32,18 8-6,8 1-1,5-1-1,1 3-1,0-2 0,-2-4 0,-9-1 0,-7-7-1,-12-5 0,-8-2-3,-12-8-4,-2 3-6,-17-14-7,6 7-10,-13-16-8,11 15-1,-11-15 3</inkml:trace>
  <inkml:trace contextRef="#ctx0" brushRef="#br0" timeOffset="294">1048 589 69,'-6'-12'41,"6"12"-3,-1 10 2,6 14-20,0-6-17,7 6-2,6 6-1,1 7 0,6 1 0,3 2 1,2-3-1,0 0 0,-3-4 0,-5-3 0,-7-3-1,-9-4 1,-11-2 0,-13-2 0,-13 1 1,-9 0-1,-7-1 1,-5-1 0,-1-1-2,3-3-1,9-3-4,3-13-13,13-3-20,16-8 0,10-9-1,8-9 1</inkml:trace>
  <inkml:trace contextRef="#ctx0" brushRef="#br0" timeOffset="869">1085-4 71,'9'4'41,"0"-1"-1,-9-3 1,11 11-25,-14 0-11,2 6-2,-4 11-1,1 6 0,-1 5-2,0 5 1,1 2-1,3-2 0,3-4-5,-3-14-12,6-3-24,0-10 1,-5-13-1,12 4 1</inkml:trace>
  <inkml:trace contextRef="#ctx0" brushRef="#br0" timeOffset="1821">1428 1693 60,'-10'-24'41,"-1"-2"-2,-2-1 3,-7-4-23,2 12-11,-7 8-2,-1 18-2,-7 18-2,-1 18-1,0 18-1,6 17 0,11 14-1,12 7 0,19 1 0,15-8 0,19-12-1,19-16 1,16-16 0,8-19 0,2-21 1,2-23-1,-6-18 2,-8-17-1,-13-16 1,-14-15 1,-18-14 1,-19-10 0,-17-3 1,-17 7-1,-21 10 0,-12 17 0,-12 19-1,-8 22 0,-2 23-4,2 18-4,12 22-35,10 8-2,20 6 0,20 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6:55.06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108 2810 37,'14'-28'34,"5"-11"-3,10-16-9,16-2-3,0-21-7,16-6-4,5-16-3,12-4-1,7-8-2,2 0-2,-1 4 0,-4 9-1,-8 16 0,-12 12-1,-14 24 0,-15 32 0,-22 28 1,-19 36 1,-26 31 1,-27 28-1,-21 27 2,-18 25 3,-17 14 0,-10 6-1,-7-1 0,11-9 0,13-18 0,34-15 1,25-32 0,41-28-2,41-39-1,43-42 0,51-40 0,42-42 0,46-43 0,34-41-1,39-38-1,25-25 1,13-19-2,7-3 0,-5 1 1,-12 9-1,-20 21-1,-25 27 0,-34 40 0,-34 36 0,-34 48 1,-33 41 0,-37 48 0,-35 44 0,-35 48 0,-33 40 1,-28 39 1,-25 32 0,-18 29 2,-11 13-1,-8 9 1,7-3 1,9-17 0,17-21-1,25-38-1,30-39 2,39-59-2,45-56 0,56-67-1,57-61 0,62-63 0,51-57-2,59-48 1,45-42-2,50-28 0,27-11 0,15 3 0,-4 16-1,-15 24 2,-27 38-1,-40 44 1,-44 57 0,-64 61 1,-61 61-1,-64 66 1,-61 60 1,-68 67-1,-54 55 1,-55 59 0,-52 39 0,-45 35 1,-33 16 0,-24 9 0,-9-9 0,7-24-1,20-39 1,31-50-1,44-52 1,57-67-2,62-67 2,73-75-2,69-64 1,71-67 0,64-57-1,59-51 1,64-44-2,47-30 1,30-15-2,17 3 0,5 10 0,-2 26 0,-17 36 0,-28 40 0,-50 50 0,-52 57 0,-52 55 1,-62 55 1,-59 55-1,-73 58 2,-64 51 0,-61 53 1,-50 40-1,-55 27 1,-37 19 2,-26 4-2,-9-3 0,6-24 0,22-30 1,34-43-2,47-43 0,69-51 1,70-50-2,79-54 1,70-46 0,73-51-1,57-39 1,61-37-2,36-28-1,33-13 0,3-5 0,-4 7-1,-16 13 1,-27 32-1,-33 28 0,-52 37 1,-45 39 1,-63 37 1,-49 47 0,-60 44 0,-55 36 0,-58 36 1,-50 29-1,-43 28 2,-34 14-1,-28 16 1,-11-4-1,-3-10 1,13-17-1,26-23 1,36-21 0,48-37-2,57-29 1,63-38 0,57-32-2,65-34 1,56-30-2,57-26 1,45-21-1,30-15 1,18-6-1,4-1 2,-9 9 0,-26 12 0,-33 23 2,-46 24-1,-53 19-2,-42 34-14,-52 13-27,-51 15-3,-48 9 1,-37 2-2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3:59.65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2143 513 14,'7'-11'13,"-7"11"-1,0 0-3,0 0 1,0 0 0,0 0 1,0 0 1,0 0-1,0 0-2,0 0-2,0 0-1,0 0-1,0 0-2,0 0 1,0 0-1,0 0 1,7-9 0,-7 9 1,0 0 0,0-14-1,0 14 1,-8-15 0,8 15-1,-15-19-1,5 9-1,-4-1 0,1 1 0,-3-2 0,3 3-1,-1 0 1,-2-1-1,2 1 1,-2 1 0,2-1 0,-2 1 0,-1 0 0,1 1 0,-2-1 0,1 2 0,-2-2-1,1 1 0,-1-1-1,0 0 1,0-2-1,-1 3 1,0-2-1,0 0 1,-3-1-1,-2 2 1,-2 1-1,1 0 1,-3-1-1,0 2 0,-2 0 1,-2 0-1,0 0 0,-1 0 1,-2 0-1,0 2 1,-2-2-1,0 2 1,-1 0-1,1 2 1,1 0 0,1 1-1,2 3 0,-2 1 1,0 1-1,0 3 1,0 0 0,-1 2-1,-3 1 1,0 0-1,-2 0 0,-2 2 1,2-1-1,-1-1 0,0 2 0,-1-1 0,1-1 0,0 2 0,2-1 0,0 2 0,-1 0 1,0 0-1,0 3 1,3-2-1,1 2 0,2 1 0,2 1 0,1 0 0,5 3 0,4 2 0,1 0 0,3 6 0,4 1 0,2 3 0,4 5-1,4 1 1,3 4 0,4-2 0,2 2 0,2 1 0,0 0-1,2 0 0,1-1 1,-1-1-1,0-1 1,0 0-1,2-1 0,0-2 1,2 1 0,2-2 0,1-1 0,3 0 0,1-1 0,4 1 0,2-2 0,6 0 0,2-2 0,5-2 0,5-1 0,7-1 0,4-2 0,5-4-1,5-1 1,1-2 0,4-2-1,4-2 1,2-3 0,0-4-1,4-3 2,1-2-1,3-2 0,1-3 0,-2-2 0,3 0 0,-2-2 0,-4-1 0,-2-4 0,-4 0 1,-4-3-1,-2-2 1,-3-1-1,-5-6 1,-4-2-1,-2-5 0,-5-4 1,-4-4-1,-3-6 0,-6-5 0,-5-5 1,-4-4 0,-7-5 0,-2-1 1,-7 1 0,-5 0 0,-9 2-1,-6 1 1,-7 2 0,-6 1 0,-9 3-1,-7 1-1,-8 3 0,-4 3 0,-4 5-1,-1 3-1,2 5-1,1-1-3,12 14-9,9-8-26,13 3-1,16 1 1,19 1-1</inkml:trace>
  <inkml:trace contextRef="#ctx0" brushRef="#br0" timeOffset="1599">4623 211 6,'20'-8'31,"-10"-2"2,1 3 1,-11 7-12,5-13-7,-5 13-1,-13-8-3,2 7 0,-10-6-3,3 4-2,-10-5-1,0 2-1,-6 0-1,-3 1-1,-2 1 0,-4 2 0,-4 3-1,-1 2 0,-2 4-1,-3 4 1,-2 0 0,0 4 0,-4 3-1,1 4 1,-2 2 1,0 4-1,-1 3 0,2 1 0,3 2 0,2 2-1,4 1 1,4 0 0,6 2-1,5-3 0,6 2-1,5 1 1,7 2 0,4 0 0,8 2 0,5-2 0,5 0 0,5 3 0,4-3 0,3-2-1,2-2 1,2-1 0,1-2-1,0-1 1,4 1-1,0-1 1,1-2-1,1 0 1,2-1 0,1 3 0,1-2-1,3 0 1,0-3 0,0-1 0,4-3 0,1 0 0,4-1 0,2-6 0,-1 1-1,1-4 2,2 0-2,0-2 1,0-2 0,0 0 0,-3-2 0,4-2 0,1 0 0,-1-2 0,3 0 0,3 1 0,1-2 0,0-1 0,2 0-1,2 0 1,-2-3 0,1 2 0,0-2 0,-1-1-1,-4-3 1,1 0 1,-1-1-2,-3-3 2,-2-1-1,-1-5 0,-3-5 0,0-4 1,-2-6-1,-3-6 1,-2-7 0,-3-5-1,-2-4 2,-2-4-1,-4-2 0,-4 1 1,-5-1-1,-2 1 1,-7 1-1,-4 0 0,-7-1 0,-6-1 0,-11 0 0,-9-1 0,-9-2-1,-10-4 0,-12 2 0,-6 1 0,-8 2 0,-4 3-1,-1 6 1,1 4 0,-1 7-1,5 9 1,2 8 1,3 6-2,4 11 0,3 2-1,3 6-1,7-1-3,12 8-17,4-10-18,14-2 0,10-6-1,19-4 1</inkml:trace>
  <inkml:trace contextRef="#ctx0" brushRef="#br0" timeOffset="2862">7936 27 44,'0'0'36,"0"0"2,0 0-7,-4 10-14,-11-2-8,2 3-3,-10-2-2,-3 4 0,-8-3 0,-3 2-1,-9-4 0,0 2 1,-9-3-2,-2-1 1,-4 0-2,-3-1 1,-4-1-1,-1 0-1,0-1 1,-1 0 0,-1 1-1,0 1 1,1 1-1,3 1 1,0 2 0,1 1 0,2 1-1,2 3 2,2-1-1,4 5 0,3 0 0,5 5 0,5 2 0,6 2-1,3 0 1,4 3 0,5 3-1,4 2 1,1 4 0,3-2-1,4 4 0,2 3 1,3 6-1,4 1 0,4 1 0,4 3-1,8-1 1,2 3-1,7-5 1,6 4 0,4-1 0,6-2-1,7 0 1,5-1 0,5-2 0,5-1 0,4-3 0,4-4 0,2-6 0,2-1 0,3-6 0,2-4 1,0-5-2,2-5 2,1-4-1,-2-2-1,3-2 1,0-4 0,-3-1 0,-3-2-1,0 0 1,-4-3-1,0-2 1,-2-2-1,-3-6 1,-1-1-1,0-8 1,-1-6 0,-2-8 0,-1-8 0,-2-9 1,-3-10 0,-6-6 0,-4-9 0,-10-7 0,-7-3 1,-9-8 0,-10-2 0,-12 2 0,-11 0-1,-12 3 0,-9 7 0,-9 3-1,-8 7 0,-9 9-1,-4 8 0,-4 10 1,2 9-1,3 8 0,4 5-2,13 10 0,4 3-3,20 14-11,4-1-26,19 1 0,0 0 0,33 18 1</inkml:trace>
  <inkml:trace contextRef="#ctx0" brushRef="#br0" timeOffset="4015">10939 51 24,'0'0'34,"0"0"2,0 0-3,0 0-9,-37 28-9,20-26-5,-12 5-4,-1-4-1,-7 2-1,-8-2 0,2 0-1,-6-1-1,-1 2 1,-8-1 0,-1 2-1,-1-1 0,-5 4-1,1-1-1,0 5 0,-2-1 1,4 3-1,-3 3-1,7 1 1,-3 1 0,9 3 1,1 2 1,0 6-1,8 4 1,1 7 0,6 3-1,4 5 1,1 8-1,10 3 0,-4 4-1,6-3 1,2 0-2,2-2 0,6-2 0,-1 0 0,5-6 1,-2-1-1,7-2 1,1 1-1,2-2 1,6-4 1,1 2-1,3-5 1,3-1 0,3-4 0,1-3-1,0-3 1,5-3 0,-4-1-1,1-5 1,4 0-2,-1-5 1,5 0 0,-1-3 0,6-1 0,2-1 0,3-3-1,4-3 1,-1-2-1,9 1 2,-3-3-1,4 1 1,1-2-1,1 1 0,2-1 0,1 0 1,0 1-1,-3-2-1,0 1 0,3-1 0,-3 0-1,1 0 1,1-2 1,-4 2 1,2-3-1,-2 1 0,-1 0 1,2 1-1,-8-1 1,4 0-1,-50 4 0,79-3-1,-79 3 0,72-1 0,-72 1 1,63 3-1,-63-3 0,68 5 0,-68-5 1,77 3-1,-77-3 0,74 0 2,-74 0 0,67-5-1,-67 5 1,54-13 0,-54 13 0,43-22 0,-43 22 0,0 0-1,64-58 0,-64 58 1,40-56-1,-40 56 0,35-75 1,-20 30 0,-8 0 0,0-3 1,-5-5 0,-3-1-1,5-1 1,-6 0 0,3-2 0,-2 1 0,1 2 0,0-4 0,-4 6-1,-2 2 0,-6-2-1,1 5 0,2-3 0,-5 5-1,6-3 0,-8 5 0,5-1 0,-1-2 1,-8 3 0,2-1 0,18 44 0,-53-77 1,53 77-1,-62-64 0,62 64 1,-76-47-1,76 47 0,-87-23-1,43 20 1,-6 0 0,-5 4-1,-1 4 1,-4 4 0,6 0-1,2 2 1,3 3-1,7-2-1,42-12-3,-59 29-7,59-29-31,0 0-1,0 0 2,0 0-2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4:22.31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5456 178 38,'0'0'19,"-9"3"1,9-3 1,0 0-4,0 0-1,-12-14-4,12 14-3,-6-9-3,6 9 0,-4-10 0,4 10-1,0 0 0,0 0 0,0 0-2,0 0 0,-6 14-1,6-3 0,-4 5-1,2 5 1,-4 5-1,0 9 0,-2 7 0,-2 5 0,0 7 0,-2 6 0,0 5 0,0 4 0,-2 3 0,0 1 0,1-2-1,-1 1 1,1-2 0,0-3-1,0-7 1,0-2 0,3-6-1,1-6 0,1-4 1,0-6-2,3-5 1,0-2 0,1-3 0,1-1 0,0-3 0,0 2 1,-1 0 0,1 0-1,0 3 1,0-4 0,-1 3-1,0-2 1,0 0-1,0-3 0,-1-5 0,2-1 1,1-6-1,2-9-1,-4 13 0,4-13 0,0 0-2,-7-13-1,6 3-1,-3-8-2,2 3 0,-4-8-2,5 1 0,-5-5 0,5 3 3,-3 0 1,2 4 3,0 0 2,-1-1 3,2 8 2,-3-3 2,4 16 1,-7-19-1,7 19-1,-7-18 0,7 18-2,-7-11-1,7 11 0,0 0-1,-8-11 0,8 11 0,0 0-1,0 0 0,-6 15 0,5 0 0,0 8-1,-2 5 0,2 6 0,-3 7 0,1 3 0,-1 2 0,0-4-1,0-3 1,2-4 0,-1-6 0,2-6 0,2-6 0,3-4 0,-4-13 0,6 14 0,-6-14 0,10-1 1,-10 1-1,18-17 0,-6 1 1,2-7-1,3-3 1,3-7-1,3-5 1,2-3-1,3 0 0,-1 3 0,1 2 0,-2 5 0,-2 4 0,-3 7 0,-6 5 0,-4 5-1,-11 10-2,12-10-1,-12 10-6,2-10-23,5 1-7,-1-3 0,7-7 1</inkml:trace>
  <inkml:trace contextRef="#ctx0" brushRef="#br0" timeOffset="1138">5702 812 51,'0'0'36,"0"0"0,0 0-3,12 8-16,-12-8-9,0 0-2,6-13-1,-6 13-1,14-20 0,-2 6 0,0-5-1,2-2 0,-1-1 0,1-1-1,-1 3-1,-2 1 1,-1 3-1,-2 2 0,-8 14-1,8-14 1,-8 14-1,0 0 0,0 0 0,0 0 0,0 0 0,0 0 0,7 16 0,-6 1 0,0 3 0,0 7 0,-1 4 0,-1 7 0,-1 1 1,0 2-1,-1 0 0,-2 2 1,-1-1-1,1-3 0,-2-4 1,3-6-1,0-6 0,1-6 0,0-3-1,3-14 0,-2 10-2,2-10 0,0 0-2,-3-9-3,3 9-8,0 0-14,-7-9-10,7 9-1,-12-5 3</inkml:trace>
  <inkml:trace contextRef="#ctx0" brushRef="#br0" timeOffset="1611">5705 1153 51,'-10'13'36,"10"-13"0,-2 13-8,2-13-12,0 0-6,0 0-3,13-2-2,-13 2-1,24-2 0,-5 1 0,4 0 0,2 1-1,5 0 1,1-1-1,3 2 0,-4-2 0,0 1 0,-6-2-1,-1 1 0,-6-1-1,-5 1 0,-12 1-1,14 0 0,-14 0 1,0 0-1,0 0 0,0 0 0,0 0 0,0 0-1,5 12-3,-5-12-4,0 0-33,0 0-2,-1-15 1,-3-3-2</inkml:trace>
  <inkml:trace contextRef="#ctx0" brushRef="#br0" timeOffset="37317">4862 2062 26,'-13'11'34,"13"-11"1,-17 17-1,2-10-17,4 5-9,-4-3-3,0 4-1,-1-2 0,-1 3 0,0-2-1,0 1 0,-2 0-1,2 0 1,-4 0-2,-1 1 1,-2-1-2,-3 0 1,-4-2 0,-4 0-1,-6-2 0,-3-3 1,-6-2-1,-4-4 1,-5-5 0,-4-2 0,-5-8 0,-5-4 0,-3-6 1,-2-4-1,-3-6 0,-2-6 0,-2-4-1,-2-5 1,3-4-1,2-8 0,5-6 0,6-6 0,5-5 0,11-3 0,6-5 0,11-3 1,8-4-1,6 2 1,5 0-1,5 3 1,6-1 0,-1 3 0,5 2 0,0 3-1,1 3 0,1 2 0,-1 5 1,0 3-1,0 6 0,-2 5 0,0 8 0,1 8 0,-3 6 0,2 12 1,-2 6-1,1 9 1,6 9-1,-13 3 1,5 8 0,0 5-1,0 7 1,-1 3 0,-1 2-1,1 3 1,0-3-1,0 1 1,0-5-1,1-2 1,0-8-1,2-2 1,6-12-1,-11 9 0,11-9-1,-6-13 1,5-4 0,1-7 0,1-5-1,3-6 1,2-3 0,4-5 0,-1 4 0,2-1 0,2 5 0,-3 6 1,2 7-1,-3 4 1,-1 5-1,1 8 1,3 4 0,1 9-1,4 4 1,3 4-1,7 6 1,4 2-1,3 5 1,3 0-1,-2 0 1,0 0 0,-3-3 0,-3-1 1,-4-5-1,-3 0 0,-3-3 0,-3-3-2,-3 0-2,-3-13-7,3 2-31,-1-12-1,8-5 0,5-11-1</inkml:trace>
  <inkml:trace contextRef="#ctx0" brushRef="#br0" timeOffset="38593">6413-2 44,'4'13'38,"3"1"0,4 3-1,-1-4-15,4 16-14,-1 1-3,3 12 0,1 6-3,4 11 1,0 6-1,5 11 1,3 5-2,3 7 2,2 2-2,3 5 1,-2-2 0,0-2-1,-4-1 1,0-6-1,-4-10 0,-2-5 0,-5-12 0,-1-7 0,-5-13-1,0-7 1,-6-10-1,1-5 0,-9-15 0,6 12 0,-6-12-1,0 0-1,-5-9 0,5 9-3,-12-15-1,1 0-6,11 15-13,-15-22-17,6 9 1,-3 0 1,-2 1 1</inkml:trace>
  <inkml:trace contextRef="#ctx0" brushRef="#br0" timeOffset="38972">6740 1298 41,'0'0'38,"-11"-4"1,11 4-1,0 0-12,7 18-15,0-2-7,6 7-2,4 5 0,3 8-2,2 7 0,5 3 0,-1 3 0,1 0 0,-1-2 0,-1-5 1,-3-8 0,1-8 0,-2-13 1,1-10 0,-1-15 0,0-9 0,-1-9 1,0-6-1,-3-4 1,0-3-1,-5 2-1,-3 5-1,-3 4 0,-5 3-3,1 7-2,-11-5-11,8 7-26,-4-3 1,2-1-1,-1-4 1</inkml:trace>
  <inkml:trace contextRef="#ctx0" brushRef="#br0" timeOffset="39392">6984 546 85,'0'0'38,"-15"19"0,11 10-11,0-4-21,7 11-3,2 5 0,4 6-2,4 2 0,6-1 0,5-6 0,6-7 0,5-6 0,6-10-1,1-13 1,4-9-1,-3-10 1,-1-5 0,-8-8 0,-6-2 1,-10-6 1,-12-2 0,-15-3 0,-11 3 0,-10 4 0,-5 5-1,-6 4 0,0 7-2,2 8-2,0 2-6,16 18-34,4 1-1,8 1 0,4-1-1</inkml:trace>
  <inkml:trace contextRef="#ctx0" brushRef="#br0" timeOffset="45743">7150 2032 28,'0'0'32,"0"0"-1,0 0-8,0 0-7,0 0-3,0 0-3,0 0-2,0 0-2,0 0 0,4 17-1,-4-17-2,2 21 0,-2-6 0,1 6-1,-1 3-1,-1 6 1,-1 4-1,0 5 0,-4 7-1,1 2 1,-2 5-1,-1 1 0,-1 3 0,-1 2-1,1-1 2,-4 2-1,1-1 0,0-1 0,-3-1 0,1-2 1,-2-3-2,1-2 2,-3-6-2,2-1 1,-1-6 0,-2-2 0,1-4-1,-3-1 1,-1-1 0,-3-2 0,-2 0 0,-4 0-1,-2 0 1,-4 0-1,-4 0 1,-3 0-1,-1 1 1,-4 0 0,-2 0 0,0 1 0,-2-2 0,0-2-1,-1-2 1,1-3 0,-2-2 0,-1-3 0,-1-4 0,0-2 0,-1-3 0,0 0 1,-2-3-1,-1-1 0,-2-1 1,-2 0-1,-1 0 0,-4-1 0,-1 1 1,-2 0-1,-5 0 0,-1-1 0,-1 0 0,-2-1 0,-3-2 0,-2 1 0,-1-1 0,-1-4 0,0 0 0,0-1 0,-2-3 0,2-2 0,-1-2 0,0-4 0,-2-4 0,-1-2 0,-1-3 0,-2-3 0,0-2 0,-4-3 0,1-1-1,-2-5 2,-1 0-1,1-2 1,-3-6-1,0-2 1,-2-3-1,3-2 1,-2-5 0,4 0-1,-3-4 1,3-3-1,1-3 1,3-1 0,3-5 0,-1-1 0,4-3 0,1 0 0,2-1 0,0 1 0,3 0 0,2 0 0,0 0 0,2 4-1,4-2 1,2 2-1,5 1 1,3-1-1,1 1 1,3 1 0,3 3-1,4-2 1,2 4-1,1-1 1,4 4-1,1 1 1,3 3-1,3 1-1,3 2 2,2 4-1,3 2 0,2 2 0,0 3 1,6 2-2,1 1 2,3 6-1,1 5 0,2 1 0,3 5 0,2 4 0,3 4 0,3 6 0,-1 5 1,5 2-1,4 9 1,-5-11-1,5 11 1,0 0-1,0 0 1,0 0-1,0 0 0,1 10 0,-1-10 0,0 0 1,4 12-1,-4-12 0,3 9 1,-3-9-1,2 10 0,-2-10 1,2 13-1,-2-13 0,0 16 0,-2-2 1,-2 5-1,0 1 0,-1 7 0,-2 1 1,-1 5-1,1 3 0,-1 1 0,1 0 1,2-1-1,-1-2 1,1-6-1,2-3 0,0-5 0,1-5 0,1-4 0,1-11-1,0 0 2,0 0-1,-1-20 0,1-1 1,0-9-1,0-5 1,-2-11-1,0-7 0,-1-9 0,-3-4 0,1 0 0,1 1 0,-1 5 0,1 3-1,3 10 1,0 7 1,2 11-2,0 11 2,4 7-1,6 9 0,9 8 0,5 8 0,6 7 0,7 1-1,8 7 1,5 1 0,3 0 0,-3 1 1,-2-3 0,-3-2-1,-5-5 1,-2-3 0,-7-4-1,-6-3 1,-5 0 0,-4-6-1,-3 2 0,-4-6 0,-10-1 0,10 4-1,-10-4 0,0 0-3,0 0-4,0 0-33,0 0-2,0 0 2,0 0-2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6:23.30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877 0 59,'6'13'38,"-4"6"1,-3 1-1,6 11-26,-7-1-6,7 8-3,2 6-1,11 8 0,5 6-1,7 10-1,6 6 1,3 3 0,0 6-1,0 3 0,-1 2 0,-10-1 0,-9-2 0,-3-1 1,-9-1-1,-6-3 1,-9-3 0,-10-4 0,-16-3 0,-5-4 0,-11-9 0,-6-6-1,-5-10 2,-8-13-1,1-13 1,0-13-1,5-16 1,-2-15-1,3-15 0,0-11 1,4-12-1,9-6-1,7-8 0,5-3 0,12-4 0,5-1 1,12 1-1,4 1 1,5 5-1,2 6 1,-1 11 0,2 8 0,-4 11-1,1 10 1,-2 10-1,0 7 1,0 8-1,1 11 1,0-10-1,0 10 0,0 0 0,0 0 0,0 0 0,0 0 0,0 0 0,0 0 0,0 0 0,0 0 0,0 0 0,0 0 0,0 0 0,0 0 0,0 0-1,0 0 1,0 0 0,0 0 0,0 0 0,0 0 0,0 0 1,0 0-1,0 0 0,-12-11 0,12 11 0,0 0 0,-9-6 0,9 6 0,-14 6 0,4 0-1,-4 2 1,-6 8 0,-2 1-1,-5 5 1,2-1 1,-2-2-2,3 0 2,-1-3-1,7-1 0,7-6 0,11-9 3,-16 9-3,16-9 0,0 0 1,3-21-1,5 4 1,7-6-1,-3-8 0,9-5-1,4-4 1,-1-1 1,6-2-1,-1 7 1,0 1-1,-4 5 0,1 8 1,-2 5 0,-3 8 0,2 8 0,-2 8-1,-3 9 1,3 10 0,-1 11-1,2 9 1,-1 6-1,1 5 1,-2 2-1,-1 1 0,0-4 0,-2-4 0,2-8-1,-4-5 0,1-4-1,-4-12-3,3 1-5,-10-10-33,7-6 0,3-3-1,2 0 0</inkml:trace>
  <inkml:trace contextRef="#ctx0" brushRef="#br0" timeOffset="1252">1508 2019 60,'-1'-18'40,"-3"-1"0,-4-8-5,3 7-21,-11-6-6,-3 8-2,-5 1-1,2 7-1,-6 7-1,3 8-1,-3 9 0,3 10 0,1 8-1,10 8-1,3 5 0,2 5-1,9 2 2,7 0-2,7-1 1,10-8-2,5-5 2,4-7-2,4-9 1,4-7 0,2-10 1,-2-6-1,1-9 1,-4-5 0,-4-8 1,-3-8 0,-6-6 0,-3-6 2,-8-8-1,-6-1 1,-11-3 0,-6 6 0,-7 0 0,-5 9 0,-2 7 0,-5 10-2,0 10 0,-1 6-1,4 11-1,3 1 0,4 6-4,0-5-5,9 9-34,3-5-2,7-1 2,8-4-2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2-02T22:27:03.59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 0 37,'0'0'35,"-16"48"-1,16-48-5,0 0-6,0 0-4,0 0-7,0 0-3,0 0-3,12 41-1,-12-41-2,0 0 0,49 29-1,-49-29 0,49 27-1,-49-27 0,54 30 0,-54-30-2,52 27 1,-52-27-1,0 0 0,56 35 1,-56-35-2,0 0 1,0 0 0,0 0 1,31 44 0,-31-44 0,0 0 1,0 0-1,0 0 0,0 0 0,0 0 1,0 0-1,0 0 0,7 49 1,-7-49-1,0 0 0,-25 57 0,25-57 0,-32 58 0,32-58 1,-34 61-1,34-61 0,-31 62-1,31-62 2,-21 47 0,21-47 1,0 0-1,-19 46 0,19-46 1,0 0-1,0 0 1,0 0 0,0 0-2,0 0 0,0 0 0,0 0 1,0 0-1,0 0 0,0 0 0,0 0 0,0 0 0,0 0 0,0 0 0,-1-61-1,1 61 2,-8-63-2,8 63 1,-10-83-1,2 33 1,-2 1 0,0-3 0,-3 4 0,1 3 1,12 45-1,-16-65 1,16 65-1,0 0 1,-15-50 0,15 50-1,0 0 0,0 0 0,0 0-1,0 0 1,0 0-2,0 0-2,0 0-38,0 0-1,-17 43 1,17-43-1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88A56A4-69BA-42E7-B0D1-D9AC7BCA4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6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915DFA9-8DD5-47DA-B679-11C162CFBDD4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F2DA2F2-8D25-441A-AACD-0BD2795C28D8}" type="slidenum">
              <a:rPr lang="en-US" altLang="en-US" sz="1200" smtClean="0">
                <a:latin typeface="Arial" pitchFamily="34" charset="0"/>
              </a:rPr>
              <a:pPr/>
              <a:t>10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32E76C4-B83A-49AC-B555-D682160F3E80}" type="slidenum">
              <a:rPr lang="en-US" altLang="en-US" sz="1200" smtClean="0">
                <a:latin typeface="Arial" pitchFamily="34" charset="0"/>
              </a:rPr>
              <a:pPr/>
              <a:t>23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25A2B64-51E6-474B-9F8D-D9DDE4485F13}" type="slidenum">
              <a:rPr lang="en-US" altLang="en-US" sz="1200" smtClean="0">
                <a:latin typeface="Arial" pitchFamily="34" charset="0"/>
              </a:rPr>
              <a:pPr/>
              <a:t>24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2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DC44B3A-77E4-4D08-8938-A11F746670B3}" type="slidenum">
              <a:rPr lang="en-US" altLang="en-US" sz="1200" smtClean="0">
                <a:latin typeface="Arial" pitchFamily="34" charset="0"/>
              </a:rPr>
              <a:pPr/>
              <a:t>25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F09197D-A99F-4E03-BFC7-36BEB7CA5AC3}" type="slidenum">
              <a:rPr lang="en-US" altLang="en-US" sz="1200" smtClean="0">
                <a:latin typeface="Arial" pitchFamily="34" charset="0"/>
              </a:rPr>
              <a:pPr/>
              <a:t>26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7DB2534-B75F-47A3-8562-640EA263F8A1}" type="slidenum">
              <a:rPr lang="en-US" altLang="en-US" sz="1200" smtClean="0">
                <a:latin typeface="Arial" pitchFamily="34" charset="0"/>
              </a:rPr>
              <a:pPr/>
              <a:t>28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4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506DF32-4E74-4BAA-A567-4D9FF5D8F4B5}" type="slidenum">
              <a:rPr lang="en-US" altLang="en-US" sz="1200" smtClean="0">
                <a:latin typeface="Arial" pitchFamily="34" charset="0"/>
              </a:rPr>
              <a:pPr/>
              <a:t>29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5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9E4D6E-8FE8-4791-B33B-C3DE96D6B100}" type="slidenum">
              <a:rPr lang="en-US" altLang="en-US" sz="1200" smtClean="0">
                <a:latin typeface="Arial" pitchFamily="34" charset="0"/>
              </a:rPr>
              <a:pPr/>
              <a:t>31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6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98A4795-E4C3-4C3A-993A-459BBA6AF38A}" type="slidenum">
              <a:rPr lang="en-US" altLang="en-US" sz="1200" smtClean="0">
                <a:latin typeface="Arial" pitchFamily="34" charset="0"/>
              </a:rPr>
              <a:pPr/>
              <a:t>32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7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7B54541-79CC-40D2-82D6-553C1B23B6B4}" type="slidenum">
              <a:rPr lang="en-US" altLang="en-US" sz="1200" smtClean="0">
                <a:latin typeface="Arial" pitchFamily="34" charset="0"/>
              </a:rPr>
              <a:pPr/>
              <a:t>33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8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915DFA9-8DD5-47DA-B679-11C162CFBDD4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2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200" smtClean="0">
                <a:latin typeface="Arial" pitchFamily="34" charset="0"/>
              </a:rPr>
              <a:pPr/>
              <a:t>34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E551E58-5A1F-4C95-BBA3-430418039CB0}" type="slidenum">
              <a:rPr lang="en-US" altLang="en-US" sz="1200" smtClean="0">
                <a:latin typeface="Arial" pitchFamily="34" charset="0"/>
              </a:rPr>
              <a:pPr/>
              <a:t>35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42C902B-CB8F-47BB-8907-7D279DDF2E1A}" type="slidenum">
              <a:rPr lang="en-US" altLang="en-US" sz="1200" smtClean="0">
                <a:latin typeface="Arial" pitchFamily="34" charset="0"/>
              </a:rPr>
              <a:pPr/>
              <a:t>43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2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metric prefixes…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73DB2E0-4075-4130-A913-C9BEBA8B1E4E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44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9C26FCD-6A37-49CA-B10F-1E7E84E70009}" type="slidenum">
              <a:rPr lang="en-US" altLang="en-US" sz="1200" smtClean="0">
                <a:latin typeface="Arial" pitchFamily="34" charset="0"/>
              </a:rPr>
              <a:pPr/>
              <a:t>45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3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9D72EA-798E-46FE-830D-CE2AE03E6FBC}" type="slidenum">
              <a:rPr lang="en-US" altLang="en-US" sz="1200" smtClean="0">
                <a:latin typeface="Arial" pitchFamily="34" charset="0"/>
              </a:rPr>
              <a:pPr/>
              <a:t>46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4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7B52F0-5E08-4631-9CCA-4971D7937DA3}" type="slidenum">
              <a:rPr lang="en-US" altLang="en-US" sz="1200" smtClean="0">
                <a:latin typeface="Arial" pitchFamily="34" charset="0"/>
              </a:rPr>
              <a:pPr/>
              <a:t>49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A3E4A80-4EFF-434E-AF95-001FC178726B}" type="slidenum">
              <a:rPr lang="en-US" altLang="en-US" sz="1200" smtClean="0">
                <a:latin typeface="Arial" pitchFamily="34" charset="0"/>
              </a:rPr>
              <a:pPr/>
              <a:t>50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F5D4F27-59CE-4D60-B3DF-92429FE2AFC4}" type="slidenum">
              <a:rPr lang="en-US" altLang="en-US" sz="1200" smtClean="0">
                <a:latin typeface="Arial" pitchFamily="34" charset="0"/>
              </a:rPr>
              <a:pPr/>
              <a:t>52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7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3CC9034-95B5-4FF0-9DA7-9E9AEC17B9DD}" type="slidenum">
              <a:rPr lang="en-US" altLang="en-US" sz="1200" smtClean="0">
                <a:latin typeface="Arial" pitchFamily="34" charset="0"/>
              </a:rPr>
              <a:pPr/>
              <a:t>53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4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B87AF1-0E01-40B7-AC95-0BA14B4912A3}" type="slidenum">
              <a:rPr lang="en-US" altLang="en-US" sz="1200" smtClean="0">
                <a:latin typeface="Arial" pitchFamily="34" charset="0"/>
              </a:rPr>
              <a:pPr/>
              <a:t>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6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260DC55-193C-4B33-A235-E0D5429F4A51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68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A210EB0-1FB7-4A1E-8837-31771B959140}" type="slidenum">
              <a:rPr lang="en-US" altLang="en-US" sz="1200" smtClean="0">
                <a:latin typeface="Arial" pitchFamily="34" charset="0"/>
              </a:rPr>
              <a:pPr/>
              <a:t>69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B62DE36-C2B1-4029-B1BA-64CAE82FDDED}" type="slidenum">
              <a:rPr lang="en-US" altLang="en-US" sz="1200" smtClean="0">
                <a:latin typeface="Arial" pitchFamily="34" charset="0"/>
              </a:rPr>
              <a:pPr/>
              <a:t>70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37C8330-123F-4496-A314-A353CA9690A8}" type="slidenum">
              <a:rPr lang="en-US" altLang="en-US" sz="1200" smtClean="0">
                <a:latin typeface="Arial" pitchFamily="34" charset="0"/>
              </a:rPr>
              <a:pPr/>
              <a:t>79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31F1EFA-DCA7-4500-945E-1686C6CFD3FE}" type="slidenum">
              <a:rPr lang="en-US" altLang="en-US" sz="1200" smtClean="0">
                <a:latin typeface="Arial" pitchFamily="34" charset="0"/>
              </a:rPr>
              <a:pPr/>
              <a:t>80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AA32BF9-0F48-46B4-A61F-AE97650FA805}" type="slidenum">
              <a:rPr lang="en-US" altLang="en-US" sz="1200" smtClean="0">
                <a:latin typeface="Arial" pitchFamily="34" charset="0"/>
              </a:rPr>
              <a:pPr/>
              <a:t>82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3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51CC266-1611-43FA-BFEA-BA8230F62289}" type="slidenum">
              <a:rPr lang="en-US" altLang="en-US" sz="1200" smtClean="0">
                <a:latin typeface="Arial" pitchFamily="34" charset="0"/>
              </a:rPr>
              <a:pPr/>
              <a:t>83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4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085574B-D740-43B2-A6A8-61FB7D924ECD}" type="slidenum">
              <a:rPr lang="en-US" altLang="en-US" sz="1200" smtClean="0">
                <a:latin typeface="Arial" pitchFamily="34" charset="0"/>
              </a:rPr>
              <a:pPr/>
              <a:t>88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5D60964-8F93-4F6B-A7D8-912E0D224601}" type="slidenum">
              <a:rPr lang="en-US" altLang="en-US" sz="1200" smtClean="0">
                <a:latin typeface="Arial" pitchFamily="34" charset="0"/>
              </a:rPr>
              <a:pPr/>
              <a:t>89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4837CB8-7E4A-4BEC-8935-3E52CC6B7050}" type="slidenum">
              <a:rPr lang="en-US" altLang="en-US" sz="1200" smtClean="0">
                <a:latin typeface="Arial" pitchFamily="34" charset="0"/>
              </a:rPr>
              <a:pPr/>
              <a:t>90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B87AF1-0E01-40B7-AC95-0BA14B4912A3}" type="slidenum">
              <a:rPr lang="en-US" altLang="en-US" sz="1200" smtClean="0">
                <a:latin typeface="Arial" pitchFamily="34" charset="0"/>
              </a:rPr>
              <a:pPr/>
              <a:t>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6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3AAA492-CA39-4A89-9949-C59748355508}" type="slidenum">
              <a:rPr lang="en-US" altLang="en-US" sz="1200" smtClean="0">
                <a:latin typeface="Arial" pitchFamily="34" charset="0"/>
              </a:rPr>
              <a:pPr/>
              <a:t>91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60AC849-595D-4665-AA0F-64C6CE192B41}" type="slidenum">
              <a:rPr lang="en-US" altLang="en-US" sz="1200" smtClean="0">
                <a:latin typeface="Arial" pitchFamily="34" charset="0"/>
              </a:rPr>
              <a:pPr/>
              <a:t>92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9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A056307-BAF4-45DD-A576-DB23EFEE8831}" type="slidenum">
              <a:rPr lang="en-US" altLang="en-US" sz="1200" smtClean="0">
                <a:latin typeface="Arial" pitchFamily="34" charset="0"/>
              </a:rPr>
              <a:pPr/>
              <a:t>93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0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822879B-6C40-49CA-96B6-323CE0EF84B4}" type="slidenum">
              <a:rPr lang="en-US" altLang="en-US" sz="1200" smtClean="0">
                <a:latin typeface="Arial" pitchFamily="34" charset="0"/>
              </a:rPr>
              <a:pPr/>
              <a:t>94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1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EC402CE-50CA-447F-98CE-C036F3CF1DE5}" type="slidenum">
              <a:rPr lang="en-US" altLang="en-US" sz="1200" smtClean="0">
                <a:latin typeface="Arial" pitchFamily="34" charset="0"/>
              </a:rPr>
              <a:pPr/>
              <a:t>95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2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60313D4-A956-48EF-8CB1-830B3117F2E8}" type="slidenum">
              <a:rPr lang="en-US" altLang="en-US" sz="1200" smtClean="0">
                <a:latin typeface="Arial" pitchFamily="34" charset="0"/>
              </a:rPr>
              <a:pPr/>
              <a:t>96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3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72CCE5B-0C6D-4C01-B568-3E1243C63BD9}" type="slidenum">
              <a:rPr lang="en-US" altLang="en-US" sz="1200" smtClean="0">
                <a:latin typeface="Arial" pitchFamily="34" charset="0"/>
              </a:rPr>
              <a:pPr/>
              <a:t>97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4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D9E97E9-185D-41B4-940D-9D57B57CE246}" type="slidenum">
              <a:rPr lang="en-US" altLang="en-US" sz="1200" smtClean="0">
                <a:latin typeface="Arial" pitchFamily="34" charset="0"/>
              </a:rPr>
              <a:pPr/>
              <a:t>98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438A088-A7F9-4F1F-A99F-B7DBCDFA4996}" type="slidenum">
              <a:rPr lang="en-US" altLang="en-US" sz="1200" smtClean="0">
                <a:latin typeface="Arial" pitchFamily="34" charset="0"/>
              </a:rPr>
              <a:pPr/>
              <a:t>99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367D14A-A577-4386-ACA7-AD7D46BFD133}" type="slidenum">
              <a:rPr lang="en-US" altLang="en-US" sz="1200" smtClean="0">
                <a:latin typeface="Arial" pitchFamily="34" charset="0"/>
              </a:rPr>
              <a:pPr/>
              <a:t>100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B87AF1-0E01-40B7-AC95-0BA14B4912A3}" type="slidenum">
              <a:rPr lang="en-US" altLang="en-US" sz="1200" smtClean="0">
                <a:latin typeface="Arial" pitchFamily="34" charset="0"/>
              </a:rPr>
              <a:pPr/>
              <a:t>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6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DC9D50A-F8F9-4CDC-B815-7EDBFA075D5D}" type="slidenum">
              <a:rPr lang="en-US" altLang="en-US" sz="1200" smtClean="0">
                <a:latin typeface="Arial" pitchFamily="34" charset="0"/>
              </a:rPr>
              <a:pPr/>
              <a:t>101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8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A0BCCAD-B4DD-44A7-9F0F-457BD1EDFEA7}" type="slidenum">
              <a:rPr lang="en-US" altLang="en-US" sz="1200" smtClean="0">
                <a:latin typeface="Arial" pitchFamily="34" charset="0"/>
              </a:rPr>
              <a:pPr/>
              <a:t>102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DA799B3-2DF0-4EB9-A8B6-0253EE1BCDD4}" type="slidenum">
              <a:rPr lang="en-US" altLang="en-US" sz="1200" smtClean="0">
                <a:latin typeface="Arial" pitchFamily="34" charset="0"/>
              </a:rPr>
              <a:pPr/>
              <a:t>103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8550080-3096-4202-907C-F0F457F2210A}" type="slidenum">
              <a:rPr lang="en-US" altLang="en-US" sz="1200" smtClean="0">
                <a:latin typeface="Arial" pitchFamily="34" charset="0"/>
              </a:rPr>
              <a:pPr/>
              <a:t>104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BA3E111-1D16-4E8D-97D5-469A9B0A9BF9}" type="slidenum">
              <a:rPr lang="en-US" altLang="en-US" sz="1200" smtClean="0">
                <a:latin typeface="Arial" pitchFamily="34" charset="0"/>
              </a:rPr>
              <a:pPr/>
              <a:t>105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B904A08-6DAF-4339-B219-04CB7BC4D73D}" type="slidenum">
              <a:rPr lang="en-US" altLang="en-US" sz="1200" smtClean="0">
                <a:latin typeface="Arial" pitchFamily="34" charset="0"/>
              </a:rPr>
              <a:pPr/>
              <a:t>106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D3EE4E6-C908-43A4-B07E-88D72F120D7F}" type="slidenum">
              <a:rPr lang="en-US" altLang="en-US" sz="1200" smtClean="0">
                <a:latin typeface="Arial" pitchFamily="34" charset="0"/>
              </a:rPr>
              <a:pPr/>
              <a:t>107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1D6FE28-7CDA-4230-BE1C-71CB943C8CF0}" type="slidenum">
              <a:rPr lang="en-US" altLang="en-US" sz="1200" smtClean="0">
                <a:latin typeface="Arial" pitchFamily="34" charset="0"/>
              </a:rPr>
              <a:pPr/>
              <a:t>108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BE01C3C-3EFA-41EF-9625-D6F689035A10}" type="slidenum">
              <a:rPr lang="en-US" altLang="en-US" sz="1200" smtClean="0">
                <a:latin typeface="Arial" pitchFamily="34" charset="0"/>
              </a:rPr>
              <a:pPr/>
              <a:t>109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44A2A42-03BF-4130-8C8B-7B737463150C}" type="slidenum">
              <a:rPr lang="en-US" altLang="en-US" sz="1200" smtClean="0">
                <a:latin typeface="Arial" pitchFamily="34" charset="0"/>
              </a:rPr>
              <a:pPr/>
              <a:t>110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DDFC51D-2A5B-415B-8553-B94C2EB29ED0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D1F4E59-D8DE-4ACF-8AC3-0B449B2E83D7}" type="slidenum">
              <a:rPr lang="en-US" altLang="en-US" sz="1200" smtClean="0">
                <a:latin typeface="Arial" pitchFamily="34" charset="0"/>
              </a:rPr>
              <a:pPr/>
              <a:t>111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2CDC108-AAD9-494A-9B47-47345F61431B}" type="slidenum">
              <a:rPr lang="en-US" altLang="en-US" sz="1200" smtClean="0">
                <a:latin typeface="Arial" pitchFamily="34" charset="0"/>
              </a:rPr>
              <a:pPr/>
              <a:t>112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C17EFF2-DC65-44BF-B2B5-BE76623E9D10}" type="slidenum">
              <a:rPr lang="en-US" altLang="en-US" sz="1200" smtClean="0">
                <a:latin typeface="Arial" pitchFamily="34" charset="0"/>
              </a:rPr>
              <a:pPr/>
              <a:t>113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DE5066D-9600-4CE5-9FB3-4AFDD20D2D67}" type="slidenum">
              <a:rPr lang="en-US" altLang="en-US" sz="1200" smtClean="0">
                <a:latin typeface="Arial" pitchFamily="34" charset="0"/>
              </a:rPr>
              <a:pPr/>
              <a:t>114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6962D7-EE41-4AE8-8226-0A82F04FB340}" type="slidenum">
              <a:rPr lang="en-US" altLang="en-US" sz="1200" smtClean="0">
                <a:latin typeface="Arial" pitchFamily="34" charset="0"/>
              </a:rPr>
              <a:pPr/>
              <a:t>115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72CE7FA-3ECB-4387-A324-451955B7FFBE}" type="slidenum">
              <a:rPr lang="en-US" altLang="en-US" sz="1200" smtClean="0">
                <a:latin typeface="Arial" pitchFamily="34" charset="0"/>
              </a:rPr>
              <a:pPr/>
              <a:t>116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7888033-F578-4727-AC78-8B08999783AE}" type="slidenum">
              <a:rPr lang="en-US" altLang="en-US" sz="1200" smtClean="0">
                <a:latin typeface="Arial" pitchFamily="34" charset="0"/>
              </a:rPr>
              <a:pPr/>
              <a:t>117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EF59A46-4CC9-49DC-BF70-D97D411BEA6C}" type="slidenum">
              <a:rPr lang="en-US" altLang="en-US" sz="1200" smtClean="0">
                <a:latin typeface="Arial" pitchFamily="34" charset="0"/>
              </a:rPr>
              <a:pPr/>
              <a:t>119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05F96C3-0353-44C4-ABC1-C42AE17C694C}" type="slidenum">
              <a:rPr lang="en-US" altLang="en-US" sz="1200" smtClean="0">
                <a:latin typeface="Arial" pitchFamily="34" charset="0"/>
              </a:rPr>
              <a:pPr/>
              <a:t>120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ABA1D86-DEEE-4A84-A95D-C80912D45666}" type="slidenum">
              <a:rPr lang="en-US" altLang="en-US" sz="1200" smtClean="0">
                <a:latin typeface="Arial" pitchFamily="34" charset="0"/>
              </a:rPr>
              <a:pPr/>
              <a:t>121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DDFC51D-2A5B-415B-8553-B94C2EB29ED0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1960F1-32D3-4C0A-AA39-F3D2C3410914}" type="slidenum">
              <a:rPr lang="en-US" altLang="en-US" sz="1200" smtClean="0">
                <a:latin typeface="Arial" pitchFamily="34" charset="0"/>
              </a:rPr>
              <a:pPr/>
              <a:t>122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C48942F-667B-4AF2-9990-C668CA3C65EE}" type="slidenum">
              <a:rPr lang="en-US" altLang="en-US" sz="1200" smtClean="0">
                <a:latin typeface="Arial" pitchFamily="34" charset="0"/>
              </a:rPr>
              <a:pPr/>
              <a:t>123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9D7310D-172D-4460-B332-C67764A7898A}" type="slidenum">
              <a:rPr lang="en-US" altLang="en-US" sz="1200" smtClean="0">
                <a:latin typeface="Arial" pitchFamily="34" charset="0"/>
              </a:rPr>
              <a:pPr/>
              <a:t>124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1EDA5D5-4F6C-45AC-9F15-CECDDFEDA27B}" type="slidenum">
              <a:rPr lang="en-US" altLang="en-US" sz="1200" smtClean="0">
                <a:latin typeface="Arial" pitchFamily="34" charset="0"/>
              </a:rPr>
              <a:pPr/>
              <a:t>125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0B2CB0D-2BD9-411B-8D59-90D37098335D}" type="slidenum">
              <a:rPr lang="en-US" altLang="en-US" sz="1200" smtClean="0">
                <a:latin typeface="Arial" pitchFamily="34" charset="0"/>
              </a:rPr>
              <a:pPr/>
              <a:t>126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DB1C736-8570-48AB-BD3B-2675E8E69D9E}" type="slidenum">
              <a:rPr lang="en-US" altLang="en-US" sz="1200" smtClean="0">
                <a:latin typeface="Arial" pitchFamily="34" charset="0"/>
              </a:rPr>
              <a:pPr/>
              <a:t>127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242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CA98C99-8B37-4EC0-BA62-88BE92C848E3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128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35BC9D1-1FF6-45B6-835F-77D650A0DF90}" type="slidenum">
              <a:rPr lang="en-US" altLang="en-US" sz="1200" smtClean="0">
                <a:latin typeface="Arial" pitchFamily="34" charset="0"/>
              </a:rPr>
              <a:pPr/>
              <a:t>130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263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005888C-45AC-4EFE-AA6B-4530A4D529A1}" type="slidenum">
              <a:rPr lang="en-US" altLang="en-US" sz="1200" smtClean="0">
                <a:latin typeface="Arial" pitchFamily="34" charset="0"/>
              </a:rPr>
              <a:pPr/>
              <a:t>131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273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CCB670B-0E60-4F8D-83DA-B7A2F64AA6A3}" type="slidenum">
              <a:rPr lang="en-US" altLang="en-US" sz="1200" smtClean="0">
                <a:latin typeface="Arial" pitchFamily="34" charset="0"/>
              </a:rPr>
              <a:pPr/>
              <a:t>132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283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A7013B0-3B1B-4DE9-8433-3993107FCB70}" type="slidenum">
              <a:rPr lang="en-US" altLang="en-US" sz="1200" smtClean="0">
                <a:latin typeface="Arial" pitchFamily="34" charset="0"/>
              </a:rPr>
              <a:pPr/>
              <a:t>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7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BF2DF46-CAF5-4272-8994-DC62E34CC078}" type="slidenum">
              <a:rPr lang="en-US" altLang="en-US" sz="1200" smtClean="0">
                <a:latin typeface="Arial" pitchFamily="34" charset="0"/>
              </a:rPr>
              <a:pPr/>
              <a:t>133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293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1171FE4-CB8F-4217-B165-7D90FD7AFEAC}" type="slidenum">
              <a:rPr lang="en-US" altLang="en-US" sz="1200" smtClean="0">
                <a:latin typeface="Arial" pitchFamily="34" charset="0"/>
              </a:rPr>
              <a:pPr/>
              <a:t>134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85EEA8E-0FEE-4E28-BD92-82CF898F7BC6}" type="slidenum">
              <a:rPr lang="en-US" altLang="en-US" sz="1200" smtClean="0">
                <a:latin typeface="Arial" pitchFamily="34" charset="0"/>
              </a:rPr>
              <a:pPr/>
              <a:t>144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AD1BCB4-C115-449B-B359-1C1E10C2A21C}" type="slidenum">
              <a:rPr lang="en-US" altLang="en-US" sz="1200" smtClean="0">
                <a:latin typeface="Arial" pitchFamily="34" charset="0"/>
              </a:rPr>
              <a:pPr/>
              <a:t>145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6B9C1F2-12ED-4D90-9FDD-BDD96C538A69}" type="slidenum">
              <a:rPr lang="en-US" altLang="en-US" sz="1200" smtClean="0">
                <a:latin typeface="Arial" pitchFamily="34" charset="0"/>
              </a:rPr>
              <a:pPr/>
              <a:t>146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64F68C8-28BF-4DBD-B9AB-ED6FD56621D9}" type="slidenum">
              <a:rPr lang="en-US" altLang="en-US" sz="1200" smtClean="0">
                <a:latin typeface="Arial" pitchFamily="34" charset="0"/>
              </a:rPr>
              <a:pPr/>
              <a:t>147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44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3ED9CFF-B1E7-4474-AE8A-389752661221}" type="slidenum">
              <a:rPr lang="en-US" altLang="en-US" sz="1200" smtClean="0">
                <a:latin typeface="Arial" pitchFamily="34" charset="0"/>
              </a:rPr>
              <a:pPr/>
              <a:t>148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B7F6941-0C9E-4A05-A89E-35D4425218B6}" type="slidenum">
              <a:rPr lang="en-US" altLang="en-US" sz="1200" smtClean="0">
                <a:latin typeface="Arial" pitchFamily="34" charset="0"/>
              </a:rPr>
              <a:pPr/>
              <a:t>149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65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A58EB44-77CF-4AAC-BBE5-25B1F2115F66}" type="slidenum">
              <a:rPr lang="en-US" altLang="en-US" sz="1200" smtClean="0">
                <a:latin typeface="Arial" pitchFamily="34" charset="0"/>
              </a:rPr>
              <a:pPr/>
              <a:t>150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75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5ADC25B-757E-4029-BFD2-2C0D5345EA16}" type="slidenum">
              <a:rPr lang="en-US" altLang="en-US" sz="1200" smtClean="0">
                <a:latin typeface="Arial" pitchFamily="34" charset="0"/>
              </a:rPr>
              <a:pPr/>
              <a:t>151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85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metric prefixes…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E157C79-60D7-4D82-8CF5-3A668B4C3D3D}" type="slidenum">
              <a:rPr lang="en-US" altLang="en-US" sz="1200" smtClean="0">
                <a:latin typeface="Arial" pitchFamily="34" charset="0"/>
              </a:rPr>
              <a:pPr/>
              <a:t>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D98FAD4-CF16-475F-AB9A-04D43445293F}" type="slidenum">
              <a:rPr lang="en-US" altLang="en-US" sz="1200" smtClean="0">
                <a:latin typeface="Arial" pitchFamily="34" charset="0"/>
              </a:rPr>
              <a:pPr/>
              <a:t>152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96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93BB-EE6A-4C9B-9DDD-E5A3E577F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80E0-3A02-4000-93EB-37ABDA042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0F6-CB8B-41C5-9153-848352038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CD50-09D0-4D08-9AFA-0A0ECF648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7E26-DE1C-43D5-85A8-2D4929C63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345-0A06-4561-9A27-B2AAE1E45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D9EE-E5C9-47BC-BF9B-BCE32D6D8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8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6C5C-F94A-4DA0-BFF2-5335DBA0F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6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0B85-D403-4614-B11C-F47041AF5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007C-8AF9-40BD-80C3-6DC8CF64E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2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65F8-8F85-4349-BD9E-AFD21CD11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BE4-DB04-4BAA-8303-184EC1B8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1C21436-FA4D-4FE0-B306-6678A75DD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ED4CFAB-45B2-4AEC-930B-BD4B906E5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fromOlderLaptop/spring_2012/toMove_2011/alreadyMovedToDesktopMac/misc/moviesForTrusteesRobotics2010/towel.mp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fromOlderLaptop/spring_2012/toMove_2011/alreadyMovedToDesktopMac/misc/moviesForTrusteesRobotics2010/mit_cornell_crash.mp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fromOlderLaptop/spring_2012/toMove_2011/alreadyMovedToDesktopMac/misc/moviesForTrusteesRobotics2010/cornell_mit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0.emf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43.emf"/><Relationship Id="rId3" Type="http://schemas.openxmlformats.org/officeDocument/2006/relationships/image" Target="../media/image25.emf"/><Relationship Id="rId21" Type="http://schemas.openxmlformats.org/officeDocument/2006/relationships/image" Target="../media/image34.emf"/><Relationship Id="rId34" Type="http://schemas.openxmlformats.org/officeDocument/2006/relationships/customXml" Target="../ink/ink22.xml"/><Relationship Id="rId7" Type="http://schemas.openxmlformats.org/officeDocument/2006/relationships/image" Target="../media/image27.emf"/><Relationship Id="rId12" Type="http://schemas.openxmlformats.org/officeDocument/2006/relationships/customXml" Target="../ink/ink11.xml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33" Type="http://schemas.openxmlformats.org/officeDocument/2006/relationships/image" Target="../media/image40.emf"/><Relationship Id="rId38" Type="http://schemas.openxmlformats.org/officeDocument/2006/relationships/customXml" Target="../ink/ink24.xml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11" Type="http://schemas.openxmlformats.org/officeDocument/2006/relationships/image" Target="../media/image29.emf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42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10" Type="http://schemas.openxmlformats.org/officeDocument/2006/relationships/customXml" Target="../ink/ink10.xml"/><Relationship Id="rId19" Type="http://schemas.openxmlformats.org/officeDocument/2006/relationships/image" Target="../media/image33.emf"/><Relationship Id="rId31" Type="http://schemas.openxmlformats.org/officeDocument/2006/relationships/image" Target="../media/image39.emf"/><Relationship Id="rId4" Type="http://schemas.openxmlformats.org/officeDocument/2006/relationships/customXml" Target="../ink/ink7.xml"/><Relationship Id="rId9" Type="http://schemas.openxmlformats.org/officeDocument/2006/relationships/image" Target="../media/image28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emf"/><Relationship Id="rId30" Type="http://schemas.openxmlformats.org/officeDocument/2006/relationships/customXml" Target="../ink/ink20.xml"/><Relationship Id="rId35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customXml" Target="../ink/ink26.xml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66.emf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" Type="http://schemas.openxmlformats.org/officeDocument/2006/relationships/image" Target="../media/image61.emf"/><Relationship Id="rId21" Type="http://schemas.openxmlformats.org/officeDocument/2006/relationships/image" Target="../media/image70.emf"/><Relationship Id="rId34" Type="http://schemas.openxmlformats.org/officeDocument/2006/relationships/customXml" Target="../ink/ink50.xml"/><Relationship Id="rId7" Type="http://schemas.openxmlformats.org/officeDocument/2006/relationships/image" Target="../media/image63.emf"/><Relationship Id="rId12" Type="http://schemas.openxmlformats.org/officeDocument/2006/relationships/customXml" Target="../ink/ink39.xml"/><Relationship Id="rId17" Type="http://schemas.openxmlformats.org/officeDocument/2006/relationships/image" Target="../media/image68.emf"/><Relationship Id="rId25" Type="http://schemas.openxmlformats.org/officeDocument/2006/relationships/image" Target="../media/image72.emf"/><Relationship Id="rId33" Type="http://schemas.openxmlformats.org/officeDocument/2006/relationships/image" Target="../media/image76.emf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29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.xml"/><Relationship Id="rId11" Type="http://schemas.openxmlformats.org/officeDocument/2006/relationships/image" Target="../media/image65.emf"/><Relationship Id="rId24" Type="http://schemas.openxmlformats.org/officeDocument/2006/relationships/customXml" Target="../ink/ink45.xml"/><Relationship Id="rId32" Type="http://schemas.openxmlformats.org/officeDocument/2006/relationships/customXml" Target="../ink/ink49.xml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23" Type="http://schemas.openxmlformats.org/officeDocument/2006/relationships/image" Target="../media/image71.emf"/><Relationship Id="rId28" Type="http://schemas.openxmlformats.org/officeDocument/2006/relationships/customXml" Target="../ink/ink47.xml"/><Relationship Id="rId10" Type="http://schemas.openxmlformats.org/officeDocument/2006/relationships/customXml" Target="../ink/ink38.xml"/><Relationship Id="rId19" Type="http://schemas.openxmlformats.org/officeDocument/2006/relationships/image" Target="../media/image69.emf"/><Relationship Id="rId31" Type="http://schemas.openxmlformats.org/officeDocument/2006/relationships/image" Target="../media/image75.emf"/><Relationship Id="rId4" Type="http://schemas.openxmlformats.org/officeDocument/2006/relationships/customXml" Target="../ink/ink35.xml"/><Relationship Id="rId9" Type="http://schemas.openxmlformats.org/officeDocument/2006/relationships/image" Target="../media/image64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73.emf"/><Relationship Id="rId30" Type="http://schemas.openxmlformats.org/officeDocument/2006/relationships/customXml" Target="../ink/ink48.xml"/><Relationship Id="rId35" Type="http://schemas.openxmlformats.org/officeDocument/2006/relationships/image" Target="../media/image77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83.emf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3" Type="http://schemas.openxmlformats.org/officeDocument/2006/relationships/image" Target="../media/image78.emf"/><Relationship Id="rId21" Type="http://schemas.openxmlformats.org/officeDocument/2006/relationships/image" Target="../media/image87.emf"/><Relationship Id="rId7" Type="http://schemas.openxmlformats.org/officeDocument/2006/relationships/image" Target="../media/image80.emf"/><Relationship Id="rId12" Type="http://schemas.openxmlformats.org/officeDocument/2006/relationships/customXml" Target="../ink/ink56.xml"/><Relationship Id="rId17" Type="http://schemas.openxmlformats.org/officeDocument/2006/relationships/image" Target="../media/image85.emf"/><Relationship Id="rId25" Type="http://schemas.openxmlformats.org/officeDocument/2006/relationships/image" Target="../media/image89.emf"/><Relationship Id="rId33" Type="http://schemas.openxmlformats.org/officeDocument/2006/relationships/image" Target="../media/image93.emf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29" Type="http://schemas.openxmlformats.org/officeDocument/2006/relationships/image" Target="../media/image9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3.xml"/><Relationship Id="rId11" Type="http://schemas.openxmlformats.org/officeDocument/2006/relationships/image" Target="../media/image82.emf"/><Relationship Id="rId24" Type="http://schemas.openxmlformats.org/officeDocument/2006/relationships/customXml" Target="../ink/ink62.xml"/><Relationship Id="rId32" Type="http://schemas.openxmlformats.org/officeDocument/2006/relationships/customXml" Target="../ink/ink66.xml"/><Relationship Id="rId5" Type="http://schemas.openxmlformats.org/officeDocument/2006/relationships/image" Target="../media/image79.emf"/><Relationship Id="rId15" Type="http://schemas.openxmlformats.org/officeDocument/2006/relationships/image" Target="../media/image84.emf"/><Relationship Id="rId23" Type="http://schemas.openxmlformats.org/officeDocument/2006/relationships/image" Target="../media/image88.emf"/><Relationship Id="rId28" Type="http://schemas.openxmlformats.org/officeDocument/2006/relationships/customXml" Target="../ink/ink64.xml"/><Relationship Id="rId10" Type="http://schemas.openxmlformats.org/officeDocument/2006/relationships/customXml" Target="../ink/ink55.xml"/><Relationship Id="rId19" Type="http://schemas.openxmlformats.org/officeDocument/2006/relationships/image" Target="../media/image86.emf"/><Relationship Id="rId31" Type="http://schemas.openxmlformats.org/officeDocument/2006/relationships/image" Target="../media/image92.emf"/><Relationship Id="rId4" Type="http://schemas.openxmlformats.org/officeDocument/2006/relationships/customXml" Target="../ink/ink52.xml"/><Relationship Id="rId9" Type="http://schemas.openxmlformats.org/officeDocument/2006/relationships/image" Target="../media/image81.emf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90.emf"/><Relationship Id="rId30" Type="http://schemas.openxmlformats.org/officeDocument/2006/relationships/customXml" Target="../ink/ink6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3" Type="http://schemas.openxmlformats.org/officeDocument/2006/relationships/image" Target="../media/image94.emf"/><Relationship Id="rId7" Type="http://schemas.openxmlformats.org/officeDocument/2006/relationships/image" Target="../media/image96.emf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9.xml"/><Relationship Id="rId5" Type="http://schemas.openxmlformats.org/officeDocument/2006/relationships/image" Target="../media/image95.emf"/><Relationship Id="rId4" Type="http://schemas.openxmlformats.org/officeDocument/2006/relationships/customXml" Target="../ink/ink68.xml"/><Relationship Id="rId9" Type="http://schemas.openxmlformats.org/officeDocument/2006/relationships/image" Target="../media/image97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0.emf"/><Relationship Id="rId12" Type="http://schemas.openxmlformats.org/officeDocument/2006/relationships/customXml" Target="../ink/ink76.xml"/><Relationship Id="rId17" Type="http://schemas.openxmlformats.org/officeDocument/2006/relationships/image" Target="../media/image105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3.xml"/><Relationship Id="rId11" Type="http://schemas.openxmlformats.org/officeDocument/2006/relationships/image" Target="../media/image102.emf"/><Relationship Id="rId5" Type="http://schemas.openxmlformats.org/officeDocument/2006/relationships/image" Target="../media/image99.emf"/><Relationship Id="rId15" Type="http://schemas.openxmlformats.org/officeDocument/2006/relationships/image" Target="../media/image104.emf"/><Relationship Id="rId10" Type="http://schemas.openxmlformats.org/officeDocument/2006/relationships/customXml" Target="../ink/ink75.xml"/><Relationship Id="rId4" Type="http://schemas.openxmlformats.org/officeDocument/2006/relationships/customXml" Target="../ink/ink72.xml"/><Relationship Id="rId9" Type="http://schemas.openxmlformats.org/officeDocument/2006/relationships/image" Target="../media/image101.emf"/><Relationship Id="rId14" Type="http://schemas.openxmlformats.org/officeDocument/2006/relationships/customXml" Target="../ink/ink7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image" Target="../media/image111.emf"/><Relationship Id="rId3" Type="http://schemas.openxmlformats.org/officeDocument/2006/relationships/image" Target="../media/image106.emf"/><Relationship Id="rId7" Type="http://schemas.openxmlformats.org/officeDocument/2006/relationships/image" Target="../media/image108.emf"/><Relationship Id="rId12" Type="http://schemas.openxmlformats.org/officeDocument/2006/relationships/customXml" Target="../ink/ink84.xml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1.xml"/><Relationship Id="rId11" Type="http://schemas.openxmlformats.org/officeDocument/2006/relationships/image" Target="../media/image110.emf"/><Relationship Id="rId5" Type="http://schemas.openxmlformats.org/officeDocument/2006/relationships/image" Target="../media/image107.emf"/><Relationship Id="rId15" Type="http://schemas.openxmlformats.org/officeDocument/2006/relationships/image" Target="../media/image112.emf"/><Relationship Id="rId10" Type="http://schemas.openxmlformats.org/officeDocument/2006/relationships/customXml" Target="../ink/ink83.xml"/><Relationship Id="rId4" Type="http://schemas.openxmlformats.org/officeDocument/2006/relationships/customXml" Target="../ink/ink80.xml"/><Relationship Id="rId9" Type="http://schemas.openxmlformats.org/officeDocument/2006/relationships/image" Target="../media/image109.emf"/><Relationship Id="rId14" Type="http://schemas.openxmlformats.org/officeDocument/2006/relationships/customXml" Target="../ink/ink8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9.xml"/><Relationship Id="rId13" Type="http://schemas.openxmlformats.org/officeDocument/2006/relationships/image" Target="../media/image118.emf"/><Relationship Id="rId3" Type="http://schemas.openxmlformats.org/officeDocument/2006/relationships/image" Target="../media/image113.emf"/><Relationship Id="rId7" Type="http://schemas.openxmlformats.org/officeDocument/2006/relationships/image" Target="../media/image115.emf"/><Relationship Id="rId12" Type="http://schemas.openxmlformats.org/officeDocument/2006/relationships/customXml" Target="../ink/ink91.xml"/><Relationship Id="rId17" Type="http://schemas.openxmlformats.org/officeDocument/2006/relationships/image" Target="../media/image120.emf"/><Relationship Id="rId2" Type="http://schemas.openxmlformats.org/officeDocument/2006/relationships/customXml" Target="../ink/ink86.xml"/><Relationship Id="rId16" Type="http://schemas.openxmlformats.org/officeDocument/2006/relationships/customXml" Target="../ink/ink9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8.xml"/><Relationship Id="rId11" Type="http://schemas.openxmlformats.org/officeDocument/2006/relationships/image" Target="../media/image117.emf"/><Relationship Id="rId5" Type="http://schemas.openxmlformats.org/officeDocument/2006/relationships/image" Target="../media/image114.emf"/><Relationship Id="rId15" Type="http://schemas.openxmlformats.org/officeDocument/2006/relationships/image" Target="../media/image119.emf"/><Relationship Id="rId10" Type="http://schemas.openxmlformats.org/officeDocument/2006/relationships/customXml" Target="../ink/ink90.xml"/><Relationship Id="rId4" Type="http://schemas.openxmlformats.org/officeDocument/2006/relationships/customXml" Target="../ink/ink87.xml"/><Relationship Id="rId9" Type="http://schemas.openxmlformats.org/officeDocument/2006/relationships/image" Target="../media/image116.emf"/><Relationship Id="rId14" Type="http://schemas.openxmlformats.org/officeDocument/2006/relationships/customXml" Target="../ink/ink9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customXml" Target="../ink/ink94.xml"/><Relationship Id="rId7" Type="http://schemas.openxmlformats.org/officeDocument/2006/relationships/customXml" Target="../ink/ink96.xml"/><Relationship Id="rId12" Type="http://schemas.openxmlformats.org/officeDocument/2006/relationships/image" Target="../media/image12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emf"/><Relationship Id="rId11" Type="http://schemas.openxmlformats.org/officeDocument/2006/relationships/customXml" Target="../ink/ink98.xml"/><Relationship Id="rId5" Type="http://schemas.openxmlformats.org/officeDocument/2006/relationships/customXml" Target="../ink/ink95.xml"/><Relationship Id="rId10" Type="http://schemas.openxmlformats.org/officeDocument/2006/relationships/image" Target="../media/image124.emf"/><Relationship Id="rId4" Type="http://schemas.openxmlformats.org/officeDocument/2006/relationships/image" Target="../media/image121.emf"/><Relationship Id="rId9" Type="http://schemas.openxmlformats.org/officeDocument/2006/relationships/customXml" Target="../ink/ink9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65"/>
          <p:cNvSpPr>
            <a:spLocks noChangeArrowheads="1"/>
          </p:cNvSpPr>
          <p:nvPr/>
        </p:nvSpPr>
        <p:spPr bwMode="auto">
          <a:xfrm>
            <a:off x="1371600" y="5562600"/>
            <a:ext cx="7543800" cy="1143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075" name="Group 9"/>
          <p:cNvGrpSpPr>
            <a:grpSpLocks/>
          </p:cNvGrpSpPr>
          <p:nvPr/>
        </p:nvGrpSpPr>
        <p:grpSpPr bwMode="auto">
          <a:xfrm>
            <a:off x="349250" y="381000"/>
            <a:ext cx="444500" cy="488950"/>
            <a:chOff x="2928" y="1051"/>
            <a:chExt cx="840" cy="957"/>
          </a:xfrm>
        </p:grpSpPr>
        <p:sp>
          <p:nvSpPr>
            <p:cNvPr id="3113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5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6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7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8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9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20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21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22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6" name="Text Box 42"/>
          <p:cNvSpPr txBox="1">
            <a:spLocks noChangeArrowheads="1"/>
          </p:cNvSpPr>
          <p:nvPr/>
        </p:nvSpPr>
        <p:spPr bwMode="auto">
          <a:xfrm>
            <a:off x="228600" y="1379537"/>
            <a:ext cx="1890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8000"/>
                </a:solidFill>
                <a:latin typeface="Cambria" panose="02040503050406030204" pitchFamily="18" charset="0"/>
              </a:rPr>
              <a:t>The view from here…</a:t>
            </a:r>
          </a:p>
        </p:txBody>
      </p:sp>
      <p:sp>
        <p:nvSpPr>
          <p:cNvPr id="3078" name="TextBox 58"/>
          <p:cNvSpPr txBox="1">
            <a:spLocks noChangeArrowheads="1"/>
          </p:cNvSpPr>
          <p:nvPr/>
        </p:nvSpPr>
        <p:spPr bwMode="auto">
          <a:xfrm>
            <a:off x="1600200" y="5664200"/>
            <a:ext cx="414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3084" name="Text Box 42"/>
          <p:cNvSpPr txBox="1">
            <a:spLocks noChangeArrowheads="1"/>
          </p:cNvSpPr>
          <p:nvPr/>
        </p:nvSpPr>
        <p:spPr bwMode="auto">
          <a:xfrm>
            <a:off x="182563" y="5754688"/>
            <a:ext cx="1611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ambria" panose="02040503050406030204" pitchFamily="18" charset="0"/>
              </a:rPr>
              <a:t>is over here:</a:t>
            </a:r>
          </a:p>
        </p:txBody>
      </p:sp>
      <p:sp>
        <p:nvSpPr>
          <p:cNvPr id="3094" name="Rounded Rectangle 48"/>
          <p:cNvSpPr>
            <a:spLocks noChangeArrowheads="1"/>
          </p:cNvSpPr>
          <p:nvPr/>
        </p:nvSpPr>
        <p:spPr bwMode="auto">
          <a:xfrm>
            <a:off x="1447800" y="5621338"/>
            <a:ext cx="7091363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095" name="Straight Arrow Connector 50"/>
          <p:cNvCxnSpPr>
            <a:cxnSpLocks noChangeShapeType="1"/>
          </p:cNvCxnSpPr>
          <p:nvPr/>
        </p:nvCxnSpPr>
        <p:spPr bwMode="auto">
          <a:xfrm rot="16200000" flipH="1">
            <a:off x="-1219201" y="3954463"/>
            <a:ext cx="3344863" cy="793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6" name="Rectangle 55"/>
          <p:cNvSpPr>
            <a:spLocks noChangeArrowheads="1"/>
          </p:cNvSpPr>
          <p:nvPr/>
        </p:nvSpPr>
        <p:spPr bwMode="auto">
          <a:xfrm>
            <a:off x="23813" y="884238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 dirty="0">
                <a:solidFill>
                  <a:srgbClr val="008000"/>
                </a:solidFill>
              </a:rPr>
              <a:t>I've got </a:t>
            </a:r>
            <a:r>
              <a:rPr lang="en-US" altLang="en-US" sz="900" i="1" dirty="0">
                <a:solidFill>
                  <a:srgbClr val="008000"/>
                </a:solidFill>
              </a:rPr>
              <a:t>all </a:t>
            </a:r>
            <a:r>
              <a:rPr lang="en-US" altLang="en-US" sz="900" dirty="0">
                <a:solidFill>
                  <a:srgbClr val="008000"/>
                </a:solidFill>
              </a:rPr>
              <a:t>my eyes on this view!</a:t>
            </a:r>
            <a:endParaRPr lang="en-US" altLang="en-US" sz="900" dirty="0"/>
          </a:p>
        </p:txBody>
      </p:sp>
      <p:sp>
        <p:nvSpPr>
          <p:cNvPr id="3097" name="Rectangle 57"/>
          <p:cNvSpPr>
            <a:spLocks noChangeArrowheads="1"/>
          </p:cNvSpPr>
          <p:nvPr/>
        </p:nvSpPr>
        <p:spPr bwMode="auto">
          <a:xfrm>
            <a:off x="5732463" y="5767388"/>
            <a:ext cx="2547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What </a:t>
            </a:r>
            <a:r>
              <a:rPr lang="en-US" altLang="en-US" sz="1800" b="1" i="1">
                <a:solidFill>
                  <a:srgbClr val="008000"/>
                </a:solidFill>
                <a:latin typeface="Calibri" pitchFamily="34" charset="0"/>
              </a:rPr>
              <a:t>can </a:t>
            </a:r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be computed...</a:t>
            </a:r>
          </a:p>
        </p:txBody>
      </p:sp>
      <p:sp>
        <p:nvSpPr>
          <p:cNvPr id="3098" name="Rectangle 58"/>
          <p:cNvSpPr>
            <a:spLocks noChangeArrowheads="1"/>
          </p:cNvSpPr>
          <p:nvPr/>
        </p:nvSpPr>
        <p:spPr bwMode="auto">
          <a:xfrm>
            <a:off x="5854700" y="608965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... and how efficiently?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3101" name="Rectangle 61"/>
          <p:cNvSpPr>
            <a:spLocks noChangeArrowheads="1"/>
          </p:cNvSpPr>
          <p:nvPr/>
        </p:nvSpPr>
        <p:spPr bwMode="auto">
          <a:xfrm>
            <a:off x="7497763" y="5380038"/>
            <a:ext cx="15319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8000"/>
                </a:solidFill>
                <a:latin typeface="Calibri" pitchFamily="34" charset="0"/>
              </a:rPr>
              <a:t>CS </a:t>
            </a:r>
            <a:r>
              <a:rPr lang="en-US" altLang="en-US" b="1" i="1">
                <a:solidFill>
                  <a:srgbClr val="008000"/>
                </a:solidFill>
                <a:latin typeface="Calibri" pitchFamily="34" charset="0"/>
              </a:rPr>
              <a:t>Theory</a:t>
            </a:r>
            <a:endParaRPr lang="en-US" altLang="en-US" b="1" i="1">
              <a:solidFill>
                <a:srgbClr val="008000"/>
              </a:solidFill>
            </a:endParaRPr>
          </a:p>
        </p:txBody>
      </p:sp>
      <p:sp>
        <p:nvSpPr>
          <p:cNvPr id="3102" name="Text Box 24"/>
          <p:cNvSpPr txBox="1">
            <a:spLocks noChangeArrowheads="1"/>
          </p:cNvSpPr>
          <p:nvPr/>
        </p:nvSpPr>
        <p:spPr bwMode="auto">
          <a:xfrm>
            <a:off x="1143000" y="26035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CS5: an overview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03" name="Rounded Rectangle 65"/>
          <p:cNvSpPr>
            <a:spLocks noChangeArrowheads="1"/>
          </p:cNvSpPr>
          <p:nvPr/>
        </p:nvSpPr>
        <p:spPr bwMode="auto">
          <a:xfrm>
            <a:off x="2286000" y="1143000"/>
            <a:ext cx="6381750" cy="1143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04" name="TextBox 58"/>
          <p:cNvSpPr txBox="1">
            <a:spLocks noChangeArrowheads="1"/>
          </p:cNvSpPr>
          <p:nvPr/>
        </p:nvSpPr>
        <p:spPr bwMode="auto">
          <a:xfrm>
            <a:off x="2727325" y="1298575"/>
            <a:ext cx="350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Final Projects</a:t>
            </a:r>
          </a:p>
        </p:txBody>
      </p:sp>
      <p:sp>
        <p:nvSpPr>
          <p:cNvPr id="3105" name="Rounded Rectangle 48"/>
          <p:cNvSpPr>
            <a:spLocks noChangeArrowheads="1"/>
          </p:cNvSpPr>
          <p:nvPr/>
        </p:nvSpPr>
        <p:spPr bwMode="auto">
          <a:xfrm>
            <a:off x="2362200" y="1206500"/>
            <a:ext cx="6176963" cy="100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06" name="TextBox 1"/>
          <p:cNvSpPr txBox="1">
            <a:spLocks noChangeArrowheads="1"/>
          </p:cNvSpPr>
          <p:nvPr/>
        </p:nvSpPr>
        <p:spPr bwMode="auto">
          <a:xfrm>
            <a:off x="6324600" y="1263650"/>
            <a:ext cx="80823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500" dirty="0" err="1">
                <a:solidFill>
                  <a:srgbClr val="06A606"/>
                </a:solidFill>
                <a:latin typeface="Cambria" pitchFamily="18" charset="0"/>
              </a:rPr>
              <a:t>Picobot</a:t>
            </a:r>
            <a:endParaRPr lang="en-US" altLang="en-US" sz="1500" dirty="0">
              <a:solidFill>
                <a:srgbClr val="06A606"/>
              </a:solidFill>
              <a:latin typeface="Cambria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en-US" sz="1500" dirty="0" err="1">
                <a:solidFill>
                  <a:srgbClr val="06A606"/>
                </a:solidFill>
                <a:latin typeface="Cambria" pitchFamily="18" charset="0"/>
              </a:rPr>
              <a:t>vPool</a:t>
            </a:r>
            <a:endParaRPr lang="en-US" altLang="en-US" sz="1500" dirty="0">
              <a:solidFill>
                <a:srgbClr val="06A606"/>
              </a:solidFill>
              <a:latin typeface="Cambria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en-US" sz="1500" dirty="0" err="1" smtClean="0">
                <a:solidFill>
                  <a:srgbClr val="06A606"/>
                </a:solidFill>
                <a:latin typeface="Cambria" pitchFamily="18" charset="0"/>
              </a:rPr>
              <a:t>TextID</a:t>
            </a:r>
            <a:endParaRPr lang="en-US" altLang="en-US" sz="1500" dirty="0">
              <a:solidFill>
                <a:srgbClr val="06A606"/>
              </a:solidFill>
              <a:latin typeface="Cambria" pitchFamily="18" charset="0"/>
            </a:endParaRPr>
          </a:p>
        </p:txBody>
      </p:sp>
      <p:sp>
        <p:nvSpPr>
          <p:cNvPr id="3107" name="Rectangle 61"/>
          <p:cNvSpPr>
            <a:spLocks noChangeArrowheads="1"/>
          </p:cNvSpPr>
          <p:nvPr/>
        </p:nvSpPr>
        <p:spPr bwMode="auto">
          <a:xfrm>
            <a:off x="7580313" y="976313"/>
            <a:ext cx="1471612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i="1" dirty="0">
                <a:solidFill>
                  <a:srgbClr val="008000"/>
                </a:solidFill>
                <a:latin typeface="Calibri" pitchFamily="34" charset="0"/>
              </a:rPr>
              <a:t>CS Practice</a:t>
            </a:r>
            <a:endParaRPr lang="en-US" altLang="en-US" sz="2100" i="1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2501" y="5181600"/>
            <a:ext cx="39417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</a:rPr>
              <a:t>gizmodo.com/heres-how-to-win-every-time-at-connect-four-1474572099</a:t>
            </a:r>
            <a:endParaRPr lang="en-US" sz="900" dirty="0">
              <a:latin typeface="Calibri" panose="020F0502020204030204" pitchFamily="34" charset="0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9" t="35236" r="9733" b="2488"/>
          <a:stretch/>
        </p:blipFill>
        <p:spPr bwMode="auto">
          <a:xfrm>
            <a:off x="4953000" y="2500963"/>
            <a:ext cx="3517500" cy="2656573"/>
          </a:xfrm>
          <a:prstGeom prst="rect">
            <a:avLst/>
          </a:prstGeom>
          <a:noFill/>
          <a:ln w="38100" cap="flat" cmpd="sng">
            <a:solidFill>
              <a:srgbClr val="CCFF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181600"/>
            <a:ext cx="28894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</a:rPr>
              <a:t>www.amazon.com/b?ie=UTF8&amp;node=8037720011</a:t>
            </a:r>
            <a:endParaRPr lang="en-US" sz="900" dirty="0">
              <a:latin typeface="Calibri" panose="020F0502020204030204" pitchFamily="34" charset="0"/>
            </a:endParaRPr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3" t="28529" r="8737" b="5703"/>
          <a:stretch/>
        </p:blipFill>
        <p:spPr bwMode="auto">
          <a:xfrm>
            <a:off x="910848" y="2456764"/>
            <a:ext cx="3374017" cy="2724836"/>
          </a:xfrm>
          <a:prstGeom prst="rect">
            <a:avLst/>
          </a:prstGeom>
          <a:noFill/>
          <a:ln w="38100" cap="flat" cmpd="sng">
            <a:solidFill>
              <a:srgbClr val="CCFF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Rectangle 61"/>
          <p:cNvSpPr>
            <a:spLocks noChangeArrowheads="1"/>
          </p:cNvSpPr>
          <p:nvPr/>
        </p:nvSpPr>
        <p:spPr bwMode="auto">
          <a:xfrm>
            <a:off x="3239483" y="2556302"/>
            <a:ext cx="1433512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i="1" dirty="0">
                <a:solidFill>
                  <a:srgbClr val="008000"/>
                </a:solidFill>
                <a:latin typeface="Calibri" pitchFamily="34" charset="0"/>
              </a:rPr>
              <a:t>CS </a:t>
            </a:r>
            <a:r>
              <a:rPr lang="en-US" altLang="en-US" sz="2100" i="1" dirty="0" smtClean="0">
                <a:solidFill>
                  <a:srgbClr val="008000"/>
                </a:solidFill>
                <a:latin typeface="Calibri" pitchFamily="34" charset="0"/>
              </a:rPr>
              <a:t>stuff!</a:t>
            </a:r>
            <a:endParaRPr lang="en-US" altLang="en-US" sz="21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3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1" name="Text Box 54"/>
          <p:cNvSpPr txBox="1">
            <a:spLocks noChangeArrowheads="1"/>
          </p:cNvSpPr>
          <p:nvPr/>
        </p:nvSpPr>
        <p:spPr bwMode="auto">
          <a:xfrm>
            <a:off x="457200" y="304800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i="1" dirty="0">
                <a:latin typeface="Cambria" panose="02040503050406030204" pitchFamily="18" charset="0"/>
              </a:rPr>
              <a:t>C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omputation </a:t>
            </a:r>
            <a:r>
              <a:rPr lang="en-US" altLang="en-US" sz="4200" dirty="0" smtClean="0">
                <a:latin typeface="Cambria" panose="02040503050406030204" pitchFamily="18" charset="0"/>
              </a:rPr>
              <a:t>is simply a </a:t>
            </a:r>
            <a:r>
              <a:rPr lang="en-US" altLang="en-US" sz="4200" dirty="0">
                <a:latin typeface="Cambria" panose="02040503050406030204" pitchFamily="18" charset="0"/>
              </a:rPr>
              <a:t>deliberate sequence of state-changes</a:t>
            </a:r>
          </a:p>
        </p:txBody>
      </p:sp>
      <p:sp>
        <p:nvSpPr>
          <p:cNvPr id="17412" name="Text Box 58"/>
          <p:cNvSpPr txBox="1">
            <a:spLocks noChangeArrowheads="1"/>
          </p:cNvSpPr>
          <p:nvPr/>
        </p:nvSpPr>
        <p:spPr bwMode="auto">
          <a:xfrm>
            <a:off x="838200" y="5222875"/>
            <a:ext cx="236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011</a:t>
            </a:r>
            <a:r>
              <a:rPr lang="en-US" altLang="en-US" b="1">
                <a:latin typeface="Courier New" pitchFamily="49" charset="0"/>
              </a:rPr>
              <a:t>01</a:t>
            </a:r>
            <a:r>
              <a:rPr lang="en-US" altLang="en-US" b="1">
                <a:solidFill>
                  <a:srgbClr val="C00000"/>
                </a:solidFill>
                <a:latin typeface="Courier New" pitchFamily="49" charset="0"/>
              </a:rPr>
              <a:t>101010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11010010001</a:t>
            </a:r>
            <a:endParaRPr lang="en-US" altLang="en-US" b="1">
              <a:solidFill>
                <a:srgbClr val="0900FF"/>
              </a:solidFill>
              <a:latin typeface="Courier New" pitchFamily="49" charset="0"/>
            </a:endParaRPr>
          </a:p>
        </p:txBody>
      </p:sp>
      <p:sp>
        <p:nvSpPr>
          <p:cNvPr id="17413" name="Text Box 58"/>
          <p:cNvSpPr txBox="1">
            <a:spLocks noChangeArrowheads="1"/>
          </p:cNvSpPr>
          <p:nvPr/>
        </p:nvSpPr>
        <p:spPr bwMode="auto">
          <a:xfrm>
            <a:off x="5943600" y="5222875"/>
            <a:ext cx="236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011</a:t>
            </a:r>
            <a:r>
              <a:rPr lang="en-US" altLang="en-US" b="1">
                <a:latin typeface="Courier New" pitchFamily="49" charset="0"/>
              </a:rPr>
              <a:t>01</a:t>
            </a:r>
            <a:r>
              <a:rPr lang="en-US" altLang="en-US" b="1">
                <a:solidFill>
                  <a:srgbClr val="C00000"/>
                </a:solidFill>
                <a:latin typeface="Courier New" pitchFamily="49" charset="0"/>
              </a:rPr>
              <a:t>101010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00000001110</a:t>
            </a:r>
            <a:endParaRPr lang="en-US" altLang="en-US" b="1">
              <a:solidFill>
                <a:srgbClr val="0900FF"/>
              </a:solidFill>
              <a:latin typeface="Courier New" pitchFamily="49" charset="0"/>
            </a:endParaRPr>
          </a:p>
        </p:txBody>
      </p:sp>
      <p:sp>
        <p:nvSpPr>
          <p:cNvPr id="17414" name="Rectangle 31"/>
          <p:cNvSpPr>
            <a:spLocks noChangeArrowheads="1"/>
          </p:cNvSpPr>
          <p:nvPr/>
        </p:nvSpPr>
        <p:spPr bwMode="auto">
          <a:xfrm>
            <a:off x="1143000" y="6172200"/>
            <a:ext cx="1587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bits before</a:t>
            </a:r>
          </a:p>
        </p:txBody>
      </p:sp>
      <p:sp>
        <p:nvSpPr>
          <p:cNvPr id="17415" name="Rectangle 32"/>
          <p:cNvSpPr>
            <a:spLocks noChangeArrowheads="1"/>
          </p:cNvSpPr>
          <p:nvPr/>
        </p:nvSpPr>
        <p:spPr bwMode="auto">
          <a:xfrm>
            <a:off x="6400800" y="6172200"/>
            <a:ext cx="1364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ambria" panose="02040503050406030204" pitchFamily="18" charset="0"/>
              </a:rPr>
              <a:t>bits after</a:t>
            </a:r>
          </a:p>
        </p:txBody>
      </p:sp>
      <p:pic>
        <p:nvPicPr>
          <p:cNvPr id="17416" name="Picture 2" descr="https://encrypted-tbn3.google.com/images?q=tbn:ANd9GcQBTyNdUql3mgvfN7EzhPo_dg_UHGuvXuFGAQpl0Xi5yAwu9wq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 descr="http://computershopper.com/var/ezwebin_site/storage/images/media/images/top2/596343-1-eng-US/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243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 descr="http://www.augustana.ab.ca/~mohrj/courses/2004.fall/csc110/assignments/images/arbitrary_3input_circu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1487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ight Arrow 36"/>
          <p:cNvSpPr>
            <a:spLocks noChangeArrowheads="1"/>
          </p:cNvSpPr>
          <p:nvPr/>
        </p:nvSpPr>
        <p:spPr bwMode="auto">
          <a:xfrm>
            <a:off x="3200400" y="5410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6A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20" name="Right Arrow 37"/>
          <p:cNvSpPr>
            <a:spLocks noChangeArrowheads="1"/>
          </p:cNvSpPr>
          <p:nvPr/>
        </p:nvSpPr>
        <p:spPr bwMode="auto">
          <a:xfrm>
            <a:off x="5486400" y="5410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6A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 rot="21134405">
            <a:off x="7160079" y="1555005"/>
            <a:ext cx="1625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doesn't seem very </a:t>
            </a:r>
            <a:r>
              <a:rPr lang="en-US" sz="1500" i="1" dirty="0" smtClean="0">
                <a:latin typeface="Cambria" panose="02040503050406030204" pitchFamily="18" charset="0"/>
              </a:rPr>
              <a:t>meaningful</a:t>
            </a:r>
            <a:endParaRPr lang="en-US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457200" y="1343025"/>
            <a:ext cx="8218488" cy="180975"/>
            <a:chOff x="295" y="1311"/>
            <a:chExt cx="5177" cy="114"/>
          </a:xfrm>
        </p:grpSpPr>
        <p:sp>
          <p:nvSpPr>
            <p:cNvPr id="9729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29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7283" name="Rectangle 5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400">
                <a:solidFill>
                  <a:schemeClr val="tx2"/>
                </a:solidFill>
                <a:latin typeface="Arial" pitchFamily="34" charset="0"/>
              </a:rPr>
              <a:t>Finite State Machines are Everywhere!</a:t>
            </a:r>
          </a:p>
        </p:txBody>
      </p:sp>
      <p:pic>
        <p:nvPicPr>
          <p:cNvPr id="97284" name="Picture 17" descr="py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208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18"/>
          <p:cNvSpPr txBox="1">
            <a:spLocks noChangeArrowheads="1"/>
          </p:cNvSpPr>
          <p:nvPr/>
        </p:nvSpPr>
        <p:spPr bwMode="auto">
          <a:xfrm>
            <a:off x="958850" y="39624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pyRobot!</a:t>
            </a:r>
          </a:p>
        </p:txBody>
      </p:sp>
      <p:sp>
        <p:nvSpPr>
          <p:cNvPr id="97286" name="Oval 19"/>
          <p:cNvSpPr>
            <a:spLocks noChangeArrowheads="1"/>
          </p:cNvSpPr>
          <p:nvPr/>
        </p:nvSpPr>
        <p:spPr bwMode="auto">
          <a:xfrm>
            <a:off x="4495800" y="2667000"/>
            <a:ext cx="1981200" cy="1066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keyboard control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7287" name="AutoShape 20"/>
          <p:cNvSpPr>
            <a:spLocks noChangeArrowheads="1"/>
          </p:cNvSpPr>
          <p:nvPr/>
        </p:nvSpPr>
        <p:spPr bwMode="auto">
          <a:xfrm rot="5430567">
            <a:off x="3755232" y="2950368"/>
            <a:ext cx="723900" cy="766763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288" name="Oval 21"/>
          <p:cNvSpPr>
            <a:spLocks noChangeArrowheads="1"/>
          </p:cNvSpPr>
          <p:nvPr/>
        </p:nvSpPr>
        <p:spPr bwMode="auto">
          <a:xfrm>
            <a:off x="3048000" y="4800600"/>
            <a:ext cx="1676400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TURN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7289" name="Oval 22"/>
          <p:cNvSpPr>
            <a:spLocks noChangeArrowheads="1"/>
          </p:cNvSpPr>
          <p:nvPr/>
        </p:nvSpPr>
        <p:spPr bwMode="auto">
          <a:xfrm>
            <a:off x="6324600" y="4800600"/>
            <a:ext cx="2133600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FORWARD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7290" name="Line 23"/>
          <p:cNvSpPr>
            <a:spLocks noChangeShapeType="1"/>
          </p:cNvSpPr>
          <p:nvPr/>
        </p:nvSpPr>
        <p:spPr bwMode="auto">
          <a:xfrm flipH="1">
            <a:off x="4343400" y="3733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7291" name="AutoShape 25"/>
          <p:cNvCxnSpPr>
            <a:cxnSpLocks noChangeShapeType="1"/>
            <a:endCxn id="97288" idx="4"/>
          </p:cNvCxnSpPr>
          <p:nvPr/>
        </p:nvCxnSpPr>
        <p:spPr bwMode="auto">
          <a:xfrm>
            <a:off x="3276600" y="5562600"/>
            <a:ext cx="609600" cy="152400"/>
          </a:xfrm>
          <a:prstGeom prst="curvedConnector4">
            <a:avLst>
              <a:gd name="adj1" fmla="val -17190"/>
              <a:gd name="adj2" fmla="val 4291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92" name="Line 26"/>
          <p:cNvSpPr>
            <a:spLocks noChangeShapeType="1"/>
          </p:cNvSpPr>
          <p:nvPr/>
        </p:nvSpPr>
        <p:spPr bwMode="auto">
          <a:xfrm>
            <a:off x="4724400" y="5257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7293" name="AutoShape 27"/>
          <p:cNvCxnSpPr>
            <a:cxnSpLocks noChangeShapeType="1"/>
            <a:endCxn id="97289" idx="4"/>
          </p:cNvCxnSpPr>
          <p:nvPr/>
        </p:nvCxnSpPr>
        <p:spPr bwMode="auto">
          <a:xfrm>
            <a:off x="7162800" y="5715000"/>
            <a:ext cx="228600" cy="1588"/>
          </a:xfrm>
          <a:prstGeom prst="curvedConnector4">
            <a:avLst>
              <a:gd name="adj1" fmla="val -179861"/>
              <a:gd name="adj2" fmla="val 368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1026"/>
          <p:cNvGrpSpPr>
            <a:grpSpLocks/>
          </p:cNvGrpSpPr>
          <p:nvPr/>
        </p:nvGrpSpPr>
        <p:grpSpPr bwMode="auto">
          <a:xfrm>
            <a:off x="457200" y="1343025"/>
            <a:ext cx="8218488" cy="180975"/>
            <a:chOff x="295" y="1311"/>
            <a:chExt cx="5177" cy="114"/>
          </a:xfrm>
        </p:grpSpPr>
        <p:sp>
          <p:nvSpPr>
            <p:cNvPr id="98318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319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8307" name="Rectangle 1029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400">
                <a:solidFill>
                  <a:schemeClr val="tx2"/>
                </a:solidFill>
                <a:latin typeface="Arial" pitchFamily="34" charset="0"/>
              </a:rPr>
              <a:t>Finite State Machines are Everywhere!</a:t>
            </a:r>
          </a:p>
        </p:txBody>
      </p:sp>
      <p:pic>
        <p:nvPicPr>
          <p:cNvPr id="98308" name="Picture 1030" descr="py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208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1031"/>
          <p:cNvSpPr txBox="1">
            <a:spLocks noChangeArrowheads="1"/>
          </p:cNvSpPr>
          <p:nvPr/>
        </p:nvSpPr>
        <p:spPr bwMode="auto">
          <a:xfrm>
            <a:off x="958850" y="39624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pyRobot!</a:t>
            </a:r>
          </a:p>
        </p:txBody>
      </p:sp>
      <p:sp>
        <p:nvSpPr>
          <p:cNvPr id="98310" name="Oval 1032"/>
          <p:cNvSpPr>
            <a:spLocks noChangeArrowheads="1"/>
          </p:cNvSpPr>
          <p:nvPr/>
        </p:nvSpPr>
        <p:spPr bwMode="auto">
          <a:xfrm>
            <a:off x="4495800" y="2667000"/>
            <a:ext cx="1981200" cy="1066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keyboard control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8311" name="AutoShape 1033"/>
          <p:cNvSpPr>
            <a:spLocks noChangeArrowheads="1"/>
          </p:cNvSpPr>
          <p:nvPr/>
        </p:nvSpPr>
        <p:spPr bwMode="auto">
          <a:xfrm rot="5430567">
            <a:off x="3755232" y="2950368"/>
            <a:ext cx="723900" cy="766763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8312" name="Oval 1034"/>
          <p:cNvSpPr>
            <a:spLocks noChangeArrowheads="1"/>
          </p:cNvSpPr>
          <p:nvPr/>
        </p:nvSpPr>
        <p:spPr bwMode="auto">
          <a:xfrm>
            <a:off x="3048000" y="4800600"/>
            <a:ext cx="1676400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TURN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8313" name="Oval 1035"/>
          <p:cNvSpPr>
            <a:spLocks noChangeArrowheads="1"/>
          </p:cNvSpPr>
          <p:nvPr/>
        </p:nvSpPr>
        <p:spPr bwMode="auto">
          <a:xfrm>
            <a:off x="6324600" y="4800600"/>
            <a:ext cx="2133600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FORWARD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8314" name="Line 1036"/>
          <p:cNvSpPr>
            <a:spLocks noChangeShapeType="1"/>
          </p:cNvSpPr>
          <p:nvPr/>
        </p:nvSpPr>
        <p:spPr bwMode="auto">
          <a:xfrm flipH="1">
            <a:off x="4343400" y="3733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315" name="AutoShape 1037"/>
          <p:cNvCxnSpPr>
            <a:cxnSpLocks noChangeShapeType="1"/>
            <a:endCxn id="98312" idx="4"/>
          </p:cNvCxnSpPr>
          <p:nvPr/>
        </p:nvCxnSpPr>
        <p:spPr bwMode="auto">
          <a:xfrm>
            <a:off x="3276600" y="5562600"/>
            <a:ext cx="609600" cy="152400"/>
          </a:xfrm>
          <a:prstGeom prst="curvedConnector4">
            <a:avLst>
              <a:gd name="adj1" fmla="val -17190"/>
              <a:gd name="adj2" fmla="val 4291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16" name="Line 1038"/>
          <p:cNvSpPr>
            <a:spLocks noChangeShapeType="1"/>
          </p:cNvSpPr>
          <p:nvPr/>
        </p:nvSpPr>
        <p:spPr bwMode="auto">
          <a:xfrm>
            <a:off x="4724400" y="5257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317" name="AutoShape 1039"/>
          <p:cNvCxnSpPr>
            <a:cxnSpLocks noChangeShapeType="1"/>
            <a:endCxn id="98313" idx="4"/>
          </p:cNvCxnSpPr>
          <p:nvPr/>
        </p:nvCxnSpPr>
        <p:spPr bwMode="auto">
          <a:xfrm>
            <a:off x="7162800" y="5715000"/>
            <a:ext cx="228600" cy="1588"/>
          </a:xfrm>
          <a:prstGeom prst="curvedConnector4">
            <a:avLst>
              <a:gd name="adj1" fmla="val -179861"/>
              <a:gd name="adj2" fmla="val 368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Unary Finite State Machines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 in base 10 = 1111111 in “unary”</a:t>
            </a:r>
          </a:p>
        </p:txBody>
      </p:sp>
      <p:grpSp>
        <p:nvGrpSpPr>
          <p:cNvPr id="99332" name="Group 4"/>
          <p:cNvGrpSpPr>
            <a:grpSpLocks/>
          </p:cNvGrpSpPr>
          <p:nvPr/>
        </p:nvGrpSpPr>
        <p:grpSpPr bwMode="auto">
          <a:xfrm>
            <a:off x="457200" y="1447800"/>
            <a:ext cx="8218488" cy="180975"/>
            <a:chOff x="295" y="1311"/>
            <a:chExt cx="5177" cy="114"/>
          </a:xfrm>
        </p:grpSpPr>
        <p:sp>
          <p:nvSpPr>
            <p:cNvPr id="9933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33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9333" name="Picture 10" descr="caveman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667000"/>
            <a:ext cx="4978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Unary Finite State Machines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 in base 10 = 1111111 in “unary”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457200" y="1447800"/>
            <a:ext cx="8218488" cy="180975"/>
            <a:chOff x="295" y="1311"/>
            <a:chExt cx="5177" cy="114"/>
          </a:xfrm>
        </p:grpSpPr>
        <p:sp>
          <p:nvSpPr>
            <p:cNvPr id="10035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00357" name="Picture 7" descr="cav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55988"/>
            <a:ext cx="186372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AutoShape 8"/>
          <p:cNvSpPr>
            <a:spLocks noChangeArrowheads="1"/>
          </p:cNvSpPr>
          <p:nvPr/>
        </p:nvSpPr>
        <p:spPr bwMode="auto">
          <a:xfrm>
            <a:off x="4495800" y="2743200"/>
            <a:ext cx="2514600" cy="914400"/>
          </a:xfrm>
          <a:prstGeom prst="wedgeRectCallout">
            <a:avLst>
              <a:gd name="adj1" fmla="val -47727"/>
              <a:gd name="adj2" fmla="val 63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Me clobber beast 111111 times!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Unary Finite State Machines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 in base 10 = 111111 in “unary”</a:t>
            </a:r>
          </a:p>
          <a:p>
            <a:pPr eaLnBrk="1" hangingPunct="1"/>
            <a:r>
              <a:rPr lang="en-US" altLang="en-US" smtClean="0"/>
              <a:t>A FSM for multiples of 3 in unary…</a:t>
            </a:r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457200" y="1447800"/>
            <a:ext cx="8218488" cy="180975"/>
            <a:chOff x="295" y="1311"/>
            <a:chExt cx="5177" cy="114"/>
          </a:xfrm>
        </p:grpSpPr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Unary Finite State Machines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 in base 10 = 111111 in “unary”</a:t>
            </a:r>
          </a:p>
          <a:p>
            <a:pPr eaLnBrk="1" hangingPunct="1"/>
            <a:r>
              <a:rPr lang="en-US" altLang="en-US" smtClean="0"/>
              <a:t>A FSM for multiples of 3 in unary…</a:t>
            </a: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457200" y="1447800"/>
            <a:ext cx="8218488" cy="180975"/>
            <a:chOff x="295" y="1311"/>
            <a:chExt cx="5177" cy="114"/>
          </a:xfrm>
        </p:grpSpPr>
        <p:sp>
          <p:nvSpPr>
            <p:cNvPr id="10242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2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405" name="Group 7"/>
          <p:cNvGrpSpPr>
            <a:grpSpLocks/>
          </p:cNvGrpSpPr>
          <p:nvPr/>
        </p:nvGrpSpPr>
        <p:grpSpPr bwMode="auto">
          <a:xfrm>
            <a:off x="1524000" y="4070350"/>
            <a:ext cx="838200" cy="533400"/>
            <a:chOff x="816" y="1344"/>
            <a:chExt cx="528" cy="336"/>
          </a:xfrm>
        </p:grpSpPr>
        <p:sp>
          <p:nvSpPr>
            <p:cNvPr id="102418" name="Oval 8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19" name="AutoShape 9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06" name="Oval 10"/>
          <p:cNvSpPr>
            <a:spLocks noChangeArrowheads="1"/>
          </p:cNvSpPr>
          <p:nvPr/>
        </p:nvSpPr>
        <p:spPr bwMode="auto">
          <a:xfrm>
            <a:off x="4341813" y="4027488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07" name="Rectangle 12"/>
          <p:cNvSpPr>
            <a:spLocks noChangeArrowheads="1"/>
          </p:cNvSpPr>
          <p:nvPr/>
        </p:nvSpPr>
        <p:spPr bwMode="auto">
          <a:xfrm>
            <a:off x="1827213" y="4027488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2408" name="Rectangle 13"/>
          <p:cNvSpPr>
            <a:spLocks noChangeArrowheads="1"/>
          </p:cNvSpPr>
          <p:nvPr/>
        </p:nvSpPr>
        <p:spPr bwMode="auto">
          <a:xfrm>
            <a:off x="4418013" y="4027488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02409" name="Line 14"/>
          <p:cNvSpPr>
            <a:spLocks noChangeShapeType="1"/>
          </p:cNvSpPr>
          <p:nvPr/>
        </p:nvSpPr>
        <p:spPr bwMode="auto">
          <a:xfrm>
            <a:off x="2360613" y="4332288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Text Box 16"/>
          <p:cNvSpPr txBox="1">
            <a:spLocks noChangeArrowheads="1"/>
          </p:cNvSpPr>
          <p:nvPr/>
        </p:nvSpPr>
        <p:spPr bwMode="auto">
          <a:xfrm>
            <a:off x="3167063" y="3951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02411" name="Oval 17"/>
          <p:cNvSpPr>
            <a:spLocks noChangeArrowheads="1"/>
          </p:cNvSpPr>
          <p:nvPr/>
        </p:nvSpPr>
        <p:spPr bwMode="auto">
          <a:xfrm>
            <a:off x="3124200" y="58674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12" name="Rectangle 18"/>
          <p:cNvSpPr>
            <a:spLocks noChangeArrowheads="1"/>
          </p:cNvSpPr>
          <p:nvPr/>
        </p:nvSpPr>
        <p:spPr bwMode="auto">
          <a:xfrm>
            <a:off x="3124200" y="58674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</a:p>
        </p:txBody>
      </p:sp>
      <p:sp>
        <p:nvSpPr>
          <p:cNvPr id="102413" name="Line 19"/>
          <p:cNvSpPr>
            <a:spLocks noChangeShapeType="1"/>
          </p:cNvSpPr>
          <p:nvPr/>
        </p:nvSpPr>
        <p:spPr bwMode="auto">
          <a:xfrm flipH="1">
            <a:off x="3505200" y="45720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Text Box 20"/>
          <p:cNvSpPr txBox="1">
            <a:spLocks noChangeArrowheads="1"/>
          </p:cNvSpPr>
          <p:nvPr/>
        </p:nvSpPr>
        <p:spPr bwMode="auto">
          <a:xfrm flipH="1">
            <a:off x="2286000" y="5105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02415" name="Oval 21"/>
          <p:cNvSpPr>
            <a:spLocks noChangeArrowheads="1"/>
          </p:cNvSpPr>
          <p:nvPr/>
        </p:nvSpPr>
        <p:spPr bwMode="auto">
          <a:xfrm>
            <a:off x="1800225" y="4033838"/>
            <a:ext cx="6096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16" name="Line 26"/>
          <p:cNvSpPr>
            <a:spLocks noChangeShapeType="1"/>
          </p:cNvSpPr>
          <p:nvPr/>
        </p:nvSpPr>
        <p:spPr bwMode="auto">
          <a:xfrm flipH="1" flipV="1">
            <a:off x="2166938" y="4605338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Text Box 27"/>
          <p:cNvSpPr txBox="1">
            <a:spLocks noChangeArrowheads="1"/>
          </p:cNvSpPr>
          <p:nvPr/>
        </p:nvSpPr>
        <p:spPr bwMode="auto">
          <a:xfrm flipH="1">
            <a:off x="4038600" y="5105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Closer Examination of Uncomputability…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Can a FSM be constructed to determine if its input is the unary representation of:</a:t>
            </a:r>
          </a:p>
          <a:p>
            <a:pPr eaLnBrk="1" hangingPunct="1"/>
            <a:r>
              <a:rPr lang="en-US" altLang="en-US" smtClean="0"/>
              <a:t> A multiple of 5? </a:t>
            </a:r>
            <a:r>
              <a:rPr lang="en-US" altLang="en-US" sz="2800" smtClean="0"/>
              <a:t>(11111, 11111111111, …)</a:t>
            </a:r>
          </a:p>
          <a:p>
            <a:pPr eaLnBrk="1" hangingPunct="1"/>
            <a:r>
              <a:rPr lang="en-US" altLang="en-US" smtClean="0"/>
              <a:t> A power of 2?</a:t>
            </a:r>
            <a:r>
              <a:rPr lang="en-US" altLang="en-US" sz="2800" smtClean="0"/>
              <a:t>  (1, 11, 1111, 11111111, …)</a:t>
            </a:r>
          </a:p>
          <a:p>
            <a:pPr eaLnBrk="1" hangingPunct="1"/>
            <a:r>
              <a:rPr lang="en-US" altLang="en-US" smtClean="0"/>
              <a:t> A perfect square?  </a:t>
            </a:r>
            <a:r>
              <a:rPr lang="en-US" altLang="en-US" sz="2800" smtClean="0"/>
              <a:t>(1, 1111, 111111111, …)</a:t>
            </a:r>
          </a:p>
          <a:p>
            <a:pPr eaLnBrk="1" hangingPunct="1"/>
            <a:r>
              <a:rPr lang="en-US" altLang="en-US" smtClean="0"/>
              <a:t> A prime?  </a:t>
            </a:r>
            <a:r>
              <a:rPr lang="en-US" altLang="en-US" sz="2800" smtClean="0"/>
              <a:t>(11, 111, 11111, 1111111, …)</a:t>
            </a:r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457200" y="1447800"/>
            <a:ext cx="8218488" cy="180975"/>
            <a:chOff x="295" y="1311"/>
            <a:chExt cx="5177" cy="114"/>
          </a:xfrm>
        </p:grpSpPr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3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Friday…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Black back in its regular classroom, Gold here!</a:t>
            </a:r>
          </a:p>
          <a:p>
            <a:pPr eaLnBrk="1" hangingPunct="1"/>
            <a:r>
              <a:rPr lang="en-US" altLang="en-US" smtClean="0"/>
              <a:t>Wrap-up, exam practice problems, final logistics and information, and course evaluations.</a:t>
            </a:r>
          </a:p>
        </p:txBody>
      </p:sp>
      <p:grpSp>
        <p:nvGrpSpPr>
          <p:cNvPr id="104452" name="Group 4"/>
          <p:cNvGrpSpPr>
            <a:grpSpLocks/>
          </p:cNvGrpSpPr>
          <p:nvPr/>
        </p:nvGrpSpPr>
        <p:grpSpPr bwMode="auto">
          <a:xfrm>
            <a:off x="457200" y="1038225"/>
            <a:ext cx="8218488" cy="180975"/>
            <a:chOff x="295" y="1311"/>
            <a:chExt cx="5177" cy="114"/>
          </a:xfrm>
        </p:grpSpPr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5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Famous CS Quotes…</a:t>
            </a:r>
          </a:p>
        </p:txBody>
      </p:sp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10547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47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5476" name="Text Box 6"/>
          <p:cNvSpPr txBox="1">
            <a:spLocks noChangeArrowheads="1"/>
          </p:cNvSpPr>
          <p:nvPr/>
        </p:nvSpPr>
        <p:spPr bwMode="auto">
          <a:xfrm>
            <a:off x="76200" y="1905000"/>
            <a:ext cx="90439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“I believe there is a market for perhaps 5 computers in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the entire world” - Thomas J. Watson, Founder of IBM, 1943</a:t>
            </a:r>
          </a:p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“In the future, computers will weigh no more than 1.5 tons”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>
                <a:latin typeface="Arial" pitchFamily="34" charset="0"/>
              </a:rPr>
              <a:t>Popular Mechanics, 1949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“There is no reason why anyone would want to have a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computer in his home” - Ken Olson, Digital Equipment Corp. 1977</a:t>
            </a:r>
          </a:p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“640K ought to be enough for anybody” - Bill Gates (?)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Real Headlines (or “Why AI is SO hard!”)…</a:t>
            </a:r>
            <a:endParaRPr lang="en-US" altLang="en-US" smtClean="0"/>
          </a:p>
        </p:txBody>
      </p:sp>
      <p:grpSp>
        <p:nvGrpSpPr>
          <p:cNvPr id="106499" name="Group 1027"/>
          <p:cNvGrpSpPr>
            <a:grpSpLocks/>
          </p:cNvGrpSpPr>
          <p:nvPr/>
        </p:nvGrpSpPr>
        <p:grpSpPr bwMode="auto">
          <a:xfrm>
            <a:off x="533400" y="1143000"/>
            <a:ext cx="8218488" cy="180975"/>
            <a:chOff x="295" y="1311"/>
            <a:chExt cx="5177" cy="114"/>
          </a:xfrm>
        </p:grpSpPr>
        <p:sp>
          <p:nvSpPr>
            <p:cNvPr id="106500" name="Rectangle 102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501" name="Rectangle 102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>
                <a:latin typeface="Cambria" panose="02040503050406030204" pitchFamily="18" charset="0"/>
              </a:rPr>
              <a:t>A </a:t>
            </a:r>
            <a:r>
              <a:rPr lang="en-US" altLang="en-US" sz="4000" i="1" dirty="0">
                <a:latin typeface="Cambria" panose="02040503050406030204" pitchFamily="18" charset="0"/>
              </a:rPr>
              <a:t>model</a:t>
            </a:r>
            <a:r>
              <a:rPr lang="en-US" altLang="en-US" sz="4000" dirty="0">
                <a:latin typeface="Cambria" panose="02040503050406030204" pitchFamily="18" charset="0"/>
              </a:rPr>
              <a:t> of computation: FSM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611813" y="996950"/>
            <a:ext cx="3176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latin typeface="Cambria" panose="02040503050406030204" pitchFamily="18" charset="0"/>
              </a:rPr>
              <a:t>Finite State Machine</a:t>
            </a:r>
          </a:p>
        </p:txBody>
      </p:sp>
      <p:sp>
        <p:nvSpPr>
          <p:cNvPr id="18436" name="Oval 7"/>
          <p:cNvSpPr>
            <a:spLocks noChangeArrowheads="1"/>
          </p:cNvSpPr>
          <p:nvPr/>
        </p:nvSpPr>
        <p:spPr bwMode="auto">
          <a:xfrm>
            <a:off x="3297238" y="43465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440113" y="45180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s0</a:t>
            </a:r>
          </a:p>
        </p:txBody>
      </p:sp>
      <p:sp>
        <p:nvSpPr>
          <p:cNvPr id="18438" name="Oval 9"/>
          <p:cNvSpPr>
            <a:spLocks noChangeArrowheads="1"/>
          </p:cNvSpPr>
          <p:nvPr/>
        </p:nvSpPr>
        <p:spPr bwMode="auto">
          <a:xfrm>
            <a:off x="5678488" y="43815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821363" y="455295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s1</a:t>
            </a:r>
          </a:p>
        </p:txBody>
      </p: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5608638" y="43211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1200150" y="5291138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5927725" y="545306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V="1">
            <a:off x="2309813" y="490220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 flipV="1">
            <a:off x="6149975" y="518160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3538538" y="5410200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18446" name="Freeform 17"/>
          <p:cNvSpPr>
            <a:spLocks/>
          </p:cNvSpPr>
          <p:nvPr/>
        </p:nvSpPr>
        <p:spPr bwMode="auto">
          <a:xfrm>
            <a:off x="3978275" y="480377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Freeform 18"/>
          <p:cNvSpPr>
            <a:spLocks/>
          </p:cNvSpPr>
          <p:nvPr/>
        </p:nvSpPr>
        <p:spPr bwMode="auto">
          <a:xfrm>
            <a:off x="3987800" y="442595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4760913" y="41402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3608388" y="38100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4641850" y="49323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6067425" y="39433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 flipV="1">
            <a:off x="4240213" y="5065713"/>
            <a:ext cx="192087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Freeform 24"/>
          <p:cNvSpPr>
            <a:spLocks/>
          </p:cNvSpPr>
          <p:nvPr/>
        </p:nvSpPr>
        <p:spPr bwMode="auto">
          <a:xfrm>
            <a:off x="3449638" y="39417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25"/>
          <p:cNvSpPr>
            <a:spLocks/>
          </p:cNvSpPr>
          <p:nvPr/>
        </p:nvSpPr>
        <p:spPr bwMode="auto">
          <a:xfrm>
            <a:off x="5870575" y="39004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Freeform 26"/>
          <p:cNvSpPr>
            <a:spLocks/>
          </p:cNvSpPr>
          <p:nvPr/>
        </p:nvSpPr>
        <p:spPr bwMode="auto">
          <a:xfrm>
            <a:off x="3103563" y="45037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Text Box 27"/>
          <p:cNvSpPr txBox="1">
            <a:spLocks noChangeArrowheads="1"/>
          </p:cNvSpPr>
          <p:nvPr/>
        </p:nvSpPr>
        <p:spPr bwMode="auto">
          <a:xfrm>
            <a:off x="990600" y="5684838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Sand" charset="0"/>
              </a:rPr>
              <a:t>“input funnel”</a:t>
            </a:r>
          </a:p>
        </p:txBody>
      </p:sp>
      <p:sp>
        <p:nvSpPr>
          <p:cNvPr id="18457" name="Text Box 28"/>
          <p:cNvSpPr txBox="1">
            <a:spLocks noChangeArrowheads="1"/>
          </p:cNvSpPr>
          <p:nvPr/>
        </p:nvSpPr>
        <p:spPr bwMode="auto">
          <a:xfrm>
            <a:off x="3314700" y="577691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Sand" charset="0"/>
              </a:rPr>
              <a:t>“where to go”</a:t>
            </a:r>
          </a:p>
        </p:txBody>
      </p:sp>
      <p:sp>
        <p:nvSpPr>
          <p:cNvPr id="18458" name="Text Box 29"/>
          <p:cNvSpPr txBox="1">
            <a:spLocks noChangeArrowheads="1"/>
          </p:cNvSpPr>
          <p:nvPr/>
        </p:nvSpPr>
        <p:spPr bwMode="auto">
          <a:xfrm>
            <a:off x="6002338" y="5792788"/>
            <a:ext cx="206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Sand" charset="0"/>
              </a:rPr>
              <a:t>double circled</a:t>
            </a:r>
          </a:p>
        </p:txBody>
      </p:sp>
      <p:sp>
        <p:nvSpPr>
          <p:cNvPr id="1058" name="Text Box 30"/>
          <p:cNvSpPr txBox="1">
            <a:spLocks noChangeArrowheads="1"/>
          </p:cNvSpPr>
          <p:nvPr/>
        </p:nvSpPr>
        <p:spPr bwMode="auto">
          <a:xfrm>
            <a:off x="6842125" y="2813050"/>
            <a:ext cx="16002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Example FSM</a:t>
            </a:r>
          </a:p>
        </p:txBody>
      </p:sp>
      <p:sp>
        <p:nvSpPr>
          <p:cNvPr id="18460" name="Text Box 32"/>
          <p:cNvSpPr txBox="1">
            <a:spLocks noChangeArrowheads="1"/>
          </p:cNvSpPr>
          <p:nvPr/>
        </p:nvSpPr>
        <p:spPr bwMode="auto">
          <a:xfrm>
            <a:off x="3452813" y="610870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labeled by input !</a:t>
            </a:r>
          </a:p>
        </p:txBody>
      </p:sp>
      <p:sp>
        <p:nvSpPr>
          <p:cNvPr id="1060" name="Text Box 31"/>
          <p:cNvSpPr txBox="1">
            <a:spLocks noChangeArrowheads="1"/>
          </p:cNvSpPr>
          <p:nvPr/>
        </p:nvSpPr>
        <p:spPr bwMode="auto">
          <a:xfrm>
            <a:off x="1179513" y="1752600"/>
            <a:ext cx="2260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Example input</a:t>
            </a:r>
          </a:p>
        </p:txBody>
      </p:sp>
      <p:sp>
        <p:nvSpPr>
          <p:cNvPr id="18462" name="Text Box 33"/>
          <p:cNvSpPr txBox="1">
            <a:spLocks noChangeArrowheads="1"/>
          </p:cNvSpPr>
          <p:nvPr/>
        </p:nvSpPr>
        <p:spPr bwMode="auto">
          <a:xfrm>
            <a:off x="2235200" y="2286000"/>
            <a:ext cx="335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100101</a:t>
            </a:r>
          </a:p>
        </p:txBody>
      </p:sp>
      <p:sp>
        <p:nvSpPr>
          <p:cNvPr id="18463" name="Text Box 34"/>
          <p:cNvSpPr txBox="1">
            <a:spLocks noChangeArrowheads="1"/>
          </p:cNvSpPr>
          <p:nvPr/>
        </p:nvSpPr>
        <p:spPr bwMode="auto">
          <a:xfrm>
            <a:off x="533400" y="2476500"/>
            <a:ext cx="156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input sequence</a:t>
            </a:r>
          </a:p>
        </p:txBody>
      </p:sp>
      <p:cxnSp>
        <p:nvCxnSpPr>
          <p:cNvPr id="18464" name="Straight Arrow Connector 49"/>
          <p:cNvCxnSpPr>
            <a:cxnSpLocks noChangeShapeType="1"/>
          </p:cNvCxnSpPr>
          <p:nvPr/>
        </p:nvCxnSpPr>
        <p:spPr bwMode="auto">
          <a:xfrm>
            <a:off x="2590800" y="3008313"/>
            <a:ext cx="149383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5" name="Rectangle 50"/>
          <p:cNvSpPr>
            <a:spLocks noChangeArrowheads="1"/>
          </p:cNvSpPr>
          <p:nvPr/>
        </p:nvSpPr>
        <p:spPr bwMode="auto">
          <a:xfrm>
            <a:off x="788988" y="2774950"/>
            <a:ext cx="1052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read left-to-right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4835525"/>
              <a:ext cx="4762" cy="7938"/>
            </p14:xfrm>
          </p:contentPart>
        </mc:Choice>
        <mc:Fallback xmlns="">
          <p:pic>
            <p:nvPicPr>
              <p:cNvPr id="10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1656" y="4830113"/>
                <a:ext cx="18708" cy="220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Real Headlines (or “Why AI is SO hard!”)…</a:t>
            </a:r>
            <a:endParaRPr lang="en-US" altLang="en-US" smtClean="0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533400" y="1143000"/>
            <a:ext cx="8218488" cy="180975"/>
            <a:chOff x="295" y="1311"/>
            <a:chExt cx="5177" cy="114"/>
          </a:xfrm>
        </p:grpSpPr>
        <p:sp>
          <p:nvSpPr>
            <p:cNvPr id="10752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2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441325" y="1522413"/>
            <a:ext cx="4137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Teachers Strike Idle Kids</a:t>
            </a: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Real Headlines…</a:t>
            </a:r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0854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5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8548" name="Text Box 6"/>
          <p:cNvSpPr txBox="1">
            <a:spLocks noChangeArrowheads="1"/>
          </p:cNvSpPr>
          <p:nvPr/>
        </p:nvSpPr>
        <p:spPr bwMode="auto">
          <a:xfrm>
            <a:off x="441325" y="1522413"/>
            <a:ext cx="78930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Teachers Strike Idle Kids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Police Begin Campaign to Run Down Jaywalkers</a:t>
            </a: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Real Headlines…</a:t>
            </a:r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0957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7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441325" y="1522413"/>
            <a:ext cx="789305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Teachers Strike Idle Kids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Police Begin Campaign to Run Down Jaywalkers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Two Sisters Reunited after 18 Years in Checkout</a:t>
            </a: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Counter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Real Headlines…</a:t>
            </a:r>
          </a:p>
        </p:txBody>
      </p:sp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1059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59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0596" name="Text Box 6"/>
          <p:cNvSpPr txBox="1">
            <a:spLocks noChangeArrowheads="1"/>
          </p:cNvSpPr>
          <p:nvPr/>
        </p:nvSpPr>
        <p:spPr bwMode="auto">
          <a:xfrm>
            <a:off x="441325" y="1522413"/>
            <a:ext cx="789305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Teachers Strike Idle Kids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Police Begin Campaign to Run Down Jaywalkers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Two Sisters Reunited after 18 Years in Checkout</a:t>
            </a: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Counter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Red Tape Holds Up New Bridges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Real Headlines…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1162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62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41325" y="1522413"/>
            <a:ext cx="789305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Teachers Strike Idle Kids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Police Begin Campaign to Run Down Jaywalkers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Two Sisters Reunited after 18 Years in Checkout</a:t>
            </a: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Counter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Red Tape Holds Up New Bridges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Local High School Dropouts Cut in Half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1264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64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441325" y="1522413"/>
            <a:ext cx="78930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Teachers Strike Idle Kids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Police Begin Campaign to Run Down Jaywalkers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Two Sisters Reunited after 18 Years in Checkout</a:t>
            </a: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Counter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Red Tape Holds Up New Bridges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Local High School Dropouts Cut in Half</a:t>
            </a:r>
          </a:p>
          <a:p>
            <a:pPr>
              <a:spcBef>
                <a:spcPct val="0"/>
              </a:spcBef>
            </a:pP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 pitchFamily="34" charset="0"/>
              </a:rPr>
              <a:t>Kids Make Nutritious Snacks</a:t>
            </a:r>
          </a:p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Real Headlines…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Developing a Model of a Computer…</a:t>
            </a:r>
            <a:endParaRPr lang="en-US" altLang="en-US" smtClean="0"/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533400" y="1447800"/>
            <a:ext cx="8218488" cy="180975"/>
            <a:chOff x="295" y="1311"/>
            <a:chExt cx="5177" cy="114"/>
          </a:xfrm>
        </p:grpSpPr>
        <p:sp>
          <p:nvSpPr>
            <p:cNvPr id="11369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9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668" name="Rectangle 6"/>
          <p:cNvSpPr>
            <a:spLocks noChangeArrowheads="1"/>
          </p:cNvSpPr>
          <p:nvPr/>
        </p:nvSpPr>
        <p:spPr bwMode="auto">
          <a:xfrm>
            <a:off x="3733800" y="22860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69" name="Rectangle 7"/>
          <p:cNvSpPr>
            <a:spLocks noChangeArrowheads="1"/>
          </p:cNvSpPr>
          <p:nvPr/>
        </p:nvSpPr>
        <p:spPr bwMode="auto">
          <a:xfrm>
            <a:off x="3733800" y="25146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0" name="Rectangle 8"/>
          <p:cNvSpPr>
            <a:spLocks noChangeArrowheads="1"/>
          </p:cNvSpPr>
          <p:nvPr/>
        </p:nvSpPr>
        <p:spPr bwMode="auto">
          <a:xfrm>
            <a:off x="3733800" y="27432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1" name="Rectangle 9"/>
          <p:cNvSpPr>
            <a:spLocks noChangeArrowheads="1"/>
          </p:cNvSpPr>
          <p:nvPr/>
        </p:nvSpPr>
        <p:spPr bwMode="auto">
          <a:xfrm>
            <a:off x="3733800" y="29718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2" name="Rectangle 10"/>
          <p:cNvSpPr>
            <a:spLocks noChangeArrowheads="1"/>
          </p:cNvSpPr>
          <p:nvPr/>
        </p:nvSpPr>
        <p:spPr bwMode="auto">
          <a:xfrm>
            <a:off x="3733800" y="32004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3" name="Rectangle 11"/>
          <p:cNvSpPr>
            <a:spLocks noChangeArrowheads="1"/>
          </p:cNvSpPr>
          <p:nvPr/>
        </p:nvSpPr>
        <p:spPr bwMode="auto">
          <a:xfrm>
            <a:off x="3733800" y="34290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4" name="Rectangle 12"/>
          <p:cNvSpPr>
            <a:spLocks noChangeArrowheads="1"/>
          </p:cNvSpPr>
          <p:nvPr/>
        </p:nvSpPr>
        <p:spPr bwMode="auto">
          <a:xfrm>
            <a:off x="3733800" y="36576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5" name="Rectangle 13"/>
          <p:cNvSpPr>
            <a:spLocks noChangeArrowheads="1"/>
          </p:cNvSpPr>
          <p:nvPr/>
        </p:nvSpPr>
        <p:spPr bwMode="auto">
          <a:xfrm>
            <a:off x="3733800" y="38862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6" name="Rectangle 14"/>
          <p:cNvSpPr>
            <a:spLocks noChangeArrowheads="1"/>
          </p:cNvSpPr>
          <p:nvPr/>
        </p:nvSpPr>
        <p:spPr bwMode="auto">
          <a:xfrm>
            <a:off x="3733800" y="41148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7" name="Rectangle 15"/>
          <p:cNvSpPr>
            <a:spLocks noChangeArrowheads="1"/>
          </p:cNvSpPr>
          <p:nvPr/>
        </p:nvSpPr>
        <p:spPr bwMode="auto">
          <a:xfrm>
            <a:off x="3733800" y="47244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8" name="Rectangle 16"/>
          <p:cNvSpPr>
            <a:spLocks noChangeArrowheads="1"/>
          </p:cNvSpPr>
          <p:nvPr/>
        </p:nvSpPr>
        <p:spPr bwMode="auto">
          <a:xfrm>
            <a:off x="3733800" y="49530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79" name="Text Box 17"/>
          <p:cNvSpPr txBox="1">
            <a:spLocks noChangeArrowheads="1"/>
          </p:cNvSpPr>
          <p:nvPr/>
        </p:nvSpPr>
        <p:spPr bwMode="auto">
          <a:xfrm>
            <a:off x="3581400" y="5410200"/>
            <a:ext cx="224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RAM (Memory)</a:t>
            </a:r>
          </a:p>
        </p:txBody>
      </p:sp>
      <p:sp>
        <p:nvSpPr>
          <p:cNvPr id="113680" name="Rectangle 18"/>
          <p:cNvSpPr>
            <a:spLocks noChangeArrowheads="1"/>
          </p:cNvSpPr>
          <p:nvPr/>
        </p:nvSpPr>
        <p:spPr bwMode="auto">
          <a:xfrm>
            <a:off x="3787775" y="2254250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81" name="Rectangle 19"/>
          <p:cNvSpPr>
            <a:spLocks noChangeArrowheads="1"/>
          </p:cNvSpPr>
          <p:nvPr/>
        </p:nvSpPr>
        <p:spPr bwMode="auto">
          <a:xfrm>
            <a:off x="3789363" y="2492375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11001000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82" name="Rectangle 20"/>
          <p:cNvSpPr>
            <a:spLocks noChangeArrowheads="1"/>
          </p:cNvSpPr>
          <p:nvPr/>
        </p:nvSpPr>
        <p:spPr bwMode="auto">
          <a:xfrm>
            <a:off x="838200" y="22860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13683" name="Text Box 21"/>
          <p:cNvSpPr txBox="1">
            <a:spLocks noChangeArrowheads="1"/>
          </p:cNvSpPr>
          <p:nvPr/>
        </p:nvSpPr>
        <p:spPr bwMode="auto">
          <a:xfrm>
            <a:off x="990600" y="3886200"/>
            <a:ext cx="1882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CPU (Processor)</a:t>
            </a:r>
          </a:p>
        </p:txBody>
      </p:sp>
      <p:sp>
        <p:nvSpPr>
          <p:cNvPr id="113684" name="Rectangle 22"/>
          <p:cNvSpPr>
            <a:spLocks noChangeArrowheads="1"/>
          </p:cNvSpPr>
          <p:nvPr/>
        </p:nvSpPr>
        <p:spPr bwMode="auto">
          <a:xfrm>
            <a:off x="1676400" y="25146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85" name="Rectangle 23"/>
          <p:cNvSpPr>
            <a:spLocks noChangeArrowheads="1"/>
          </p:cNvSpPr>
          <p:nvPr/>
        </p:nvSpPr>
        <p:spPr bwMode="auto">
          <a:xfrm>
            <a:off x="1676400" y="2819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86" name="Rectangle 24"/>
          <p:cNvSpPr>
            <a:spLocks noChangeArrowheads="1"/>
          </p:cNvSpPr>
          <p:nvPr/>
        </p:nvSpPr>
        <p:spPr bwMode="auto">
          <a:xfrm>
            <a:off x="1676400" y="33528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87" name="Text Box 25"/>
          <p:cNvSpPr txBox="1">
            <a:spLocks noChangeArrowheads="1"/>
          </p:cNvSpPr>
          <p:nvPr/>
        </p:nvSpPr>
        <p:spPr bwMode="auto">
          <a:xfrm>
            <a:off x="0" y="1828800"/>
            <a:ext cx="314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Instruction Pointer (Program Counter)</a:t>
            </a:r>
          </a:p>
        </p:txBody>
      </p:sp>
      <p:sp>
        <p:nvSpPr>
          <p:cNvPr id="113688" name="Line 26"/>
          <p:cNvSpPr>
            <a:spLocks noChangeShapeType="1"/>
          </p:cNvSpPr>
          <p:nvPr/>
        </p:nvSpPr>
        <p:spPr bwMode="auto">
          <a:xfrm>
            <a:off x="1371600" y="2057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Text Box 27"/>
          <p:cNvSpPr txBox="1">
            <a:spLocks noChangeArrowheads="1"/>
          </p:cNvSpPr>
          <p:nvPr/>
        </p:nvSpPr>
        <p:spPr bwMode="auto">
          <a:xfrm>
            <a:off x="-76200" y="2546350"/>
            <a:ext cx="10048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Instruction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 Register</a:t>
            </a:r>
          </a:p>
          <a:p>
            <a:pPr>
              <a:spcBef>
                <a:spcPct val="0"/>
              </a:spcBef>
            </a:pPr>
            <a:endParaRPr lang="en-US" altLang="en-US" sz="1400">
              <a:latin typeface="Arial" pitchFamily="34" charset="0"/>
            </a:endParaRPr>
          </a:p>
        </p:txBody>
      </p:sp>
      <p:sp>
        <p:nvSpPr>
          <p:cNvPr id="113690" name="Line 28"/>
          <p:cNvSpPr>
            <a:spLocks noChangeShapeType="1"/>
          </p:cNvSpPr>
          <p:nvPr/>
        </p:nvSpPr>
        <p:spPr bwMode="auto">
          <a:xfrm>
            <a:off x="762000" y="2895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1" name="Rectangle 29"/>
          <p:cNvSpPr>
            <a:spLocks noChangeArrowheads="1"/>
          </p:cNvSpPr>
          <p:nvPr/>
        </p:nvSpPr>
        <p:spPr bwMode="auto">
          <a:xfrm>
            <a:off x="1600200" y="32766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92" name="Rectangle 30"/>
          <p:cNvSpPr>
            <a:spLocks noChangeArrowheads="1"/>
          </p:cNvSpPr>
          <p:nvPr/>
        </p:nvSpPr>
        <p:spPr bwMode="auto">
          <a:xfrm>
            <a:off x="1524000" y="3200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10010011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93" name="Text Box 31"/>
          <p:cNvSpPr txBox="1">
            <a:spLocks noChangeArrowheads="1"/>
          </p:cNvSpPr>
          <p:nvPr/>
        </p:nvSpPr>
        <p:spPr bwMode="auto">
          <a:xfrm>
            <a:off x="0" y="3149600"/>
            <a:ext cx="935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Registers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94" name="Line 32"/>
          <p:cNvSpPr>
            <a:spLocks noChangeShapeType="1"/>
          </p:cNvSpPr>
          <p:nvPr/>
        </p:nvSpPr>
        <p:spPr bwMode="auto">
          <a:xfrm>
            <a:off x="609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Developing a Model of a Computer…</a:t>
            </a:r>
            <a:endParaRPr lang="en-US" altLang="en-US" smtClean="0"/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533400" y="1447800"/>
            <a:ext cx="8218488" cy="180975"/>
            <a:chOff x="295" y="1311"/>
            <a:chExt cx="5177" cy="114"/>
          </a:xfrm>
        </p:grpSpPr>
        <p:sp>
          <p:nvSpPr>
            <p:cNvPr id="11472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2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3733800" y="22860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3733800" y="25146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4" name="Rectangle 8"/>
          <p:cNvSpPr>
            <a:spLocks noChangeArrowheads="1"/>
          </p:cNvSpPr>
          <p:nvPr/>
        </p:nvSpPr>
        <p:spPr bwMode="auto">
          <a:xfrm>
            <a:off x="3733800" y="27432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5" name="Rectangle 9"/>
          <p:cNvSpPr>
            <a:spLocks noChangeArrowheads="1"/>
          </p:cNvSpPr>
          <p:nvPr/>
        </p:nvSpPr>
        <p:spPr bwMode="auto">
          <a:xfrm>
            <a:off x="3733800" y="29718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6" name="Rectangle 10"/>
          <p:cNvSpPr>
            <a:spLocks noChangeArrowheads="1"/>
          </p:cNvSpPr>
          <p:nvPr/>
        </p:nvSpPr>
        <p:spPr bwMode="auto">
          <a:xfrm>
            <a:off x="3733800" y="32004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7" name="Rectangle 11"/>
          <p:cNvSpPr>
            <a:spLocks noChangeArrowheads="1"/>
          </p:cNvSpPr>
          <p:nvPr/>
        </p:nvSpPr>
        <p:spPr bwMode="auto">
          <a:xfrm>
            <a:off x="3733800" y="34290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8" name="Rectangle 12"/>
          <p:cNvSpPr>
            <a:spLocks noChangeArrowheads="1"/>
          </p:cNvSpPr>
          <p:nvPr/>
        </p:nvSpPr>
        <p:spPr bwMode="auto">
          <a:xfrm>
            <a:off x="3733800" y="36576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9" name="Rectangle 13"/>
          <p:cNvSpPr>
            <a:spLocks noChangeArrowheads="1"/>
          </p:cNvSpPr>
          <p:nvPr/>
        </p:nvSpPr>
        <p:spPr bwMode="auto">
          <a:xfrm>
            <a:off x="3733800" y="38862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700" name="Rectangle 14"/>
          <p:cNvSpPr>
            <a:spLocks noChangeArrowheads="1"/>
          </p:cNvSpPr>
          <p:nvPr/>
        </p:nvSpPr>
        <p:spPr bwMode="auto">
          <a:xfrm>
            <a:off x="3733800" y="41148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701" name="Rectangle 15"/>
          <p:cNvSpPr>
            <a:spLocks noChangeArrowheads="1"/>
          </p:cNvSpPr>
          <p:nvPr/>
        </p:nvSpPr>
        <p:spPr bwMode="auto">
          <a:xfrm>
            <a:off x="3733800" y="47244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702" name="Rectangle 16"/>
          <p:cNvSpPr>
            <a:spLocks noChangeArrowheads="1"/>
          </p:cNvSpPr>
          <p:nvPr/>
        </p:nvSpPr>
        <p:spPr bwMode="auto">
          <a:xfrm>
            <a:off x="3733800" y="49530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703" name="Text Box 17"/>
          <p:cNvSpPr txBox="1">
            <a:spLocks noChangeArrowheads="1"/>
          </p:cNvSpPr>
          <p:nvPr/>
        </p:nvSpPr>
        <p:spPr bwMode="auto">
          <a:xfrm>
            <a:off x="3581400" y="5410200"/>
            <a:ext cx="224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RAM (Memory)</a:t>
            </a:r>
          </a:p>
        </p:txBody>
      </p:sp>
      <p:sp>
        <p:nvSpPr>
          <p:cNvPr id="114704" name="Rectangle 18"/>
          <p:cNvSpPr>
            <a:spLocks noChangeArrowheads="1"/>
          </p:cNvSpPr>
          <p:nvPr/>
        </p:nvSpPr>
        <p:spPr bwMode="auto">
          <a:xfrm>
            <a:off x="3787775" y="2254250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5" name="Rectangle 19"/>
          <p:cNvSpPr>
            <a:spLocks noChangeArrowheads="1"/>
          </p:cNvSpPr>
          <p:nvPr/>
        </p:nvSpPr>
        <p:spPr bwMode="auto">
          <a:xfrm>
            <a:off x="3789363" y="2492375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11001000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6" name="Rectangle 20"/>
          <p:cNvSpPr>
            <a:spLocks noChangeArrowheads="1"/>
          </p:cNvSpPr>
          <p:nvPr/>
        </p:nvSpPr>
        <p:spPr bwMode="auto">
          <a:xfrm>
            <a:off x="838200" y="22860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14707" name="Text Box 21"/>
          <p:cNvSpPr txBox="1">
            <a:spLocks noChangeArrowheads="1"/>
          </p:cNvSpPr>
          <p:nvPr/>
        </p:nvSpPr>
        <p:spPr bwMode="auto">
          <a:xfrm>
            <a:off x="990600" y="3886200"/>
            <a:ext cx="1882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CPU (Processor)</a:t>
            </a:r>
          </a:p>
        </p:txBody>
      </p:sp>
      <p:sp>
        <p:nvSpPr>
          <p:cNvPr id="114708" name="Rectangle 22"/>
          <p:cNvSpPr>
            <a:spLocks noChangeArrowheads="1"/>
          </p:cNvSpPr>
          <p:nvPr/>
        </p:nvSpPr>
        <p:spPr bwMode="auto">
          <a:xfrm>
            <a:off x="1676400" y="25146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9" name="Rectangle 23"/>
          <p:cNvSpPr>
            <a:spLocks noChangeArrowheads="1"/>
          </p:cNvSpPr>
          <p:nvPr/>
        </p:nvSpPr>
        <p:spPr bwMode="auto">
          <a:xfrm>
            <a:off x="1676400" y="2819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10" name="Rectangle 24"/>
          <p:cNvSpPr>
            <a:spLocks noChangeArrowheads="1"/>
          </p:cNvSpPr>
          <p:nvPr/>
        </p:nvSpPr>
        <p:spPr bwMode="auto">
          <a:xfrm>
            <a:off x="1676400" y="33528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711" name="Text Box 25"/>
          <p:cNvSpPr txBox="1">
            <a:spLocks noChangeArrowheads="1"/>
          </p:cNvSpPr>
          <p:nvPr/>
        </p:nvSpPr>
        <p:spPr bwMode="auto">
          <a:xfrm>
            <a:off x="0" y="1828800"/>
            <a:ext cx="314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Instruction Pointer (Program Counter)</a:t>
            </a:r>
          </a:p>
        </p:txBody>
      </p:sp>
      <p:sp>
        <p:nvSpPr>
          <p:cNvPr id="114712" name="Line 26"/>
          <p:cNvSpPr>
            <a:spLocks noChangeShapeType="1"/>
          </p:cNvSpPr>
          <p:nvPr/>
        </p:nvSpPr>
        <p:spPr bwMode="auto">
          <a:xfrm>
            <a:off x="1371600" y="2057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3" name="Text Box 27"/>
          <p:cNvSpPr txBox="1">
            <a:spLocks noChangeArrowheads="1"/>
          </p:cNvSpPr>
          <p:nvPr/>
        </p:nvSpPr>
        <p:spPr bwMode="auto">
          <a:xfrm>
            <a:off x="-76200" y="2546350"/>
            <a:ext cx="10048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Instruction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 Register</a:t>
            </a:r>
          </a:p>
          <a:p>
            <a:pPr>
              <a:spcBef>
                <a:spcPct val="0"/>
              </a:spcBef>
            </a:pPr>
            <a:endParaRPr lang="en-US" altLang="en-US" sz="1400">
              <a:latin typeface="Arial" pitchFamily="34" charset="0"/>
            </a:endParaRPr>
          </a:p>
        </p:txBody>
      </p:sp>
      <p:sp>
        <p:nvSpPr>
          <p:cNvPr id="114714" name="Line 28"/>
          <p:cNvSpPr>
            <a:spLocks noChangeShapeType="1"/>
          </p:cNvSpPr>
          <p:nvPr/>
        </p:nvSpPr>
        <p:spPr bwMode="auto">
          <a:xfrm>
            <a:off x="762000" y="2895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5" name="Rectangle 29"/>
          <p:cNvSpPr>
            <a:spLocks noChangeArrowheads="1"/>
          </p:cNvSpPr>
          <p:nvPr/>
        </p:nvSpPr>
        <p:spPr bwMode="auto">
          <a:xfrm>
            <a:off x="1600200" y="32766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716" name="Rectangle 30"/>
          <p:cNvSpPr>
            <a:spLocks noChangeArrowheads="1"/>
          </p:cNvSpPr>
          <p:nvPr/>
        </p:nvSpPr>
        <p:spPr bwMode="auto">
          <a:xfrm>
            <a:off x="1524000" y="3200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10010011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17" name="Text Box 31"/>
          <p:cNvSpPr txBox="1">
            <a:spLocks noChangeArrowheads="1"/>
          </p:cNvSpPr>
          <p:nvPr/>
        </p:nvSpPr>
        <p:spPr bwMode="auto">
          <a:xfrm>
            <a:off x="0" y="3149600"/>
            <a:ext cx="935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Registers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18" name="Line 32"/>
          <p:cNvSpPr>
            <a:spLocks noChangeShapeType="1"/>
          </p:cNvSpPr>
          <p:nvPr/>
        </p:nvSpPr>
        <p:spPr bwMode="auto">
          <a:xfrm>
            <a:off x="609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Line 33"/>
          <p:cNvSpPr>
            <a:spLocks noChangeShapeType="1"/>
          </p:cNvSpPr>
          <p:nvPr/>
        </p:nvSpPr>
        <p:spPr bwMode="auto">
          <a:xfrm>
            <a:off x="5791200" y="1828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Rectangle 34"/>
          <p:cNvSpPr>
            <a:spLocks noChangeArrowheads="1"/>
          </p:cNvSpPr>
          <p:nvPr/>
        </p:nvSpPr>
        <p:spPr bwMode="auto">
          <a:xfrm>
            <a:off x="6781800" y="21336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21" name="Rectangle 35"/>
          <p:cNvSpPr>
            <a:spLocks noChangeArrowheads="1"/>
          </p:cNvSpPr>
          <p:nvPr/>
        </p:nvSpPr>
        <p:spPr bwMode="auto">
          <a:xfrm>
            <a:off x="6553200" y="24384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22" name="Rectangle 36"/>
          <p:cNvSpPr>
            <a:spLocks noChangeArrowheads="1"/>
          </p:cNvSpPr>
          <p:nvPr/>
        </p:nvSpPr>
        <p:spPr bwMode="auto">
          <a:xfrm>
            <a:off x="6324600" y="26670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23" name="Rectangle 37"/>
          <p:cNvSpPr>
            <a:spLocks noChangeArrowheads="1"/>
          </p:cNvSpPr>
          <p:nvPr/>
        </p:nvSpPr>
        <p:spPr bwMode="auto">
          <a:xfrm>
            <a:off x="6096000" y="28956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24" name="Line 38"/>
          <p:cNvSpPr>
            <a:spLocks noChangeShapeType="1"/>
          </p:cNvSpPr>
          <p:nvPr/>
        </p:nvSpPr>
        <p:spPr bwMode="auto">
          <a:xfrm flipV="1">
            <a:off x="8229600" y="4038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5" name="Text Box 39"/>
          <p:cNvSpPr txBox="1">
            <a:spLocks noChangeArrowheads="1"/>
          </p:cNvSpPr>
          <p:nvPr/>
        </p:nvSpPr>
        <p:spPr bwMode="auto">
          <a:xfrm>
            <a:off x="7772400" y="48768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1573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73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715963" y="2651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But what is </a:t>
            </a:r>
            <a:r>
              <a:rPr lang="en-US" altLang="en-US" sz="4400" b="1" i="1">
                <a:latin typeface="Times" pitchFamily="-106" charset="0"/>
              </a:rPr>
              <a:t>computation</a:t>
            </a:r>
            <a:r>
              <a:rPr lang="en-US" altLang="en-US" sz="4400">
                <a:latin typeface="Times" pitchFamily="-106" charset="0"/>
              </a:rPr>
              <a:t> ?</a:t>
            </a: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388938" y="1454150"/>
            <a:ext cx="6237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rgbClr val="0900FF"/>
                </a:solidFill>
                <a:latin typeface="Times" pitchFamily="-106" charset="0"/>
              </a:rPr>
              <a:t>The fundamental model:</a:t>
            </a:r>
          </a:p>
        </p:txBody>
      </p:sp>
      <p:sp>
        <p:nvSpPr>
          <p:cNvPr id="115717" name="Text Box 7"/>
          <p:cNvSpPr txBox="1">
            <a:spLocks noChangeArrowheads="1"/>
          </p:cNvSpPr>
          <p:nvPr/>
        </p:nvSpPr>
        <p:spPr bwMode="auto">
          <a:xfrm>
            <a:off x="1049338" y="2287588"/>
            <a:ext cx="581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A </a:t>
            </a:r>
            <a:r>
              <a:rPr lang="en-US" altLang="en-US" b="1">
                <a:latin typeface="Times" pitchFamily="-106" charset="0"/>
              </a:rPr>
              <a:t>string</a:t>
            </a:r>
            <a:r>
              <a:rPr lang="en-US" altLang="en-US">
                <a:latin typeface="Times" pitchFamily="-106" charset="0"/>
              </a:rPr>
              <a:t> is a sequence of legal characters:      </a:t>
            </a:r>
          </a:p>
        </p:txBody>
      </p:sp>
      <p:sp>
        <p:nvSpPr>
          <p:cNvPr id="115718" name="Text Box 8"/>
          <p:cNvSpPr txBox="1">
            <a:spLocks noChangeArrowheads="1"/>
          </p:cNvSpPr>
          <p:nvPr/>
        </p:nvSpPr>
        <p:spPr bwMode="auto">
          <a:xfrm>
            <a:off x="1046163" y="3433763"/>
            <a:ext cx="537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A </a:t>
            </a:r>
            <a:r>
              <a:rPr lang="en-US" altLang="en-US" b="1">
                <a:latin typeface="Times" pitchFamily="-106" charset="0"/>
              </a:rPr>
              <a:t>language</a:t>
            </a:r>
            <a:r>
              <a:rPr lang="en-US" altLang="en-US">
                <a:latin typeface="Times" pitchFamily="-106" charset="0"/>
              </a:rPr>
              <a:t> is a set of strings</a:t>
            </a:r>
          </a:p>
        </p:txBody>
      </p:sp>
      <p:sp>
        <p:nvSpPr>
          <p:cNvPr id="115719" name="Text Box 9"/>
          <p:cNvSpPr txBox="1">
            <a:spLocks noChangeArrowheads="1"/>
          </p:cNvSpPr>
          <p:nvPr/>
        </p:nvSpPr>
        <p:spPr bwMode="auto">
          <a:xfrm>
            <a:off x="6961188" y="2024063"/>
            <a:ext cx="105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itchFamily="34" charset="0"/>
              </a:rPr>
              <a:t>01</a:t>
            </a:r>
          </a:p>
        </p:txBody>
      </p:sp>
      <p:sp>
        <p:nvSpPr>
          <p:cNvPr id="115720" name="Text Box 10"/>
          <p:cNvSpPr txBox="1">
            <a:spLocks noChangeArrowheads="1"/>
          </p:cNvSpPr>
          <p:nvPr/>
        </p:nvSpPr>
        <p:spPr bwMode="auto">
          <a:xfrm>
            <a:off x="6977063" y="2371725"/>
            <a:ext cx="105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itchFamily="34" charset="0"/>
              </a:rPr>
              <a:t>0011</a:t>
            </a:r>
          </a:p>
        </p:txBody>
      </p:sp>
      <p:sp>
        <p:nvSpPr>
          <p:cNvPr id="115721" name="Text Box 11"/>
          <p:cNvSpPr txBox="1">
            <a:spLocks noChangeArrowheads="1"/>
          </p:cNvSpPr>
          <p:nvPr/>
        </p:nvSpPr>
        <p:spPr bwMode="auto">
          <a:xfrm>
            <a:off x="6880225" y="2749550"/>
            <a:ext cx="127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itchFamily="34" charset="0"/>
              </a:rPr>
              <a:t>000111</a:t>
            </a:r>
          </a:p>
        </p:txBody>
      </p:sp>
      <p:sp>
        <p:nvSpPr>
          <p:cNvPr id="115722" name="Line 12"/>
          <p:cNvSpPr>
            <a:spLocks noChangeShapeType="1"/>
          </p:cNvSpPr>
          <p:nvPr/>
        </p:nvSpPr>
        <p:spPr bwMode="auto">
          <a:xfrm flipV="1">
            <a:off x="4497388" y="2676525"/>
            <a:ext cx="18415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Text Box 13"/>
          <p:cNvSpPr txBox="1">
            <a:spLocks noChangeArrowheads="1"/>
          </p:cNvSpPr>
          <p:nvPr/>
        </p:nvSpPr>
        <p:spPr bwMode="auto">
          <a:xfrm>
            <a:off x="1941513" y="3973513"/>
            <a:ext cx="56245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000">
                <a:latin typeface="Arial" pitchFamily="34" charset="0"/>
              </a:rPr>
              <a:t>{ 01, 0011, 000111 }</a:t>
            </a:r>
          </a:p>
          <a:p>
            <a:pPr>
              <a:lnSpc>
                <a:spcPct val="120000"/>
              </a:lnSpc>
            </a:pPr>
            <a:r>
              <a:rPr lang="en-US" altLang="en-US" sz="2000">
                <a:latin typeface="Arial" pitchFamily="34" charset="0"/>
              </a:rPr>
              <a:t>{ w | w contains 01 somewhere }</a:t>
            </a:r>
          </a:p>
          <a:p>
            <a:pPr>
              <a:lnSpc>
                <a:spcPct val="120000"/>
              </a:lnSpc>
            </a:pPr>
            <a:r>
              <a:rPr lang="en-US" altLang="en-US" sz="2000">
                <a:latin typeface="Arial" pitchFamily="34" charset="0"/>
              </a:rPr>
              <a:t>{ w | w consists of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altLang="en-US" sz="2000">
                <a:latin typeface="Arial" pitchFamily="34" charset="0"/>
              </a:rPr>
              <a:t> 0s followed by </a:t>
            </a:r>
            <a:r>
              <a:rPr lang="en-US" altLang="en-US" sz="200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altLang="en-US" sz="2000">
                <a:latin typeface="Arial" pitchFamily="34" charset="0"/>
              </a:rPr>
              <a:t> 1s }</a:t>
            </a:r>
          </a:p>
        </p:txBody>
      </p:sp>
      <p:sp>
        <p:nvSpPr>
          <p:cNvPr id="115724" name="Text Box 14"/>
          <p:cNvSpPr txBox="1">
            <a:spLocks noChangeArrowheads="1"/>
          </p:cNvSpPr>
          <p:nvPr/>
        </p:nvSpPr>
        <p:spPr bwMode="auto">
          <a:xfrm>
            <a:off x="1073150" y="5751513"/>
            <a:ext cx="6516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We would like to know whether a particular string is </a:t>
            </a:r>
            <a:r>
              <a:rPr lang="en-US" altLang="en-US" i="1">
                <a:latin typeface="Times" pitchFamily="-106" charset="0"/>
              </a:rPr>
              <a:t>in or out</a:t>
            </a:r>
            <a:r>
              <a:rPr lang="en-US" altLang="en-US">
                <a:latin typeface="Times" pitchFamily="-106" charset="0"/>
              </a:rPr>
              <a:t> of a particular language.</a:t>
            </a:r>
          </a:p>
        </p:txBody>
      </p:sp>
      <p:sp>
        <p:nvSpPr>
          <p:cNvPr id="115725" name="Text Box 15"/>
          <p:cNvSpPr txBox="1">
            <a:spLocks noChangeArrowheads="1"/>
          </p:cNvSpPr>
          <p:nvPr/>
        </p:nvSpPr>
        <p:spPr bwMode="auto">
          <a:xfrm>
            <a:off x="3048000" y="2790825"/>
            <a:ext cx="326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Sand" charset="0"/>
              </a:rPr>
              <a:t>characters from some “alphabet”  </a:t>
            </a:r>
            <a:r>
              <a:rPr lang="en-US" altLang="en-US" sz="2000">
                <a:latin typeface="Sand" charset="0"/>
                <a:sym typeface="Symbol" pitchFamily="18" charset="2"/>
              </a:rPr>
              <a:t></a:t>
            </a:r>
            <a:r>
              <a:rPr lang="en-US" altLang="en-US" sz="2000">
                <a:latin typeface="Times" pitchFamily="-106" charset="0"/>
                <a:sym typeface="Symbol" pitchFamily="18" charset="2"/>
              </a:rPr>
              <a:t> </a:t>
            </a:r>
            <a:r>
              <a:rPr lang="en-US" altLang="en-US" sz="1600">
                <a:latin typeface="Times" pitchFamily="-106" charset="0"/>
                <a:sym typeface="Symbol" pitchFamily="18" charset="2"/>
              </a:rPr>
              <a:t>= </a:t>
            </a:r>
            <a:r>
              <a:rPr lang="en-US" altLang="en-US" sz="1600">
                <a:latin typeface="Arial" pitchFamily="34" charset="0"/>
                <a:sym typeface="Symbol" pitchFamily="18" charset="2"/>
              </a:rPr>
              <a:t>{0,1}</a:t>
            </a:r>
            <a:endParaRPr lang="en-US" altLang="en-US" sz="1200">
              <a:latin typeface="Sand" charset="0"/>
            </a:endParaRPr>
          </a:p>
        </p:txBody>
      </p:sp>
      <p:sp>
        <p:nvSpPr>
          <p:cNvPr id="115726" name="Line 16"/>
          <p:cNvSpPr>
            <a:spLocks noChangeShapeType="1"/>
          </p:cNvSpPr>
          <p:nvPr/>
        </p:nvSpPr>
        <p:spPr bwMode="auto">
          <a:xfrm>
            <a:off x="785813" y="2540000"/>
            <a:ext cx="1984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Line 17"/>
          <p:cNvSpPr>
            <a:spLocks noChangeShapeType="1"/>
          </p:cNvSpPr>
          <p:nvPr/>
        </p:nvSpPr>
        <p:spPr bwMode="auto">
          <a:xfrm>
            <a:off x="785813" y="3668713"/>
            <a:ext cx="1984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Line 18"/>
          <p:cNvSpPr>
            <a:spLocks noChangeShapeType="1"/>
          </p:cNvSpPr>
          <p:nvPr/>
        </p:nvSpPr>
        <p:spPr bwMode="auto">
          <a:xfrm>
            <a:off x="785813" y="5980113"/>
            <a:ext cx="1984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Text Box 20"/>
          <p:cNvSpPr txBox="1">
            <a:spLocks noChangeArrowheads="1"/>
          </p:cNvSpPr>
          <p:nvPr/>
        </p:nvSpPr>
        <p:spPr bwMode="auto">
          <a:xfrm>
            <a:off x="7815263" y="6007100"/>
            <a:ext cx="914400" cy="5619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solidFill>
                  <a:srgbClr val="0000FF"/>
                </a:solidFill>
                <a:latin typeface="Comic Sans MS" pitchFamily="66" charset="0"/>
              </a:rPr>
              <a:t>Input?  </a:t>
            </a:r>
          </a:p>
          <a:p>
            <a:pPr algn="ctr"/>
            <a:r>
              <a:rPr lang="en-US" altLang="en-US" sz="1200">
                <a:solidFill>
                  <a:srgbClr val="0000FF"/>
                </a:solidFill>
                <a:latin typeface="Comic Sans MS" pitchFamily="66" charset="0"/>
              </a:rPr>
              <a:t>Output?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Finite State Machines </a:t>
            </a:r>
            <a:r>
              <a:rPr lang="en-US" altLang="en-US" sz="2400" smtClean="0"/>
              <a:t>(in “Engineering”)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Deterministic Finite Automata </a:t>
            </a:r>
            <a:r>
              <a:rPr lang="en-US" altLang="en-US" sz="2400" smtClean="0"/>
              <a:t>(in “CS”)</a:t>
            </a:r>
            <a:endParaRPr lang="en-US" altLang="en-US" smtClean="0"/>
          </a:p>
        </p:txBody>
      </p:sp>
      <p:grpSp>
        <p:nvGrpSpPr>
          <p:cNvPr id="116739" name="Group 4"/>
          <p:cNvGrpSpPr>
            <a:grpSpLocks/>
          </p:cNvGrpSpPr>
          <p:nvPr/>
        </p:nvGrpSpPr>
        <p:grpSpPr bwMode="auto">
          <a:xfrm>
            <a:off x="533400" y="1343025"/>
            <a:ext cx="8218488" cy="180975"/>
            <a:chOff x="295" y="1311"/>
            <a:chExt cx="5177" cy="114"/>
          </a:xfrm>
        </p:grpSpPr>
        <p:sp>
          <p:nvSpPr>
            <p:cNvPr id="116782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83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6740" name="Picture 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638800"/>
            <a:ext cx="83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741" name="Group 8"/>
          <p:cNvGrpSpPr>
            <a:grpSpLocks/>
          </p:cNvGrpSpPr>
          <p:nvPr/>
        </p:nvGrpSpPr>
        <p:grpSpPr bwMode="auto">
          <a:xfrm>
            <a:off x="76200" y="5715000"/>
            <a:ext cx="685800" cy="914400"/>
            <a:chOff x="2928" y="1051"/>
            <a:chExt cx="840" cy="957"/>
          </a:xfrm>
        </p:grpSpPr>
        <p:sp>
          <p:nvSpPr>
            <p:cNvPr id="116769" name="Freeform 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0" name="Oval 1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71" name="Oval 1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72" name="Oval 1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73" name="Oval 1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74" name="Oval 1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75" name="Oval 1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76" name="Oval 1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77" name="AutoShape 1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78" name="Freeform 1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79" name="Freeform 1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0" name="Freeform 2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1" name="Freeform 2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2" name="Group 25"/>
          <p:cNvGrpSpPr>
            <a:grpSpLocks/>
          </p:cNvGrpSpPr>
          <p:nvPr/>
        </p:nvGrpSpPr>
        <p:grpSpPr bwMode="auto">
          <a:xfrm>
            <a:off x="1525588" y="2252663"/>
            <a:ext cx="838200" cy="533400"/>
            <a:chOff x="816" y="1344"/>
            <a:chExt cx="528" cy="336"/>
          </a:xfrm>
        </p:grpSpPr>
        <p:sp>
          <p:nvSpPr>
            <p:cNvPr id="116767" name="Oval 26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68" name="AutoShape 27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6743" name="Oval 29"/>
          <p:cNvSpPr>
            <a:spLocks noChangeArrowheads="1"/>
          </p:cNvSpPr>
          <p:nvPr/>
        </p:nvSpPr>
        <p:spPr bwMode="auto">
          <a:xfrm>
            <a:off x="4343400" y="2209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6744" name="Oval 31"/>
          <p:cNvSpPr>
            <a:spLocks noChangeArrowheads="1"/>
          </p:cNvSpPr>
          <p:nvPr/>
        </p:nvSpPr>
        <p:spPr bwMode="auto">
          <a:xfrm>
            <a:off x="3200400" y="373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6745" name="Rectangle 32"/>
          <p:cNvSpPr>
            <a:spLocks noChangeArrowheads="1"/>
          </p:cNvSpPr>
          <p:nvPr/>
        </p:nvSpPr>
        <p:spPr bwMode="auto">
          <a:xfrm>
            <a:off x="19812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16746" name="Rectangle 34"/>
          <p:cNvSpPr>
            <a:spLocks noChangeArrowheads="1"/>
          </p:cNvSpPr>
          <p:nvPr/>
        </p:nvSpPr>
        <p:spPr bwMode="auto">
          <a:xfrm>
            <a:off x="18288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6747" name="Rectangle 35"/>
          <p:cNvSpPr>
            <a:spLocks noChangeArrowheads="1"/>
          </p:cNvSpPr>
          <p:nvPr/>
        </p:nvSpPr>
        <p:spPr bwMode="auto">
          <a:xfrm>
            <a:off x="44196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6748" name="Rectangle 36"/>
          <p:cNvSpPr>
            <a:spLocks noChangeArrowheads="1"/>
          </p:cNvSpPr>
          <p:nvPr/>
        </p:nvSpPr>
        <p:spPr bwMode="auto">
          <a:xfrm>
            <a:off x="3267075" y="3733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6749" name="Line 37"/>
          <p:cNvSpPr>
            <a:spLocks noChangeShapeType="1"/>
          </p:cNvSpPr>
          <p:nvPr/>
        </p:nvSpPr>
        <p:spPr bwMode="auto">
          <a:xfrm>
            <a:off x="2362200" y="2514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6750" name="AutoShape 38"/>
          <p:cNvCxnSpPr>
            <a:cxnSpLocks noChangeShapeType="1"/>
          </p:cNvCxnSpPr>
          <p:nvPr/>
        </p:nvCxnSpPr>
        <p:spPr bwMode="auto">
          <a:xfrm rot="5400000" flipV="1">
            <a:off x="2059782" y="2229643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51" name="Line 39"/>
          <p:cNvSpPr>
            <a:spLocks noChangeShapeType="1"/>
          </p:cNvSpPr>
          <p:nvPr/>
        </p:nvSpPr>
        <p:spPr bwMode="auto">
          <a:xfrm flipH="1">
            <a:off x="3657600" y="2743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6752" name="AutoShape 40"/>
          <p:cNvCxnSpPr>
            <a:cxnSpLocks noChangeShapeType="1"/>
          </p:cNvCxnSpPr>
          <p:nvPr/>
        </p:nvCxnSpPr>
        <p:spPr bwMode="auto">
          <a:xfrm rot="5400000" flipV="1">
            <a:off x="4650582" y="22074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53" name="Line 41"/>
          <p:cNvSpPr>
            <a:spLocks noChangeShapeType="1"/>
          </p:cNvSpPr>
          <p:nvPr/>
        </p:nvSpPr>
        <p:spPr bwMode="auto">
          <a:xfrm flipH="1" flipV="1">
            <a:off x="2209800" y="2743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Text Box 44"/>
          <p:cNvSpPr txBox="1">
            <a:spLocks noChangeArrowheads="1"/>
          </p:cNvSpPr>
          <p:nvPr/>
        </p:nvSpPr>
        <p:spPr bwMode="auto">
          <a:xfrm>
            <a:off x="2384425" y="167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6755" name="Text Box 45"/>
          <p:cNvSpPr txBox="1">
            <a:spLocks noChangeArrowheads="1"/>
          </p:cNvSpPr>
          <p:nvPr/>
        </p:nvSpPr>
        <p:spPr bwMode="auto">
          <a:xfrm>
            <a:off x="3168650" y="213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16756" name="Text Box 46"/>
          <p:cNvSpPr txBox="1">
            <a:spLocks noChangeArrowheads="1"/>
          </p:cNvSpPr>
          <p:nvPr/>
        </p:nvSpPr>
        <p:spPr bwMode="auto">
          <a:xfrm>
            <a:off x="5105400" y="182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16757" name="Text Box 47"/>
          <p:cNvSpPr txBox="1">
            <a:spLocks noChangeArrowheads="1"/>
          </p:cNvSpPr>
          <p:nvPr/>
        </p:nvSpPr>
        <p:spPr bwMode="auto">
          <a:xfrm>
            <a:off x="4159250" y="2971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6758" name="Text Box 48"/>
          <p:cNvSpPr txBox="1">
            <a:spLocks noChangeArrowheads="1"/>
          </p:cNvSpPr>
          <p:nvPr/>
        </p:nvSpPr>
        <p:spPr bwMode="auto">
          <a:xfrm>
            <a:off x="25908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6759" name="Text Box 50"/>
          <p:cNvSpPr txBox="1">
            <a:spLocks noChangeArrowheads="1"/>
          </p:cNvSpPr>
          <p:nvPr/>
        </p:nvSpPr>
        <p:spPr bwMode="auto">
          <a:xfrm>
            <a:off x="685800" y="3886200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Input: </a:t>
            </a:r>
            <a:r>
              <a:rPr lang="en-US" altLang="en-US" b="1">
                <a:latin typeface="Arial" pitchFamily="34" charset="0"/>
              </a:rPr>
              <a:t>10110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6760" name="Oval 52"/>
          <p:cNvSpPr>
            <a:spLocks noChangeArrowheads="1"/>
          </p:cNvSpPr>
          <p:nvPr/>
        </p:nvSpPr>
        <p:spPr bwMode="auto">
          <a:xfrm>
            <a:off x="3167063" y="36909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6761" name="Text Box 53"/>
          <p:cNvSpPr txBox="1">
            <a:spLocks noChangeArrowheads="1"/>
          </p:cNvSpPr>
          <p:nvPr/>
        </p:nvSpPr>
        <p:spPr bwMode="auto">
          <a:xfrm>
            <a:off x="990600" y="4724400"/>
            <a:ext cx="72469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Finite number of states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Unique start state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One or more states are designated “accepting”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each state, one transition per possible input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end of input, “accept” if in an accepting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6762" name="Rectangle 54"/>
          <p:cNvSpPr>
            <a:spLocks noChangeArrowheads="1"/>
          </p:cNvSpPr>
          <p:nvPr/>
        </p:nvSpPr>
        <p:spPr bwMode="auto">
          <a:xfrm>
            <a:off x="1492250" y="417988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890B13"/>
                </a:solidFill>
                <a:latin typeface="Wingdings" pitchFamily="2" charset="2"/>
              </a:rPr>
              <a:t></a:t>
            </a:r>
          </a:p>
        </p:txBody>
      </p:sp>
      <p:sp>
        <p:nvSpPr>
          <p:cNvPr id="116763" name="Line 55"/>
          <p:cNvSpPr>
            <a:spLocks noChangeShapeType="1"/>
          </p:cNvSpPr>
          <p:nvPr/>
        </p:nvSpPr>
        <p:spPr bwMode="auto">
          <a:xfrm flipV="1">
            <a:off x="3505200" y="2667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Text Box 56"/>
          <p:cNvSpPr txBox="1">
            <a:spLocks noChangeArrowheads="1"/>
          </p:cNvSpPr>
          <p:nvPr/>
        </p:nvSpPr>
        <p:spPr bwMode="auto">
          <a:xfrm>
            <a:off x="3625850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16765" name="Rectangle 63"/>
          <p:cNvSpPr>
            <a:spLocks noChangeArrowheads="1"/>
          </p:cNvSpPr>
          <p:nvPr/>
        </p:nvSpPr>
        <p:spPr bwMode="auto">
          <a:xfrm>
            <a:off x="5791200" y="16764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11101010001000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11111110101010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6766" name="Rectangle 64"/>
          <p:cNvSpPr>
            <a:spLocks noChangeArrowheads="1"/>
          </p:cNvSpPr>
          <p:nvPr/>
        </p:nvSpPr>
        <p:spPr bwMode="auto">
          <a:xfrm>
            <a:off x="4724400" y="32766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00101000001000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00001000101010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>
                <a:latin typeface="Cambria" panose="02040503050406030204" pitchFamily="18" charset="0"/>
              </a:rPr>
              <a:t>FSM:   </a:t>
            </a:r>
            <a:r>
              <a:rPr lang="en-US" altLang="en-US" sz="4000" i="1" dirty="0">
                <a:latin typeface="Cambria" panose="02040503050406030204" pitchFamily="18" charset="0"/>
              </a:rPr>
              <a:t>Finite state machine</a:t>
            </a:r>
            <a:endParaRPr lang="en-US" altLang="en-US" sz="4000" dirty="0">
              <a:latin typeface="Cambria" panose="02040503050406030204" pitchFamily="18" charset="0"/>
            </a:endParaRPr>
          </a:p>
        </p:txBody>
      </p:sp>
      <p:sp>
        <p:nvSpPr>
          <p:cNvPr id="19459" name="Oval 7"/>
          <p:cNvSpPr>
            <a:spLocks noChangeArrowheads="1"/>
          </p:cNvSpPr>
          <p:nvPr/>
        </p:nvSpPr>
        <p:spPr bwMode="auto">
          <a:xfrm>
            <a:off x="1600200" y="2778125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838325" y="3303588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0</a:t>
            </a:r>
          </a:p>
        </p:txBody>
      </p:sp>
      <p:sp>
        <p:nvSpPr>
          <p:cNvPr id="19461" name="Freeform 17"/>
          <p:cNvSpPr>
            <a:spLocks/>
          </p:cNvSpPr>
          <p:nvPr/>
        </p:nvSpPr>
        <p:spPr bwMode="auto">
          <a:xfrm>
            <a:off x="3233738" y="3768725"/>
            <a:ext cx="2819400" cy="457200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Freeform 18"/>
          <p:cNvSpPr>
            <a:spLocks/>
          </p:cNvSpPr>
          <p:nvPr/>
        </p:nvSpPr>
        <p:spPr bwMode="auto">
          <a:xfrm>
            <a:off x="3200400" y="2778125"/>
            <a:ext cx="2743200" cy="45720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20"/>
          <p:cNvSpPr txBox="1">
            <a:spLocks noChangeArrowheads="1"/>
          </p:cNvSpPr>
          <p:nvPr/>
        </p:nvSpPr>
        <p:spPr bwMode="auto">
          <a:xfrm>
            <a:off x="2406650" y="1679575"/>
            <a:ext cx="1582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19464" name="Freeform 24"/>
          <p:cNvSpPr>
            <a:spLocks/>
          </p:cNvSpPr>
          <p:nvPr/>
        </p:nvSpPr>
        <p:spPr bwMode="auto">
          <a:xfrm>
            <a:off x="1825625" y="1898650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26"/>
          <p:cNvSpPr>
            <a:spLocks/>
          </p:cNvSpPr>
          <p:nvPr/>
        </p:nvSpPr>
        <p:spPr bwMode="auto">
          <a:xfrm>
            <a:off x="1403350" y="3387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33"/>
          <p:cNvSpPr txBox="1">
            <a:spLocks noChangeArrowheads="1"/>
          </p:cNvSpPr>
          <p:nvPr/>
        </p:nvSpPr>
        <p:spPr bwMode="auto">
          <a:xfrm>
            <a:off x="1951038" y="5913438"/>
            <a:ext cx="3352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0010111</a:t>
            </a:r>
          </a:p>
        </p:txBody>
      </p:sp>
      <p:sp>
        <p:nvSpPr>
          <p:cNvPr id="19467" name="Text Box 34"/>
          <p:cNvSpPr txBox="1">
            <a:spLocks noChangeArrowheads="1"/>
          </p:cNvSpPr>
          <p:nvPr/>
        </p:nvSpPr>
        <p:spPr bwMode="auto">
          <a:xfrm>
            <a:off x="160338" y="5978525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another input sequence</a:t>
            </a:r>
          </a:p>
        </p:txBody>
      </p:sp>
      <p:grpSp>
        <p:nvGrpSpPr>
          <p:cNvPr id="19468" name="Group 35"/>
          <p:cNvGrpSpPr>
            <a:grpSpLocks/>
          </p:cNvGrpSpPr>
          <p:nvPr/>
        </p:nvGrpSpPr>
        <p:grpSpPr bwMode="auto">
          <a:xfrm>
            <a:off x="8391525" y="6061075"/>
            <a:ext cx="479425" cy="522288"/>
            <a:chOff x="2928" y="1051"/>
            <a:chExt cx="840" cy="957"/>
          </a:xfrm>
        </p:grpSpPr>
        <p:sp>
          <p:nvSpPr>
            <p:cNvPr id="19481" name="Freeform 3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3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3" name="Oval 3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4" name="Oval 3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5" name="Oval 4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6" name="Oval 4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7" name="Oval 4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8" name="Oval 4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9" name="AutoShape 4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90" name="Freeform 4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4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4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4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9" name="Text Box 49"/>
          <p:cNvSpPr txBox="1">
            <a:spLocks noChangeArrowheads="1"/>
          </p:cNvSpPr>
          <p:nvPr/>
        </p:nvSpPr>
        <p:spPr bwMode="auto">
          <a:xfrm>
            <a:off x="5378450" y="5973763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>
                <a:solidFill>
                  <a:srgbClr val="0900FF"/>
                </a:solidFill>
                <a:latin typeface="Cambria" panose="02040503050406030204" pitchFamily="18" charset="0"/>
              </a:rPr>
              <a:t>What does each state MEAN ? </a:t>
            </a:r>
          </a:p>
        </p:txBody>
      </p:sp>
      <p:sp>
        <p:nvSpPr>
          <p:cNvPr id="19470" name="Oval 50"/>
          <p:cNvSpPr>
            <a:spLocks noChangeArrowheads="1"/>
          </p:cNvSpPr>
          <p:nvPr/>
        </p:nvSpPr>
        <p:spPr bwMode="auto">
          <a:xfrm>
            <a:off x="6019800" y="2701925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71" name="Text Box 51"/>
          <p:cNvSpPr txBox="1">
            <a:spLocks noChangeArrowheads="1"/>
          </p:cNvSpPr>
          <p:nvPr/>
        </p:nvSpPr>
        <p:spPr bwMode="auto">
          <a:xfrm>
            <a:off x="6259513" y="3224213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1</a:t>
            </a:r>
          </a:p>
        </p:txBody>
      </p:sp>
      <p:sp>
        <p:nvSpPr>
          <p:cNvPr id="19472" name="Text Box 52"/>
          <p:cNvSpPr txBox="1">
            <a:spLocks noChangeArrowheads="1"/>
          </p:cNvSpPr>
          <p:nvPr/>
        </p:nvSpPr>
        <p:spPr bwMode="auto">
          <a:xfrm>
            <a:off x="5378450" y="6335713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900FF"/>
                </a:solidFill>
                <a:latin typeface="Cambria" panose="02040503050406030204" pitchFamily="18" charset="0"/>
              </a:rPr>
              <a:t>What does this FSM do overall?</a:t>
            </a:r>
          </a:p>
        </p:txBody>
      </p:sp>
      <p:sp>
        <p:nvSpPr>
          <p:cNvPr id="19473" name="Text Box 55"/>
          <p:cNvSpPr txBox="1">
            <a:spLocks noChangeArrowheads="1"/>
          </p:cNvSpPr>
          <p:nvPr/>
        </p:nvSpPr>
        <p:spPr bwMode="auto">
          <a:xfrm>
            <a:off x="6931025" y="1600200"/>
            <a:ext cx="158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19474" name="Freeform 56"/>
          <p:cNvSpPr>
            <a:spLocks/>
          </p:cNvSpPr>
          <p:nvPr/>
        </p:nvSpPr>
        <p:spPr bwMode="auto">
          <a:xfrm>
            <a:off x="6340475" y="1801813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Text Box 57"/>
          <p:cNvSpPr txBox="1">
            <a:spLocks noChangeArrowheads="1"/>
          </p:cNvSpPr>
          <p:nvPr/>
        </p:nvSpPr>
        <p:spPr bwMode="auto">
          <a:xfrm>
            <a:off x="3841750" y="4208463"/>
            <a:ext cx="1550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19476" name="Text Box 58"/>
          <p:cNvSpPr txBox="1">
            <a:spLocks noChangeArrowheads="1"/>
          </p:cNvSpPr>
          <p:nvPr/>
        </p:nvSpPr>
        <p:spPr bwMode="auto">
          <a:xfrm>
            <a:off x="3841750" y="2419350"/>
            <a:ext cx="1550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19477" name="Oval 59"/>
          <p:cNvSpPr>
            <a:spLocks noChangeArrowheads="1"/>
          </p:cNvSpPr>
          <p:nvPr/>
        </p:nvSpPr>
        <p:spPr bwMode="auto">
          <a:xfrm>
            <a:off x="6103938" y="2784475"/>
            <a:ext cx="1390650" cy="1389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9478" name="Straight Arrow Connector 39"/>
          <p:cNvCxnSpPr>
            <a:cxnSpLocks noChangeShapeType="1"/>
          </p:cNvCxnSpPr>
          <p:nvPr/>
        </p:nvCxnSpPr>
        <p:spPr bwMode="auto">
          <a:xfrm>
            <a:off x="2209800" y="6553200"/>
            <a:ext cx="149383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9" name="Rectangle 40"/>
          <p:cNvSpPr>
            <a:spLocks noChangeArrowheads="1"/>
          </p:cNvSpPr>
          <p:nvPr/>
        </p:nvSpPr>
        <p:spPr bwMode="auto">
          <a:xfrm>
            <a:off x="327025" y="6464300"/>
            <a:ext cx="1163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always left-to-right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Finite State Machines </a:t>
            </a:r>
            <a:r>
              <a:rPr lang="en-US" altLang="en-US" sz="2400" smtClean="0"/>
              <a:t>(in “Engineering”)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Deterministic Finite Automata </a:t>
            </a:r>
            <a:r>
              <a:rPr lang="en-US" altLang="en-US" sz="2400" smtClean="0"/>
              <a:t>(in “CS”)</a:t>
            </a:r>
            <a:endParaRPr lang="en-US" altLang="en-US" smtClean="0"/>
          </a:p>
        </p:txBody>
      </p:sp>
      <p:grpSp>
        <p:nvGrpSpPr>
          <p:cNvPr id="117763" name="Group 3"/>
          <p:cNvGrpSpPr>
            <a:grpSpLocks/>
          </p:cNvGrpSpPr>
          <p:nvPr/>
        </p:nvGrpSpPr>
        <p:grpSpPr bwMode="auto">
          <a:xfrm>
            <a:off x="533400" y="1343025"/>
            <a:ext cx="8218488" cy="180975"/>
            <a:chOff x="295" y="1311"/>
            <a:chExt cx="5177" cy="114"/>
          </a:xfrm>
        </p:grpSpPr>
        <p:sp>
          <p:nvSpPr>
            <p:cNvPr id="11780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80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7764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638800"/>
            <a:ext cx="83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5" name="Group 7"/>
          <p:cNvGrpSpPr>
            <a:grpSpLocks/>
          </p:cNvGrpSpPr>
          <p:nvPr/>
        </p:nvGrpSpPr>
        <p:grpSpPr bwMode="auto">
          <a:xfrm>
            <a:off x="76200" y="5715000"/>
            <a:ext cx="685800" cy="914400"/>
            <a:chOff x="2928" y="1051"/>
            <a:chExt cx="840" cy="957"/>
          </a:xfrm>
        </p:grpSpPr>
        <p:sp>
          <p:nvSpPr>
            <p:cNvPr id="117791" name="Freeform 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2" name="Oval 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793" name="Oval 1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794" name="Oval 1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795" name="Oval 1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796" name="Oval 1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797" name="Oval 1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798" name="Oval 1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799" name="AutoShape 1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800" name="Freeform 1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1" name="Freeform 1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Freeform 1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3" name="Freeform 2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766" name="Group 21"/>
          <p:cNvGrpSpPr>
            <a:grpSpLocks/>
          </p:cNvGrpSpPr>
          <p:nvPr/>
        </p:nvGrpSpPr>
        <p:grpSpPr bwMode="auto">
          <a:xfrm>
            <a:off x="1525588" y="2252663"/>
            <a:ext cx="838200" cy="533400"/>
            <a:chOff x="816" y="1344"/>
            <a:chExt cx="528" cy="336"/>
          </a:xfrm>
        </p:grpSpPr>
        <p:sp>
          <p:nvSpPr>
            <p:cNvPr id="117789" name="Oval 22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790" name="AutoShape 23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7767" name="Oval 24"/>
          <p:cNvSpPr>
            <a:spLocks noChangeArrowheads="1"/>
          </p:cNvSpPr>
          <p:nvPr/>
        </p:nvSpPr>
        <p:spPr bwMode="auto">
          <a:xfrm>
            <a:off x="4343400" y="220980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7768" name="Oval 25"/>
          <p:cNvSpPr>
            <a:spLocks noChangeArrowheads="1"/>
          </p:cNvSpPr>
          <p:nvPr/>
        </p:nvSpPr>
        <p:spPr bwMode="auto">
          <a:xfrm>
            <a:off x="3200400" y="373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7769" name="Rectangle 26"/>
          <p:cNvSpPr>
            <a:spLocks noChangeArrowheads="1"/>
          </p:cNvSpPr>
          <p:nvPr/>
        </p:nvSpPr>
        <p:spPr bwMode="auto">
          <a:xfrm>
            <a:off x="19812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17770" name="Rectangle 27"/>
          <p:cNvSpPr>
            <a:spLocks noChangeArrowheads="1"/>
          </p:cNvSpPr>
          <p:nvPr/>
        </p:nvSpPr>
        <p:spPr bwMode="auto">
          <a:xfrm>
            <a:off x="18288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7771" name="Rectangle 28"/>
          <p:cNvSpPr>
            <a:spLocks noChangeArrowheads="1"/>
          </p:cNvSpPr>
          <p:nvPr/>
        </p:nvSpPr>
        <p:spPr bwMode="auto">
          <a:xfrm>
            <a:off x="44196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7772" name="Rectangle 29"/>
          <p:cNvSpPr>
            <a:spLocks noChangeArrowheads="1"/>
          </p:cNvSpPr>
          <p:nvPr/>
        </p:nvSpPr>
        <p:spPr bwMode="auto">
          <a:xfrm>
            <a:off x="3267075" y="3733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7773" name="Line 30"/>
          <p:cNvSpPr>
            <a:spLocks noChangeShapeType="1"/>
          </p:cNvSpPr>
          <p:nvPr/>
        </p:nvSpPr>
        <p:spPr bwMode="auto">
          <a:xfrm>
            <a:off x="2362200" y="2514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7774" name="AutoShape 31"/>
          <p:cNvCxnSpPr>
            <a:cxnSpLocks noChangeShapeType="1"/>
          </p:cNvCxnSpPr>
          <p:nvPr/>
        </p:nvCxnSpPr>
        <p:spPr bwMode="auto">
          <a:xfrm rot="5400000" flipV="1">
            <a:off x="2059782" y="2229643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5" name="Line 32"/>
          <p:cNvSpPr>
            <a:spLocks noChangeShapeType="1"/>
          </p:cNvSpPr>
          <p:nvPr/>
        </p:nvSpPr>
        <p:spPr bwMode="auto">
          <a:xfrm flipH="1">
            <a:off x="3657600" y="2743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7776" name="AutoShape 33"/>
          <p:cNvCxnSpPr>
            <a:cxnSpLocks noChangeShapeType="1"/>
          </p:cNvCxnSpPr>
          <p:nvPr/>
        </p:nvCxnSpPr>
        <p:spPr bwMode="auto">
          <a:xfrm rot="5400000" flipV="1">
            <a:off x="4650582" y="22074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7" name="Line 34"/>
          <p:cNvSpPr>
            <a:spLocks noChangeShapeType="1"/>
          </p:cNvSpPr>
          <p:nvPr/>
        </p:nvSpPr>
        <p:spPr bwMode="auto">
          <a:xfrm flipH="1" flipV="1">
            <a:off x="2209800" y="2743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Text Box 35"/>
          <p:cNvSpPr txBox="1">
            <a:spLocks noChangeArrowheads="1"/>
          </p:cNvSpPr>
          <p:nvPr/>
        </p:nvSpPr>
        <p:spPr bwMode="auto">
          <a:xfrm>
            <a:off x="2384425" y="167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7779" name="Text Box 36"/>
          <p:cNvSpPr txBox="1">
            <a:spLocks noChangeArrowheads="1"/>
          </p:cNvSpPr>
          <p:nvPr/>
        </p:nvSpPr>
        <p:spPr bwMode="auto">
          <a:xfrm>
            <a:off x="3168650" y="213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17780" name="Text Box 37"/>
          <p:cNvSpPr txBox="1">
            <a:spLocks noChangeArrowheads="1"/>
          </p:cNvSpPr>
          <p:nvPr/>
        </p:nvSpPr>
        <p:spPr bwMode="auto">
          <a:xfrm>
            <a:off x="5105400" y="182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17781" name="Text Box 38"/>
          <p:cNvSpPr txBox="1">
            <a:spLocks noChangeArrowheads="1"/>
          </p:cNvSpPr>
          <p:nvPr/>
        </p:nvSpPr>
        <p:spPr bwMode="auto">
          <a:xfrm>
            <a:off x="4159250" y="2971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7782" name="Text Box 39"/>
          <p:cNvSpPr txBox="1">
            <a:spLocks noChangeArrowheads="1"/>
          </p:cNvSpPr>
          <p:nvPr/>
        </p:nvSpPr>
        <p:spPr bwMode="auto">
          <a:xfrm>
            <a:off x="25908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7783" name="Text Box 40"/>
          <p:cNvSpPr txBox="1">
            <a:spLocks noChangeArrowheads="1"/>
          </p:cNvSpPr>
          <p:nvPr/>
        </p:nvSpPr>
        <p:spPr bwMode="auto">
          <a:xfrm>
            <a:off x="685800" y="3886200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Input: </a:t>
            </a:r>
            <a:r>
              <a:rPr lang="en-US" altLang="en-US" b="1">
                <a:latin typeface="Arial" pitchFamily="34" charset="0"/>
              </a:rPr>
              <a:t>10110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7784" name="Oval 41"/>
          <p:cNvSpPr>
            <a:spLocks noChangeArrowheads="1"/>
          </p:cNvSpPr>
          <p:nvPr/>
        </p:nvSpPr>
        <p:spPr bwMode="auto">
          <a:xfrm>
            <a:off x="3167063" y="36909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7785" name="Text Box 42"/>
          <p:cNvSpPr txBox="1">
            <a:spLocks noChangeArrowheads="1"/>
          </p:cNvSpPr>
          <p:nvPr/>
        </p:nvSpPr>
        <p:spPr bwMode="auto">
          <a:xfrm>
            <a:off x="990600" y="4724400"/>
            <a:ext cx="72469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Finite number of states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Unique start state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One or more states are designated “accepting”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each state, one transition per possible input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end of input, “accept” if in an accepting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7786" name="Rectangle 43"/>
          <p:cNvSpPr>
            <a:spLocks noChangeArrowheads="1"/>
          </p:cNvSpPr>
          <p:nvPr/>
        </p:nvSpPr>
        <p:spPr bwMode="auto">
          <a:xfrm>
            <a:off x="1644650" y="417988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890B13"/>
                </a:solidFill>
                <a:latin typeface="Wingdings" pitchFamily="2" charset="2"/>
              </a:rPr>
              <a:t></a:t>
            </a:r>
          </a:p>
        </p:txBody>
      </p:sp>
      <p:sp>
        <p:nvSpPr>
          <p:cNvPr id="117787" name="Line 44"/>
          <p:cNvSpPr>
            <a:spLocks noChangeShapeType="1"/>
          </p:cNvSpPr>
          <p:nvPr/>
        </p:nvSpPr>
        <p:spPr bwMode="auto">
          <a:xfrm flipV="1">
            <a:off x="3505200" y="2667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8" name="Text Box 45"/>
          <p:cNvSpPr txBox="1">
            <a:spLocks noChangeArrowheads="1"/>
          </p:cNvSpPr>
          <p:nvPr/>
        </p:nvSpPr>
        <p:spPr bwMode="auto">
          <a:xfrm>
            <a:off x="3625850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Finite State Machines </a:t>
            </a:r>
            <a:r>
              <a:rPr lang="en-US" altLang="en-US" sz="2400" smtClean="0"/>
              <a:t>(in “Engineering”)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Deterministic Finite Automata </a:t>
            </a:r>
            <a:r>
              <a:rPr lang="en-US" altLang="en-US" sz="2400" smtClean="0"/>
              <a:t>(in “CS”)</a:t>
            </a:r>
            <a:endParaRPr lang="en-US" altLang="en-US" smtClean="0"/>
          </a:p>
        </p:txBody>
      </p:sp>
      <p:grpSp>
        <p:nvGrpSpPr>
          <p:cNvPr id="118787" name="Group 3"/>
          <p:cNvGrpSpPr>
            <a:grpSpLocks/>
          </p:cNvGrpSpPr>
          <p:nvPr/>
        </p:nvGrpSpPr>
        <p:grpSpPr bwMode="auto">
          <a:xfrm>
            <a:off x="533400" y="1343025"/>
            <a:ext cx="8218488" cy="180975"/>
            <a:chOff x="295" y="1311"/>
            <a:chExt cx="5177" cy="114"/>
          </a:xfrm>
        </p:grpSpPr>
        <p:sp>
          <p:nvSpPr>
            <p:cNvPr id="11882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2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8788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638800"/>
            <a:ext cx="83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89" name="Group 7"/>
          <p:cNvGrpSpPr>
            <a:grpSpLocks/>
          </p:cNvGrpSpPr>
          <p:nvPr/>
        </p:nvGrpSpPr>
        <p:grpSpPr bwMode="auto">
          <a:xfrm>
            <a:off x="76200" y="5715000"/>
            <a:ext cx="685800" cy="914400"/>
            <a:chOff x="2928" y="1051"/>
            <a:chExt cx="840" cy="957"/>
          </a:xfrm>
        </p:grpSpPr>
        <p:sp>
          <p:nvSpPr>
            <p:cNvPr id="118815" name="Freeform 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16" name="Oval 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17" name="Oval 1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18" name="Oval 1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19" name="Oval 1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20" name="Oval 1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21" name="Oval 1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22" name="Oval 1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23" name="AutoShape 1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24" name="Freeform 1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25" name="Freeform 1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26" name="Freeform 1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27" name="Freeform 2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790" name="Group 21"/>
          <p:cNvGrpSpPr>
            <a:grpSpLocks/>
          </p:cNvGrpSpPr>
          <p:nvPr/>
        </p:nvGrpSpPr>
        <p:grpSpPr bwMode="auto">
          <a:xfrm>
            <a:off x="1525588" y="2252663"/>
            <a:ext cx="838200" cy="533400"/>
            <a:chOff x="816" y="1344"/>
            <a:chExt cx="528" cy="336"/>
          </a:xfrm>
        </p:grpSpPr>
        <p:sp>
          <p:nvSpPr>
            <p:cNvPr id="118813" name="Oval 22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814" name="AutoShape 23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8791" name="Oval 24"/>
          <p:cNvSpPr>
            <a:spLocks noChangeArrowheads="1"/>
          </p:cNvSpPr>
          <p:nvPr/>
        </p:nvSpPr>
        <p:spPr bwMode="auto">
          <a:xfrm>
            <a:off x="4343400" y="2209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92" name="Oval 25"/>
          <p:cNvSpPr>
            <a:spLocks noChangeArrowheads="1"/>
          </p:cNvSpPr>
          <p:nvPr/>
        </p:nvSpPr>
        <p:spPr bwMode="auto">
          <a:xfrm>
            <a:off x="3200400" y="373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93" name="Rectangle 26"/>
          <p:cNvSpPr>
            <a:spLocks noChangeArrowheads="1"/>
          </p:cNvSpPr>
          <p:nvPr/>
        </p:nvSpPr>
        <p:spPr bwMode="auto">
          <a:xfrm>
            <a:off x="19812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18794" name="Rectangle 27"/>
          <p:cNvSpPr>
            <a:spLocks noChangeArrowheads="1"/>
          </p:cNvSpPr>
          <p:nvPr/>
        </p:nvSpPr>
        <p:spPr bwMode="auto">
          <a:xfrm>
            <a:off x="18288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8795" name="Rectangle 28"/>
          <p:cNvSpPr>
            <a:spLocks noChangeArrowheads="1"/>
          </p:cNvSpPr>
          <p:nvPr/>
        </p:nvSpPr>
        <p:spPr bwMode="auto">
          <a:xfrm>
            <a:off x="44196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8796" name="Rectangle 29"/>
          <p:cNvSpPr>
            <a:spLocks noChangeArrowheads="1"/>
          </p:cNvSpPr>
          <p:nvPr/>
        </p:nvSpPr>
        <p:spPr bwMode="auto">
          <a:xfrm>
            <a:off x="3267075" y="3733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8797" name="Line 30"/>
          <p:cNvSpPr>
            <a:spLocks noChangeShapeType="1"/>
          </p:cNvSpPr>
          <p:nvPr/>
        </p:nvSpPr>
        <p:spPr bwMode="auto">
          <a:xfrm>
            <a:off x="2362200" y="2514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8798" name="AutoShape 31"/>
          <p:cNvCxnSpPr>
            <a:cxnSpLocks noChangeShapeType="1"/>
          </p:cNvCxnSpPr>
          <p:nvPr/>
        </p:nvCxnSpPr>
        <p:spPr bwMode="auto">
          <a:xfrm rot="5400000" flipV="1">
            <a:off x="2059782" y="2229643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799" name="Line 32"/>
          <p:cNvSpPr>
            <a:spLocks noChangeShapeType="1"/>
          </p:cNvSpPr>
          <p:nvPr/>
        </p:nvSpPr>
        <p:spPr bwMode="auto">
          <a:xfrm flipH="1">
            <a:off x="3657600" y="2743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8800" name="AutoShape 33"/>
          <p:cNvCxnSpPr>
            <a:cxnSpLocks noChangeShapeType="1"/>
          </p:cNvCxnSpPr>
          <p:nvPr/>
        </p:nvCxnSpPr>
        <p:spPr bwMode="auto">
          <a:xfrm rot="5400000" flipV="1">
            <a:off x="4650582" y="22074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01" name="Line 34"/>
          <p:cNvSpPr>
            <a:spLocks noChangeShapeType="1"/>
          </p:cNvSpPr>
          <p:nvPr/>
        </p:nvSpPr>
        <p:spPr bwMode="auto">
          <a:xfrm flipH="1" flipV="1">
            <a:off x="2209800" y="2743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Text Box 35"/>
          <p:cNvSpPr txBox="1">
            <a:spLocks noChangeArrowheads="1"/>
          </p:cNvSpPr>
          <p:nvPr/>
        </p:nvSpPr>
        <p:spPr bwMode="auto">
          <a:xfrm>
            <a:off x="2384425" y="167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8803" name="Text Box 36"/>
          <p:cNvSpPr txBox="1">
            <a:spLocks noChangeArrowheads="1"/>
          </p:cNvSpPr>
          <p:nvPr/>
        </p:nvSpPr>
        <p:spPr bwMode="auto">
          <a:xfrm>
            <a:off x="3168650" y="213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18804" name="Text Box 37"/>
          <p:cNvSpPr txBox="1">
            <a:spLocks noChangeArrowheads="1"/>
          </p:cNvSpPr>
          <p:nvPr/>
        </p:nvSpPr>
        <p:spPr bwMode="auto">
          <a:xfrm>
            <a:off x="5105400" y="182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18805" name="Text Box 38"/>
          <p:cNvSpPr txBox="1">
            <a:spLocks noChangeArrowheads="1"/>
          </p:cNvSpPr>
          <p:nvPr/>
        </p:nvSpPr>
        <p:spPr bwMode="auto">
          <a:xfrm>
            <a:off x="4159250" y="2971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8806" name="Text Box 39"/>
          <p:cNvSpPr txBox="1">
            <a:spLocks noChangeArrowheads="1"/>
          </p:cNvSpPr>
          <p:nvPr/>
        </p:nvSpPr>
        <p:spPr bwMode="auto">
          <a:xfrm>
            <a:off x="25908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8807" name="Text Box 40"/>
          <p:cNvSpPr txBox="1">
            <a:spLocks noChangeArrowheads="1"/>
          </p:cNvSpPr>
          <p:nvPr/>
        </p:nvSpPr>
        <p:spPr bwMode="auto">
          <a:xfrm>
            <a:off x="685800" y="3886200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Input: </a:t>
            </a:r>
            <a:r>
              <a:rPr lang="en-US" altLang="en-US" b="1">
                <a:latin typeface="Arial" pitchFamily="34" charset="0"/>
              </a:rPr>
              <a:t>10110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8808" name="Oval 41"/>
          <p:cNvSpPr>
            <a:spLocks noChangeArrowheads="1"/>
          </p:cNvSpPr>
          <p:nvPr/>
        </p:nvSpPr>
        <p:spPr bwMode="auto">
          <a:xfrm>
            <a:off x="3167063" y="3690938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809" name="Text Box 42"/>
          <p:cNvSpPr txBox="1">
            <a:spLocks noChangeArrowheads="1"/>
          </p:cNvSpPr>
          <p:nvPr/>
        </p:nvSpPr>
        <p:spPr bwMode="auto">
          <a:xfrm>
            <a:off x="990600" y="4724400"/>
            <a:ext cx="72469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Finite number of states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Unique start state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One or more states are designated “accepting”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each state, one transition per possible input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end of input, “accept” if in an accepting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8810" name="Rectangle 43"/>
          <p:cNvSpPr>
            <a:spLocks noChangeArrowheads="1"/>
          </p:cNvSpPr>
          <p:nvPr/>
        </p:nvSpPr>
        <p:spPr bwMode="auto">
          <a:xfrm>
            <a:off x="1830388" y="41910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890B13"/>
                </a:solidFill>
                <a:latin typeface="Wingdings" pitchFamily="2" charset="2"/>
              </a:rPr>
              <a:t></a:t>
            </a:r>
          </a:p>
        </p:txBody>
      </p:sp>
      <p:sp>
        <p:nvSpPr>
          <p:cNvPr id="118811" name="Line 44"/>
          <p:cNvSpPr>
            <a:spLocks noChangeShapeType="1"/>
          </p:cNvSpPr>
          <p:nvPr/>
        </p:nvSpPr>
        <p:spPr bwMode="auto">
          <a:xfrm flipV="1">
            <a:off x="3505200" y="2667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Text Box 45"/>
          <p:cNvSpPr txBox="1">
            <a:spLocks noChangeArrowheads="1"/>
          </p:cNvSpPr>
          <p:nvPr/>
        </p:nvSpPr>
        <p:spPr bwMode="auto">
          <a:xfrm>
            <a:off x="3625850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Finite State Machines </a:t>
            </a:r>
            <a:r>
              <a:rPr lang="en-US" altLang="en-US" sz="2400" smtClean="0"/>
              <a:t>(in “Engineering”)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Deterministic Finite Automata </a:t>
            </a:r>
            <a:r>
              <a:rPr lang="en-US" altLang="en-US" sz="2400" smtClean="0"/>
              <a:t>(in “CS”)</a:t>
            </a:r>
            <a:endParaRPr lang="en-US" altLang="en-US" smtClean="0"/>
          </a:p>
        </p:txBody>
      </p:sp>
      <p:grpSp>
        <p:nvGrpSpPr>
          <p:cNvPr id="119811" name="Group 3"/>
          <p:cNvGrpSpPr>
            <a:grpSpLocks/>
          </p:cNvGrpSpPr>
          <p:nvPr/>
        </p:nvGrpSpPr>
        <p:grpSpPr bwMode="auto">
          <a:xfrm>
            <a:off x="533400" y="1343025"/>
            <a:ext cx="8218488" cy="180975"/>
            <a:chOff x="295" y="1311"/>
            <a:chExt cx="5177" cy="114"/>
          </a:xfrm>
        </p:grpSpPr>
        <p:sp>
          <p:nvSpPr>
            <p:cNvPr id="11985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5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9812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638800"/>
            <a:ext cx="83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13" name="Group 7"/>
          <p:cNvGrpSpPr>
            <a:grpSpLocks/>
          </p:cNvGrpSpPr>
          <p:nvPr/>
        </p:nvGrpSpPr>
        <p:grpSpPr bwMode="auto">
          <a:xfrm>
            <a:off x="76200" y="5715000"/>
            <a:ext cx="685800" cy="914400"/>
            <a:chOff x="2928" y="1051"/>
            <a:chExt cx="840" cy="957"/>
          </a:xfrm>
        </p:grpSpPr>
        <p:sp>
          <p:nvSpPr>
            <p:cNvPr id="119839" name="Freeform 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0" name="Oval 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41" name="Oval 1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42" name="Oval 1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43" name="Oval 1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44" name="Oval 1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45" name="Oval 1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46" name="Oval 1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47" name="AutoShape 1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48" name="Freeform 1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9" name="Freeform 1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0" name="Freeform 1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1" name="Freeform 2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14" name="Group 21"/>
          <p:cNvGrpSpPr>
            <a:grpSpLocks/>
          </p:cNvGrpSpPr>
          <p:nvPr/>
        </p:nvGrpSpPr>
        <p:grpSpPr bwMode="auto">
          <a:xfrm>
            <a:off x="1525588" y="2252663"/>
            <a:ext cx="838200" cy="533400"/>
            <a:chOff x="816" y="1344"/>
            <a:chExt cx="528" cy="336"/>
          </a:xfrm>
        </p:grpSpPr>
        <p:sp>
          <p:nvSpPr>
            <p:cNvPr id="119837" name="Oval 22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838" name="AutoShape 23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9815" name="Oval 24"/>
          <p:cNvSpPr>
            <a:spLocks noChangeArrowheads="1"/>
          </p:cNvSpPr>
          <p:nvPr/>
        </p:nvSpPr>
        <p:spPr bwMode="auto">
          <a:xfrm>
            <a:off x="4343400" y="220980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16" name="Oval 25"/>
          <p:cNvSpPr>
            <a:spLocks noChangeArrowheads="1"/>
          </p:cNvSpPr>
          <p:nvPr/>
        </p:nvSpPr>
        <p:spPr bwMode="auto">
          <a:xfrm>
            <a:off x="3200400" y="373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17" name="Rectangle 26"/>
          <p:cNvSpPr>
            <a:spLocks noChangeArrowheads="1"/>
          </p:cNvSpPr>
          <p:nvPr/>
        </p:nvSpPr>
        <p:spPr bwMode="auto">
          <a:xfrm>
            <a:off x="19812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19818" name="Rectangle 27"/>
          <p:cNvSpPr>
            <a:spLocks noChangeArrowheads="1"/>
          </p:cNvSpPr>
          <p:nvPr/>
        </p:nvSpPr>
        <p:spPr bwMode="auto">
          <a:xfrm>
            <a:off x="18288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9819" name="Rectangle 28"/>
          <p:cNvSpPr>
            <a:spLocks noChangeArrowheads="1"/>
          </p:cNvSpPr>
          <p:nvPr/>
        </p:nvSpPr>
        <p:spPr bwMode="auto">
          <a:xfrm>
            <a:off x="44196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9820" name="Rectangle 29"/>
          <p:cNvSpPr>
            <a:spLocks noChangeArrowheads="1"/>
          </p:cNvSpPr>
          <p:nvPr/>
        </p:nvSpPr>
        <p:spPr bwMode="auto">
          <a:xfrm>
            <a:off x="3267075" y="3733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9821" name="Line 30"/>
          <p:cNvSpPr>
            <a:spLocks noChangeShapeType="1"/>
          </p:cNvSpPr>
          <p:nvPr/>
        </p:nvSpPr>
        <p:spPr bwMode="auto">
          <a:xfrm>
            <a:off x="2362200" y="2514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9822" name="AutoShape 31"/>
          <p:cNvCxnSpPr>
            <a:cxnSpLocks noChangeShapeType="1"/>
          </p:cNvCxnSpPr>
          <p:nvPr/>
        </p:nvCxnSpPr>
        <p:spPr bwMode="auto">
          <a:xfrm rot="5400000" flipV="1">
            <a:off x="2059782" y="2229643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23" name="Line 32"/>
          <p:cNvSpPr>
            <a:spLocks noChangeShapeType="1"/>
          </p:cNvSpPr>
          <p:nvPr/>
        </p:nvSpPr>
        <p:spPr bwMode="auto">
          <a:xfrm flipH="1">
            <a:off x="3657600" y="2743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9824" name="AutoShape 33"/>
          <p:cNvCxnSpPr>
            <a:cxnSpLocks noChangeShapeType="1"/>
          </p:cNvCxnSpPr>
          <p:nvPr/>
        </p:nvCxnSpPr>
        <p:spPr bwMode="auto">
          <a:xfrm rot="5400000" flipV="1">
            <a:off x="4650582" y="22074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25" name="Line 34"/>
          <p:cNvSpPr>
            <a:spLocks noChangeShapeType="1"/>
          </p:cNvSpPr>
          <p:nvPr/>
        </p:nvSpPr>
        <p:spPr bwMode="auto">
          <a:xfrm flipH="1" flipV="1">
            <a:off x="2209800" y="2743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Text Box 35"/>
          <p:cNvSpPr txBox="1">
            <a:spLocks noChangeArrowheads="1"/>
          </p:cNvSpPr>
          <p:nvPr/>
        </p:nvSpPr>
        <p:spPr bwMode="auto">
          <a:xfrm>
            <a:off x="2384425" y="167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9827" name="Text Box 36"/>
          <p:cNvSpPr txBox="1">
            <a:spLocks noChangeArrowheads="1"/>
          </p:cNvSpPr>
          <p:nvPr/>
        </p:nvSpPr>
        <p:spPr bwMode="auto">
          <a:xfrm>
            <a:off x="3168650" y="213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19828" name="Text Box 37"/>
          <p:cNvSpPr txBox="1">
            <a:spLocks noChangeArrowheads="1"/>
          </p:cNvSpPr>
          <p:nvPr/>
        </p:nvSpPr>
        <p:spPr bwMode="auto">
          <a:xfrm>
            <a:off x="5105400" y="182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19829" name="Text Box 38"/>
          <p:cNvSpPr txBox="1">
            <a:spLocks noChangeArrowheads="1"/>
          </p:cNvSpPr>
          <p:nvPr/>
        </p:nvSpPr>
        <p:spPr bwMode="auto">
          <a:xfrm>
            <a:off x="4159250" y="2971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9830" name="Text Box 39"/>
          <p:cNvSpPr txBox="1">
            <a:spLocks noChangeArrowheads="1"/>
          </p:cNvSpPr>
          <p:nvPr/>
        </p:nvSpPr>
        <p:spPr bwMode="auto">
          <a:xfrm>
            <a:off x="25908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19831" name="Text Box 40"/>
          <p:cNvSpPr txBox="1">
            <a:spLocks noChangeArrowheads="1"/>
          </p:cNvSpPr>
          <p:nvPr/>
        </p:nvSpPr>
        <p:spPr bwMode="auto">
          <a:xfrm>
            <a:off x="685800" y="3886200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Input: </a:t>
            </a:r>
            <a:r>
              <a:rPr lang="en-US" altLang="en-US" b="1">
                <a:latin typeface="Arial" pitchFamily="34" charset="0"/>
              </a:rPr>
              <a:t>10110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9832" name="Oval 41"/>
          <p:cNvSpPr>
            <a:spLocks noChangeArrowheads="1"/>
          </p:cNvSpPr>
          <p:nvPr/>
        </p:nvSpPr>
        <p:spPr bwMode="auto">
          <a:xfrm>
            <a:off x="3167063" y="3690938"/>
            <a:ext cx="6096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33" name="Text Box 42"/>
          <p:cNvSpPr txBox="1">
            <a:spLocks noChangeArrowheads="1"/>
          </p:cNvSpPr>
          <p:nvPr/>
        </p:nvSpPr>
        <p:spPr bwMode="auto">
          <a:xfrm>
            <a:off x="990600" y="4724400"/>
            <a:ext cx="72469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Finite number of states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Unique start state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One or more states are designated “accepting”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each state, one transition per possible input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end of input, “accept” if in an accepting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9834" name="Rectangle 43"/>
          <p:cNvSpPr>
            <a:spLocks noChangeArrowheads="1"/>
          </p:cNvSpPr>
          <p:nvPr/>
        </p:nvSpPr>
        <p:spPr bwMode="auto">
          <a:xfrm>
            <a:off x="2005013" y="41910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890B13"/>
                </a:solidFill>
                <a:latin typeface="Wingdings" pitchFamily="2" charset="2"/>
              </a:rPr>
              <a:t></a:t>
            </a:r>
          </a:p>
        </p:txBody>
      </p:sp>
      <p:sp>
        <p:nvSpPr>
          <p:cNvPr id="119835" name="Line 44"/>
          <p:cNvSpPr>
            <a:spLocks noChangeShapeType="1"/>
          </p:cNvSpPr>
          <p:nvPr/>
        </p:nvSpPr>
        <p:spPr bwMode="auto">
          <a:xfrm flipV="1">
            <a:off x="3505200" y="2667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6" name="Text Box 45"/>
          <p:cNvSpPr txBox="1">
            <a:spLocks noChangeArrowheads="1"/>
          </p:cNvSpPr>
          <p:nvPr/>
        </p:nvSpPr>
        <p:spPr bwMode="auto">
          <a:xfrm>
            <a:off x="3625850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Finite State Machines </a:t>
            </a:r>
            <a:r>
              <a:rPr lang="en-US" altLang="en-US" sz="2400" smtClean="0"/>
              <a:t>(in “Engineering”)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Deterministic Finite Automata </a:t>
            </a:r>
            <a:r>
              <a:rPr lang="en-US" altLang="en-US" sz="2400" smtClean="0"/>
              <a:t>(in “CS”)</a:t>
            </a:r>
            <a:endParaRPr lang="en-US" altLang="en-US" smtClean="0"/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533400" y="1343025"/>
            <a:ext cx="8218488" cy="180975"/>
            <a:chOff x="295" y="1311"/>
            <a:chExt cx="5177" cy="114"/>
          </a:xfrm>
        </p:grpSpPr>
        <p:sp>
          <p:nvSpPr>
            <p:cNvPr id="12087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7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20836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638800"/>
            <a:ext cx="83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7" name="Group 7"/>
          <p:cNvGrpSpPr>
            <a:grpSpLocks/>
          </p:cNvGrpSpPr>
          <p:nvPr/>
        </p:nvGrpSpPr>
        <p:grpSpPr bwMode="auto">
          <a:xfrm>
            <a:off x="76200" y="5715000"/>
            <a:ext cx="685800" cy="914400"/>
            <a:chOff x="2928" y="1051"/>
            <a:chExt cx="840" cy="957"/>
          </a:xfrm>
        </p:grpSpPr>
        <p:sp>
          <p:nvSpPr>
            <p:cNvPr id="120863" name="Freeform 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Oval 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65" name="Oval 1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66" name="Oval 1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67" name="Oval 1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68" name="Oval 1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69" name="Oval 1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70" name="Oval 1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71" name="AutoShape 1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72" name="Freeform 1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73" name="Freeform 1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74" name="Freeform 1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75" name="Freeform 2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38" name="Group 21"/>
          <p:cNvGrpSpPr>
            <a:grpSpLocks/>
          </p:cNvGrpSpPr>
          <p:nvPr/>
        </p:nvGrpSpPr>
        <p:grpSpPr bwMode="auto">
          <a:xfrm>
            <a:off x="1525588" y="2252663"/>
            <a:ext cx="838200" cy="533400"/>
            <a:chOff x="816" y="1344"/>
            <a:chExt cx="528" cy="336"/>
          </a:xfrm>
        </p:grpSpPr>
        <p:sp>
          <p:nvSpPr>
            <p:cNvPr id="120861" name="Oval 22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862" name="AutoShape 23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0839" name="Oval 24"/>
          <p:cNvSpPr>
            <a:spLocks noChangeArrowheads="1"/>
          </p:cNvSpPr>
          <p:nvPr/>
        </p:nvSpPr>
        <p:spPr bwMode="auto">
          <a:xfrm>
            <a:off x="4343400" y="220980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0840" name="Oval 25"/>
          <p:cNvSpPr>
            <a:spLocks noChangeArrowheads="1"/>
          </p:cNvSpPr>
          <p:nvPr/>
        </p:nvSpPr>
        <p:spPr bwMode="auto">
          <a:xfrm>
            <a:off x="3200400" y="373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0841" name="Rectangle 26"/>
          <p:cNvSpPr>
            <a:spLocks noChangeArrowheads="1"/>
          </p:cNvSpPr>
          <p:nvPr/>
        </p:nvSpPr>
        <p:spPr bwMode="auto">
          <a:xfrm>
            <a:off x="19812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20842" name="Rectangle 27"/>
          <p:cNvSpPr>
            <a:spLocks noChangeArrowheads="1"/>
          </p:cNvSpPr>
          <p:nvPr/>
        </p:nvSpPr>
        <p:spPr bwMode="auto">
          <a:xfrm>
            <a:off x="18288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0843" name="Rectangle 28"/>
          <p:cNvSpPr>
            <a:spLocks noChangeArrowheads="1"/>
          </p:cNvSpPr>
          <p:nvPr/>
        </p:nvSpPr>
        <p:spPr bwMode="auto">
          <a:xfrm>
            <a:off x="44196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0844" name="Rectangle 29"/>
          <p:cNvSpPr>
            <a:spLocks noChangeArrowheads="1"/>
          </p:cNvSpPr>
          <p:nvPr/>
        </p:nvSpPr>
        <p:spPr bwMode="auto">
          <a:xfrm>
            <a:off x="3267075" y="3733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0845" name="Line 30"/>
          <p:cNvSpPr>
            <a:spLocks noChangeShapeType="1"/>
          </p:cNvSpPr>
          <p:nvPr/>
        </p:nvSpPr>
        <p:spPr bwMode="auto">
          <a:xfrm>
            <a:off x="2362200" y="2514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0846" name="AutoShape 31"/>
          <p:cNvCxnSpPr>
            <a:cxnSpLocks noChangeShapeType="1"/>
          </p:cNvCxnSpPr>
          <p:nvPr/>
        </p:nvCxnSpPr>
        <p:spPr bwMode="auto">
          <a:xfrm rot="5400000" flipV="1">
            <a:off x="2059782" y="2229643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7" name="Line 32"/>
          <p:cNvSpPr>
            <a:spLocks noChangeShapeType="1"/>
          </p:cNvSpPr>
          <p:nvPr/>
        </p:nvSpPr>
        <p:spPr bwMode="auto">
          <a:xfrm flipH="1">
            <a:off x="3657600" y="2743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0848" name="AutoShape 33"/>
          <p:cNvCxnSpPr>
            <a:cxnSpLocks noChangeShapeType="1"/>
          </p:cNvCxnSpPr>
          <p:nvPr/>
        </p:nvCxnSpPr>
        <p:spPr bwMode="auto">
          <a:xfrm rot="5400000" flipV="1">
            <a:off x="4650582" y="22074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9" name="Line 34"/>
          <p:cNvSpPr>
            <a:spLocks noChangeShapeType="1"/>
          </p:cNvSpPr>
          <p:nvPr/>
        </p:nvSpPr>
        <p:spPr bwMode="auto">
          <a:xfrm flipH="1" flipV="1">
            <a:off x="2209800" y="2743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Text Box 35"/>
          <p:cNvSpPr txBox="1">
            <a:spLocks noChangeArrowheads="1"/>
          </p:cNvSpPr>
          <p:nvPr/>
        </p:nvSpPr>
        <p:spPr bwMode="auto">
          <a:xfrm>
            <a:off x="2384425" y="167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20851" name="Text Box 36"/>
          <p:cNvSpPr txBox="1">
            <a:spLocks noChangeArrowheads="1"/>
          </p:cNvSpPr>
          <p:nvPr/>
        </p:nvSpPr>
        <p:spPr bwMode="auto">
          <a:xfrm>
            <a:off x="3168650" y="213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20852" name="Text Box 37"/>
          <p:cNvSpPr txBox="1">
            <a:spLocks noChangeArrowheads="1"/>
          </p:cNvSpPr>
          <p:nvPr/>
        </p:nvSpPr>
        <p:spPr bwMode="auto">
          <a:xfrm>
            <a:off x="5105400" y="182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20853" name="Text Box 38"/>
          <p:cNvSpPr txBox="1">
            <a:spLocks noChangeArrowheads="1"/>
          </p:cNvSpPr>
          <p:nvPr/>
        </p:nvSpPr>
        <p:spPr bwMode="auto">
          <a:xfrm>
            <a:off x="4159250" y="2971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20854" name="Text Box 39"/>
          <p:cNvSpPr txBox="1">
            <a:spLocks noChangeArrowheads="1"/>
          </p:cNvSpPr>
          <p:nvPr/>
        </p:nvSpPr>
        <p:spPr bwMode="auto">
          <a:xfrm>
            <a:off x="25908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20855" name="Text Box 40"/>
          <p:cNvSpPr txBox="1">
            <a:spLocks noChangeArrowheads="1"/>
          </p:cNvSpPr>
          <p:nvPr/>
        </p:nvSpPr>
        <p:spPr bwMode="auto">
          <a:xfrm>
            <a:off x="685800" y="3886200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Input: </a:t>
            </a:r>
            <a:r>
              <a:rPr lang="en-US" altLang="en-US" b="1">
                <a:latin typeface="Arial" pitchFamily="34" charset="0"/>
              </a:rPr>
              <a:t>10110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0856" name="Oval 41"/>
          <p:cNvSpPr>
            <a:spLocks noChangeArrowheads="1"/>
          </p:cNvSpPr>
          <p:nvPr/>
        </p:nvSpPr>
        <p:spPr bwMode="auto">
          <a:xfrm>
            <a:off x="3167063" y="3690938"/>
            <a:ext cx="6096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0857" name="Text Box 42"/>
          <p:cNvSpPr txBox="1">
            <a:spLocks noChangeArrowheads="1"/>
          </p:cNvSpPr>
          <p:nvPr/>
        </p:nvSpPr>
        <p:spPr bwMode="auto">
          <a:xfrm>
            <a:off x="990600" y="4724400"/>
            <a:ext cx="72469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Finite number of states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Unique start state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One or more states are designated “accepting”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each state, one transition per possible input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end of input, “accept” if in an accepting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0858" name="Rectangle 43"/>
          <p:cNvSpPr>
            <a:spLocks noChangeArrowheads="1"/>
          </p:cNvSpPr>
          <p:nvPr/>
        </p:nvSpPr>
        <p:spPr bwMode="auto">
          <a:xfrm>
            <a:off x="2133600" y="4191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890B13"/>
                </a:solidFill>
                <a:latin typeface="Wingdings" pitchFamily="2" charset="2"/>
              </a:rPr>
              <a:t></a:t>
            </a:r>
          </a:p>
        </p:txBody>
      </p:sp>
      <p:sp>
        <p:nvSpPr>
          <p:cNvPr id="120859" name="Line 44"/>
          <p:cNvSpPr>
            <a:spLocks noChangeShapeType="1"/>
          </p:cNvSpPr>
          <p:nvPr/>
        </p:nvSpPr>
        <p:spPr bwMode="auto">
          <a:xfrm flipV="1">
            <a:off x="3505200" y="2667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Text Box 45"/>
          <p:cNvSpPr txBox="1">
            <a:spLocks noChangeArrowheads="1"/>
          </p:cNvSpPr>
          <p:nvPr/>
        </p:nvSpPr>
        <p:spPr bwMode="auto">
          <a:xfrm>
            <a:off x="3625850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Finite State Machines </a:t>
            </a:r>
            <a:r>
              <a:rPr lang="en-US" altLang="en-US" sz="2400" smtClean="0"/>
              <a:t>(in “Engineering”)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Deterministic Finite Automata </a:t>
            </a:r>
            <a:r>
              <a:rPr lang="en-US" altLang="en-US" sz="2400" smtClean="0"/>
              <a:t>(in “CS”)</a:t>
            </a:r>
            <a:endParaRPr lang="en-US" altLang="en-US" smtClean="0"/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533400" y="1343025"/>
            <a:ext cx="8218488" cy="180975"/>
            <a:chOff x="295" y="1311"/>
            <a:chExt cx="5177" cy="114"/>
          </a:xfrm>
        </p:grpSpPr>
        <p:sp>
          <p:nvSpPr>
            <p:cNvPr id="12190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90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21860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715000"/>
            <a:ext cx="83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861" name="Group 7"/>
          <p:cNvGrpSpPr>
            <a:grpSpLocks/>
          </p:cNvGrpSpPr>
          <p:nvPr/>
        </p:nvGrpSpPr>
        <p:grpSpPr bwMode="auto">
          <a:xfrm>
            <a:off x="76200" y="5791200"/>
            <a:ext cx="685800" cy="914400"/>
            <a:chOff x="2928" y="1051"/>
            <a:chExt cx="840" cy="957"/>
          </a:xfrm>
        </p:grpSpPr>
        <p:sp>
          <p:nvSpPr>
            <p:cNvPr id="121888" name="Freeform 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Oval 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890" name="Oval 1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891" name="Oval 1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892" name="Oval 1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893" name="Oval 1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894" name="Oval 1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895" name="Oval 1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896" name="AutoShape 1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897" name="Freeform 1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98" name="Freeform 1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99" name="Freeform 1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0" name="Freeform 2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62" name="Group 21"/>
          <p:cNvGrpSpPr>
            <a:grpSpLocks/>
          </p:cNvGrpSpPr>
          <p:nvPr/>
        </p:nvGrpSpPr>
        <p:grpSpPr bwMode="auto">
          <a:xfrm>
            <a:off x="1525588" y="2252663"/>
            <a:ext cx="838200" cy="533400"/>
            <a:chOff x="816" y="1344"/>
            <a:chExt cx="528" cy="336"/>
          </a:xfrm>
        </p:grpSpPr>
        <p:sp>
          <p:nvSpPr>
            <p:cNvPr id="121886" name="Oval 22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887" name="AutoShape 23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1863" name="Oval 24"/>
          <p:cNvSpPr>
            <a:spLocks noChangeArrowheads="1"/>
          </p:cNvSpPr>
          <p:nvPr/>
        </p:nvSpPr>
        <p:spPr bwMode="auto">
          <a:xfrm>
            <a:off x="4343400" y="22098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4" name="Oval 25"/>
          <p:cNvSpPr>
            <a:spLocks noChangeArrowheads="1"/>
          </p:cNvSpPr>
          <p:nvPr/>
        </p:nvSpPr>
        <p:spPr bwMode="auto">
          <a:xfrm>
            <a:off x="3200400" y="3733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5" name="Rectangle 26"/>
          <p:cNvSpPr>
            <a:spLocks noChangeArrowheads="1"/>
          </p:cNvSpPr>
          <p:nvPr/>
        </p:nvSpPr>
        <p:spPr bwMode="auto">
          <a:xfrm>
            <a:off x="19812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21866" name="Rectangle 27"/>
          <p:cNvSpPr>
            <a:spLocks noChangeArrowheads="1"/>
          </p:cNvSpPr>
          <p:nvPr/>
        </p:nvSpPr>
        <p:spPr bwMode="auto">
          <a:xfrm>
            <a:off x="18288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1867" name="Rectangle 28"/>
          <p:cNvSpPr>
            <a:spLocks noChangeArrowheads="1"/>
          </p:cNvSpPr>
          <p:nvPr/>
        </p:nvSpPr>
        <p:spPr bwMode="auto">
          <a:xfrm>
            <a:off x="4419600" y="2209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1868" name="Rectangle 29"/>
          <p:cNvSpPr>
            <a:spLocks noChangeArrowheads="1"/>
          </p:cNvSpPr>
          <p:nvPr/>
        </p:nvSpPr>
        <p:spPr bwMode="auto">
          <a:xfrm>
            <a:off x="3267075" y="37338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1869" name="Line 30"/>
          <p:cNvSpPr>
            <a:spLocks noChangeShapeType="1"/>
          </p:cNvSpPr>
          <p:nvPr/>
        </p:nvSpPr>
        <p:spPr bwMode="auto">
          <a:xfrm>
            <a:off x="2362200" y="2514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1870" name="AutoShape 31"/>
          <p:cNvCxnSpPr>
            <a:cxnSpLocks noChangeShapeType="1"/>
          </p:cNvCxnSpPr>
          <p:nvPr/>
        </p:nvCxnSpPr>
        <p:spPr bwMode="auto">
          <a:xfrm rot="5400000" flipV="1">
            <a:off x="2059782" y="2229643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71" name="Line 32"/>
          <p:cNvSpPr>
            <a:spLocks noChangeShapeType="1"/>
          </p:cNvSpPr>
          <p:nvPr/>
        </p:nvSpPr>
        <p:spPr bwMode="auto">
          <a:xfrm flipH="1">
            <a:off x="3657600" y="2743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1872" name="AutoShape 33"/>
          <p:cNvCxnSpPr>
            <a:cxnSpLocks noChangeShapeType="1"/>
          </p:cNvCxnSpPr>
          <p:nvPr/>
        </p:nvCxnSpPr>
        <p:spPr bwMode="auto">
          <a:xfrm rot="5400000" flipV="1">
            <a:off x="4650582" y="22074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73" name="Line 34"/>
          <p:cNvSpPr>
            <a:spLocks noChangeShapeType="1"/>
          </p:cNvSpPr>
          <p:nvPr/>
        </p:nvSpPr>
        <p:spPr bwMode="auto">
          <a:xfrm flipH="1" flipV="1">
            <a:off x="2209800" y="2743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Text Box 35"/>
          <p:cNvSpPr txBox="1">
            <a:spLocks noChangeArrowheads="1"/>
          </p:cNvSpPr>
          <p:nvPr/>
        </p:nvSpPr>
        <p:spPr bwMode="auto">
          <a:xfrm>
            <a:off x="2384425" y="167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21875" name="Text Box 36"/>
          <p:cNvSpPr txBox="1">
            <a:spLocks noChangeArrowheads="1"/>
          </p:cNvSpPr>
          <p:nvPr/>
        </p:nvSpPr>
        <p:spPr bwMode="auto">
          <a:xfrm>
            <a:off x="3168650" y="213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21876" name="Text Box 37"/>
          <p:cNvSpPr txBox="1">
            <a:spLocks noChangeArrowheads="1"/>
          </p:cNvSpPr>
          <p:nvPr/>
        </p:nvSpPr>
        <p:spPr bwMode="auto">
          <a:xfrm>
            <a:off x="5105400" y="182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21877" name="Text Box 38"/>
          <p:cNvSpPr txBox="1">
            <a:spLocks noChangeArrowheads="1"/>
          </p:cNvSpPr>
          <p:nvPr/>
        </p:nvSpPr>
        <p:spPr bwMode="auto">
          <a:xfrm>
            <a:off x="4159250" y="2971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21878" name="Text Box 39"/>
          <p:cNvSpPr txBox="1">
            <a:spLocks noChangeArrowheads="1"/>
          </p:cNvSpPr>
          <p:nvPr/>
        </p:nvSpPr>
        <p:spPr bwMode="auto">
          <a:xfrm>
            <a:off x="25908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121879" name="Text Box 40"/>
          <p:cNvSpPr txBox="1">
            <a:spLocks noChangeArrowheads="1"/>
          </p:cNvSpPr>
          <p:nvPr/>
        </p:nvSpPr>
        <p:spPr bwMode="auto">
          <a:xfrm>
            <a:off x="685800" y="3886200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Input: </a:t>
            </a:r>
            <a:r>
              <a:rPr lang="en-US" altLang="en-US" b="1">
                <a:latin typeface="Arial" pitchFamily="34" charset="0"/>
              </a:rPr>
              <a:t>10110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1880" name="Oval 41"/>
          <p:cNvSpPr>
            <a:spLocks noChangeArrowheads="1"/>
          </p:cNvSpPr>
          <p:nvPr/>
        </p:nvSpPr>
        <p:spPr bwMode="auto">
          <a:xfrm>
            <a:off x="3167063" y="3690938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81" name="Text Box 42"/>
          <p:cNvSpPr txBox="1">
            <a:spLocks noChangeArrowheads="1"/>
          </p:cNvSpPr>
          <p:nvPr/>
        </p:nvSpPr>
        <p:spPr bwMode="auto">
          <a:xfrm>
            <a:off x="990600" y="4724400"/>
            <a:ext cx="72469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Finite number of states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Unique start state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One or more states are designated “accepting”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each state, one transition per possible input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400663"/>
                </a:solidFill>
                <a:latin typeface="Arial" pitchFamily="34" charset="0"/>
              </a:rPr>
              <a:t>At end of input, “accept” if in an accepting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21882" name="Rectangle 43"/>
          <p:cNvSpPr>
            <a:spLocks noChangeArrowheads="1"/>
          </p:cNvSpPr>
          <p:nvPr/>
        </p:nvSpPr>
        <p:spPr bwMode="auto">
          <a:xfrm>
            <a:off x="2363788" y="41910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890B13"/>
                </a:solidFill>
                <a:latin typeface="Wingdings" pitchFamily="2" charset="2"/>
              </a:rPr>
              <a:t></a:t>
            </a:r>
          </a:p>
        </p:txBody>
      </p:sp>
      <p:sp>
        <p:nvSpPr>
          <p:cNvPr id="121883" name="Line 44"/>
          <p:cNvSpPr>
            <a:spLocks noChangeShapeType="1"/>
          </p:cNvSpPr>
          <p:nvPr/>
        </p:nvSpPr>
        <p:spPr bwMode="auto">
          <a:xfrm flipV="1">
            <a:off x="3505200" y="2667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4" name="Text Box 45"/>
          <p:cNvSpPr txBox="1">
            <a:spLocks noChangeArrowheads="1"/>
          </p:cNvSpPr>
          <p:nvPr/>
        </p:nvSpPr>
        <p:spPr bwMode="auto">
          <a:xfrm>
            <a:off x="3625850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121885" name="Text Box 46"/>
          <p:cNvSpPr txBox="1">
            <a:spLocks noChangeArrowheads="1"/>
          </p:cNvSpPr>
          <p:nvPr/>
        </p:nvSpPr>
        <p:spPr bwMode="auto">
          <a:xfrm>
            <a:off x="4251325" y="3705225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890B13"/>
                </a:solidFill>
                <a:latin typeface="Arial" pitchFamily="34" charset="0"/>
              </a:rPr>
              <a:t>Accept Input!</a:t>
            </a: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4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12290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0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2883" name="Text Box 7"/>
          <p:cNvSpPr txBox="1">
            <a:spLocks noChangeArrowheads="1"/>
          </p:cNvSpPr>
          <p:nvPr/>
        </p:nvSpPr>
        <p:spPr bwMode="auto">
          <a:xfrm>
            <a:off x="1077913" y="4354513"/>
            <a:ext cx="7712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>
                <a:latin typeface="Arial" pitchFamily="34" charset="0"/>
              </a:rPr>
              <a:t> Due Wed. evening, 11:59 pm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>
                <a:latin typeface="Arial" pitchFamily="34" charset="0"/>
              </a:rPr>
              <a:t> Labs this week:  final-project work (milestone points)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>
                <a:latin typeface="Arial" pitchFamily="34" charset="0"/>
              </a:rPr>
              <a:t> Grutors will be @ the LAC </a:t>
            </a:r>
          </a:p>
        </p:txBody>
      </p:sp>
      <p:pic>
        <p:nvPicPr>
          <p:cNvPr id="122884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95250"/>
            <a:ext cx="758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85" name="Group 9"/>
          <p:cNvGrpSpPr>
            <a:grpSpLocks/>
          </p:cNvGrpSpPr>
          <p:nvPr/>
        </p:nvGrpSpPr>
        <p:grpSpPr bwMode="auto">
          <a:xfrm>
            <a:off x="304800" y="273050"/>
            <a:ext cx="596900" cy="717550"/>
            <a:chOff x="2928" y="1051"/>
            <a:chExt cx="840" cy="957"/>
          </a:xfrm>
        </p:grpSpPr>
        <p:sp>
          <p:nvSpPr>
            <p:cNvPr id="122894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5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896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897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898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899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00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01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02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03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4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6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886" name="Text Box 24"/>
          <p:cNvSpPr txBox="1">
            <a:spLocks noChangeArrowheads="1"/>
          </p:cNvSpPr>
          <p:nvPr/>
        </p:nvSpPr>
        <p:spPr bwMode="auto">
          <a:xfrm>
            <a:off x="1828800" y="261938"/>
            <a:ext cx="571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CS 5 Today </a:t>
            </a:r>
          </a:p>
        </p:txBody>
      </p:sp>
      <p:sp>
        <p:nvSpPr>
          <p:cNvPr id="122887" name="Rectangle 25"/>
          <p:cNvSpPr>
            <a:spLocks noChangeArrowheads="1"/>
          </p:cNvSpPr>
          <p:nvPr/>
        </p:nvSpPr>
        <p:spPr bwMode="auto">
          <a:xfrm>
            <a:off x="609600" y="1676400"/>
            <a:ext cx="64182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890B13"/>
                </a:solidFill>
                <a:latin typeface="Arial" pitchFamily="34" charset="0"/>
              </a:rPr>
              <a:t>About the final exam:  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>
                <a:latin typeface="Arial" pitchFamily="34" charset="0"/>
              </a:rPr>
              <a:t> Next Monday, 2-5pm - covers all of CS 5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>
                <a:latin typeface="Arial" pitchFamily="34" charset="0"/>
              </a:rPr>
              <a:t> May bring </a:t>
            </a:r>
            <a:r>
              <a:rPr lang="en-US" altLang="en-US" i="1">
                <a:latin typeface="Arial" pitchFamily="34" charset="0"/>
              </a:rPr>
              <a:t>two</a:t>
            </a:r>
            <a:r>
              <a:rPr lang="en-US" altLang="en-US">
                <a:latin typeface="Arial" pitchFamily="34" charset="0"/>
              </a:rPr>
              <a:t> 2-sided pages of notes…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>
                <a:latin typeface="Arial" pitchFamily="34" charset="0"/>
              </a:rPr>
              <a:t> Practice problems given out on Wed/Thu.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>
                <a:latin typeface="Arial" pitchFamily="34" charset="0"/>
              </a:rPr>
              <a:t> Review session next Sunday evening</a:t>
            </a:r>
          </a:p>
        </p:txBody>
      </p:sp>
      <p:sp>
        <p:nvSpPr>
          <p:cNvPr id="122888" name="Rectangle 26"/>
          <p:cNvSpPr>
            <a:spLocks noChangeArrowheads="1"/>
          </p:cNvSpPr>
          <p:nvPr/>
        </p:nvSpPr>
        <p:spPr bwMode="auto">
          <a:xfrm>
            <a:off x="609600" y="3886200"/>
            <a:ext cx="345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900FF"/>
                </a:solidFill>
                <a:latin typeface="Arial" pitchFamily="34" charset="0"/>
              </a:rPr>
              <a:t>About the final projects: </a:t>
            </a:r>
          </a:p>
        </p:txBody>
      </p:sp>
      <p:sp>
        <p:nvSpPr>
          <p:cNvPr id="122889" name="Text Box 27"/>
          <p:cNvSpPr txBox="1">
            <a:spLocks noChangeArrowheads="1"/>
          </p:cNvSpPr>
          <p:nvPr/>
        </p:nvSpPr>
        <p:spPr bwMode="auto">
          <a:xfrm>
            <a:off x="152400" y="5640388"/>
            <a:ext cx="366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Tuesday 8:30-10pm</a:t>
            </a:r>
          </a:p>
        </p:txBody>
      </p:sp>
      <p:sp>
        <p:nvSpPr>
          <p:cNvPr id="122890" name="Text Box 28"/>
          <p:cNvSpPr txBox="1">
            <a:spLocks noChangeArrowheads="1"/>
          </p:cNvSpPr>
          <p:nvPr/>
        </p:nvSpPr>
        <p:spPr bwMode="auto">
          <a:xfrm>
            <a:off x="4267200" y="5638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Wednesday 8-10 &amp; 10-12</a:t>
            </a:r>
          </a:p>
        </p:txBody>
      </p:sp>
      <p:sp>
        <p:nvSpPr>
          <p:cNvPr id="122891" name="Text Box 29"/>
          <p:cNvSpPr txBox="1">
            <a:spLocks noChangeArrowheads="1"/>
          </p:cNvSpPr>
          <p:nvPr/>
        </p:nvSpPr>
        <p:spPr bwMode="auto">
          <a:xfrm>
            <a:off x="1066800" y="60960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Kaylin Spitz</a:t>
            </a:r>
          </a:p>
        </p:txBody>
      </p:sp>
      <p:sp>
        <p:nvSpPr>
          <p:cNvPr id="122892" name="Text Box 30"/>
          <p:cNvSpPr txBox="1">
            <a:spLocks noChangeArrowheads="1"/>
          </p:cNvSpPr>
          <p:nvPr/>
        </p:nvSpPr>
        <p:spPr bwMode="auto">
          <a:xfrm>
            <a:off x="5029200" y="6080125"/>
            <a:ext cx="1752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n-US" altLang="en-US" sz="1600"/>
              <a:t>Bob Chen</a:t>
            </a:r>
          </a:p>
          <a:p>
            <a:pPr algn="ctr">
              <a:lnSpc>
                <a:spcPct val="50000"/>
              </a:lnSpc>
            </a:pPr>
            <a:r>
              <a:rPr lang="en-US" altLang="en-US" sz="1600"/>
              <a:t>Marty Field</a:t>
            </a:r>
          </a:p>
        </p:txBody>
      </p:sp>
      <p:sp>
        <p:nvSpPr>
          <p:cNvPr id="122893" name="Text Box 31"/>
          <p:cNvSpPr txBox="1">
            <a:spLocks noChangeArrowheads="1"/>
          </p:cNvSpPr>
          <p:nvPr/>
        </p:nvSpPr>
        <p:spPr bwMode="auto">
          <a:xfrm>
            <a:off x="6853238" y="6064250"/>
            <a:ext cx="20621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n-US" altLang="en-US" sz="1600"/>
              <a:t>Andrew Glass</a:t>
            </a:r>
          </a:p>
          <a:p>
            <a:pPr algn="ctr">
              <a:lnSpc>
                <a:spcPct val="50000"/>
              </a:lnSpc>
            </a:pPr>
            <a:r>
              <a:rPr lang="en-US" altLang="en-US" sz="1600"/>
              <a:t>Steven Ehrlich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5791200" y="6858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0A04EB"/>
                </a:solidFill>
                <a:latin typeface="Times" pitchFamily="-106" charset="0"/>
              </a:rPr>
              <a:t>Assess these HW problems: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04788" y="1420813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>
                <a:solidFill>
                  <a:srgbClr val="0A04EB"/>
                </a:solidFill>
                <a:latin typeface="Times" pitchFamily="-106" charset="0"/>
              </a:rPr>
              <a:t>How is the class's pace?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44475" y="180975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B003D1"/>
                </a:solidFill>
                <a:latin typeface="Arial" pitchFamily="34" charset="0"/>
              </a:rPr>
              <a:t>black - gold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44475" y="530225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B003D1"/>
                </a:solidFill>
                <a:latin typeface="Arial" pitchFamily="34" charset="0"/>
              </a:rPr>
              <a:t>female - male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844925" y="6246813"/>
            <a:ext cx="180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Arial" pitchFamily="34" charset="0"/>
              </a:rPr>
              <a:t>Which one did you do?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3686175" y="5249863"/>
            <a:ext cx="18034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Arial" pitchFamily="34" charset="0"/>
              </a:rPr>
              <a:t>Connect-Four Player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686175" y="4778375"/>
            <a:ext cx="18034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Arial" pitchFamily="34" charset="0"/>
              </a:rPr>
              <a:t>Connect-Four Board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3686175" y="4200525"/>
            <a:ext cx="18034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Arial" pitchFamily="34" charset="0"/>
              </a:rPr>
              <a:t>generating markov text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3686175" y="3622675"/>
            <a:ext cx="18034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Arial" pitchFamily="34" charset="0"/>
              </a:rPr>
              <a:t>Readability </a:t>
            </a:r>
            <a:r>
              <a:rPr lang="en-US" altLang="en-US" sz="800">
                <a:latin typeface="Arial" pitchFamily="34" charset="0"/>
              </a:rPr>
              <a:t>Syllable counting</a:t>
            </a:r>
            <a:endParaRPr lang="en-US" altLang="en-US" sz="900">
              <a:latin typeface="Arial" pitchFamily="34" charset="0"/>
            </a:endParaRP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3670300" y="3044825"/>
            <a:ext cx="183673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Arial" pitchFamily="34" charset="0"/>
              </a:rPr>
              <a:t>Mandelbrot Set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3657600" y="1995488"/>
            <a:ext cx="18557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Arial" pitchFamily="34" charset="0"/>
              </a:rPr>
              <a:t>Hmmm Assembly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3678238" y="2466975"/>
            <a:ext cx="18224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Arial" pitchFamily="34" charset="0"/>
              </a:rPr>
              <a:t>Physics relativity prob.</a:t>
            </a:r>
            <a:endParaRPr lang="en-US" altLang="en-US" sz="1200" b="1">
              <a:latin typeface="Courier New" pitchFamily="49" charset="0"/>
            </a:endParaRPr>
          </a:p>
        </p:txBody>
      </p:sp>
      <p:sp>
        <p:nvSpPr>
          <p:cNvPr id="123919" name="AutoShape 15"/>
          <p:cNvSpPr>
            <a:spLocks/>
          </p:cNvSpPr>
          <p:nvPr/>
        </p:nvSpPr>
        <p:spPr bwMode="auto">
          <a:xfrm>
            <a:off x="2063750" y="166688"/>
            <a:ext cx="127000" cy="706437"/>
          </a:xfrm>
          <a:prstGeom prst="rightBrace">
            <a:avLst>
              <a:gd name="adj1" fmla="val 4635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2135188" y="234950"/>
            <a:ext cx="2549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latin typeface="Arial" pitchFamily="34" charset="0"/>
              </a:rPr>
              <a:t>Circle one of each of these, but don't include your name</a:t>
            </a:r>
          </a:p>
        </p:txBody>
      </p:sp>
      <p:sp>
        <p:nvSpPr>
          <p:cNvPr id="123921" name="Text Box 19"/>
          <p:cNvSpPr txBox="1">
            <a:spLocks noChangeArrowheads="1"/>
          </p:cNvSpPr>
          <p:nvPr/>
        </p:nvSpPr>
        <p:spPr bwMode="auto">
          <a:xfrm>
            <a:off x="3686175" y="5721350"/>
            <a:ext cx="18034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Arial" pitchFamily="34" charset="0"/>
              </a:rPr>
              <a:t>Final project</a:t>
            </a:r>
          </a:p>
        </p:txBody>
      </p:sp>
      <p:sp>
        <p:nvSpPr>
          <p:cNvPr id="123922" name="Line 20"/>
          <p:cNvSpPr>
            <a:spLocks noChangeShapeType="1"/>
          </p:cNvSpPr>
          <p:nvPr/>
        </p:nvSpPr>
        <p:spPr bwMode="auto">
          <a:xfrm>
            <a:off x="5684838" y="21336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3" name="Text Box 21"/>
          <p:cNvSpPr txBox="1">
            <a:spLocks noChangeArrowheads="1"/>
          </p:cNvSpPr>
          <p:nvPr/>
        </p:nvSpPr>
        <p:spPr bwMode="auto">
          <a:xfrm>
            <a:off x="5257800" y="1247775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n-US" altLang="en-US" sz="1200" b="1">
                <a:solidFill>
                  <a:srgbClr val="067B0E"/>
                </a:solidFill>
                <a:latin typeface="Arial" pitchFamily="34" charset="0"/>
              </a:rPr>
              <a:t>HOW</a:t>
            </a:r>
          </a:p>
          <a:p>
            <a:pPr algn="ctr">
              <a:lnSpc>
                <a:spcPct val="50000"/>
              </a:lnSpc>
            </a:pPr>
            <a:r>
              <a:rPr lang="en-US" altLang="en-US" sz="1200" b="1">
                <a:solidFill>
                  <a:srgbClr val="067B0E"/>
                </a:solidFill>
                <a:latin typeface="Arial" pitchFamily="34" charset="0"/>
              </a:rPr>
              <a:t>WORTHWHILE?</a:t>
            </a:r>
          </a:p>
        </p:txBody>
      </p:sp>
      <p:sp>
        <p:nvSpPr>
          <p:cNvPr id="123924" name="Text Box 22"/>
          <p:cNvSpPr txBox="1">
            <a:spLocks noChangeArrowheads="1"/>
          </p:cNvSpPr>
          <p:nvPr/>
        </p:nvSpPr>
        <p:spPr bwMode="auto">
          <a:xfrm>
            <a:off x="7756525" y="1223963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n-US" altLang="en-US" sz="1200" b="1">
                <a:solidFill>
                  <a:srgbClr val="067B0E"/>
                </a:solidFill>
                <a:latin typeface="Arial" pitchFamily="34" charset="0"/>
              </a:rPr>
              <a:t>HOW</a:t>
            </a:r>
          </a:p>
          <a:p>
            <a:pPr algn="ctr">
              <a:lnSpc>
                <a:spcPct val="50000"/>
              </a:lnSpc>
            </a:pPr>
            <a:r>
              <a:rPr lang="en-US" altLang="en-US" sz="1200" b="1">
                <a:solidFill>
                  <a:srgbClr val="067B0E"/>
                </a:solidFill>
                <a:latin typeface="Arial" pitchFamily="34" charset="0"/>
              </a:rPr>
              <a:t>DIFFICULT?</a:t>
            </a:r>
          </a:p>
        </p:txBody>
      </p:sp>
      <p:sp>
        <p:nvSpPr>
          <p:cNvPr id="123925" name="Text Box 23"/>
          <p:cNvSpPr txBox="1">
            <a:spLocks noChangeArrowheads="1"/>
          </p:cNvSpPr>
          <p:nvPr/>
        </p:nvSpPr>
        <p:spPr bwMode="auto">
          <a:xfrm>
            <a:off x="204788" y="2454275"/>
            <a:ext cx="23098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>
                <a:solidFill>
                  <a:srgbClr val="0A04EB"/>
                </a:solidFill>
                <a:latin typeface="Times" pitchFamily="-106" charset="0"/>
              </a:rPr>
              <a:t>How many hours per week do you spend on CS --outside of lab/class?</a:t>
            </a:r>
          </a:p>
        </p:txBody>
      </p:sp>
      <p:sp>
        <p:nvSpPr>
          <p:cNvPr id="123926" name="Line 24"/>
          <p:cNvSpPr>
            <a:spLocks noChangeShapeType="1"/>
          </p:cNvSpPr>
          <p:nvPr/>
        </p:nvSpPr>
        <p:spPr bwMode="auto">
          <a:xfrm>
            <a:off x="547688" y="2170113"/>
            <a:ext cx="250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27" name="Line 25"/>
          <p:cNvSpPr>
            <a:spLocks noChangeShapeType="1"/>
          </p:cNvSpPr>
          <p:nvPr/>
        </p:nvSpPr>
        <p:spPr bwMode="auto">
          <a:xfrm>
            <a:off x="549275" y="20812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28" name="Line 26"/>
          <p:cNvSpPr>
            <a:spLocks noChangeShapeType="1"/>
          </p:cNvSpPr>
          <p:nvPr/>
        </p:nvSpPr>
        <p:spPr bwMode="auto">
          <a:xfrm>
            <a:off x="1752600" y="20812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29" name="Line 27"/>
          <p:cNvSpPr>
            <a:spLocks noChangeShapeType="1"/>
          </p:cNvSpPr>
          <p:nvPr/>
        </p:nvSpPr>
        <p:spPr bwMode="auto">
          <a:xfrm>
            <a:off x="3048000" y="207327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30" name="Text Box 28"/>
          <p:cNvSpPr txBox="1">
            <a:spLocks noChangeArrowheads="1"/>
          </p:cNvSpPr>
          <p:nvPr/>
        </p:nvSpPr>
        <p:spPr bwMode="auto">
          <a:xfrm>
            <a:off x="250825" y="18732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too slow</a:t>
            </a:r>
          </a:p>
        </p:txBody>
      </p:sp>
      <p:sp>
        <p:nvSpPr>
          <p:cNvPr id="123931" name="Text Box 29"/>
          <p:cNvSpPr txBox="1">
            <a:spLocks noChangeArrowheads="1"/>
          </p:cNvSpPr>
          <p:nvPr/>
        </p:nvSpPr>
        <p:spPr bwMode="auto">
          <a:xfrm>
            <a:off x="2713038" y="18732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too fast</a:t>
            </a:r>
          </a:p>
        </p:txBody>
      </p:sp>
      <p:sp>
        <p:nvSpPr>
          <p:cNvPr id="123932" name="Text Box 30"/>
          <p:cNvSpPr txBox="1">
            <a:spLocks noChangeArrowheads="1"/>
          </p:cNvSpPr>
          <p:nvPr/>
        </p:nvSpPr>
        <p:spPr bwMode="auto">
          <a:xfrm>
            <a:off x="1436688" y="18732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just right</a:t>
            </a:r>
          </a:p>
        </p:txBody>
      </p:sp>
      <p:sp>
        <p:nvSpPr>
          <p:cNvPr id="123933" name="Text Box 31"/>
          <p:cNvSpPr txBox="1">
            <a:spLocks noChangeArrowheads="1"/>
          </p:cNvSpPr>
          <p:nvPr/>
        </p:nvSpPr>
        <p:spPr bwMode="auto">
          <a:xfrm>
            <a:off x="6753225" y="1828800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3934" name="Text Box 32"/>
          <p:cNvSpPr txBox="1">
            <a:spLocks noChangeArrowheads="1"/>
          </p:cNvSpPr>
          <p:nvPr/>
        </p:nvSpPr>
        <p:spPr bwMode="auto">
          <a:xfrm>
            <a:off x="5351463" y="1830388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3935" name="Line 33"/>
          <p:cNvSpPr>
            <a:spLocks noChangeShapeType="1"/>
          </p:cNvSpPr>
          <p:nvPr/>
        </p:nvSpPr>
        <p:spPr bwMode="auto">
          <a:xfrm>
            <a:off x="6985000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36" name="Line 34"/>
          <p:cNvSpPr>
            <a:spLocks noChangeShapeType="1"/>
          </p:cNvSpPr>
          <p:nvPr/>
        </p:nvSpPr>
        <p:spPr bwMode="auto">
          <a:xfrm>
            <a:off x="5684838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37" name="Line 35"/>
          <p:cNvSpPr>
            <a:spLocks noChangeShapeType="1"/>
          </p:cNvSpPr>
          <p:nvPr/>
        </p:nvSpPr>
        <p:spPr bwMode="auto">
          <a:xfrm>
            <a:off x="5900738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38" name="Line 36"/>
          <p:cNvSpPr>
            <a:spLocks noChangeShapeType="1"/>
          </p:cNvSpPr>
          <p:nvPr/>
        </p:nvSpPr>
        <p:spPr bwMode="auto">
          <a:xfrm>
            <a:off x="6118225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39" name="Line 37"/>
          <p:cNvSpPr>
            <a:spLocks noChangeShapeType="1"/>
          </p:cNvSpPr>
          <p:nvPr/>
        </p:nvSpPr>
        <p:spPr bwMode="auto">
          <a:xfrm>
            <a:off x="6334125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40" name="Line 38"/>
          <p:cNvSpPr>
            <a:spLocks noChangeShapeType="1"/>
          </p:cNvSpPr>
          <p:nvPr/>
        </p:nvSpPr>
        <p:spPr bwMode="auto">
          <a:xfrm>
            <a:off x="6551613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41" name="Line 39"/>
          <p:cNvSpPr>
            <a:spLocks noChangeShapeType="1"/>
          </p:cNvSpPr>
          <p:nvPr/>
        </p:nvSpPr>
        <p:spPr bwMode="auto">
          <a:xfrm>
            <a:off x="6767513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42" name="Text Box 40"/>
          <p:cNvSpPr txBox="1">
            <a:spLocks noChangeArrowheads="1"/>
          </p:cNvSpPr>
          <p:nvPr/>
        </p:nvSpPr>
        <p:spPr bwMode="auto">
          <a:xfrm>
            <a:off x="5483225" y="2101850"/>
            <a:ext cx="3921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3943" name="Text Box 41"/>
          <p:cNvSpPr txBox="1">
            <a:spLocks noChangeArrowheads="1"/>
          </p:cNvSpPr>
          <p:nvPr/>
        </p:nvSpPr>
        <p:spPr bwMode="auto">
          <a:xfrm>
            <a:off x="6846888" y="2101850"/>
            <a:ext cx="2809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3944" name="Text Box 42"/>
          <p:cNvSpPr txBox="1">
            <a:spLocks noChangeArrowheads="1"/>
          </p:cNvSpPr>
          <p:nvPr/>
        </p:nvSpPr>
        <p:spPr bwMode="auto">
          <a:xfrm>
            <a:off x="5989638" y="2101850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3945" name="Line 43"/>
          <p:cNvSpPr>
            <a:spLocks noChangeShapeType="1"/>
          </p:cNvSpPr>
          <p:nvPr/>
        </p:nvSpPr>
        <p:spPr bwMode="auto">
          <a:xfrm>
            <a:off x="7596188" y="21336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46" name="Text Box 44"/>
          <p:cNvSpPr txBox="1">
            <a:spLocks noChangeArrowheads="1"/>
          </p:cNvSpPr>
          <p:nvPr/>
        </p:nvSpPr>
        <p:spPr bwMode="auto">
          <a:xfrm>
            <a:off x="8664575" y="1828800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3947" name="Text Box 45"/>
          <p:cNvSpPr txBox="1">
            <a:spLocks noChangeArrowheads="1"/>
          </p:cNvSpPr>
          <p:nvPr/>
        </p:nvSpPr>
        <p:spPr bwMode="auto">
          <a:xfrm>
            <a:off x="7262813" y="1830388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3948" name="Line 46"/>
          <p:cNvSpPr>
            <a:spLocks noChangeShapeType="1"/>
          </p:cNvSpPr>
          <p:nvPr/>
        </p:nvSpPr>
        <p:spPr bwMode="auto">
          <a:xfrm>
            <a:off x="8896350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49" name="Line 47"/>
          <p:cNvSpPr>
            <a:spLocks noChangeShapeType="1"/>
          </p:cNvSpPr>
          <p:nvPr/>
        </p:nvSpPr>
        <p:spPr bwMode="auto">
          <a:xfrm>
            <a:off x="7596188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50" name="Line 48"/>
          <p:cNvSpPr>
            <a:spLocks noChangeShapeType="1"/>
          </p:cNvSpPr>
          <p:nvPr/>
        </p:nvSpPr>
        <p:spPr bwMode="auto">
          <a:xfrm>
            <a:off x="7812088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51" name="Line 49"/>
          <p:cNvSpPr>
            <a:spLocks noChangeShapeType="1"/>
          </p:cNvSpPr>
          <p:nvPr/>
        </p:nvSpPr>
        <p:spPr bwMode="auto">
          <a:xfrm>
            <a:off x="8029575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52" name="Line 50"/>
          <p:cNvSpPr>
            <a:spLocks noChangeShapeType="1"/>
          </p:cNvSpPr>
          <p:nvPr/>
        </p:nvSpPr>
        <p:spPr bwMode="auto">
          <a:xfrm>
            <a:off x="8245475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53" name="Line 51"/>
          <p:cNvSpPr>
            <a:spLocks noChangeShapeType="1"/>
          </p:cNvSpPr>
          <p:nvPr/>
        </p:nvSpPr>
        <p:spPr bwMode="auto">
          <a:xfrm>
            <a:off x="8462963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54" name="Line 52"/>
          <p:cNvSpPr>
            <a:spLocks noChangeShapeType="1"/>
          </p:cNvSpPr>
          <p:nvPr/>
        </p:nvSpPr>
        <p:spPr bwMode="auto">
          <a:xfrm>
            <a:off x="8678863" y="203676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55" name="Text Box 53"/>
          <p:cNvSpPr txBox="1">
            <a:spLocks noChangeArrowheads="1"/>
          </p:cNvSpPr>
          <p:nvPr/>
        </p:nvSpPr>
        <p:spPr bwMode="auto">
          <a:xfrm>
            <a:off x="7394575" y="2101850"/>
            <a:ext cx="3921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3956" name="Text Box 54"/>
          <p:cNvSpPr txBox="1">
            <a:spLocks noChangeArrowheads="1"/>
          </p:cNvSpPr>
          <p:nvPr/>
        </p:nvSpPr>
        <p:spPr bwMode="auto">
          <a:xfrm>
            <a:off x="8758238" y="2101850"/>
            <a:ext cx="2809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3957" name="Text Box 55"/>
          <p:cNvSpPr txBox="1">
            <a:spLocks noChangeArrowheads="1"/>
          </p:cNvSpPr>
          <p:nvPr/>
        </p:nvSpPr>
        <p:spPr bwMode="auto">
          <a:xfrm>
            <a:off x="7900988" y="2101850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3958" name="Line 56"/>
          <p:cNvSpPr>
            <a:spLocks noChangeShapeType="1"/>
          </p:cNvSpPr>
          <p:nvPr/>
        </p:nvSpPr>
        <p:spPr bwMode="auto">
          <a:xfrm>
            <a:off x="5684838" y="2789238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59" name="Text Box 57"/>
          <p:cNvSpPr txBox="1">
            <a:spLocks noChangeArrowheads="1"/>
          </p:cNvSpPr>
          <p:nvPr/>
        </p:nvSpPr>
        <p:spPr bwMode="auto">
          <a:xfrm>
            <a:off x="6753225" y="2484438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3960" name="Text Box 58"/>
          <p:cNvSpPr txBox="1">
            <a:spLocks noChangeArrowheads="1"/>
          </p:cNvSpPr>
          <p:nvPr/>
        </p:nvSpPr>
        <p:spPr bwMode="auto">
          <a:xfrm>
            <a:off x="5351463" y="2486025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3961" name="Line 59"/>
          <p:cNvSpPr>
            <a:spLocks noChangeShapeType="1"/>
          </p:cNvSpPr>
          <p:nvPr/>
        </p:nvSpPr>
        <p:spPr bwMode="auto">
          <a:xfrm>
            <a:off x="6985000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62" name="Line 60"/>
          <p:cNvSpPr>
            <a:spLocks noChangeShapeType="1"/>
          </p:cNvSpPr>
          <p:nvPr/>
        </p:nvSpPr>
        <p:spPr bwMode="auto">
          <a:xfrm>
            <a:off x="5684838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63" name="Line 61"/>
          <p:cNvSpPr>
            <a:spLocks noChangeShapeType="1"/>
          </p:cNvSpPr>
          <p:nvPr/>
        </p:nvSpPr>
        <p:spPr bwMode="auto">
          <a:xfrm>
            <a:off x="5900738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64" name="Line 62"/>
          <p:cNvSpPr>
            <a:spLocks noChangeShapeType="1"/>
          </p:cNvSpPr>
          <p:nvPr/>
        </p:nvSpPr>
        <p:spPr bwMode="auto">
          <a:xfrm>
            <a:off x="6118225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65" name="Line 63"/>
          <p:cNvSpPr>
            <a:spLocks noChangeShapeType="1"/>
          </p:cNvSpPr>
          <p:nvPr/>
        </p:nvSpPr>
        <p:spPr bwMode="auto">
          <a:xfrm>
            <a:off x="6334125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66" name="Line 64"/>
          <p:cNvSpPr>
            <a:spLocks noChangeShapeType="1"/>
          </p:cNvSpPr>
          <p:nvPr/>
        </p:nvSpPr>
        <p:spPr bwMode="auto">
          <a:xfrm>
            <a:off x="6551613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67" name="Line 65"/>
          <p:cNvSpPr>
            <a:spLocks noChangeShapeType="1"/>
          </p:cNvSpPr>
          <p:nvPr/>
        </p:nvSpPr>
        <p:spPr bwMode="auto">
          <a:xfrm>
            <a:off x="6767513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68" name="Text Box 66"/>
          <p:cNvSpPr txBox="1">
            <a:spLocks noChangeArrowheads="1"/>
          </p:cNvSpPr>
          <p:nvPr/>
        </p:nvSpPr>
        <p:spPr bwMode="auto">
          <a:xfrm>
            <a:off x="5491163" y="2762250"/>
            <a:ext cx="392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3969" name="Text Box 67"/>
          <p:cNvSpPr txBox="1">
            <a:spLocks noChangeArrowheads="1"/>
          </p:cNvSpPr>
          <p:nvPr/>
        </p:nvSpPr>
        <p:spPr bwMode="auto">
          <a:xfrm>
            <a:off x="6854825" y="2762250"/>
            <a:ext cx="280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3970" name="Text Box 68"/>
          <p:cNvSpPr txBox="1">
            <a:spLocks noChangeArrowheads="1"/>
          </p:cNvSpPr>
          <p:nvPr/>
        </p:nvSpPr>
        <p:spPr bwMode="auto">
          <a:xfrm>
            <a:off x="5997575" y="2762250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3971" name="Line 69"/>
          <p:cNvSpPr>
            <a:spLocks noChangeShapeType="1"/>
          </p:cNvSpPr>
          <p:nvPr/>
        </p:nvSpPr>
        <p:spPr bwMode="auto">
          <a:xfrm>
            <a:off x="7596188" y="2789238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72" name="Text Box 70"/>
          <p:cNvSpPr txBox="1">
            <a:spLocks noChangeArrowheads="1"/>
          </p:cNvSpPr>
          <p:nvPr/>
        </p:nvSpPr>
        <p:spPr bwMode="auto">
          <a:xfrm>
            <a:off x="8664575" y="2484438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3973" name="Text Box 71"/>
          <p:cNvSpPr txBox="1">
            <a:spLocks noChangeArrowheads="1"/>
          </p:cNvSpPr>
          <p:nvPr/>
        </p:nvSpPr>
        <p:spPr bwMode="auto">
          <a:xfrm>
            <a:off x="7262813" y="2486025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3974" name="Line 72"/>
          <p:cNvSpPr>
            <a:spLocks noChangeShapeType="1"/>
          </p:cNvSpPr>
          <p:nvPr/>
        </p:nvSpPr>
        <p:spPr bwMode="auto">
          <a:xfrm>
            <a:off x="8896350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75" name="Line 73"/>
          <p:cNvSpPr>
            <a:spLocks noChangeShapeType="1"/>
          </p:cNvSpPr>
          <p:nvPr/>
        </p:nvSpPr>
        <p:spPr bwMode="auto">
          <a:xfrm>
            <a:off x="7596188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76" name="Line 74"/>
          <p:cNvSpPr>
            <a:spLocks noChangeShapeType="1"/>
          </p:cNvSpPr>
          <p:nvPr/>
        </p:nvSpPr>
        <p:spPr bwMode="auto">
          <a:xfrm>
            <a:off x="7812088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77" name="Line 75"/>
          <p:cNvSpPr>
            <a:spLocks noChangeShapeType="1"/>
          </p:cNvSpPr>
          <p:nvPr/>
        </p:nvSpPr>
        <p:spPr bwMode="auto">
          <a:xfrm>
            <a:off x="8029575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78" name="Line 76"/>
          <p:cNvSpPr>
            <a:spLocks noChangeShapeType="1"/>
          </p:cNvSpPr>
          <p:nvPr/>
        </p:nvSpPr>
        <p:spPr bwMode="auto">
          <a:xfrm>
            <a:off x="8245475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79" name="Line 77"/>
          <p:cNvSpPr>
            <a:spLocks noChangeShapeType="1"/>
          </p:cNvSpPr>
          <p:nvPr/>
        </p:nvSpPr>
        <p:spPr bwMode="auto">
          <a:xfrm>
            <a:off x="8462963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80" name="Line 78"/>
          <p:cNvSpPr>
            <a:spLocks noChangeShapeType="1"/>
          </p:cNvSpPr>
          <p:nvPr/>
        </p:nvSpPr>
        <p:spPr bwMode="auto">
          <a:xfrm>
            <a:off x="8678863" y="2692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81" name="Text Box 79"/>
          <p:cNvSpPr txBox="1">
            <a:spLocks noChangeArrowheads="1"/>
          </p:cNvSpPr>
          <p:nvPr/>
        </p:nvSpPr>
        <p:spPr bwMode="auto">
          <a:xfrm>
            <a:off x="7402513" y="2762250"/>
            <a:ext cx="392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3982" name="Text Box 80"/>
          <p:cNvSpPr txBox="1">
            <a:spLocks noChangeArrowheads="1"/>
          </p:cNvSpPr>
          <p:nvPr/>
        </p:nvSpPr>
        <p:spPr bwMode="auto">
          <a:xfrm>
            <a:off x="8766175" y="2762250"/>
            <a:ext cx="280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3983" name="Text Box 81"/>
          <p:cNvSpPr txBox="1">
            <a:spLocks noChangeArrowheads="1"/>
          </p:cNvSpPr>
          <p:nvPr/>
        </p:nvSpPr>
        <p:spPr bwMode="auto">
          <a:xfrm>
            <a:off x="7908925" y="2762250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3984" name="Line 82"/>
          <p:cNvSpPr>
            <a:spLocks noChangeShapeType="1"/>
          </p:cNvSpPr>
          <p:nvPr/>
        </p:nvSpPr>
        <p:spPr bwMode="auto">
          <a:xfrm>
            <a:off x="5684838" y="33623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85" name="Text Box 83"/>
          <p:cNvSpPr txBox="1">
            <a:spLocks noChangeArrowheads="1"/>
          </p:cNvSpPr>
          <p:nvPr/>
        </p:nvSpPr>
        <p:spPr bwMode="auto">
          <a:xfrm>
            <a:off x="6753225" y="305752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3986" name="Text Box 84"/>
          <p:cNvSpPr txBox="1">
            <a:spLocks noChangeArrowheads="1"/>
          </p:cNvSpPr>
          <p:nvPr/>
        </p:nvSpPr>
        <p:spPr bwMode="auto">
          <a:xfrm>
            <a:off x="5351463" y="305911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3987" name="Line 85"/>
          <p:cNvSpPr>
            <a:spLocks noChangeShapeType="1"/>
          </p:cNvSpPr>
          <p:nvPr/>
        </p:nvSpPr>
        <p:spPr bwMode="auto">
          <a:xfrm>
            <a:off x="6985000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88" name="Line 86"/>
          <p:cNvSpPr>
            <a:spLocks noChangeShapeType="1"/>
          </p:cNvSpPr>
          <p:nvPr/>
        </p:nvSpPr>
        <p:spPr bwMode="auto">
          <a:xfrm>
            <a:off x="5684838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89" name="Line 87"/>
          <p:cNvSpPr>
            <a:spLocks noChangeShapeType="1"/>
          </p:cNvSpPr>
          <p:nvPr/>
        </p:nvSpPr>
        <p:spPr bwMode="auto">
          <a:xfrm>
            <a:off x="5900738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90" name="Line 88"/>
          <p:cNvSpPr>
            <a:spLocks noChangeShapeType="1"/>
          </p:cNvSpPr>
          <p:nvPr/>
        </p:nvSpPr>
        <p:spPr bwMode="auto">
          <a:xfrm>
            <a:off x="6118225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91" name="Line 89"/>
          <p:cNvSpPr>
            <a:spLocks noChangeShapeType="1"/>
          </p:cNvSpPr>
          <p:nvPr/>
        </p:nvSpPr>
        <p:spPr bwMode="auto">
          <a:xfrm>
            <a:off x="6334125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92" name="Line 90"/>
          <p:cNvSpPr>
            <a:spLocks noChangeShapeType="1"/>
          </p:cNvSpPr>
          <p:nvPr/>
        </p:nvSpPr>
        <p:spPr bwMode="auto">
          <a:xfrm>
            <a:off x="6551613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93" name="Line 91"/>
          <p:cNvSpPr>
            <a:spLocks noChangeShapeType="1"/>
          </p:cNvSpPr>
          <p:nvPr/>
        </p:nvSpPr>
        <p:spPr bwMode="auto">
          <a:xfrm>
            <a:off x="6767513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94" name="Text Box 92"/>
          <p:cNvSpPr txBox="1">
            <a:spLocks noChangeArrowheads="1"/>
          </p:cNvSpPr>
          <p:nvPr/>
        </p:nvSpPr>
        <p:spPr bwMode="auto">
          <a:xfrm>
            <a:off x="5491163" y="3335338"/>
            <a:ext cx="3921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3995" name="Text Box 93"/>
          <p:cNvSpPr txBox="1">
            <a:spLocks noChangeArrowheads="1"/>
          </p:cNvSpPr>
          <p:nvPr/>
        </p:nvSpPr>
        <p:spPr bwMode="auto">
          <a:xfrm>
            <a:off x="6854825" y="3335338"/>
            <a:ext cx="2809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3996" name="Text Box 94"/>
          <p:cNvSpPr txBox="1">
            <a:spLocks noChangeArrowheads="1"/>
          </p:cNvSpPr>
          <p:nvPr/>
        </p:nvSpPr>
        <p:spPr bwMode="auto">
          <a:xfrm>
            <a:off x="5997575" y="3335338"/>
            <a:ext cx="685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3997" name="Line 95"/>
          <p:cNvSpPr>
            <a:spLocks noChangeShapeType="1"/>
          </p:cNvSpPr>
          <p:nvPr/>
        </p:nvSpPr>
        <p:spPr bwMode="auto">
          <a:xfrm>
            <a:off x="7596188" y="33623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98" name="Text Box 96"/>
          <p:cNvSpPr txBox="1">
            <a:spLocks noChangeArrowheads="1"/>
          </p:cNvSpPr>
          <p:nvPr/>
        </p:nvSpPr>
        <p:spPr bwMode="auto">
          <a:xfrm>
            <a:off x="8664575" y="305752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3999" name="Text Box 97"/>
          <p:cNvSpPr txBox="1">
            <a:spLocks noChangeArrowheads="1"/>
          </p:cNvSpPr>
          <p:nvPr/>
        </p:nvSpPr>
        <p:spPr bwMode="auto">
          <a:xfrm>
            <a:off x="7262813" y="305911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000" name="Line 98"/>
          <p:cNvSpPr>
            <a:spLocks noChangeShapeType="1"/>
          </p:cNvSpPr>
          <p:nvPr/>
        </p:nvSpPr>
        <p:spPr bwMode="auto">
          <a:xfrm>
            <a:off x="8896350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01" name="Line 99"/>
          <p:cNvSpPr>
            <a:spLocks noChangeShapeType="1"/>
          </p:cNvSpPr>
          <p:nvPr/>
        </p:nvSpPr>
        <p:spPr bwMode="auto">
          <a:xfrm>
            <a:off x="7596188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02" name="Line 100"/>
          <p:cNvSpPr>
            <a:spLocks noChangeShapeType="1"/>
          </p:cNvSpPr>
          <p:nvPr/>
        </p:nvSpPr>
        <p:spPr bwMode="auto">
          <a:xfrm>
            <a:off x="7812088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03" name="Line 101"/>
          <p:cNvSpPr>
            <a:spLocks noChangeShapeType="1"/>
          </p:cNvSpPr>
          <p:nvPr/>
        </p:nvSpPr>
        <p:spPr bwMode="auto">
          <a:xfrm>
            <a:off x="8029575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04" name="Line 102"/>
          <p:cNvSpPr>
            <a:spLocks noChangeShapeType="1"/>
          </p:cNvSpPr>
          <p:nvPr/>
        </p:nvSpPr>
        <p:spPr bwMode="auto">
          <a:xfrm>
            <a:off x="8245475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05" name="Line 103"/>
          <p:cNvSpPr>
            <a:spLocks noChangeShapeType="1"/>
          </p:cNvSpPr>
          <p:nvPr/>
        </p:nvSpPr>
        <p:spPr bwMode="auto">
          <a:xfrm>
            <a:off x="8462963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06" name="Line 104"/>
          <p:cNvSpPr>
            <a:spLocks noChangeShapeType="1"/>
          </p:cNvSpPr>
          <p:nvPr/>
        </p:nvSpPr>
        <p:spPr bwMode="auto">
          <a:xfrm>
            <a:off x="8678863" y="32654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07" name="Text Box 105"/>
          <p:cNvSpPr txBox="1">
            <a:spLocks noChangeArrowheads="1"/>
          </p:cNvSpPr>
          <p:nvPr/>
        </p:nvSpPr>
        <p:spPr bwMode="auto">
          <a:xfrm>
            <a:off x="7402513" y="3335338"/>
            <a:ext cx="3921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008" name="Text Box 106"/>
          <p:cNvSpPr txBox="1">
            <a:spLocks noChangeArrowheads="1"/>
          </p:cNvSpPr>
          <p:nvPr/>
        </p:nvSpPr>
        <p:spPr bwMode="auto">
          <a:xfrm>
            <a:off x="8766175" y="3335338"/>
            <a:ext cx="2809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009" name="Text Box 107"/>
          <p:cNvSpPr txBox="1">
            <a:spLocks noChangeArrowheads="1"/>
          </p:cNvSpPr>
          <p:nvPr/>
        </p:nvSpPr>
        <p:spPr bwMode="auto">
          <a:xfrm>
            <a:off x="7908925" y="3335338"/>
            <a:ext cx="685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010" name="Line 108"/>
          <p:cNvSpPr>
            <a:spLocks noChangeShapeType="1"/>
          </p:cNvSpPr>
          <p:nvPr/>
        </p:nvSpPr>
        <p:spPr bwMode="auto">
          <a:xfrm>
            <a:off x="5684838" y="38957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11" name="Text Box 109"/>
          <p:cNvSpPr txBox="1">
            <a:spLocks noChangeArrowheads="1"/>
          </p:cNvSpPr>
          <p:nvPr/>
        </p:nvSpPr>
        <p:spPr bwMode="auto">
          <a:xfrm>
            <a:off x="6753225" y="359092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012" name="Text Box 110"/>
          <p:cNvSpPr txBox="1">
            <a:spLocks noChangeArrowheads="1"/>
          </p:cNvSpPr>
          <p:nvPr/>
        </p:nvSpPr>
        <p:spPr bwMode="auto">
          <a:xfrm>
            <a:off x="5351463" y="359251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013" name="Line 111"/>
          <p:cNvSpPr>
            <a:spLocks noChangeShapeType="1"/>
          </p:cNvSpPr>
          <p:nvPr/>
        </p:nvSpPr>
        <p:spPr bwMode="auto">
          <a:xfrm>
            <a:off x="6985000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14" name="Line 112"/>
          <p:cNvSpPr>
            <a:spLocks noChangeShapeType="1"/>
          </p:cNvSpPr>
          <p:nvPr/>
        </p:nvSpPr>
        <p:spPr bwMode="auto">
          <a:xfrm>
            <a:off x="5684838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15" name="Line 113"/>
          <p:cNvSpPr>
            <a:spLocks noChangeShapeType="1"/>
          </p:cNvSpPr>
          <p:nvPr/>
        </p:nvSpPr>
        <p:spPr bwMode="auto">
          <a:xfrm>
            <a:off x="5900738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16" name="Line 114"/>
          <p:cNvSpPr>
            <a:spLocks noChangeShapeType="1"/>
          </p:cNvSpPr>
          <p:nvPr/>
        </p:nvSpPr>
        <p:spPr bwMode="auto">
          <a:xfrm>
            <a:off x="6118225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17" name="Line 115"/>
          <p:cNvSpPr>
            <a:spLocks noChangeShapeType="1"/>
          </p:cNvSpPr>
          <p:nvPr/>
        </p:nvSpPr>
        <p:spPr bwMode="auto">
          <a:xfrm>
            <a:off x="6334125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18" name="Line 116"/>
          <p:cNvSpPr>
            <a:spLocks noChangeShapeType="1"/>
          </p:cNvSpPr>
          <p:nvPr/>
        </p:nvSpPr>
        <p:spPr bwMode="auto">
          <a:xfrm>
            <a:off x="6551613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19" name="Line 117"/>
          <p:cNvSpPr>
            <a:spLocks noChangeShapeType="1"/>
          </p:cNvSpPr>
          <p:nvPr/>
        </p:nvSpPr>
        <p:spPr bwMode="auto">
          <a:xfrm>
            <a:off x="6767513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20" name="Text Box 118"/>
          <p:cNvSpPr txBox="1">
            <a:spLocks noChangeArrowheads="1"/>
          </p:cNvSpPr>
          <p:nvPr/>
        </p:nvSpPr>
        <p:spPr bwMode="auto">
          <a:xfrm>
            <a:off x="5483225" y="3868738"/>
            <a:ext cx="3921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021" name="Text Box 119"/>
          <p:cNvSpPr txBox="1">
            <a:spLocks noChangeArrowheads="1"/>
          </p:cNvSpPr>
          <p:nvPr/>
        </p:nvSpPr>
        <p:spPr bwMode="auto">
          <a:xfrm>
            <a:off x="6846888" y="3868738"/>
            <a:ext cx="2809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022" name="Text Box 120"/>
          <p:cNvSpPr txBox="1">
            <a:spLocks noChangeArrowheads="1"/>
          </p:cNvSpPr>
          <p:nvPr/>
        </p:nvSpPr>
        <p:spPr bwMode="auto">
          <a:xfrm>
            <a:off x="5989638" y="3868738"/>
            <a:ext cx="685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023" name="Line 121"/>
          <p:cNvSpPr>
            <a:spLocks noChangeShapeType="1"/>
          </p:cNvSpPr>
          <p:nvPr/>
        </p:nvSpPr>
        <p:spPr bwMode="auto">
          <a:xfrm>
            <a:off x="7596188" y="38957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24" name="Text Box 122"/>
          <p:cNvSpPr txBox="1">
            <a:spLocks noChangeArrowheads="1"/>
          </p:cNvSpPr>
          <p:nvPr/>
        </p:nvSpPr>
        <p:spPr bwMode="auto">
          <a:xfrm>
            <a:off x="8664575" y="359092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025" name="Text Box 123"/>
          <p:cNvSpPr txBox="1">
            <a:spLocks noChangeArrowheads="1"/>
          </p:cNvSpPr>
          <p:nvPr/>
        </p:nvSpPr>
        <p:spPr bwMode="auto">
          <a:xfrm>
            <a:off x="7262813" y="359251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026" name="Line 124"/>
          <p:cNvSpPr>
            <a:spLocks noChangeShapeType="1"/>
          </p:cNvSpPr>
          <p:nvPr/>
        </p:nvSpPr>
        <p:spPr bwMode="auto">
          <a:xfrm>
            <a:off x="8896350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27" name="Line 125"/>
          <p:cNvSpPr>
            <a:spLocks noChangeShapeType="1"/>
          </p:cNvSpPr>
          <p:nvPr/>
        </p:nvSpPr>
        <p:spPr bwMode="auto">
          <a:xfrm>
            <a:off x="7596188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28" name="Line 126"/>
          <p:cNvSpPr>
            <a:spLocks noChangeShapeType="1"/>
          </p:cNvSpPr>
          <p:nvPr/>
        </p:nvSpPr>
        <p:spPr bwMode="auto">
          <a:xfrm>
            <a:off x="7812088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29" name="Line 127"/>
          <p:cNvSpPr>
            <a:spLocks noChangeShapeType="1"/>
          </p:cNvSpPr>
          <p:nvPr/>
        </p:nvSpPr>
        <p:spPr bwMode="auto">
          <a:xfrm>
            <a:off x="8029575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30" name="Line 128"/>
          <p:cNvSpPr>
            <a:spLocks noChangeShapeType="1"/>
          </p:cNvSpPr>
          <p:nvPr/>
        </p:nvSpPr>
        <p:spPr bwMode="auto">
          <a:xfrm>
            <a:off x="8245475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31" name="Line 129"/>
          <p:cNvSpPr>
            <a:spLocks noChangeShapeType="1"/>
          </p:cNvSpPr>
          <p:nvPr/>
        </p:nvSpPr>
        <p:spPr bwMode="auto">
          <a:xfrm>
            <a:off x="8462963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32" name="Line 130"/>
          <p:cNvSpPr>
            <a:spLocks noChangeShapeType="1"/>
          </p:cNvSpPr>
          <p:nvPr/>
        </p:nvSpPr>
        <p:spPr bwMode="auto">
          <a:xfrm>
            <a:off x="8678863" y="37988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33" name="Text Box 131"/>
          <p:cNvSpPr txBox="1">
            <a:spLocks noChangeArrowheads="1"/>
          </p:cNvSpPr>
          <p:nvPr/>
        </p:nvSpPr>
        <p:spPr bwMode="auto">
          <a:xfrm>
            <a:off x="7394575" y="3868738"/>
            <a:ext cx="3921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034" name="Text Box 132"/>
          <p:cNvSpPr txBox="1">
            <a:spLocks noChangeArrowheads="1"/>
          </p:cNvSpPr>
          <p:nvPr/>
        </p:nvSpPr>
        <p:spPr bwMode="auto">
          <a:xfrm>
            <a:off x="8758238" y="3868738"/>
            <a:ext cx="2809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035" name="Text Box 133"/>
          <p:cNvSpPr txBox="1">
            <a:spLocks noChangeArrowheads="1"/>
          </p:cNvSpPr>
          <p:nvPr/>
        </p:nvSpPr>
        <p:spPr bwMode="auto">
          <a:xfrm>
            <a:off x="7900988" y="3868738"/>
            <a:ext cx="685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036" name="Line 134"/>
          <p:cNvSpPr>
            <a:spLocks noChangeShapeType="1"/>
          </p:cNvSpPr>
          <p:nvPr/>
        </p:nvSpPr>
        <p:spPr bwMode="auto">
          <a:xfrm>
            <a:off x="5684838" y="44878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37" name="Text Box 135"/>
          <p:cNvSpPr txBox="1">
            <a:spLocks noChangeArrowheads="1"/>
          </p:cNvSpPr>
          <p:nvPr/>
        </p:nvSpPr>
        <p:spPr bwMode="auto">
          <a:xfrm>
            <a:off x="6753225" y="4183063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038" name="Text Box 136"/>
          <p:cNvSpPr txBox="1">
            <a:spLocks noChangeArrowheads="1"/>
          </p:cNvSpPr>
          <p:nvPr/>
        </p:nvSpPr>
        <p:spPr bwMode="auto">
          <a:xfrm>
            <a:off x="5351463" y="41846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039" name="Line 137"/>
          <p:cNvSpPr>
            <a:spLocks noChangeShapeType="1"/>
          </p:cNvSpPr>
          <p:nvPr/>
        </p:nvSpPr>
        <p:spPr bwMode="auto">
          <a:xfrm>
            <a:off x="6985000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40" name="Line 138"/>
          <p:cNvSpPr>
            <a:spLocks noChangeShapeType="1"/>
          </p:cNvSpPr>
          <p:nvPr/>
        </p:nvSpPr>
        <p:spPr bwMode="auto">
          <a:xfrm>
            <a:off x="5684838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41" name="Line 139"/>
          <p:cNvSpPr>
            <a:spLocks noChangeShapeType="1"/>
          </p:cNvSpPr>
          <p:nvPr/>
        </p:nvSpPr>
        <p:spPr bwMode="auto">
          <a:xfrm>
            <a:off x="5900738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42" name="Line 140"/>
          <p:cNvSpPr>
            <a:spLocks noChangeShapeType="1"/>
          </p:cNvSpPr>
          <p:nvPr/>
        </p:nvSpPr>
        <p:spPr bwMode="auto">
          <a:xfrm>
            <a:off x="6118225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43" name="Line 141"/>
          <p:cNvSpPr>
            <a:spLocks noChangeShapeType="1"/>
          </p:cNvSpPr>
          <p:nvPr/>
        </p:nvSpPr>
        <p:spPr bwMode="auto">
          <a:xfrm>
            <a:off x="6334125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44" name="Line 142"/>
          <p:cNvSpPr>
            <a:spLocks noChangeShapeType="1"/>
          </p:cNvSpPr>
          <p:nvPr/>
        </p:nvSpPr>
        <p:spPr bwMode="auto">
          <a:xfrm>
            <a:off x="6551613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45" name="Line 143"/>
          <p:cNvSpPr>
            <a:spLocks noChangeShapeType="1"/>
          </p:cNvSpPr>
          <p:nvPr/>
        </p:nvSpPr>
        <p:spPr bwMode="auto">
          <a:xfrm>
            <a:off x="6767513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46" name="Text Box 144"/>
          <p:cNvSpPr txBox="1">
            <a:spLocks noChangeArrowheads="1"/>
          </p:cNvSpPr>
          <p:nvPr/>
        </p:nvSpPr>
        <p:spPr bwMode="auto">
          <a:xfrm>
            <a:off x="5491163" y="4460875"/>
            <a:ext cx="392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047" name="Text Box 145"/>
          <p:cNvSpPr txBox="1">
            <a:spLocks noChangeArrowheads="1"/>
          </p:cNvSpPr>
          <p:nvPr/>
        </p:nvSpPr>
        <p:spPr bwMode="auto">
          <a:xfrm>
            <a:off x="6854825" y="4460875"/>
            <a:ext cx="280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048" name="Text Box 146"/>
          <p:cNvSpPr txBox="1">
            <a:spLocks noChangeArrowheads="1"/>
          </p:cNvSpPr>
          <p:nvPr/>
        </p:nvSpPr>
        <p:spPr bwMode="auto">
          <a:xfrm>
            <a:off x="5997575" y="4460875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049" name="Line 147"/>
          <p:cNvSpPr>
            <a:spLocks noChangeShapeType="1"/>
          </p:cNvSpPr>
          <p:nvPr/>
        </p:nvSpPr>
        <p:spPr bwMode="auto">
          <a:xfrm>
            <a:off x="7596188" y="44878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50" name="Text Box 148"/>
          <p:cNvSpPr txBox="1">
            <a:spLocks noChangeArrowheads="1"/>
          </p:cNvSpPr>
          <p:nvPr/>
        </p:nvSpPr>
        <p:spPr bwMode="auto">
          <a:xfrm>
            <a:off x="8664575" y="4183063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051" name="Text Box 149"/>
          <p:cNvSpPr txBox="1">
            <a:spLocks noChangeArrowheads="1"/>
          </p:cNvSpPr>
          <p:nvPr/>
        </p:nvSpPr>
        <p:spPr bwMode="auto">
          <a:xfrm>
            <a:off x="7262813" y="41846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052" name="Line 150"/>
          <p:cNvSpPr>
            <a:spLocks noChangeShapeType="1"/>
          </p:cNvSpPr>
          <p:nvPr/>
        </p:nvSpPr>
        <p:spPr bwMode="auto">
          <a:xfrm>
            <a:off x="8896350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53" name="Line 151"/>
          <p:cNvSpPr>
            <a:spLocks noChangeShapeType="1"/>
          </p:cNvSpPr>
          <p:nvPr/>
        </p:nvSpPr>
        <p:spPr bwMode="auto">
          <a:xfrm>
            <a:off x="7596188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54" name="Line 152"/>
          <p:cNvSpPr>
            <a:spLocks noChangeShapeType="1"/>
          </p:cNvSpPr>
          <p:nvPr/>
        </p:nvSpPr>
        <p:spPr bwMode="auto">
          <a:xfrm>
            <a:off x="7812088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55" name="Line 153"/>
          <p:cNvSpPr>
            <a:spLocks noChangeShapeType="1"/>
          </p:cNvSpPr>
          <p:nvPr/>
        </p:nvSpPr>
        <p:spPr bwMode="auto">
          <a:xfrm>
            <a:off x="8029575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56" name="Line 154"/>
          <p:cNvSpPr>
            <a:spLocks noChangeShapeType="1"/>
          </p:cNvSpPr>
          <p:nvPr/>
        </p:nvSpPr>
        <p:spPr bwMode="auto">
          <a:xfrm>
            <a:off x="8245475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57" name="Line 155"/>
          <p:cNvSpPr>
            <a:spLocks noChangeShapeType="1"/>
          </p:cNvSpPr>
          <p:nvPr/>
        </p:nvSpPr>
        <p:spPr bwMode="auto">
          <a:xfrm>
            <a:off x="8462963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58" name="Line 156"/>
          <p:cNvSpPr>
            <a:spLocks noChangeShapeType="1"/>
          </p:cNvSpPr>
          <p:nvPr/>
        </p:nvSpPr>
        <p:spPr bwMode="auto">
          <a:xfrm>
            <a:off x="8678863" y="4391025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59" name="Text Box 157"/>
          <p:cNvSpPr txBox="1">
            <a:spLocks noChangeArrowheads="1"/>
          </p:cNvSpPr>
          <p:nvPr/>
        </p:nvSpPr>
        <p:spPr bwMode="auto">
          <a:xfrm>
            <a:off x="7402513" y="4460875"/>
            <a:ext cx="392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060" name="Text Box 158"/>
          <p:cNvSpPr txBox="1">
            <a:spLocks noChangeArrowheads="1"/>
          </p:cNvSpPr>
          <p:nvPr/>
        </p:nvSpPr>
        <p:spPr bwMode="auto">
          <a:xfrm>
            <a:off x="8766175" y="4460875"/>
            <a:ext cx="280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061" name="Text Box 159"/>
          <p:cNvSpPr txBox="1">
            <a:spLocks noChangeArrowheads="1"/>
          </p:cNvSpPr>
          <p:nvPr/>
        </p:nvSpPr>
        <p:spPr bwMode="auto">
          <a:xfrm>
            <a:off x="7908925" y="4460875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062" name="Line 160"/>
          <p:cNvSpPr>
            <a:spLocks noChangeShapeType="1"/>
          </p:cNvSpPr>
          <p:nvPr/>
        </p:nvSpPr>
        <p:spPr bwMode="auto">
          <a:xfrm>
            <a:off x="5684838" y="49625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63" name="Text Box 161"/>
          <p:cNvSpPr txBox="1">
            <a:spLocks noChangeArrowheads="1"/>
          </p:cNvSpPr>
          <p:nvPr/>
        </p:nvSpPr>
        <p:spPr bwMode="auto">
          <a:xfrm>
            <a:off x="6753225" y="465772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064" name="Text Box 162"/>
          <p:cNvSpPr txBox="1">
            <a:spLocks noChangeArrowheads="1"/>
          </p:cNvSpPr>
          <p:nvPr/>
        </p:nvSpPr>
        <p:spPr bwMode="auto">
          <a:xfrm>
            <a:off x="5351463" y="465931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065" name="Line 163"/>
          <p:cNvSpPr>
            <a:spLocks noChangeShapeType="1"/>
          </p:cNvSpPr>
          <p:nvPr/>
        </p:nvSpPr>
        <p:spPr bwMode="auto">
          <a:xfrm>
            <a:off x="6985000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66" name="Line 164"/>
          <p:cNvSpPr>
            <a:spLocks noChangeShapeType="1"/>
          </p:cNvSpPr>
          <p:nvPr/>
        </p:nvSpPr>
        <p:spPr bwMode="auto">
          <a:xfrm>
            <a:off x="5684838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67" name="Line 165"/>
          <p:cNvSpPr>
            <a:spLocks noChangeShapeType="1"/>
          </p:cNvSpPr>
          <p:nvPr/>
        </p:nvSpPr>
        <p:spPr bwMode="auto">
          <a:xfrm>
            <a:off x="5900738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68" name="Line 166"/>
          <p:cNvSpPr>
            <a:spLocks noChangeShapeType="1"/>
          </p:cNvSpPr>
          <p:nvPr/>
        </p:nvSpPr>
        <p:spPr bwMode="auto">
          <a:xfrm>
            <a:off x="6118225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69" name="Line 167"/>
          <p:cNvSpPr>
            <a:spLocks noChangeShapeType="1"/>
          </p:cNvSpPr>
          <p:nvPr/>
        </p:nvSpPr>
        <p:spPr bwMode="auto">
          <a:xfrm>
            <a:off x="6334125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70" name="Line 168"/>
          <p:cNvSpPr>
            <a:spLocks noChangeShapeType="1"/>
          </p:cNvSpPr>
          <p:nvPr/>
        </p:nvSpPr>
        <p:spPr bwMode="auto">
          <a:xfrm>
            <a:off x="6551613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71" name="Line 169"/>
          <p:cNvSpPr>
            <a:spLocks noChangeShapeType="1"/>
          </p:cNvSpPr>
          <p:nvPr/>
        </p:nvSpPr>
        <p:spPr bwMode="auto">
          <a:xfrm>
            <a:off x="6767513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72" name="Text Box 170"/>
          <p:cNvSpPr txBox="1">
            <a:spLocks noChangeArrowheads="1"/>
          </p:cNvSpPr>
          <p:nvPr/>
        </p:nvSpPr>
        <p:spPr bwMode="auto">
          <a:xfrm>
            <a:off x="5491163" y="4935538"/>
            <a:ext cx="3921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073" name="Text Box 171"/>
          <p:cNvSpPr txBox="1">
            <a:spLocks noChangeArrowheads="1"/>
          </p:cNvSpPr>
          <p:nvPr/>
        </p:nvSpPr>
        <p:spPr bwMode="auto">
          <a:xfrm>
            <a:off x="6854825" y="4935538"/>
            <a:ext cx="2809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074" name="Text Box 172"/>
          <p:cNvSpPr txBox="1">
            <a:spLocks noChangeArrowheads="1"/>
          </p:cNvSpPr>
          <p:nvPr/>
        </p:nvSpPr>
        <p:spPr bwMode="auto">
          <a:xfrm>
            <a:off x="5997575" y="4935538"/>
            <a:ext cx="685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075" name="Line 173"/>
          <p:cNvSpPr>
            <a:spLocks noChangeShapeType="1"/>
          </p:cNvSpPr>
          <p:nvPr/>
        </p:nvSpPr>
        <p:spPr bwMode="auto">
          <a:xfrm>
            <a:off x="7596188" y="49625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76" name="Text Box 174"/>
          <p:cNvSpPr txBox="1">
            <a:spLocks noChangeArrowheads="1"/>
          </p:cNvSpPr>
          <p:nvPr/>
        </p:nvSpPr>
        <p:spPr bwMode="auto">
          <a:xfrm>
            <a:off x="8664575" y="465772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077" name="Text Box 175"/>
          <p:cNvSpPr txBox="1">
            <a:spLocks noChangeArrowheads="1"/>
          </p:cNvSpPr>
          <p:nvPr/>
        </p:nvSpPr>
        <p:spPr bwMode="auto">
          <a:xfrm>
            <a:off x="7262813" y="465931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078" name="Line 176"/>
          <p:cNvSpPr>
            <a:spLocks noChangeShapeType="1"/>
          </p:cNvSpPr>
          <p:nvPr/>
        </p:nvSpPr>
        <p:spPr bwMode="auto">
          <a:xfrm>
            <a:off x="8896350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79" name="Line 177"/>
          <p:cNvSpPr>
            <a:spLocks noChangeShapeType="1"/>
          </p:cNvSpPr>
          <p:nvPr/>
        </p:nvSpPr>
        <p:spPr bwMode="auto">
          <a:xfrm>
            <a:off x="7596188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80" name="Line 178"/>
          <p:cNvSpPr>
            <a:spLocks noChangeShapeType="1"/>
          </p:cNvSpPr>
          <p:nvPr/>
        </p:nvSpPr>
        <p:spPr bwMode="auto">
          <a:xfrm>
            <a:off x="7812088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81" name="Line 179"/>
          <p:cNvSpPr>
            <a:spLocks noChangeShapeType="1"/>
          </p:cNvSpPr>
          <p:nvPr/>
        </p:nvSpPr>
        <p:spPr bwMode="auto">
          <a:xfrm>
            <a:off x="8029575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82" name="Line 180"/>
          <p:cNvSpPr>
            <a:spLocks noChangeShapeType="1"/>
          </p:cNvSpPr>
          <p:nvPr/>
        </p:nvSpPr>
        <p:spPr bwMode="auto">
          <a:xfrm>
            <a:off x="8245475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83" name="Line 181"/>
          <p:cNvSpPr>
            <a:spLocks noChangeShapeType="1"/>
          </p:cNvSpPr>
          <p:nvPr/>
        </p:nvSpPr>
        <p:spPr bwMode="auto">
          <a:xfrm>
            <a:off x="8462963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84" name="Line 182"/>
          <p:cNvSpPr>
            <a:spLocks noChangeShapeType="1"/>
          </p:cNvSpPr>
          <p:nvPr/>
        </p:nvSpPr>
        <p:spPr bwMode="auto">
          <a:xfrm>
            <a:off x="8678863" y="4865688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85" name="Text Box 183"/>
          <p:cNvSpPr txBox="1">
            <a:spLocks noChangeArrowheads="1"/>
          </p:cNvSpPr>
          <p:nvPr/>
        </p:nvSpPr>
        <p:spPr bwMode="auto">
          <a:xfrm>
            <a:off x="7402513" y="4935538"/>
            <a:ext cx="3921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086" name="Text Box 184"/>
          <p:cNvSpPr txBox="1">
            <a:spLocks noChangeArrowheads="1"/>
          </p:cNvSpPr>
          <p:nvPr/>
        </p:nvSpPr>
        <p:spPr bwMode="auto">
          <a:xfrm>
            <a:off x="8766175" y="4935538"/>
            <a:ext cx="2809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087" name="Text Box 185"/>
          <p:cNvSpPr txBox="1">
            <a:spLocks noChangeArrowheads="1"/>
          </p:cNvSpPr>
          <p:nvPr/>
        </p:nvSpPr>
        <p:spPr bwMode="auto">
          <a:xfrm>
            <a:off x="7908925" y="4935538"/>
            <a:ext cx="685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088" name="Line 186"/>
          <p:cNvSpPr>
            <a:spLocks noChangeShapeType="1"/>
          </p:cNvSpPr>
          <p:nvPr/>
        </p:nvSpPr>
        <p:spPr bwMode="auto">
          <a:xfrm>
            <a:off x="5684838" y="5456238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89" name="Text Box 187"/>
          <p:cNvSpPr txBox="1">
            <a:spLocks noChangeArrowheads="1"/>
          </p:cNvSpPr>
          <p:nvPr/>
        </p:nvSpPr>
        <p:spPr bwMode="auto">
          <a:xfrm>
            <a:off x="6753225" y="5151438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090" name="Text Box 188"/>
          <p:cNvSpPr txBox="1">
            <a:spLocks noChangeArrowheads="1"/>
          </p:cNvSpPr>
          <p:nvPr/>
        </p:nvSpPr>
        <p:spPr bwMode="auto">
          <a:xfrm>
            <a:off x="5351463" y="5153025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091" name="Line 189"/>
          <p:cNvSpPr>
            <a:spLocks noChangeShapeType="1"/>
          </p:cNvSpPr>
          <p:nvPr/>
        </p:nvSpPr>
        <p:spPr bwMode="auto">
          <a:xfrm>
            <a:off x="6985000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92" name="Line 190"/>
          <p:cNvSpPr>
            <a:spLocks noChangeShapeType="1"/>
          </p:cNvSpPr>
          <p:nvPr/>
        </p:nvSpPr>
        <p:spPr bwMode="auto">
          <a:xfrm>
            <a:off x="5684838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93" name="Line 191"/>
          <p:cNvSpPr>
            <a:spLocks noChangeShapeType="1"/>
          </p:cNvSpPr>
          <p:nvPr/>
        </p:nvSpPr>
        <p:spPr bwMode="auto">
          <a:xfrm>
            <a:off x="5900738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94" name="Line 192"/>
          <p:cNvSpPr>
            <a:spLocks noChangeShapeType="1"/>
          </p:cNvSpPr>
          <p:nvPr/>
        </p:nvSpPr>
        <p:spPr bwMode="auto">
          <a:xfrm>
            <a:off x="6118225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95" name="Line 193"/>
          <p:cNvSpPr>
            <a:spLocks noChangeShapeType="1"/>
          </p:cNvSpPr>
          <p:nvPr/>
        </p:nvSpPr>
        <p:spPr bwMode="auto">
          <a:xfrm>
            <a:off x="6334125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96" name="Line 194"/>
          <p:cNvSpPr>
            <a:spLocks noChangeShapeType="1"/>
          </p:cNvSpPr>
          <p:nvPr/>
        </p:nvSpPr>
        <p:spPr bwMode="auto">
          <a:xfrm>
            <a:off x="6551613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97" name="Line 195"/>
          <p:cNvSpPr>
            <a:spLocks noChangeShapeType="1"/>
          </p:cNvSpPr>
          <p:nvPr/>
        </p:nvSpPr>
        <p:spPr bwMode="auto">
          <a:xfrm>
            <a:off x="6767513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098" name="Text Box 196"/>
          <p:cNvSpPr txBox="1">
            <a:spLocks noChangeArrowheads="1"/>
          </p:cNvSpPr>
          <p:nvPr/>
        </p:nvSpPr>
        <p:spPr bwMode="auto">
          <a:xfrm>
            <a:off x="5491163" y="5429250"/>
            <a:ext cx="392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099" name="Text Box 197"/>
          <p:cNvSpPr txBox="1">
            <a:spLocks noChangeArrowheads="1"/>
          </p:cNvSpPr>
          <p:nvPr/>
        </p:nvSpPr>
        <p:spPr bwMode="auto">
          <a:xfrm>
            <a:off x="6854825" y="5429250"/>
            <a:ext cx="280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100" name="Text Box 198"/>
          <p:cNvSpPr txBox="1">
            <a:spLocks noChangeArrowheads="1"/>
          </p:cNvSpPr>
          <p:nvPr/>
        </p:nvSpPr>
        <p:spPr bwMode="auto">
          <a:xfrm>
            <a:off x="5997575" y="5429250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101" name="Line 199"/>
          <p:cNvSpPr>
            <a:spLocks noChangeShapeType="1"/>
          </p:cNvSpPr>
          <p:nvPr/>
        </p:nvSpPr>
        <p:spPr bwMode="auto">
          <a:xfrm>
            <a:off x="7596188" y="5456238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102" name="Text Box 200"/>
          <p:cNvSpPr txBox="1">
            <a:spLocks noChangeArrowheads="1"/>
          </p:cNvSpPr>
          <p:nvPr/>
        </p:nvSpPr>
        <p:spPr bwMode="auto">
          <a:xfrm>
            <a:off x="8664575" y="5151438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103" name="Text Box 201"/>
          <p:cNvSpPr txBox="1">
            <a:spLocks noChangeArrowheads="1"/>
          </p:cNvSpPr>
          <p:nvPr/>
        </p:nvSpPr>
        <p:spPr bwMode="auto">
          <a:xfrm>
            <a:off x="7262813" y="5153025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104" name="Line 202"/>
          <p:cNvSpPr>
            <a:spLocks noChangeShapeType="1"/>
          </p:cNvSpPr>
          <p:nvPr/>
        </p:nvSpPr>
        <p:spPr bwMode="auto">
          <a:xfrm>
            <a:off x="8896350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05" name="Line 203"/>
          <p:cNvSpPr>
            <a:spLocks noChangeShapeType="1"/>
          </p:cNvSpPr>
          <p:nvPr/>
        </p:nvSpPr>
        <p:spPr bwMode="auto">
          <a:xfrm>
            <a:off x="7596188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06" name="Line 204"/>
          <p:cNvSpPr>
            <a:spLocks noChangeShapeType="1"/>
          </p:cNvSpPr>
          <p:nvPr/>
        </p:nvSpPr>
        <p:spPr bwMode="auto">
          <a:xfrm>
            <a:off x="7812088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07" name="Line 205"/>
          <p:cNvSpPr>
            <a:spLocks noChangeShapeType="1"/>
          </p:cNvSpPr>
          <p:nvPr/>
        </p:nvSpPr>
        <p:spPr bwMode="auto">
          <a:xfrm>
            <a:off x="8029575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08" name="Line 206"/>
          <p:cNvSpPr>
            <a:spLocks noChangeShapeType="1"/>
          </p:cNvSpPr>
          <p:nvPr/>
        </p:nvSpPr>
        <p:spPr bwMode="auto">
          <a:xfrm>
            <a:off x="8245475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09" name="Line 207"/>
          <p:cNvSpPr>
            <a:spLocks noChangeShapeType="1"/>
          </p:cNvSpPr>
          <p:nvPr/>
        </p:nvSpPr>
        <p:spPr bwMode="auto">
          <a:xfrm>
            <a:off x="8462963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10" name="Line 208"/>
          <p:cNvSpPr>
            <a:spLocks noChangeShapeType="1"/>
          </p:cNvSpPr>
          <p:nvPr/>
        </p:nvSpPr>
        <p:spPr bwMode="auto">
          <a:xfrm>
            <a:off x="8678863" y="53594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11" name="Text Box 209"/>
          <p:cNvSpPr txBox="1">
            <a:spLocks noChangeArrowheads="1"/>
          </p:cNvSpPr>
          <p:nvPr/>
        </p:nvSpPr>
        <p:spPr bwMode="auto">
          <a:xfrm>
            <a:off x="7402513" y="5429250"/>
            <a:ext cx="392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112" name="Text Box 210"/>
          <p:cNvSpPr txBox="1">
            <a:spLocks noChangeArrowheads="1"/>
          </p:cNvSpPr>
          <p:nvPr/>
        </p:nvSpPr>
        <p:spPr bwMode="auto">
          <a:xfrm>
            <a:off x="8766175" y="5429250"/>
            <a:ext cx="280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113" name="Text Box 211"/>
          <p:cNvSpPr txBox="1">
            <a:spLocks noChangeArrowheads="1"/>
          </p:cNvSpPr>
          <p:nvPr/>
        </p:nvSpPr>
        <p:spPr bwMode="auto">
          <a:xfrm>
            <a:off x="7908925" y="5429250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114" name="Line 212"/>
          <p:cNvSpPr>
            <a:spLocks noChangeShapeType="1"/>
          </p:cNvSpPr>
          <p:nvPr/>
        </p:nvSpPr>
        <p:spPr bwMode="auto">
          <a:xfrm>
            <a:off x="5684838" y="591185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115" name="Text Box 213"/>
          <p:cNvSpPr txBox="1">
            <a:spLocks noChangeArrowheads="1"/>
          </p:cNvSpPr>
          <p:nvPr/>
        </p:nvSpPr>
        <p:spPr bwMode="auto">
          <a:xfrm>
            <a:off x="6753225" y="5607050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116" name="Text Box 214"/>
          <p:cNvSpPr txBox="1">
            <a:spLocks noChangeArrowheads="1"/>
          </p:cNvSpPr>
          <p:nvPr/>
        </p:nvSpPr>
        <p:spPr bwMode="auto">
          <a:xfrm>
            <a:off x="5351463" y="5608638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117" name="Line 215"/>
          <p:cNvSpPr>
            <a:spLocks noChangeShapeType="1"/>
          </p:cNvSpPr>
          <p:nvPr/>
        </p:nvSpPr>
        <p:spPr bwMode="auto">
          <a:xfrm>
            <a:off x="6985000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18" name="Line 216"/>
          <p:cNvSpPr>
            <a:spLocks noChangeShapeType="1"/>
          </p:cNvSpPr>
          <p:nvPr/>
        </p:nvSpPr>
        <p:spPr bwMode="auto">
          <a:xfrm>
            <a:off x="5684838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19" name="Line 217"/>
          <p:cNvSpPr>
            <a:spLocks noChangeShapeType="1"/>
          </p:cNvSpPr>
          <p:nvPr/>
        </p:nvSpPr>
        <p:spPr bwMode="auto">
          <a:xfrm>
            <a:off x="5900738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20" name="Line 218"/>
          <p:cNvSpPr>
            <a:spLocks noChangeShapeType="1"/>
          </p:cNvSpPr>
          <p:nvPr/>
        </p:nvSpPr>
        <p:spPr bwMode="auto">
          <a:xfrm>
            <a:off x="6118225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21" name="Line 219"/>
          <p:cNvSpPr>
            <a:spLocks noChangeShapeType="1"/>
          </p:cNvSpPr>
          <p:nvPr/>
        </p:nvSpPr>
        <p:spPr bwMode="auto">
          <a:xfrm>
            <a:off x="6334125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22" name="Line 220"/>
          <p:cNvSpPr>
            <a:spLocks noChangeShapeType="1"/>
          </p:cNvSpPr>
          <p:nvPr/>
        </p:nvSpPr>
        <p:spPr bwMode="auto">
          <a:xfrm>
            <a:off x="6551613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23" name="Line 221"/>
          <p:cNvSpPr>
            <a:spLocks noChangeShapeType="1"/>
          </p:cNvSpPr>
          <p:nvPr/>
        </p:nvSpPr>
        <p:spPr bwMode="auto">
          <a:xfrm>
            <a:off x="6767513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24" name="Text Box 222"/>
          <p:cNvSpPr txBox="1">
            <a:spLocks noChangeArrowheads="1"/>
          </p:cNvSpPr>
          <p:nvPr/>
        </p:nvSpPr>
        <p:spPr bwMode="auto">
          <a:xfrm>
            <a:off x="5483225" y="5884863"/>
            <a:ext cx="3921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125" name="Text Box 223"/>
          <p:cNvSpPr txBox="1">
            <a:spLocks noChangeArrowheads="1"/>
          </p:cNvSpPr>
          <p:nvPr/>
        </p:nvSpPr>
        <p:spPr bwMode="auto">
          <a:xfrm>
            <a:off x="6846888" y="5884863"/>
            <a:ext cx="2809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126" name="Text Box 224"/>
          <p:cNvSpPr txBox="1">
            <a:spLocks noChangeArrowheads="1"/>
          </p:cNvSpPr>
          <p:nvPr/>
        </p:nvSpPr>
        <p:spPr bwMode="auto">
          <a:xfrm>
            <a:off x="5989638" y="5884863"/>
            <a:ext cx="685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127" name="Line 225"/>
          <p:cNvSpPr>
            <a:spLocks noChangeShapeType="1"/>
          </p:cNvSpPr>
          <p:nvPr/>
        </p:nvSpPr>
        <p:spPr bwMode="auto">
          <a:xfrm>
            <a:off x="7596188" y="591185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128" name="Text Box 226"/>
          <p:cNvSpPr txBox="1">
            <a:spLocks noChangeArrowheads="1"/>
          </p:cNvSpPr>
          <p:nvPr/>
        </p:nvSpPr>
        <p:spPr bwMode="auto">
          <a:xfrm>
            <a:off x="8664575" y="5607050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very!</a:t>
            </a:r>
          </a:p>
        </p:txBody>
      </p:sp>
      <p:sp>
        <p:nvSpPr>
          <p:cNvPr id="124129" name="Text Box 227"/>
          <p:cNvSpPr txBox="1">
            <a:spLocks noChangeArrowheads="1"/>
          </p:cNvSpPr>
          <p:nvPr/>
        </p:nvSpPr>
        <p:spPr bwMode="auto">
          <a:xfrm>
            <a:off x="7262813" y="5608638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Times" pitchFamily="-106" charset="0"/>
              </a:rPr>
              <a:t>not</a:t>
            </a:r>
          </a:p>
        </p:txBody>
      </p:sp>
      <p:sp>
        <p:nvSpPr>
          <p:cNvPr id="124130" name="Line 228"/>
          <p:cNvSpPr>
            <a:spLocks noChangeShapeType="1"/>
          </p:cNvSpPr>
          <p:nvPr/>
        </p:nvSpPr>
        <p:spPr bwMode="auto">
          <a:xfrm>
            <a:off x="8896350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31" name="Line 229"/>
          <p:cNvSpPr>
            <a:spLocks noChangeShapeType="1"/>
          </p:cNvSpPr>
          <p:nvPr/>
        </p:nvSpPr>
        <p:spPr bwMode="auto">
          <a:xfrm>
            <a:off x="7596188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32" name="Line 230"/>
          <p:cNvSpPr>
            <a:spLocks noChangeShapeType="1"/>
          </p:cNvSpPr>
          <p:nvPr/>
        </p:nvSpPr>
        <p:spPr bwMode="auto">
          <a:xfrm>
            <a:off x="7812088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33" name="Line 231"/>
          <p:cNvSpPr>
            <a:spLocks noChangeShapeType="1"/>
          </p:cNvSpPr>
          <p:nvPr/>
        </p:nvSpPr>
        <p:spPr bwMode="auto">
          <a:xfrm>
            <a:off x="8029575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34" name="Line 232"/>
          <p:cNvSpPr>
            <a:spLocks noChangeShapeType="1"/>
          </p:cNvSpPr>
          <p:nvPr/>
        </p:nvSpPr>
        <p:spPr bwMode="auto">
          <a:xfrm>
            <a:off x="8245475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35" name="Line 233"/>
          <p:cNvSpPr>
            <a:spLocks noChangeShapeType="1"/>
          </p:cNvSpPr>
          <p:nvPr/>
        </p:nvSpPr>
        <p:spPr bwMode="auto">
          <a:xfrm>
            <a:off x="8462963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36" name="Line 234"/>
          <p:cNvSpPr>
            <a:spLocks noChangeShapeType="1"/>
          </p:cNvSpPr>
          <p:nvPr/>
        </p:nvSpPr>
        <p:spPr bwMode="auto">
          <a:xfrm>
            <a:off x="8678863" y="5815013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137" name="Text Box 235"/>
          <p:cNvSpPr txBox="1">
            <a:spLocks noChangeArrowheads="1"/>
          </p:cNvSpPr>
          <p:nvPr/>
        </p:nvSpPr>
        <p:spPr bwMode="auto">
          <a:xfrm>
            <a:off x="7394575" y="5884863"/>
            <a:ext cx="3921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1</a:t>
            </a:r>
          </a:p>
        </p:txBody>
      </p:sp>
      <p:sp>
        <p:nvSpPr>
          <p:cNvPr id="124138" name="Text Box 236"/>
          <p:cNvSpPr txBox="1">
            <a:spLocks noChangeArrowheads="1"/>
          </p:cNvSpPr>
          <p:nvPr/>
        </p:nvSpPr>
        <p:spPr bwMode="auto">
          <a:xfrm>
            <a:off x="8758238" y="5884863"/>
            <a:ext cx="2809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7</a:t>
            </a:r>
          </a:p>
        </p:txBody>
      </p:sp>
      <p:sp>
        <p:nvSpPr>
          <p:cNvPr id="124139" name="Text Box 237"/>
          <p:cNvSpPr txBox="1">
            <a:spLocks noChangeArrowheads="1"/>
          </p:cNvSpPr>
          <p:nvPr/>
        </p:nvSpPr>
        <p:spPr bwMode="auto">
          <a:xfrm>
            <a:off x="7900988" y="5884863"/>
            <a:ext cx="685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">
                <a:latin typeface="Times" pitchFamily="-106" charset="0"/>
              </a:rPr>
              <a:t>4</a:t>
            </a:r>
          </a:p>
        </p:txBody>
      </p:sp>
      <p:sp>
        <p:nvSpPr>
          <p:cNvPr id="124140" name="Text Box 264"/>
          <p:cNvSpPr txBox="1">
            <a:spLocks noChangeArrowheads="1"/>
          </p:cNvSpPr>
          <p:nvPr/>
        </p:nvSpPr>
        <p:spPr bwMode="auto">
          <a:xfrm>
            <a:off x="7026275" y="101600"/>
            <a:ext cx="19923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itchFamily="34" charset="0"/>
              </a:rPr>
              <a:t>Final feedback</a:t>
            </a:r>
          </a:p>
        </p:txBody>
      </p:sp>
      <p:sp>
        <p:nvSpPr>
          <p:cNvPr id="124141" name="Text Box 265"/>
          <p:cNvSpPr txBox="1">
            <a:spLocks noChangeArrowheads="1"/>
          </p:cNvSpPr>
          <p:nvPr/>
        </p:nvSpPr>
        <p:spPr bwMode="auto">
          <a:xfrm>
            <a:off x="5822950" y="901700"/>
            <a:ext cx="281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 b="1">
                <a:solidFill>
                  <a:srgbClr val="0A04EB"/>
                </a:solidFill>
                <a:latin typeface="Times" pitchFamily="-106" charset="0"/>
              </a:rPr>
              <a:t>skip any you did not do…</a:t>
            </a:r>
          </a:p>
        </p:txBody>
      </p:sp>
      <p:sp>
        <p:nvSpPr>
          <p:cNvPr id="124142" name="Text Box 266"/>
          <p:cNvSpPr txBox="1">
            <a:spLocks noChangeArrowheads="1"/>
          </p:cNvSpPr>
          <p:nvPr/>
        </p:nvSpPr>
        <p:spPr bwMode="auto">
          <a:xfrm>
            <a:off x="206375" y="4054475"/>
            <a:ext cx="2886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>
                <a:solidFill>
                  <a:srgbClr val="0A04EB"/>
                </a:solidFill>
                <a:latin typeface="Times" pitchFamily="-106" charset="0"/>
              </a:rPr>
              <a:t>Is there something we DON'T cover in CS 5 that we should?</a:t>
            </a:r>
          </a:p>
        </p:txBody>
      </p:sp>
      <p:sp>
        <p:nvSpPr>
          <p:cNvPr id="124143" name="Line 267"/>
          <p:cNvSpPr>
            <a:spLocks noChangeShapeType="1"/>
          </p:cNvSpPr>
          <p:nvPr/>
        </p:nvSpPr>
        <p:spPr bwMode="auto">
          <a:xfrm>
            <a:off x="5649913" y="637857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1026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12493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4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24931" name="Picture 1029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075" y="2743200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FSM computability</a:t>
            </a:r>
          </a:p>
        </p:txBody>
      </p:sp>
      <p:sp>
        <p:nvSpPr>
          <p:cNvPr id="124933" name="Rectangle 1031"/>
          <p:cNvSpPr>
            <a:spLocks noChangeArrowheads="1"/>
          </p:cNvSpPr>
          <p:nvPr/>
        </p:nvSpPr>
        <p:spPr bwMode="auto">
          <a:xfrm>
            <a:off x="447675" y="2032000"/>
            <a:ext cx="1533525" cy="588963"/>
          </a:xfrm>
          <a:prstGeom prst="rect">
            <a:avLst/>
          </a:prstGeom>
          <a:noFill/>
          <a:ln w="9525">
            <a:solidFill>
              <a:srgbClr val="0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0900FF"/>
                </a:solidFill>
                <a:latin typeface="Comic Sans MS" pitchFamily="66" charset="0"/>
              </a:rPr>
              <a:t>Geoff</a:t>
            </a:r>
          </a:p>
        </p:txBody>
      </p:sp>
      <p:sp>
        <p:nvSpPr>
          <p:cNvPr id="124934" name="Text Box 1077"/>
          <p:cNvSpPr txBox="1">
            <a:spLocks noChangeArrowheads="1"/>
          </p:cNvSpPr>
          <p:nvPr/>
        </p:nvSpPr>
        <p:spPr bwMode="auto">
          <a:xfrm>
            <a:off x="2484438" y="1690688"/>
            <a:ext cx="514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Most functions are </a:t>
            </a:r>
            <a:r>
              <a:rPr lang="en-US" altLang="en-US" b="1" i="1"/>
              <a:t>uncomputable</a:t>
            </a:r>
            <a:r>
              <a:rPr lang="en-US" altLang="en-US"/>
              <a:t>.</a:t>
            </a:r>
          </a:p>
        </p:txBody>
      </p:sp>
      <p:sp>
        <p:nvSpPr>
          <p:cNvPr id="124935" name="Text Box 1078"/>
          <p:cNvSpPr txBox="1">
            <a:spLocks noChangeArrowheads="1"/>
          </p:cNvSpPr>
          <p:nvPr/>
        </p:nvSpPr>
        <p:spPr bwMode="auto">
          <a:xfrm>
            <a:off x="2482850" y="2239963"/>
            <a:ext cx="597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In particular, any statement about </a:t>
            </a:r>
            <a:r>
              <a:rPr lang="en-US" altLang="en-US" b="1" i="1"/>
              <a:t>how other programs function</a:t>
            </a:r>
            <a:r>
              <a:rPr lang="en-US" altLang="en-US"/>
              <a:t> is uncomputable.</a:t>
            </a:r>
          </a:p>
        </p:txBody>
      </p:sp>
      <p:sp>
        <p:nvSpPr>
          <p:cNvPr id="124936" name="Text Box 1079"/>
          <p:cNvSpPr txBox="1">
            <a:spLocks noChangeArrowheads="1"/>
          </p:cNvSpPr>
          <p:nvPr/>
        </p:nvSpPr>
        <p:spPr bwMode="auto">
          <a:xfrm>
            <a:off x="3048000" y="306228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• autograder is impossible</a:t>
            </a:r>
          </a:p>
        </p:txBody>
      </p:sp>
      <p:sp>
        <p:nvSpPr>
          <p:cNvPr id="124937" name="Text Box 1080"/>
          <p:cNvSpPr txBox="1">
            <a:spLocks noChangeArrowheads="1"/>
          </p:cNvSpPr>
          <p:nvPr/>
        </p:nvSpPr>
        <p:spPr bwMode="auto">
          <a:xfrm>
            <a:off x="3048000" y="3443288"/>
            <a:ext cx="541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• an     -loop checker is impossible</a:t>
            </a:r>
          </a:p>
        </p:txBody>
      </p:sp>
      <p:pic>
        <p:nvPicPr>
          <p:cNvPr id="124938" name="Picture 1082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9164" b="21808"/>
          <a:stretch>
            <a:fillRect/>
          </a:stretch>
        </p:blipFill>
        <p:spPr bwMode="auto">
          <a:xfrm>
            <a:off x="3517900" y="3533775"/>
            <a:ext cx="2698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4"/>
          <p:cNvGrpSpPr>
            <a:grpSpLocks/>
          </p:cNvGrpSpPr>
          <p:nvPr/>
        </p:nvGrpSpPr>
        <p:grpSpPr bwMode="auto">
          <a:xfrm>
            <a:off x="1200150" y="1157288"/>
            <a:ext cx="3459163" cy="165100"/>
            <a:chOff x="295" y="1311"/>
            <a:chExt cx="5177" cy="114"/>
          </a:xfrm>
        </p:grpSpPr>
        <p:sp>
          <p:nvSpPr>
            <p:cNvPr id="12600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600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5955" name="Group 9"/>
          <p:cNvGrpSpPr>
            <a:grpSpLocks/>
          </p:cNvGrpSpPr>
          <p:nvPr/>
        </p:nvGrpSpPr>
        <p:grpSpPr bwMode="auto">
          <a:xfrm>
            <a:off x="349250" y="381000"/>
            <a:ext cx="444500" cy="488950"/>
            <a:chOff x="2928" y="1051"/>
            <a:chExt cx="840" cy="957"/>
          </a:xfrm>
        </p:grpSpPr>
        <p:sp>
          <p:nvSpPr>
            <p:cNvPr id="125995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6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5997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5998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5999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6000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6001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6002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6003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6004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5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6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7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56" name="Text Box 24"/>
          <p:cNvSpPr txBox="1">
            <a:spLocks noChangeArrowheads="1"/>
          </p:cNvSpPr>
          <p:nvPr/>
        </p:nvSpPr>
        <p:spPr bwMode="auto">
          <a:xfrm>
            <a:off x="1382713" y="260350"/>
            <a:ext cx="32464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>
                <a:solidFill>
                  <a:srgbClr val="000000"/>
                </a:solidFill>
              </a:rPr>
              <a:t>CS 5 Today </a:t>
            </a:r>
          </a:p>
        </p:txBody>
      </p:sp>
      <p:sp>
        <p:nvSpPr>
          <p:cNvPr id="125957" name="Text Box 15"/>
          <p:cNvSpPr txBox="1">
            <a:spLocks noChangeArrowheads="1"/>
          </p:cNvSpPr>
          <p:nvPr/>
        </p:nvSpPr>
        <p:spPr bwMode="auto">
          <a:xfrm>
            <a:off x="4926013" y="76200"/>
            <a:ext cx="396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00"/>
                </a:solidFill>
                <a:latin typeface="Arial" pitchFamily="34" charset="0"/>
              </a:rPr>
              <a:t>Mon., 12/6 –</a:t>
            </a: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i="1">
                <a:solidFill>
                  <a:srgbClr val="800000"/>
                </a:solidFill>
              </a:rPr>
              <a:t>Interim milestones due</a:t>
            </a:r>
            <a:endParaRPr lang="en-US" altLang="en-US" sz="1500">
              <a:solidFill>
                <a:srgbClr val="800000"/>
              </a:solidFill>
            </a:endParaRPr>
          </a:p>
        </p:txBody>
      </p:sp>
      <p:sp>
        <p:nvSpPr>
          <p:cNvPr id="125958" name="Text Box 42"/>
          <p:cNvSpPr txBox="1">
            <a:spLocks noChangeArrowheads="1"/>
          </p:cNvSpPr>
          <p:nvPr/>
        </p:nvSpPr>
        <p:spPr bwMode="auto">
          <a:xfrm>
            <a:off x="228600" y="1524000"/>
            <a:ext cx="212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omic Sans MS" pitchFamily="66" charset="0"/>
              </a:rPr>
              <a:t>The view from here…</a:t>
            </a:r>
          </a:p>
        </p:txBody>
      </p:sp>
      <p:sp>
        <p:nvSpPr>
          <p:cNvPr id="125959" name="Text Box 45"/>
          <p:cNvSpPr txBox="1">
            <a:spLocks noChangeArrowheads="1"/>
          </p:cNvSpPr>
          <p:nvPr/>
        </p:nvSpPr>
        <p:spPr bwMode="auto">
          <a:xfrm>
            <a:off x="5067300" y="787400"/>
            <a:ext cx="367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00"/>
                </a:solidFill>
                <a:latin typeface="Arial" pitchFamily="34" charset="0"/>
              </a:rPr>
              <a:t>Tue., 12/14 2pm –</a:t>
            </a: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i="1">
                <a:solidFill>
                  <a:srgbClr val="008000"/>
                </a:solidFill>
              </a:rPr>
              <a:t>Exam option #1</a:t>
            </a:r>
            <a:endParaRPr lang="en-US" altLang="en-US" sz="1500">
              <a:solidFill>
                <a:srgbClr val="008000"/>
              </a:solidFill>
            </a:endParaRPr>
          </a:p>
        </p:txBody>
      </p:sp>
      <p:sp>
        <p:nvSpPr>
          <p:cNvPr id="125960" name="Text Box 47"/>
          <p:cNvSpPr txBox="1">
            <a:spLocks noChangeArrowheads="1"/>
          </p:cNvSpPr>
          <p:nvPr/>
        </p:nvSpPr>
        <p:spPr bwMode="auto">
          <a:xfrm>
            <a:off x="5067300" y="1143000"/>
            <a:ext cx="367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00"/>
                </a:solidFill>
                <a:latin typeface="Arial" pitchFamily="34" charset="0"/>
              </a:rPr>
              <a:t>Thu., 12/16 9am –</a:t>
            </a: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i="1">
                <a:solidFill>
                  <a:srgbClr val="008000"/>
                </a:solidFill>
              </a:rPr>
              <a:t>Exam option #2</a:t>
            </a:r>
          </a:p>
        </p:txBody>
      </p:sp>
      <p:cxnSp>
        <p:nvCxnSpPr>
          <p:cNvPr id="125961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241675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25962" name="TextBox 58"/>
          <p:cNvSpPr txBox="1">
            <a:spLocks noChangeArrowheads="1"/>
          </p:cNvSpPr>
          <p:nvPr/>
        </p:nvSpPr>
        <p:spPr bwMode="auto">
          <a:xfrm>
            <a:off x="1600200" y="5767388"/>
            <a:ext cx="4144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4926013" y="431800"/>
            <a:ext cx="396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00"/>
                </a:solidFill>
                <a:latin typeface="Arial" pitchFamily="34" charset="0"/>
              </a:rPr>
              <a:t>Fri., 12/10 –</a:t>
            </a: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i="1">
                <a:solidFill>
                  <a:srgbClr val="800000"/>
                </a:solidFill>
              </a:rPr>
              <a:t>Final projects due</a:t>
            </a:r>
            <a:endParaRPr lang="en-US" altLang="en-US" sz="1500">
              <a:solidFill>
                <a:srgbClr val="800000"/>
              </a:solidFill>
            </a:endParaRPr>
          </a:p>
        </p:txBody>
      </p:sp>
      <p:sp>
        <p:nvSpPr>
          <p:cNvPr id="125964" name="Rectangle 42"/>
          <p:cNvSpPr>
            <a:spLocks noChangeArrowheads="1"/>
          </p:cNvSpPr>
          <p:nvPr/>
        </p:nvSpPr>
        <p:spPr bwMode="auto">
          <a:xfrm>
            <a:off x="6945313" y="2908300"/>
            <a:ext cx="183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robots and computer vision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25965" name="Rectangle 43"/>
          <p:cNvSpPr>
            <a:spLocks noChangeArrowheads="1"/>
          </p:cNvSpPr>
          <p:nvPr/>
        </p:nvSpPr>
        <p:spPr bwMode="auto">
          <a:xfrm>
            <a:off x="4933950" y="3092450"/>
            <a:ext cx="1566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search and the web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25966" name="Rectangle 45"/>
          <p:cNvSpPr>
            <a:spLocks noChangeArrowheads="1"/>
          </p:cNvSpPr>
          <p:nvPr/>
        </p:nvSpPr>
        <p:spPr bwMode="auto">
          <a:xfrm>
            <a:off x="4481513" y="4495800"/>
            <a:ext cx="2290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circuits and memory</a:t>
            </a:r>
            <a:endParaRPr lang="en-US" altLang="en-US"/>
          </a:p>
        </p:txBody>
      </p:sp>
      <p:sp>
        <p:nvSpPr>
          <p:cNvPr id="125967" name="Rectangle 46"/>
          <p:cNvSpPr>
            <a:spLocks noChangeArrowheads="1"/>
          </p:cNvSpPr>
          <p:nvPr/>
        </p:nvSpPr>
        <p:spPr bwMode="auto">
          <a:xfrm>
            <a:off x="6843713" y="4495800"/>
            <a:ext cx="2071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data: classes and objects</a:t>
            </a:r>
            <a:endParaRPr lang="en-US" altLang="en-US"/>
          </a:p>
        </p:txBody>
      </p:sp>
      <p:sp>
        <p:nvSpPr>
          <p:cNvPr id="125968" name="Rectangle 48"/>
          <p:cNvSpPr>
            <a:spLocks noChangeArrowheads="1"/>
          </p:cNvSpPr>
          <p:nvPr/>
        </p:nvSpPr>
        <p:spPr bwMode="auto">
          <a:xfrm>
            <a:off x="2924175" y="2908300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graphics media games ...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25969" name="Text Box 42"/>
          <p:cNvSpPr txBox="1">
            <a:spLocks noChangeArrowheads="1"/>
          </p:cNvSpPr>
          <p:nvPr/>
        </p:nvSpPr>
        <p:spPr bwMode="auto">
          <a:xfrm>
            <a:off x="182563" y="5754688"/>
            <a:ext cx="1611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omic Sans MS" pitchFamily="66" charset="0"/>
              </a:rPr>
              <a:t>is over here:</a:t>
            </a:r>
          </a:p>
        </p:txBody>
      </p:sp>
      <p:grpSp>
        <p:nvGrpSpPr>
          <p:cNvPr id="125970" name="Group 39"/>
          <p:cNvGrpSpPr>
            <a:grpSpLocks/>
          </p:cNvGrpSpPr>
          <p:nvPr/>
        </p:nvGrpSpPr>
        <p:grpSpPr bwMode="auto">
          <a:xfrm>
            <a:off x="823913" y="4491038"/>
            <a:ext cx="3429000" cy="842962"/>
            <a:chOff x="304800" y="4267200"/>
            <a:chExt cx="3429000" cy="842963"/>
          </a:xfrm>
        </p:grpSpPr>
        <p:sp>
          <p:nvSpPr>
            <p:cNvPr id="125990" name="Rectangle 44"/>
            <p:cNvSpPr>
              <a:spLocks noChangeArrowheads="1"/>
            </p:cNvSpPr>
            <p:nvPr/>
          </p:nvSpPr>
          <p:spPr bwMode="auto">
            <a:xfrm>
              <a:off x="1219200" y="4648200"/>
              <a:ext cx="1833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>
                  <a:latin typeface="Comic Sans MS" pitchFamily="66" charset="0"/>
                </a:rPr>
                <a:t>functions</a:t>
              </a:r>
              <a:endParaRPr lang="en-US" altLang="en-US"/>
            </a:p>
          </p:txBody>
        </p:sp>
        <p:sp>
          <p:nvSpPr>
            <p:cNvPr id="125991" name="Rectangle 47"/>
            <p:cNvSpPr>
              <a:spLocks noChangeArrowheads="1"/>
            </p:cNvSpPr>
            <p:nvPr/>
          </p:nvSpPr>
          <p:spPr bwMode="auto">
            <a:xfrm>
              <a:off x="2895600" y="4267200"/>
              <a:ext cx="8382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loops</a:t>
              </a:r>
              <a:endParaRPr lang="en-US" altLang="en-US" sz="1500"/>
            </a:p>
          </p:txBody>
        </p:sp>
        <p:sp>
          <p:nvSpPr>
            <p:cNvPr id="125992" name="Rectangle 50"/>
            <p:cNvSpPr>
              <a:spLocks noChangeArrowheads="1"/>
            </p:cNvSpPr>
            <p:nvPr/>
          </p:nvSpPr>
          <p:spPr bwMode="auto">
            <a:xfrm>
              <a:off x="16002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variables</a:t>
              </a:r>
              <a:endParaRPr lang="en-US" altLang="en-US" sz="1500"/>
            </a:p>
          </p:txBody>
        </p:sp>
        <p:sp>
          <p:nvSpPr>
            <p:cNvPr id="125993" name="Rectangle 51"/>
            <p:cNvSpPr>
              <a:spLocks noChangeArrowheads="1"/>
            </p:cNvSpPr>
            <p:nvPr/>
          </p:nvSpPr>
          <p:spPr bwMode="auto">
            <a:xfrm>
              <a:off x="3048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recursion</a:t>
              </a:r>
              <a:endParaRPr lang="en-US" altLang="en-US" sz="1500"/>
            </a:p>
          </p:txBody>
        </p:sp>
        <p:cxnSp>
          <p:nvCxnSpPr>
            <p:cNvPr id="125994" name="Straight Connector 37"/>
            <p:cNvCxnSpPr>
              <a:cxnSpLocks noChangeShapeType="1"/>
            </p:cNvCxnSpPr>
            <p:nvPr/>
          </p:nvCxnSpPr>
          <p:spPr bwMode="auto">
            <a:xfrm>
              <a:off x="381000" y="4648200"/>
              <a:ext cx="332389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971" name="Rectangle 43"/>
          <p:cNvSpPr>
            <a:spLocks noChangeArrowheads="1"/>
          </p:cNvSpPr>
          <p:nvPr/>
        </p:nvSpPr>
        <p:spPr bwMode="auto">
          <a:xfrm>
            <a:off x="914400" y="2908300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biological analysis + algorithms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25972" name="Rounded Rectangle 41"/>
          <p:cNvSpPr>
            <a:spLocks noChangeArrowheads="1"/>
          </p:cNvSpPr>
          <p:nvPr/>
        </p:nvSpPr>
        <p:spPr bwMode="auto">
          <a:xfrm>
            <a:off x="841375" y="2776538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3" name="Rounded Rectangle 42"/>
          <p:cNvSpPr>
            <a:spLocks noChangeArrowheads="1"/>
          </p:cNvSpPr>
          <p:nvPr/>
        </p:nvSpPr>
        <p:spPr bwMode="auto">
          <a:xfrm>
            <a:off x="2895600" y="2819400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4" name="Rounded Rectangle 43"/>
          <p:cNvSpPr>
            <a:spLocks noChangeArrowheads="1"/>
          </p:cNvSpPr>
          <p:nvPr/>
        </p:nvSpPr>
        <p:spPr bwMode="auto">
          <a:xfrm>
            <a:off x="4876800" y="2819400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5" name="Rounded Rectangle 44"/>
          <p:cNvSpPr>
            <a:spLocks noChangeArrowheads="1"/>
          </p:cNvSpPr>
          <p:nvPr/>
        </p:nvSpPr>
        <p:spPr bwMode="auto">
          <a:xfrm>
            <a:off x="6978650" y="2819400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6" name="Rounded Rectangle 45"/>
          <p:cNvSpPr>
            <a:spLocks noChangeArrowheads="1"/>
          </p:cNvSpPr>
          <p:nvPr/>
        </p:nvSpPr>
        <p:spPr bwMode="auto">
          <a:xfrm>
            <a:off x="649288" y="4387850"/>
            <a:ext cx="3835400" cy="10255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7" name="Rounded Rectangle 46"/>
          <p:cNvSpPr>
            <a:spLocks noChangeArrowheads="1"/>
          </p:cNvSpPr>
          <p:nvPr/>
        </p:nvSpPr>
        <p:spPr bwMode="auto">
          <a:xfrm>
            <a:off x="4662488" y="4384675"/>
            <a:ext cx="1924050" cy="1028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8" name="Rounded Rectangle 47"/>
          <p:cNvSpPr>
            <a:spLocks noChangeArrowheads="1"/>
          </p:cNvSpPr>
          <p:nvPr/>
        </p:nvSpPr>
        <p:spPr bwMode="auto">
          <a:xfrm>
            <a:off x="6777038" y="4379913"/>
            <a:ext cx="2192337" cy="102711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9" name="Rounded Rectangle 48"/>
          <p:cNvSpPr>
            <a:spLocks noChangeArrowheads="1"/>
          </p:cNvSpPr>
          <p:nvPr/>
        </p:nvSpPr>
        <p:spPr bwMode="auto">
          <a:xfrm>
            <a:off x="1447800" y="5724525"/>
            <a:ext cx="7091363" cy="100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5980" name="Straight Arrow Connector 50"/>
          <p:cNvCxnSpPr>
            <a:cxnSpLocks noChangeShapeType="1"/>
          </p:cNvCxnSpPr>
          <p:nvPr/>
        </p:nvCxnSpPr>
        <p:spPr bwMode="auto">
          <a:xfrm rot="16200000" flipH="1">
            <a:off x="-1265238" y="4068763"/>
            <a:ext cx="3344863" cy="793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81" name="Rectangle 52"/>
          <p:cNvSpPr>
            <a:spLocks noChangeArrowheads="1"/>
          </p:cNvSpPr>
          <p:nvPr/>
        </p:nvSpPr>
        <p:spPr bwMode="auto">
          <a:xfrm>
            <a:off x="2362200" y="1600200"/>
            <a:ext cx="643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Friday:  </a:t>
            </a:r>
            <a:r>
              <a:rPr lang="en-US" altLang="en-US">
                <a:solidFill>
                  <a:srgbClr val="000000"/>
                </a:solidFill>
                <a:latin typeface="Calibri" pitchFamily="34" charset="0"/>
              </a:rPr>
              <a:t>2-4 office hours in CS labs; ExCr lab option</a:t>
            </a:r>
            <a:endParaRPr lang="en-US" altLang="en-US">
              <a:latin typeface="Calibri" pitchFamily="34" charset="0"/>
            </a:endParaRPr>
          </a:p>
        </p:txBody>
      </p:sp>
      <p:cxnSp>
        <p:nvCxnSpPr>
          <p:cNvPr id="125982" name="Straight Connector 54"/>
          <p:cNvCxnSpPr>
            <a:cxnSpLocks noChangeShapeType="1"/>
          </p:cNvCxnSpPr>
          <p:nvPr/>
        </p:nvCxnSpPr>
        <p:spPr bwMode="auto">
          <a:xfrm>
            <a:off x="2286000" y="2284413"/>
            <a:ext cx="6477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83" name="Rectangle 55"/>
          <p:cNvSpPr>
            <a:spLocks noChangeArrowheads="1"/>
          </p:cNvSpPr>
          <p:nvPr/>
        </p:nvSpPr>
        <p:spPr bwMode="auto">
          <a:xfrm>
            <a:off x="23813" y="884238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>
                <a:solidFill>
                  <a:srgbClr val="008000"/>
                </a:solidFill>
              </a:rPr>
              <a:t>I've got </a:t>
            </a:r>
            <a:r>
              <a:rPr lang="en-US" altLang="en-US" sz="900" i="1">
                <a:solidFill>
                  <a:srgbClr val="008000"/>
                </a:solidFill>
              </a:rPr>
              <a:t>all </a:t>
            </a:r>
            <a:r>
              <a:rPr lang="en-US" altLang="en-US" sz="900">
                <a:solidFill>
                  <a:srgbClr val="008000"/>
                </a:solidFill>
              </a:rPr>
              <a:t>my eyes on this view!</a:t>
            </a:r>
            <a:endParaRPr lang="en-US" altLang="en-US" sz="900"/>
          </a:p>
        </p:txBody>
      </p:sp>
      <p:sp>
        <p:nvSpPr>
          <p:cNvPr id="125984" name="Rectangle 56"/>
          <p:cNvSpPr>
            <a:spLocks noChangeArrowheads="1"/>
          </p:cNvSpPr>
          <p:nvPr/>
        </p:nvSpPr>
        <p:spPr bwMode="auto">
          <a:xfrm>
            <a:off x="3565525" y="1954213"/>
            <a:ext cx="3068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other weekend/week tutoring hours as usual...</a:t>
            </a:r>
            <a:endParaRPr lang="en-US" altLang="en-US" sz="1200"/>
          </a:p>
        </p:txBody>
      </p:sp>
      <p:sp>
        <p:nvSpPr>
          <p:cNvPr id="125985" name="Rectangle 57"/>
          <p:cNvSpPr>
            <a:spLocks noChangeArrowheads="1"/>
          </p:cNvSpPr>
          <p:nvPr/>
        </p:nvSpPr>
        <p:spPr bwMode="auto">
          <a:xfrm>
            <a:off x="5732463" y="5870575"/>
            <a:ext cx="2547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What </a:t>
            </a:r>
            <a:r>
              <a:rPr lang="en-US" altLang="en-US" sz="1800" b="1" i="1">
                <a:solidFill>
                  <a:srgbClr val="008000"/>
                </a:solidFill>
                <a:latin typeface="Calibri" pitchFamily="34" charset="0"/>
              </a:rPr>
              <a:t>can </a:t>
            </a:r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be computed...</a:t>
            </a:r>
          </a:p>
        </p:txBody>
      </p:sp>
      <p:sp>
        <p:nvSpPr>
          <p:cNvPr id="125986" name="Rectangle 58"/>
          <p:cNvSpPr>
            <a:spLocks noChangeArrowheads="1"/>
          </p:cNvSpPr>
          <p:nvPr/>
        </p:nvSpPr>
        <p:spPr bwMode="auto">
          <a:xfrm>
            <a:off x="5854700" y="6192838"/>
            <a:ext cx="230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... and how efficiently?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125987" name="Rectangle 59"/>
          <p:cNvSpPr>
            <a:spLocks noChangeArrowheads="1"/>
          </p:cNvSpPr>
          <p:nvPr/>
        </p:nvSpPr>
        <p:spPr bwMode="auto">
          <a:xfrm>
            <a:off x="3598863" y="2541588"/>
            <a:ext cx="2143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alibri" pitchFamily="34" charset="0"/>
              </a:rPr>
              <a:t>CS Applications</a:t>
            </a:r>
            <a:endParaRPr lang="en-US" altLang="en-US" b="1"/>
          </a:p>
        </p:txBody>
      </p:sp>
      <p:sp>
        <p:nvSpPr>
          <p:cNvPr id="125988" name="Rectangle 60"/>
          <p:cNvSpPr>
            <a:spLocks noChangeArrowheads="1"/>
          </p:cNvSpPr>
          <p:nvPr/>
        </p:nvSpPr>
        <p:spPr bwMode="auto">
          <a:xfrm>
            <a:off x="4164013" y="5127625"/>
            <a:ext cx="7191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alibri" pitchFamily="34" charset="0"/>
              </a:rPr>
              <a:t>CS 5</a:t>
            </a:r>
            <a:endParaRPr lang="en-US" altLang="en-US" b="1"/>
          </a:p>
        </p:txBody>
      </p:sp>
      <p:sp>
        <p:nvSpPr>
          <p:cNvPr id="125989" name="Rectangle 61"/>
          <p:cNvSpPr>
            <a:spLocks noChangeArrowheads="1"/>
          </p:cNvSpPr>
          <p:nvPr/>
        </p:nvSpPr>
        <p:spPr bwMode="auto">
          <a:xfrm>
            <a:off x="7497763" y="5483225"/>
            <a:ext cx="15319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8000"/>
                </a:solidFill>
                <a:latin typeface="Calibri" pitchFamily="34" charset="0"/>
              </a:rPr>
              <a:t>CS </a:t>
            </a:r>
            <a:r>
              <a:rPr lang="en-US" altLang="en-US" b="1" i="1">
                <a:solidFill>
                  <a:srgbClr val="008000"/>
                </a:solidFill>
                <a:latin typeface="Calibri" pitchFamily="34" charset="0"/>
              </a:rPr>
              <a:t>Theory</a:t>
            </a:r>
            <a:endParaRPr lang="en-US" altLang="en-US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916238"/>
            <a:ext cx="3906837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79" name="Group 2"/>
          <p:cNvGrpSpPr>
            <a:grpSpLocks/>
          </p:cNvGrpSpPr>
          <p:nvPr/>
        </p:nvGrpSpPr>
        <p:grpSpPr bwMode="auto">
          <a:xfrm>
            <a:off x="454025" y="1114425"/>
            <a:ext cx="8218488" cy="180975"/>
            <a:chOff x="295" y="1311"/>
            <a:chExt cx="5177" cy="114"/>
          </a:xfrm>
        </p:grpSpPr>
        <p:sp>
          <p:nvSpPr>
            <p:cNvPr id="1269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6980" name="Text Box 21"/>
          <p:cNvSpPr txBox="1">
            <a:spLocks noChangeArrowheads="1"/>
          </p:cNvSpPr>
          <p:nvPr/>
        </p:nvSpPr>
        <p:spPr bwMode="auto">
          <a:xfrm>
            <a:off x="1330325" y="217488"/>
            <a:ext cx="6477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What happens in Vegas... ?</a:t>
            </a:r>
          </a:p>
        </p:txBody>
      </p:sp>
      <p:grpSp>
        <p:nvGrpSpPr>
          <p:cNvPr id="126981" name="Group 7"/>
          <p:cNvGrpSpPr>
            <a:grpSpLocks/>
          </p:cNvGrpSpPr>
          <p:nvPr/>
        </p:nvGrpSpPr>
        <p:grpSpPr bwMode="auto">
          <a:xfrm>
            <a:off x="8226425" y="1778000"/>
            <a:ext cx="469900" cy="495300"/>
            <a:chOff x="2928" y="1051"/>
            <a:chExt cx="840" cy="957"/>
          </a:xfrm>
        </p:grpSpPr>
        <p:sp>
          <p:nvSpPr>
            <p:cNvPr id="126986" name="Freeform 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87" name="Oval 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988" name="Oval 1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989" name="Oval 1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990" name="Oval 1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991" name="Oval 1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992" name="Oval 1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993" name="Oval 1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994" name="AutoShape 1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995" name="Freeform 1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96" name="Freeform 1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97" name="Freeform 1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98" name="Freeform 2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82" name="Text Box 33"/>
          <p:cNvSpPr txBox="1">
            <a:spLocks noChangeArrowheads="1"/>
          </p:cNvSpPr>
          <p:nvPr/>
        </p:nvSpPr>
        <p:spPr bwMode="auto">
          <a:xfrm>
            <a:off x="7119938" y="1468438"/>
            <a:ext cx="167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1">
                <a:solidFill>
                  <a:srgbClr val="008000"/>
                </a:solidFill>
                <a:latin typeface="Comic Sans MS" pitchFamily="66" charset="0"/>
              </a:rPr>
              <a:t>Perhaps the saying 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isn't </a:t>
            </a:r>
            <a:r>
              <a:rPr lang="en-US" altLang="en-US" sz="1000" b="1">
                <a:solidFill>
                  <a:srgbClr val="008000"/>
                </a:solidFill>
                <a:latin typeface="Comic Sans MS" pitchFamily="66" charset="0"/>
              </a:rPr>
              <a:t>always true...</a:t>
            </a:r>
          </a:p>
        </p:txBody>
      </p:sp>
      <p:pic>
        <p:nvPicPr>
          <p:cNvPr id="126983" name="Picture 23" descr="Healy_in_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8"/>
          <a:stretch>
            <a:fillRect/>
          </a:stretch>
        </p:blipFill>
        <p:spPr bwMode="auto">
          <a:xfrm>
            <a:off x="207963" y="1681163"/>
            <a:ext cx="4564062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Rectangle 29"/>
          <p:cNvSpPr>
            <a:spLocks noChangeArrowheads="1"/>
          </p:cNvSpPr>
          <p:nvPr/>
        </p:nvSpPr>
        <p:spPr bwMode="auto">
          <a:xfrm>
            <a:off x="858838" y="5694363"/>
            <a:ext cx="314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Calibri" pitchFamily="34" charset="0"/>
              </a:rPr>
              <a:t>reconstructing ice fields</a:t>
            </a:r>
          </a:p>
        </p:txBody>
      </p:sp>
      <p:sp>
        <p:nvSpPr>
          <p:cNvPr id="126985" name="Rectangle 29"/>
          <p:cNvSpPr>
            <a:spLocks noChangeArrowheads="1"/>
          </p:cNvSpPr>
          <p:nvPr/>
        </p:nvSpPr>
        <p:spPr bwMode="auto">
          <a:xfrm>
            <a:off x="5372100" y="5600700"/>
            <a:ext cx="3014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drivers watching out for cars...</a:t>
            </a:r>
          </a:p>
          <a:p>
            <a:pPr algn="ctr"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... </a:t>
            </a:r>
            <a:r>
              <a:rPr lang="en-US" altLang="en-US" sz="1800" i="1">
                <a:latin typeface="Calibri" pitchFamily="34" charset="0"/>
              </a:rPr>
              <a:t>or vice versa!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429000" y="260350"/>
            <a:ext cx="5364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>
                <a:latin typeface="Cambria" pitchFamily="18" charset="0"/>
              </a:rPr>
              <a:t>JFLAP !</a:t>
            </a:r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79549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840163" y="1150938"/>
            <a:ext cx="423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itchFamily="18" charset="0"/>
              </a:rPr>
              <a:t>graphical state-machine builder for </a:t>
            </a:r>
            <a:r>
              <a:rPr lang="en-US" altLang="en-US" dirty="0" smtClean="0">
                <a:latin typeface="Cambria" pitchFamily="18" charset="0"/>
              </a:rPr>
              <a:t>hw12</a:t>
            </a:r>
            <a:endParaRPr lang="en-US" altLang="en-US" dirty="0">
              <a:latin typeface="Cambria" pitchFamily="18" charset="0"/>
            </a:endParaRPr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 rotWithShape="1">
          <a:blip r:embed="rId3"/>
          <a:srcRect l="31380" t="20316" r="12959" b="29274"/>
          <a:stretch/>
        </p:blipFill>
        <p:spPr bwMode="auto">
          <a:xfrm>
            <a:off x="304800" y="277813"/>
            <a:ext cx="2667000" cy="1587500"/>
          </a:xfrm>
          <a:prstGeom prst="rect">
            <a:avLst/>
          </a:prstGeom>
          <a:noFill/>
          <a:ln w="9525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12802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28003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1492250"/>
            <a:ext cx="758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004" name="Group 7"/>
          <p:cNvGrpSpPr>
            <a:grpSpLocks/>
          </p:cNvGrpSpPr>
          <p:nvPr/>
        </p:nvGrpSpPr>
        <p:grpSpPr bwMode="auto">
          <a:xfrm>
            <a:off x="5233988" y="1687513"/>
            <a:ext cx="596900" cy="717550"/>
            <a:chOff x="2928" y="1051"/>
            <a:chExt cx="840" cy="957"/>
          </a:xfrm>
        </p:grpSpPr>
        <p:sp>
          <p:nvSpPr>
            <p:cNvPr id="128013" name="Freeform 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4" name="Oval 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15" name="Oval 1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16" name="Oval 1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17" name="Oval 1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18" name="Oval 1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19" name="Oval 1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0" name="Oval 1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1" name="AutoShape 1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2" name="Freeform 1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3" name="Freeform 1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4" name="Freeform 1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5" name="Freeform 2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05" name="Text Box 21"/>
          <p:cNvSpPr txBox="1">
            <a:spLocks noChangeArrowheads="1"/>
          </p:cNvSpPr>
          <p:nvPr/>
        </p:nvSpPr>
        <p:spPr bwMode="auto">
          <a:xfrm>
            <a:off x="1828800" y="261938"/>
            <a:ext cx="571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Final Project notes</a:t>
            </a:r>
          </a:p>
        </p:txBody>
      </p:sp>
      <p:sp>
        <p:nvSpPr>
          <p:cNvPr id="128006" name="Rectangle 23"/>
          <p:cNvSpPr>
            <a:spLocks noChangeArrowheads="1"/>
          </p:cNvSpPr>
          <p:nvPr/>
        </p:nvSpPr>
        <p:spPr bwMode="auto">
          <a:xfrm>
            <a:off x="511175" y="1527175"/>
            <a:ext cx="254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900FF"/>
                </a:solidFill>
              </a:rPr>
              <a:t>vPool is cool !</a:t>
            </a:r>
          </a:p>
        </p:txBody>
      </p:sp>
      <p:sp>
        <p:nvSpPr>
          <p:cNvPr id="128007" name="Rectangle 29"/>
          <p:cNvSpPr>
            <a:spLocks noChangeArrowheads="1"/>
          </p:cNvSpPr>
          <p:nvPr/>
        </p:nvSpPr>
        <p:spPr bwMode="auto">
          <a:xfrm>
            <a:off x="350838" y="2524125"/>
            <a:ext cx="334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vPython seems happier…</a:t>
            </a:r>
          </a:p>
        </p:txBody>
      </p:sp>
      <p:sp>
        <p:nvSpPr>
          <p:cNvPr id="128008" name="Rectangle 30"/>
          <p:cNvSpPr>
            <a:spLocks noChangeArrowheads="1"/>
          </p:cNvSpPr>
          <p:nvPr/>
        </p:nvSpPr>
        <p:spPr bwMode="auto">
          <a:xfrm>
            <a:off x="717550" y="3019425"/>
            <a:ext cx="662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/>
              <a:t> Anthony Corso &amp; Claire Murphy: 64-bit Windows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/>
              <a:t> small bugs exist: workarounds always possible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/>
              <a:t> be careful not to have ∞-loops in the main loop!</a:t>
            </a:r>
          </a:p>
        </p:txBody>
      </p:sp>
      <p:sp>
        <p:nvSpPr>
          <p:cNvPr id="128009" name="Text Box 33"/>
          <p:cNvSpPr txBox="1">
            <a:spLocks noChangeArrowheads="1"/>
          </p:cNvSpPr>
          <p:nvPr/>
        </p:nvSpPr>
        <p:spPr bwMode="auto">
          <a:xfrm>
            <a:off x="5867400" y="1600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1">
                <a:solidFill>
                  <a:srgbClr val="008000"/>
                </a:solidFill>
                <a:latin typeface="Comic Sans MS" pitchFamily="66" charset="0"/>
              </a:rPr>
              <a:t>What is this? Rhyme time?</a:t>
            </a:r>
          </a:p>
        </p:txBody>
      </p:sp>
      <p:sp>
        <p:nvSpPr>
          <p:cNvPr id="128010" name="Text Box 34"/>
          <p:cNvSpPr txBox="1">
            <a:spLocks noChangeArrowheads="1"/>
          </p:cNvSpPr>
          <p:nvPr/>
        </p:nvSpPr>
        <p:spPr bwMode="auto">
          <a:xfrm>
            <a:off x="6704013" y="1568450"/>
            <a:ext cx="12620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1">
                <a:latin typeface="Comic Sans MS" pitchFamily="66" charset="0"/>
              </a:rPr>
              <a:t>No, but it's assignment alignment!</a:t>
            </a:r>
          </a:p>
        </p:txBody>
      </p:sp>
      <p:sp>
        <p:nvSpPr>
          <p:cNvPr id="128011" name="Rectangle 35"/>
          <p:cNvSpPr>
            <a:spLocks noChangeArrowheads="1"/>
          </p:cNvSpPr>
          <p:nvPr/>
        </p:nvSpPr>
        <p:spPr bwMode="auto">
          <a:xfrm>
            <a:off x="5256213" y="4984750"/>
            <a:ext cx="2182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900FF"/>
                </a:solidFill>
              </a:rPr>
              <a:t>Text Clouds</a:t>
            </a:r>
          </a:p>
        </p:txBody>
      </p:sp>
      <p:sp>
        <p:nvSpPr>
          <p:cNvPr id="128012" name="Rectangle 36"/>
          <p:cNvSpPr>
            <a:spLocks noChangeArrowheads="1"/>
          </p:cNvSpPr>
          <p:nvPr/>
        </p:nvSpPr>
        <p:spPr bwMode="auto">
          <a:xfrm>
            <a:off x="4237038" y="5751513"/>
            <a:ext cx="445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- An online webpage is required.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- </a:t>
            </a:r>
            <a:r>
              <a:rPr lang="en-US" altLang="en-US" sz="1800" i="1"/>
              <a:t>but get the webpage working in IDLE first!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057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027" name="Group 1026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12903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4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9028" name="Text Box 1044"/>
          <p:cNvSpPr txBox="1">
            <a:spLocks noChangeArrowheads="1"/>
          </p:cNvSpPr>
          <p:nvPr/>
        </p:nvSpPr>
        <p:spPr bwMode="auto">
          <a:xfrm>
            <a:off x="1752600" y="261938"/>
            <a:ext cx="571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i="1"/>
              <a:t>Robot </a:t>
            </a:r>
            <a:r>
              <a:rPr lang="en-US" altLang="en-US" sz="4200"/>
              <a:t>final projects</a:t>
            </a:r>
          </a:p>
        </p:txBody>
      </p:sp>
      <p:sp>
        <p:nvSpPr>
          <p:cNvPr id="129029" name="Rectangle 1045"/>
          <p:cNvSpPr>
            <a:spLocks noChangeArrowheads="1"/>
          </p:cNvSpPr>
          <p:nvPr/>
        </p:nvSpPr>
        <p:spPr bwMode="auto">
          <a:xfrm>
            <a:off x="1600200" y="1619250"/>
            <a:ext cx="142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900FF"/>
                </a:solidFill>
              </a:rPr>
              <a:t>Picobot</a:t>
            </a:r>
          </a:p>
        </p:txBody>
      </p:sp>
      <p:sp>
        <p:nvSpPr>
          <p:cNvPr id="129030" name="Rectangle 1047"/>
          <p:cNvSpPr>
            <a:spLocks noChangeArrowheads="1"/>
          </p:cNvSpPr>
          <p:nvPr/>
        </p:nvSpPr>
        <p:spPr bwMode="auto">
          <a:xfrm>
            <a:off x="603250" y="2428875"/>
            <a:ext cx="2597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/>
              <a:t> </a:t>
            </a:r>
            <a:r>
              <a:rPr lang="en-US" altLang="en-US" b="1">
                <a:latin typeface="Courier New" pitchFamily="49" charset="0"/>
              </a:rPr>
              <a:t>Maze</a:t>
            </a:r>
            <a:r>
              <a:rPr lang="en-US" altLang="en-US"/>
              <a:t> class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/>
              <a:t> </a:t>
            </a:r>
            <a:r>
              <a:rPr lang="en-US" altLang="en-US" b="1">
                <a:latin typeface="Courier New" pitchFamily="49" charset="0"/>
              </a:rPr>
              <a:t>Rules</a:t>
            </a:r>
            <a:r>
              <a:rPr lang="en-US" altLang="en-US"/>
              <a:t> class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/>
              <a:t> </a:t>
            </a:r>
            <a:r>
              <a:rPr lang="en-US" altLang="en-US" b="1">
                <a:latin typeface="Courier New" pitchFamily="49" charset="0"/>
              </a:rPr>
              <a:t>Robot</a:t>
            </a:r>
            <a:r>
              <a:rPr lang="en-US" altLang="en-US"/>
              <a:t> class</a:t>
            </a:r>
          </a:p>
        </p:txBody>
      </p:sp>
      <p:sp>
        <p:nvSpPr>
          <p:cNvPr id="129031" name="Rectangle 1048"/>
          <p:cNvSpPr>
            <a:spLocks noChangeArrowheads="1"/>
          </p:cNvSpPr>
          <p:nvPr/>
        </p:nvSpPr>
        <p:spPr bwMode="auto">
          <a:xfrm>
            <a:off x="381000" y="4038600"/>
            <a:ext cx="46148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/>
              <a:t>You need to choose a location in which to run the overall </a:t>
            </a:r>
            <a:r>
              <a:rPr lang="en-US" altLang="en-US" sz="3200" b="1" i="1"/>
              <a:t>state machine</a:t>
            </a:r>
            <a:r>
              <a:rPr lang="en-US" altLang="en-US" sz="3200"/>
              <a:t>.</a:t>
            </a:r>
          </a:p>
        </p:txBody>
      </p:sp>
      <p:sp>
        <p:nvSpPr>
          <p:cNvPr id="129032" name="Rectangle 1052"/>
          <p:cNvSpPr>
            <a:spLocks noChangeArrowheads="1"/>
          </p:cNvSpPr>
          <p:nvPr/>
        </p:nvSpPr>
        <p:spPr bwMode="auto">
          <a:xfrm>
            <a:off x="6415088" y="15843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900FF"/>
                </a:solidFill>
              </a:rPr>
              <a:t>pyRobot</a:t>
            </a:r>
          </a:p>
        </p:txBody>
      </p:sp>
      <p:sp>
        <p:nvSpPr>
          <p:cNvPr id="129033" name="AutoShape 1053"/>
          <p:cNvSpPr>
            <a:spLocks/>
          </p:cNvSpPr>
          <p:nvPr/>
        </p:nvSpPr>
        <p:spPr bwMode="auto">
          <a:xfrm>
            <a:off x="2616200" y="2530475"/>
            <a:ext cx="260350" cy="965200"/>
          </a:xfrm>
          <a:prstGeom prst="rightBrace">
            <a:avLst>
              <a:gd name="adj1" fmla="val 3089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4" name="Text Box 1054"/>
          <p:cNvSpPr txBox="1">
            <a:spLocks noChangeArrowheads="1"/>
          </p:cNvSpPr>
          <p:nvPr/>
        </p:nvSpPr>
        <p:spPr bwMode="auto">
          <a:xfrm>
            <a:off x="2894013" y="2540000"/>
            <a:ext cx="2101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900FF"/>
                </a:solidFill>
              </a:rPr>
              <a:t>Not required, but one possible way to organize everything.</a:t>
            </a:r>
          </a:p>
        </p:txBody>
      </p:sp>
      <p:sp>
        <p:nvSpPr>
          <p:cNvPr id="129035" name="Text Box 1055"/>
          <p:cNvSpPr txBox="1">
            <a:spLocks noChangeArrowheads="1"/>
          </p:cNvSpPr>
          <p:nvPr/>
        </p:nvSpPr>
        <p:spPr bwMode="auto">
          <a:xfrm>
            <a:off x="5873750" y="2278063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/>
              <a:t>A </a:t>
            </a:r>
            <a:r>
              <a:rPr lang="en-US" altLang="en-US" b="1" i="1"/>
              <a:t>state machine </a:t>
            </a:r>
            <a:r>
              <a:rPr lang="en-US" altLang="en-US"/>
              <a:t>is provided. You'll need to improve it!</a:t>
            </a:r>
          </a:p>
        </p:txBody>
      </p:sp>
      <p:sp>
        <p:nvSpPr>
          <p:cNvPr id="129036" name="Line 1056"/>
          <p:cNvSpPr>
            <a:spLocks noChangeShapeType="1"/>
          </p:cNvSpPr>
          <p:nvPr/>
        </p:nvSpPr>
        <p:spPr bwMode="auto">
          <a:xfrm>
            <a:off x="5387975" y="1752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037" name="Picture 1058" descr="images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2133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8" name="Text Box 1059"/>
          <p:cNvSpPr txBox="1">
            <a:spLocks noChangeArrowheads="1"/>
          </p:cNvSpPr>
          <p:nvPr/>
        </p:nvSpPr>
        <p:spPr bwMode="auto">
          <a:xfrm>
            <a:off x="7729538" y="6178550"/>
            <a:ext cx="1133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>
                <a:solidFill>
                  <a:srgbClr val="890B13"/>
                </a:solidFill>
                <a:latin typeface="Courier New" pitchFamily="49" charset="0"/>
              </a:rPr>
              <a:t>iRobot's vacuums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1026"/>
          <p:cNvGrpSpPr>
            <a:grpSpLocks/>
          </p:cNvGrpSpPr>
          <p:nvPr/>
        </p:nvGrpSpPr>
        <p:grpSpPr bwMode="auto">
          <a:xfrm>
            <a:off x="533400" y="1143000"/>
            <a:ext cx="8218488" cy="180975"/>
            <a:chOff x="295" y="1311"/>
            <a:chExt cx="5177" cy="114"/>
          </a:xfrm>
        </p:grpSpPr>
        <p:sp>
          <p:nvSpPr>
            <p:cNvPr id="130067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068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0051" name="Text Box 1029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0052" name="Text Box 1030"/>
          <p:cNvSpPr txBox="1">
            <a:spLocks noChangeArrowheads="1"/>
          </p:cNvSpPr>
          <p:nvPr/>
        </p:nvSpPr>
        <p:spPr bwMode="auto">
          <a:xfrm>
            <a:off x="1285875" y="282575"/>
            <a:ext cx="6607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pyRobot  ==  </a:t>
            </a:r>
            <a:r>
              <a:rPr lang="en-US" altLang="en-US" sz="4200" b="1" i="1"/>
              <a:t>state </a:t>
            </a:r>
            <a:r>
              <a:rPr lang="en-US" altLang="en-US" sz="4200"/>
              <a:t>machine</a:t>
            </a:r>
          </a:p>
        </p:txBody>
      </p:sp>
      <p:pic>
        <p:nvPicPr>
          <p:cNvPr id="130053" name="Picture 1043" descr="py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90663"/>
            <a:ext cx="2589212" cy="2706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4" name="Text Box 1044"/>
          <p:cNvSpPr txBox="1">
            <a:spLocks noChangeArrowheads="1"/>
          </p:cNvSpPr>
          <p:nvPr/>
        </p:nvSpPr>
        <p:spPr bwMode="auto">
          <a:xfrm>
            <a:off x="806450" y="4276725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pyRobot</a:t>
            </a:r>
          </a:p>
        </p:txBody>
      </p:sp>
      <p:sp>
        <p:nvSpPr>
          <p:cNvPr id="130055" name="Oval 1045"/>
          <p:cNvSpPr>
            <a:spLocks noChangeArrowheads="1"/>
          </p:cNvSpPr>
          <p:nvPr/>
        </p:nvSpPr>
        <p:spPr bwMode="auto">
          <a:xfrm>
            <a:off x="4164013" y="2028825"/>
            <a:ext cx="1981200" cy="1066800"/>
          </a:xfrm>
          <a:prstGeom prst="ellipse">
            <a:avLst/>
          </a:prstGeom>
          <a:noFill/>
          <a:ln w="19050">
            <a:solidFill>
              <a:srgbClr val="0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aseline="-25000">
                <a:latin typeface="Arial" pitchFamily="34" charset="0"/>
              </a:rPr>
              <a:t>keyboard control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30056" name="AutoShape 1046"/>
          <p:cNvSpPr>
            <a:spLocks noChangeArrowheads="1"/>
          </p:cNvSpPr>
          <p:nvPr/>
        </p:nvSpPr>
        <p:spPr bwMode="auto">
          <a:xfrm rot="5430567">
            <a:off x="3860006" y="2437607"/>
            <a:ext cx="376237" cy="22860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302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0057" name="Oval 1047"/>
          <p:cNvSpPr>
            <a:spLocks noChangeArrowheads="1"/>
          </p:cNvSpPr>
          <p:nvPr/>
        </p:nvSpPr>
        <p:spPr bwMode="auto">
          <a:xfrm>
            <a:off x="3276600" y="4267200"/>
            <a:ext cx="1676400" cy="914400"/>
          </a:xfrm>
          <a:prstGeom prst="ellipse">
            <a:avLst/>
          </a:prstGeom>
          <a:noFill/>
          <a:ln w="19050">
            <a:solidFill>
              <a:srgbClr val="0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aseline="-25000">
                <a:latin typeface="Arial" pitchFamily="34" charset="0"/>
              </a:rPr>
              <a:t>turn-to-goal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30058" name="Oval 1048"/>
          <p:cNvSpPr>
            <a:spLocks noChangeArrowheads="1"/>
          </p:cNvSpPr>
          <p:nvPr/>
        </p:nvSpPr>
        <p:spPr bwMode="auto">
          <a:xfrm>
            <a:off x="6553200" y="4267200"/>
            <a:ext cx="2133600" cy="914400"/>
          </a:xfrm>
          <a:prstGeom prst="ellipse">
            <a:avLst/>
          </a:prstGeom>
          <a:noFill/>
          <a:ln w="19050">
            <a:solidFill>
              <a:srgbClr val="0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aseline="-25000">
                <a:latin typeface="Arial" pitchFamily="34" charset="0"/>
              </a:rPr>
              <a:t>go-forward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30059" name="Line 1049"/>
          <p:cNvSpPr>
            <a:spLocks noChangeShapeType="1"/>
          </p:cNvSpPr>
          <p:nvPr/>
        </p:nvSpPr>
        <p:spPr bwMode="auto">
          <a:xfrm flipH="1">
            <a:off x="4037013" y="3138488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0060" name="AutoShape 1050"/>
          <p:cNvCxnSpPr>
            <a:cxnSpLocks noChangeShapeType="1"/>
            <a:endCxn id="130057" idx="4"/>
          </p:cNvCxnSpPr>
          <p:nvPr/>
        </p:nvCxnSpPr>
        <p:spPr bwMode="auto">
          <a:xfrm>
            <a:off x="3505200" y="5038725"/>
            <a:ext cx="609600" cy="152400"/>
          </a:xfrm>
          <a:prstGeom prst="curvedConnector4">
            <a:avLst>
              <a:gd name="adj1" fmla="val -17190"/>
              <a:gd name="adj2" fmla="val 4291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061" name="Line 1051"/>
          <p:cNvSpPr>
            <a:spLocks noChangeShapeType="1"/>
          </p:cNvSpPr>
          <p:nvPr/>
        </p:nvSpPr>
        <p:spPr bwMode="auto">
          <a:xfrm>
            <a:off x="4953000" y="4724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0062" name="AutoShape 1052"/>
          <p:cNvCxnSpPr>
            <a:cxnSpLocks noChangeShapeType="1"/>
            <a:endCxn id="130058" idx="4"/>
          </p:cNvCxnSpPr>
          <p:nvPr/>
        </p:nvCxnSpPr>
        <p:spPr bwMode="auto">
          <a:xfrm>
            <a:off x="7391400" y="5189538"/>
            <a:ext cx="228600" cy="1587"/>
          </a:xfrm>
          <a:prstGeom prst="curvedConnector4">
            <a:avLst>
              <a:gd name="adj1" fmla="val -179861"/>
              <a:gd name="adj2" fmla="val 368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063" name="Text Box 20"/>
          <p:cNvSpPr txBox="1">
            <a:spLocks noChangeArrowheads="1"/>
          </p:cNvSpPr>
          <p:nvPr/>
        </p:nvSpPr>
        <p:spPr bwMode="auto">
          <a:xfrm>
            <a:off x="4783138" y="3209925"/>
            <a:ext cx="212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's' key</a:t>
            </a:r>
          </a:p>
        </p:txBody>
      </p:sp>
      <p:sp>
        <p:nvSpPr>
          <p:cNvPr id="130064" name="Text Box 20"/>
          <p:cNvSpPr txBox="1">
            <a:spLocks noChangeArrowheads="1"/>
          </p:cNvSpPr>
          <p:nvPr/>
        </p:nvSpPr>
        <p:spPr bwMode="auto">
          <a:xfrm>
            <a:off x="2547938" y="5675313"/>
            <a:ext cx="2287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while NOT facing goal</a:t>
            </a:r>
          </a:p>
        </p:txBody>
      </p:sp>
      <p:sp>
        <p:nvSpPr>
          <p:cNvPr id="130065" name="Rectangle 18"/>
          <p:cNvSpPr>
            <a:spLocks noChangeArrowheads="1"/>
          </p:cNvSpPr>
          <p:nvPr/>
        </p:nvSpPr>
        <p:spPr bwMode="auto">
          <a:xfrm>
            <a:off x="5062538" y="4722813"/>
            <a:ext cx="1262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facing goal!</a:t>
            </a:r>
            <a:endParaRPr lang="en-US" altLang="en-US"/>
          </a:p>
        </p:txBody>
      </p:sp>
      <p:sp>
        <p:nvSpPr>
          <p:cNvPr id="130066" name="Rectangle 19"/>
          <p:cNvSpPr>
            <a:spLocks noChangeArrowheads="1"/>
          </p:cNvSpPr>
          <p:nvPr/>
        </p:nvSpPr>
        <p:spPr bwMode="auto">
          <a:xfrm>
            <a:off x="6319838" y="5776913"/>
            <a:ext cx="1900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while NOT at goal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1027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131087" name="Rectangle 102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88" name="Rectangle 102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1075" name="Text Box 1030"/>
          <p:cNvSpPr txBox="1">
            <a:spLocks noChangeArrowheads="1"/>
          </p:cNvSpPr>
          <p:nvPr/>
        </p:nvSpPr>
        <p:spPr bwMode="auto">
          <a:xfrm>
            <a:off x="1785938" y="304800"/>
            <a:ext cx="5715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State?</a:t>
            </a:r>
          </a:p>
        </p:txBody>
      </p:sp>
      <p:sp>
        <p:nvSpPr>
          <p:cNvPr id="131076" name="Rectangle 1033"/>
          <p:cNvSpPr>
            <a:spLocks noChangeArrowheads="1"/>
          </p:cNvSpPr>
          <p:nvPr/>
        </p:nvSpPr>
        <p:spPr bwMode="auto">
          <a:xfrm>
            <a:off x="1012825" y="1617663"/>
            <a:ext cx="7261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/>
              <a:t>The </a:t>
            </a:r>
            <a:r>
              <a:rPr lang="en-US" altLang="en-US" sz="3200" b="1" i="1"/>
              <a:t>state</a:t>
            </a:r>
            <a:r>
              <a:rPr lang="en-US" altLang="en-US" sz="3200"/>
              <a:t> of a computation is </a:t>
            </a:r>
          </a:p>
        </p:txBody>
      </p:sp>
      <p:sp>
        <p:nvSpPr>
          <p:cNvPr id="131077" name="Rectangle 1041"/>
          <p:cNvSpPr>
            <a:spLocks noChangeArrowheads="1"/>
          </p:cNvSpPr>
          <p:nvPr/>
        </p:nvSpPr>
        <p:spPr bwMode="auto">
          <a:xfrm>
            <a:off x="1871663" y="2459038"/>
            <a:ext cx="5541962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b="1" i="1"/>
              <a:t>all the internal information </a:t>
            </a:r>
            <a:r>
              <a:rPr lang="en-US" altLang="en-US" sz="3200"/>
              <a:t>needed to take the next step</a:t>
            </a:r>
          </a:p>
        </p:txBody>
      </p:sp>
      <p:sp>
        <p:nvSpPr>
          <p:cNvPr id="131078" name="Text Box 1042"/>
          <p:cNvSpPr txBox="1">
            <a:spLocks noChangeArrowheads="1"/>
          </p:cNvSpPr>
          <p:nvPr/>
        </p:nvSpPr>
        <p:spPr bwMode="auto">
          <a:xfrm>
            <a:off x="1828800" y="40386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b="1">
                <a:solidFill>
                  <a:srgbClr val="890B13"/>
                </a:solidFill>
                <a:latin typeface="Courier New" pitchFamily="49" charset="0"/>
              </a:rPr>
              <a:t>0   NEWx  -&gt;   S    1</a:t>
            </a:r>
            <a:endParaRPr lang="en-US" altLang="en-US" sz="3200" b="1">
              <a:solidFill>
                <a:srgbClr val="0900FF"/>
              </a:solidFill>
              <a:latin typeface="Courier New" pitchFamily="49" charset="0"/>
            </a:endParaRPr>
          </a:p>
        </p:txBody>
      </p:sp>
      <p:sp>
        <p:nvSpPr>
          <p:cNvPr id="131079" name="Line 1043"/>
          <p:cNvSpPr>
            <a:spLocks noChangeShapeType="1"/>
          </p:cNvSpPr>
          <p:nvPr/>
        </p:nvSpPr>
        <p:spPr bwMode="auto">
          <a:xfrm flipV="1">
            <a:off x="2033588" y="4713288"/>
            <a:ext cx="0" cy="685800"/>
          </a:xfrm>
          <a:prstGeom prst="line">
            <a:avLst/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Line 1044"/>
          <p:cNvSpPr>
            <a:spLocks noChangeShapeType="1"/>
          </p:cNvSpPr>
          <p:nvPr/>
        </p:nvSpPr>
        <p:spPr bwMode="auto">
          <a:xfrm flipV="1">
            <a:off x="6950075" y="4713288"/>
            <a:ext cx="0" cy="685800"/>
          </a:xfrm>
          <a:prstGeom prst="line">
            <a:avLst/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Text Box 1045"/>
          <p:cNvSpPr txBox="1">
            <a:spLocks noChangeArrowheads="1"/>
          </p:cNvSpPr>
          <p:nvPr/>
        </p:nvSpPr>
        <p:spPr bwMode="auto">
          <a:xfrm>
            <a:off x="1406525" y="5454650"/>
            <a:ext cx="12430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>
                <a:solidFill>
                  <a:srgbClr val="0900FF"/>
                </a:solidFill>
              </a:rPr>
              <a:t>previous state</a:t>
            </a:r>
          </a:p>
        </p:txBody>
      </p:sp>
      <p:sp>
        <p:nvSpPr>
          <p:cNvPr id="131082" name="Text Box 1046"/>
          <p:cNvSpPr txBox="1">
            <a:spLocks noChangeArrowheads="1"/>
          </p:cNvSpPr>
          <p:nvPr/>
        </p:nvSpPr>
        <p:spPr bwMode="auto">
          <a:xfrm>
            <a:off x="6410325" y="5445125"/>
            <a:ext cx="10493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>
                <a:solidFill>
                  <a:srgbClr val="0900FF"/>
                </a:solidFill>
              </a:rPr>
              <a:t>next state</a:t>
            </a:r>
          </a:p>
        </p:txBody>
      </p:sp>
      <p:sp>
        <p:nvSpPr>
          <p:cNvPr id="131083" name="Line 1047"/>
          <p:cNvSpPr>
            <a:spLocks noChangeShapeType="1"/>
          </p:cNvSpPr>
          <p:nvPr/>
        </p:nvSpPr>
        <p:spPr bwMode="auto">
          <a:xfrm flipH="1" flipV="1">
            <a:off x="3362325" y="4549775"/>
            <a:ext cx="40322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Line 1048"/>
          <p:cNvSpPr>
            <a:spLocks noChangeShapeType="1"/>
          </p:cNvSpPr>
          <p:nvPr/>
        </p:nvSpPr>
        <p:spPr bwMode="auto">
          <a:xfrm flipV="1">
            <a:off x="5238750" y="4549775"/>
            <a:ext cx="4127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Text Box 1049"/>
          <p:cNvSpPr txBox="1">
            <a:spLocks noChangeArrowheads="1"/>
          </p:cNvSpPr>
          <p:nvPr/>
        </p:nvSpPr>
        <p:spPr bwMode="auto">
          <a:xfrm>
            <a:off x="4722813" y="5675313"/>
            <a:ext cx="104933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/>
              <a:t>literal next step</a:t>
            </a:r>
          </a:p>
        </p:txBody>
      </p:sp>
      <p:sp>
        <p:nvSpPr>
          <p:cNvPr id="131086" name="Text Box 1050"/>
          <p:cNvSpPr txBox="1">
            <a:spLocks noChangeArrowheads="1"/>
          </p:cNvSpPr>
          <p:nvPr/>
        </p:nvSpPr>
        <p:spPr bwMode="auto">
          <a:xfrm>
            <a:off x="3148013" y="5676900"/>
            <a:ext cx="12334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/>
              <a:t>external input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3"/>
          <p:cNvGrpSpPr>
            <a:grpSpLocks/>
          </p:cNvGrpSpPr>
          <p:nvPr/>
        </p:nvGrpSpPr>
        <p:grpSpPr bwMode="auto">
          <a:xfrm>
            <a:off x="533400" y="1143000"/>
            <a:ext cx="8218488" cy="180975"/>
            <a:chOff x="295" y="1311"/>
            <a:chExt cx="5177" cy="114"/>
          </a:xfrm>
        </p:grpSpPr>
        <p:sp>
          <p:nvSpPr>
            <p:cNvPr id="13211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1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2099" name="Text Box 53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0" name="Text Box 54"/>
          <p:cNvSpPr txBox="1">
            <a:spLocks noChangeArrowheads="1"/>
          </p:cNvSpPr>
          <p:nvPr/>
        </p:nvSpPr>
        <p:spPr bwMode="auto">
          <a:xfrm>
            <a:off x="1285875" y="282575"/>
            <a:ext cx="6607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Picobot  ==  </a:t>
            </a:r>
            <a:r>
              <a:rPr lang="en-US" altLang="en-US" sz="4200" b="1" i="1"/>
              <a:t>state </a:t>
            </a:r>
            <a:r>
              <a:rPr lang="en-US" altLang="en-US" sz="4200"/>
              <a:t>machine</a:t>
            </a:r>
          </a:p>
        </p:txBody>
      </p:sp>
      <p:sp>
        <p:nvSpPr>
          <p:cNvPr id="132101" name="Text Box 58"/>
          <p:cNvSpPr txBox="1">
            <a:spLocks noChangeArrowheads="1"/>
          </p:cNvSpPr>
          <p:nvPr/>
        </p:nvSpPr>
        <p:spPr bwMode="auto">
          <a:xfrm>
            <a:off x="685800" y="4848225"/>
            <a:ext cx="2586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0 x*** -&gt; N 0</a:t>
            </a:r>
            <a:endParaRPr lang="en-US" altLang="en-US">
              <a:solidFill>
                <a:srgbClr val="008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0 N*** -&gt; X 1</a:t>
            </a:r>
            <a:endParaRPr lang="en-US" altLang="en-US">
              <a:solidFill>
                <a:srgbClr val="008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1 ***x -&gt; S 1</a:t>
            </a: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1 ***N -&gt; X 0</a:t>
            </a:r>
          </a:p>
        </p:txBody>
      </p:sp>
      <p:sp>
        <p:nvSpPr>
          <p:cNvPr id="132102" name="Text Box 59"/>
          <p:cNvSpPr txBox="1">
            <a:spLocks noChangeArrowheads="1"/>
          </p:cNvSpPr>
          <p:nvPr/>
        </p:nvSpPr>
        <p:spPr bwMode="auto">
          <a:xfrm>
            <a:off x="647700" y="4430713"/>
            <a:ext cx="30194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>
                <a:latin typeface="Calibri" pitchFamily="34" charset="0"/>
              </a:rPr>
              <a:t>state   pattern   -&gt;   move   new state</a:t>
            </a:r>
          </a:p>
        </p:txBody>
      </p:sp>
      <p:sp>
        <p:nvSpPr>
          <p:cNvPr id="132103" name="Oval 60"/>
          <p:cNvSpPr>
            <a:spLocks noChangeArrowheads="1"/>
          </p:cNvSpPr>
          <p:nvPr/>
        </p:nvSpPr>
        <p:spPr bwMode="auto">
          <a:xfrm>
            <a:off x="5105400" y="4622800"/>
            <a:ext cx="935038" cy="5334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132104" name="AutoShape 61"/>
          <p:cNvSpPr>
            <a:spLocks noChangeArrowheads="1"/>
          </p:cNvSpPr>
          <p:nvPr/>
        </p:nvSpPr>
        <p:spPr bwMode="auto">
          <a:xfrm rot="5430567">
            <a:off x="4791075" y="4748213"/>
            <a:ext cx="300037" cy="300038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5" name="Oval 62"/>
          <p:cNvSpPr>
            <a:spLocks noChangeArrowheads="1"/>
          </p:cNvSpPr>
          <p:nvPr/>
        </p:nvSpPr>
        <p:spPr bwMode="auto">
          <a:xfrm>
            <a:off x="7772400" y="4645025"/>
            <a:ext cx="935038" cy="533400"/>
          </a:xfrm>
          <a:prstGeom prst="ellipse">
            <a:avLst/>
          </a:prstGeom>
          <a:noFill/>
          <a:ln w="19050">
            <a:solidFill>
              <a:srgbClr val="0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>
              <a:latin typeface="Arial" pitchFamily="34" charset="0"/>
            </a:endParaRPr>
          </a:p>
        </p:txBody>
      </p:sp>
      <p:cxnSp>
        <p:nvCxnSpPr>
          <p:cNvPr id="132106" name="AutoShape 63"/>
          <p:cNvCxnSpPr>
            <a:cxnSpLocks noChangeShapeType="1"/>
            <a:stCxn id="132103" idx="7"/>
            <a:endCxn id="132105" idx="1"/>
          </p:cNvCxnSpPr>
          <p:nvPr/>
        </p:nvCxnSpPr>
        <p:spPr bwMode="auto">
          <a:xfrm rot="5400000" flipV="1">
            <a:off x="6895306" y="3699670"/>
            <a:ext cx="22225" cy="2005012"/>
          </a:xfrm>
          <a:prstGeom prst="curvedConnector3">
            <a:avLst>
              <a:gd name="adj1" fmla="val -1335713"/>
            </a:avLst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7" name="Text Box 64"/>
          <p:cNvSpPr txBox="1">
            <a:spLocks noChangeArrowheads="1"/>
          </p:cNvSpPr>
          <p:nvPr/>
        </p:nvSpPr>
        <p:spPr bwMode="auto">
          <a:xfrm>
            <a:off x="6453188" y="3995738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N***</a:t>
            </a:r>
          </a:p>
        </p:txBody>
      </p:sp>
      <p:cxnSp>
        <p:nvCxnSpPr>
          <p:cNvPr id="132108" name="AutoShape 65"/>
          <p:cNvCxnSpPr>
            <a:cxnSpLocks noChangeShapeType="1"/>
            <a:endCxn id="132103" idx="0"/>
          </p:cNvCxnSpPr>
          <p:nvPr/>
        </p:nvCxnSpPr>
        <p:spPr bwMode="auto">
          <a:xfrm flipV="1">
            <a:off x="5230813" y="4613275"/>
            <a:ext cx="342900" cy="76200"/>
          </a:xfrm>
          <a:prstGeom prst="curvedConnector4">
            <a:avLst>
              <a:gd name="adj1" fmla="val -75468"/>
              <a:gd name="adj2" fmla="val 1910417"/>
            </a:avLst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9" name="Text Box 66"/>
          <p:cNvSpPr txBox="1">
            <a:spLocks noChangeArrowheads="1"/>
          </p:cNvSpPr>
          <p:nvPr/>
        </p:nvSpPr>
        <p:spPr bwMode="auto">
          <a:xfrm>
            <a:off x="4800600" y="28194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x***</a:t>
            </a:r>
          </a:p>
        </p:txBody>
      </p:sp>
      <p:sp>
        <p:nvSpPr>
          <p:cNvPr id="132110" name="Text Box 67"/>
          <p:cNvSpPr txBox="1">
            <a:spLocks noChangeArrowheads="1"/>
          </p:cNvSpPr>
          <p:nvPr/>
        </p:nvSpPr>
        <p:spPr bwMode="auto">
          <a:xfrm>
            <a:off x="5638800" y="60960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transitions move from state to state</a:t>
            </a:r>
          </a:p>
        </p:txBody>
      </p:sp>
      <p:sp>
        <p:nvSpPr>
          <p:cNvPr id="132111" name="Text Box 68"/>
          <p:cNvSpPr txBox="1">
            <a:spLocks noChangeArrowheads="1"/>
          </p:cNvSpPr>
          <p:nvPr/>
        </p:nvSpPr>
        <p:spPr bwMode="auto">
          <a:xfrm>
            <a:off x="5486400" y="19050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each circle represents a different robot state</a:t>
            </a:r>
          </a:p>
        </p:txBody>
      </p:sp>
      <p:pic>
        <p:nvPicPr>
          <p:cNvPr id="132112" name="Picture 18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0350"/>
            <a:ext cx="3870325" cy="2700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13" name="Rectangle 19"/>
          <p:cNvSpPr>
            <a:spLocks noChangeArrowheads="1"/>
          </p:cNvSpPr>
          <p:nvPr/>
        </p:nvSpPr>
        <p:spPr bwMode="auto">
          <a:xfrm>
            <a:off x="4191000" y="4687888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 i="1">
                <a:solidFill>
                  <a:srgbClr val="800000"/>
                </a:solidFill>
                <a:latin typeface="Calibri" pitchFamily="34" charset="0"/>
              </a:rPr>
              <a:t>starting funnel</a:t>
            </a:r>
            <a:endParaRPr lang="en-US" altLang="en-US" sz="900" i="1">
              <a:solidFill>
                <a:srgbClr val="800000"/>
              </a:solidFill>
            </a:endParaRPr>
          </a:p>
        </p:txBody>
      </p:sp>
      <p:sp>
        <p:nvSpPr>
          <p:cNvPr id="132114" name="TextBox 22"/>
          <p:cNvSpPr txBox="1">
            <a:spLocks noChangeArrowheads="1"/>
          </p:cNvSpPr>
          <p:nvPr/>
        </p:nvSpPr>
        <p:spPr bwMode="auto">
          <a:xfrm>
            <a:off x="5167313" y="4694238"/>
            <a:ext cx="81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state 0</a:t>
            </a:r>
          </a:p>
        </p:txBody>
      </p:sp>
      <p:sp>
        <p:nvSpPr>
          <p:cNvPr id="132115" name="TextBox 23"/>
          <p:cNvSpPr txBox="1">
            <a:spLocks noChangeArrowheads="1"/>
          </p:cNvSpPr>
          <p:nvPr/>
        </p:nvSpPr>
        <p:spPr bwMode="auto">
          <a:xfrm>
            <a:off x="7824788" y="4719638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state 1</a:t>
            </a:r>
          </a:p>
        </p:txBody>
      </p:sp>
      <p:sp>
        <p:nvSpPr>
          <p:cNvPr id="132116" name="TextBox 24"/>
          <p:cNvSpPr txBox="1">
            <a:spLocks noChangeArrowheads="1"/>
          </p:cNvSpPr>
          <p:nvPr/>
        </p:nvSpPr>
        <p:spPr bwMode="auto">
          <a:xfrm>
            <a:off x="4856163" y="5197475"/>
            <a:ext cx="1446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alibri" pitchFamily="34" charset="0"/>
              </a:rPr>
              <a:t>the "go North" state</a:t>
            </a:r>
          </a:p>
        </p:txBody>
      </p:sp>
      <p:sp>
        <p:nvSpPr>
          <p:cNvPr id="132117" name="TextBox 25"/>
          <p:cNvSpPr txBox="1">
            <a:spLocks noChangeArrowheads="1"/>
          </p:cNvSpPr>
          <p:nvPr/>
        </p:nvSpPr>
        <p:spPr bwMode="auto">
          <a:xfrm>
            <a:off x="7486650" y="5197475"/>
            <a:ext cx="1446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alibri" pitchFamily="34" charset="0"/>
              </a:rPr>
              <a:t>the "go South"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1331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123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>
                <a:latin typeface="Times" pitchFamily="-106" charset="0"/>
              </a:rPr>
              <a:t>Our model of computation: FSMs</a:t>
            </a:r>
          </a:p>
        </p:txBody>
      </p:sp>
      <p:sp>
        <p:nvSpPr>
          <p:cNvPr id="133124" name="Text Box 6"/>
          <p:cNvSpPr txBox="1">
            <a:spLocks noChangeArrowheads="1"/>
          </p:cNvSpPr>
          <p:nvPr/>
        </p:nvSpPr>
        <p:spPr bwMode="auto">
          <a:xfrm>
            <a:off x="392113" y="1385888"/>
            <a:ext cx="6869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latin typeface="Times" pitchFamily="-106" charset="0"/>
              </a:rPr>
              <a:t>FSM or </a:t>
            </a:r>
            <a:r>
              <a:rPr lang="en-US" altLang="en-US" sz="3200" i="1">
                <a:latin typeface="Times" pitchFamily="-106" charset="0"/>
              </a:rPr>
              <a:t>Finite State Machine</a:t>
            </a:r>
          </a:p>
        </p:txBody>
      </p:sp>
      <p:sp>
        <p:nvSpPr>
          <p:cNvPr id="133125" name="Oval 7"/>
          <p:cNvSpPr>
            <a:spLocks noChangeArrowheads="1"/>
          </p:cNvSpPr>
          <p:nvPr/>
        </p:nvSpPr>
        <p:spPr bwMode="auto">
          <a:xfrm>
            <a:off x="3487738" y="26257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126" name="Text Box 8"/>
          <p:cNvSpPr txBox="1">
            <a:spLocks noChangeArrowheads="1"/>
          </p:cNvSpPr>
          <p:nvPr/>
        </p:nvSpPr>
        <p:spPr bwMode="auto">
          <a:xfrm>
            <a:off x="3630613" y="279717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s0</a:t>
            </a:r>
          </a:p>
        </p:txBody>
      </p:sp>
      <p:sp>
        <p:nvSpPr>
          <p:cNvPr id="133127" name="Oval 9"/>
          <p:cNvSpPr>
            <a:spLocks noChangeArrowheads="1"/>
          </p:cNvSpPr>
          <p:nvPr/>
        </p:nvSpPr>
        <p:spPr bwMode="auto">
          <a:xfrm>
            <a:off x="5868988" y="26606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128" name="Text Box 10"/>
          <p:cNvSpPr txBox="1">
            <a:spLocks noChangeArrowheads="1"/>
          </p:cNvSpPr>
          <p:nvPr/>
        </p:nvSpPr>
        <p:spPr bwMode="auto">
          <a:xfrm>
            <a:off x="6011863" y="28321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s1</a:t>
            </a:r>
          </a:p>
        </p:txBody>
      </p:sp>
      <p:sp>
        <p:nvSpPr>
          <p:cNvPr id="133129" name="Oval 11"/>
          <p:cNvSpPr>
            <a:spLocks noChangeArrowheads="1"/>
          </p:cNvSpPr>
          <p:nvPr/>
        </p:nvSpPr>
        <p:spPr bwMode="auto">
          <a:xfrm>
            <a:off x="5799138" y="26003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130" name="Text Box 12"/>
          <p:cNvSpPr txBox="1">
            <a:spLocks noChangeArrowheads="1"/>
          </p:cNvSpPr>
          <p:nvPr/>
        </p:nvSpPr>
        <p:spPr bwMode="auto">
          <a:xfrm>
            <a:off x="1390650" y="3570288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133131" name="Text Box 13"/>
          <p:cNvSpPr txBox="1">
            <a:spLocks noChangeArrowheads="1"/>
          </p:cNvSpPr>
          <p:nvPr/>
        </p:nvSpPr>
        <p:spPr bwMode="auto">
          <a:xfrm>
            <a:off x="6118225" y="373221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133132" name="Line 14"/>
          <p:cNvSpPr>
            <a:spLocks noChangeShapeType="1"/>
          </p:cNvSpPr>
          <p:nvPr/>
        </p:nvSpPr>
        <p:spPr bwMode="auto">
          <a:xfrm flipV="1">
            <a:off x="2500313" y="318135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Line 15"/>
          <p:cNvSpPr>
            <a:spLocks noChangeShapeType="1"/>
          </p:cNvSpPr>
          <p:nvPr/>
        </p:nvSpPr>
        <p:spPr bwMode="auto">
          <a:xfrm flipH="1" flipV="1">
            <a:off x="6340475" y="346075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Text Box 16"/>
          <p:cNvSpPr txBox="1">
            <a:spLocks noChangeArrowheads="1"/>
          </p:cNvSpPr>
          <p:nvPr/>
        </p:nvSpPr>
        <p:spPr bwMode="auto">
          <a:xfrm>
            <a:off x="3729038" y="3689350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133135" name="Freeform 17"/>
          <p:cNvSpPr>
            <a:spLocks/>
          </p:cNvSpPr>
          <p:nvPr/>
        </p:nvSpPr>
        <p:spPr bwMode="auto">
          <a:xfrm>
            <a:off x="4168775" y="308292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Freeform 18"/>
          <p:cNvSpPr>
            <a:spLocks/>
          </p:cNvSpPr>
          <p:nvPr/>
        </p:nvSpPr>
        <p:spPr bwMode="auto">
          <a:xfrm>
            <a:off x="4178300" y="270510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Text Box 19"/>
          <p:cNvSpPr txBox="1">
            <a:spLocks noChangeArrowheads="1"/>
          </p:cNvSpPr>
          <p:nvPr/>
        </p:nvSpPr>
        <p:spPr bwMode="auto">
          <a:xfrm>
            <a:off x="4951413" y="24193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33138" name="Text Box 20"/>
          <p:cNvSpPr txBox="1">
            <a:spLocks noChangeArrowheads="1"/>
          </p:cNvSpPr>
          <p:nvPr/>
        </p:nvSpPr>
        <p:spPr bwMode="auto">
          <a:xfrm>
            <a:off x="3798888" y="20891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33139" name="Text Box 21"/>
          <p:cNvSpPr txBox="1">
            <a:spLocks noChangeArrowheads="1"/>
          </p:cNvSpPr>
          <p:nvPr/>
        </p:nvSpPr>
        <p:spPr bwMode="auto">
          <a:xfrm>
            <a:off x="4832350" y="32115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33140" name="Text Box 22"/>
          <p:cNvSpPr txBox="1">
            <a:spLocks noChangeArrowheads="1"/>
          </p:cNvSpPr>
          <p:nvPr/>
        </p:nvSpPr>
        <p:spPr bwMode="auto">
          <a:xfrm>
            <a:off x="6257925" y="22225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33141" name="Line 23"/>
          <p:cNvSpPr>
            <a:spLocks noChangeShapeType="1"/>
          </p:cNvSpPr>
          <p:nvPr/>
        </p:nvSpPr>
        <p:spPr bwMode="auto">
          <a:xfrm flipV="1">
            <a:off x="4430713" y="3344863"/>
            <a:ext cx="192087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Freeform 24"/>
          <p:cNvSpPr>
            <a:spLocks/>
          </p:cNvSpPr>
          <p:nvPr/>
        </p:nvSpPr>
        <p:spPr bwMode="auto">
          <a:xfrm>
            <a:off x="3640138" y="222091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Freeform 25"/>
          <p:cNvSpPr>
            <a:spLocks/>
          </p:cNvSpPr>
          <p:nvPr/>
        </p:nvSpPr>
        <p:spPr bwMode="auto">
          <a:xfrm>
            <a:off x="6061075" y="21796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Freeform 26"/>
          <p:cNvSpPr>
            <a:spLocks/>
          </p:cNvSpPr>
          <p:nvPr/>
        </p:nvSpPr>
        <p:spPr bwMode="auto">
          <a:xfrm>
            <a:off x="3294063" y="27828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Text Box 27"/>
          <p:cNvSpPr txBox="1">
            <a:spLocks noChangeArrowheads="1"/>
          </p:cNvSpPr>
          <p:nvPr/>
        </p:nvSpPr>
        <p:spPr bwMode="auto">
          <a:xfrm>
            <a:off x="1181100" y="3963988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Sand" charset="0"/>
              </a:rPr>
              <a:t>“input funnel”</a:t>
            </a:r>
          </a:p>
        </p:txBody>
      </p:sp>
      <p:sp>
        <p:nvSpPr>
          <p:cNvPr id="133146" name="Text Box 28"/>
          <p:cNvSpPr txBox="1">
            <a:spLocks noChangeArrowheads="1"/>
          </p:cNvSpPr>
          <p:nvPr/>
        </p:nvSpPr>
        <p:spPr bwMode="auto">
          <a:xfrm>
            <a:off x="3505200" y="405606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Sand" charset="0"/>
              </a:rPr>
              <a:t>“where to go”</a:t>
            </a:r>
          </a:p>
        </p:txBody>
      </p:sp>
      <p:sp>
        <p:nvSpPr>
          <p:cNvPr id="133147" name="Text Box 29"/>
          <p:cNvSpPr txBox="1">
            <a:spLocks noChangeArrowheads="1"/>
          </p:cNvSpPr>
          <p:nvPr/>
        </p:nvSpPr>
        <p:spPr bwMode="auto">
          <a:xfrm>
            <a:off x="6192838" y="4071938"/>
            <a:ext cx="206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Sand" charset="0"/>
              </a:rPr>
              <a:t>double circled</a:t>
            </a:r>
          </a:p>
        </p:txBody>
      </p:sp>
      <p:sp>
        <p:nvSpPr>
          <p:cNvPr id="133148" name="Text Box 30"/>
          <p:cNvSpPr txBox="1">
            <a:spLocks noChangeArrowheads="1"/>
          </p:cNvSpPr>
          <p:nvPr/>
        </p:nvSpPr>
        <p:spPr bwMode="auto">
          <a:xfrm>
            <a:off x="661988" y="2106613"/>
            <a:ext cx="259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0FF"/>
                </a:solidFill>
                <a:latin typeface="Times" pitchFamily="-106" charset="0"/>
              </a:rPr>
              <a:t>Example:</a:t>
            </a:r>
          </a:p>
        </p:txBody>
      </p:sp>
      <p:sp>
        <p:nvSpPr>
          <p:cNvPr id="133149" name="Text Box 31"/>
          <p:cNvSpPr txBox="1">
            <a:spLocks noChangeArrowheads="1"/>
          </p:cNvSpPr>
          <p:nvPr/>
        </p:nvSpPr>
        <p:spPr bwMode="auto">
          <a:xfrm>
            <a:off x="661988" y="5486400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0FF"/>
                </a:solidFill>
                <a:latin typeface="Times" pitchFamily="-106" charset="0"/>
              </a:rPr>
              <a:t>How it runs:</a:t>
            </a:r>
          </a:p>
        </p:txBody>
      </p:sp>
      <p:sp>
        <p:nvSpPr>
          <p:cNvPr id="133150" name="Text Box 32"/>
          <p:cNvSpPr txBox="1">
            <a:spLocks noChangeArrowheads="1"/>
          </p:cNvSpPr>
          <p:nvPr/>
        </p:nvSpPr>
        <p:spPr bwMode="auto">
          <a:xfrm>
            <a:off x="3643313" y="43878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labeled by input !</a:t>
            </a:r>
          </a:p>
        </p:txBody>
      </p:sp>
      <p:sp>
        <p:nvSpPr>
          <p:cNvPr id="133151" name="Text Box 33"/>
          <p:cNvSpPr txBox="1">
            <a:spLocks noChangeArrowheads="1"/>
          </p:cNvSpPr>
          <p:nvPr/>
        </p:nvSpPr>
        <p:spPr bwMode="auto">
          <a:xfrm>
            <a:off x="2844800" y="5897563"/>
            <a:ext cx="3352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100101</a:t>
            </a:r>
          </a:p>
        </p:txBody>
      </p:sp>
      <p:sp>
        <p:nvSpPr>
          <p:cNvPr id="133152" name="Text Box 34"/>
          <p:cNvSpPr txBox="1">
            <a:spLocks noChangeArrowheads="1"/>
          </p:cNvSpPr>
          <p:nvPr/>
        </p:nvSpPr>
        <p:spPr bwMode="auto">
          <a:xfrm>
            <a:off x="1143000" y="6088063"/>
            <a:ext cx="156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input sequence</a:t>
            </a:r>
          </a:p>
        </p:txBody>
      </p:sp>
      <p:cxnSp>
        <p:nvCxnSpPr>
          <p:cNvPr id="133153" name="Straight Arrow Connector 49"/>
          <p:cNvCxnSpPr>
            <a:cxnSpLocks noChangeShapeType="1"/>
          </p:cNvCxnSpPr>
          <p:nvPr/>
        </p:nvCxnSpPr>
        <p:spPr bwMode="auto">
          <a:xfrm>
            <a:off x="2982913" y="6619875"/>
            <a:ext cx="1493837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54" name="Rectangle 50"/>
          <p:cNvSpPr>
            <a:spLocks noChangeArrowheads="1"/>
          </p:cNvSpPr>
          <p:nvPr/>
        </p:nvSpPr>
        <p:spPr bwMode="auto">
          <a:xfrm>
            <a:off x="1398588" y="6386513"/>
            <a:ext cx="1052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read left-to-right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1341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>
                <a:latin typeface="Times" pitchFamily="-106" charset="0"/>
              </a:rPr>
              <a:t>FSM:   </a:t>
            </a:r>
            <a:r>
              <a:rPr lang="en-US" altLang="en-US" sz="4000" i="1">
                <a:latin typeface="Times" pitchFamily="-106" charset="0"/>
              </a:rPr>
              <a:t>Finite state machine</a:t>
            </a:r>
            <a:endParaRPr lang="en-US" altLang="en-US" sz="4000">
              <a:latin typeface="Times" pitchFamily="-106" charset="0"/>
            </a:endParaRPr>
          </a:p>
        </p:txBody>
      </p:sp>
      <p:sp>
        <p:nvSpPr>
          <p:cNvPr id="134148" name="Oval 7"/>
          <p:cNvSpPr>
            <a:spLocks noChangeArrowheads="1"/>
          </p:cNvSpPr>
          <p:nvPr/>
        </p:nvSpPr>
        <p:spPr bwMode="auto">
          <a:xfrm>
            <a:off x="1600200" y="2819400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4149" name="Text Box 8"/>
          <p:cNvSpPr txBox="1">
            <a:spLocks noChangeArrowheads="1"/>
          </p:cNvSpPr>
          <p:nvPr/>
        </p:nvSpPr>
        <p:spPr bwMode="auto">
          <a:xfrm>
            <a:off x="1838325" y="3344863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0</a:t>
            </a:r>
          </a:p>
        </p:txBody>
      </p:sp>
      <p:sp>
        <p:nvSpPr>
          <p:cNvPr id="134150" name="Freeform 17"/>
          <p:cNvSpPr>
            <a:spLocks/>
          </p:cNvSpPr>
          <p:nvPr/>
        </p:nvSpPr>
        <p:spPr bwMode="auto">
          <a:xfrm>
            <a:off x="3233738" y="3810000"/>
            <a:ext cx="2819400" cy="457200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Freeform 18"/>
          <p:cNvSpPr>
            <a:spLocks/>
          </p:cNvSpPr>
          <p:nvPr/>
        </p:nvSpPr>
        <p:spPr bwMode="auto">
          <a:xfrm>
            <a:off x="3200400" y="2819400"/>
            <a:ext cx="2743200" cy="45720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Text Box 20"/>
          <p:cNvSpPr txBox="1">
            <a:spLocks noChangeArrowheads="1"/>
          </p:cNvSpPr>
          <p:nvPr/>
        </p:nvSpPr>
        <p:spPr bwMode="auto">
          <a:xfrm>
            <a:off x="2406650" y="1720850"/>
            <a:ext cx="1582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134153" name="Freeform 24"/>
          <p:cNvSpPr>
            <a:spLocks/>
          </p:cNvSpPr>
          <p:nvPr/>
        </p:nvSpPr>
        <p:spPr bwMode="auto">
          <a:xfrm>
            <a:off x="1825625" y="1939925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Freeform 26"/>
          <p:cNvSpPr>
            <a:spLocks/>
          </p:cNvSpPr>
          <p:nvPr/>
        </p:nvSpPr>
        <p:spPr bwMode="auto">
          <a:xfrm>
            <a:off x="1403350" y="34290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Text Box 33"/>
          <p:cNvSpPr txBox="1">
            <a:spLocks noChangeArrowheads="1"/>
          </p:cNvSpPr>
          <p:nvPr/>
        </p:nvSpPr>
        <p:spPr bwMode="auto">
          <a:xfrm>
            <a:off x="1951038" y="5913438"/>
            <a:ext cx="3352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0010111</a:t>
            </a:r>
          </a:p>
        </p:txBody>
      </p:sp>
      <p:sp>
        <p:nvSpPr>
          <p:cNvPr id="134156" name="Text Box 34"/>
          <p:cNvSpPr txBox="1">
            <a:spLocks noChangeArrowheads="1"/>
          </p:cNvSpPr>
          <p:nvPr/>
        </p:nvSpPr>
        <p:spPr bwMode="auto">
          <a:xfrm>
            <a:off x="160338" y="5978525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another input sequence</a:t>
            </a:r>
          </a:p>
        </p:txBody>
      </p:sp>
      <p:grpSp>
        <p:nvGrpSpPr>
          <p:cNvPr id="134157" name="Group 35"/>
          <p:cNvGrpSpPr>
            <a:grpSpLocks/>
          </p:cNvGrpSpPr>
          <p:nvPr/>
        </p:nvGrpSpPr>
        <p:grpSpPr bwMode="auto">
          <a:xfrm>
            <a:off x="8391525" y="6061075"/>
            <a:ext cx="479425" cy="522288"/>
            <a:chOff x="2928" y="1051"/>
            <a:chExt cx="840" cy="957"/>
          </a:xfrm>
        </p:grpSpPr>
        <p:sp>
          <p:nvSpPr>
            <p:cNvPr id="134169" name="Freeform 3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0" name="Oval 3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1" name="Oval 3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2" name="Oval 3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3" name="Oval 4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4" name="Oval 4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5" name="Oval 4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6" name="Oval 4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7" name="AutoShape 4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8" name="Freeform 4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9" name="Freeform 4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80" name="Freeform 4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81" name="Freeform 4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8" name="Text Box 49"/>
          <p:cNvSpPr txBox="1">
            <a:spLocks noChangeArrowheads="1"/>
          </p:cNvSpPr>
          <p:nvPr/>
        </p:nvSpPr>
        <p:spPr bwMode="auto">
          <a:xfrm>
            <a:off x="5378450" y="5973763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900FF"/>
                </a:solidFill>
                <a:latin typeface="Comic Sans MS" pitchFamily="66" charset="0"/>
              </a:rPr>
              <a:t>What does each state MEAN ? </a:t>
            </a:r>
          </a:p>
        </p:txBody>
      </p:sp>
      <p:sp>
        <p:nvSpPr>
          <p:cNvPr id="134159" name="Oval 50"/>
          <p:cNvSpPr>
            <a:spLocks noChangeArrowheads="1"/>
          </p:cNvSpPr>
          <p:nvPr/>
        </p:nvSpPr>
        <p:spPr bwMode="auto">
          <a:xfrm>
            <a:off x="6019800" y="2743200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4160" name="Text Box 51"/>
          <p:cNvSpPr txBox="1">
            <a:spLocks noChangeArrowheads="1"/>
          </p:cNvSpPr>
          <p:nvPr/>
        </p:nvSpPr>
        <p:spPr bwMode="auto">
          <a:xfrm>
            <a:off x="6259513" y="3265488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1</a:t>
            </a:r>
          </a:p>
        </p:txBody>
      </p:sp>
      <p:sp>
        <p:nvSpPr>
          <p:cNvPr id="134161" name="Text Box 52"/>
          <p:cNvSpPr txBox="1">
            <a:spLocks noChangeArrowheads="1"/>
          </p:cNvSpPr>
          <p:nvPr/>
        </p:nvSpPr>
        <p:spPr bwMode="auto">
          <a:xfrm>
            <a:off x="5378450" y="6335713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900FF"/>
                </a:solidFill>
                <a:latin typeface="Comic Sans MS" pitchFamily="66" charset="0"/>
              </a:rPr>
              <a:t>What does this FSM do overall?</a:t>
            </a:r>
          </a:p>
        </p:txBody>
      </p:sp>
      <p:sp>
        <p:nvSpPr>
          <p:cNvPr id="134162" name="Text Box 55"/>
          <p:cNvSpPr txBox="1">
            <a:spLocks noChangeArrowheads="1"/>
          </p:cNvSpPr>
          <p:nvPr/>
        </p:nvSpPr>
        <p:spPr bwMode="auto">
          <a:xfrm>
            <a:off x="6931025" y="1641475"/>
            <a:ext cx="158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134163" name="Freeform 56"/>
          <p:cNvSpPr>
            <a:spLocks/>
          </p:cNvSpPr>
          <p:nvPr/>
        </p:nvSpPr>
        <p:spPr bwMode="auto">
          <a:xfrm>
            <a:off x="6340475" y="1843088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Text Box 57"/>
          <p:cNvSpPr txBox="1">
            <a:spLocks noChangeArrowheads="1"/>
          </p:cNvSpPr>
          <p:nvPr/>
        </p:nvSpPr>
        <p:spPr bwMode="auto">
          <a:xfrm>
            <a:off x="3841750" y="4249738"/>
            <a:ext cx="1550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134165" name="Text Box 58"/>
          <p:cNvSpPr txBox="1">
            <a:spLocks noChangeArrowheads="1"/>
          </p:cNvSpPr>
          <p:nvPr/>
        </p:nvSpPr>
        <p:spPr bwMode="auto">
          <a:xfrm>
            <a:off x="3841750" y="2460625"/>
            <a:ext cx="1550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134166" name="Oval 59"/>
          <p:cNvSpPr>
            <a:spLocks noChangeArrowheads="1"/>
          </p:cNvSpPr>
          <p:nvPr/>
        </p:nvSpPr>
        <p:spPr bwMode="auto">
          <a:xfrm>
            <a:off x="6103938" y="2825750"/>
            <a:ext cx="1390650" cy="1389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4167" name="Straight Arrow Connector 39"/>
          <p:cNvCxnSpPr>
            <a:cxnSpLocks noChangeShapeType="1"/>
            <a:endCxn id="134155" idx="2"/>
          </p:cNvCxnSpPr>
          <p:nvPr/>
        </p:nvCxnSpPr>
        <p:spPr bwMode="auto">
          <a:xfrm>
            <a:off x="2133600" y="6629400"/>
            <a:ext cx="149383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68" name="Rectangle 40"/>
          <p:cNvSpPr>
            <a:spLocks noChangeArrowheads="1"/>
          </p:cNvSpPr>
          <p:nvPr/>
        </p:nvSpPr>
        <p:spPr bwMode="auto">
          <a:xfrm>
            <a:off x="327025" y="6464300"/>
            <a:ext cx="1163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always left-to-right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3519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519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>
                <a:latin typeface="Times" pitchFamily="-106" charset="0"/>
              </a:rPr>
              <a:t>Another example</a:t>
            </a:r>
          </a:p>
        </p:txBody>
      </p:sp>
      <p:sp>
        <p:nvSpPr>
          <p:cNvPr id="135172" name="Text Box 6"/>
          <p:cNvSpPr txBox="1">
            <a:spLocks noChangeArrowheads="1"/>
          </p:cNvSpPr>
          <p:nvPr/>
        </p:nvSpPr>
        <p:spPr bwMode="auto">
          <a:xfrm>
            <a:off x="533400" y="4999038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What inputs does this FSM </a:t>
            </a:r>
            <a:r>
              <a:rPr lang="en-US" altLang="en-US" b="1" i="1">
                <a:solidFill>
                  <a:srgbClr val="F3020A"/>
                </a:solidFill>
                <a:latin typeface="Times" pitchFamily="-106" charset="0"/>
              </a:rPr>
              <a:t>accept</a:t>
            </a:r>
            <a:r>
              <a:rPr lang="en-US" altLang="en-US">
                <a:latin typeface="Times" pitchFamily="-106" charset="0"/>
              </a:rPr>
              <a:t>?</a:t>
            </a:r>
          </a:p>
        </p:txBody>
      </p:sp>
      <p:sp>
        <p:nvSpPr>
          <p:cNvPr id="135173" name="Oval 7"/>
          <p:cNvSpPr>
            <a:spLocks noChangeArrowheads="1"/>
          </p:cNvSpPr>
          <p:nvPr/>
        </p:nvSpPr>
        <p:spPr bwMode="auto">
          <a:xfrm>
            <a:off x="2297113" y="23352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5174" name="Text Box 8"/>
          <p:cNvSpPr txBox="1">
            <a:spLocks noChangeArrowheads="1"/>
          </p:cNvSpPr>
          <p:nvPr/>
        </p:nvSpPr>
        <p:spPr bwMode="auto">
          <a:xfrm>
            <a:off x="2439988" y="2506663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s0</a:t>
            </a:r>
          </a:p>
        </p:txBody>
      </p:sp>
      <p:sp>
        <p:nvSpPr>
          <p:cNvPr id="135175" name="Oval 9"/>
          <p:cNvSpPr>
            <a:spLocks noChangeArrowheads="1"/>
          </p:cNvSpPr>
          <p:nvPr/>
        </p:nvSpPr>
        <p:spPr bwMode="auto">
          <a:xfrm>
            <a:off x="4251325" y="20986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5176" name="Text Box 10"/>
          <p:cNvSpPr txBox="1">
            <a:spLocks noChangeArrowheads="1"/>
          </p:cNvSpPr>
          <p:nvPr/>
        </p:nvSpPr>
        <p:spPr bwMode="auto">
          <a:xfrm>
            <a:off x="4394200" y="22701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s1</a:t>
            </a:r>
          </a:p>
        </p:txBody>
      </p:sp>
      <p:sp>
        <p:nvSpPr>
          <p:cNvPr id="135177" name="Oval 11"/>
          <p:cNvSpPr>
            <a:spLocks noChangeArrowheads="1"/>
          </p:cNvSpPr>
          <p:nvPr/>
        </p:nvSpPr>
        <p:spPr bwMode="auto">
          <a:xfrm>
            <a:off x="4181475" y="203835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5178" name="Text Box 12"/>
          <p:cNvSpPr txBox="1">
            <a:spLocks noChangeArrowheads="1"/>
          </p:cNvSpPr>
          <p:nvPr/>
        </p:nvSpPr>
        <p:spPr bwMode="auto">
          <a:xfrm>
            <a:off x="2644775" y="173831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135179" name="Text Box 13"/>
          <p:cNvSpPr txBox="1">
            <a:spLocks noChangeArrowheads="1"/>
          </p:cNvSpPr>
          <p:nvPr/>
        </p:nvSpPr>
        <p:spPr bwMode="auto">
          <a:xfrm>
            <a:off x="3387725" y="2138363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135180" name="Freeform 15"/>
          <p:cNvSpPr>
            <a:spLocks/>
          </p:cNvSpPr>
          <p:nvPr/>
        </p:nvSpPr>
        <p:spPr bwMode="auto">
          <a:xfrm>
            <a:off x="2459038" y="18621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Oval 17"/>
          <p:cNvSpPr>
            <a:spLocks noChangeArrowheads="1"/>
          </p:cNvSpPr>
          <p:nvPr/>
        </p:nvSpPr>
        <p:spPr bwMode="auto">
          <a:xfrm>
            <a:off x="2220913" y="227965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5182" name="Line 18"/>
          <p:cNvSpPr>
            <a:spLocks noChangeShapeType="1"/>
          </p:cNvSpPr>
          <p:nvPr/>
        </p:nvSpPr>
        <p:spPr bwMode="auto">
          <a:xfrm flipV="1">
            <a:off x="3048000" y="2360613"/>
            <a:ext cx="1135063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Oval 19"/>
          <p:cNvSpPr>
            <a:spLocks noChangeArrowheads="1"/>
          </p:cNvSpPr>
          <p:nvPr/>
        </p:nvSpPr>
        <p:spPr bwMode="auto">
          <a:xfrm>
            <a:off x="5888038" y="29876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5184" name="Text Box 20"/>
          <p:cNvSpPr txBox="1">
            <a:spLocks noChangeArrowheads="1"/>
          </p:cNvSpPr>
          <p:nvPr/>
        </p:nvSpPr>
        <p:spPr bwMode="auto">
          <a:xfrm>
            <a:off x="6030913" y="31591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s2</a:t>
            </a:r>
          </a:p>
        </p:txBody>
      </p:sp>
      <p:sp>
        <p:nvSpPr>
          <p:cNvPr id="135185" name="Line 21"/>
          <p:cNvSpPr>
            <a:spLocks noChangeShapeType="1"/>
          </p:cNvSpPr>
          <p:nvPr/>
        </p:nvSpPr>
        <p:spPr bwMode="auto">
          <a:xfrm>
            <a:off x="4935538" y="2628900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Text Box 22"/>
          <p:cNvSpPr txBox="1">
            <a:spLocks noChangeArrowheads="1"/>
          </p:cNvSpPr>
          <p:nvPr/>
        </p:nvSpPr>
        <p:spPr bwMode="auto">
          <a:xfrm>
            <a:off x="6911975" y="31877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0,1</a:t>
            </a:r>
          </a:p>
        </p:txBody>
      </p:sp>
      <p:sp>
        <p:nvSpPr>
          <p:cNvPr id="135187" name="Freeform 23"/>
          <p:cNvSpPr>
            <a:spLocks/>
          </p:cNvSpPr>
          <p:nvPr/>
        </p:nvSpPr>
        <p:spPr bwMode="auto">
          <a:xfrm rot="5836100">
            <a:off x="6640513" y="315436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Text Box 24"/>
          <p:cNvSpPr txBox="1">
            <a:spLocks noChangeArrowheads="1"/>
          </p:cNvSpPr>
          <p:nvPr/>
        </p:nvSpPr>
        <p:spPr bwMode="auto">
          <a:xfrm>
            <a:off x="5311775" y="24892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135189" name="Freeform 27"/>
          <p:cNvSpPr>
            <a:spLocks/>
          </p:cNvSpPr>
          <p:nvPr/>
        </p:nvSpPr>
        <p:spPr bwMode="auto">
          <a:xfrm>
            <a:off x="2035175" y="25034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Text Box 30"/>
          <p:cNvSpPr txBox="1">
            <a:spLocks noChangeArrowheads="1"/>
          </p:cNvSpPr>
          <p:nvPr/>
        </p:nvSpPr>
        <p:spPr bwMode="auto">
          <a:xfrm>
            <a:off x="3276600" y="4495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0FF"/>
                </a:solidFill>
                <a:latin typeface="Times" pitchFamily="-106" charset="0"/>
              </a:rPr>
              <a:t>Specifically?</a:t>
            </a:r>
          </a:p>
        </p:txBody>
      </p:sp>
      <p:sp>
        <p:nvSpPr>
          <p:cNvPr id="135191" name="Text Box 31"/>
          <p:cNvSpPr txBox="1">
            <a:spLocks noChangeArrowheads="1"/>
          </p:cNvSpPr>
          <p:nvPr/>
        </p:nvSpPr>
        <p:spPr bwMode="auto">
          <a:xfrm>
            <a:off x="3276600" y="520382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0FF"/>
                </a:solidFill>
                <a:latin typeface="Times" pitchFamily="-106" charset="0"/>
              </a:rPr>
              <a:t>Generally?</a:t>
            </a:r>
          </a:p>
        </p:txBody>
      </p:sp>
      <p:sp>
        <p:nvSpPr>
          <p:cNvPr id="135192" name="Text Box 32"/>
          <p:cNvSpPr txBox="1">
            <a:spLocks noChangeArrowheads="1"/>
          </p:cNvSpPr>
          <p:nvPr/>
        </p:nvSpPr>
        <p:spPr bwMode="auto">
          <a:xfrm>
            <a:off x="3276600" y="591343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0FF"/>
                </a:solidFill>
                <a:latin typeface="Times" pitchFamily="-106" charset="0"/>
              </a:rPr>
              <a:t>Fewer states?</a:t>
            </a:r>
          </a:p>
        </p:txBody>
      </p:sp>
      <p:sp>
        <p:nvSpPr>
          <p:cNvPr id="135193" name="AutoShape 33"/>
          <p:cNvSpPr>
            <a:spLocks/>
          </p:cNvSpPr>
          <p:nvPr/>
        </p:nvSpPr>
        <p:spPr bwMode="auto">
          <a:xfrm>
            <a:off x="2941638" y="4529138"/>
            <a:ext cx="249237" cy="1812925"/>
          </a:xfrm>
          <a:prstGeom prst="leftBrace">
            <a:avLst>
              <a:gd name="adj1" fmla="val 6061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5194" name="Text Box 34"/>
          <p:cNvSpPr txBox="1">
            <a:spLocks noChangeArrowheads="1"/>
          </p:cNvSpPr>
          <p:nvPr/>
        </p:nvSpPr>
        <p:spPr bwMode="auto">
          <a:xfrm>
            <a:off x="3554413" y="6311900"/>
            <a:ext cx="2830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0FF"/>
                </a:solidFill>
                <a:latin typeface="Comic Sans MS" pitchFamily="66" charset="0"/>
              </a:rPr>
              <a:t>What does each state MEAN ? </a:t>
            </a:r>
          </a:p>
        </p:txBody>
      </p:sp>
      <p:sp>
        <p:nvSpPr>
          <p:cNvPr id="135195" name="Line 35"/>
          <p:cNvSpPr>
            <a:spLocks noChangeShapeType="1"/>
          </p:cNvSpPr>
          <p:nvPr/>
        </p:nvSpPr>
        <p:spPr bwMode="auto">
          <a:xfrm flipH="1">
            <a:off x="3048000" y="2538413"/>
            <a:ext cx="1092200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Text Box 36"/>
          <p:cNvSpPr txBox="1">
            <a:spLocks noChangeArrowheads="1"/>
          </p:cNvSpPr>
          <p:nvPr/>
        </p:nvSpPr>
        <p:spPr bwMode="auto">
          <a:xfrm>
            <a:off x="3484563" y="26193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484188" y="76200"/>
            <a:ext cx="3454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600" i="1">
                <a:latin typeface="Calibri" pitchFamily="34" charset="0"/>
              </a:rPr>
              <a:t>Building FSMs</a:t>
            </a:r>
          </a:p>
        </p:txBody>
      </p: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1466850" y="6469063"/>
            <a:ext cx="6170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Extra:  Do your solutions use 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  <p:sp>
        <p:nvSpPr>
          <p:cNvPr id="136196" name="Rectangle 10"/>
          <p:cNvSpPr>
            <a:spLocks noChangeArrowheads="1"/>
          </p:cNvSpPr>
          <p:nvPr/>
        </p:nvSpPr>
        <p:spPr bwMode="auto">
          <a:xfrm>
            <a:off x="179388" y="890588"/>
            <a:ext cx="4035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that </a:t>
            </a:r>
            <a:r>
              <a:rPr lang="en-US" altLang="en-US" sz="1800" b="1" i="1">
                <a:latin typeface="Times" pitchFamily="-106" charset="0"/>
              </a:rPr>
              <a:t>don't </a:t>
            </a:r>
            <a:r>
              <a:rPr lang="en-US" altLang="en-US" sz="1800">
                <a:latin typeface="Times" pitchFamily="-106" charset="0"/>
              </a:rPr>
              <a:t>contain the pattern </a:t>
            </a:r>
            <a:r>
              <a:rPr lang="en-US" altLang="en-US" sz="1800" b="1">
                <a:latin typeface="Courier New" pitchFamily="49" charset="0"/>
              </a:rPr>
              <a:t>110</a:t>
            </a:r>
            <a:r>
              <a:rPr lang="en-US" altLang="en-US" sz="1800">
                <a:latin typeface="Times" pitchFamily="-106" charset="0"/>
              </a:rPr>
              <a:t> anywhere. </a:t>
            </a:r>
          </a:p>
        </p:txBody>
      </p:sp>
      <p:sp>
        <p:nvSpPr>
          <p:cNvPr id="136197" name="Rectangle 12"/>
          <p:cNvSpPr>
            <a:spLocks noChangeArrowheads="1"/>
          </p:cNvSpPr>
          <p:nvPr/>
        </p:nvSpPr>
        <p:spPr bwMode="auto">
          <a:xfrm>
            <a:off x="4572000" y="58738"/>
            <a:ext cx="42624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number of zeros (</a:t>
            </a:r>
            <a:r>
              <a:rPr lang="en-US" altLang="en-US" sz="1800" b="1">
                <a:latin typeface="Courier New" pitchFamily="49" charset="0"/>
              </a:rPr>
              <a:t>0</a:t>
            </a:r>
            <a:r>
              <a:rPr lang="en-US" altLang="en-US" sz="1800">
                <a:latin typeface="Times" pitchFamily="-106" charset="0"/>
              </a:rPr>
              <a:t>s) is a multiple of 3. (0, 3, 6, … zeros).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s don't matter.</a:t>
            </a:r>
          </a:p>
        </p:txBody>
      </p:sp>
      <p:sp>
        <p:nvSpPr>
          <p:cNvPr id="136198" name="Rectangle 13"/>
          <p:cNvSpPr>
            <a:spLocks noChangeArrowheads="1"/>
          </p:cNvSpPr>
          <p:nvPr/>
        </p:nvSpPr>
        <p:spPr bwMode="auto">
          <a:xfrm>
            <a:off x="152400" y="3667125"/>
            <a:ext cx="410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third digit (from the left)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sp>
        <p:nvSpPr>
          <p:cNvPr id="136199" name="Rectangle 14"/>
          <p:cNvSpPr>
            <a:spLocks noChangeArrowheads="1"/>
          </p:cNvSpPr>
          <p:nvPr/>
        </p:nvSpPr>
        <p:spPr bwMode="auto">
          <a:xfrm>
            <a:off x="4800600" y="3667125"/>
            <a:ext cx="3871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whose third-to-last digit (from the right)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sp>
        <p:nvSpPr>
          <p:cNvPr id="136200" name="Text Box 15"/>
          <p:cNvSpPr txBox="1">
            <a:spLocks noChangeArrowheads="1"/>
          </p:cNvSpPr>
          <p:nvPr/>
        </p:nvSpPr>
        <p:spPr bwMode="auto">
          <a:xfrm>
            <a:off x="5330825" y="1035050"/>
            <a:ext cx="3006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Accepted:  </a:t>
            </a:r>
            <a:r>
              <a:rPr lang="en-US" altLang="en-US" sz="1200">
                <a:latin typeface="Arial" pitchFamily="34" charset="0"/>
              </a:rPr>
              <a:t>110101110,  11,   0000010</a:t>
            </a:r>
            <a:endParaRPr lang="en-US" altLang="en-US" sz="1200" b="1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Rejected:  </a:t>
            </a:r>
            <a:r>
              <a:rPr lang="en-US" altLang="en-US" sz="1200">
                <a:latin typeface="Arial" pitchFamily="34" charset="0"/>
              </a:rPr>
              <a:t>101,  0000,  111011101111</a:t>
            </a:r>
          </a:p>
        </p:txBody>
      </p:sp>
      <p:sp>
        <p:nvSpPr>
          <p:cNvPr id="136201" name="Text Box 16"/>
          <p:cNvSpPr txBox="1">
            <a:spLocks noChangeArrowheads="1"/>
          </p:cNvSpPr>
          <p:nvPr/>
        </p:nvSpPr>
        <p:spPr bwMode="auto">
          <a:xfrm>
            <a:off x="425450" y="4329113"/>
            <a:ext cx="3505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Accepted:  </a:t>
            </a:r>
            <a:r>
              <a:rPr lang="en-US" altLang="en-US" sz="1200">
                <a:latin typeface="Arial" pitchFamily="34" charset="0"/>
              </a:rPr>
              <a:t>10</a:t>
            </a:r>
            <a:r>
              <a:rPr lang="en-US" altLang="en-US" sz="1200" b="1" u="sng">
                <a:latin typeface="Arial" pitchFamily="34" charset="0"/>
              </a:rPr>
              <a:t>1</a:t>
            </a:r>
            <a:r>
              <a:rPr lang="en-US" altLang="en-US" sz="1200">
                <a:latin typeface="Arial" pitchFamily="34" charset="0"/>
              </a:rPr>
              <a:t>0001     </a:t>
            </a:r>
            <a:r>
              <a:rPr lang="en-US" altLang="en-US" sz="1200" b="1">
                <a:latin typeface="Arial" pitchFamily="34" charset="0"/>
              </a:rPr>
              <a:t>Rejected:  </a:t>
            </a:r>
            <a:r>
              <a:rPr lang="en-US" altLang="en-US" sz="1200">
                <a:latin typeface="Arial" pitchFamily="34" charset="0"/>
              </a:rPr>
              <a:t>11</a:t>
            </a:r>
            <a:r>
              <a:rPr lang="en-US" altLang="en-US" sz="1200" b="1" u="sng">
                <a:latin typeface="Arial" pitchFamily="34" charset="0"/>
              </a:rPr>
              <a:t>0</a:t>
            </a:r>
            <a:r>
              <a:rPr lang="en-US" altLang="en-US" sz="1200">
                <a:latin typeface="Arial" pitchFamily="34" charset="0"/>
              </a:rPr>
              <a:t>00100</a:t>
            </a:r>
          </a:p>
        </p:txBody>
      </p:sp>
      <p:sp>
        <p:nvSpPr>
          <p:cNvPr id="136202" name="Text Box 17"/>
          <p:cNvSpPr txBox="1">
            <a:spLocks noChangeArrowheads="1"/>
          </p:cNvSpPr>
          <p:nvPr/>
        </p:nvSpPr>
        <p:spPr bwMode="auto">
          <a:xfrm>
            <a:off x="4992688" y="4329113"/>
            <a:ext cx="3505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Accepted: </a:t>
            </a:r>
            <a:r>
              <a:rPr lang="en-US" altLang="en-US" sz="1200">
                <a:latin typeface="Arial" pitchFamily="34" charset="0"/>
              </a:rPr>
              <a:t>11000</a:t>
            </a:r>
            <a:r>
              <a:rPr lang="en-US" altLang="en-US" sz="1200" b="1" u="sng">
                <a:latin typeface="Arial" pitchFamily="34" charset="0"/>
              </a:rPr>
              <a:t>1</a:t>
            </a:r>
            <a:r>
              <a:rPr lang="en-US" altLang="en-US" sz="1200">
                <a:latin typeface="Arial" pitchFamily="34" charset="0"/>
              </a:rPr>
              <a:t>00       </a:t>
            </a:r>
            <a:r>
              <a:rPr lang="en-US" altLang="en-US" sz="1200" b="1">
                <a:latin typeface="Arial" pitchFamily="34" charset="0"/>
              </a:rPr>
              <a:t>Rejected:  </a:t>
            </a:r>
            <a:r>
              <a:rPr lang="en-US" altLang="en-US" sz="1200">
                <a:latin typeface="Arial" pitchFamily="34" charset="0"/>
              </a:rPr>
              <a:t>11010</a:t>
            </a:r>
            <a:r>
              <a:rPr lang="en-US" altLang="en-US" sz="1200" b="1" u="sng">
                <a:latin typeface="Arial" pitchFamily="34" charset="0"/>
              </a:rPr>
              <a:t>0</a:t>
            </a:r>
            <a:r>
              <a:rPr lang="en-US" altLang="en-US" sz="1200">
                <a:latin typeface="Arial" pitchFamily="34" charset="0"/>
              </a:rPr>
              <a:t>01 </a:t>
            </a:r>
          </a:p>
        </p:txBody>
      </p:sp>
      <p:cxnSp>
        <p:nvCxnSpPr>
          <p:cNvPr id="136203" name="Straight Connector 11"/>
          <p:cNvCxnSpPr>
            <a:cxnSpLocks noChangeShapeType="1"/>
          </p:cNvCxnSpPr>
          <p:nvPr/>
        </p:nvCxnSpPr>
        <p:spPr bwMode="auto">
          <a:xfrm rot="5400000">
            <a:off x="1409701" y="3238500"/>
            <a:ext cx="6019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204" name="Straight Connector 12"/>
          <p:cNvCxnSpPr>
            <a:cxnSpLocks noChangeShapeType="1"/>
          </p:cNvCxnSpPr>
          <p:nvPr/>
        </p:nvCxnSpPr>
        <p:spPr bwMode="auto">
          <a:xfrm>
            <a:off x="265113" y="3644900"/>
            <a:ext cx="86248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205" name="Rectangle 14"/>
          <p:cNvSpPr>
            <a:spLocks noChangeArrowheads="1"/>
          </p:cNvSpPr>
          <p:nvPr/>
        </p:nvSpPr>
        <p:spPr bwMode="auto">
          <a:xfrm>
            <a:off x="403225" y="1895475"/>
            <a:ext cx="110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>
                <a:solidFill>
                  <a:srgbClr val="008000"/>
                </a:solidFill>
                <a:latin typeface="Calibri" pitchFamily="34" charset="0"/>
              </a:rPr>
              <a:t>Hint: </a:t>
            </a: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modify the previous slide!</a:t>
            </a:r>
          </a:p>
        </p:txBody>
      </p:sp>
      <p:sp>
        <p:nvSpPr>
          <p:cNvPr id="136206" name="Rectangle 15"/>
          <p:cNvSpPr>
            <a:spLocks noChangeArrowheads="1"/>
          </p:cNvSpPr>
          <p:nvPr/>
        </p:nvSpPr>
        <p:spPr bwMode="auto">
          <a:xfrm>
            <a:off x="7962900" y="146685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900" b="1">
                <a:solidFill>
                  <a:srgbClr val="008000"/>
                </a:solidFill>
                <a:latin typeface="Calibri" pitchFamily="34" charset="0"/>
              </a:rPr>
              <a:t>Hint: </a:t>
            </a: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modify </a:t>
            </a:r>
            <a:r>
              <a:rPr lang="en-US" altLang="en-US" sz="900" i="1">
                <a:solidFill>
                  <a:srgbClr val="008000"/>
                </a:solidFill>
                <a:latin typeface="Calibri" pitchFamily="34" charset="0"/>
              </a:rPr>
              <a:t>two </a:t>
            </a: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slides ago!</a:t>
            </a:r>
          </a:p>
        </p:txBody>
      </p:sp>
      <p:grpSp>
        <p:nvGrpSpPr>
          <p:cNvPr id="136207" name="Group 9"/>
          <p:cNvGrpSpPr>
            <a:grpSpLocks/>
          </p:cNvGrpSpPr>
          <p:nvPr/>
        </p:nvGrpSpPr>
        <p:grpSpPr bwMode="auto">
          <a:xfrm>
            <a:off x="182563" y="2173288"/>
            <a:ext cx="233362" cy="265112"/>
            <a:chOff x="2928" y="1051"/>
            <a:chExt cx="840" cy="957"/>
          </a:xfrm>
        </p:grpSpPr>
        <p:sp>
          <p:nvSpPr>
            <p:cNvPr id="136223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4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25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26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27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28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29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30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31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32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3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4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5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446088" y="1604963"/>
            <a:ext cx="3352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Accepted:  </a:t>
            </a:r>
            <a:r>
              <a:rPr lang="en-US" altLang="en-US" sz="1200">
                <a:latin typeface="Arial" pitchFamily="34" charset="0"/>
              </a:rPr>
              <a:t>1010001     </a:t>
            </a:r>
            <a:r>
              <a:rPr lang="en-US" altLang="en-US" sz="1200" b="1">
                <a:latin typeface="Arial" pitchFamily="34" charset="0"/>
              </a:rPr>
              <a:t>Rejected:  </a:t>
            </a:r>
            <a:r>
              <a:rPr lang="en-US" altLang="en-US" sz="1200">
                <a:latin typeface="Arial" pitchFamily="34" charset="0"/>
              </a:rPr>
              <a:t>10100</a:t>
            </a:r>
            <a:r>
              <a:rPr lang="en-US" altLang="en-US" sz="1200" b="1" u="sng">
                <a:latin typeface="Arial" pitchFamily="34" charset="0"/>
              </a:rPr>
              <a:t>110</a:t>
            </a:r>
            <a:r>
              <a:rPr lang="en-US" altLang="en-US" sz="1200">
                <a:latin typeface="Arial" pitchFamily="34" charset="0"/>
              </a:rPr>
              <a:t>0</a:t>
            </a:r>
          </a:p>
        </p:txBody>
      </p:sp>
      <p:grpSp>
        <p:nvGrpSpPr>
          <p:cNvPr id="136209" name="Group 9"/>
          <p:cNvGrpSpPr>
            <a:grpSpLocks/>
          </p:cNvGrpSpPr>
          <p:nvPr/>
        </p:nvGrpSpPr>
        <p:grpSpPr bwMode="auto">
          <a:xfrm>
            <a:off x="8059738" y="1730375"/>
            <a:ext cx="233362" cy="265113"/>
            <a:chOff x="2928" y="1051"/>
            <a:chExt cx="840" cy="957"/>
          </a:xfrm>
        </p:grpSpPr>
        <p:sp>
          <p:nvSpPr>
            <p:cNvPr id="136210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1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12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13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14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15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16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17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18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6219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0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1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2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No occurrences of </a:t>
            </a:r>
            <a:r>
              <a:rPr lang="en-US" altLang="en-US" sz="4400" b="1">
                <a:latin typeface="Courier New" pitchFamily="49" charset="0"/>
              </a:rPr>
              <a:t>110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703513" y="6469063"/>
            <a:ext cx="370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57200" y="1447800"/>
            <a:ext cx="4035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that do </a:t>
            </a:r>
            <a:r>
              <a:rPr lang="en-US" altLang="en-US" sz="1800" b="1" i="1">
                <a:latin typeface="Times" pitchFamily="-106" charset="0"/>
              </a:rPr>
              <a:t>NOT </a:t>
            </a:r>
            <a:r>
              <a:rPr lang="en-US" altLang="en-US" sz="1800">
                <a:latin typeface="Times" pitchFamily="-106" charset="0"/>
              </a:rPr>
              <a:t>anywhere contain the pattern </a:t>
            </a:r>
            <a:r>
              <a:rPr lang="en-US" altLang="en-US" sz="1800" b="1">
                <a:latin typeface="Courier New" pitchFamily="49" charset="0"/>
              </a:rPr>
              <a:t>110 </a:t>
            </a:r>
          </a:p>
        </p:txBody>
      </p:sp>
      <p:grpSp>
        <p:nvGrpSpPr>
          <p:cNvPr id="137221" name="Group 8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37238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7239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7222" name="Oval 12"/>
          <p:cNvSpPr>
            <a:spLocks noChangeArrowheads="1"/>
          </p:cNvSpPr>
          <p:nvPr/>
        </p:nvSpPr>
        <p:spPr bwMode="auto">
          <a:xfrm>
            <a:off x="1065213" y="3079750"/>
            <a:ext cx="823912" cy="793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7223" name="AutoShape 13"/>
          <p:cNvSpPr>
            <a:spLocks noChangeArrowheads="1"/>
          </p:cNvSpPr>
          <p:nvPr/>
        </p:nvSpPr>
        <p:spPr bwMode="auto">
          <a:xfrm rot="5430567">
            <a:off x="595313" y="3259138"/>
            <a:ext cx="447675" cy="3778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7224" name="Oval 14"/>
          <p:cNvSpPr>
            <a:spLocks noChangeArrowheads="1"/>
          </p:cNvSpPr>
          <p:nvPr/>
        </p:nvSpPr>
        <p:spPr bwMode="auto">
          <a:xfrm>
            <a:off x="3259138" y="300355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7225" name="Rectangle 15"/>
          <p:cNvSpPr>
            <a:spLocks noChangeArrowheads="1"/>
          </p:cNvSpPr>
          <p:nvPr/>
        </p:nvSpPr>
        <p:spPr bwMode="auto">
          <a:xfrm>
            <a:off x="1049338" y="3373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37226" name="Line 18"/>
          <p:cNvSpPr>
            <a:spLocks noChangeShapeType="1"/>
          </p:cNvSpPr>
          <p:nvPr/>
        </p:nvSpPr>
        <p:spPr bwMode="auto">
          <a:xfrm>
            <a:off x="1997075" y="342900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Text Box 19"/>
          <p:cNvSpPr txBox="1">
            <a:spLocks noChangeArrowheads="1"/>
          </p:cNvSpPr>
          <p:nvPr/>
        </p:nvSpPr>
        <p:spPr bwMode="auto">
          <a:xfrm>
            <a:off x="2463800" y="30686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37228" name="Oval 20"/>
          <p:cNvSpPr>
            <a:spLocks noChangeArrowheads="1"/>
          </p:cNvSpPr>
          <p:nvPr/>
        </p:nvSpPr>
        <p:spPr bwMode="auto">
          <a:xfrm>
            <a:off x="1019175" y="3027363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7229" name="AutoShape 21"/>
          <p:cNvCxnSpPr>
            <a:cxnSpLocks noChangeShapeType="1"/>
          </p:cNvCxnSpPr>
          <p:nvPr/>
        </p:nvCxnSpPr>
        <p:spPr bwMode="auto">
          <a:xfrm rot="5400000" flipV="1">
            <a:off x="1662907" y="30456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30" name="Text Box 22"/>
          <p:cNvSpPr txBox="1">
            <a:spLocks noChangeArrowheads="1"/>
          </p:cNvSpPr>
          <p:nvPr/>
        </p:nvSpPr>
        <p:spPr bwMode="auto">
          <a:xfrm>
            <a:off x="1997075" y="251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37231" name="Line 23"/>
          <p:cNvSpPr>
            <a:spLocks noChangeShapeType="1"/>
          </p:cNvSpPr>
          <p:nvPr/>
        </p:nvSpPr>
        <p:spPr bwMode="auto">
          <a:xfrm flipH="1">
            <a:off x="2030413" y="3570288"/>
            <a:ext cx="1077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2" name="Text Box 24"/>
          <p:cNvSpPr txBox="1">
            <a:spLocks noChangeArrowheads="1"/>
          </p:cNvSpPr>
          <p:nvPr/>
        </p:nvSpPr>
        <p:spPr bwMode="auto">
          <a:xfrm>
            <a:off x="2476500" y="360362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37233" name="Oval 25"/>
          <p:cNvSpPr>
            <a:spLocks noChangeArrowheads="1"/>
          </p:cNvSpPr>
          <p:nvPr/>
        </p:nvSpPr>
        <p:spPr bwMode="auto">
          <a:xfrm>
            <a:off x="3214688" y="296068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7234" name="Line 26"/>
          <p:cNvSpPr>
            <a:spLocks noChangeShapeType="1"/>
          </p:cNvSpPr>
          <p:nvPr/>
        </p:nvSpPr>
        <p:spPr bwMode="auto">
          <a:xfrm>
            <a:off x="4211638" y="33861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Oval 27"/>
          <p:cNvSpPr>
            <a:spLocks noChangeArrowheads="1"/>
          </p:cNvSpPr>
          <p:nvPr/>
        </p:nvSpPr>
        <p:spPr bwMode="auto">
          <a:xfrm>
            <a:off x="5518150" y="29718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7236" name="Oval 28"/>
          <p:cNvSpPr>
            <a:spLocks noChangeArrowheads="1"/>
          </p:cNvSpPr>
          <p:nvPr/>
        </p:nvSpPr>
        <p:spPr bwMode="auto">
          <a:xfrm>
            <a:off x="5473700" y="292893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7237" name="Text Box 33"/>
          <p:cNvSpPr txBox="1">
            <a:spLocks noChangeArrowheads="1"/>
          </p:cNvSpPr>
          <p:nvPr/>
        </p:nvSpPr>
        <p:spPr bwMode="auto">
          <a:xfrm>
            <a:off x="4583113" y="30241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04274" y="121344"/>
            <a:ext cx="1535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latin typeface="Cambria" panose="02040503050406030204" pitchFamily="18" charset="0"/>
              </a:rPr>
              <a:t>Quiz!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838199" y="2895600"/>
            <a:ext cx="3389313" cy="73866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dirty="0" smtClean="0">
                <a:latin typeface="Cambria" panose="02040503050406030204" pitchFamily="18" charset="0"/>
              </a:rPr>
              <a:t>List three different inputs that this FSM </a:t>
            </a:r>
            <a:r>
              <a:rPr lang="en-US" altLang="en-US" sz="2100" b="1" i="1" dirty="0" smtClean="0">
                <a:solidFill>
                  <a:srgbClr val="06A606"/>
                </a:solidFill>
                <a:latin typeface="Cambria" panose="02040503050406030204" pitchFamily="18" charset="0"/>
              </a:rPr>
              <a:t>accepts</a:t>
            </a:r>
            <a:r>
              <a:rPr lang="en-US" altLang="en-US" sz="21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1508" name="Oval 7"/>
          <p:cNvSpPr>
            <a:spLocks noChangeArrowheads="1"/>
          </p:cNvSpPr>
          <p:nvPr/>
        </p:nvSpPr>
        <p:spPr bwMode="auto">
          <a:xfrm>
            <a:off x="2319338" y="14208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451454" y="1591261"/>
            <a:ext cx="386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s0</a:t>
            </a:r>
          </a:p>
        </p:txBody>
      </p:sp>
      <p:sp>
        <p:nvSpPr>
          <p:cNvPr id="21510" name="Oval 9"/>
          <p:cNvSpPr>
            <a:spLocks noChangeArrowheads="1"/>
          </p:cNvSpPr>
          <p:nvPr/>
        </p:nvSpPr>
        <p:spPr bwMode="auto">
          <a:xfrm>
            <a:off x="4273550" y="11842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405666" y="1354723"/>
            <a:ext cx="386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ambria" panose="02040503050406030204" pitchFamily="18" charset="0"/>
              </a:rPr>
              <a:t>s1</a:t>
            </a:r>
          </a:p>
        </p:txBody>
      </p:sp>
      <p:sp>
        <p:nvSpPr>
          <p:cNvPr id="21512" name="Oval 11"/>
          <p:cNvSpPr>
            <a:spLocks noChangeArrowheads="1"/>
          </p:cNvSpPr>
          <p:nvPr/>
        </p:nvSpPr>
        <p:spPr bwMode="auto">
          <a:xfrm>
            <a:off x="4203700" y="112395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667000" y="82391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409950" y="1223963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21515" name="Freeform 15"/>
          <p:cNvSpPr>
            <a:spLocks/>
          </p:cNvSpPr>
          <p:nvPr/>
        </p:nvSpPr>
        <p:spPr bwMode="auto">
          <a:xfrm>
            <a:off x="2481263" y="9477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7"/>
          <p:cNvSpPr>
            <a:spLocks noChangeArrowheads="1"/>
          </p:cNvSpPr>
          <p:nvPr/>
        </p:nvSpPr>
        <p:spPr bwMode="auto">
          <a:xfrm>
            <a:off x="2243138" y="136525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 flipV="1">
            <a:off x="3070225" y="1446213"/>
            <a:ext cx="1135063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9"/>
          <p:cNvSpPr>
            <a:spLocks noChangeArrowheads="1"/>
          </p:cNvSpPr>
          <p:nvPr/>
        </p:nvSpPr>
        <p:spPr bwMode="auto">
          <a:xfrm>
            <a:off x="5910263" y="20732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6042379" y="2243723"/>
            <a:ext cx="386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ambria" panose="02040503050406030204" pitchFamily="18" charset="0"/>
              </a:rPr>
              <a:t>s2</a:t>
            </a:r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4957763" y="1714500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Text Box 22"/>
          <p:cNvSpPr txBox="1">
            <a:spLocks noChangeArrowheads="1"/>
          </p:cNvSpPr>
          <p:nvPr/>
        </p:nvSpPr>
        <p:spPr bwMode="auto">
          <a:xfrm>
            <a:off x="6934200" y="22733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0,1</a:t>
            </a:r>
          </a:p>
        </p:txBody>
      </p:sp>
      <p:sp>
        <p:nvSpPr>
          <p:cNvPr id="21522" name="Freeform 23"/>
          <p:cNvSpPr>
            <a:spLocks/>
          </p:cNvSpPr>
          <p:nvPr/>
        </p:nvSpPr>
        <p:spPr bwMode="auto">
          <a:xfrm rot="5836100">
            <a:off x="6662738" y="223996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24"/>
          <p:cNvSpPr txBox="1">
            <a:spLocks noChangeArrowheads="1"/>
          </p:cNvSpPr>
          <p:nvPr/>
        </p:nvSpPr>
        <p:spPr bwMode="auto">
          <a:xfrm>
            <a:off x="5334000" y="15748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21524" name="Freeform 27"/>
          <p:cNvSpPr>
            <a:spLocks/>
          </p:cNvSpPr>
          <p:nvPr/>
        </p:nvSpPr>
        <p:spPr bwMode="auto">
          <a:xfrm>
            <a:off x="2057400" y="15890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35"/>
          <p:cNvSpPr>
            <a:spLocks noChangeShapeType="1"/>
          </p:cNvSpPr>
          <p:nvPr/>
        </p:nvSpPr>
        <p:spPr bwMode="auto">
          <a:xfrm flipH="1">
            <a:off x="3070225" y="1624013"/>
            <a:ext cx="1092200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Text Box 36"/>
          <p:cNvSpPr txBox="1">
            <a:spLocks noChangeArrowheads="1"/>
          </p:cNvSpPr>
          <p:nvPr/>
        </p:nvSpPr>
        <p:spPr bwMode="auto">
          <a:xfrm>
            <a:off x="3506788" y="17049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838199" y="3883799"/>
            <a:ext cx="3389314" cy="73866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dirty="0" smtClean="0">
                <a:latin typeface="Cambria" panose="02040503050406030204" pitchFamily="18" charset="0"/>
              </a:rPr>
              <a:t>List three different inputs that this FSM </a:t>
            </a:r>
            <a:r>
              <a:rPr lang="en-US" altLang="en-US" sz="2100" b="1" i="1" dirty="0" smtClean="0">
                <a:solidFill>
                  <a:srgbClr val="F3020A"/>
                </a:solidFill>
                <a:latin typeface="Cambria" panose="02040503050406030204" pitchFamily="18" charset="0"/>
              </a:rPr>
              <a:t>rejects</a:t>
            </a:r>
            <a:r>
              <a:rPr lang="en-US" altLang="en-US" sz="2100" dirty="0" smtClean="0">
                <a:latin typeface="Cambria" panose="02040503050406030204" pitchFamily="18" charset="0"/>
              </a:rPr>
              <a:t>: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6200" y="4871998"/>
            <a:ext cx="41513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i="1" dirty="0" smtClean="0">
                <a:latin typeface="Cambria" panose="02040503050406030204" pitchFamily="18" charset="0"/>
              </a:rPr>
              <a:t>In general</a:t>
            </a:r>
            <a:r>
              <a:rPr lang="en-US" altLang="en-US" sz="2100" dirty="0" smtClean="0">
                <a:latin typeface="Cambria" panose="02040503050406030204" pitchFamily="18" charset="0"/>
              </a:rPr>
              <a:t>, what English phrase describes the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accepted inputs</a:t>
            </a:r>
            <a:r>
              <a:rPr lang="en-US" altLang="en-US" sz="2100" dirty="0" smtClean="0">
                <a:latin typeface="Cambria" panose="02040503050406030204" pitchFamily="18" charset="0"/>
              </a:rPr>
              <a:t>? 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81000" y="5913566"/>
            <a:ext cx="3846513" cy="73866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dirty="0" smtClean="0">
                <a:latin typeface="Cambria" panose="02040503050406030204" pitchFamily="18" charset="0"/>
              </a:rPr>
              <a:t>What does each state say about the </a:t>
            </a:r>
            <a:r>
              <a:rPr lang="en-US" altLang="en-US" sz="2100" b="1" i="1" dirty="0" smtClean="0">
                <a:solidFill>
                  <a:srgbClr val="0900FF"/>
                </a:solidFill>
                <a:latin typeface="Cambria" panose="02040503050406030204" pitchFamily="18" charset="0"/>
              </a:rPr>
              <a:t>current state </a:t>
            </a:r>
            <a:r>
              <a:rPr lang="en-US" altLang="en-US" sz="2100" dirty="0" smtClean="0">
                <a:latin typeface="Cambria" panose="02040503050406030204" pitchFamily="18" charset="0"/>
              </a:rPr>
              <a:t>of the input?!?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00063" y="3756631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33400" y="4775303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533400" y="5737831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418364" y="5833646"/>
            <a:ext cx="2365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Cambria" panose="02040503050406030204" pitchFamily="18" charset="0"/>
              </a:rPr>
              <a:t>s0 means the input…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419600" y="6138446"/>
            <a:ext cx="2365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Cambria" panose="02040503050406030204" pitchFamily="18" charset="0"/>
              </a:rPr>
              <a:t>s1 means the input…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419600" y="6443246"/>
            <a:ext cx="2365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Cambria" panose="02040503050406030204" pitchFamily="18" charset="0"/>
              </a:rPr>
              <a:t>s2 means the input…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150242" y="237624"/>
            <a:ext cx="48231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i="1" dirty="0">
                <a:latin typeface="Cambria" panose="02040503050406030204" pitchFamily="18" charset="0"/>
              </a:rPr>
              <a:t>Name(s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)     ________________________</a:t>
            </a:r>
            <a:endParaRPr lang="en-US" altLang="en-US" sz="2100" i="1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7194" y="4884030"/>
            <a:ext cx="3226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machine accepts strings that…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Number of </a:t>
            </a:r>
            <a:r>
              <a:rPr lang="en-US" altLang="en-US" sz="4400" b="1">
                <a:latin typeface="Courier New" pitchFamily="49" charset="0"/>
              </a:rPr>
              <a:t>0</a:t>
            </a:r>
            <a:r>
              <a:rPr lang="en-US" altLang="en-US" sz="4400">
                <a:latin typeface="Times" pitchFamily="-106" charset="0"/>
              </a:rPr>
              <a:t>s is div. by 3</a:t>
            </a:r>
          </a:p>
        </p:txBody>
      </p:sp>
      <p:sp>
        <p:nvSpPr>
          <p:cNvPr id="138243" name="Rectangle 1029"/>
          <p:cNvSpPr>
            <a:spLocks noChangeArrowheads="1"/>
          </p:cNvSpPr>
          <p:nvPr/>
        </p:nvSpPr>
        <p:spPr bwMode="auto">
          <a:xfrm>
            <a:off x="239713" y="1460500"/>
            <a:ext cx="4035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number of zeros (</a:t>
            </a:r>
            <a:r>
              <a:rPr lang="en-US" altLang="en-US" sz="1800" b="1">
                <a:latin typeface="Courier New" pitchFamily="49" charset="0"/>
              </a:rPr>
              <a:t>0</a:t>
            </a:r>
            <a:r>
              <a:rPr lang="en-US" altLang="en-US" sz="1800">
                <a:latin typeface="Times" pitchFamily="-106" charset="0"/>
              </a:rPr>
              <a:t>s) is a multiple of 3. (0, 3, 6, … zeros). </a:t>
            </a:r>
            <a:endParaRPr lang="en-US" altLang="en-US" sz="1800" b="1">
              <a:latin typeface="Courier New" pitchFamily="49" charset="0"/>
            </a:endParaRPr>
          </a:p>
        </p:txBody>
      </p:sp>
      <p:grpSp>
        <p:nvGrpSpPr>
          <p:cNvPr id="138244" name="Group 103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38247" name="Rectangle 103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8248" name="Rectangle 103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8245" name="Text Box 15"/>
          <p:cNvSpPr txBox="1">
            <a:spLocks noChangeArrowheads="1"/>
          </p:cNvSpPr>
          <p:nvPr/>
        </p:nvSpPr>
        <p:spPr bwMode="auto">
          <a:xfrm>
            <a:off x="654050" y="2646363"/>
            <a:ext cx="3006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Accepted:  </a:t>
            </a:r>
            <a:r>
              <a:rPr lang="en-US" altLang="en-US" sz="1200">
                <a:latin typeface="Arial" pitchFamily="34" charset="0"/>
              </a:rPr>
              <a:t>110101110,  11,   0000010</a:t>
            </a:r>
            <a:endParaRPr lang="en-US" altLang="en-US" sz="1200" b="1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Rejected:  </a:t>
            </a:r>
            <a:r>
              <a:rPr lang="en-US" altLang="en-US" sz="1200">
                <a:latin typeface="Arial" pitchFamily="34" charset="0"/>
              </a:rPr>
              <a:t>101,  0000,  111011101111</a:t>
            </a:r>
          </a:p>
        </p:txBody>
      </p:sp>
      <p:sp>
        <p:nvSpPr>
          <p:cNvPr id="138246" name="Text Box 3"/>
          <p:cNvSpPr txBox="1">
            <a:spLocks noChangeArrowheads="1"/>
          </p:cNvSpPr>
          <p:nvPr/>
        </p:nvSpPr>
        <p:spPr bwMode="auto">
          <a:xfrm>
            <a:off x="2703513" y="6469063"/>
            <a:ext cx="370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Third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139267" name="Rectangle 1030"/>
          <p:cNvSpPr>
            <a:spLocks noChangeArrowheads="1"/>
          </p:cNvSpPr>
          <p:nvPr/>
        </p:nvSpPr>
        <p:spPr bwMode="auto">
          <a:xfrm>
            <a:off x="217488" y="1474788"/>
            <a:ext cx="4100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third digit (from the left)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139268" name="Group 103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39270" name="Rectangle 103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271" name="Rectangle 103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9269" name="Text Box 3"/>
          <p:cNvSpPr txBox="1">
            <a:spLocks noChangeArrowheads="1"/>
          </p:cNvSpPr>
          <p:nvPr/>
        </p:nvSpPr>
        <p:spPr bwMode="auto">
          <a:xfrm>
            <a:off x="2703513" y="6469063"/>
            <a:ext cx="370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140291" name="Rectangle 1029"/>
          <p:cNvSpPr>
            <a:spLocks noChangeArrowheads="1"/>
          </p:cNvSpPr>
          <p:nvPr/>
        </p:nvSpPr>
        <p:spPr bwMode="auto">
          <a:xfrm>
            <a:off x="306388" y="1485900"/>
            <a:ext cx="387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whose third-to-last digit (from the right)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140292" name="Group 1030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40294" name="Rectangle 103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295" name="Rectangle 103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2703513" y="6469063"/>
            <a:ext cx="370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141315" name="Text Box 1027"/>
          <p:cNvSpPr txBox="1">
            <a:spLocks noChangeArrowheads="1"/>
          </p:cNvSpPr>
          <p:nvPr/>
        </p:nvSpPr>
        <p:spPr bwMode="auto">
          <a:xfrm>
            <a:off x="2701925" y="6469063"/>
            <a:ext cx="3700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The </a:t>
            </a:r>
            <a:r>
              <a:rPr lang="en-US" altLang="en-US" sz="1400" b="1" i="1">
                <a:latin typeface="Arial" pitchFamily="34" charset="0"/>
              </a:rPr>
              <a:t>minimum</a:t>
            </a:r>
            <a:r>
              <a:rPr lang="en-US" altLang="en-US" sz="1400" b="1" i="1">
                <a:solidFill>
                  <a:srgbClr val="0000FF"/>
                </a:solidFill>
                <a:latin typeface="Arial" pitchFamily="34" charset="0"/>
              </a:rPr>
              <a:t> possible</a:t>
            </a:r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 number of states?</a:t>
            </a:r>
          </a:p>
        </p:txBody>
      </p:sp>
      <p:sp>
        <p:nvSpPr>
          <p:cNvPr id="141316" name="Rectangle 1028"/>
          <p:cNvSpPr>
            <a:spLocks noChangeArrowheads="1"/>
          </p:cNvSpPr>
          <p:nvPr/>
        </p:nvSpPr>
        <p:spPr bwMode="auto">
          <a:xfrm>
            <a:off x="306388" y="1485900"/>
            <a:ext cx="387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whose third-to-last digit (from the right)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141317" name="Group 1029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41409" name="Rectangle 10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410" name="Rectangle 10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1318" name="Group 1032"/>
          <p:cNvGrpSpPr>
            <a:grpSpLocks/>
          </p:cNvGrpSpPr>
          <p:nvPr/>
        </p:nvGrpSpPr>
        <p:grpSpPr bwMode="auto">
          <a:xfrm>
            <a:off x="4144963" y="2289175"/>
            <a:ext cx="706437" cy="455613"/>
            <a:chOff x="660" y="2852"/>
            <a:chExt cx="445" cy="287"/>
          </a:xfrm>
        </p:grpSpPr>
        <p:sp>
          <p:nvSpPr>
            <p:cNvPr id="141407" name="Oval 1033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408" name="Text Box 1034"/>
            <p:cNvSpPr txBox="1">
              <a:spLocks noChangeArrowheads="1"/>
            </p:cNvSpPr>
            <p:nvPr/>
          </p:nvSpPr>
          <p:spPr bwMode="auto">
            <a:xfrm>
              <a:off x="739" y="2892"/>
              <a:ext cx="2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Symbol" pitchFamily="18" charset="2"/>
                  <a:sym typeface="Symbol" pitchFamily="18" charset="2"/>
                </a:rPr>
                <a:t>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19" name="Group 1035"/>
          <p:cNvGrpSpPr>
            <a:grpSpLocks/>
          </p:cNvGrpSpPr>
          <p:nvPr/>
        </p:nvGrpSpPr>
        <p:grpSpPr bwMode="auto">
          <a:xfrm>
            <a:off x="1836738" y="2616200"/>
            <a:ext cx="706437" cy="455613"/>
            <a:chOff x="1471" y="2967"/>
            <a:chExt cx="445" cy="287"/>
          </a:xfrm>
        </p:grpSpPr>
        <p:sp>
          <p:nvSpPr>
            <p:cNvPr id="141405" name="Oval 103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406" name="Text Box 1037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0" name="Group 1038"/>
          <p:cNvGrpSpPr>
            <a:grpSpLocks/>
          </p:cNvGrpSpPr>
          <p:nvPr/>
        </p:nvGrpSpPr>
        <p:grpSpPr bwMode="auto">
          <a:xfrm>
            <a:off x="6484938" y="2643188"/>
            <a:ext cx="706437" cy="455612"/>
            <a:chOff x="1471" y="2967"/>
            <a:chExt cx="445" cy="287"/>
          </a:xfrm>
        </p:grpSpPr>
        <p:sp>
          <p:nvSpPr>
            <p:cNvPr id="141403" name="Oval 103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404" name="Text Box 1040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1" name="Group 1041"/>
          <p:cNvGrpSpPr>
            <a:grpSpLocks/>
          </p:cNvGrpSpPr>
          <p:nvPr/>
        </p:nvGrpSpPr>
        <p:grpSpPr bwMode="auto">
          <a:xfrm>
            <a:off x="7608888" y="3135313"/>
            <a:ext cx="706437" cy="455612"/>
            <a:chOff x="1471" y="2967"/>
            <a:chExt cx="445" cy="287"/>
          </a:xfrm>
        </p:grpSpPr>
        <p:sp>
          <p:nvSpPr>
            <p:cNvPr id="141401" name="Oval 104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402" name="Text Box 1043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2" name="Group 1044"/>
          <p:cNvGrpSpPr>
            <a:grpSpLocks/>
          </p:cNvGrpSpPr>
          <p:nvPr/>
        </p:nvGrpSpPr>
        <p:grpSpPr bwMode="auto">
          <a:xfrm>
            <a:off x="8294688" y="4040188"/>
            <a:ext cx="706437" cy="455612"/>
            <a:chOff x="1471" y="2967"/>
            <a:chExt cx="445" cy="287"/>
          </a:xfrm>
        </p:grpSpPr>
        <p:sp>
          <p:nvSpPr>
            <p:cNvPr id="141399" name="Oval 104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400" name="Text Box 104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3" name="Group 1047"/>
          <p:cNvGrpSpPr>
            <a:grpSpLocks/>
          </p:cNvGrpSpPr>
          <p:nvPr/>
        </p:nvGrpSpPr>
        <p:grpSpPr bwMode="auto">
          <a:xfrm>
            <a:off x="5464175" y="3182938"/>
            <a:ext cx="706438" cy="455612"/>
            <a:chOff x="1471" y="2967"/>
            <a:chExt cx="445" cy="287"/>
          </a:xfrm>
        </p:grpSpPr>
        <p:sp>
          <p:nvSpPr>
            <p:cNvPr id="141397" name="Oval 104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98" name="Text Box 1049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4" name="Group 1050"/>
          <p:cNvGrpSpPr>
            <a:grpSpLocks/>
          </p:cNvGrpSpPr>
          <p:nvPr/>
        </p:nvGrpSpPr>
        <p:grpSpPr bwMode="auto">
          <a:xfrm>
            <a:off x="3116263" y="3151188"/>
            <a:ext cx="706437" cy="455612"/>
            <a:chOff x="1471" y="2967"/>
            <a:chExt cx="445" cy="287"/>
          </a:xfrm>
        </p:grpSpPr>
        <p:sp>
          <p:nvSpPr>
            <p:cNvPr id="141395" name="Oval 105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96" name="Text Box 1052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5" name="Group 1053"/>
          <p:cNvGrpSpPr>
            <a:grpSpLocks/>
          </p:cNvGrpSpPr>
          <p:nvPr/>
        </p:nvGrpSpPr>
        <p:grpSpPr bwMode="auto">
          <a:xfrm>
            <a:off x="747713" y="3138488"/>
            <a:ext cx="706437" cy="455612"/>
            <a:chOff x="1471" y="2967"/>
            <a:chExt cx="445" cy="287"/>
          </a:xfrm>
        </p:grpSpPr>
        <p:sp>
          <p:nvSpPr>
            <p:cNvPr id="141393" name="Oval 105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94" name="Text Box 1055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6" name="Group 1056"/>
          <p:cNvGrpSpPr>
            <a:grpSpLocks/>
          </p:cNvGrpSpPr>
          <p:nvPr/>
        </p:nvGrpSpPr>
        <p:grpSpPr bwMode="auto">
          <a:xfrm>
            <a:off x="222250" y="4033838"/>
            <a:ext cx="706438" cy="455612"/>
            <a:chOff x="1471" y="2967"/>
            <a:chExt cx="445" cy="287"/>
          </a:xfrm>
        </p:grpSpPr>
        <p:sp>
          <p:nvSpPr>
            <p:cNvPr id="141391" name="Oval 105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92" name="Text Box 1058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7" name="Group 1059"/>
          <p:cNvGrpSpPr>
            <a:grpSpLocks/>
          </p:cNvGrpSpPr>
          <p:nvPr/>
        </p:nvGrpSpPr>
        <p:grpSpPr bwMode="auto">
          <a:xfrm>
            <a:off x="1392238" y="4002088"/>
            <a:ext cx="706437" cy="455612"/>
            <a:chOff x="1471" y="2967"/>
            <a:chExt cx="445" cy="287"/>
          </a:xfrm>
        </p:grpSpPr>
        <p:sp>
          <p:nvSpPr>
            <p:cNvPr id="141389" name="Oval 106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90" name="Text Box 1061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8" name="Group 1062"/>
          <p:cNvGrpSpPr>
            <a:grpSpLocks/>
          </p:cNvGrpSpPr>
          <p:nvPr/>
        </p:nvGrpSpPr>
        <p:grpSpPr bwMode="auto">
          <a:xfrm>
            <a:off x="2484438" y="4029075"/>
            <a:ext cx="706437" cy="455613"/>
            <a:chOff x="1471" y="2967"/>
            <a:chExt cx="445" cy="287"/>
          </a:xfrm>
        </p:grpSpPr>
        <p:sp>
          <p:nvSpPr>
            <p:cNvPr id="141387" name="Oval 106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88" name="Text Box 1064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29" name="Group 1065"/>
          <p:cNvGrpSpPr>
            <a:grpSpLocks/>
          </p:cNvGrpSpPr>
          <p:nvPr/>
        </p:nvGrpSpPr>
        <p:grpSpPr bwMode="auto">
          <a:xfrm>
            <a:off x="3760788" y="4016375"/>
            <a:ext cx="706437" cy="455613"/>
            <a:chOff x="1471" y="2967"/>
            <a:chExt cx="445" cy="287"/>
          </a:xfrm>
        </p:grpSpPr>
        <p:sp>
          <p:nvSpPr>
            <p:cNvPr id="141385" name="Oval 106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86" name="Text Box 1067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s01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30" name="Group 1068"/>
          <p:cNvGrpSpPr>
            <a:grpSpLocks/>
          </p:cNvGrpSpPr>
          <p:nvPr/>
        </p:nvGrpSpPr>
        <p:grpSpPr bwMode="auto">
          <a:xfrm>
            <a:off x="4873625" y="4024313"/>
            <a:ext cx="706438" cy="455612"/>
            <a:chOff x="1471" y="2967"/>
            <a:chExt cx="445" cy="287"/>
          </a:xfrm>
        </p:grpSpPr>
        <p:sp>
          <p:nvSpPr>
            <p:cNvPr id="141383" name="Oval 106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84" name="Text Box 1070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31" name="Group 1071"/>
          <p:cNvGrpSpPr>
            <a:grpSpLocks/>
          </p:cNvGrpSpPr>
          <p:nvPr/>
        </p:nvGrpSpPr>
        <p:grpSpPr bwMode="auto">
          <a:xfrm>
            <a:off x="6091238" y="4032250"/>
            <a:ext cx="706437" cy="455613"/>
            <a:chOff x="1471" y="2967"/>
            <a:chExt cx="445" cy="287"/>
          </a:xfrm>
        </p:grpSpPr>
        <p:sp>
          <p:nvSpPr>
            <p:cNvPr id="141381" name="Oval 107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82" name="Text Box 1073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1332" name="Group 1074"/>
          <p:cNvGrpSpPr>
            <a:grpSpLocks/>
          </p:cNvGrpSpPr>
          <p:nvPr/>
        </p:nvGrpSpPr>
        <p:grpSpPr bwMode="auto">
          <a:xfrm>
            <a:off x="7107238" y="4021138"/>
            <a:ext cx="706437" cy="455612"/>
            <a:chOff x="1471" y="2967"/>
            <a:chExt cx="445" cy="287"/>
          </a:xfrm>
        </p:grpSpPr>
        <p:sp>
          <p:nvSpPr>
            <p:cNvPr id="141379" name="Oval 107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80" name="Text Box 107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sp>
        <p:nvSpPr>
          <p:cNvPr id="141333" name="Line 1077"/>
          <p:cNvSpPr>
            <a:spLocks noChangeShapeType="1"/>
          </p:cNvSpPr>
          <p:nvPr/>
        </p:nvSpPr>
        <p:spPr bwMode="auto">
          <a:xfrm flipH="1">
            <a:off x="2584450" y="2627313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Line 1078"/>
          <p:cNvSpPr>
            <a:spLocks noChangeShapeType="1"/>
          </p:cNvSpPr>
          <p:nvPr/>
        </p:nvSpPr>
        <p:spPr bwMode="auto">
          <a:xfrm>
            <a:off x="4862513" y="2579688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Line 1079"/>
          <p:cNvSpPr>
            <a:spLocks noChangeShapeType="1"/>
          </p:cNvSpPr>
          <p:nvPr/>
        </p:nvSpPr>
        <p:spPr bwMode="auto">
          <a:xfrm flipH="1">
            <a:off x="6132513" y="2995613"/>
            <a:ext cx="368300" cy="261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Line 1080"/>
          <p:cNvSpPr>
            <a:spLocks noChangeShapeType="1"/>
          </p:cNvSpPr>
          <p:nvPr/>
        </p:nvSpPr>
        <p:spPr bwMode="auto">
          <a:xfrm>
            <a:off x="7150100" y="3005138"/>
            <a:ext cx="504825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Line 1081"/>
          <p:cNvSpPr>
            <a:spLocks noChangeShapeType="1"/>
          </p:cNvSpPr>
          <p:nvPr/>
        </p:nvSpPr>
        <p:spPr bwMode="auto">
          <a:xfrm>
            <a:off x="2419350" y="3044825"/>
            <a:ext cx="677863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8" name="Line 1082"/>
          <p:cNvSpPr>
            <a:spLocks noChangeShapeType="1"/>
          </p:cNvSpPr>
          <p:nvPr/>
        </p:nvSpPr>
        <p:spPr bwMode="auto">
          <a:xfrm flipH="1">
            <a:off x="1430338" y="2976563"/>
            <a:ext cx="455612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9" name="Text Box 1083"/>
          <p:cNvSpPr txBox="1">
            <a:spLocks noChangeArrowheads="1"/>
          </p:cNvSpPr>
          <p:nvPr/>
        </p:nvSpPr>
        <p:spPr bwMode="auto">
          <a:xfrm>
            <a:off x="1331913" y="35210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1340" name="Text Box 1084"/>
          <p:cNvSpPr txBox="1">
            <a:spLocks noChangeArrowheads="1"/>
          </p:cNvSpPr>
          <p:nvPr/>
        </p:nvSpPr>
        <p:spPr bwMode="auto">
          <a:xfrm>
            <a:off x="3722688" y="35464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1341" name="Text Box 1085"/>
          <p:cNvSpPr txBox="1">
            <a:spLocks noChangeArrowheads="1"/>
          </p:cNvSpPr>
          <p:nvPr/>
        </p:nvSpPr>
        <p:spPr bwMode="auto">
          <a:xfrm>
            <a:off x="2728913" y="29321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1342" name="Text Box 1086"/>
          <p:cNvSpPr txBox="1">
            <a:spLocks noChangeArrowheads="1"/>
          </p:cNvSpPr>
          <p:nvPr/>
        </p:nvSpPr>
        <p:spPr bwMode="auto">
          <a:xfrm>
            <a:off x="6072188" y="3513138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1343" name="Text Box 1087"/>
          <p:cNvSpPr txBox="1">
            <a:spLocks noChangeArrowheads="1"/>
          </p:cNvSpPr>
          <p:nvPr/>
        </p:nvSpPr>
        <p:spPr bwMode="auto">
          <a:xfrm>
            <a:off x="8323263" y="35337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1344" name="Text Box 1088"/>
          <p:cNvSpPr txBox="1">
            <a:spLocks noChangeArrowheads="1"/>
          </p:cNvSpPr>
          <p:nvPr/>
        </p:nvSpPr>
        <p:spPr bwMode="auto">
          <a:xfrm>
            <a:off x="7246938" y="27971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1345" name="Text Box 1089"/>
          <p:cNvSpPr txBox="1">
            <a:spLocks noChangeArrowheads="1"/>
          </p:cNvSpPr>
          <p:nvPr/>
        </p:nvSpPr>
        <p:spPr bwMode="auto">
          <a:xfrm>
            <a:off x="5373688" y="24066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1346" name="Text Box 1090"/>
          <p:cNvSpPr txBox="1">
            <a:spLocks noChangeArrowheads="1"/>
          </p:cNvSpPr>
          <p:nvPr/>
        </p:nvSpPr>
        <p:spPr bwMode="auto">
          <a:xfrm>
            <a:off x="3281363" y="24431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1347" name="Text Box 1091"/>
          <p:cNvSpPr txBox="1">
            <a:spLocks noChangeArrowheads="1"/>
          </p:cNvSpPr>
          <p:nvPr/>
        </p:nvSpPr>
        <p:spPr bwMode="auto">
          <a:xfrm>
            <a:off x="1476375" y="28368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1348" name="Text Box 1092"/>
          <p:cNvSpPr txBox="1">
            <a:spLocks noChangeArrowheads="1"/>
          </p:cNvSpPr>
          <p:nvPr/>
        </p:nvSpPr>
        <p:spPr bwMode="auto">
          <a:xfrm>
            <a:off x="506413" y="35718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1349" name="Text Box 1093"/>
          <p:cNvSpPr txBox="1">
            <a:spLocks noChangeArrowheads="1"/>
          </p:cNvSpPr>
          <p:nvPr/>
        </p:nvSpPr>
        <p:spPr bwMode="auto">
          <a:xfrm>
            <a:off x="2830513" y="35496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1350" name="Text Box 1094"/>
          <p:cNvSpPr txBox="1">
            <a:spLocks noChangeArrowheads="1"/>
          </p:cNvSpPr>
          <p:nvPr/>
        </p:nvSpPr>
        <p:spPr bwMode="auto">
          <a:xfrm>
            <a:off x="5207000" y="35321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1351" name="Text Box 1095"/>
          <p:cNvSpPr txBox="1">
            <a:spLocks noChangeArrowheads="1"/>
          </p:cNvSpPr>
          <p:nvPr/>
        </p:nvSpPr>
        <p:spPr bwMode="auto">
          <a:xfrm>
            <a:off x="6092825" y="285432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1352" name="Text Box 1096"/>
          <p:cNvSpPr txBox="1">
            <a:spLocks noChangeArrowheads="1"/>
          </p:cNvSpPr>
          <p:nvPr/>
        </p:nvSpPr>
        <p:spPr bwMode="auto">
          <a:xfrm>
            <a:off x="7367588" y="35433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1353" name="Line 1097"/>
          <p:cNvSpPr>
            <a:spLocks noChangeShapeType="1"/>
          </p:cNvSpPr>
          <p:nvPr/>
        </p:nvSpPr>
        <p:spPr bwMode="auto">
          <a:xfrm flipH="1">
            <a:off x="554038" y="362743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4" name="Line 1098"/>
          <p:cNvSpPr>
            <a:spLocks noChangeShapeType="1"/>
          </p:cNvSpPr>
          <p:nvPr/>
        </p:nvSpPr>
        <p:spPr bwMode="auto">
          <a:xfrm flipH="1">
            <a:off x="2921000" y="362902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5" name="Line 1099"/>
          <p:cNvSpPr>
            <a:spLocks noChangeShapeType="1"/>
          </p:cNvSpPr>
          <p:nvPr/>
        </p:nvSpPr>
        <p:spPr bwMode="auto">
          <a:xfrm flipH="1">
            <a:off x="52578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6" name="Line 1100"/>
          <p:cNvSpPr>
            <a:spLocks noChangeShapeType="1"/>
          </p:cNvSpPr>
          <p:nvPr/>
        </p:nvSpPr>
        <p:spPr bwMode="auto">
          <a:xfrm flipH="1">
            <a:off x="7450138" y="361473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7" name="Line 1101"/>
          <p:cNvSpPr>
            <a:spLocks noChangeShapeType="1"/>
          </p:cNvSpPr>
          <p:nvPr/>
        </p:nvSpPr>
        <p:spPr bwMode="auto">
          <a:xfrm>
            <a:off x="82296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8" name="Line 1102"/>
          <p:cNvSpPr>
            <a:spLocks noChangeShapeType="1"/>
          </p:cNvSpPr>
          <p:nvPr/>
        </p:nvSpPr>
        <p:spPr bwMode="auto">
          <a:xfrm>
            <a:off x="60198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9" name="Line 1103"/>
          <p:cNvSpPr>
            <a:spLocks noChangeShapeType="1"/>
          </p:cNvSpPr>
          <p:nvPr/>
        </p:nvSpPr>
        <p:spPr bwMode="auto">
          <a:xfrm>
            <a:off x="35814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0" name="Line 1104"/>
          <p:cNvSpPr>
            <a:spLocks noChangeShapeType="1"/>
          </p:cNvSpPr>
          <p:nvPr/>
        </p:nvSpPr>
        <p:spPr bwMode="auto">
          <a:xfrm>
            <a:off x="1258888" y="36258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61" name="Group 1105"/>
          <p:cNvGrpSpPr>
            <a:grpSpLocks/>
          </p:cNvGrpSpPr>
          <p:nvPr/>
        </p:nvGrpSpPr>
        <p:grpSpPr bwMode="auto">
          <a:xfrm>
            <a:off x="206375" y="6094413"/>
            <a:ext cx="500063" cy="600075"/>
            <a:chOff x="2928" y="1051"/>
            <a:chExt cx="840" cy="957"/>
          </a:xfrm>
        </p:grpSpPr>
        <p:sp>
          <p:nvSpPr>
            <p:cNvPr id="141366" name="Freeform 110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67" name="Oval 110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68" name="Oval 110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69" name="Oval 110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70" name="Oval 111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71" name="Oval 111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72" name="Oval 111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73" name="Oval 111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74" name="AutoShape 111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375" name="Freeform 111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76" name="Freeform 111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77" name="Freeform 111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78" name="Freeform 111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1362" name="Picture 1119" descr="al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780088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63" name="Text Box 1120"/>
          <p:cNvSpPr txBox="1">
            <a:spLocks noChangeArrowheads="1"/>
          </p:cNvSpPr>
          <p:nvPr/>
        </p:nvSpPr>
        <p:spPr bwMode="auto">
          <a:xfrm>
            <a:off x="722313" y="6116638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Something seems missing…</a:t>
            </a:r>
          </a:p>
        </p:txBody>
      </p:sp>
      <p:sp>
        <p:nvSpPr>
          <p:cNvPr id="141364" name="Text Box 1121"/>
          <p:cNvSpPr txBox="1">
            <a:spLocks noChangeArrowheads="1"/>
          </p:cNvSpPr>
          <p:nvPr/>
        </p:nvSpPr>
        <p:spPr bwMode="auto">
          <a:xfrm>
            <a:off x="5646738" y="6116638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I don't </a:t>
            </a:r>
            <a:r>
              <a:rPr lang="en-US" altLang="en-US" sz="1400" b="1" i="1">
                <a:solidFill>
                  <a:srgbClr val="06A407"/>
                </a:solidFill>
                <a:latin typeface="Comic Sans MS" pitchFamily="66" charset="0"/>
              </a:rPr>
              <a:t>accept </a:t>
            </a:r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this solution!</a:t>
            </a:r>
          </a:p>
        </p:txBody>
      </p:sp>
      <p:sp>
        <p:nvSpPr>
          <p:cNvPr id="141365" name="Freeform 1122"/>
          <p:cNvSpPr>
            <a:spLocks/>
          </p:cNvSpPr>
          <p:nvPr/>
        </p:nvSpPr>
        <p:spPr bwMode="auto">
          <a:xfrm rot="5400000">
            <a:off x="4411662" y="2079626"/>
            <a:ext cx="131763" cy="252412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302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89622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1517650" y="752475"/>
            <a:ext cx="3886200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1608F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/>
              <a:t>Thanks to Alex Hagen !</a:t>
            </a:r>
          </a:p>
        </p:txBody>
      </p:sp>
      <p:sp>
        <p:nvSpPr>
          <p:cNvPr id="142340" name="Rectangle 3"/>
          <p:cNvSpPr>
            <a:spLocks noChangeArrowheads="1"/>
          </p:cNvSpPr>
          <p:nvPr/>
        </p:nvSpPr>
        <p:spPr bwMode="auto">
          <a:xfrm>
            <a:off x="838200" y="4343400"/>
            <a:ext cx="1254125" cy="200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4598988" y="2814638"/>
            <a:ext cx="2411412" cy="830262"/>
          </a:xfrm>
          <a:prstGeom prst="rect">
            <a:avLst/>
          </a:prstGeom>
          <a:solidFill>
            <a:schemeClr val="bg1"/>
          </a:solidFill>
          <a:ln w="28575">
            <a:solidFill>
              <a:srgbClr val="1608F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i="1"/>
              <a:t>Do it yourself data-structures...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4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14341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1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43363" name="Picture 52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075" y="2743200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Text Box 85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143365" name="Rectangle 87"/>
          <p:cNvSpPr>
            <a:spLocks noChangeArrowheads="1"/>
          </p:cNvSpPr>
          <p:nvPr/>
        </p:nvSpPr>
        <p:spPr bwMode="auto">
          <a:xfrm>
            <a:off x="306388" y="1485900"/>
            <a:ext cx="387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whose third-to-last digit (from the right)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143366" name="Group 88"/>
          <p:cNvGrpSpPr>
            <a:grpSpLocks/>
          </p:cNvGrpSpPr>
          <p:nvPr/>
        </p:nvGrpSpPr>
        <p:grpSpPr bwMode="auto">
          <a:xfrm>
            <a:off x="8135938" y="2914650"/>
            <a:ext cx="706437" cy="455613"/>
            <a:chOff x="1471" y="2967"/>
            <a:chExt cx="445" cy="287"/>
          </a:xfrm>
        </p:grpSpPr>
        <p:sp>
          <p:nvSpPr>
            <p:cNvPr id="143409" name="Oval 8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10" name="Text Box 90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3367" name="Group 91"/>
          <p:cNvGrpSpPr>
            <a:grpSpLocks/>
          </p:cNvGrpSpPr>
          <p:nvPr/>
        </p:nvGrpSpPr>
        <p:grpSpPr bwMode="auto">
          <a:xfrm>
            <a:off x="609600" y="2913063"/>
            <a:ext cx="706438" cy="455612"/>
            <a:chOff x="1471" y="2967"/>
            <a:chExt cx="445" cy="287"/>
          </a:xfrm>
        </p:grpSpPr>
        <p:sp>
          <p:nvSpPr>
            <p:cNvPr id="143407" name="Oval 9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08" name="Text Box 93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3368" name="Group 94"/>
          <p:cNvGrpSpPr>
            <a:grpSpLocks/>
          </p:cNvGrpSpPr>
          <p:nvPr/>
        </p:nvGrpSpPr>
        <p:grpSpPr bwMode="auto">
          <a:xfrm>
            <a:off x="1600200" y="2913063"/>
            <a:ext cx="706438" cy="455612"/>
            <a:chOff x="1471" y="2967"/>
            <a:chExt cx="445" cy="287"/>
          </a:xfrm>
        </p:grpSpPr>
        <p:sp>
          <p:nvSpPr>
            <p:cNvPr id="143405" name="Oval 9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06" name="Text Box 9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3369" name="Group 97"/>
          <p:cNvGrpSpPr>
            <a:grpSpLocks/>
          </p:cNvGrpSpPr>
          <p:nvPr/>
        </p:nvGrpSpPr>
        <p:grpSpPr bwMode="auto">
          <a:xfrm>
            <a:off x="2590800" y="2913063"/>
            <a:ext cx="706438" cy="455612"/>
            <a:chOff x="1471" y="2967"/>
            <a:chExt cx="445" cy="287"/>
          </a:xfrm>
        </p:grpSpPr>
        <p:sp>
          <p:nvSpPr>
            <p:cNvPr id="143403" name="Oval 9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04" name="Text Box 99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3370" name="Group 100"/>
          <p:cNvGrpSpPr>
            <a:grpSpLocks/>
          </p:cNvGrpSpPr>
          <p:nvPr/>
        </p:nvGrpSpPr>
        <p:grpSpPr bwMode="auto">
          <a:xfrm>
            <a:off x="3602038" y="2913063"/>
            <a:ext cx="706437" cy="455612"/>
            <a:chOff x="1471" y="2967"/>
            <a:chExt cx="445" cy="287"/>
          </a:xfrm>
        </p:grpSpPr>
        <p:sp>
          <p:nvSpPr>
            <p:cNvPr id="143401" name="Oval 10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02" name="Text Box 102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s01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3371" name="Group 103"/>
          <p:cNvGrpSpPr>
            <a:grpSpLocks/>
          </p:cNvGrpSpPr>
          <p:nvPr/>
        </p:nvGrpSpPr>
        <p:grpSpPr bwMode="auto">
          <a:xfrm>
            <a:off x="4714875" y="2913063"/>
            <a:ext cx="706438" cy="455612"/>
            <a:chOff x="1471" y="2967"/>
            <a:chExt cx="445" cy="287"/>
          </a:xfrm>
        </p:grpSpPr>
        <p:sp>
          <p:nvSpPr>
            <p:cNvPr id="143399" name="Oval 10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00" name="Text Box 105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3372" name="Group 106"/>
          <p:cNvGrpSpPr>
            <a:grpSpLocks/>
          </p:cNvGrpSpPr>
          <p:nvPr/>
        </p:nvGrpSpPr>
        <p:grpSpPr bwMode="auto">
          <a:xfrm>
            <a:off x="5932488" y="2913063"/>
            <a:ext cx="706437" cy="455612"/>
            <a:chOff x="1471" y="2967"/>
            <a:chExt cx="445" cy="287"/>
          </a:xfrm>
        </p:grpSpPr>
        <p:sp>
          <p:nvSpPr>
            <p:cNvPr id="143397" name="Oval 10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98" name="Text Box 108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143373" name="Group 109"/>
          <p:cNvGrpSpPr>
            <a:grpSpLocks/>
          </p:cNvGrpSpPr>
          <p:nvPr/>
        </p:nvGrpSpPr>
        <p:grpSpPr bwMode="auto">
          <a:xfrm>
            <a:off x="6948488" y="2913063"/>
            <a:ext cx="706437" cy="455612"/>
            <a:chOff x="1471" y="2967"/>
            <a:chExt cx="445" cy="287"/>
          </a:xfrm>
        </p:grpSpPr>
        <p:sp>
          <p:nvSpPr>
            <p:cNvPr id="143395" name="Oval 11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96" name="Text Box 111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sp>
        <p:nvSpPr>
          <p:cNvPr id="143374" name="Oval 113"/>
          <p:cNvSpPr>
            <a:spLocks noChangeArrowheads="1"/>
          </p:cNvSpPr>
          <p:nvPr/>
        </p:nvSpPr>
        <p:spPr bwMode="auto">
          <a:xfrm>
            <a:off x="4649788" y="2859088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375" name="Oval 115"/>
          <p:cNvSpPr>
            <a:spLocks noChangeArrowheads="1"/>
          </p:cNvSpPr>
          <p:nvPr/>
        </p:nvSpPr>
        <p:spPr bwMode="auto">
          <a:xfrm>
            <a:off x="5865813" y="2859088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376" name="Oval 116"/>
          <p:cNvSpPr>
            <a:spLocks noChangeArrowheads="1"/>
          </p:cNvSpPr>
          <p:nvPr/>
        </p:nvSpPr>
        <p:spPr bwMode="auto">
          <a:xfrm>
            <a:off x="6875463" y="2859088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377" name="Oval 117"/>
          <p:cNvSpPr>
            <a:spLocks noChangeArrowheads="1"/>
          </p:cNvSpPr>
          <p:nvPr/>
        </p:nvSpPr>
        <p:spPr bwMode="auto">
          <a:xfrm>
            <a:off x="8069263" y="2859088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378" name="Freeform 118"/>
          <p:cNvSpPr>
            <a:spLocks/>
          </p:cNvSpPr>
          <p:nvPr/>
        </p:nvSpPr>
        <p:spPr bwMode="auto">
          <a:xfrm>
            <a:off x="1576388" y="6411913"/>
            <a:ext cx="131762" cy="252412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302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379" name="Group 119"/>
          <p:cNvGrpSpPr>
            <a:grpSpLocks/>
          </p:cNvGrpSpPr>
          <p:nvPr/>
        </p:nvGrpSpPr>
        <p:grpSpPr bwMode="auto">
          <a:xfrm>
            <a:off x="206375" y="6094413"/>
            <a:ext cx="500063" cy="600075"/>
            <a:chOff x="2928" y="1051"/>
            <a:chExt cx="840" cy="957"/>
          </a:xfrm>
        </p:grpSpPr>
        <p:sp>
          <p:nvSpPr>
            <p:cNvPr id="143382" name="Freeform 1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3" name="Oval 1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84" name="Oval 1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85" name="Oval 1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86" name="Oval 1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87" name="Oval 1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88" name="Oval 1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89" name="Oval 1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90" name="AutoShape 1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91" name="Freeform 1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92" name="Freeform 1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93" name="Freeform 1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94" name="Freeform 1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80" name="Text Box 133"/>
          <p:cNvSpPr txBox="1">
            <a:spLocks noChangeArrowheads="1"/>
          </p:cNvSpPr>
          <p:nvPr/>
        </p:nvSpPr>
        <p:spPr bwMode="auto">
          <a:xfrm>
            <a:off x="722313" y="6116638"/>
            <a:ext cx="1374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Where does this go?</a:t>
            </a:r>
          </a:p>
        </p:txBody>
      </p:sp>
      <p:sp>
        <p:nvSpPr>
          <p:cNvPr id="143381" name="Text Box 134"/>
          <p:cNvSpPr txBox="1">
            <a:spLocks noChangeArrowheads="1"/>
          </p:cNvSpPr>
          <p:nvPr/>
        </p:nvSpPr>
        <p:spPr bwMode="auto">
          <a:xfrm>
            <a:off x="4284663" y="6092825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3200">
                <a:latin typeface="Comic Sans MS" pitchFamily="66" charset="0"/>
              </a:rPr>
              <a:t>8 states suffice!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7" descr="coke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r="15919"/>
          <a:stretch>
            <a:fillRect/>
          </a:stretch>
        </p:blipFill>
        <p:spPr bwMode="auto">
          <a:xfrm>
            <a:off x="455613" y="1624013"/>
            <a:ext cx="17954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387" name="Group 4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14441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1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4388" name="Oval 11"/>
          <p:cNvSpPr>
            <a:spLocks noChangeArrowheads="1"/>
          </p:cNvSpPr>
          <p:nvPr/>
        </p:nvSpPr>
        <p:spPr bwMode="auto">
          <a:xfrm>
            <a:off x="5105400" y="1905000"/>
            <a:ext cx="1143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start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4389" name="AutoShape 12"/>
          <p:cNvSpPr>
            <a:spLocks noChangeArrowheads="1"/>
          </p:cNvSpPr>
          <p:nvPr/>
        </p:nvSpPr>
        <p:spPr bwMode="auto">
          <a:xfrm rot="5430567">
            <a:off x="4800600" y="2076450"/>
            <a:ext cx="300038" cy="30003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4390" name="Oval 13"/>
          <p:cNvSpPr>
            <a:spLocks noChangeArrowheads="1"/>
          </p:cNvSpPr>
          <p:nvPr/>
        </p:nvSpPr>
        <p:spPr bwMode="auto">
          <a:xfrm>
            <a:off x="2590800" y="3505200"/>
            <a:ext cx="1524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5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4391" name="Oval 16"/>
          <p:cNvSpPr>
            <a:spLocks noChangeArrowheads="1"/>
          </p:cNvSpPr>
          <p:nvPr/>
        </p:nvSpPr>
        <p:spPr bwMode="auto">
          <a:xfrm>
            <a:off x="4724400" y="35052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10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4392" name="Oval 17"/>
          <p:cNvSpPr>
            <a:spLocks noChangeArrowheads="1"/>
          </p:cNvSpPr>
          <p:nvPr/>
        </p:nvSpPr>
        <p:spPr bwMode="auto">
          <a:xfrm>
            <a:off x="6858000" y="3505200"/>
            <a:ext cx="17526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25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4393" name="Line 18"/>
          <p:cNvSpPr>
            <a:spLocks noChangeShapeType="1"/>
          </p:cNvSpPr>
          <p:nvPr/>
        </p:nvSpPr>
        <p:spPr bwMode="auto">
          <a:xfrm flipH="1">
            <a:off x="3810000" y="25908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Line 19"/>
          <p:cNvSpPr>
            <a:spLocks noChangeShapeType="1"/>
          </p:cNvSpPr>
          <p:nvPr/>
        </p:nvSpPr>
        <p:spPr bwMode="auto">
          <a:xfrm>
            <a:off x="56388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Line 20"/>
          <p:cNvSpPr>
            <a:spLocks noChangeShapeType="1"/>
          </p:cNvSpPr>
          <p:nvPr/>
        </p:nvSpPr>
        <p:spPr bwMode="auto">
          <a:xfrm>
            <a:off x="5867400" y="2590800"/>
            <a:ext cx="1411288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4396" name="AutoShape 21"/>
          <p:cNvCxnSpPr>
            <a:cxnSpLocks noChangeShapeType="1"/>
            <a:stCxn id="144388" idx="7"/>
            <a:endCxn id="144388" idx="6"/>
          </p:cNvCxnSpPr>
          <p:nvPr/>
        </p:nvCxnSpPr>
        <p:spPr bwMode="auto">
          <a:xfrm rot="16200000" flipH="1">
            <a:off x="6043613" y="2043113"/>
            <a:ext cx="242887" cy="166687"/>
          </a:xfrm>
          <a:prstGeom prst="curvedConnector4">
            <a:avLst>
              <a:gd name="adj1" fmla="val -135704"/>
              <a:gd name="adj2" fmla="val 236569"/>
            </a:avLst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397" name="Text Box 22"/>
          <p:cNvSpPr txBox="1">
            <a:spLocks noChangeArrowheads="1"/>
          </p:cNvSpPr>
          <p:nvPr/>
        </p:nvSpPr>
        <p:spPr bwMode="auto">
          <a:xfrm>
            <a:off x="6432550" y="1590675"/>
            <a:ext cx="2117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800000"/>
                </a:solidFill>
                <a:latin typeface="Arial" pitchFamily="34" charset="0"/>
              </a:rPr>
              <a:t>penny, fifty cent piece,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800000"/>
                </a:solidFill>
                <a:latin typeface="Arial" pitchFamily="34" charset="0"/>
              </a:rPr>
              <a:t>silver dollar, Canadian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800000"/>
                </a:solidFill>
                <a:latin typeface="Arial" pitchFamily="34" charset="0"/>
              </a:rPr>
              <a:t>currency, CS 5 Euro, ….</a:t>
            </a:r>
          </a:p>
        </p:txBody>
      </p:sp>
      <p:sp>
        <p:nvSpPr>
          <p:cNvPr id="144398" name="Text Box 23"/>
          <p:cNvSpPr txBox="1">
            <a:spLocks noChangeArrowheads="1"/>
          </p:cNvSpPr>
          <p:nvPr/>
        </p:nvSpPr>
        <p:spPr bwMode="auto">
          <a:xfrm>
            <a:off x="6057900" y="3113088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quarter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44399" name="Text Box 24"/>
          <p:cNvSpPr txBox="1">
            <a:spLocks noChangeArrowheads="1"/>
          </p:cNvSpPr>
          <p:nvPr/>
        </p:nvSpPr>
        <p:spPr bwMode="auto">
          <a:xfrm>
            <a:off x="4979988" y="3032125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dime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44400" name="Text Box 25"/>
          <p:cNvSpPr txBox="1">
            <a:spLocks noChangeArrowheads="1"/>
          </p:cNvSpPr>
          <p:nvPr/>
        </p:nvSpPr>
        <p:spPr bwMode="auto">
          <a:xfrm>
            <a:off x="3997325" y="2632075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nickel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44401" name="Line 26"/>
          <p:cNvSpPr>
            <a:spLocks noChangeShapeType="1"/>
          </p:cNvSpPr>
          <p:nvPr/>
        </p:nvSpPr>
        <p:spPr bwMode="auto">
          <a:xfrm>
            <a:off x="4156075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Text Box 27"/>
          <p:cNvSpPr txBox="1">
            <a:spLocks noChangeArrowheads="1"/>
          </p:cNvSpPr>
          <p:nvPr/>
        </p:nvSpPr>
        <p:spPr bwMode="auto">
          <a:xfrm>
            <a:off x="3997325" y="3773488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nickel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44403" name="Oval 28"/>
          <p:cNvSpPr>
            <a:spLocks noChangeArrowheads="1"/>
          </p:cNvSpPr>
          <p:nvPr/>
        </p:nvSpPr>
        <p:spPr bwMode="auto">
          <a:xfrm>
            <a:off x="3886200" y="49530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15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4404" name="Oval 29"/>
          <p:cNvSpPr>
            <a:spLocks noChangeArrowheads="1"/>
          </p:cNvSpPr>
          <p:nvPr/>
        </p:nvSpPr>
        <p:spPr bwMode="auto">
          <a:xfrm>
            <a:off x="6400800" y="49530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20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4405" name="Line 30"/>
          <p:cNvSpPr>
            <a:spLocks noChangeShapeType="1"/>
          </p:cNvSpPr>
          <p:nvPr/>
        </p:nvSpPr>
        <p:spPr bwMode="auto">
          <a:xfrm flipH="1">
            <a:off x="4754563" y="421798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Text Box 31"/>
          <p:cNvSpPr txBox="1">
            <a:spLocks noChangeArrowheads="1"/>
          </p:cNvSpPr>
          <p:nvPr/>
        </p:nvSpPr>
        <p:spPr bwMode="auto">
          <a:xfrm>
            <a:off x="4867275" y="4475163"/>
            <a:ext cx="78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nickel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44407" name="Line 32"/>
          <p:cNvSpPr>
            <a:spLocks noChangeShapeType="1"/>
          </p:cNvSpPr>
          <p:nvPr/>
        </p:nvSpPr>
        <p:spPr bwMode="auto">
          <a:xfrm>
            <a:off x="5929313" y="4205288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Text Box 33"/>
          <p:cNvSpPr txBox="1">
            <a:spLocks noChangeArrowheads="1"/>
          </p:cNvSpPr>
          <p:nvPr/>
        </p:nvSpPr>
        <p:spPr bwMode="auto">
          <a:xfrm>
            <a:off x="6226175" y="4329113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dime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44409" name="Oval 34"/>
          <p:cNvSpPr>
            <a:spLocks noChangeArrowheads="1"/>
          </p:cNvSpPr>
          <p:nvPr/>
        </p:nvSpPr>
        <p:spPr bwMode="auto">
          <a:xfrm>
            <a:off x="6781800" y="3429000"/>
            <a:ext cx="1905000" cy="835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44410" name="Line 37"/>
          <p:cNvSpPr>
            <a:spLocks noChangeShapeType="1"/>
          </p:cNvSpPr>
          <p:nvPr/>
        </p:nvSpPr>
        <p:spPr bwMode="auto">
          <a:xfrm flipV="1">
            <a:off x="7762875" y="429895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1" name="Text Box 38"/>
          <p:cNvSpPr txBox="1">
            <a:spLocks noChangeArrowheads="1"/>
          </p:cNvSpPr>
          <p:nvPr/>
        </p:nvSpPr>
        <p:spPr bwMode="auto">
          <a:xfrm>
            <a:off x="7793038" y="4454525"/>
            <a:ext cx="78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nickel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44412" name="Text Box 41"/>
          <p:cNvSpPr txBox="1">
            <a:spLocks noChangeArrowheads="1"/>
          </p:cNvSpPr>
          <p:nvPr/>
        </p:nvSpPr>
        <p:spPr bwMode="auto">
          <a:xfrm>
            <a:off x="4419600" y="6019800"/>
            <a:ext cx="337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0900FF"/>
                </a:solidFill>
                <a:latin typeface="Arial" pitchFamily="34" charset="0"/>
              </a:rPr>
              <a:t>(some transitions not shown)</a:t>
            </a:r>
            <a:endParaRPr lang="en-US" altLang="en-US">
              <a:solidFill>
                <a:srgbClr val="0900FF"/>
              </a:solidFill>
              <a:latin typeface="Arial" pitchFamily="34" charset="0"/>
            </a:endParaRPr>
          </a:p>
        </p:txBody>
      </p:sp>
      <p:sp>
        <p:nvSpPr>
          <p:cNvPr id="144413" name="Line 42"/>
          <p:cNvSpPr>
            <a:spLocks noChangeShapeType="1"/>
          </p:cNvSpPr>
          <p:nvPr/>
        </p:nvSpPr>
        <p:spPr bwMode="auto">
          <a:xfrm flipH="1" flipV="1">
            <a:off x="6172200" y="25146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4" name="Text Box 43"/>
          <p:cNvSpPr txBox="1">
            <a:spLocks noChangeArrowheads="1"/>
          </p:cNvSpPr>
          <p:nvPr/>
        </p:nvSpPr>
        <p:spPr bwMode="auto">
          <a:xfrm>
            <a:off x="7186613" y="2646363"/>
            <a:ext cx="161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Arial" pitchFamily="34" charset="0"/>
              </a:rPr>
              <a:t>select drink</a:t>
            </a:r>
            <a:endParaRPr lang="en-US" altLang="en-US" b="1">
              <a:latin typeface="Arial" pitchFamily="34" charset="0"/>
            </a:endParaRPr>
          </a:p>
        </p:txBody>
      </p:sp>
      <p:sp>
        <p:nvSpPr>
          <p:cNvPr id="144415" name="Text Box 45"/>
          <p:cNvSpPr txBox="1">
            <a:spLocks noChangeArrowheads="1"/>
          </p:cNvSpPr>
          <p:nvPr/>
        </p:nvSpPr>
        <p:spPr bwMode="auto">
          <a:xfrm>
            <a:off x="550863" y="2413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FSMs are everywhere!</a:t>
            </a:r>
          </a:p>
        </p:txBody>
      </p:sp>
      <p:sp>
        <p:nvSpPr>
          <p:cNvPr id="144416" name="Text Box 25"/>
          <p:cNvSpPr txBox="1">
            <a:spLocks noChangeArrowheads="1"/>
          </p:cNvSpPr>
          <p:nvPr/>
        </p:nvSpPr>
        <p:spPr bwMode="auto">
          <a:xfrm>
            <a:off x="479425" y="4370388"/>
            <a:ext cx="17097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i="1">
                <a:latin typeface="Calibri" pitchFamily="34" charset="0"/>
              </a:rPr>
              <a:t>mechanical</a:t>
            </a:r>
            <a:endParaRPr lang="en-US" altLang="en-US" sz="2000">
              <a:latin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vending machine</a:t>
            </a:r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1026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145446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47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5411" name="Text Box 1061"/>
          <p:cNvSpPr txBox="1">
            <a:spLocks noChangeArrowheads="1"/>
          </p:cNvSpPr>
          <p:nvPr/>
        </p:nvSpPr>
        <p:spPr bwMode="auto">
          <a:xfrm>
            <a:off x="550863" y="2413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FSMs are everywhere!</a:t>
            </a:r>
          </a:p>
        </p:txBody>
      </p:sp>
      <p:pic>
        <p:nvPicPr>
          <p:cNvPr id="145412" name="Picture 1062" descr="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98625"/>
            <a:ext cx="14017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Oval 1063"/>
          <p:cNvSpPr>
            <a:spLocks noChangeArrowheads="1"/>
          </p:cNvSpPr>
          <p:nvPr/>
        </p:nvSpPr>
        <p:spPr bwMode="auto">
          <a:xfrm>
            <a:off x="5202238" y="1724025"/>
            <a:ext cx="1143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start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14" name="AutoShape 1064"/>
          <p:cNvSpPr>
            <a:spLocks noChangeArrowheads="1"/>
          </p:cNvSpPr>
          <p:nvPr/>
        </p:nvSpPr>
        <p:spPr bwMode="auto">
          <a:xfrm rot="5430567">
            <a:off x="4897438" y="1892300"/>
            <a:ext cx="300038" cy="300037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5415" name="Oval 1065"/>
          <p:cNvSpPr>
            <a:spLocks noChangeArrowheads="1"/>
          </p:cNvSpPr>
          <p:nvPr/>
        </p:nvSpPr>
        <p:spPr bwMode="auto">
          <a:xfrm>
            <a:off x="28956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16" name="Oval 1066"/>
          <p:cNvSpPr>
            <a:spLocks noChangeArrowheads="1"/>
          </p:cNvSpPr>
          <p:nvPr/>
        </p:nvSpPr>
        <p:spPr bwMode="auto">
          <a:xfrm>
            <a:off x="41148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17" name="Oval 1067"/>
          <p:cNvSpPr>
            <a:spLocks noChangeArrowheads="1"/>
          </p:cNvSpPr>
          <p:nvPr/>
        </p:nvSpPr>
        <p:spPr bwMode="auto">
          <a:xfrm>
            <a:off x="53340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18" name="Oval 1068"/>
          <p:cNvSpPr>
            <a:spLocks noChangeArrowheads="1"/>
          </p:cNvSpPr>
          <p:nvPr/>
        </p:nvSpPr>
        <p:spPr bwMode="auto">
          <a:xfrm>
            <a:off x="65532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19" name="Oval 1069"/>
          <p:cNvSpPr>
            <a:spLocks noChangeArrowheads="1"/>
          </p:cNvSpPr>
          <p:nvPr/>
        </p:nvSpPr>
        <p:spPr bwMode="auto">
          <a:xfrm>
            <a:off x="77724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5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0" name="Oval 1070"/>
          <p:cNvSpPr>
            <a:spLocks noChangeArrowheads="1"/>
          </p:cNvSpPr>
          <p:nvPr/>
        </p:nvSpPr>
        <p:spPr bwMode="auto">
          <a:xfrm>
            <a:off x="28956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1" name="Oval 1071"/>
          <p:cNvSpPr>
            <a:spLocks noChangeArrowheads="1"/>
          </p:cNvSpPr>
          <p:nvPr/>
        </p:nvSpPr>
        <p:spPr bwMode="auto">
          <a:xfrm>
            <a:off x="41148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2" name="Oval 1072"/>
          <p:cNvSpPr>
            <a:spLocks noChangeArrowheads="1"/>
          </p:cNvSpPr>
          <p:nvPr/>
        </p:nvSpPr>
        <p:spPr bwMode="auto">
          <a:xfrm>
            <a:off x="53340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3" name="Oval 1073"/>
          <p:cNvSpPr>
            <a:spLocks noChangeArrowheads="1"/>
          </p:cNvSpPr>
          <p:nvPr/>
        </p:nvSpPr>
        <p:spPr bwMode="auto">
          <a:xfrm>
            <a:off x="65532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15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4" name="Oval 1074"/>
          <p:cNvSpPr>
            <a:spLocks noChangeArrowheads="1"/>
          </p:cNvSpPr>
          <p:nvPr/>
        </p:nvSpPr>
        <p:spPr bwMode="auto">
          <a:xfrm>
            <a:off x="78486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5" name="Oval 1075"/>
          <p:cNvSpPr>
            <a:spLocks noChangeArrowheads="1"/>
          </p:cNvSpPr>
          <p:nvPr/>
        </p:nvSpPr>
        <p:spPr bwMode="auto">
          <a:xfrm>
            <a:off x="3587750" y="4822825"/>
            <a:ext cx="1295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6" name="Oval 1076"/>
          <p:cNvSpPr>
            <a:spLocks noChangeArrowheads="1"/>
          </p:cNvSpPr>
          <p:nvPr/>
        </p:nvSpPr>
        <p:spPr bwMode="auto">
          <a:xfrm>
            <a:off x="5187950" y="4822825"/>
            <a:ext cx="1295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7" name="Oval 1077"/>
          <p:cNvSpPr>
            <a:spLocks noChangeArrowheads="1"/>
          </p:cNvSpPr>
          <p:nvPr/>
        </p:nvSpPr>
        <p:spPr bwMode="auto">
          <a:xfrm>
            <a:off x="6864350" y="4822825"/>
            <a:ext cx="1295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12,5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8" name="Oval 1078"/>
          <p:cNvSpPr>
            <a:spLocks noChangeArrowheads="1"/>
          </p:cNvSpPr>
          <p:nvPr/>
        </p:nvSpPr>
        <p:spPr bwMode="auto">
          <a:xfrm>
            <a:off x="5010150" y="5903913"/>
            <a:ext cx="1676400" cy="6842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12,5,34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5429" name="Oval 1079"/>
          <p:cNvSpPr>
            <a:spLocks noChangeArrowheads="1"/>
          </p:cNvSpPr>
          <p:nvPr/>
        </p:nvSpPr>
        <p:spPr bwMode="auto">
          <a:xfrm>
            <a:off x="4933950" y="5856288"/>
            <a:ext cx="1830388" cy="7778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grpSp>
        <p:nvGrpSpPr>
          <p:cNvPr id="145430" name="Group 1080"/>
          <p:cNvGrpSpPr>
            <a:grpSpLocks/>
          </p:cNvGrpSpPr>
          <p:nvPr/>
        </p:nvGrpSpPr>
        <p:grpSpPr bwMode="auto">
          <a:xfrm>
            <a:off x="228600" y="6019800"/>
            <a:ext cx="457200" cy="609600"/>
            <a:chOff x="2928" y="1051"/>
            <a:chExt cx="840" cy="957"/>
          </a:xfrm>
        </p:grpSpPr>
        <p:sp>
          <p:nvSpPr>
            <p:cNvPr id="145433" name="Freeform 108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Oval 108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35" name="Oval 108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36" name="Oval 108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37" name="Oval 108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38" name="Oval 108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39" name="Oval 108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40" name="Oval 108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41" name="AutoShape 108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42" name="Freeform 109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3" name="Freeform 109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4" name="Freeform 109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5" name="Freeform 109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31" name="AutoShape 1094"/>
          <p:cNvSpPr>
            <a:spLocks noChangeArrowheads="1"/>
          </p:cNvSpPr>
          <p:nvPr/>
        </p:nvSpPr>
        <p:spPr bwMode="auto">
          <a:xfrm>
            <a:off x="533400" y="5137150"/>
            <a:ext cx="1601788" cy="730250"/>
          </a:xfrm>
          <a:prstGeom prst="wedgeRectCallout">
            <a:avLst>
              <a:gd name="adj1" fmla="val -37116"/>
              <a:gd name="adj2" fmla="val 1210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/>
              <a:t>There’s a lot missing here!</a:t>
            </a:r>
            <a:endParaRPr lang="en-US" altLang="en-US"/>
          </a:p>
        </p:txBody>
      </p:sp>
      <p:sp>
        <p:nvSpPr>
          <p:cNvPr id="145432" name="Text Box 1098"/>
          <p:cNvSpPr txBox="1">
            <a:spLocks noChangeArrowheads="1"/>
          </p:cNvSpPr>
          <p:nvPr/>
        </p:nvSpPr>
        <p:spPr bwMode="auto">
          <a:xfrm>
            <a:off x="600075" y="3570288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Locks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1026"/>
          <p:cNvGrpSpPr>
            <a:grpSpLocks/>
          </p:cNvGrpSpPr>
          <p:nvPr/>
        </p:nvGrpSpPr>
        <p:grpSpPr bwMode="auto">
          <a:xfrm>
            <a:off x="3116263" y="1143000"/>
            <a:ext cx="5559425" cy="180975"/>
            <a:chOff x="295" y="1311"/>
            <a:chExt cx="5177" cy="114"/>
          </a:xfrm>
        </p:grpSpPr>
        <p:sp>
          <p:nvSpPr>
            <p:cNvPr id="146454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55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6435" name="Text Box 1029"/>
          <p:cNvSpPr txBox="1">
            <a:spLocks noChangeArrowheads="1"/>
          </p:cNvSpPr>
          <p:nvPr/>
        </p:nvSpPr>
        <p:spPr bwMode="auto">
          <a:xfrm>
            <a:off x="3081338" y="263525"/>
            <a:ext cx="557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FSM ~ </a:t>
            </a:r>
            <a:r>
              <a:rPr lang="en-US" altLang="en-US" sz="4400" i="1">
                <a:latin typeface="Times" pitchFamily="-106" charset="0"/>
              </a:rPr>
              <a:t>Game AI</a:t>
            </a:r>
            <a:endParaRPr lang="en-US" altLang="en-US" sz="4400">
              <a:latin typeface="Times" pitchFamily="-106" charset="0"/>
            </a:endParaRPr>
          </a:p>
        </p:txBody>
      </p:sp>
      <p:pic>
        <p:nvPicPr>
          <p:cNvPr id="146436" name="Picture 1068" descr="shamb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9" t="20313" r="51263" b="20313"/>
          <a:stretch>
            <a:fillRect/>
          </a:stretch>
        </p:blipFill>
        <p:spPr bwMode="auto">
          <a:xfrm>
            <a:off x="114300" y="133350"/>
            <a:ext cx="25781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1067" descr="FSM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124200"/>
            <a:ext cx="71786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Text Box 1069"/>
          <p:cNvSpPr txBox="1">
            <a:spLocks noChangeArrowheads="1"/>
          </p:cNvSpPr>
          <p:nvPr/>
        </p:nvSpPr>
        <p:spPr bwMode="auto">
          <a:xfrm>
            <a:off x="3992563" y="1898650"/>
            <a:ext cx="3925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900FF"/>
                </a:solidFill>
              </a:rPr>
              <a:t>The state-machine controlling </a:t>
            </a:r>
            <a:r>
              <a:rPr lang="en-US" altLang="en-US" i="1">
                <a:solidFill>
                  <a:srgbClr val="0900FF"/>
                </a:solidFill>
              </a:rPr>
              <a:t>Shambler </a:t>
            </a:r>
            <a:r>
              <a:rPr lang="en-US" altLang="en-US">
                <a:solidFill>
                  <a:srgbClr val="0900FF"/>
                </a:solidFill>
              </a:rPr>
              <a:t>monsters…</a:t>
            </a:r>
          </a:p>
        </p:txBody>
      </p:sp>
      <p:grpSp>
        <p:nvGrpSpPr>
          <p:cNvPr id="146439" name="Group 1070"/>
          <p:cNvGrpSpPr>
            <a:grpSpLocks/>
          </p:cNvGrpSpPr>
          <p:nvPr/>
        </p:nvGrpSpPr>
        <p:grpSpPr bwMode="auto">
          <a:xfrm>
            <a:off x="1065213" y="5997575"/>
            <a:ext cx="457200" cy="609600"/>
            <a:chOff x="2928" y="1051"/>
            <a:chExt cx="840" cy="957"/>
          </a:xfrm>
        </p:grpSpPr>
        <p:sp>
          <p:nvSpPr>
            <p:cNvPr id="146441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2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3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4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5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6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7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8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9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50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51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52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53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40" name="Text Box 1084"/>
          <p:cNvSpPr txBox="1">
            <a:spLocks noChangeArrowheads="1"/>
          </p:cNvSpPr>
          <p:nvPr/>
        </p:nvSpPr>
        <p:spPr bwMode="auto">
          <a:xfrm>
            <a:off x="227013" y="5475288"/>
            <a:ext cx="124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Comic Sans MS" pitchFamily="66" charset="0"/>
              </a:rPr>
              <a:t>I'm </a:t>
            </a:r>
            <a:r>
              <a:rPr lang="en-US" altLang="en-US" sz="1200" b="1" i="1">
                <a:latin typeface="Comic Sans MS" pitchFamily="66" charset="0"/>
              </a:rPr>
              <a:t>Quaking</a:t>
            </a:r>
            <a:r>
              <a:rPr lang="en-US" altLang="en-US" sz="1200">
                <a:latin typeface="Comic Sans MS" pitchFamily="66" charset="0"/>
              </a:rPr>
              <a:t> in my AstroBoots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1026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147464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7465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7459" name="Text Box 1029"/>
          <p:cNvSpPr txBox="1">
            <a:spLocks noChangeArrowheads="1"/>
          </p:cNvSpPr>
          <p:nvPr/>
        </p:nvSpPr>
        <p:spPr bwMode="auto">
          <a:xfrm>
            <a:off x="550863" y="263525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/>
              <a:t>FSMs driving robots...</a:t>
            </a:r>
          </a:p>
        </p:txBody>
      </p:sp>
      <p:sp>
        <p:nvSpPr>
          <p:cNvPr id="147460" name="Text Box 1067"/>
          <p:cNvSpPr txBox="1">
            <a:spLocks noChangeArrowheads="1"/>
          </p:cNvSpPr>
          <p:nvPr/>
        </p:nvSpPr>
        <p:spPr bwMode="auto">
          <a:xfrm>
            <a:off x="5602288" y="602138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/>
              <a:t>MIT's car, Talos</a:t>
            </a:r>
          </a:p>
        </p:txBody>
      </p:sp>
      <p:sp>
        <p:nvSpPr>
          <p:cNvPr id="147461" name="Text Box 1067"/>
          <p:cNvSpPr txBox="1">
            <a:spLocks noChangeArrowheads="1"/>
          </p:cNvSpPr>
          <p:nvPr/>
        </p:nvSpPr>
        <p:spPr bwMode="auto">
          <a:xfrm>
            <a:off x="411163" y="6021388"/>
            <a:ext cx="3670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/>
              <a:t>Cal's towel-folding robot...</a:t>
            </a:r>
          </a:p>
        </p:txBody>
      </p:sp>
      <p:pic>
        <p:nvPicPr>
          <p:cNvPr id="147462" name="Picture 7" descr="Picture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505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8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6370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199" y="80963"/>
            <a:ext cx="4271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i="1" dirty="0" smtClean="0">
                <a:latin typeface="Cambria" panose="02040503050406030204" pitchFamily="18" charset="0"/>
              </a:rPr>
              <a:t>Build-your-own FSMs</a:t>
            </a:r>
            <a:endParaRPr lang="en-US" altLang="en-US" sz="3200" i="1" dirty="0">
              <a:latin typeface="Cambria" panose="02040503050406030204" pitchFamily="18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588168" y="6443511"/>
            <a:ext cx="5775940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 dirty="0">
                <a:latin typeface="Arial" pitchFamily="34" charset="0"/>
              </a:rPr>
              <a:t>Extra:  </a:t>
            </a:r>
            <a:r>
              <a:rPr lang="en-US" altLang="en-US" sz="1400" dirty="0">
                <a:latin typeface="Arial" pitchFamily="34" charset="0"/>
              </a:rPr>
              <a:t>Do your solutions use the </a:t>
            </a:r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minimum possible</a:t>
            </a:r>
            <a:r>
              <a:rPr lang="en-US" altLang="en-US" sz="1400" dirty="0">
                <a:solidFill>
                  <a:srgbClr val="0900FF"/>
                </a:solidFill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number of states?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179388" y="890588"/>
            <a:ext cx="4035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</a:t>
            </a:r>
            <a:r>
              <a:rPr lang="en-US" altLang="en-US" sz="1600" dirty="0" smtClean="0">
                <a:latin typeface="Cambria" panose="02040503050406030204" pitchFamily="18" charset="0"/>
              </a:rPr>
              <a:t>that accepts</a:t>
            </a:r>
            <a:r>
              <a:rPr lang="en-US" altLang="en-US" sz="1600" dirty="0" smtClean="0">
                <a:latin typeface="Cambria" panose="02040503050406030204" pitchFamily="18" charset="0"/>
              </a:rPr>
              <a:t> </a:t>
            </a:r>
            <a:r>
              <a:rPr lang="en-US" altLang="en-US" sz="1600" dirty="0">
                <a:latin typeface="Cambria" panose="02040503050406030204" pitchFamily="18" charset="0"/>
              </a:rPr>
              <a:t>strings that </a:t>
            </a:r>
            <a:r>
              <a:rPr lang="en-US" altLang="en-US" sz="1600" b="1" i="1" dirty="0">
                <a:latin typeface="Cambria" panose="02040503050406030204" pitchFamily="18" charset="0"/>
              </a:rPr>
              <a:t>don't </a:t>
            </a:r>
            <a:r>
              <a:rPr lang="en-US" altLang="en-US" sz="1600" dirty="0">
                <a:latin typeface="Cambria" panose="02040503050406030204" pitchFamily="18" charset="0"/>
              </a:rPr>
              <a:t>contain the pattern </a:t>
            </a:r>
            <a:r>
              <a:rPr lang="en-US" altLang="en-US" sz="1600" b="1" dirty="0">
                <a:latin typeface="Cambria" panose="02040503050406030204" pitchFamily="18" charset="0"/>
              </a:rPr>
              <a:t>110</a:t>
            </a:r>
            <a:r>
              <a:rPr lang="en-US" altLang="en-US" sz="1600" dirty="0">
                <a:latin typeface="Cambria" panose="02040503050406030204" pitchFamily="18" charset="0"/>
              </a:rPr>
              <a:t> anywhere. </a:t>
            </a: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4724400" y="58738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number of zeros (</a:t>
            </a:r>
            <a:r>
              <a:rPr lang="en-US" altLang="en-US" sz="1600" b="1" dirty="0">
                <a:latin typeface="Cambria" panose="02040503050406030204" pitchFamily="18" charset="0"/>
              </a:rPr>
              <a:t>0</a:t>
            </a:r>
            <a:r>
              <a:rPr lang="en-US" altLang="en-US" sz="1600" dirty="0">
                <a:latin typeface="Cambria" panose="02040503050406030204" pitchFamily="18" charset="0"/>
              </a:rPr>
              <a:t>s) is a multiple of </a:t>
            </a:r>
            <a:r>
              <a:rPr lang="en-US" altLang="en-US" sz="1600" dirty="0" smtClean="0">
                <a:latin typeface="Cambria" panose="02040503050406030204" pitchFamily="18" charset="0"/>
              </a:rPr>
              <a:t>3, so there are 0</a:t>
            </a:r>
            <a:r>
              <a:rPr lang="en-US" altLang="en-US" sz="1600" dirty="0">
                <a:latin typeface="Cambria" panose="02040503050406030204" pitchFamily="18" charset="0"/>
              </a:rPr>
              <a:t>, 3, 6, … </a:t>
            </a:r>
            <a:r>
              <a:rPr lang="en-US" altLang="en-US" sz="1600" dirty="0" smtClean="0">
                <a:latin typeface="Cambria" panose="02040503050406030204" pitchFamily="18" charset="0"/>
              </a:rPr>
              <a:t>zeros. </a:t>
            </a:r>
            <a:r>
              <a:rPr lang="en-US" altLang="en-US" sz="1600" b="1" dirty="0">
                <a:latin typeface="Cambria" panose="02040503050406030204" pitchFamily="18" charset="0"/>
              </a:rPr>
              <a:t>1</a:t>
            </a:r>
            <a:r>
              <a:rPr lang="en-US" altLang="en-US" sz="1600" dirty="0">
                <a:latin typeface="Cambria" panose="02040503050406030204" pitchFamily="18" charset="0"/>
              </a:rPr>
              <a:t>s don't matter.</a:t>
            </a:r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152400" y="3667125"/>
            <a:ext cx="410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third digit (from the left) is a </a:t>
            </a:r>
            <a:r>
              <a:rPr lang="en-US" altLang="en-US" sz="1600" b="1" dirty="0">
                <a:latin typeface="Cambria" panose="02040503050406030204" pitchFamily="18" charset="0"/>
              </a:rPr>
              <a:t>1</a:t>
            </a:r>
            <a:r>
              <a:rPr lang="en-US" altLang="en-US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4800600" y="3667125"/>
            <a:ext cx="3871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ambria" panose="02040503050406030204" pitchFamily="18" charset="0"/>
              </a:rPr>
              <a:t>Draw a FSM accepting strings whose third-to-last digit (from the right) is a </a:t>
            </a:r>
            <a:r>
              <a:rPr lang="en-US" altLang="en-US" sz="1600" b="1">
                <a:latin typeface="Cambria" panose="02040503050406030204" pitchFamily="18" charset="0"/>
              </a:rPr>
              <a:t>1</a:t>
            </a:r>
            <a:r>
              <a:rPr lang="en-US" altLang="en-US" sz="160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5330825" y="1035050"/>
            <a:ext cx="3006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Accepted:  </a:t>
            </a:r>
            <a:r>
              <a:rPr lang="en-US" altLang="en-US" sz="1200">
                <a:latin typeface="Arial" pitchFamily="34" charset="0"/>
              </a:rPr>
              <a:t>110101110,  11,   0000010</a:t>
            </a:r>
            <a:endParaRPr lang="en-US" altLang="en-US" sz="1200" b="1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Rejected:  </a:t>
            </a:r>
            <a:r>
              <a:rPr lang="en-US" altLang="en-US" sz="1200">
                <a:latin typeface="Arial" pitchFamily="34" charset="0"/>
              </a:rPr>
              <a:t>101,  0000,  111011101111</a:t>
            </a:r>
          </a:p>
        </p:txBody>
      </p: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304800" y="4329113"/>
            <a:ext cx="3948113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 dirty="0">
                <a:latin typeface="Arial" pitchFamily="34" charset="0"/>
              </a:rPr>
              <a:t>Accepted:  </a:t>
            </a:r>
            <a:r>
              <a:rPr lang="en-US" altLang="en-US" sz="1200" dirty="0">
                <a:latin typeface="Arial" pitchFamily="34" charset="0"/>
              </a:rPr>
              <a:t>10</a:t>
            </a:r>
            <a:r>
              <a:rPr lang="en-US" altLang="en-US" sz="1200" b="1" u="sng" dirty="0">
                <a:latin typeface="Arial" pitchFamily="34" charset="0"/>
              </a:rPr>
              <a:t>1</a:t>
            </a:r>
            <a:r>
              <a:rPr lang="en-US" altLang="en-US" sz="1200" dirty="0">
                <a:latin typeface="Arial" pitchFamily="34" charset="0"/>
              </a:rPr>
              <a:t>0001     </a:t>
            </a:r>
            <a:r>
              <a:rPr lang="en-US" altLang="en-US" sz="1200" b="1" dirty="0">
                <a:latin typeface="Arial" pitchFamily="34" charset="0"/>
              </a:rPr>
              <a:t>Rejected:  </a:t>
            </a:r>
            <a:r>
              <a:rPr lang="en-US" altLang="en-US" sz="1200" dirty="0" smtClean="0">
                <a:latin typeface="Arial" pitchFamily="34" charset="0"/>
              </a:rPr>
              <a:t>11</a:t>
            </a:r>
            <a:r>
              <a:rPr lang="en-US" altLang="en-US" sz="1200" b="1" u="sng" dirty="0" smtClean="0">
                <a:latin typeface="Arial" pitchFamily="34" charset="0"/>
              </a:rPr>
              <a:t>0</a:t>
            </a:r>
            <a:r>
              <a:rPr lang="en-US" altLang="en-US" sz="1200" dirty="0" smtClean="0">
                <a:latin typeface="Arial" pitchFamily="34" charset="0"/>
              </a:rPr>
              <a:t>00100  and 11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22538" name="Text Box 17"/>
          <p:cNvSpPr txBox="1">
            <a:spLocks noChangeArrowheads="1"/>
          </p:cNvSpPr>
          <p:nvPr/>
        </p:nvSpPr>
        <p:spPr bwMode="auto">
          <a:xfrm>
            <a:off x="4613652" y="4329113"/>
            <a:ext cx="4434682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 dirty="0">
                <a:latin typeface="Arial" pitchFamily="34" charset="0"/>
              </a:rPr>
              <a:t>Accepted: </a:t>
            </a:r>
            <a:r>
              <a:rPr lang="en-US" altLang="en-US" sz="1200" dirty="0">
                <a:latin typeface="Arial" pitchFamily="34" charset="0"/>
              </a:rPr>
              <a:t>0</a:t>
            </a:r>
            <a:r>
              <a:rPr lang="en-US" altLang="en-US" sz="1200" b="1" u="sng" dirty="0">
                <a:latin typeface="Arial" pitchFamily="34" charset="0"/>
              </a:rPr>
              <a:t>1</a:t>
            </a:r>
            <a:r>
              <a:rPr lang="en-US" altLang="en-US" sz="1200" dirty="0">
                <a:latin typeface="Arial" pitchFamily="34" charset="0"/>
              </a:rPr>
              <a:t>00 and </a:t>
            </a:r>
            <a:r>
              <a:rPr lang="en-US" altLang="en-US" sz="1200" dirty="0" smtClean="0">
                <a:latin typeface="Arial" pitchFamily="34" charset="0"/>
              </a:rPr>
              <a:t>01</a:t>
            </a:r>
            <a:r>
              <a:rPr lang="en-US" altLang="en-US" sz="1200" b="1" u="sng" dirty="0" smtClean="0">
                <a:latin typeface="Arial" pitchFamily="34" charset="0"/>
              </a:rPr>
              <a:t>1</a:t>
            </a:r>
            <a:r>
              <a:rPr lang="en-US" altLang="en-US" sz="1200" dirty="0" smtClean="0">
                <a:latin typeface="Arial" pitchFamily="34" charset="0"/>
              </a:rPr>
              <a:t>01       </a:t>
            </a:r>
            <a:r>
              <a:rPr lang="en-US" altLang="en-US" sz="1200" b="1" dirty="0">
                <a:latin typeface="Arial" pitchFamily="34" charset="0"/>
              </a:rPr>
              <a:t>Rejected:  </a:t>
            </a:r>
            <a:r>
              <a:rPr lang="en-US" altLang="en-US" sz="1200" dirty="0" smtClean="0">
                <a:latin typeface="Arial" pitchFamily="34" charset="0"/>
              </a:rPr>
              <a:t>101</a:t>
            </a:r>
            <a:r>
              <a:rPr lang="en-US" altLang="en-US" sz="1200" b="1" u="sng" dirty="0" smtClean="0">
                <a:latin typeface="Arial" pitchFamily="34" charset="0"/>
              </a:rPr>
              <a:t>0</a:t>
            </a:r>
            <a:r>
              <a:rPr lang="en-US" altLang="en-US" sz="1200" dirty="0" smtClean="0">
                <a:latin typeface="Arial" pitchFamily="34" charset="0"/>
              </a:rPr>
              <a:t>01 </a:t>
            </a:r>
            <a:r>
              <a:rPr lang="en-US" altLang="en-US" sz="1200" dirty="0" smtClean="0">
                <a:latin typeface="Arial" pitchFamily="34" charset="0"/>
              </a:rPr>
              <a:t> and 11</a:t>
            </a:r>
            <a:endParaRPr lang="en-US" altLang="en-US" sz="1200" dirty="0">
              <a:latin typeface="Arial" pitchFamily="34" charset="0"/>
            </a:endParaRPr>
          </a:p>
        </p:txBody>
      </p:sp>
      <p:cxnSp>
        <p:nvCxnSpPr>
          <p:cNvPr id="22539" name="Straight Connector 11"/>
          <p:cNvCxnSpPr>
            <a:cxnSpLocks noChangeShapeType="1"/>
          </p:cNvCxnSpPr>
          <p:nvPr/>
        </p:nvCxnSpPr>
        <p:spPr bwMode="auto">
          <a:xfrm rot="5400000">
            <a:off x="1409701" y="3238500"/>
            <a:ext cx="6019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Connector 12"/>
          <p:cNvCxnSpPr>
            <a:cxnSpLocks noChangeShapeType="1"/>
          </p:cNvCxnSpPr>
          <p:nvPr/>
        </p:nvCxnSpPr>
        <p:spPr bwMode="auto">
          <a:xfrm>
            <a:off x="265113" y="3644900"/>
            <a:ext cx="86248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403225" y="1895475"/>
            <a:ext cx="110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Hint: </a:t>
            </a:r>
            <a:r>
              <a:rPr lang="en-US" altLang="en-US" sz="900" dirty="0">
                <a:solidFill>
                  <a:srgbClr val="008000"/>
                </a:solidFill>
                <a:latin typeface="Calibri" pitchFamily="34" charset="0"/>
              </a:rPr>
              <a:t>modify the previous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FSM!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7962900" y="1466850"/>
            <a:ext cx="10493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Hint: </a:t>
            </a:r>
            <a:r>
              <a:rPr lang="en-US" altLang="en-US" sz="900" dirty="0">
                <a:solidFill>
                  <a:srgbClr val="008000"/>
                </a:solidFill>
                <a:latin typeface="Calibri" pitchFamily="34" charset="0"/>
              </a:rPr>
              <a:t>modify </a:t>
            </a:r>
            <a:r>
              <a:rPr lang="en-US" altLang="en-US" sz="900" i="1" dirty="0" smtClean="0">
                <a:solidFill>
                  <a:srgbClr val="008000"/>
                </a:solidFill>
                <a:latin typeface="Calibri" pitchFamily="34" charset="0"/>
              </a:rPr>
              <a:t>the first FSM we considered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!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22543" name="Group 9"/>
          <p:cNvGrpSpPr>
            <a:grpSpLocks/>
          </p:cNvGrpSpPr>
          <p:nvPr/>
        </p:nvGrpSpPr>
        <p:grpSpPr bwMode="auto">
          <a:xfrm>
            <a:off x="182563" y="2173288"/>
            <a:ext cx="233362" cy="265112"/>
            <a:chOff x="2928" y="1051"/>
            <a:chExt cx="840" cy="957"/>
          </a:xfrm>
        </p:grpSpPr>
        <p:sp>
          <p:nvSpPr>
            <p:cNvPr id="22560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2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3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4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5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6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7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8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9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46088" y="1604963"/>
            <a:ext cx="3352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Accepted:  </a:t>
            </a:r>
            <a:r>
              <a:rPr lang="en-US" altLang="en-US" sz="1200">
                <a:latin typeface="Arial" pitchFamily="34" charset="0"/>
              </a:rPr>
              <a:t>1010001     </a:t>
            </a:r>
            <a:r>
              <a:rPr lang="en-US" altLang="en-US" sz="1200" b="1">
                <a:latin typeface="Arial" pitchFamily="34" charset="0"/>
              </a:rPr>
              <a:t>Rejected:  </a:t>
            </a:r>
            <a:r>
              <a:rPr lang="en-US" altLang="en-US" sz="1200">
                <a:latin typeface="Arial" pitchFamily="34" charset="0"/>
              </a:rPr>
              <a:t>10100</a:t>
            </a:r>
            <a:r>
              <a:rPr lang="en-US" altLang="en-US" sz="1200" b="1" u="sng">
                <a:latin typeface="Arial" pitchFamily="34" charset="0"/>
              </a:rPr>
              <a:t>110</a:t>
            </a:r>
            <a:r>
              <a:rPr lang="en-US" altLang="en-US" sz="1200">
                <a:latin typeface="Arial" pitchFamily="34" charset="0"/>
              </a:rPr>
              <a:t>0</a:t>
            </a:r>
          </a:p>
        </p:txBody>
      </p:sp>
      <p:grpSp>
        <p:nvGrpSpPr>
          <p:cNvPr id="22545" name="Group 9"/>
          <p:cNvGrpSpPr>
            <a:grpSpLocks/>
          </p:cNvGrpSpPr>
          <p:nvPr/>
        </p:nvGrpSpPr>
        <p:grpSpPr bwMode="auto">
          <a:xfrm>
            <a:off x="8059738" y="1730375"/>
            <a:ext cx="233362" cy="265113"/>
            <a:chOff x="2928" y="1051"/>
            <a:chExt cx="840" cy="957"/>
          </a:xfrm>
        </p:grpSpPr>
        <p:sp>
          <p:nvSpPr>
            <p:cNvPr id="2254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4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1026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14850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50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8483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State-machine </a:t>
            </a:r>
            <a:r>
              <a:rPr lang="en-US" altLang="en-US" sz="4400" i="1">
                <a:latin typeface="Times" pitchFamily="-106" charset="0"/>
              </a:rPr>
              <a:t>limits</a:t>
            </a:r>
            <a:r>
              <a:rPr lang="en-US" altLang="en-US" sz="4400">
                <a:latin typeface="Times" pitchFamily="-106" charset="0"/>
              </a:rPr>
              <a:t>?</a:t>
            </a:r>
          </a:p>
        </p:txBody>
      </p:sp>
      <p:sp>
        <p:nvSpPr>
          <p:cNvPr id="148484" name="Text Box 1038"/>
          <p:cNvSpPr txBox="1">
            <a:spLocks noChangeArrowheads="1"/>
          </p:cNvSpPr>
          <p:nvPr/>
        </p:nvSpPr>
        <p:spPr bwMode="auto">
          <a:xfrm>
            <a:off x="754063" y="1603375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>
                <a:solidFill>
                  <a:srgbClr val="0900FF"/>
                </a:solidFill>
              </a:rPr>
              <a:t>Are there limits to what FSMs' can do?</a:t>
            </a:r>
          </a:p>
        </p:txBody>
      </p:sp>
      <p:sp>
        <p:nvSpPr>
          <p:cNvPr id="148485" name="Rectangle 18"/>
          <p:cNvSpPr>
            <a:spLocks noChangeArrowheads="1"/>
          </p:cNvSpPr>
          <p:nvPr/>
        </p:nvSpPr>
        <p:spPr bwMode="auto">
          <a:xfrm>
            <a:off x="2159000" y="2322513"/>
            <a:ext cx="4514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omic Sans MS" pitchFamily="66" charset="0"/>
              </a:rPr>
              <a:t>Are there any </a:t>
            </a:r>
            <a:r>
              <a:rPr lang="en-US" altLang="en-US" sz="1800">
                <a:solidFill>
                  <a:srgbClr val="800000"/>
                </a:solidFill>
                <a:latin typeface="Comic Sans MS" pitchFamily="66" charset="0"/>
              </a:rPr>
              <a:t>binary-string problems </a:t>
            </a:r>
            <a:r>
              <a:rPr lang="en-US" altLang="en-US" sz="1800">
                <a:latin typeface="Comic Sans MS" pitchFamily="66" charset="0"/>
              </a:rPr>
              <a:t>that FSMs can't solve?</a:t>
            </a:r>
            <a:endParaRPr lang="en-US" altLang="en-US" sz="1800"/>
          </a:p>
        </p:txBody>
      </p:sp>
      <p:sp>
        <p:nvSpPr>
          <p:cNvPr id="148486" name="Text Box 1032"/>
          <p:cNvSpPr txBox="1">
            <a:spLocks noChangeArrowheads="1"/>
          </p:cNvSpPr>
          <p:nvPr/>
        </p:nvSpPr>
        <p:spPr bwMode="auto">
          <a:xfrm>
            <a:off x="238125" y="4468813"/>
            <a:ext cx="23717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What FSM accepts inputs whose first character is the same as the last character?</a:t>
            </a:r>
          </a:p>
        </p:txBody>
      </p:sp>
      <p:grpSp>
        <p:nvGrpSpPr>
          <p:cNvPr id="148487" name="Group 1056"/>
          <p:cNvGrpSpPr>
            <a:grpSpLocks/>
          </p:cNvGrpSpPr>
          <p:nvPr/>
        </p:nvGrpSpPr>
        <p:grpSpPr bwMode="auto">
          <a:xfrm>
            <a:off x="304800" y="5867400"/>
            <a:ext cx="457200" cy="609600"/>
            <a:chOff x="2928" y="1051"/>
            <a:chExt cx="840" cy="957"/>
          </a:xfrm>
        </p:grpSpPr>
        <p:sp>
          <p:nvSpPr>
            <p:cNvPr id="148489" name="Freeform 105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0" name="Oval 105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491" name="Oval 105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492" name="Oval 106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493" name="Oval 106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494" name="Oval 106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495" name="Oval 106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496" name="Oval 106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497" name="AutoShape 106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498" name="Freeform 106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99" name="Freeform 106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0" name="Freeform 106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1" name="Freeform 106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88" name="Text Box 1070"/>
          <p:cNvSpPr txBox="1">
            <a:spLocks noChangeArrowheads="1"/>
          </p:cNvSpPr>
          <p:nvPr/>
        </p:nvSpPr>
        <p:spPr bwMode="auto">
          <a:xfrm>
            <a:off x="849313" y="58420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1">
                <a:solidFill>
                  <a:srgbClr val="008000"/>
                </a:solidFill>
                <a:latin typeface="Comic Sans MS" pitchFamily="66" charset="0"/>
              </a:rPr>
              <a:t>Is this even possible?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1026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149526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27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9507" name="Text Box 1029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Another FSM ?</a:t>
            </a:r>
          </a:p>
        </p:txBody>
      </p:sp>
      <p:sp>
        <p:nvSpPr>
          <p:cNvPr id="149508" name="Text Box 1031"/>
          <p:cNvSpPr txBox="1">
            <a:spLocks noChangeArrowheads="1"/>
          </p:cNvSpPr>
          <p:nvPr/>
        </p:nvSpPr>
        <p:spPr bwMode="auto">
          <a:xfrm>
            <a:off x="369888" y="1568450"/>
            <a:ext cx="2720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What FSM accepts inputs that are </a:t>
            </a:r>
            <a:r>
              <a:rPr lang="en-US" altLang="en-US" sz="1800" b="1" i="1"/>
              <a:t>palindromes </a:t>
            </a:r>
            <a:r>
              <a:rPr lang="en-US" altLang="en-US" sz="1800"/>
              <a:t>?</a:t>
            </a:r>
          </a:p>
        </p:txBody>
      </p:sp>
      <p:sp>
        <p:nvSpPr>
          <p:cNvPr id="149509" name="Text Box 1032"/>
          <p:cNvSpPr txBox="1">
            <a:spLocks noChangeArrowheads="1"/>
          </p:cNvSpPr>
          <p:nvPr/>
        </p:nvSpPr>
        <p:spPr bwMode="auto">
          <a:xfrm>
            <a:off x="6113463" y="6313488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Computers &gt; FSMs ?</a:t>
            </a:r>
          </a:p>
        </p:txBody>
      </p:sp>
      <p:grpSp>
        <p:nvGrpSpPr>
          <p:cNvPr id="149510" name="Group 1033"/>
          <p:cNvGrpSpPr>
            <a:grpSpLocks/>
          </p:cNvGrpSpPr>
          <p:nvPr/>
        </p:nvGrpSpPr>
        <p:grpSpPr bwMode="auto">
          <a:xfrm>
            <a:off x="252413" y="6073775"/>
            <a:ext cx="457200" cy="609600"/>
            <a:chOff x="2928" y="1051"/>
            <a:chExt cx="840" cy="957"/>
          </a:xfrm>
        </p:grpSpPr>
        <p:sp>
          <p:nvSpPr>
            <p:cNvPr id="149513" name="Freeform 10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4" name="Oval 10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5" name="Oval 10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6" name="Oval 10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7" name="Oval 10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8" name="Oval 10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9" name="Oval 10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20" name="Oval 10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21" name="AutoShape 10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22" name="Freeform 10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3" name="Freeform 10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4" name="Freeform 10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5" name="Freeform 10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11" name="Text Box 1047"/>
          <p:cNvSpPr txBox="1">
            <a:spLocks noChangeArrowheads="1"/>
          </p:cNvSpPr>
          <p:nvPr/>
        </p:nvSpPr>
        <p:spPr bwMode="auto">
          <a:xfrm>
            <a:off x="758825" y="618172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1">
                <a:solidFill>
                  <a:srgbClr val="008000"/>
                </a:solidFill>
                <a:latin typeface="Comic Sans MS" pitchFamily="66" charset="0"/>
              </a:rPr>
              <a:t>Yottabytes are a LOTTA bytes!</a:t>
            </a:r>
          </a:p>
        </p:txBody>
      </p:sp>
      <p:pic>
        <p:nvPicPr>
          <p:cNvPr id="149512" name="Picture 104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780088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1026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15053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54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0531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State-machine </a:t>
            </a:r>
            <a:r>
              <a:rPr lang="en-US" altLang="en-US" sz="4400" i="1">
                <a:latin typeface="Times" pitchFamily="-106" charset="0"/>
              </a:rPr>
              <a:t>limits</a:t>
            </a:r>
            <a:r>
              <a:rPr lang="en-US" altLang="en-US" sz="4400">
                <a:latin typeface="Times" pitchFamily="-106" charset="0"/>
              </a:rPr>
              <a:t>?</a:t>
            </a:r>
          </a:p>
        </p:txBody>
      </p:sp>
      <p:sp>
        <p:nvSpPr>
          <p:cNvPr id="150532" name="Text Box 1038"/>
          <p:cNvSpPr txBox="1">
            <a:spLocks noChangeArrowheads="1"/>
          </p:cNvSpPr>
          <p:nvPr/>
        </p:nvSpPr>
        <p:spPr bwMode="auto">
          <a:xfrm>
            <a:off x="754063" y="1603375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>
                <a:solidFill>
                  <a:srgbClr val="0900FF"/>
                </a:solidFill>
              </a:rPr>
              <a:t>There </a:t>
            </a:r>
            <a:r>
              <a:rPr lang="en-US" altLang="en-US" sz="2800" b="1" i="1" u="sng">
                <a:solidFill>
                  <a:srgbClr val="0900FF"/>
                </a:solidFill>
              </a:rPr>
              <a:t>are</a:t>
            </a:r>
            <a:r>
              <a:rPr lang="en-US" altLang="en-US" sz="2800">
                <a:solidFill>
                  <a:srgbClr val="0900FF"/>
                </a:solidFill>
              </a:rPr>
              <a:t> limits to what FSMs' can do.</a:t>
            </a:r>
          </a:p>
        </p:txBody>
      </p:sp>
      <p:sp>
        <p:nvSpPr>
          <p:cNvPr id="150533" name="Rectangle 1039"/>
          <p:cNvSpPr>
            <a:spLocks noChangeArrowheads="1"/>
          </p:cNvSpPr>
          <p:nvPr/>
        </p:nvSpPr>
        <p:spPr bwMode="auto">
          <a:xfrm>
            <a:off x="882650" y="4976813"/>
            <a:ext cx="1533525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latin typeface="Comic Sans MS" pitchFamily="66" charset="0"/>
              </a:rPr>
              <a:t>only 1s and 0s?</a:t>
            </a:r>
          </a:p>
        </p:txBody>
      </p:sp>
      <p:sp>
        <p:nvSpPr>
          <p:cNvPr id="150534" name="Rectangle 1040"/>
          <p:cNvSpPr>
            <a:spLocks noChangeArrowheads="1"/>
          </p:cNvSpPr>
          <p:nvPr/>
        </p:nvSpPr>
        <p:spPr bwMode="auto">
          <a:xfrm>
            <a:off x="3290888" y="4976813"/>
            <a:ext cx="1293812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latin typeface="Comic Sans MS" pitchFamily="66" charset="0"/>
              </a:rPr>
              <a:t>OUTPUT ?</a:t>
            </a:r>
          </a:p>
        </p:txBody>
      </p:sp>
      <p:sp>
        <p:nvSpPr>
          <p:cNvPr id="150535" name="Rectangle 1041"/>
          <p:cNvSpPr>
            <a:spLocks noChangeArrowheads="1"/>
          </p:cNvSpPr>
          <p:nvPr/>
        </p:nvSpPr>
        <p:spPr bwMode="auto">
          <a:xfrm>
            <a:off x="5461000" y="4976813"/>
            <a:ext cx="2819400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latin typeface="Comic Sans MS" pitchFamily="66" charset="0"/>
              </a:rPr>
              <a:t>variables, lists, memory?</a:t>
            </a:r>
          </a:p>
        </p:txBody>
      </p:sp>
      <p:sp>
        <p:nvSpPr>
          <p:cNvPr id="150536" name="Text Box 1038"/>
          <p:cNvSpPr txBox="1">
            <a:spLocks noChangeArrowheads="1"/>
          </p:cNvSpPr>
          <p:nvPr/>
        </p:nvSpPr>
        <p:spPr bwMode="auto">
          <a:xfrm>
            <a:off x="704850" y="41910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>
                <a:solidFill>
                  <a:srgbClr val="0900FF"/>
                </a:solidFill>
              </a:rPr>
              <a:t>Are </a:t>
            </a:r>
            <a:r>
              <a:rPr lang="en-US" altLang="en-US" sz="2800" b="1" i="1">
                <a:solidFill>
                  <a:srgbClr val="0900FF"/>
                </a:solidFill>
              </a:rPr>
              <a:t>computers </a:t>
            </a:r>
            <a:r>
              <a:rPr lang="en-US" altLang="en-US" sz="2800">
                <a:solidFill>
                  <a:srgbClr val="0900FF"/>
                </a:solidFill>
              </a:rPr>
              <a:t>more powerful than FSMs?</a:t>
            </a:r>
          </a:p>
        </p:txBody>
      </p:sp>
      <p:sp>
        <p:nvSpPr>
          <p:cNvPr id="150537" name="Rectangle 18"/>
          <p:cNvSpPr>
            <a:spLocks noChangeArrowheads="1"/>
          </p:cNvSpPr>
          <p:nvPr/>
        </p:nvSpPr>
        <p:spPr bwMode="auto">
          <a:xfrm>
            <a:off x="2159000" y="2322513"/>
            <a:ext cx="4514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omic Sans MS" pitchFamily="66" charset="0"/>
              </a:rPr>
              <a:t>Are there any binary-string problems that FSMs can't solve?</a:t>
            </a:r>
            <a:endParaRPr lang="en-US" altLang="en-US" sz="1800"/>
          </a:p>
        </p:txBody>
      </p:sp>
      <p:sp>
        <p:nvSpPr>
          <p:cNvPr id="150538" name="Rectangle 19"/>
          <p:cNvSpPr>
            <a:spLocks noChangeArrowheads="1"/>
          </p:cNvSpPr>
          <p:nvPr/>
        </p:nvSpPr>
        <p:spPr bwMode="auto">
          <a:xfrm>
            <a:off x="2012950" y="5441950"/>
            <a:ext cx="451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omic Sans MS" pitchFamily="66" charset="0"/>
              </a:rPr>
              <a:t>Are there any binary-string problems that </a:t>
            </a:r>
            <a:r>
              <a:rPr lang="en-US" altLang="en-US" sz="1800" u="sng">
                <a:solidFill>
                  <a:srgbClr val="800000"/>
                </a:solidFill>
                <a:latin typeface="Comic Sans MS" pitchFamily="66" charset="0"/>
              </a:rPr>
              <a:t>computers</a:t>
            </a:r>
            <a:r>
              <a:rPr lang="en-US" altLang="en-US" sz="1800">
                <a:latin typeface="Comic Sans MS" pitchFamily="66" charset="0"/>
              </a:rPr>
              <a:t> can't solve?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04274" y="121344"/>
            <a:ext cx="1535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latin typeface="Cambria" panose="02040503050406030204" pitchFamily="18" charset="0"/>
              </a:rPr>
              <a:t>Quiz!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838199" y="2895600"/>
            <a:ext cx="3389313" cy="73866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dirty="0" smtClean="0">
                <a:latin typeface="Cambria" panose="02040503050406030204" pitchFamily="18" charset="0"/>
              </a:rPr>
              <a:t>List three different inputs that this FSM </a:t>
            </a:r>
            <a:r>
              <a:rPr lang="en-US" altLang="en-US" sz="2100" b="1" i="1" dirty="0" smtClean="0">
                <a:solidFill>
                  <a:srgbClr val="06A606"/>
                </a:solidFill>
                <a:latin typeface="Cambria" panose="02040503050406030204" pitchFamily="18" charset="0"/>
              </a:rPr>
              <a:t>accepts</a:t>
            </a:r>
            <a:r>
              <a:rPr lang="en-US" altLang="en-US" sz="21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1508" name="Oval 7"/>
          <p:cNvSpPr>
            <a:spLocks noChangeArrowheads="1"/>
          </p:cNvSpPr>
          <p:nvPr/>
        </p:nvSpPr>
        <p:spPr bwMode="auto">
          <a:xfrm>
            <a:off x="2319338" y="14208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451454" y="1591261"/>
            <a:ext cx="386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s0</a:t>
            </a:r>
          </a:p>
        </p:txBody>
      </p:sp>
      <p:sp>
        <p:nvSpPr>
          <p:cNvPr id="21510" name="Oval 9"/>
          <p:cNvSpPr>
            <a:spLocks noChangeArrowheads="1"/>
          </p:cNvSpPr>
          <p:nvPr/>
        </p:nvSpPr>
        <p:spPr bwMode="auto">
          <a:xfrm>
            <a:off x="4273550" y="11842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405666" y="1354723"/>
            <a:ext cx="386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ambria" panose="02040503050406030204" pitchFamily="18" charset="0"/>
              </a:rPr>
              <a:t>s1</a:t>
            </a:r>
          </a:p>
        </p:txBody>
      </p:sp>
      <p:sp>
        <p:nvSpPr>
          <p:cNvPr id="21512" name="Oval 11"/>
          <p:cNvSpPr>
            <a:spLocks noChangeArrowheads="1"/>
          </p:cNvSpPr>
          <p:nvPr/>
        </p:nvSpPr>
        <p:spPr bwMode="auto">
          <a:xfrm>
            <a:off x="4203700" y="112395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667000" y="82391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409950" y="1223963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21515" name="Freeform 15"/>
          <p:cNvSpPr>
            <a:spLocks/>
          </p:cNvSpPr>
          <p:nvPr/>
        </p:nvSpPr>
        <p:spPr bwMode="auto">
          <a:xfrm>
            <a:off x="2481263" y="9477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7"/>
          <p:cNvSpPr>
            <a:spLocks noChangeArrowheads="1"/>
          </p:cNvSpPr>
          <p:nvPr/>
        </p:nvSpPr>
        <p:spPr bwMode="auto">
          <a:xfrm>
            <a:off x="2243138" y="136525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 flipV="1">
            <a:off x="3070225" y="1446213"/>
            <a:ext cx="1135063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9"/>
          <p:cNvSpPr>
            <a:spLocks noChangeArrowheads="1"/>
          </p:cNvSpPr>
          <p:nvPr/>
        </p:nvSpPr>
        <p:spPr bwMode="auto">
          <a:xfrm>
            <a:off x="5910263" y="20732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6042379" y="2243723"/>
            <a:ext cx="386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ambria" panose="02040503050406030204" pitchFamily="18" charset="0"/>
              </a:rPr>
              <a:t>s2</a:t>
            </a:r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4957763" y="1714500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Text Box 22"/>
          <p:cNvSpPr txBox="1">
            <a:spLocks noChangeArrowheads="1"/>
          </p:cNvSpPr>
          <p:nvPr/>
        </p:nvSpPr>
        <p:spPr bwMode="auto">
          <a:xfrm>
            <a:off x="6934200" y="22733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0,1</a:t>
            </a:r>
          </a:p>
        </p:txBody>
      </p:sp>
      <p:sp>
        <p:nvSpPr>
          <p:cNvPr id="21522" name="Freeform 23"/>
          <p:cNvSpPr>
            <a:spLocks/>
          </p:cNvSpPr>
          <p:nvPr/>
        </p:nvSpPr>
        <p:spPr bwMode="auto">
          <a:xfrm rot="5836100">
            <a:off x="6662738" y="223996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24"/>
          <p:cNvSpPr txBox="1">
            <a:spLocks noChangeArrowheads="1"/>
          </p:cNvSpPr>
          <p:nvPr/>
        </p:nvSpPr>
        <p:spPr bwMode="auto">
          <a:xfrm>
            <a:off x="5334000" y="15748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21524" name="Freeform 27"/>
          <p:cNvSpPr>
            <a:spLocks/>
          </p:cNvSpPr>
          <p:nvPr/>
        </p:nvSpPr>
        <p:spPr bwMode="auto">
          <a:xfrm>
            <a:off x="2057400" y="15890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35"/>
          <p:cNvSpPr>
            <a:spLocks noChangeShapeType="1"/>
          </p:cNvSpPr>
          <p:nvPr/>
        </p:nvSpPr>
        <p:spPr bwMode="auto">
          <a:xfrm flipH="1">
            <a:off x="3070225" y="1624013"/>
            <a:ext cx="1092200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Text Box 36"/>
          <p:cNvSpPr txBox="1">
            <a:spLocks noChangeArrowheads="1"/>
          </p:cNvSpPr>
          <p:nvPr/>
        </p:nvSpPr>
        <p:spPr bwMode="auto">
          <a:xfrm>
            <a:off x="3506788" y="17049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838199" y="3883799"/>
            <a:ext cx="3389314" cy="73866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dirty="0" smtClean="0">
                <a:latin typeface="Cambria" panose="02040503050406030204" pitchFamily="18" charset="0"/>
              </a:rPr>
              <a:t>List three different inputs that this FSM </a:t>
            </a:r>
            <a:r>
              <a:rPr lang="en-US" altLang="en-US" sz="2100" b="1" i="1" dirty="0" smtClean="0">
                <a:solidFill>
                  <a:srgbClr val="F3020A"/>
                </a:solidFill>
                <a:latin typeface="Cambria" panose="02040503050406030204" pitchFamily="18" charset="0"/>
              </a:rPr>
              <a:t>rejects</a:t>
            </a:r>
            <a:r>
              <a:rPr lang="en-US" altLang="en-US" sz="2100" dirty="0" smtClean="0">
                <a:latin typeface="Cambria" panose="02040503050406030204" pitchFamily="18" charset="0"/>
              </a:rPr>
              <a:t>: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6200" y="4871998"/>
            <a:ext cx="41513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i="1" dirty="0" smtClean="0">
                <a:latin typeface="Cambria" panose="02040503050406030204" pitchFamily="18" charset="0"/>
              </a:rPr>
              <a:t>In general</a:t>
            </a:r>
            <a:r>
              <a:rPr lang="en-US" altLang="en-US" sz="2100" dirty="0" smtClean="0">
                <a:latin typeface="Cambria" panose="02040503050406030204" pitchFamily="18" charset="0"/>
              </a:rPr>
              <a:t>, what English phrase describes the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accepted inputs</a:t>
            </a:r>
            <a:r>
              <a:rPr lang="en-US" altLang="en-US" sz="2100" dirty="0" smtClean="0">
                <a:latin typeface="Cambria" panose="02040503050406030204" pitchFamily="18" charset="0"/>
              </a:rPr>
              <a:t>? 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81000" y="5913566"/>
            <a:ext cx="3846513" cy="73866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dirty="0" smtClean="0">
                <a:latin typeface="Cambria" panose="02040503050406030204" pitchFamily="18" charset="0"/>
              </a:rPr>
              <a:t>What does each state say about the </a:t>
            </a:r>
            <a:r>
              <a:rPr lang="en-US" altLang="en-US" sz="2100" b="1" i="1" dirty="0" smtClean="0">
                <a:solidFill>
                  <a:srgbClr val="0900FF"/>
                </a:solidFill>
                <a:latin typeface="Cambria" panose="02040503050406030204" pitchFamily="18" charset="0"/>
              </a:rPr>
              <a:t>current state </a:t>
            </a:r>
            <a:r>
              <a:rPr lang="en-US" altLang="en-US" sz="2100" dirty="0" smtClean="0">
                <a:latin typeface="Cambria" panose="02040503050406030204" pitchFamily="18" charset="0"/>
              </a:rPr>
              <a:t>of the input?!?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00063" y="3756631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33400" y="4775303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533400" y="5737831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418364" y="5833646"/>
            <a:ext cx="2365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Cambria" panose="02040503050406030204" pitchFamily="18" charset="0"/>
              </a:rPr>
              <a:t>s0 means the input…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419600" y="6138446"/>
            <a:ext cx="2365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Cambria" panose="02040503050406030204" pitchFamily="18" charset="0"/>
              </a:rPr>
              <a:t>s1 means the input…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419600" y="6443246"/>
            <a:ext cx="2365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Cambria" panose="02040503050406030204" pitchFamily="18" charset="0"/>
              </a:rPr>
              <a:t>s2 means the input…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150242" y="237624"/>
            <a:ext cx="48231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i="1" dirty="0" smtClean="0">
                <a:latin typeface="Cambria" panose="02040503050406030204" pitchFamily="18" charset="0"/>
              </a:rPr>
              <a:t>Try this on the back page first…</a:t>
            </a:r>
            <a:endParaRPr lang="en-US" altLang="en-US" sz="2100" i="1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7194" y="4884030"/>
            <a:ext cx="3226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machine accepts strings that…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No occurrences of </a:t>
            </a:r>
            <a:r>
              <a:rPr lang="en-US" altLang="en-US" sz="4400" dirty="0" smtClean="0">
                <a:latin typeface="Cambria" panose="02040503050406030204" pitchFamily="18" charset="0"/>
              </a:rPr>
              <a:t> </a:t>
            </a:r>
            <a:r>
              <a:rPr lang="en-US" altLang="en-US" sz="4400" b="1" dirty="0" smtClean="0">
                <a:latin typeface="Courier New" pitchFamily="49" charset="0"/>
              </a:rPr>
              <a:t>110</a:t>
            </a:r>
            <a:endParaRPr lang="en-US" altLang="en-US" sz="4400" dirty="0">
              <a:latin typeface="Times" pitchFamily="-10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892675" y="6400800"/>
            <a:ext cx="3098925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M</a:t>
            </a:r>
            <a:r>
              <a:rPr lang="en-US" altLang="en-US" sz="1400" i="1" dirty="0" smtClean="0">
                <a:solidFill>
                  <a:srgbClr val="0900FF"/>
                </a:solidFill>
                <a:latin typeface="Arial" pitchFamily="34" charset="0"/>
              </a:rPr>
              <a:t>inimum </a:t>
            </a:r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possible</a:t>
            </a:r>
            <a:r>
              <a:rPr lang="en-US" altLang="en-US" sz="1400" dirty="0">
                <a:solidFill>
                  <a:srgbClr val="0900FF"/>
                </a:solidFill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number of states?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1295400"/>
            <a:ext cx="4035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mbria" panose="02040503050406030204" pitchFamily="18" charset="0"/>
              </a:rPr>
              <a:t>Draw a FSM accepting strings that do </a:t>
            </a:r>
            <a:r>
              <a:rPr lang="en-US" altLang="en-US" sz="1800" b="1" i="1" dirty="0">
                <a:latin typeface="Cambria" panose="02040503050406030204" pitchFamily="18" charset="0"/>
              </a:rPr>
              <a:t>NOT </a:t>
            </a:r>
            <a:r>
              <a:rPr lang="en-US" altLang="en-US" sz="1800" dirty="0">
                <a:latin typeface="Cambria" panose="02040503050406030204" pitchFamily="18" charset="0"/>
              </a:rPr>
              <a:t>anywhere contain the pattern </a:t>
            </a:r>
            <a:r>
              <a:rPr lang="en-US" altLang="en-US" sz="1800" b="1" dirty="0">
                <a:latin typeface="Courier New" pitchFamily="49" charset="0"/>
              </a:rPr>
              <a:t>110 </a:t>
            </a:r>
          </a:p>
        </p:txBody>
      </p:sp>
      <p:sp>
        <p:nvSpPr>
          <p:cNvPr id="23557" name="Oval 12"/>
          <p:cNvSpPr>
            <a:spLocks noChangeArrowheads="1"/>
          </p:cNvSpPr>
          <p:nvPr/>
        </p:nvSpPr>
        <p:spPr bwMode="auto">
          <a:xfrm>
            <a:off x="1065213" y="3079750"/>
            <a:ext cx="823912" cy="793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8" name="AutoShape 13"/>
          <p:cNvSpPr>
            <a:spLocks noChangeArrowheads="1"/>
          </p:cNvSpPr>
          <p:nvPr/>
        </p:nvSpPr>
        <p:spPr bwMode="auto">
          <a:xfrm rot="5430567">
            <a:off x="595313" y="3259138"/>
            <a:ext cx="447675" cy="3778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9" name="Oval 14"/>
          <p:cNvSpPr>
            <a:spLocks noChangeArrowheads="1"/>
          </p:cNvSpPr>
          <p:nvPr/>
        </p:nvSpPr>
        <p:spPr bwMode="auto">
          <a:xfrm>
            <a:off x="3259138" y="300355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1049338" y="3373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23561" name="Line 18"/>
          <p:cNvSpPr>
            <a:spLocks noChangeShapeType="1"/>
          </p:cNvSpPr>
          <p:nvPr/>
        </p:nvSpPr>
        <p:spPr bwMode="auto">
          <a:xfrm>
            <a:off x="1997075" y="342900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2463800" y="30686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23563" name="Oval 20"/>
          <p:cNvSpPr>
            <a:spLocks noChangeArrowheads="1"/>
          </p:cNvSpPr>
          <p:nvPr/>
        </p:nvSpPr>
        <p:spPr bwMode="auto">
          <a:xfrm>
            <a:off x="1019175" y="3027363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23564" name="AutoShape 21"/>
          <p:cNvCxnSpPr>
            <a:cxnSpLocks noChangeShapeType="1"/>
          </p:cNvCxnSpPr>
          <p:nvPr/>
        </p:nvCxnSpPr>
        <p:spPr bwMode="auto">
          <a:xfrm rot="5400000" flipV="1">
            <a:off x="1662907" y="30456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Text Box 22"/>
          <p:cNvSpPr txBox="1">
            <a:spLocks noChangeArrowheads="1"/>
          </p:cNvSpPr>
          <p:nvPr/>
        </p:nvSpPr>
        <p:spPr bwMode="auto">
          <a:xfrm>
            <a:off x="1997075" y="251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23566" name="Oval 25"/>
          <p:cNvSpPr>
            <a:spLocks noChangeArrowheads="1"/>
          </p:cNvSpPr>
          <p:nvPr/>
        </p:nvSpPr>
        <p:spPr bwMode="auto">
          <a:xfrm>
            <a:off x="3214688" y="296068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67" name="Line 26"/>
          <p:cNvSpPr>
            <a:spLocks noChangeShapeType="1"/>
          </p:cNvSpPr>
          <p:nvPr/>
        </p:nvSpPr>
        <p:spPr bwMode="auto">
          <a:xfrm>
            <a:off x="4211638" y="33861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27"/>
          <p:cNvSpPr>
            <a:spLocks noChangeArrowheads="1"/>
          </p:cNvSpPr>
          <p:nvPr/>
        </p:nvSpPr>
        <p:spPr bwMode="auto">
          <a:xfrm>
            <a:off x="5518150" y="29718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69" name="Oval 28"/>
          <p:cNvSpPr>
            <a:spLocks noChangeArrowheads="1"/>
          </p:cNvSpPr>
          <p:nvPr/>
        </p:nvSpPr>
        <p:spPr bwMode="auto">
          <a:xfrm>
            <a:off x="5473700" y="292893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70" name="Text Box 33"/>
          <p:cNvSpPr txBox="1">
            <a:spLocks noChangeArrowheads="1"/>
          </p:cNvSpPr>
          <p:nvPr/>
        </p:nvSpPr>
        <p:spPr bwMode="auto">
          <a:xfrm>
            <a:off x="4583113" y="30241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23571" name="Line 26"/>
          <p:cNvSpPr>
            <a:spLocks noChangeShapeType="1"/>
          </p:cNvSpPr>
          <p:nvPr/>
        </p:nvSpPr>
        <p:spPr bwMode="auto">
          <a:xfrm>
            <a:off x="6573838" y="33861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7"/>
          <p:cNvSpPr>
            <a:spLocks noChangeArrowheads="1"/>
          </p:cNvSpPr>
          <p:nvPr/>
        </p:nvSpPr>
        <p:spPr bwMode="auto">
          <a:xfrm>
            <a:off x="7880350" y="29718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73" name="Text Box 33"/>
          <p:cNvSpPr txBox="1">
            <a:spLocks noChangeArrowheads="1"/>
          </p:cNvSpPr>
          <p:nvPr/>
        </p:nvSpPr>
        <p:spPr bwMode="auto">
          <a:xfrm>
            <a:off x="6945313" y="30241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23574" name="Rectangle 27"/>
          <p:cNvSpPr>
            <a:spLocks noChangeArrowheads="1"/>
          </p:cNvSpPr>
          <p:nvPr/>
        </p:nvSpPr>
        <p:spPr bwMode="auto">
          <a:xfrm>
            <a:off x="1084263" y="2536825"/>
            <a:ext cx="701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start</a:t>
            </a:r>
            <a:endParaRPr lang="en-US" altLang="en-US" sz="2100">
              <a:latin typeface="Calibri" pitchFamily="34" charset="0"/>
            </a:endParaRPr>
          </a:p>
        </p:txBody>
      </p:sp>
      <p:sp>
        <p:nvSpPr>
          <p:cNvPr id="23575" name="Rectangle 28"/>
          <p:cNvSpPr>
            <a:spLocks noChangeArrowheads="1"/>
          </p:cNvSpPr>
          <p:nvPr/>
        </p:nvSpPr>
        <p:spPr bwMode="auto">
          <a:xfrm>
            <a:off x="3217863" y="2536825"/>
            <a:ext cx="11223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end w/1</a:t>
            </a:r>
            <a:endParaRPr lang="en-US" altLang="en-US" sz="2100">
              <a:latin typeface="Calibri" pitchFamily="34" charset="0"/>
            </a:endParaRPr>
          </a:p>
        </p:txBody>
      </p:sp>
      <p:sp>
        <p:nvSpPr>
          <p:cNvPr id="23576" name="Rectangle 29"/>
          <p:cNvSpPr>
            <a:spLocks noChangeArrowheads="1"/>
          </p:cNvSpPr>
          <p:nvPr/>
        </p:nvSpPr>
        <p:spPr bwMode="auto">
          <a:xfrm>
            <a:off x="5334000" y="2541588"/>
            <a:ext cx="1258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end w/11</a:t>
            </a:r>
            <a:endParaRPr lang="en-US" altLang="en-US" sz="2100">
              <a:latin typeface="Calibri" pitchFamily="34" charset="0"/>
            </a:endParaRPr>
          </a:p>
        </p:txBody>
      </p:sp>
      <p:sp>
        <p:nvSpPr>
          <p:cNvPr id="23577" name="Rectangle 30"/>
          <p:cNvSpPr>
            <a:spLocks noChangeArrowheads="1"/>
          </p:cNvSpPr>
          <p:nvPr/>
        </p:nvSpPr>
        <p:spPr bwMode="auto">
          <a:xfrm>
            <a:off x="7993063" y="2571750"/>
            <a:ext cx="617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fail!</a:t>
            </a:r>
            <a:endParaRPr lang="en-US" altLang="en-US" sz="2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No occurrences of </a:t>
            </a:r>
            <a:r>
              <a:rPr lang="en-US" altLang="en-US" sz="4400" b="1" dirty="0" smtClean="0">
                <a:latin typeface="Courier New" pitchFamily="49" charset="0"/>
              </a:rPr>
              <a:t>110</a:t>
            </a:r>
            <a:r>
              <a:rPr lang="en-US" altLang="en-US" sz="4400" dirty="0" smtClean="0">
                <a:latin typeface="Cambria" panose="02040503050406030204" pitchFamily="18" charset="0"/>
              </a:rPr>
              <a:t>?</a:t>
            </a:r>
            <a:endParaRPr lang="en-US" altLang="en-US" sz="4400" dirty="0">
              <a:latin typeface="Times" pitchFamily="-106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676400" y="5715000"/>
            <a:ext cx="5791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>
                <a:latin typeface="Cambria" panose="02040503050406030204" pitchFamily="18" charset="0"/>
              </a:rPr>
              <a:t>Why </a:t>
            </a:r>
            <a:r>
              <a:rPr lang="en-US" altLang="en-US" sz="2700" b="1" i="1" dirty="0">
                <a:latin typeface="Cambria" panose="02040503050406030204" pitchFamily="18" charset="0"/>
              </a:rPr>
              <a:t>doesn't</a:t>
            </a:r>
            <a:r>
              <a:rPr lang="en-US" altLang="en-US" sz="2700" dirty="0">
                <a:latin typeface="Cambria" panose="02040503050406030204" pitchFamily="18" charset="0"/>
              </a:rPr>
              <a:t> this machine work?</a:t>
            </a:r>
            <a:endParaRPr lang="en-US" altLang="en-US" sz="2700" b="1" dirty="0">
              <a:latin typeface="Cambria" panose="02040503050406030204" pitchFamily="18" charset="0"/>
            </a:endParaRPr>
          </a:p>
        </p:txBody>
      </p:sp>
      <p:sp>
        <p:nvSpPr>
          <p:cNvPr id="24580" name="Oval 12"/>
          <p:cNvSpPr>
            <a:spLocks noChangeArrowheads="1"/>
          </p:cNvSpPr>
          <p:nvPr/>
        </p:nvSpPr>
        <p:spPr bwMode="auto">
          <a:xfrm>
            <a:off x="1065213" y="3079750"/>
            <a:ext cx="823912" cy="793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1" name="AutoShape 13"/>
          <p:cNvSpPr>
            <a:spLocks noChangeArrowheads="1"/>
          </p:cNvSpPr>
          <p:nvPr/>
        </p:nvSpPr>
        <p:spPr bwMode="auto">
          <a:xfrm rot="5430567">
            <a:off x="595313" y="3259138"/>
            <a:ext cx="447675" cy="3778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2" name="Oval 14"/>
          <p:cNvSpPr>
            <a:spLocks noChangeArrowheads="1"/>
          </p:cNvSpPr>
          <p:nvPr/>
        </p:nvSpPr>
        <p:spPr bwMode="auto">
          <a:xfrm>
            <a:off x="3259138" y="300355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1049338" y="3373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24584" name="Line 18"/>
          <p:cNvSpPr>
            <a:spLocks noChangeShapeType="1"/>
          </p:cNvSpPr>
          <p:nvPr/>
        </p:nvSpPr>
        <p:spPr bwMode="auto">
          <a:xfrm>
            <a:off x="1997075" y="342900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9"/>
          <p:cNvSpPr txBox="1">
            <a:spLocks noChangeArrowheads="1"/>
          </p:cNvSpPr>
          <p:nvPr/>
        </p:nvSpPr>
        <p:spPr bwMode="auto">
          <a:xfrm>
            <a:off x="2463800" y="30686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24586" name="Oval 20"/>
          <p:cNvSpPr>
            <a:spLocks noChangeArrowheads="1"/>
          </p:cNvSpPr>
          <p:nvPr/>
        </p:nvSpPr>
        <p:spPr bwMode="auto">
          <a:xfrm>
            <a:off x="1019175" y="3027363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24587" name="AutoShape 21"/>
          <p:cNvCxnSpPr>
            <a:cxnSpLocks noChangeShapeType="1"/>
          </p:cNvCxnSpPr>
          <p:nvPr/>
        </p:nvCxnSpPr>
        <p:spPr bwMode="auto">
          <a:xfrm rot="5400000" flipV="1">
            <a:off x="1662907" y="30456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Text Box 22"/>
          <p:cNvSpPr txBox="1">
            <a:spLocks noChangeArrowheads="1"/>
          </p:cNvSpPr>
          <p:nvPr/>
        </p:nvSpPr>
        <p:spPr bwMode="auto">
          <a:xfrm>
            <a:off x="1997075" y="251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24589" name="Oval 25"/>
          <p:cNvSpPr>
            <a:spLocks noChangeArrowheads="1"/>
          </p:cNvSpPr>
          <p:nvPr/>
        </p:nvSpPr>
        <p:spPr bwMode="auto">
          <a:xfrm>
            <a:off x="3214688" y="296068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90" name="Line 26"/>
          <p:cNvSpPr>
            <a:spLocks noChangeShapeType="1"/>
          </p:cNvSpPr>
          <p:nvPr/>
        </p:nvSpPr>
        <p:spPr bwMode="auto">
          <a:xfrm>
            <a:off x="4211638" y="33861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28"/>
          <p:cNvSpPr>
            <a:spLocks noChangeArrowheads="1"/>
          </p:cNvSpPr>
          <p:nvPr/>
        </p:nvSpPr>
        <p:spPr bwMode="auto">
          <a:xfrm>
            <a:off x="5473700" y="292893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92" name="Text Box 33"/>
          <p:cNvSpPr txBox="1">
            <a:spLocks noChangeArrowheads="1"/>
          </p:cNvSpPr>
          <p:nvPr/>
        </p:nvSpPr>
        <p:spPr bwMode="auto">
          <a:xfrm>
            <a:off x="4583113" y="30241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cxnSp>
        <p:nvCxnSpPr>
          <p:cNvPr id="24593" name="AutoShape 21"/>
          <p:cNvCxnSpPr>
            <a:cxnSpLocks noChangeShapeType="1"/>
          </p:cNvCxnSpPr>
          <p:nvPr/>
        </p:nvCxnSpPr>
        <p:spPr bwMode="auto">
          <a:xfrm rot="5400000" flipV="1">
            <a:off x="3933032" y="30456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4" name="Text Box 22"/>
          <p:cNvSpPr txBox="1">
            <a:spLocks noChangeArrowheads="1"/>
          </p:cNvSpPr>
          <p:nvPr/>
        </p:nvSpPr>
        <p:spPr bwMode="auto">
          <a:xfrm>
            <a:off x="4267200" y="251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cxnSp>
        <p:nvCxnSpPr>
          <p:cNvPr id="24595" name="AutoShape 21"/>
          <p:cNvCxnSpPr>
            <a:cxnSpLocks noChangeShapeType="1"/>
          </p:cNvCxnSpPr>
          <p:nvPr/>
        </p:nvCxnSpPr>
        <p:spPr bwMode="auto">
          <a:xfrm rot="5400000" flipV="1">
            <a:off x="6168232" y="2977356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6" name="Text Box 22"/>
          <p:cNvSpPr txBox="1">
            <a:spLocks noChangeArrowheads="1"/>
          </p:cNvSpPr>
          <p:nvPr/>
        </p:nvSpPr>
        <p:spPr bwMode="auto">
          <a:xfrm>
            <a:off x="6502400" y="2446338"/>
            <a:ext cx="66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474663" y="1524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Number of </a:t>
            </a:r>
            <a:r>
              <a:rPr lang="en-US" altLang="en-US" sz="4400" b="1" dirty="0">
                <a:latin typeface="Cambria" panose="02040503050406030204" pitchFamily="18" charset="0"/>
              </a:rPr>
              <a:t>0</a:t>
            </a:r>
            <a:r>
              <a:rPr lang="en-US" altLang="en-US" sz="4400" dirty="0">
                <a:latin typeface="Cambria" panose="02040503050406030204" pitchFamily="18" charset="0"/>
              </a:rPr>
              <a:t>s is div. by 3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96863" y="1244600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number of zeros (</a:t>
            </a:r>
            <a:r>
              <a:rPr lang="en-US" altLang="en-US" sz="1600" b="1" dirty="0">
                <a:latin typeface="Cambria" panose="02040503050406030204" pitchFamily="18" charset="0"/>
              </a:rPr>
              <a:t>0</a:t>
            </a:r>
            <a:r>
              <a:rPr lang="en-US" altLang="en-US" sz="1600" dirty="0">
                <a:latin typeface="Cambria" panose="02040503050406030204" pitchFamily="18" charset="0"/>
              </a:rPr>
              <a:t>s) is a multiple of </a:t>
            </a:r>
            <a:r>
              <a:rPr lang="en-US" altLang="en-US" sz="1600" dirty="0" smtClean="0">
                <a:latin typeface="Cambria" panose="02040503050406030204" pitchFamily="18" charset="0"/>
              </a:rPr>
              <a:t>3, so there are 0</a:t>
            </a:r>
            <a:r>
              <a:rPr lang="en-US" altLang="en-US" sz="1600" dirty="0">
                <a:latin typeface="Cambria" panose="02040503050406030204" pitchFamily="18" charset="0"/>
              </a:rPr>
              <a:t>, 3, 6, … </a:t>
            </a:r>
            <a:r>
              <a:rPr lang="en-US" altLang="en-US" sz="1600" dirty="0" smtClean="0">
                <a:latin typeface="Cambria" panose="02040503050406030204" pitchFamily="18" charset="0"/>
              </a:rPr>
              <a:t>zeros. </a:t>
            </a:r>
            <a:r>
              <a:rPr lang="en-US" altLang="en-US" sz="1600" b="1" dirty="0">
                <a:latin typeface="Cambria" panose="02040503050406030204" pitchFamily="18" charset="0"/>
              </a:rPr>
              <a:t>1</a:t>
            </a:r>
            <a:r>
              <a:rPr lang="en-US" altLang="en-US" sz="1600" dirty="0">
                <a:latin typeface="Cambria" panose="02040503050406030204" pitchFamily="18" charset="0"/>
              </a:rPr>
              <a:t>s don't matter.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800600" y="1404643"/>
            <a:ext cx="38862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1" dirty="0">
                <a:latin typeface="Arial" pitchFamily="34" charset="0"/>
              </a:rPr>
              <a:t>Accepted:  </a:t>
            </a:r>
            <a:r>
              <a:rPr lang="en-US" altLang="en-US" sz="1600" dirty="0">
                <a:latin typeface="Arial" pitchFamily="34" charset="0"/>
              </a:rPr>
              <a:t>110101110,  11,   0000010</a:t>
            </a:r>
            <a:endParaRPr lang="en-US" altLang="en-US" sz="1600" b="1" dirty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600" b="1" dirty="0">
                <a:latin typeface="Arial" pitchFamily="34" charset="0"/>
              </a:rPr>
              <a:t>Rejected:  </a:t>
            </a:r>
            <a:r>
              <a:rPr lang="en-US" altLang="en-US" sz="1600" dirty="0">
                <a:latin typeface="Arial" pitchFamily="34" charset="0"/>
              </a:rPr>
              <a:t>101,  0000,  111011101111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892675" y="6400800"/>
            <a:ext cx="3098925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M</a:t>
            </a:r>
            <a:r>
              <a:rPr lang="en-US" altLang="en-US" sz="1400" i="1" dirty="0" smtClean="0">
                <a:solidFill>
                  <a:srgbClr val="0900FF"/>
                </a:solidFill>
                <a:latin typeface="Arial" pitchFamily="34" charset="0"/>
              </a:rPr>
              <a:t>inimum </a:t>
            </a:r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possible</a:t>
            </a:r>
            <a:r>
              <a:rPr lang="en-US" altLang="en-US" sz="1400" dirty="0">
                <a:solidFill>
                  <a:srgbClr val="0900FF"/>
                </a:solidFill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number of states?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65"/>
          <p:cNvSpPr>
            <a:spLocks noChangeArrowheads="1"/>
          </p:cNvSpPr>
          <p:nvPr/>
        </p:nvSpPr>
        <p:spPr bwMode="auto">
          <a:xfrm>
            <a:off x="1371600" y="5562600"/>
            <a:ext cx="7543800" cy="1143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075" name="Group 9"/>
          <p:cNvGrpSpPr>
            <a:grpSpLocks/>
          </p:cNvGrpSpPr>
          <p:nvPr/>
        </p:nvGrpSpPr>
        <p:grpSpPr bwMode="auto">
          <a:xfrm>
            <a:off x="349250" y="381000"/>
            <a:ext cx="444500" cy="488950"/>
            <a:chOff x="2928" y="1051"/>
            <a:chExt cx="840" cy="957"/>
          </a:xfrm>
        </p:grpSpPr>
        <p:sp>
          <p:nvSpPr>
            <p:cNvPr id="3113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5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6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7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8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9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20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21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22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6" name="Text Box 42"/>
          <p:cNvSpPr txBox="1">
            <a:spLocks noChangeArrowheads="1"/>
          </p:cNvSpPr>
          <p:nvPr/>
        </p:nvSpPr>
        <p:spPr bwMode="auto">
          <a:xfrm>
            <a:off x="228600" y="1524000"/>
            <a:ext cx="1890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8000"/>
                </a:solidFill>
                <a:latin typeface="Cambria" panose="02040503050406030204" pitchFamily="18" charset="0"/>
              </a:rPr>
              <a:t>The view from here…</a:t>
            </a:r>
          </a:p>
        </p:txBody>
      </p:sp>
      <p:cxnSp>
        <p:nvCxnSpPr>
          <p:cNvPr id="3077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138488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078" name="TextBox 58"/>
          <p:cNvSpPr txBox="1">
            <a:spLocks noChangeArrowheads="1"/>
          </p:cNvSpPr>
          <p:nvPr/>
        </p:nvSpPr>
        <p:spPr bwMode="auto">
          <a:xfrm>
            <a:off x="1600200" y="5664200"/>
            <a:ext cx="414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6945313" y="2805113"/>
            <a:ext cx="183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AF9"/>
                </a:solidFill>
                <a:latin typeface="Calibri" pitchFamily="34" charset="0"/>
              </a:rPr>
              <a:t>robots and computer </a:t>
            </a:r>
            <a:r>
              <a:rPr lang="en-US" altLang="en-US" dirty="0" smtClean="0">
                <a:solidFill>
                  <a:srgbClr val="000AF9"/>
                </a:solidFill>
                <a:latin typeface="Calibri" pitchFamily="34" charset="0"/>
              </a:rPr>
              <a:t>vision!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4896604" y="2923672"/>
            <a:ext cx="1652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000AF9"/>
                </a:solidFill>
                <a:latin typeface="Calibri" pitchFamily="34" charset="0"/>
              </a:rPr>
              <a:t>feature-based modeling + classification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3081" name="Rectangle 45"/>
          <p:cNvSpPr>
            <a:spLocks noChangeArrowheads="1"/>
          </p:cNvSpPr>
          <p:nvPr/>
        </p:nvSpPr>
        <p:spPr bwMode="auto">
          <a:xfrm>
            <a:off x="4481513" y="4392613"/>
            <a:ext cx="229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circuits and memory</a:t>
            </a:r>
            <a:endParaRPr lang="en-US" altLang="en-US"/>
          </a:p>
        </p:txBody>
      </p:sp>
      <p:sp>
        <p:nvSpPr>
          <p:cNvPr id="3082" name="Rectangle 46"/>
          <p:cNvSpPr>
            <a:spLocks noChangeArrowheads="1"/>
          </p:cNvSpPr>
          <p:nvPr/>
        </p:nvSpPr>
        <p:spPr bwMode="auto">
          <a:xfrm>
            <a:off x="6843713" y="4392613"/>
            <a:ext cx="2071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data: classes and objects</a:t>
            </a:r>
            <a:endParaRPr lang="en-US" altLang="en-US"/>
          </a:p>
        </p:txBody>
      </p:sp>
      <p:sp>
        <p:nvSpPr>
          <p:cNvPr id="3083" name="Rectangle 48"/>
          <p:cNvSpPr>
            <a:spLocks noChangeArrowheads="1"/>
          </p:cNvSpPr>
          <p:nvPr/>
        </p:nvSpPr>
        <p:spPr bwMode="auto">
          <a:xfrm>
            <a:off x="2924175" y="2805113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AF9"/>
                </a:solidFill>
                <a:latin typeface="Calibri" pitchFamily="34" charset="0"/>
              </a:rPr>
              <a:t>graphics /  media / </a:t>
            </a:r>
            <a:r>
              <a:rPr lang="en-US" altLang="en-US" dirty="0">
                <a:solidFill>
                  <a:srgbClr val="000AF9"/>
                </a:solidFill>
                <a:latin typeface="Calibri" pitchFamily="34" charset="0"/>
              </a:rPr>
              <a:t>games ...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084" name="Text Box 42"/>
          <p:cNvSpPr txBox="1">
            <a:spLocks noChangeArrowheads="1"/>
          </p:cNvSpPr>
          <p:nvPr/>
        </p:nvSpPr>
        <p:spPr bwMode="auto">
          <a:xfrm>
            <a:off x="182563" y="5754688"/>
            <a:ext cx="1611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ambria" panose="02040503050406030204" pitchFamily="18" charset="0"/>
              </a:rPr>
              <a:t>is over here:</a:t>
            </a:r>
          </a:p>
        </p:txBody>
      </p:sp>
      <p:grpSp>
        <p:nvGrpSpPr>
          <p:cNvPr id="3085" name="Group 39"/>
          <p:cNvGrpSpPr>
            <a:grpSpLocks/>
          </p:cNvGrpSpPr>
          <p:nvPr/>
        </p:nvGrpSpPr>
        <p:grpSpPr bwMode="auto">
          <a:xfrm>
            <a:off x="823913" y="4387850"/>
            <a:ext cx="3429000" cy="842963"/>
            <a:chOff x="304800" y="4267200"/>
            <a:chExt cx="3429000" cy="842963"/>
          </a:xfrm>
        </p:grpSpPr>
        <p:sp>
          <p:nvSpPr>
            <p:cNvPr id="3108" name="Rectangle 44"/>
            <p:cNvSpPr>
              <a:spLocks noChangeArrowheads="1"/>
            </p:cNvSpPr>
            <p:nvPr/>
          </p:nvSpPr>
          <p:spPr bwMode="auto">
            <a:xfrm>
              <a:off x="1219200" y="4648200"/>
              <a:ext cx="1833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>
                  <a:latin typeface="Comic Sans MS" pitchFamily="66" charset="0"/>
                </a:rPr>
                <a:t>functions</a:t>
              </a:r>
              <a:endParaRPr lang="en-US" altLang="en-US"/>
            </a:p>
          </p:txBody>
        </p:sp>
        <p:sp>
          <p:nvSpPr>
            <p:cNvPr id="3109" name="Rectangle 47"/>
            <p:cNvSpPr>
              <a:spLocks noChangeArrowheads="1"/>
            </p:cNvSpPr>
            <p:nvPr/>
          </p:nvSpPr>
          <p:spPr bwMode="auto">
            <a:xfrm>
              <a:off x="2895600" y="4267200"/>
              <a:ext cx="8382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loops</a:t>
              </a:r>
              <a:endParaRPr lang="en-US" altLang="en-US" sz="1500"/>
            </a:p>
          </p:txBody>
        </p:sp>
        <p:sp>
          <p:nvSpPr>
            <p:cNvPr id="3110" name="Rectangle 50"/>
            <p:cNvSpPr>
              <a:spLocks noChangeArrowheads="1"/>
            </p:cNvSpPr>
            <p:nvPr/>
          </p:nvSpPr>
          <p:spPr bwMode="auto">
            <a:xfrm>
              <a:off x="16002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variables</a:t>
              </a:r>
              <a:endParaRPr lang="en-US" altLang="en-US" sz="1500"/>
            </a:p>
          </p:txBody>
        </p:sp>
        <p:sp>
          <p:nvSpPr>
            <p:cNvPr id="3111" name="Rectangle 51"/>
            <p:cNvSpPr>
              <a:spLocks noChangeArrowheads="1"/>
            </p:cNvSpPr>
            <p:nvPr/>
          </p:nvSpPr>
          <p:spPr bwMode="auto">
            <a:xfrm>
              <a:off x="3048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recursion</a:t>
              </a:r>
              <a:endParaRPr lang="en-US" altLang="en-US" sz="1500"/>
            </a:p>
          </p:txBody>
        </p:sp>
        <p:cxnSp>
          <p:nvCxnSpPr>
            <p:cNvPr id="3112" name="Straight Connector 37"/>
            <p:cNvCxnSpPr>
              <a:cxnSpLocks noChangeShapeType="1"/>
            </p:cNvCxnSpPr>
            <p:nvPr/>
          </p:nvCxnSpPr>
          <p:spPr bwMode="auto">
            <a:xfrm>
              <a:off x="381000" y="4648200"/>
              <a:ext cx="332389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86" name="Rectangle 43"/>
          <p:cNvSpPr>
            <a:spLocks noChangeArrowheads="1"/>
          </p:cNvSpPr>
          <p:nvPr/>
        </p:nvSpPr>
        <p:spPr bwMode="auto">
          <a:xfrm>
            <a:off x="914400" y="2805113"/>
            <a:ext cx="1566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err="1" smtClean="0">
                <a:solidFill>
                  <a:srgbClr val="000AF9"/>
                </a:solidFill>
                <a:latin typeface="Calibri" pitchFamily="34" charset="0"/>
              </a:rPr>
              <a:t>populationanalysis</a:t>
            </a:r>
            <a:r>
              <a:rPr lang="en-US" altLang="en-US" dirty="0" smtClean="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dirty="0">
                <a:solidFill>
                  <a:srgbClr val="000AF9"/>
                </a:solidFill>
                <a:latin typeface="Calibri" pitchFamily="34" charset="0"/>
              </a:rPr>
              <a:t>+ algorithms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087" name="Rounded Rectangle 41"/>
          <p:cNvSpPr>
            <a:spLocks noChangeArrowheads="1"/>
          </p:cNvSpPr>
          <p:nvPr/>
        </p:nvSpPr>
        <p:spPr bwMode="auto">
          <a:xfrm>
            <a:off x="841375" y="2673350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8" name="Rounded Rectangle 42"/>
          <p:cNvSpPr>
            <a:spLocks noChangeArrowheads="1"/>
          </p:cNvSpPr>
          <p:nvPr/>
        </p:nvSpPr>
        <p:spPr bwMode="auto">
          <a:xfrm>
            <a:off x="289560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9" name="Rounded Rectangle 43"/>
          <p:cNvSpPr>
            <a:spLocks noChangeArrowheads="1"/>
          </p:cNvSpPr>
          <p:nvPr/>
        </p:nvSpPr>
        <p:spPr bwMode="auto">
          <a:xfrm>
            <a:off x="487680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0" name="Rounded Rectangle 44"/>
          <p:cNvSpPr>
            <a:spLocks noChangeArrowheads="1"/>
          </p:cNvSpPr>
          <p:nvPr/>
        </p:nvSpPr>
        <p:spPr bwMode="auto">
          <a:xfrm>
            <a:off x="6978650" y="2716213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1" name="Rounded Rectangle 45"/>
          <p:cNvSpPr>
            <a:spLocks noChangeArrowheads="1"/>
          </p:cNvSpPr>
          <p:nvPr/>
        </p:nvSpPr>
        <p:spPr bwMode="auto">
          <a:xfrm>
            <a:off x="649288" y="4284663"/>
            <a:ext cx="3835400" cy="10255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2" name="Rounded Rectangle 46"/>
          <p:cNvSpPr>
            <a:spLocks noChangeArrowheads="1"/>
          </p:cNvSpPr>
          <p:nvPr/>
        </p:nvSpPr>
        <p:spPr bwMode="auto">
          <a:xfrm>
            <a:off x="4662488" y="4281488"/>
            <a:ext cx="1924050" cy="1028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3" name="Rounded Rectangle 47"/>
          <p:cNvSpPr>
            <a:spLocks noChangeArrowheads="1"/>
          </p:cNvSpPr>
          <p:nvPr/>
        </p:nvSpPr>
        <p:spPr bwMode="auto">
          <a:xfrm>
            <a:off x="6777038" y="4276725"/>
            <a:ext cx="2192337" cy="102711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4" name="Rounded Rectangle 48"/>
          <p:cNvSpPr>
            <a:spLocks noChangeArrowheads="1"/>
          </p:cNvSpPr>
          <p:nvPr/>
        </p:nvSpPr>
        <p:spPr bwMode="auto">
          <a:xfrm>
            <a:off x="1447800" y="5621338"/>
            <a:ext cx="7091363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095" name="Straight Arrow Connector 50"/>
          <p:cNvCxnSpPr>
            <a:cxnSpLocks noChangeShapeType="1"/>
          </p:cNvCxnSpPr>
          <p:nvPr/>
        </p:nvCxnSpPr>
        <p:spPr bwMode="auto">
          <a:xfrm rot="16200000" flipH="1">
            <a:off x="-1265238" y="4068763"/>
            <a:ext cx="3344863" cy="793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6" name="Rectangle 55"/>
          <p:cNvSpPr>
            <a:spLocks noChangeArrowheads="1"/>
          </p:cNvSpPr>
          <p:nvPr/>
        </p:nvSpPr>
        <p:spPr bwMode="auto">
          <a:xfrm>
            <a:off x="23813" y="884238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 dirty="0">
                <a:solidFill>
                  <a:srgbClr val="008000"/>
                </a:solidFill>
              </a:rPr>
              <a:t>I've got </a:t>
            </a:r>
            <a:r>
              <a:rPr lang="en-US" altLang="en-US" sz="900" i="1" dirty="0">
                <a:solidFill>
                  <a:srgbClr val="008000"/>
                </a:solidFill>
              </a:rPr>
              <a:t>all </a:t>
            </a:r>
            <a:r>
              <a:rPr lang="en-US" altLang="en-US" sz="900" dirty="0">
                <a:solidFill>
                  <a:srgbClr val="008000"/>
                </a:solidFill>
              </a:rPr>
              <a:t>my eyes on this view!</a:t>
            </a:r>
            <a:endParaRPr lang="en-US" altLang="en-US" sz="900" dirty="0"/>
          </a:p>
        </p:txBody>
      </p:sp>
      <p:sp>
        <p:nvSpPr>
          <p:cNvPr id="3097" name="Rectangle 57"/>
          <p:cNvSpPr>
            <a:spLocks noChangeArrowheads="1"/>
          </p:cNvSpPr>
          <p:nvPr/>
        </p:nvSpPr>
        <p:spPr bwMode="auto">
          <a:xfrm>
            <a:off x="5732463" y="5767388"/>
            <a:ext cx="2547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What </a:t>
            </a:r>
            <a:r>
              <a:rPr lang="en-US" altLang="en-US" sz="1800" b="1" i="1">
                <a:solidFill>
                  <a:srgbClr val="008000"/>
                </a:solidFill>
                <a:latin typeface="Calibri" pitchFamily="34" charset="0"/>
              </a:rPr>
              <a:t>can </a:t>
            </a:r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be computed...</a:t>
            </a:r>
          </a:p>
        </p:txBody>
      </p:sp>
      <p:sp>
        <p:nvSpPr>
          <p:cNvPr id="3098" name="Rectangle 58"/>
          <p:cNvSpPr>
            <a:spLocks noChangeArrowheads="1"/>
          </p:cNvSpPr>
          <p:nvPr/>
        </p:nvSpPr>
        <p:spPr bwMode="auto">
          <a:xfrm>
            <a:off x="5854700" y="608965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... and how efficiently?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3099" name="Rectangle 59"/>
          <p:cNvSpPr>
            <a:spLocks noChangeArrowheads="1"/>
          </p:cNvSpPr>
          <p:nvPr/>
        </p:nvSpPr>
        <p:spPr bwMode="auto">
          <a:xfrm>
            <a:off x="3724275" y="2438400"/>
            <a:ext cx="2143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alibri" pitchFamily="34" charset="0"/>
              </a:rPr>
              <a:t>CS Applications</a:t>
            </a:r>
            <a:endParaRPr lang="en-US" altLang="en-US" b="1"/>
          </a:p>
        </p:txBody>
      </p:sp>
      <p:sp>
        <p:nvSpPr>
          <p:cNvPr id="3100" name="Rectangle 60"/>
          <p:cNvSpPr>
            <a:spLocks noChangeArrowheads="1"/>
          </p:cNvSpPr>
          <p:nvPr/>
        </p:nvSpPr>
        <p:spPr bwMode="auto">
          <a:xfrm>
            <a:off x="4164013" y="5024438"/>
            <a:ext cx="7191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alibri" pitchFamily="34" charset="0"/>
              </a:rPr>
              <a:t>CS 5</a:t>
            </a:r>
            <a:endParaRPr lang="en-US" altLang="en-US" b="1"/>
          </a:p>
        </p:txBody>
      </p:sp>
      <p:sp>
        <p:nvSpPr>
          <p:cNvPr id="3101" name="Rectangle 61"/>
          <p:cNvSpPr>
            <a:spLocks noChangeArrowheads="1"/>
          </p:cNvSpPr>
          <p:nvPr/>
        </p:nvSpPr>
        <p:spPr bwMode="auto">
          <a:xfrm>
            <a:off x="7497763" y="5380038"/>
            <a:ext cx="15319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8000"/>
                </a:solidFill>
                <a:latin typeface="Calibri" pitchFamily="34" charset="0"/>
              </a:rPr>
              <a:t>CS </a:t>
            </a:r>
            <a:r>
              <a:rPr lang="en-US" altLang="en-US" b="1" i="1">
                <a:solidFill>
                  <a:srgbClr val="008000"/>
                </a:solidFill>
                <a:latin typeface="Calibri" pitchFamily="34" charset="0"/>
              </a:rPr>
              <a:t>Theory</a:t>
            </a:r>
            <a:endParaRPr lang="en-US" altLang="en-US" b="1" i="1">
              <a:solidFill>
                <a:srgbClr val="008000"/>
              </a:solidFill>
            </a:endParaRPr>
          </a:p>
        </p:txBody>
      </p:sp>
      <p:sp>
        <p:nvSpPr>
          <p:cNvPr id="3102" name="Text Box 24"/>
          <p:cNvSpPr txBox="1">
            <a:spLocks noChangeArrowheads="1"/>
          </p:cNvSpPr>
          <p:nvPr/>
        </p:nvSpPr>
        <p:spPr bwMode="auto">
          <a:xfrm>
            <a:off x="1143000" y="26035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CS5: an overview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03" name="Rounded Rectangle 65"/>
          <p:cNvSpPr>
            <a:spLocks noChangeArrowheads="1"/>
          </p:cNvSpPr>
          <p:nvPr/>
        </p:nvSpPr>
        <p:spPr bwMode="auto">
          <a:xfrm>
            <a:off x="2286000" y="1143000"/>
            <a:ext cx="6381750" cy="1143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04" name="TextBox 58"/>
          <p:cNvSpPr txBox="1">
            <a:spLocks noChangeArrowheads="1"/>
          </p:cNvSpPr>
          <p:nvPr/>
        </p:nvSpPr>
        <p:spPr bwMode="auto">
          <a:xfrm>
            <a:off x="2727325" y="1298575"/>
            <a:ext cx="350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Final Projects</a:t>
            </a:r>
          </a:p>
        </p:txBody>
      </p:sp>
      <p:sp>
        <p:nvSpPr>
          <p:cNvPr id="3105" name="Rounded Rectangle 48"/>
          <p:cNvSpPr>
            <a:spLocks noChangeArrowheads="1"/>
          </p:cNvSpPr>
          <p:nvPr/>
        </p:nvSpPr>
        <p:spPr bwMode="auto">
          <a:xfrm>
            <a:off x="2362200" y="1206500"/>
            <a:ext cx="6176963" cy="100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06" name="TextBox 1"/>
          <p:cNvSpPr txBox="1">
            <a:spLocks noChangeArrowheads="1"/>
          </p:cNvSpPr>
          <p:nvPr/>
        </p:nvSpPr>
        <p:spPr bwMode="auto">
          <a:xfrm>
            <a:off x="6324600" y="1263650"/>
            <a:ext cx="80823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500" dirty="0" err="1">
                <a:solidFill>
                  <a:srgbClr val="06A606"/>
                </a:solidFill>
                <a:latin typeface="Cambria" pitchFamily="18" charset="0"/>
              </a:rPr>
              <a:t>Picobot</a:t>
            </a:r>
            <a:endParaRPr lang="en-US" altLang="en-US" sz="1500" dirty="0">
              <a:solidFill>
                <a:srgbClr val="06A606"/>
              </a:solidFill>
              <a:latin typeface="Cambria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en-US" sz="1500" dirty="0" err="1">
                <a:solidFill>
                  <a:srgbClr val="06A606"/>
                </a:solidFill>
                <a:latin typeface="Cambria" pitchFamily="18" charset="0"/>
              </a:rPr>
              <a:t>vPool</a:t>
            </a:r>
            <a:endParaRPr lang="en-US" altLang="en-US" sz="1500" dirty="0">
              <a:solidFill>
                <a:srgbClr val="06A606"/>
              </a:solidFill>
              <a:latin typeface="Cambria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en-US" sz="1500" dirty="0" err="1" smtClean="0">
                <a:solidFill>
                  <a:srgbClr val="06A606"/>
                </a:solidFill>
                <a:latin typeface="Cambria" pitchFamily="18" charset="0"/>
              </a:rPr>
              <a:t>TextID</a:t>
            </a:r>
            <a:endParaRPr lang="en-US" altLang="en-US" sz="1500" dirty="0">
              <a:solidFill>
                <a:srgbClr val="06A606"/>
              </a:solidFill>
              <a:latin typeface="Cambria" pitchFamily="18" charset="0"/>
            </a:endParaRPr>
          </a:p>
        </p:txBody>
      </p:sp>
      <p:sp>
        <p:nvSpPr>
          <p:cNvPr id="3107" name="Rectangle 61"/>
          <p:cNvSpPr>
            <a:spLocks noChangeArrowheads="1"/>
          </p:cNvSpPr>
          <p:nvPr/>
        </p:nvSpPr>
        <p:spPr bwMode="auto">
          <a:xfrm>
            <a:off x="7580313" y="976313"/>
            <a:ext cx="1471612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CS Practice</a:t>
            </a:r>
            <a:endParaRPr lang="en-US" altLang="en-US" sz="2100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Third character is a </a:t>
            </a:r>
            <a:r>
              <a:rPr lang="en-US" altLang="en-US" sz="4400" b="1" dirty="0">
                <a:latin typeface="Courier New" pitchFamily="49" charset="0"/>
              </a:rPr>
              <a:t>1</a:t>
            </a:r>
            <a:endParaRPr lang="en-US" altLang="en-US" sz="4400" dirty="0">
              <a:latin typeface="Times" pitchFamily="-10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92675" y="6400800"/>
            <a:ext cx="3098925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M</a:t>
            </a:r>
            <a:r>
              <a:rPr lang="en-US" altLang="en-US" sz="1400" i="1" dirty="0" smtClean="0">
                <a:solidFill>
                  <a:srgbClr val="0900FF"/>
                </a:solidFill>
                <a:latin typeface="Arial" pitchFamily="34" charset="0"/>
              </a:rPr>
              <a:t>inimum </a:t>
            </a:r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possible</a:t>
            </a:r>
            <a:r>
              <a:rPr lang="en-US" altLang="en-US" sz="1400" dirty="0">
                <a:solidFill>
                  <a:srgbClr val="0900FF"/>
                </a:solidFill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number of states?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40896" y="1343528"/>
            <a:ext cx="410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third digit (from the left) is a </a:t>
            </a:r>
            <a:r>
              <a:rPr lang="en-US" altLang="en-US" sz="1600" b="1" dirty="0">
                <a:latin typeface="Cambria" panose="02040503050406030204" pitchFamily="18" charset="0"/>
              </a:rPr>
              <a:t>1</a:t>
            </a:r>
            <a:r>
              <a:rPr lang="en-US" altLang="en-US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061284" y="1359820"/>
            <a:ext cx="324451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1" dirty="0">
                <a:latin typeface="Arial" pitchFamily="34" charset="0"/>
              </a:rPr>
              <a:t>Accepted: </a:t>
            </a:r>
            <a:r>
              <a:rPr lang="en-US" altLang="en-US" sz="1600" b="1" dirty="0" smtClean="0">
                <a:latin typeface="Arial" pitchFamily="34" charset="0"/>
              </a:rPr>
              <a:t>  </a:t>
            </a:r>
            <a:r>
              <a:rPr lang="en-US" altLang="en-US" sz="1600" dirty="0">
                <a:latin typeface="Arial" pitchFamily="34" charset="0"/>
              </a:rPr>
              <a:t>10</a:t>
            </a:r>
            <a:r>
              <a:rPr lang="en-US" altLang="en-US" sz="1600" b="1" u="sng" dirty="0">
                <a:latin typeface="Arial" pitchFamily="34" charset="0"/>
              </a:rPr>
              <a:t>1</a:t>
            </a:r>
            <a:r>
              <a:rPr lang="en-US" altLang="en-US" sz="1600" dirty="0">
                <a:latin typeface="Arial" pitchFamily="34" charset="0"/>
              </a:rPr>
              <a:t>0001     </a:t>
            </a:r>
            <a:endParaRPr lang="en-US" altLang="en-US" sz="1600" b="1" dirty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600" b="1" dirty="0" smtClean="0">
                <a:latin typeface="Arial" pitchFamily="34" charset="0"/>
              </a:rPr>
              <a:t>Rejected</a:t>
            </a:r>
            <a:r>
              <a:rPr lang="en-US" altLang="en-US" sz="1600" b="1" dirty="0">
                <a:latin typeface="Arial" pitchFamily="34" charset="0"/>
              </a:rPr>
              <a:t>:  </a:t>
            </a:r>
            <a:r>
              <a:rPr lang="en-US" altLang="en-US" sz="1600" b="1" dirty="0" smtClean="0">
                <a:latin typeface="Arial" pitchFamily="34" charset="0"/>
              </a:rPr>
              <a:t> </a:t>
            </a:r>
            <a:r>
              <a:rPr lang="en-US" altLang="en-US" sz="1600" dirty="0" smtClean="0">
                <a:latin typeface="Arial" pitchFamily="34" charset="0"/>
              </a:rPr>
              <a:t>11</a:t>
            </a:r>
            <a:r>
              <a:rPr lang="en-US" altLang="en-US" sz="1600" b="1" u="sng" dirty="0" smtClean="0">
                <a:latin typeface="Arial" pitchFamily="34" charset="0"/>
              </a:rPr>
              <a:t>0</a:t>
            </a:r>
            <a:r>
              <a:rPr lang="en-US" altLang="en-US" sz="1600" dirty="0" smtClean="0">
                <a:latin typeface="Arial" pitchFamily="34" charset="0"/>
              </a:rPr>
              <a:t>00100  and 11</a:t>
            </a:r>
            <a:endParaRPr lang="en-US" altLang="en-US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i="1" dirty="0">
                <a:latin typeface="Cambria" panose="02040503050406030204" pitchFamily="18" charset="0"/>
              </a:rPr>
              <a:t>Third-to-last</a:t>
            </a:r>
            <a:r>
              <a:rPr lang="en-US" altLang="en-US" sz="4400" dirty="0">
                <a:latin typeface="Cambria" panose="02040503050406030204" pitchFamily="18" charset="0"/>
              </a:rPr>
              <a:t> character is a </a:t>
            </a:r>
            <a:r>
              <a:rPr lang="en-US" altLang="en-US" sz="4400" b="1" dirty="0" smtClean="0">
                <a:latin typeface="Courier New" pitchFamily="49" charset="0"/>
              </a:rPr>
              <a:t>1</a:t>
            </a:r>
            <a:r>
              <a:rPr lang="en-US" altLang="en-US" sz="4400" dirty="0" smtClean="0">
                <a:latin typeface="Cambria" panose="02040503050406030204" pitchFamily="18" charset="0"/>
              </a:rPr>
              <a:t>?</a:t>
            </a:r>
            <a:endParaRPr lang="en-US" altLang="en-US" sz="4400" dirty="0">
              <a:latin typeface="Times" pitchFamily="-106" charset="0"/>
            </a:endParaRPr>
          </a:p>
        </p:txBody>
      </p:sp>
      <p:sp>
        <p:nvSpPr>
          <p:cNvPr id="27651" name="Rectangle 1029"/>
          <p:cNvSpPr>
            <a:spLocks noChangeArrowheads="1"/>
          </p:cNvSpPr>
          <p:nvPr/>
        </p:nvSpPr>
        <p:spPr bwMode="auto">
          <a:xfrm>
            <a:off x="306387" y="1485900"/>
            <a:ext cx="418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mbria" panose="02040503050406030204" pitchFamily="18" charset="0"/>
              </a:rPr>
              <a:t>Draw a FSM accepting strings whose third-to-last digit (from the right) is a </a:t>
            </a:r>
            <a:r>
              <a:rPr lang="en-US" altLang="en-US" sz="1800" b="1" dirty="0">
                <a:latin typeface="Cambria" panose="02040503050406030204" pitchFamily="18" charset="0"/>
              </a:rPr>
              <a:t>1</a:t>
            </a:r>
            <a:r>
              <a:rPr lang="en-US" altLang="en-US" sz="1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257800" y="1548738"/>
            <a:ext cx="3158748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1" dirty="0">
                <a:latin typeface="Arial" pitchFamily="34" charset="0"/>
              </a:rPr>
              <a:t>Accepted: </a:t>
            </a:r>
            <a:r>
              <a:rPr lang="en-US" altLang="en-US" sz="1600" dirty="0">
                <a:latin typeface="Arial" pitchFamily="34" charset="0"/>
              </a:rPr>
              <a:t>0</a:t>
            </a:r>
            <a:r>
              <a:rPr lang="en-US" altLang="en-US" sz="1600" b="1" u="sng" dirty="0">
                <a:latin typeface="Arial" pitchFamily="34" charset="0"/>
              </a:rPr>
              <a:t>1</a:t>
            </a:r>
            <a:r>
              <a:rPr lang="en-US" altLang="en-US" sz="1600" dirty="0">
                <a:latin typeface="Arial" pitchFamily="34" charset="0"/>
              </a:rPr>
              <a:t>00 and </a:t>
            </a:r>
            <a:r>
              <a:rPr lang="en-US" altLang="en-US" sz="1600" dirty="0" smtClean="0">
                <a:latin typeface="Arial" pitchFamily="34" charset="0"/>
              </a:rPr>
              <a:t>01</a:t>
            </a:r>
            <a:r>
              <a:rPr lang="en-US" altLang="en-US" sz="1600" b="1" u="sng" dirty="0" smtClean="0">
                <a:latin typeface="Arial" pitchFamily="34" charset="0"/>
              </a:rPr>
              <a:t>1</a:t>
            </a:r>
            <a:r>
              <a:rPr lang="en-US" altLang="en-US" sz="1600" dirty="0" smtClean="0">
                <a:latin typeface="Arial" pitchFamily="34" charset="0"/>
              </a:rPr>
              <a:t>01       </a:t>
            </a:r>
            <a:endParaRPr lang="en-US" altLang="en-US" sz="1600" dirty="0" smtClean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600" b="1" dirty="0" smtClean="0">
                <a:latin typeface="Arial" pitchFamily="34" charset="0"/>
              </a:rPr>
              <a:t>Rejected</a:t>
            </a:r>
            <a:r>
              <a:rPr lang="en-US" altLang="en-US" sz="1600" b="1" dirty="0">
                <a:latin typeface="Arial" pitchFamily="34" charset="0"/>
              </a:rPr>
              <a:t>:  </a:t>
            </a:r>
            <a:r>
              <a:rPr lang="en-US" altLang="en-US" sz="1600" dirty="0" smtClean="0">
                <a:latin typeface="Arial" pitchFamily="34" charset="0"/>
              </a:rPr>
              <a:t>101</a:t>
            </a:r>
            <a:r>
              <a:rPr lang="en-US" altLang="en-US" sz="1600" b="1" u="sng" dirty="0" smtClean="0">
                <a:latin typeface="Arial" pitchFamily="34" charset="0"/>
              </a:rPr>
              <a:t>0</a:t>
            </a:r>
            <a:r>
              <a:rPr lang="en-US" altLang="en-US" sz="1600" dirty="0" smtClean="0">
                <a:latin typeface="Arial" pitchFamily="34" charset="0"/>
              </a:rPr>
              <a:t>01 </a:t>
            </a:r>
            <a:r>
              <a:rPr lang="en-US" altLang="en-US" sz="1600" dirty="0" smtClean="0">
                <a:latin typeface="Arial" pitchFamily="34" charset="0"/>
              </a:rPr>
              <a:t> and 11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92675" y="6400800"/>
            <a:ext cx="3098925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M</a:t>
            </a:r>
            <a:r>
              <a:rPr lang="en-US" altLang="en-US" sz="1400" i="1" dirty="0" smtClean="0">
                <a:solidFill>
                  <a:srgbClr val="0900FF"/>
                </a:solidFill>
                <a:latin typeface="Arial" pitchFamily="34" charset="0"/>
              </a:rPr>
              <a:t>inimum </a:t>
            </a:r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possible</a:t>
            </a:r>
            <a:r>
              <a:rPr lang="en-US" altLang="en-US" sz="1400" dirty="0">
                <a:solidFill>
                  <a:srgbClr val="0900FF"/>
                </a:solidFill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number of states?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Third-to-last character is a </a:t>
            </a:r>
            <a:r>
              <a:rPr lang="en-US" altLang="en-US" sz="4400" b="1" dirty="0">
                <a:latin typeface="Courier New" pitchFamily="49" charset="0"/>
              </a:rPr>
              <a:t>1</a:t>
            </a:r>
            <a:endParaRPr lang="en-US" altLang="en-US" sz="4400" dirty="0">
              <a:latin typeface="Times" pitchFamily="-106" charset="0"/>
            </a:endParaRPr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5794375" y="6416355"/>
            <a:ext cx="3261519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Proof that we </a:t>
            </a:r>
            <a:r>
              <a:rPr lang="en-US" altLang="en-US" sz="1800" b="1" i="1" dirty="0" smtClean="0">
                <a:latin typeface="Cambria" panose="02040503050406030204" pitchFamily="18" charset="0"/>
              </a:rPr>
              <a:t>need </a:t>
            </a:r>
            <a:r>
              <a:rPr lang="en-US" altLang="en-US" sz="1800" dirty="0" smtClean="0">
                <a:latin typeface="Cambria" panose="02040503050406030204" pitchFamily="18" charset="0"/>
              </a:rPr>
              <a:t>15 states?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grpSp>
        <p:nvGrpSpPr>
          <p:cNvPr id="28677" name="Group 1032"/>
          <p:cNvGrpSpPr>
            <a:grpSpLocks/>
          </p:cNvGrpSpPr>
          <p:nvPr/>
        </p:nvGrpSpPr>
        <p:grpSpPr bwMode="auto">
          <a:xfrm>
            <a:off x="4151313" y="1444625"/>
            <a:ext cx="706437" cy="455613"/>
            <a:chOff x="660" y="2852"/>
            <a:chExt cx="445" cy="287"/>
          </a:xfrm>
        </p:grpSpPr>
        <p:sp>
          <p:nvSpPr>
            <p:cNvPr id="28766" name="Oval 1033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67" name="Text Box 1034"/>
            <p:cNvSpPr txBox="1">
              <a:spLocks noChangeArrowheads="1"/>
            </p:cNvSpPr>
            <p:nvPr/>
          </p:nvSpPr>
          <p:spPr bwMode="auto">
            <a:xfrm>
              <a:off x="739" y="2892"/>
              <a:ext cx="2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Symbol" pitchFamily="18" charset="2"/>
                  <a:sym typeface="Symbol" pitchFamily="18" charset="2"/>
                </a:rPr>
                <a:t>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78" name="Group 1035"/>
          <p:cNvGrpSpPr>
            <a:grpSpLocks/>
          </p:cNvGrpSpPr>
          <p:nvPr/>
        </p:nvGrpSpPr>
        <p:grpSpPr bwMode="auto">
          <a:xfrm>
            <a:off x="1843088" y="1771650"/>
            <a:ext cx="706437" cy="455613"/>
            <a:chOff x="1471" y="2967"/>
            <a:chExt cx="445" cy="287"/>
          </a:xfrm>
        </p:grpSpPr>
        <p:sp>
          <p:nvSpPr>
            <p:cNvPr id="28764" name="Oval 103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65" name="Text Box 1037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79" name="Group 1038"/>
          <p:cNvGrpSpPr>
            <a:grpSpLocks/>
          </p:cNvGrpSpPr>
          <p:nvPr/>
        </p:nvGrpSpPr>
        <p:grpSpPr bwMode="auto">
          <a:xfrm>
            <a:off x="6491288" y="1798638"/>
            <a:ext cx="706437" cy="455612"/>
            <a:chOff x="1471" y="2967"/>
            <a:chExt cx="445" cy="287"/>
          </a:xfrm>
        </p:grpSpPr>
        <p:sp>
          <p:nvSpPr>
            <p:cNvPr id="28762" name="Oval 103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63" name="Text Box 1040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0" name="Group 1041"/>
          <p:cNvGrpSpPr>
            <a:grpSpLocks/>
          </p:cNvGrpSpPr>
          <p:nvPr/>
        </p:nvGrpSpPr>
        <p:grpSpPr bwMode="auto">
          <a:xfrm>
            <a:off x="7615238" y="2290763"/>
            <a:ext cx="706437" cy="455612"/>
            <a:chOff x="1471" y="2967"/>
            <a:chExt cx="445" cy="287"/>
          </a:xfrm>
        </p:grpSpPr>
        <p:sp>
          <p:nvSpPr>
            <p:cNvPr id="28760" name="Oval 104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61" name="Text Box 1043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1" name="Group 1044"/>
          <p:cNvGrpSpPr>
            <a:grpSpLocks/>
          </p:cNvGrpSpPr>
          <p:nvPr/>
        </p:nvGrpSpPr>
        <p:grpSpPr bwMode="auto">
          <a:xfrm>
            <a:off x="8301038" y="3195638"/>
            <a:ext cx="706437" cy="455612"/>
            <a:chOff x="1471" y="2967"/>
            <a:chExt cx="445" cy="287"/>
          </a:xfrm>
        </p:grpSpPr>
        <p:sp>
          <p:nvSpPr>
            <p:cNvPr id="28758" name="Oval 104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9" name="Text Box 104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2" name="Group 1047"/>
          <p:cNvGrpSpPr>
            <a:grpSpLocks/>
          </p:cNvGrpSpPr>
          <p:nvPr/>
        </p:nvGrpSpPr>
        <p:grpSpPr bwMode="auto">
          <a:xfrm>
            <a:off x="5470525" y="2338388"/>
            <a:ext cx="706438" cy="455612"/>
            <a:chOff x="1471" y="2967"/>
            <a:chExt cx="445" cy="287"/>
          </a:xfrm>
        </p:grpSpPr>
        <p:sp>
          <p:nvSpPr>
            <p:cNvPr id="28756" name="Oval 104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7" name="Text Box 1049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3" name="Group 1050"/>
          <p:cNvGrpSpPr>
            <a:grpSpLocks/>
          </p:cNvGrpSpPr>
          <p:nvPr/>
        </p:nvGrpSpPr>
        <p:grpSpPr bwMode="auto">
          <a:xfrm>
            <a:off x="3122613" y="2306638"/>
            <a:ext cx="706437" cy="455612"/>
            <a:chOff x="1471" y="2967"/>
            <a:chExt cx="445" cy="287"/>
          </a:xfrm>
        </p:grpSpPr>
        <p:sp>
          <p:nvSpPr>
            <p:cNvPr id="28754" name="Oval 105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5" name="Text Box 1052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4" name="Group 1053"/>
          <p:cNvGrpSpPr>
            <a:grpSpLocks/>
          </p:cNvGrpSpPr>
          <p:nvPr/>
        </p:nvGrpSpPr>
        <p:grpSpPr bwMode="auto">
          <a:xfrm>
            <a:off x="754063" y="2293938"/>
            <a:ext cx="706437" cy="455612"/>
            <a:chOff x="1471" y="2967"/>
            <a:chExt cx="445" cy="287"/>
          </a:xfrm>
        </p:grpSpPr>
        <p:sp>
          <p:nvSpPr>
            <p:cNvPr id="28752" name="Oval 105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3" name="Text Box 1055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5" name="Group 1056"/>
          <p:cNvGrpSpPr>
            <a:grpSpLocks/>
          </p:cNvGrpSpPr>
          <p:nvPr/>
        </p:nvGrpSpPr>
        <p:grpSpPr bwMode="auto">
          <a:xfrm>
            <a:off x="228600" y="3189288"/>
            <a:ext cx="706438" cy="455612"/>
            <a:chOff x="1471" y="2967"/>
            <a:chExt cx="445" cy="287"/>
          </a:xfrm>
        </p:grpSpPr>
        <p:sp>
          <p:nvSpPr>
            <p:cNvPr id="28750" name="Oval 105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1" name="Text Box 1058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6" name="Group 1059"/>
          <p:cNvGrpSpPr>
            <a:grpSpLocks/>
          </p:cNvGrpSpPr>
          <p:nvPr/>
        </p:nvGrpSpPr>
        <p:grpSpPr bwMode="auto">
          <a:xfrm>
            <a:off x="1398588" y="3157538"/>
            <a:ext cx="706437" cy="455612"/>
            <a:chOff x="1471" y="2967"/>
            <a:chExt cx="445" cy="287"/>
          </a:xfrm>
        </p:grpSpPr>
        <p:sp>
          <p:nvSpPr>
            <p:cNvPr id="28748" name="Oval 106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9" name="Text Box 1061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7" name="Group 1062"/>
          <p:cNvGrpSpPr>
            <a:grpSpLocks/>
          </p:cNvGrpSpPr>
          <p:nvPr/>
        </p:nvGrpSpPr>
        <p:grpSpPr bwMode="auto">
          <a:xfrm>
            <a:off x="2490788" y="3184525"/>
            <a:ext cx="706437" cy="455613"/>
            <a:chOff x="1471" y="2967"/>
            <a:chExt cx="445" cy="287"/>
          </a:xfrm>
        </p:grpSpPr>
        <p:sp>
          <p:nvSpPr>
            <p:cNvPr id="28746" name="Oval 106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7" name="Text Box 1064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8" name="Group 1065"/>
          <p:cNvGrpSpPr>
            <a:grpSpLocks/>
          </p:cNvGrpSpPr>
          <p:nvPr/>
        </p:nvGrpSpPr>
        <p:grpSpPr bwMode="auto">
          <a:xfrm>
            <a:off x="3767138" y="3171825"/>
            <a:ext cx="706437" cy="455613"/>
            <a:chOff x="1471" y="2967"/>
            <a:chExt cx="445" cy="287"/>
          </a:xfrm>
        </p:grpSpPr>
        <p:sp>
          <p:nvSpPr>
            <p:cNvPr id="28744" name="Oval 106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5" name="Text Box 1067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s01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89" name="Group 1068"/>
          <p:cNvGrpSpPr>
            <a:grpSpLocks/>
          </p:cNvGrpSpPr>
          <p:nvPr/>
        </p:nvGrpSpPr>
        <p:grpSpPr bwMode="auto">
          <a:xfrm>
            <a:off x="4879975" y="3179763"/>
            <a:ext cx="706438" cy="455612"/>
            <a:chOff x="1471" y="2967"/>
            <a:chExt cx="445" cy="287"/>
          </a:xfrm>
        </p:grpSpPr>
        <p:sp>
          <p:nvSpPr>
            <p:cNvPr id="28742" name="Oval 106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3" name="Text Box 1070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90" name="Group 1071"/>
          <p:cNvGrpSpPr>
            <a:grpSpLocks/>
          </p:cNvGrpSpPr>
          <p:nvPr/>
        </p:nvGrpSpPr>
        <p:grpSpPr bwMode="auto">
          <a:xfrm>
            <a:off x="6097588" y="3187700"/>
            <a:ext cx="706437" cy="455613"/>
            <a:chOff x="1471" y="2967"/>
            <a:chExt cx="445" cy="287"/>
          </a:xfrm>
        </p:grpSpPr>
        <p:sp>
          <p:nvSpPr>
            <p:cNvPr id="28740" name="Oval 107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1" name="Text Box 1073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8691" name="Group 1074"/>
          <p:cNvGrpSpPr>
            <a:grpSpLocks/>
          </p:cNvGrpSpPr>
          <p:nvPr/>
        </p:nvGrpSpPr>
        <p:grpSpPr bwMode="auto">
          <a:xfrm>
            <a:off x="7113588" y="3176588"/>
            <a:ext cx="706437" cy="455612"/>
            <a:chOff x="1471" y="2967"/>
            <a:chExt cx="445" cy="287"/>
          </a:xfrm>
        </p:grpSpPr>
        <p:sp>
          <p:nvSpPr>
            <p:cNvPr id="28738" name="Oval 107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9" name="Text Box 107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sp>
        <p:nvSpPr>
          <p:cNvPr id="28692" name="Line 1077"/>
          <p:cNvSpPr>
            <a:spLocks noChangeShapeType="1"/>
          </p:cNvSpPr>
          <p:nvPr/>
        </p:nvSpPr>
        <p:spPr bwMode="auto">
          <a:xfrm flipH="1">
            <a:off x="2590800" y="1782763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1078"/>
          <p:cNvSpPr>
            <a:spLocks noChangeShapeType="1"/>
          </p:cNvSpPr>
          <p:nvPr/>
        </p:nvSpPr>
        <p:spPr bwMode="auto">
          <a:xfrm>
            <a:off x="4868863" y="1735138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1079"/>
          <p:cNvSpPr>
            <a:spLocks noChangeShapeType="1"/>
          </p:cNvSpPr>
          <p:nvPr/>
        </p:nvSpPr>
        <p:spPr bwMode="auto">
          <a:xfrm flipH="1">
            <a:off x="6138863" y="2151063"/>
            <a:ext cx="368300" cy="261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1080"/>
          <p:cNvSpPr>
            <a:spLocks noChangeShapeType="1"/>
          </p:cNvSpPr>
          <p:nvPr/>
        </p:nvSpPr>
        <p:spPr bwMode="auto">
          <a:xfrm>
            <a:off x="7156450" y="2160588"/>
            <a:ext cx="504825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1081"/>
          <p:cNvSpPr>
            <a:spLocks noChangeShapeType="1"/>
          </p:cNvSpPr>
          <p:nvPr/>
        </p:nvSpPr>
        <p:spPr bwMode="auto">
          <a:xfrm>
            <a:off x="2425700" y="2200275"/>
            <a:ext cx="677863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1082"/>
          <p:cNvSpPr>
            <a:spLocks noChangeShapeType="1"/>
          </p:cNvSpPr>
          <p:nvPr/>
        </p:nvSpPr>
        <p:spPr bwMode="auto">
          <a:xfrm flipH="1">
            <a:off x="1436688" y="2132013"/>
            <a:ext cx="455612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Text Box 1083"/>
          <p:cNvSpPr txBox="1">
            <a:spLocks noChangeArrowheads="1"/>
          </p:cNvSpPr>
          <p:nvPr/>
        </p:nvSpPr>
        <p:spPr bwMode="auto">
          <a:xfrm>
            <a:off x="1338263" y="267652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699" name="Text Box 1084"/>
          <p:cNvSpPr txBox="1">
            <a:spLocks noChangeArrowheads="1"/>
          </p:cNvSpPr>
          <p:nvPr/>
        </p:nvSpPr>
        <p:spPr bwMode="auto">
          <a:xfrm>
            <a:off x="3729038" y="270192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0" name="Text Box 1085"/>
          <p:cNvSpPr txBox="1">
            <a:spLocks noChangeArrowheads="1"/>
          </p:cNvSpPr>
          <p:nvPr/>
        </p:nvSpPr>
        <p:spPr bwMode="auto">
          <a:xfrm>
            <a:off x="2735263" y="20875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1" name="Text Box 1086"/>
          <p:cNvSpPr txBox="1">
            <a:spLocks noChangeArrowheads="1"/>
          </p:cNvSpPr>
          <p:nvPr/>
        </p:nvSpPr>
        <p:spPr bwMode="auto">
          <a:xfrm>
            <a:off x="6078538" y="2668588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2" name="Text Box 1087"/>
          <p:cNvSpPr txBox="1">
            <a:spLocks noChangeArrowheads="1"/>
          </p:cNvSpPr>
          <p:nvPr/>
        </p:nvSpPr>
        <p:spPr bwMode="auto">
          <a:xfrm>
            <a:off x="8329613" y="268922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3" name="Text Box 1088"/>
          <p:cNvSpPr txBox="1">
            <a:spLocks noChangeArrowheads="1"/>
          </p:cNvSpPr>
          <p:nvPr/>
        </p:nvSpPr>
        <p:spPr bwMode="auto">
          <a:xfrm>
            <a:off x="7253288" y="195262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4" name="Text Box 1089"/>
          <p:cNvSpPr txBox="1">
            <a:spLocks noChangeArrowheads="1"/>
          </p:cNvSpPr>
          <p:nvPr/>
        </p:nvSpPr>
        <p:spPr bwMode="auto">
          <a:xfrm>
            <a:off x="5380038" y="15621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5" name="Text Box 1090"/>
          <p:cNvSpPr txBox="1">
            <a:spLocks noChangeArrowheads="1"/>
          </p:cNvSpPr>
          <p:nvPr/>
        </p:nvSpPr>
        <p:spPr bwMode="auto">
          <a:xfrm>
            <a:off x="3287713" y="15986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06" name="Text Box 1091"/>
          <p:cNvSpPr txBox="1">
            <a:spLocks noChangeArrowheads="1"/>
          </p:cNvSpPr>
          <p:nvPr/>
        </p:nvSpPr>
        <p:spPr bwMode="auto">
          <a:xfrm>
            <a:off x="1482725" y="19923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07" name="Text Box 1092"/>
          <p:cNvSpPr txBox="1">
            <a:spLocks noChangeArrowheads="1"/>
          </p:cNvSpPr>
          <p:nvPr/>
        </p:nvSpPr>
        <p:spPr bwMode="auto">
          <a:xfrm>
            <a:off x="512763" y="272732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08" name="Text Box 1093"/>
          <p:cNvSpPr txBox="1">
            <a:spLocks noChangeArrowheads="1"/>
          </p:cNvSpPr>
          <p:nvPr/>
        </p:nvSpPr>
        <p:spPr bwMode="auto">
          <a:xfrm>
            <a:off x="2836863" y="27051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09" name="Text Box 1094"/>
          <p:cNvSpPr txBox="1">
            <a:spLocks noChangeArrowheads="1"/>
          </p:cNvSpPr>
          <p:nvPr/>
        </p:nvSpPr>
        <p:spPr bwMode="auto">
          <a:xfrm>
            <a:off x="5213350" y="268763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10" name="Text Box 1095"/>
          <p:cNvSpPr txBox="1">
            <a:spLocks noChangeArrowheads="1"/>
          </p:cNvSpPr>
          <p:nvPr/>
        </p:nvSpPr>
        <p:spPr bwMode="auto">
          <a:xfrm>
            <a:off x="6099175" y="20097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11" name="Text Box 1096"/>
          <p:cNvSpPr txBox="1">
            <a:spLocks noChangeArrowheads="1"/>
          </p:cNvSpPr>
          <p:nvPr/>
        </p:nvSpPr>
        <p:spPr bwMode="auto">
          <a:xfrm>
            <a:off x="7373938" y="26987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12" name="Line 1097"/>
          <p:cNvSpPr>
            <a:spLocks noChangeShapeType="1"/>
          </p:cNvSpPr>
          <p:nvPr/>
        </p:nvSpPr>
        <p:spPr bwMode="auto">
          <a:xfrm flipH="1">
            <a:off x="560388" y="278288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Line 1098"/>
          <p:cNvSpPr>
            <a:spLocks noChangeShapeType="1"/>
          </p:cNvSpPr>
          <p:nvPr/>
        </p:nvSpPr>
        <p:spPr bwMode="auto">
          <a:xfrm flipH="1">
            <a:off x="2927350" y="278447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Line 1099"/>
          <p:cNvSpPr>
            <a:spLocks noChangeShapeType="1"/>
          </p:cNvSpPr>
          <p:nvPr/>
        </p:nvSpPr>
        <p:spPr bwMode="auto">
          <a:xfrm flipH="1">
            <a:off x="5264150" y="28130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Line 1100"/>
          <p:cNvSpPr>
            <a:spLocks noChangeShapeType="1"/>
          </p:cNvSpPr>
          <p:nvPr/>
        </p:nvSpPr>
        <p:spPr bwMode="auto">
          <a:xfrm flipH="1">
            <a:off x="7456488" y="277018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6" name="Line 1101"/>
          <p:cNvSpPr>
            <a:spLocks noChangeShapeType="1"/>
          </p:cNvSpPr>
          <p:nvPr/>
        </p:nvSpPr>
        <p:spPr bwMode="auto">
          <a:xfrm>
            <a:off x="8235950" y="28130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7" name="Line 1102"/>
          <p:cNvSpPr>
            <a:spLocks noChangeShapeType="1"/>
          </p:cNvSpPr>
          <p:nvPr/>
        </p:nvSpPr>
        <p:spPr bwMode="auto">
          <a:xfrm>
            <a:off x="6026150" y="28130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1103"/>
          <p:cNvSpPr>
            <a:spLocks noChangeShapeType="1"/>
          </p:cNvSpPr>
          <p:nvPr/>
        </p:nvSpPr>
        <p:spPr bwMode="auto">
          <a:xfrm>
            <a:off x="3587750" y="28130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1104"/>
          <p:cNvSpPr>
            <a:spLocks noChangeShapeType="1"/>
          </p:cNvSpPr>
          <p:nvPr/>
        </p:nvSpPr>
        <p:spPr bwMode="auto">
          <a:xfrm>
            <a:off x="1265238" y="27813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20" name="Group 1105"/>
          <p:cNvGrpSpPr>
            <a:grpSpLocks/>
          </p:cNvGrpSpPr>
          <p:nvPr/>
        </p:nvGrpSpPr>
        <p:grpSpPr bwMode="auto">
          <a:xfrm>
            <a:off x="206375" y="5715000"/>
            <a:ext cx="500063" cy="600075"/>
            <a:chOff x="2928" y="1051"/>
            <a:chExt cx="840" cy="957"/>
          </a:xfrm>
        </p:grpSpPr>
        <p:sp>
          <p:nvSpPr>
            <p:cNvPr id="28725" name="Freeform 110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6" name="Oval 110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7" name="Oval 110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8" name="Oval 110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9" name="Oval 111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0" name="Oval 111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1" name="Oval 111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2" name="Oval 111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3" name="AutoShape 111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4" name="Freeform 111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111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111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111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2" name="Text Box 1120"/>
          <p:cNvSpPr txBox="1">
            <a:spLocks noChangeArrowheads="1"/>
          </p:cNvSpPr>
          <p:nvPr/>
        </p:nvSpPr>
        <p:spPr bwMode="auto">
          <a:xfrm>
            <a:off x="722313" y="5737225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6A407"/>
                </a:solidFill>
                <a:latin typeface="Cambria" panose="02040503050406030204" pitchFamily="18" charset="0"/>
              </a:rPr>
              <a:t>Something seems missing…</a:t>
            </a:r>
          </a:p>
        </p:txBody>
      </p:sp>
      <p:sp>
        <p:nvSpPr>
          <p:cNvPr id="28724" name="Freeform 1122"/>
          <p:cNvSpPr>
            <a:spLocks/>
          </p:cNvSpPr>
          <p:nvPr/>
        </p:nvSpPr>
        <p:spPr bwMode="auto">
          <a:xfrm rot="5400000">
            <a:off x="4418012" y="1235076"/>
            <a:ext cx="131763" cy="252412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302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5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Third-to-last character is a </a:t>
            </a:r>
            <a:r>
              <a:rPr lang="en-US" altLang="en-US" sz="4400" b="1" dirty="0">
                <a:latin typeface="Courier New" pitchFamily="49" charset="0"/>
              </a:rPr>
              <a:t>1</a:t>
            </a:r>
            <a:endParaRPr lang="en-US" altLang="en-US" sz="4400" dirty="0">
              <a:latin typeface="Times" pitchFamily="-106" charset="0"/>
            </a:endParaRPr>
          </a:p>
        </p:txBody>
      </p:sp>
      <p:grpSp>
        <p:nvGrpSpPr>
          <p:cNvPr id="29701" name="Group 88"/>
          <p:cNvGrpSpPr>
            <a:grpSpLocks/>
          </p:cNvGrpSpPr>
          <p:nvPr/>
        </p:nvGrpSpPr>
        <p:grpSpPr bwMode="auto">
          <a:xfrm>
            <a:off x="8135938" y="2798762"/>
            <a:ext cx="706437" cy="455613"/>
            <a:chOff x="1471" y="2967"/>
            <a:chExt cx="445" cy="287"/>
          </a:xfrm>
        </p:grpSpPr>
        <p:sp>
          <p:nvSpPr>
            <p:cNvPr id="29731" name="Oval 8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32" name="Text Box 90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9702" name="Group 91"/>
          <p:cNvGrpSpPr>
            <a:grpSpLocks/>
          </p:cNvGrpSpPr>
          <p:nvPr/>
        </p:nvGrpSpPr>
        <p:grpSpPr bwMode="auto">
          <a:xfrm>
            <a:off x="609600" y="2797175"/>
            <a:ext cx="706438" cy="455612"/>
            <a:chOff x="1471" y="2967"/>
            <a:chExt cx="445" cy="287"/>
          </a:xfrm>
        </p:grpSpPr>
        <p:sp>
          <p:nvSpPr>
            <p:cNvPr id="29729" name="Oval 9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30" name="Text Box 93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9703" name="Group 94"/>
          <p:cNvGrpSpPr>
            <a:grpSpLocks/>
          </p:cNvGrpSpPr>
          <p:nvPr/>
        </p:nvGrpSpPr>
        <p:grpSpPr bwMode="auto">
          <a:xfrm>
            <a:off x="1600200" y="2797175"/>
            <a:ext cx="706438" cy="455612"/>
            <a:chOff x="1471" y="2967"/>
            <a:chExt cx="445" cy="287"/>
          </a:xfrm>
        </p:grpSpPr>
        <p:sp>
          <p:nvSpPr>
            <p:cNvPr id="29727" name="Oval 9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8" name="Text Box 9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9704" name="Group 97"/>
          <p:cNvGrpSpPr>
            <a:grpSpLocks/>
          </p:cNvGrpSpPr>
          <p:nvPr/>
        </p:nvGrpSpPr>
        <p:grpSpPr bwMode="auto">
          <a:xfrm>
            <a:off x="2590800" y="2797175"/>
            <a:ext cx="706438" cy="455612"/>
            <a:chOff x="1471" y="2967"/>
            <a:chExt cx="445" cy="287"/>
          </a:xfrm>
        </p:grpSpPr>
        <p:sp>
          <p:nvSpPr>
            <p:cNvPr id="29725" name="Oval 9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6" name="Text Box 99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9705" name="Group 100"/>
          <p:cNvGrpSpPr>
            <a:grpSpLocks/>
          </p:cNvGrpSpPr>
          <p:nvPr/>
        </p:nvGrpSpPr>
        <p:grpSpPr bwMode="auto">
          <a:xfrm>
            <a:off x="3602038" y="2797175"/>
            <a:ext cx="706437" cy="455612"/>
            <a:chOff x="1471" y="2967"/>
            <a:chExt cx="445" cy="287"/>
          </a:xfrm>
        </p:grpSpPr>
        <p:sp>
          <p:nvSpPr>
            <p:cNvPr id="29723" name="Oval 10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4" name="Text Box 102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s01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9706" name="Group 103"/>
          <p:cNvGrpSpPr>
            <a:grpSpLocks/>
          </p:cNvGrpSpPr>
          <p:nvPr/>
        </p:nvGrpSpPr>
        <p:grpSpPr bwMode="auto">
          <a:xfrm>
            <a:off x="4714875" y="2797175"/>
            <a:ext cx="706438" cy="455612"/>
            <a:chOff x="1471" y="2967"/>
            <a:chExt cx="445" cy="287"/>
          </a:xfrm>
        </p:grpSpPr>
        <p:sp>
          <p:nvSpPr>
            <p:cNvPr id="29721" name="Oval 10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2" name="Text Box 105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9707" name="Group 106"/>
          <p:cNvGrpSpPr>
            <a:grpSpLocks/>
          </p:cNvGrpSpPr>
          <p:nvPr/>
        </p:nvGrpSpPr>
        <p:grpSpPr bwMode="auto">
          <a:xfrm>
            <a:off x="5932488" y="2797175"/>
            <a:ext cx="706437" cy="455612"/>
            <a:chOff x="1471" y="2967"/>
            <a:chExt cx="445" cy="287"/>
          </a:xfrm>
        </p:grpSpPr>
        <p:sp>
          <p:nvSpPr>
            <p:cNvPr id="29719" name="Oval 10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0" name="Text Box 108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29708" name="Group 109"/>
          <p:cNvGrpSpPr>
            <a:grpSpLocks/>
          </p:cNvGrpSpPr>
          <p:nvPr/>
        </p:nvGrpSpPr>
        <p:grpSpPr bwMode="auto">
          <a:xfrm>
            <a:off x="6948488" y="2797175"/>
            <a:ext cx="706437" cy="455612"/>
            <a:chOff x="1471" y="2967"/>
            <a:chExt cx="445" cy="287"/>
          </a:xfrm>
        </p:grpSpPr>
        <p:sp>
          <p:nvSpPr>
            <p:cNvPr id="29717" name="Oval 11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18" name="Text Box 111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sp>
        <p:nvSpPr>
          <p:cNvPr id="29709" name="Oval 113"/>
          <p:cNvSpPr>
            <a:spLocks noChangeArrowheads="1"/>
          </p:cNvSpPr>
          <p:nvPr/>
        </p:nvSpPr>
        <p:spPr bwMode="auto">
          <a:xfrm>
            <a:off x="4649788" y="2743200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10" name="Oval 115"/>
          <p:cNvSpPr>
            <a:spLocks noChangeArrowheads="1"/>
          </p:cNvSpPr>
          <p:nvPr/>
        </p:nvSpPr>
        <p:spPr bwMode="auto">
          <a:xfrm>
            <a:off x="5865813" y="2743200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11" name="Oval 116"/>
          <p:cNvSpPr>
            <a:spLocks noChangeArrowheads="1"/>
          </p:cNvSpPr>
          <p:nvPr/>
        </p:nvSpPr>
        <p:spPr bwMode="auto">
          <a:xfrm>
            <a:off x="6875463" y="2743200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12" name="Oval 117"/>
          <p:cNvSpPr>
            <a:spLocks noChangeArrowheads="1"/>
          </p:cNvSpPr>
          <p:nvPr/>
        </p:nvSpPr>
        <p:spPr bwMode="auto">
          <a:xfrm>
            <a:off x="8069263" y="2743200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13" name="Freeform 118"/>
          <p:cNvSpPr>
            <a:spLocks/>
          </p:cNvSpPr>
          <p:nvPr/>
        </p:nvSpPr>
        <p:spPr bwMode="auto">
          <a:xfrm>
            <a:off x="468313" y="2898775"/>
            <a:ext cx="131762" cy="252412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302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134"/>
          <p:cNvSpPr txBox="1">
            <a:spLocks noChangeArrowheads="1"/>
          </p:cNvSpPr>
          <p:nvPr/>
        </p:nvSpPr>
        <p:spPr bwMode="auto">
          <a:xfrm>
            <a:off x="228600" y="60198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latin typeface="Calibri" pitchFamily="34" charset="0"/>
              </a:rPr>
              <a:t>8 states?</a:t>
            </a:r>
          </a:p>
        </p:txBody>
      </p:sp>
      <p:sp>
        <p:nvSpPr>
          <p:cNvPr id="29715" name="Rectangle 87"/>
          <p:cNvSpPr>
            <a:spLocks noChangeArrowheads="1"/>
          </p:cNvSpPr>
          <p:nvPr/>
        </p:nvSpPr>
        <p:spPr bwMode="auto">
          <a:xfrm>
            <a:off x="5865813" y="6019800"/>
            <a:ext cx="2973387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mbria" panose="02040503050406030204" pitchFamily="18" charset="0"/>
              </a:rPr>
              <a:t>How could we prove that 8 states are </a:t>
            </a:r>
            <a:r>
              <a:rPr lang="en-US" altLang="en-US" sz="1800" u="sng" dirty="0">
                <a:latin typeface="Cambria" panose="02040503050406030204" pitchFamily="18" charset="0"/>
              </a:rPr>
              <a:t>required</a:t>
            </a:r>
            <a:r>
              <a:rPr lang="en-US" altLang="en-US" sz="1800" dirty="0">
                <a:latin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6088" y="3405188"/>
              <a:ext cx="1677987" cy="684212"/>
            </p14:xfrm>
          </p:contentPart>
        </mc:Choice>
        <mc:Fallback xmlns="">
          <p:pic>
            <p:nvPicPr>
              <p:cNvPr id="1024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6728" y="3395830"/>
                <a:ext cx="1696707" cy="6978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61"/>
          <p:cNvSpPr txBox="1">
            <a:spLocks noChangeArrowheads="1"/>
          </p:cNvSpPr>
          <p:nvPr/>
        </p:nvSpPr>
        <p:spPr bwMode="auto">
          <a:xfrm>
            <a:off x="550863" y="2413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FSMs are everywhere!</a:t>
            </a:r>
          </a:p>
        </p:txBody>
      </p:sp>
      <p:pic>
        <p:nvPicPr>
          <p:cNvPr id="31747" name="Picture 1062" descr="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98625"/>
            <a:ext cx="14017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Oval 1063"/>
          <p:cNvSpPr>
            <a:spLocks noChangeArrowheads="1"/>
          </p:cNvSpPr>
          <p:nvPr/>
        </p:nvSpPr>
        <p:spPr bwMode="auto">
          <a:xfrm>
            <a:off x="5202238" y="1724025"/>
            <a:ext cx="1143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start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49" name="AutoShape 1064"/>
          <p:cNvSpPr>
            <a:spLocks noChangeArrowheads="1"/>
          </p:cNvSpPr>
          <p:nvPr/>
        </p:nvSpPr>
        <p:spPr bwMode="auto">
          <a:xfrm rot="5430567">
            <a:off x="4897438" y="1892300"/>
            <a:ext cx="300038" cy="300037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50" name="Oval 1065"/>
          <p:cNvSpPr>
            <a:spLocks noChangeArrowheads="1"/>
          </p:cNvSpPr>
          <p:nvPr/>
        </p:nvSpPr>
        <p:spPr bwMode="auto">
          <a:xfrm>
            <a:off x="28956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51" name="Oval 1066"/>
          <p:cNvSpPr>
            <a:spLocks noChangeArrowheads="1"/>
          </p:cNvSpPr>
          <p:nvPr/>
        </p:nvSpPr>
        <p:spPr bwMode="auto">
          <a:xfrm>
            <a:off x="41148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52" name="Oval 1067"/>
          <p:cNvSpPr>
            <a:spLocks noChangeArrowheads="1"/>
          </p:cNvSpPr>
          <p:nvPr/>
        </p:nvSpPr>
        <p:spPr bwMode="auto">
          <a:xfrm>
            <a:off x="53340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53" name="Oval 1068"/>
          <p:cNvSpPr>
            <a:spLocks noChangeArrowheads="1"/>
          </p:cNvSpPr>
          <p:nvPr/>
        </p:nvSpPr>
        <p:spPr bwMode="auto">
          <a:xfrm>
            <a:off x="65532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54" name="Oval 1069"/>
          <p:cNvSpPr>
            <a:spLocks noChangeArrowheads="1"/>
          </p:cNvSpPr>
          <p:nvPr/>
        </p:nvSpPr>
        <p:spPr bwMode="auto">
          <a:xfrm>
            <a:off x="77724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5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55" name="Oval 1070"/>
          <p:cNvSpPr>
            <a:spLocks noChangeArrowheads="1"/>
          </p:cNvSpPr>
          <p:nvPr/>
        </p:nvSpPr>
        <p:spPr bwMode="auto">
          <a:xfrm>
            <a:off x="28956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56" name="Oval 1071"/>
          <p:cNvSpPr>
            <a:spLocks noChangeArrowheads="1"/>
          </p:cNvSpPr>
          <p:nvPr/>
        </p:nvSpPr>
        <p:spPr bwMode="auto">
          <a:xfrm>
            <a:off x="41148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57" name="Oval 1072"/>
          <p:cNvSpPr>
            <a:spLocks noChangeArrowheads="1"/>
          </p:cNvSpPr>
          <p:nvPr/>
        </p:nvSpPr>
        <p:spPr bwMode="auto">
          <a:xfrm>
            <a:off x="53340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58" name="Oval 1073"/>
          <p:cNvSpPr>
            <a:spLocks noChangeArrowheads="1"/>
          </p:cNvSpPr>
          <p:nvPr/>
        </p:nvSpPr>
        <p:spPr bwMode="auto">
          <a:xfrm>
            <a:off x="65532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15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59" name="Oval 1074"/>
          <p:cNvSpPr>
            <a:spLocks noChangeArrowheads="1"/>
          </p:cNvSpPr>
          <p:nvPr/>
        </p:nvSpPr>
        <p:spPr bwMode="auto">
          <a:xfrm>
            <a:off x="78486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60" name="Oval 1075"/>
          <p:cNvSpPr>
            <a:spLocks noChangeArrowheads="1"/>
          </p:cNvSpPr>
          <p:nvPr/>
        </p:nvSpPr>
        <p:spPr bwMode="auto">
          <a:xfrm>
            <a:off x="3587750" y="4822825"/>
            <a:ext cx="1295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61" name="Oval 1076"/>
          <p:cNvSpPr>
            <a:spLocks noChangeArrowheads="1"/>
          </p:cNvSpPr>
          <p:nvPr/>
        </p:nvSpPr>
        <p:spPr bwMode="auto">
          <a:xfrm>
            <a:off x="5187950" y="4822825"/>
            <a:ext cx="1295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62" name="Oval 1077"/>
          <p:cNvSpPr>
            <a:spLocks noChangeArrowheads="1"/>
          </p:cNvSpPr>
          <p:nvPr/>
        </p:nvSpPr>
        <p:spPr bwMode="auto">
          <a:xfrm>
            <a:off x="6864350" y="4822825"/>
            <a:ext cx="1295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12,5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63" name="Oval 1078"/>
          <p:cNvSpPr>
            <a:spLocks noChangeArrowheads="1"/>
          </p:cNvSpPr>
          <p:nvPr/>
        </p:nvSpPr>
        <p:spPr bwMode="auto">
          <a:xfrm>
            <a:off x="5010150" y="5903913"/>
            <a:ext cx="1676400" cy="6842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12,5,34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1764" name="Oval 1079"/>
          <p:cNvSpPr>
            <a:spLocks noChangeArrowheads="1"/>
          </p:cNvSpPr>
          <p:nvPr/>
        </p:nvSpPr>
        <p:spPr bwMode="auto">
          <a:xfrm>
            <a:off x="4933950" y="5856288"/>
            <a:ext cx="1830388" cy="7778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grpSp>
        <p:nvGrpSpPr>
          <p:cNvPr id="31765" name="Group 1080"/>
          <p:cNvGrpSpPr>
            <a:grpSpLocks/>
          </p:cNvGrpSpPr>
          <p:nvPr/>
        </p:nvGrpSpPr>
        <p:grpSpPr bwMode="auto">
          <a:xfrm>
            <a:off x="228600" y="6019800"/>
            <a:ext cx="457200" cy="609600"/>
            <a:chOff x="2928" y="1051"/>
            <a:chExt cx="840" cy="957"/>
          </a:xfrm>
        </p:grpSpPr>
        <p:sp>
          <p:nvSpPr>
            <p:cNvPr id="31768" name="Freeform 108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108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0" name="Oval 108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1" name="Oval 108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2" name="Oval 108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3" name="Oval 108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4" name="Oval 108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5" name="Oval 108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6" name="AutoShape 108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7" name="Freeform 109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109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109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109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6" name="AutoShape 1094"/>
          <p:cNvSpPr>
            <a:spLocks noChangeArrowheads="1"/>
          </p:cNvSpPr>
          <p:nvPr/>
        </p:nvSpPr>
        <p:spPr bwMode="auto">
          <a:xfrm>
            <a:off x="533400" y="5137150"/>
            <a:ext cx="1601788" cy="730250"/>
          </a:xfrm>
          <a:prstGeom prst="wedgeRectCallout">
            <a:avLst>
              <a:gd name="adj1" fmla="val -37116"/>
              <a:gd name="adj2" fmla="val 1210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/>
              <a:t>There’s a lot missing here!</a:t>
            </a:r>
            <a:endParaRPr lang="en-US" altLang="en-US"/>
          </a:p>
        </p:txBody>
      </p:sp>
      <p:sp>
        <p:nvSpPr>
          <p:cNvPr id="31767" name="Text Box 1098"/>
          <p:cNvSpPr txBox="1">
            <a:spLocks noChangeArrowheads="1"/>
          </p:cNvSpPr>
          <p:nvPr/>
        </p:nvSpPr>
        <p:spPr bwMode="auto">
          <a:xfrm>
            <a:off x="600075" y="3570288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coke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r="15919"/>
          <a:stretch>
            <a:fillRect/>
          </a:stretch>
        </p:blipFill>
        <p:spPr bwMode="auto">
          <a:xfrm>
            <a:off x="455613" y="1624013"/>
            <a:ext cx="17954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11"/>
          <p:cNvSpPr>
            <a:spLocks noChangeArrowheads="1"/>
          </p:cNvSpPr>
          <p:nvPr/>
        </p:nvSpPr>
        <p:spPr bwMode="auto">
          <a:xfrm>
            <a:off x="5105400" y="1905000"/>
            <a:ext cx="1143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start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0724" name="AutoShape 12"/>
          <p:cNvSpPr>
            <a:spLocks noChangeArrowheads="1"/>
          </p:cNvSpPr>
          <p:nvPr/>
        </p:nvSpPr>
        <p:spPr bwMode="auto">
          <a:xfrm rot="5430567">
            <a:off x="4800600" y="2076450"/>
            <a:ext cx="300038" cy="30003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25" name="Oval 13"/>
          <p:cNvSpPr>
            <a:spLocks noChangeArrowheads="1"/>
          </p:cNvSpPr>
          <p:nvPr/>
        </p:nvSpPr>
        <p:spPr bwMode="auto">
          <a:xfrm>
            <a:off x="2590800" y="3505200"/>
            <a:ext cx="1524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5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0726" name="Oval 16"/>
          <p:cNvSpPr>
            <a:spLocks noChangeArrowheads="1"/>
          </p:cNvSpPr>
          <p:nvPr/>
        </p:nvSpPr>
        <p:spPr bwMode="auto">
          <a:xfrm>
            <a:off x="4724400" y="35052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10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0727" name="Oval 17"/>
          <p:cNvSpPr>
            <a:spLocks noChangeArrowheads="1"/>
          </p:cNvSpPr>
          <p:nvPr/>
        </p:nvSpPr>
        <p:spPr bwMode="auto">
          <a:xfrm>
            <a:off x="6858000" y="3505200"/>
            <a:ext cx="17526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25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0728" name="Line 18"/>
          <p:cNvSpPr>
            <a:spLocks noChangeShapeType="1"/>
          </p:cNvSpPr>
          <p:nvPr/>
        </p:nvSpPr>
        <p:spPr bwMode="auto">
          <a:xfrm flipH="1">
            <a:off x="3810000" y="25908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19"/>
          <p:cNvSpPr>
            <a:spLocks noChangeShapeType="1"/>
          </p:cNvSpPr>
          <p:nvPr/>
        </p:nvSpPr>
        <p:spPr bwMode="auto">
          <a:xfrm>
            <a:off x="56388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20"/>
          <p:cNvSpPr>
            <a:spLocks noChangeShapeType="1"/>
          </p:cNvSpPr>
          <p:nvPr/>
        </p:nvSpPr>
        <p:spPr bwMode="auto">
          <a:xfrm>
            <a:off x="5867400" y="2590800"/>
            <a:ext cx="1411288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31" name="AutoShape 21"/>
          <p:cNvCxnSpPr>
            <a:cxnSpLocks noChangeShapeType="1"/>
            <a:stCxn id="30723" idx="7"/>
            <a:endCxn id="30723" idx="6"/>
          </p:cNvCxnSpPr>
          <p:nvPr/>
        </p:nvCxnSpPr>
        <p:spPr bwMode="auto">
          <a:xfrm rot="16200000" flipH="1">
            <a:off x="6043613" y="2043113"/>
            <a:ext cx="242887" cy="166687"/>
          </a:xfrm>
          <a:prstGeom prst="curvedConnector4">
            <a:avLst>
              <a:gd name="adj1" fmla="val -135704"/>
              <a:gd name="adj2" fmla="val 236569"/>
            </a:avLst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2" name="Text Box 22"/>
          <p:cNvSpPr txBox="1">
            <a:spLocks noChangeArrowheads="1"/>
          </p:cNvSpPr>
          <p:nvPr/>
        </p:nvSpPr>
        <p:spPr bwMode="auto">
          <a:xfrm>
            <a:off x="6432550" y="1590675"/>
            <a:ext cx="2117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800000"/>
                </a:solidFill>
                <a:latin typeface="Arial" pitchFamily="34" charset="0"/>
              </a:rPr>
              <a:t>penny, fifty cent piece,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800000"/>
                </a:solidFill>
                <a:latin typeface="Arial" pitchFamily="34" charset="0"/>
              </a:rPr>
              <a:t>silver dollar, Canadian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800000"/>
                </a:solidFill>
                <a:latin typeface="Arial" pitchFamily="34" charset="0"/>
              </a:rPr>
              <a:t>currency, CS 5 Euro, ….</a:t>
            </a:r>
          </a:p>
        </p:txBody>
      </p: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6057900" y="3113088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quarter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30734" name="Text Box 24"/>
          <p:cNvSpPr txBox="1">
            <a:spLocks noChangeArrowheads="1"/>
          </p:cNvSpPr>
          <p:nvPr/>
        </p:nvSpPr>
        <p:spPr bwMode="auto">
          <a:xfrm>
            <a:off x="4979988" y="3032125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dime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30735" name="Text Box 25"/>
          <p:cNvSpPr txBox="1">
            <a:spLocks noChangeArrowheads="1"/>
          </p:cNvSpPr>
          <p:nvPr/>
        </p:nvSpPr>
        <p:spPr bwMode="auto">
          <a:xfrm>
            <a:off x="3997325" y="2632075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nickel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30736" name="Line 26"/>
          <p:cNvSpPr>
            <a:spLocks noChangeShapeType="1"/>
          </p:cNvSpPr>
          <p:nvPr/>
        </p:nvSpPr>
        <p:spPr bwMode="auto">
          <a:xfrm>
            <a:off x="4156075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Text Box 27"/>
          <p:cNvSpPr txBox="1">
            <a:spLocks noChangeArrowheads="1"/>
          </p:cNvSpPr>
          <p:nvPr/>
        </p:nvSpPr>
        <p:spPr bwMode="auto">
          <a:xfrm>
            <a:off x="3997325" y="3773488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nickel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30738" name="Oval 28"/>
          <p:cNvSpPr>
            <a:spLocks noChangeArrowheads="1"/>
          </p:cNvSpPr>
          <p:nvPr/>
        </p:nvSpPr>
        <p:spPr bwMode="auto">
          <a:xfrm>
            <a:off x="3886200" y="49530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15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0739" name="Oval 29"/>
          <p:cNvSpPr>
            <a:spLocks noChangeArrowheads="1"/>
          </p:cNvSpPr>
          <p:nvPr/>
        </p:nvSpPr>
        <p:spPr bwMode="auto">
          <a:xfrm>
            <a:off x="6400800" y="49530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20 cents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30740" name="Line 30"/>
          <p:cNvSpPr>
            <a:spLocks noChangeShapeType="1"/>
          </p:cNvSpPr>
          <p:nvPr/>
        </p:nvSpPr>
        <p:spPr bwMode="auto">
          <a:xfrm flipH="1">
            <a:off x="4754563" y="421798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31"/>
          <p:cNvSpPr txBox="1">
            <a:spLocks noChangeArrowheads="1"/>
          </p:cNvSpPr>
          <p:nvPr/>
        </p:nvSpPr>
        <p:spPr bwMode="auto">
          <a:xfrm>
            <a:off x="4867275" y="4475163"/>
            <a:ext cx="78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nickel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32"/>
          <p:cNvSpPr>
            <a:spLocks noChangeShapeType="1"/>
          </p:cNvSpPr>
          <p:nvPr/>
        </p:nvSpPr>
        <p:spPr bwMode="auto">
          <a:xfrm>
            <a:off x="5929313" y="4205288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Text Box 33"/>
          <p:cNvSpPr txBox="1">
            <a:spLocks noChangeArrowheads="1"/>
          </p:cNvSpPr>
          <p:nvPr/>
        </p:nvSpPr>
        <p:spPr bwMode="auto">
          <a:xfrm>
            <a:off x="6226175" y="4329113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dime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30744" name="Oval 34"/>
          <p:cNvSpPr>
            <a:spLocks noChangeArrowheads="1"/>
          </p:cNvSpPr>
          <p:nvPr/>
        </p:nvSpPr>
        <p:spPr bwMode="auto">
          <a:xfrm>
            <a:off x="6781800" y="3429000"/>
            <a:ext cx="1905000" cy="835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30745" name="Line 37"/>
          <p:cNvSpPr>
            <a:spLocks noChangeShapeType="1"/>
          </p:cNvSpPr>
          <p:nvPr/>
        </p:nvSpPr>
        <p:spPr bwMode="auto">
          <a:xfrm flipV="1">
            <a:off x="7762875" y="429895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Text Box 38"/>
          <p:cNvSpPr txBox="1">
            <a:spLocks noChangeArrowheads="1"/>
          </p:cNvSpPr>
          <p:nvPr/>
        </p:nvSpPr>
        <p:spPr bwMode="auto">
          <a:xfrm>
            <a:off x="7793038" y="4454525"/>
            <a:ext cx="78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nickel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30747" name="Text Box 41"/>
          <p:cNvSpPr txBox="1">
            <a:spLocks noChangeArrowheads="1"/>
          </p:cNvSpPr>
          <p:nvPr/>
        </p:nvSpPr>
        <p:spPr bwMode="auto">
          <a:xfrm>
            <a:off x="4419600" y="6019800"/>
            <a:ext cx="3134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0900FF"/>
                </a:solidFill>
                <a:latin typeface="Arial" pitchFamily="34" charset="0"/>
              </a:rPr>
              <a:t>(some transitions not shown)</a:t>
            </a:r>
            <a:endParaRPr lang="en-US" altLang="en-US" dirty="0">
              <a:solidFill>
                <a:srgbClr val="0900FF"/>
              </a:solidFill>
              <a:latin typeface="Arial" pitchFamily="34" charset="0"/>
            </a:endParaRPr>
          </a:p>
        </p:txBody>
      </p:sp>
      <p:sp>
        <p:nvSpPr>
          <p:cNvPr id="30748" name="Line 42"/>
          <p:cNvSpPr>
            <a:spLocks noChangeShapeType="1"/>
          </p:cNvSpPr>
          <p:nvPr/>
        </p:nvSpPr>
        <p:spPr bwMode="auto">
          <a:xfrm flipH="1" flipV="1">
            <a:off x="6172200" y="25146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Text Box 43"/>
          <p:cNvSpPr txBox="1">
            <a:spLocks noChangeArrowheads="1"/>
          </p:cNvSpPr>
          <p:nvPr/>
        </p:nvSpPr>
        <p:spPr bwMode="auto">
          <a:xfrm>
            <a:off x="7186613" y="2646363"/>
            <a:ext cx="161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Arial" pitchFamily="34" charset="0"/>
              </a:rPr>
              <a:t>select drink</a:t>
            </a:r>
            <a:endParaRPr lang="en-US" altLang="en-US" b="1">
              <a:latin typeface="Arial" pitchFamily="34" charset="0"/>
            </a:endParaRPr>
          </a:p>
        </p:txBody>
      </p:sp>
      <p:sp>
        <p:nvSpPr>
          <p:cNvPr id="30750" name="Text Box 45"/>
          <p:cNvSpPr txBox="1">
            <a:spLocks noChangeArrowheads="1"/>
          </p:cNvSpPr>
          <p:nvPr/>
        </p:nvSpPr>
        <p:spPr bwMode="auto">
          <a:xfrm>
            <a:off x="550863" y="2413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FSMs are everywhere!</a:t>
            </a:r>
          </a:p>
        </p:txBody>
      </p:sp>
      <p:sp>
        <p:nvSpPr>
          <p:cNvPr id="30751" name="Text Box 25"/>
          <p:cNvSpPr txBox="1">
            <a:spLocks noChangeArrowheads="1"/>
          </p:cNvSpPr>
          <p:nvPr/>
        </p:nvSpPr>
        <p:spPr bwMode="auto">
          <a:xfrm>
            <a:off x="479425" y="4370388"/>
            <a:ext cx="1709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i="1" dirty="0">
                <a:latin typeface="Calibri" pitchFamily="34" charset="0"/>
              </a:rPr>
              <a:t>mechanical</a:t>
            </a:r>
            <a:endParaRPr lang="en-US" altLang="en-US" sz="2000" dirty="0">
              <a:latin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000" dirty="0">
                <a:latin typeface="Calibri" pitchFamily="34" charset="0"/>
              </a:rPr>
              <a:t>vending </a:t>
            </a:r>
            <a:r>
              <a:rPr lang="en-US" altLang="en-US" sz="2000" dirty="0" smtClean="0">
                <a:latin typeface="Calibri" pitchFamily="34" charset="0"/>
              </a:rPr>
              <a:t>machine</a:t>
            </a:r>
          </a:p>
        </p:txBody>
      </p:sp>
      <p:sp>
        <p:nvSpPr>
          <p:cNvPr id="30752" name="Line 26"/>
          <p:cNvSpPr>
            <a:spLocks noChangeShapeType="1"/>
          </p:cNvSpPr>
          <p:nvPr/>
        </p:nvSpPr>
        <p:spPr bwMode="auto">
          <a:xfrm>
            <a:off x="5764213" y="523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Text Box 27"/>
          <p:cNvSpPr txBox="1">
            <a:spLocks noChangeArrowheads="1"/>
          </p:cNvSpPr>
          <p:nvPr/>
        </p:nvSpPr>
        <p:spPr bwMode="auto">
          <a:xfrm>
            <a:off x="5605463" y="5195888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Calibri" pitchFamily="34" charset="0"/>
              </a:rPr>
              <a:t>nickel</a:t>
            </a:r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9"/>
          <p:cNvSpPr txBox="1">
            <a:spLocks noChangeArrowheads="1"/>
          </p:cNvSpPr>
          <p:nvPr/>
        </p:nvSpPr>
        <p:spPr bwMode="auto">
          <a:xfrm>
            <a:off x="3081338" y="263525"/>
            <a:ext cx="557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FSM ~ </a:t>
            </a:r>
            <a:r>
              <a:rPr lang="en-US" altLang="en-US" sz="4400" i="1">
                <a:latin typeface="Cambria" panose="02040503050406030204" pitchFamily="18" charset="0"/>
              </a:rPr>
              <a:t>Game AI</a:t>
            </a:r>
            <a:endParaRPr lang="en-US" altLang="en-US" sz="4400">
              <a:latin typeface="Cambria" panose="02040503050406030204" pitchFamily="18" charset="0"/>
            </a:endParaRPr>
          </a:p>
        </p:txBody>
      </p:sp>
      <p:pic>
        <p:nvPicPr>
          <p:cNvPr id="32771" name="Picture 1068" descr="shamb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9" t="20313" r="51263" b="20313"/>
          <a:stretch>
            <a:fillRect/>
          </a:stretch>
        </p:blipFill>
        <p:spPr bwMode="auto">
          <a:xfrm>
            <a:off x="114300" y="133350"/>
            <a:ext cx="25781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67" descr="FSM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124200"/>
            <a:ext cx="71786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1069"/>
          <p:cNvSpPr txBox="1">
            <a:spLocks noChangeArrowheads="1"/>
          </p:cNvSpPr>
          <p:nvPr/>
        </p:nvSpPr>
        <p:spPr bwMode="auto">
          <a:xfrm>
            <a:off x="3596481" y="1493921"/>
            <a:ext cx="4541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900FF"/>
                </a:solidFill>
                <a:latin typeface="Cambria" panose="02040503050406030204" pitchFamily="18" charset="0"/>
              </a:rPr>
              <a:t>The state-machine controlling </a:t>
            </a:r>
            <a:r>
              <a:rPr lang="en-US" altLang="en-US" i="1" dirty="0" err="1">
                <a:solidFill>
                  <a:srgbClr val="0900FF"/>
                </a:solidFill>
                <a:latin typeface="Cambria" panose="02040503050406030204" pitchFamily="18" charset="0"/>
              </a:rPr>
              <a:t>Shambler</a:t>
            </a:r>
            <a:r>
              <a:rPr lang="en-US" altLang="en-US" i="1" dirty="0">
                <a:solidFill>
                  <a:srgbClr val="09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900FF"/>
                </a:solidFill>
                <a:latin typeface="Cambria" panose="02040503050406030204" pitchFamily="18" charset="0"/>
              </a:rPr>
              <a:t>monsters…</a:t>
            </a:r>
          </a:p>
        </p:txBody>
      </p:sp>
      <p:grpSp>
        <p:nvGrpSpPr>
          <p:cNvPr id="32774" name="Group 1070"/>
          <p:cNvGrpSpPr>
            <a:grpSpLocks/>
          </p:cNvGrpSpPr>
          <p:nvPr/>
        </p:nvGrpSpPr>
        <p:grpSpPr bwMode="auto">
          <a:xfrm>
            <a:off x="214313" y="5986463"/>
            <a:ext cx="457200" cy="609600"/>
            <a:chOff x="2928" y="1051"/>
            <a:chExt cx="840" cy="957"/>
          </a:xfrm>
        </p:grpSpPr>
        <p:sp>
          <p:nvSpPr>
            <p:cNvPr id="32776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78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79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0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1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2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3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4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5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5" name="Text Box 1084"/>
          <p:cNvSpPr txBox="1">
            <a:spLocks noChangeArrowheads="1"/>
          </p:cNvSpPr>
          <p:nvPr/>
        </p:nvSpPr>
        <p:spPr bwMode="auto">
          <a:xfrm>
            <a:off x="227013" y="5475288"/>
            <a:ext cx="124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Cambria" panose="02040503050406030204" pitchFamily="18" charset="0"/>
              </a:rPr>
              <a:t>I'm </a:t>
            </a:r>
            <a:r>
              <a:rPr lang="en-US" altLang="en-US" sz="1200" b="1" i="1">
                <a:latin typeface="Cambria" panose="02040503050406030204" pitchFamily="18" charset="0"/>
              </a:rPr>
              <a:t>Quaking</a:t>
            </a:r>
            <a:r>
              <a:rPr lang="en-US" altLang="en-US" sz="1200">
                <a:latin typeface="Cambria" panose="02040503050406030204" pitchFamily="18" charset="0"/>
              </a:rPr>
              <a:t> in my AstroBoots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ChangeArrowheads="1"/>
          </p:cNvSpPr>
          <p:nvPr/>
        </p:nvSpPr>
        <p:spPr bwMode="auto">
          <a:xfrm>
            <a:off x="1676400" y="76200"/>
            <a:ext cx="57912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latin typeface="Cambria" panose="02040503050406030204" pitchFamily="18" charset="0"/>
              </a:rPr>
              <a:t>Towel-folding states!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33795" name="Picture 5" descr="Pictur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2" r="1982"/>
          <a:stretch/>
        </p:blipFill>
        <p:spPr bwMode="auto">
          <a:xfrm>
            <a:off x="114301" y="914400"/>
            <a:ext cx="892542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29"/>
          <p:cNvSpPr txBox="1">
            <a:spLocks noChangeArrowheads="1"/>
          </p:cNvSpPr>
          <p:nvPr/>
        </p:nvSpPr>
        <p:spPr bwMode="auto">
          <a:xfrm>
            <a:off x="1102896" y="188496"/>
            <a:ext cx="6970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i="1" dirty="0">
                <a:latin typeface="Cambria" panose="02040503050406030204" pitchFamily="18" charset="0"/>
              </a:rPr>
              <a:t>All</a:t>
            </a:r>
            <a:r>
              <a:rPr lang="en-US" altLang="en-US" sz="4400" dirty="0">
                <a:latin typeface="Cambria" panose="02040503050406030204" pitchFamily="18" charset="0"/>
              </a:rPr>
              <a:t> robots use </a:t>
            </a:r>
            <a:r>
              <a:rPr lang="en-US" altLang="en-US" sz="4400" dirty="0" smtClean="0">
                <a:latin typeface="Cambria" panose="02040503050406030204" pitchFamily="18" charset="0"/>
              </a:rPr>
              <a:t>FSM control</a:t>
            </a:r>
            <a:endParaRPr lang="en-US" altLang="en-US" sz="4400" dirty="0">
              <a:latin typeface="Cambria" panose="02040503050406030204" pitchFamily="18" charset="0"/>
            </a:endParaRPr>
          </a:p>
        </p:txBody>
      </p:sp>
      <p:sp>
        <p:nvSpPr>
          <p:cNvPr id="34819" name="Rectangle 11"/>
          <p:cNvSpPr>
            <a:spLocks noChangeArrowheads="1"/>
          </p:cNvSpPr>
          <p:nvPr/>
        </p:nvSpPr>
        <p:spPr bwMode="auto">
          <a:xfrm>
            <a:off x="7772400" y="5943600"/>
            <a:ext cx="673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50x</a:t>
            </a:r>
          </a:p>
        </p:txBody>
      </p:sp>
      <p:pic>
        <p:nvPicPr>
          <p:cNvPr id="33797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5738" y="1471613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29"/>
          <p:cNvSpPr txBox="1">
            <a:spLocks noChangeArrowheads="1"/>
          </p:cNvSpPr>
          <p:nvPr/>
        </p:nvSpPr>
        <p:spPr bwMode="auto">
          <a:xfrm>
            <a:off x="5638800" y="381000"/>
            <a:ext cx="2801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Towel-folding?</a:t>
            </a:r>
          </a:p>
        </p:txBody>
      </p:sp>
      <p:sp>
        <p:nvSpPr>
          <p:cNvPr id="35843" name="Text Box 1067"/>
          <p:cNvSpPr txBox="1">
            <a:spLocks noChangeArrowheads="1"/>
          </p:cNvSpPr>
          <p:nvPr/>
        </p:nvSpPr>
        <p:spPr bwMode="auto">
          <a:xfrm>
            <a:off x="5029200" y="5715000"/>
            <a:ext cx="36703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dirty="0">
                <a:latin typeface="Cambria" panose="02040503050406030204" pitchFamily="18" charset="0"/>
              </a:rPr>
              <a:t>singled out as a questionable use of dollars...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9273" r="51250" b="4446"/>
          <a:stretch>
            <a:fillRect/>
          </a:stretch>
        </p:blipFill>
        <p:spPr bwMode="auto">
          <a:xfrm>
            <a:off x="228600" y="228600"/>
            <a:ext cx="4800600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16832" y="1435768"/>
            <a:ext cx="2438400" cy="4619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4338" name="Text Box 21"/>
          <p:cNvSpPr txBox="1">
            <a:spLocks noChangeArrowheads="1"/>
          </p:cNvSpPr>
          <p:nvPr/>
        </p:nvSpPr>
        <p:spPr bwMode="auto">
          <a:xfrm>
            <a:off x="1676400" y="228600"/>
            <a:ext cx="571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>
                <a:latin typeface="Calibri" pitchFamily="34" charset="0"/>
              </a:rPr>
              <a:t>Homework </a:t>
            </a:r>
            <a:r>
              <a:rPr lang="en-US" altLang="en-US" sz="4200" dirty="0" smtClean="0">
                <a:latin typeface="Calibri" pitchFamily="34" charset="0"/>
              </a:rPr>
              <a:t>12</a:t>
            </a:r>
            <a:endParaRPr lang="en-US" altLang="en-US" sz="4200" dirty="0">
              <a:latin typeface="Calibri" pitchFamily="34" charset="0"/>
            </a:endParaRPr>
          </a:p>
        </p:txBody>
      </p:sp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304800" y="14478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Calibri" pitchFamily="34" charset="0"/>
              </a:rPr>
              <a:t>Due: </a:t>
            </a:r>
            <a:r>
              <a:rPr lang="en-US" altLang="en-US" b="1" dirty="0" smtClean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Mon</a:t>
            </a:r>
            <a:r>
              <a:rPr lang="en-US" altLang="en-US" dirty="0">
                <a:latin typeface="Calibri" pitchFamily="34" charset="0"/>
              </a:rPr>
              <a:t>. </a:t>
            </a:r>
            <a:r>
              <a:rPr lang="en-US" altLang="en-US" dirty="0" smtClean="0">
                <a:latin typeface="Calibri" pitchFamily="34" charset="0"/>
              </a:rPr>
              <a:t>12/9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762000" y="459682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libri" pitchFamily="34" charset="0"/>
              </a:rPr>
              <a:t>(2)    </a:t>
            </a:r>
            <a:r>
              <a:rPr lang="en-US" altLang="en-US" sz="3200" i="1" dirty="0" smtClean="0">
                <a:solidFill>
                  <a:srgbClr val="C00000"/>
                </a:solidFill>
                <a:latin typeface="Calibri" pitchFamily="34" charset="0"/>
              </a:rPr>
              <a:t>project milestone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~</a:t>
            </a:r>
            <a:r>
              <a:rPr lang="en-US" altLang="en-US" sz="3200" i="1" dirty="0" smtClean="0">
                <a:latin typeface="Calibri" pitchFamily="34" charset="0"/>
              </a:rPr>
              <a:t> </a:t>
            </a:r>
            <a:r>
              <a:rPr lang="en-US" altLang="en-US" sz="3200" dirty="0" smtClean="0">
                <a:latin typeface="Calibri" pitchFamily="34" charset="0"/>
              </a:rPr>
              <a:t>"progress report"</a:t>
            </a:r>
            <a:endParaRPr lang="en-US" altLang="en-US" sz="3200" dirty="0">
              <a:latin typeface="Calibri" pitchFamily="34" charset="0"/>
            </a:endParaRPr>
          </a:p>
        </p:txBody>
      </p:sp>
      <p:sp>
        <p:nvSpPr>
          <p:cNvPr id="14342" name="Text Box 21"/>
          <p:cNvSpPr txBox="1">
            <a:spLocks noChangeArrowheads="1"/>
          </p:cNvSpPr>
          <p:nvPr/>
        </p:nvSpPr>
        <p:spPr bwMode="auto">
          <a:xfrm>
            <a:off x="762000" y="3205162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 smtClean="0">
                <a:latin typeface="Calibri" pitchFamily="34" charset="0"/>
              </a:rPr>
              <a:t>(1)    </a:t>
            </a:r>
            <a:r>
              <a:rPr lang="en-US" altLang="en-US" sz="3200" dirty="0">
                <a:latin typeface="Calibri" pitchFamily="34" charset="0"/>
              </a:rPr>
              <a:t>Building  </a:t>
            </a:r>
            <a:r>
              <a:rPr lang="en-US" altLang="en-US" sz="3200" i="1" dirty="0">
                <a:solidFill>
                  <a:srgbClr val="0900FF"/>
                </a:solidFill>
                <a:latin typeface="Calibri" pitchFamily="34" charset="0"/>
              </a:rPr>
              <a:t>finite-state machines</a:t>
            </a:r>
          </a:p>
        </p:txBody>
      </p:sp>
      <p:sp>
        <p:nvSpPr>
          <p:cNvPr id="14343" name="Line 1044"/>
          <p:cNvSpPr>
            <a:spLocks noChangeShapeType="1"/>
          </p:cNvSpPr>
          <p:nvPr/>
        </p:nvSpPr>
        <p:spPr bwMode="auto">
          <a:xfrm flipH="1">
            <a:off x="5791200" y="2725444"/>
            <a:ext cx="5334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5410200" y="2030411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i="1" dirty="0">
                <a:latin typeface="Calibri" pitchFamily="34" charset="0"/>
              </a:rPr>
              <a:t>mathematical </a:t>
            </a:r>
            <a:r>
              <a:rPr lang="en-US" altLang="en-US" sz="2100" i="1" dirty="0" smtClean="0">
                <a:latin typeface="Calibri" pitchFamily="34" charset="0"/>
              </a:rPr>
              <a:t>foundations </a:t>
            </a:r>
            <a:r>
              <a:rPr lang="en-US" altLang="en-US" sz="2100" i="1" dirty="0">
                <a:latin typeface="Calibri" pitchFamily="34" charset="0"/>
              </a:rPr>
              <a:t>of CS</a:t>
            </a:r>
            <a:endParaRPr lang="en-US" altLang="en-US" sz="21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rot="21316587">
            <a:off x="5581906" y="5314638"/>
            <a:ext cx="32615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i="1" dirty="0" smtClean="0">
                <a:latin typeface="Calibri" pitchFamily="34" charset="0"/>
              </a:rPr>
              <a:t>submit a zip file with your </a:t>
            </a:r>
            <a:r>
              <a:rPr lang="en-US" altLang="en-US" sz="2100" i="1" dirty="0" smtClean="0">
                <a:solidFill>
                  <a:srgbClr val="C00000"/>
                </a:solidFill>
                <a:latin typeface="Calibri" pitchFamily="34" charset="0"/>
              </a:rPr>
              <a:t>project's name</a:t>
            </a:r>
            <a:r>
              <a:rPr lang="en-US" altLang="en-US" sz="2100" i="1" dirty="0" smtClean="0">
                <a:latin typeface="Calibri" pitchFamily="34" charset="0"/>
              </a:rPr>
              <a:t>… !</a:t>
            </a:r>
            <a:endParaRPr lang="en-US" alt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3594161" y="3745832"/>
            <a:ext cx="25018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50 points; up to </a:t>
            </a:r>
            <a:r>
              <a:rPr lang="en-US" altLang="en-US" sz="15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r>
              <a:rPr lang="en-US" altLang="en-US" sz="15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30</a:t>
            </a:r>
            <a:r>
              <a:rPr lang="en-US" altLang="en-US" sz="15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15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ex. cr. </a:t>
            </a:r>
            <a:r>
              <a:rPr lang="en-US" altLang="en-US" sz="15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pts</a:t>
            </a:r>
            <a:endParaRPr lang="en-US" sz="1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 descr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371600"/>
            <a:ext cx="9196388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1148534" y="228600"/>
            <a:ext cx="70048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dirty="0">
                <a:latin typeface="Cambria" panose="02040503050406030204" pitchFamily="18" charset="0"/>
              </a:rPr>
              <a:t>An autonomous vehicle's FSM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7832" y="6268032"/>
            <a:ext cx="358140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9"/>
          <p:cNvSpPr txBox="1">
            <a:spLocks noChangeArrowheads="1"/>
          </p:cNvSpPr>
          <p:nvPr/>
        </p:nvSpPr>
        <p:spPr bwMode="auto">
          <a:xfrm>
            <a:off x="550863" y="263525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FSMs driving robots...</a:t>
            </a:r>
          </a:p>
        </p:txBody>
      </p:sp>
      <p:sp>
        <p:nvSpPr>
          <p:cNvPr id="37891" name="Text Box 1067"/>
          <p:cNvSpPr txBox="1">
            <a:spLocks noChangeArrowheads="1"/>
          </p:cNvSpPr>
          <p:nvPr/>
        </p:nvSpPr>
        <p:spPr bwMode="auto">
          <a:xfrm>
            <a:off x="7162800" y="5486400"/>
            <a:ext cx="1600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latin typeface="Cambria" panose="02040503050406030204" pitchFamily="18" charset="0"/>
              </a:rPr>
              <a:t>Talos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pic>
        <p:nvPicPr>
          <p:cNvPr id="36872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58913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9"/>
          <p:cNvSpPr txBox="1">
            <a:spLocks noChangeArrowheads="1"/>
          </p:cNvSpPr>
          <p:nvPr/>
        </p:nvSpPr>
        <p:spPr bwMode="auto">
          <a:xfrm>
            <a:off x="550863" y="263525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FSMs driving robots...</a:t>
            </a:r>
          </a:p>
        </p:txBody>
      </p:sp>
      <p:sp>
        <p:nvSpPr>
          <p:cNvPr id="38915" name="Text Box 1067"/>
          <p:cNvSpPr txBox="1">
            <a:spLocks noChangeArrowheads="1"/>
          </p:cNvSpPr>
          <p:nvPr/>
        </p:nvSpPr>
        <p:spPr bwMode="auto">
          <a:xfrm>
            <a:off x="7004050" y="4945063"/>
            <a:ext cx="1676400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latin typeface="Cambria" panose="02040503050406030204" pitchFamily="18" charset="0"/>
              </a:rPr>
              <a:t>Talos</a:t>
            </a: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- </a:t>
            </a:r>
            <a:r>
              <a:rPr lang="en-US" altLang="en-US" b="1" i="1" dirty="0" smtClean="0">
                <a:latin typeface="Cambria" panose="02040503050406030204" pitchFamily="18" charset="0"/>
              </a:rPr>
              <a:t>and </a:t>
            </a:r>
            <a:r>
              <a:rPr lang="en-US" altLang="en-US" b="1" i="1" dirty="0">
                <a:latin typeface="Cambria" panose="02040503050406030204" pitchFamily="18" charset="0"/>
              </a:rPr>
              <a:t>its sensor suite</a:t>
            </a:r>
          </a:p>
        </p:txBody>
      </p:sp>
      <p:pic>
        <p:nvPicPr>
          <p:cNvPr id="37896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8"/>
          <p:cNvSpPr>
            <a:spLocks noChangeArrowheads="1"/>
          </p:cNvSpPr>
          <p:nvPr/>
        </p:nvSpPr>
        <p:spPr bwMode="auto">
          <a:xfrm>
            <a:off x="1106905" y="44958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39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9940" name="Text Box 1038"/>
          <p:cNvSpPr txBox="1">
            <a:spLocks noChangeArrowheads="1"/>
          </p:cNvSpPr>
          <p:nvPr/>
        </p:nvSpPr>
        <p:spPr bwMode="auto">
          <a:xfrm>
            <a:off x="754063" y="1603375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1371600" y="46482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  <p:sp>
        <p:nvSpPr>
          <p:cNvPr id="39942" name="Rectangle 18"/>
          <p:cNvSpPr>
            <a:spLocks noChangeArrowheads="1"/>
          </p:cNvSpPr>
          <p:nvPr/>
        </p:nvSpPr>
        <p:spPr bwMode="auto">
          <a:xfrm>
            <a:off x="3686175" y="3124200"/>
            <a:ext cx="451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800">
                <a:latin typeface="Calibri" pitchFamily="34" charset="0"/>
              </a:rPr>
              <a:t>they can't necessarily </a:t>
            </a:r>
            <a:r>
              <a:rPr lang="en-US" altLang="en-US" sz="180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grpSp>
        <p:nvGrpSpPr>
          <p:cNvPr id="39943" name="Group 1070"/>
          <p:cNvGrpSpPr>
            <a:grpSpLocks/>
          </p:cNvGrpSpPr>
          <p:nvPr/>
        </p:nvGrpSpPr>
        <p:grpSpPr bwMode="auto">
          <a:xfrm>
            <a:off x="8229600" y="3276600"/>
            <a:ext cx="609600" cy="685800"/>
            <a:chOff x="2928" y="1051"/>
            <a:chExt cx="840" cy="957"/>
          </a:xfrm>
        </p:grpSpPr>
        <p:sp>
          <p:nvSpPr>
            <p:cNvPr id="39944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7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8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9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1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3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592263" y="1066800"/>
            <a:ext cx="57912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dirty="0">
                <a:latin typeface="Cambria" panose="02040503050406030204" pitchFamily="18" charset="0"/>
              </a:rPr>
              <a:t>Let's build a FSM that accepts bit strings with the </a:t>
            </a:r>
            <a:r>
              <a:rPr lang="en-US" altLang="en-US" sz="2100" b="1" dirty="0">
                <a:latin typeface="Cambria" panose="02040503050406030204" pitchFamily="18" charset="0"/>
              </a:rPr>
              <a:t>SAME NUMBER of 0s as 1s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14600" y="5045995"/>
            <a:ext cx="3657600" cy="52387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6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 smtClean="0">
                <a:latin typeface="Cambria" panose="02040503050406030204" pitchFamily="18" charset="0"/>
              </a:rPr>
              <a:t>State-machines </a:t>
            </a:r>
            <a:r>
              <a:rPr lang="en-US" altLang="en-US" sz="4400" u="sng" dirty="0" smtClean="0">
                <a:latin typeface="Cambria" panose="02040503050406030204" pitchFamily="18" charset="0"/>
              </a:rPr>
              <a:t>are</a:t>
            </a:r>
            <a:r>
              <a:rPr lang="en-US" altLang="en-US" sz="4400" dirty="0" smtClean="0">
                <a:latin typeface="Cambria" panose="02040503050406030204" pitchFamily="18" charset="0"/>
              </a:rPr>
              <a:t> limited.</a:t>
            </a:r>
            <a:endParaRPr lang="en-US" altLang="en-US" sz="4400" dirty="0">
              <a:latin typeface="Cambria" panose="02040503050406030204" pitchFamily="18" charset="0"/>
            </a:endParaRPr>
          </a:p>
        </p:txBody>
      </p:sp>
      <p:sp>
        <p:nvSpPr>
          <p:cNvPr id="41988" name="Text Box 1038"/>
          <p:cNvSpPr txBox="1">
            <a:spLocks noChangeArrowheads="1"/>
          </p:cNvSpPr>
          <p:nvPr/>
        </p:nvSpPr>
        <p:spPr bwMode="auto">
          <a:xfrm>
            <a:off x="704850" y="503396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We need a </a:t>
            </a:r>
            <a:r>
              <a:rPr lang="en-US" altLang="en-US" sz="2800" b="1" dirty="0">
                <a:latin typeface="Cambria" panose="02040503050406030204" pitchFamily="18" charset="0"/>
              </a:rPr>
              <a:t>more powerful model </a:t>
            </a:r>
            <a:r>
              <a:rPr lang="en-US" altLang="en-US" sz="2800" dirty="0">
                <a:latin typeface="Cambria" panose="02040503050406030204" pitchFamily="18" charset="0"/>
              </a:rPr>
              <a:t>than FSMs...</a:t>
            </a: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1822450" y="1828800"/>
            <a:ext cx="5308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600" b="1" i="1" dirty="0">
                <a:solidFill>
                  <a:srgbClr val="C00000"/>
                </a:solidFill>
                <a:latin typeface="Cambria" pitchFamily="18" charset="0"/>
              </a:rPr>
              <a:t>FSMs can't count </a:t>
            </a:r>
          </a:p>
          <a:p>
            <a:pPr algn="ctr"/>
            <a:r>
              <a:rPr lang="en-US" altLang="en-US" sz="2700" dirty="0" smtClean="0">
                <a:latin typeface="Cambria" pitchFamily="18" charset="0"/>
              </a:rPr>
              <a:t>at least, </a:t>
            </a:r>
            <a:r>
              <a:rPr lang="en-US" altLang="en-US" sz="2700" dirty="0">
                <a:latin typeface="Cambria" pitchFamily="18" charset="0"/>
              </a:rPr>
              <a:t>not arbitrarily high</a:t>
            </a:r>
            <a:r>
              <a:rPr lang="en-US" altLang="en-US" sz="2700" dirty="0" smtClean="0">
                <a:latin typeface="Cambria" pitchFamily="18" charset="0"/>
              </a:rPr>
              <a:t>...</a:t>
            </a:r>
            <a:endParaRPr lang="en-US" altLang="en-US" sz="2700" dirty="0">
              <a:latin typeface="Cambria" pitchFamily="18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>
            <a:off x="5127625" y="5791200"/>
            <a:ext cx="348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What do we need to add?</a:t>
            </a:r>
          </a:p>
        </p:txBody>
      </p:sp>
      <p:cxnSp>
        <p:nvCxnSpPr>
          <p:cNvPr id="41991" name="Straight Connector 10"/>
          <p:cNvCxnSpPr>
            <a:cxnSpLocks noChangeShapeType="1"/>
          </p:cNvCxnSpPr>
          <p:nvPr/>
        </p:nvCxnSpPr>
        <p:spPr bwMode="auto">
          <a:xfrm>
            <a:off x="685800" y="4114800"/>
            <a:ext cx="792480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6"/>
          <p:cNvSpPr txBox="1">
            <a:spLocks noChangeArrowheads="1"/>
          </p:cNvSpPr>
          <p:nvPr/>
        </p:nvSpPr>
        <p:spPr bwMode="auto">
          <a:xfrm>
            <a:off x="1042988" y="304800"/>
            <a:ext cx="6934200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latin typeface="Calibri" pitchFamily="34" charset="0"/>
              </a:rPr>
              <a:t>Thursday:   </a:t>
            </a:r>
            <a:r>
              <a:rPr lang="en-US" altLang="en-US" sz="4200" b="1" dirty="0">
                <a:latin typeface="Calibri" pitchFamily="34" charset="0"/>
              </a:rPr>
              <a:t>Turing Machines</a:t>
            </a:r>
          </a:p>
        </p:txBody>
      </p:sp>
      <p:pic>
        <p:nvPicPr>
          <p:cNvPr id="43011" name="Picture 21" descr="http://web.mit.edu/manoli/turing/www/tu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52600"/>
            <a:ext cx="7953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1"/>
          <p:cNvSpPr>
            <a:spLocks noChangeArrowheads="1"/>
          </p:cNvSpPr>
          <p:nvPr/>
        </p:nvSpPr>
        <p:spPr bwMode="auto">
          <a:xfrm>
            <a:off x="5358316" y="5386265"/>
            <a:ext cx="349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latin typeface="Calibri" pitchFamily="34" charset="0"/>
              </a:rPr>
              <a:t>state machines + </a:t>
            </a:r>
            <a:r>
              <a:rPr lang="en-US" altLang="en-US" b="1" i="1" dirty="0">
                <a:solidFill>
                  <a:srgbClr val="06A407"/>
                </a:solidFill>
                <a:latin typeface="Calibri" pitchFamily="34" charset="0"/>
              </a:rPr>
              <a:t>memory</a:t>
            </a:r>
            <a:r>
              <a:rPr lang="en-US" altLang="en-US" i="1" dirty="0">
                <a:solidFill>
                  <a:srgbClr val="06A407"/>
                </a:solidFill>
                <a:latin typeface="Calibri" pitchFamily="34" charset="0"/>
              </a:rPr>
              <a:t>!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 rot="21177240">
            <a:off x="264590" y="5765764"/>
            <a:ext cx="2466975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900FF"/>
                </a:solidFill>
                <a:latin typeface="Cambria" panose="02040503050406030204" pitchFamily="18" charset="0"/>
              </a:rPr>
              <a:t>Lab!  </a:t>
            </a:r>
            <a:r>
              <a:rPr lang="en-US" sz="2100" dirty="0" smtClean="0">
                <a:latin typeface="Cambria" panose="02040503050406030204" pitchFamily="18" charset="0"/>
              </a:rPr>
              <a:t>Work on FSMs or final projects…</a:t>
            </a:r>
            <a:endParaRPr lang="en-US" sz="21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>
                <a:latin typeface="Cambria" panose="02040503050406030204" pitchFamily="18" charset="0"/>
              </a:rPr>
              <a:t>A </a:t>
            </a:r>
            <a:r>
              <a:rPr lang="en-US" altLang="en-US" sz="4000" i="1" dirty="0">
                <a:latin typeface="Cambria" panose="02040503050406030204" pitchFamily="18" charset="0"/>
              </a:rPr>
              <a:t>model</a:t>
            </a:r>
            <a:r>
              <a:rPr lang="en-US" altLang="en-US" sz="4000" dirty="0">
                <a:latin typeface="Cambria" panose="02040503050406030204" pitchFamily="18" charset="0"/>
              </a:rPr>
              <a:t> of computation: FSM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611813" y="996950"/>
            <a:ext cx="3176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latin typeface="Cambria" panose="02040503050406030204" pitchFamily="18" charset="0"/>
              </a:rPr>
              <a:t>Finite State Machine</a:t>
            </a:r>
          </a:p>
        </p:txBody>
      </p:sp>
      <p:sp>
        <p:nvSpPr>
          <p:cNvPr id="18436" name="Oval 7"/>
          <p:cNvSpPr>
            <a:spLocks noChangeArrowheads="1"/>
          </p:cNvSpPr>
          <p:nvPr/>
        </p:nvSpPr>
        <p:spPr bwMode="auto">
          <a:xfrm>
            <a:off x="3297238" y="43465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440113" y="45180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s0</a:t>
            </a:r>
          </a:p>
        </p:txBody>
      </p:sp>
      <p:sp>
        <p:nvSpPr>
          <p:cNvPr id="18438" name="Oval 9"/>
          <p:cNvSpPr>
            <a:spLocks noChangeArrowheads="1"/>
          </p:cNvSpPr>
          <p:nvPr/>
        </p:nvSpPr>
        <p:spPr bwMode="auto">
          <a:xfrm>
            <a:off x="5678488" y="43815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821363" y="455295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s1</a:t>
            </a:r>
          </a:p>
        </p:txBody>
      </p: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5608638" y="43211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1200150" y="5291138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5927725" y="545306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V="1">
            <a:off x="2309813" y="490220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 flipV="1">
            <a:off x="6149975" y="518160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3538538" y="5410200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18446" name="Freeform 17"/>
          <p:cNvSpPr>
            <a:spLocks/>
          </p:cNvSpPr>
          <p:nvPr/>
        </p:nvSpPr>
        <p:spPr bwMode="auto">
          <a:xfrm>
            <a:off x="3978275" y="480377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Freeform 18"/>
          <p:cNvSpPr>
            <a:spLocks/>
          </p:cNvSpPr>
          <p:nvPr/>
        </p:nvSpPr>
        <p:spPr bwMode="auto">
          <a:xfrm>
            <a:off x="3987800" y="442595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4760913" y="41402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3608388" y="38100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4641850" y="49323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6067425" y="39433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 flipV="1">
            <a:off x="4240213" y="5065713"/>
            <a:ext cx="192087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Freeform 24"/>
          <p:cNvSpPr>
            <a:spLocks/>
          </p:cNvSpPr>
          <p:nvPr/>
        </p:nvSpPr>
        <p:spPr bwMode="auto">
          <a:xfrm>
            <a:off x="3449638" y="39417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25"/>
          <p:cNvSpPr>
            <a:spLocks/>
          </p:cNvSpPr>
          <p:nvPr/>
        </p:nvSpPr>
        <p:spPr bwMode="auto">
          <a:xfrm>
            <a:off x="5870575" y="39004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Freeform 26"/>
          <p:cNvSpPr>
            <a:spLocks/>
          </p:cNvSpPr>
          <p:nvPr/>
        </p:nvSpPr>
        <p:spPr bwMode="auto">
          <a:xfrm>
            <a:off x="3103563" y="45037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Text Box 27"/>
          <p:cNvSpPr txBox="1">
            <a:spLocks noChangeArrowheads="1"/>
          </p:cNvSpPr>
          <p:nvPr/>
        </p:nvSpPr>
        <p:spPr bwMode="auto">
          <a:xfrm>
            <a:off x="990600" y="5684838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Sand" charset="0"/>
              </a:rPr>
              <a:t>“input funnel”</a:t>
            </a:r>
          </a:p>
        </p:txBody>
      </p:sp>
      <p:sp>
        <p:nvSpPr>
          <p:cNvPr id="18457" name="Text Box 28"/>
          <p:cNvSpPr txBox="1">
            <a:spLocks noChangeArrowheads="1"/>
          </p:cNvSpPr>
          <p:nvPr/>
        </p:nvSpPr>
        <p:spPr bwMode="auto">
          <a:xfrm>
            <a:off x="3314700" y="577691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Sand" charset="0"/>
              </a:rPr>
              <a:t>“where to go”</a:t>
            </a:r>
          </a:p>
        </p:txBody>
      </p:sp>
      <p:sp>
        <p:nvSpPr>
          <p:cNvPr id="18458" name="Text Box 29"/>
          <p:cNvSpPr txBox="1">
            <a:spLocks noChangeArrowheads="1"/>
          </p:cNvSpPr>
          <p:nvPr/>
        </p:nvSpPr>
        <p:spPr bwMode="auto">
          <a:xfrm>
            <a:off x="6002338" y="5792788"/>
            <a:ext cx="206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Sand" charset="0"/>
              </a:rPr>
              <a:t>double circled</a:t>
            </a:r>
          </a:p>
        </p:txBody>
      </p:sp>
      <p:sp>
        <p:nvSpPr>
          <p:cNvPr id="1058" name="Text Box 30"/>
          <p:cNvSpPr txBox="1">
            <a:spLocks noChangeArrowheads="1"/>
          </p:cNvSpPr>
          <p:nvPr/>
        </p:nvSpPr>
        <p:spPr bwMode="auto">
          <a:xfrm>
            <a:off x="6842125" y="2813050"/>
            <a:ext cx="16002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Example FSM</a:t>
            </a:r>
          </a:p>
        </p:txBody>
      </p:sp>
      <p:sp>
        <p:nvSpPr>
          <p:cNvPr id="18460" name="Text Box 32"/>
          <p:cNvSpPr txBox="1">
            <a:spLocks noChangeArrowheads="1"/>
          </p:cNvSpPr>
          <p:nvPr/>
        </p:nvSpPr>
        <p:spPr bwMode="auto">
          <a:xfrm>
            <a:off x="3452813" y="610870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labeled by input !</a:t>
            </a:r>
          </a:p>
        </p:txBody>
      </p:sp>
      <p:sp>
        <p:nvSpPr>
          <p:cNvPr id="1060" name="Text Box 31"/>
          <p:cNvSpPr txBox="1">
            <a:spLocks noChangeArrowheads="1"/>
          </p:cNvSpPr>
          <p:nvPr/>
        </p:nvSpPr>
        <p:spPr bwMode="auto">
          <a:xfrm>
            <a:off x="1179513" y="1752600"/>
            <a:ext cx="2260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Example input</a:t>
            </a:r>
          </a:p>
        </p:txBody>
      </p:sp>
      <p:sp>
        <p:nvSpPr>
          <p:cNvPr id="18462" name="Text Box 33"/>
          <p:cNvSpPr txBox="1">
            <a:spLocks noChangeArrowheads="1"/>
          </p:cNvSpPr>
          <p:nvPr/>
        </p:nvSpPr>
        <p:spPr bwMode="auto">
          <a:xfrm>
            <a:off x="2235200" y="2286000"/>
            <a:ext cx="335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100101</a:t>
            </a:r>
          </a:p>
        </p:txBody>
      </p:sp>
      <p:sp>
        <p:nvSpPr>
          <p:cNvPr id="18463" name="Text Box 34"/>
          <p:cNvSpPr txBox="1">
            <a:spLocks noChangeArrowheads="1"/>
          </p:cNvSpPr>
          <p:nvPr/>
        </p:nvSpPr>
        <p:spPr bwMode="auto">
          <a:xfrm>
            <a:off x="533400" y="2476500"/>
            <a:ext cx="156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input sequence</a:t>
            </a:r>
          </a:p>
        </p:txBody>
      </p:sp>
      <p:cxnSp>
        <p:nvCxnSpPr>
          <p:cNvPr id="18464" name="Straight Arrow Connector 49"/>
          <p:cNvCxnSpPr>
            <a:cxnSpLocks noChangeShapeType="1"/>
          </p:cNvCxnSpPr>
          <p:nvPr/>
        </p:nvCxnSpPr>
        <p:spPr bwMode="auto">
          <a:xfrm>
            <a:off x="2590800" y="3008313"/>
            <a:ext cx="149383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5" name="Rectangle 50"/>
          <p:cNvSpPr>
            <a:spLocks noChangeArrowheads="1"/>
          </p:cNvSpPr>
          <p:nvPr/>
        </p:nvSpPr>
        <p:spPr bwMode="auto">
          <a:xfrm>
            <a:off x="788988" y="2774950"/>
            <a:ext cx="1052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read left-to-right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4835525"/>
              <a:ext cx="4762" cy="7938"/>
            </p14:xfrm>
          </p:contentPart>
        </mc:Choice>
        <mc:Fallback xmlns="">
          <p:pic>
            <p:nvPicPr>
              <p:cNvPr id="10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1656" y="4830113"/>
                <a:ext cx="18708" cy="2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12600" y="1634040"/>
              <a:ext cx="6778080" cy="3724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3240" y="1624680"/>
                <a:ext cx="6796800" cy="37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>
                <a:latin typeface="Cambria" panose="02040503050406030204" pitchFamily="18" charset="0"/>
              </a:rPr>
              <a:t>FSM:   </a:t>
            </a:r>
            <a:r>
              <a:rPr lang="en-US" altLang="en-US" sz="4000" i="1" dirty="0">
                <a:latin typeface="Cambria" panose="02040503050406030204" pitchFamily="18" charset="0"/>
              </a:rPr>
              <a:t>Finite state machine</a:t>
            </a:r>
            <a:endParaRPr lang="en-US" altLang="en-US" sz="4000" dirty="0">
              <a:latin typeface="Cambria" panose="02040503050406030204" pitchFamily="18" charset="0"/>
            </a:endParaRPr>
          </a:p>
        </p:txBody>
      </p:sp>
      <p:sp>
        <p:nvSpPr>
          <p:cNvPr id="19459" name="Oval 7"/>
          <p:cNvSpPr>
            <a:spLocks noChangeArrowheads="1"/>
          </p:cNvSpPr>
          <p:nvPr/>
        </p:nvSpPr>
        <p:spPr bwMode="auto">
          <a:xfrm>
            <a:off x="1600200" y="2778125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838325" y="3303588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0</a:t>
            </a:r>
          </a:p>
        </p:txBody>
      </p:sp>
      <p:sp>
        <p:nvSpPr>
          <p:cNvPr id="19461" name="Freeform 17"/>
          <p:cNvSpPr>
            <a:spLocks/>
          </p:cNvSpPr>
          <p:nvPr/>
        </p:nvSpPr>
        <p:spPr bwMode="auto">
          <a:xfrm>
            <a:off x="3233738" y="3768725"/>
            <a:ext cx="2819400" cy="457200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Freeform 18"/>
          <p:cNvSpPr>
            <a:spLocks/>
          </p:cNvSpPr>
          <p:nvPr/>
        </p:nvSpPr>
        <p:spPr bwMode="auto">
          <a:xfrm>
            <a:off x="3200400" y="2778125"/>
            <a:ext cx="2743200" cy="45720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20"/>
          <p:cNvSpPr txBox="1">
            <a:spLocks noChangeArrowheads="1"/>
          </p:cNvSpPr>
          <p:nvPr/>
        </p:nvSpPr>
        <p:spPr bwMode="auto">
          <a:xfrm>
            <a:off x="2406650" y="1679575"/>
            <a:ext cx="1582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19464" name="Freeform 24"/>
          <p:cNvSpPr>
            <a:spLocks/>
          </p:cNvSpPr>
          <p:nvPr/>
        </p:nvSpPr>
        <p:spPr bwMode="auto">
          <a:xfrm>
            <a:off x="1825625" y="1898650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26"/>
          <p:cNvSpPr>
            <a:spLocks/>
          </p:cNvSpPr>
          <p:nvPr/>
        </p:nvSpPr>
        <p:spPr bwMode="auto">
          <a:xfrm>
            <a:off x="1403350" y="3387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33"/>
          <p:cNvSpPr txBox="1">
            <a:spLocks noChangeArrowheads="1"/>
          </p:cNvSpPr>
          <p:nvPr/>
        </p:nvSpPr>
        <p:spPr bwMode="auto">
          <a:xfrm>
            <a:off x="1951038" y="5913438"/>
            <a:ext cx="3352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0010111</a:t>
            </a:r>
          </a:p>
        </p:txBody>
      </p:sp>
      <p:sp>
        <p:nvSpPr>
          <p:cNvPr id="19467" name="Text Box 34"/>
          <p:cNvSpPr txBox="1">
            <a:spLocks noChangeArrowheads="1"/>
          </p:cNvSpPr>
          <p:nvPr/>
        </p:nvSpPr>
        <p:spPr bwMode="auto">
          <a:xfrm>
            <a:off x="160338" y="5978525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another input sequence</a:t>
            </a:r>
          </a:p>
        </p:txBody>
      </p:sp>
      <p:grpSp>
        <p:nvGrpSpPr>
          <p:cNvPr id="19468" name="Group 35"/>
          <p:cNvGrpSpPr>
            <a:grpSpLocks/>
          </p:cNvGrpSpPr>
          <p:nvPr/>
        </p:nvGrpSpPr>
        <p:grpSpPr bwMode="auto">
          <a:xfrm>
            <a:off x="8391525" y="6061075"/>
            <a:ext cx="479425" cy="522288"/>
            <a:chOff x="2928" y="1051"/>
            <a:chExt cx="840" cy="957"/>
          </a:xfrm>
        </p:grpSpPr>
        <p:sp>
          <p:nvSpPr>
            <p:cNvPr id="19481" name="Freeform 3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3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3" name="Oval 3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4" name="Oval 3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5" name="Oval 4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6" name="Oval 4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7" name="Oval 4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8" name="Oval 4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9" name="AutoShape 4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90" name="Freeform 4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4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4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4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9" name="Text Box 49"/>
          <p:cNvSpPr txBox="1">
            <a:spLocks noChangeArrowheads="1"/>
          </p:cNvSpPr>
          <p:nvPr/>
        </p:nvSpPr>
        <p:spPr bwMode="auto">
          <a:xfrm>
            <a:off x="5378450" y="5973763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>
                <a:solidFill>
                  <a:srgbClr val="0900FF"/>
                </a:solidFill>
                <a:latin typeface="Cambria" panose="02040503050406030204" pitchFamily="18" charset="0"/>
              </a:rPr>
              <a:t>What does each state MEAN ? </a:t>
            </a:r>
          </a:p>
        </p:txBody>
      </p:sp>
      <p:sp>
        <p:nvSpPr>
          <p:cNvPr id="19470" name="Oval 50"/>
          <p:cNvSpPr>
            <a:spLocks noChangeArrowheads="1"/>
          </p:cNvSpPr>
          <p:nvPr/>
        </p:nvSpPr>
        <p:spPr bwMode="auto">
          <a:xfrm>
            <a:off x="6019800" y="2701925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71" name="Text Box 51"/>
          <p:cNvSpPr txBox="1">
            <a:spLocks noChangeArrowheads="1"/>
          </p:cNvSpPr>
          <p:nvPr/>
        </p:nvSpPr>
        <p:spPr bwMode="auto">
          <a:xfrm>
            <a:off x="6259513" y="3224213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1</a:t>
            </a:r>
          </a:p>
        </p:txBody>
      </p:sp>
      <p:sp>
        <p:nvSpPr>
          <p:cNvPr id="19472" name="Text Box 52"/>
          <p:cNvSpPr txBox="1">
            <a:spLocks noChangeArrowheads="1"/>
          </p:cNvSpPr>
          <p:nvPr/>
        </p:nvSpPr>
        <p:spPr bwMode="auto">
          <a:xfrm>
            <a:off x="5378450" y="6335713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900FF"/>
                </a:solidFill>
                <a:latin typeface="Cambria" panose="02040503050406030204" pitchFamily="18" charset="0"/>
              </a:rPr>
              <a:t>What does this FSM do overall?</a:t>
            </a:r>
          </a:p>
        </p:txBody>
      </p:sp>
      <p:sp>
        <p:nvSpPr>
          <p:cNvPr id="19473" name="Text Box 55"/>
          <p:cNvSpPr txBox="1">
            <a:spLocks noChangeArrowheads="1"/>
          </p:cNvSpPr>
          <p:nvPr/>
        </p:nvSpPr>
        <p:spPr bwMode="auto">
          <a:xfrm>
            <a:off x="6931025" y="1600200"/>
            <a:ext cx="158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19474" name="Freeform 56"/>
          <p:cNvSpPr>
            <a:spLocks/>
          </p:cNvSpPr>
          <p:nvPr/>
        </p:nvSpPr>
        <p:spPr bwMode="auto">
          <a:xfrm>
            <a:off x="6340475" y="1801813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Text Box 57"/>
          <p:cNvSpPr txBox="1">
            <a:spLocks noChangeArrowheads="1"/>
          </p:cNvSpPr>
          <p:nvPr/>
        </p:nvSpPr>
        <p:spPr bwMode="auto">
          <a:xfrm>
            <a:off x="3841750" y="4208463"/>
            <a:ext cx="1550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19476" name="Text Box 58"/>
          <p:cNvSpPr txBox="1">
            <a:spLocks noChangeArrowheads="1"/>
          </p:cNvSpPr>
          <p:nvPr/>
        </p:nvSpPr>
        <p:spPr bwMode="auto">
          <a:xfrm>
            <a:off x="3841750" y="2419350"/>
            <a:ext cx="1550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19477" name="Oval 59"/>
          <p:cNvSpPr>
            <a:spLocks noChangeArrowheads="1"/>
          </p:cNvSpPr>
          <p:nvPr/>
        </p:nvSpPr>
        <p:spPr bwMode="auto">
          <a:xfrm>
            <a:off x="6103938" y="2784475"/>
            <a:ext cx="1390650" cy="1389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9478" name="Straight Arrow Connector 39"/>
          <p:cNvCxnSpPr>
            <a:cxnSpLocks noChangeShapeType="1"/>
          </p:cNvCxnSpPr>
          <p:nvPr/>
        </p:nvCxnSpPr>
        <p:spPr bwMode="auto">
          <a:xfrm>
            <a:off x="2209800" y="6553200"/>
            <a:ext cx="149383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9" name="Rectangle 40"/>
          <p:cNvSpPr>
            <a:spLocks noChangeArrowheads="1"/>
          </p:cNvSpPr>
          <p:nvPr/>
        </p:nvSpPr>
        <p:spPr bwMode="auto">
          <a:xfrm>
            <a:off x="327025" y="6464300"/>
            <a:ext cx="1163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always left-to-right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77000" y="2544840"/>
              <a:ext cx="5518800" cy="3858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7640" y="2535480"/>
                <a:ext cx="5537520" cy="38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4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Third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44035" name="Rectangle 1030"/>
          <p:cNvSpPr>
            <a:spLocks noChangeArrowheads="1"/>
          </p:cNvSpPr>
          <p:nvPr/>
        </p:nvSpPr>
        <p:spPr bwMode="auto">
          <a:xfrm>
            <a:off x="217488" y="1474788"/>
            <a:ext cx="4100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third digit (from the left)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44036" name="Group 103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4057" name="Rectangle 103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58" name="Rectangle 103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2703513" y="6469063"/>
            <a:ext cx="370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5438" y="3265488"/>
              <a:ext cx="12700" cy="11112"/>
            </p14:xfrm>
          </p:contentPart>
        </mc:Choice>
        <mc:Fallback xmlns="">
          <p:pic>
            <p:nvPicPr>
              <p:cNvPr id="81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1084" y="3261187"/>
                <a:ext cx="20683" cy="18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2724150"/>
              <a:ext cx="623887" cy="490538"/>
            </p14:xfrm>
          </p:contentPart>
        </mc:Choice>
        <mc:Fallback xmlns="">
          <p:pic>
            <p:nvPicPr>
              <p:cNvPr id="819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753" y="2709754"/>
                <a:ext cx="653407" cy="51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5688" y="2581275"/>
              <a:ext cx="728662" cy="531813"/>
            </p14:xfrm>
          </p:contentPart>
        </mc:Choice>
        <mc:Fallback xmlns="">
          <p:pic>
            <p:nvPicPr>
              <p:cNvPr id="819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408" y="2568681"/>
                <a:ext cx="751703" cy="559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2574925"/>
              <a:ext cx="5999163" cy="1390650"/>
            </p14:xfrm>
          </p:contentPart>
        </mc:Choice>
        <mc:Fallback xmlns="">
          <p:pic>
            <p:nvPicPr>
              <p:cNvPr id="819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815" y="2559805"/>
                <a:ext cx="6020043" cy="1420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1163" y="1693863"/>
              <a:ext cx="1576387" cy="950912"/>
            </p14:xfrm>
          </p:contentPart>
        </mc:Choice>
        <mc:Fallback xmlns="">
          <p:pic>
            <p:nvPicPr>
              <p:cNvPr id="81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48923" y="1680181"/>
                <a:ext cx="1602666" cy="96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75" y="3875088"/>
              <a:ext cx="269875" cy="392112"/>
            </p14:xfrm>
          </p:contentPart>
        </mc:Choice>
        <mc:Fallback xmlns="">
          <p:pic>
            <p:nvPicPr>
              <p:cNvPr id="81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8641" y="3870407"/>
                <a:ext cx="295063" cy="407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0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75" y="3789363"/>
              <a:ext cx="280988" cy="292100"/>
            </p14:xfrm>
          </p:contentPart>
        </mc:Choice>
        <mc:Fallback xmlns="">
          <p:pic>
            <p:nvPicPr>
              <p:cNvPr id="820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2259" y="3785761"/>
                <a:ext cx="300056" cy="309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2075" y="3741738"/>
              <a:ext cx="138113" cy="198437"/>
            </p14:xfrm>
          </p:contentPart>
        </mc:Choice>
        <mc:Fallback xmlns="">
          <p:pic>
            <p:nvPicPr>
              <p:cNvPr id="820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99127" y="3729133"/>
                <a:ext cx="165088" cy="224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7750" y="4314825"/>
              <a:ext cx="833438" cy="395288"/>
            </p14:xfrm>
          </p:contentPart>
        </mc:Choice>
        <mc:Fallback xmlns="">
          <p:pic>
            <p:nvPicPr>
              <p:cNvPr id="82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84789" y="4300425"/>
                <a:ext cx="860799" cy="424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2063" y="2574925"/>
              <a:ext cx="4084637" cy="95250"/>
            </p14:xfrm>
          </p:contentPart>
        </mc:Choice>
        <mc:Fallback xmlns="">
          <p:pic>
            <p:nvPicPr>
              <p:cNvPr id="820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49103" y="2561985"/>
                <a:ext cx="4102997" cy="12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1413" y="2324100"/>
              <a:ext cx="19050" cy="19050"/>
            </p14:xfrm>
          </p:contentPart>
        </mc:Choice>
        <mc:Fallback xmlns="">
          <p:pic>
            <p:nvPicPr>
              <p:cNvPr id="82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4584" y="2318971"/>
                <a:ext cx="29833" cy="31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1025" y="2254250"/>
              <a:ext cx="793750" cy="847725"/>
            </p14:xfrm>
          </p:contentPart>
        </mc:Choice>
        <mc:Fallback xmlns="">
          <p:pic>
            <p:nvPicPr>
              <p:cNvPr id="82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7706" y="2240931"/>
                <a:ext cx="819668" cy="874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0" y="3622675"/>
              <a:ext cx="719138" cy="850900"/>
            </p14:xfrm>
          </p:contentPart>
        </mc:Choice>
        <mc:Fallback xmlns="">
          <p:pic>
            <p:nvPicPr>
              <p:cNvPr id="82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57122" y="3618356"/>
                <a:ext cx="746493" cy="87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4188" y="2201863"/>
              <a:ext cx="752475" cy="758825"/>
            </p14:xfrm>
          </p:contentPart>
        </mc:Choice>
        <mc:Fallback xmlns="">
          <p:pic>
            <p:nvPicPr>
              <p:cNvPr id="82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9793" y="2187824"/>
                <a:ext cx="781624" cy="787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2938" y="2381250"/>
              <a:ext cx="431800" cy="482600"/>
            </p14:xfrm>
          </p:contentPart>
        </mc:Choice>
        <mc:Fallback xmlns="">
          <p:pic>
            <p:nvPicPr>
              <p:cNvPr id="82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78533" y="2367575"/>
                <a:ext cx="460611" cy="511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4165600"/>
              <a:ext cx="209550" cy="187325"/>
            </p14:xfrm>
          </p:contentPart>
        </mc:Choice>
        <mc:Fallback xmlns="">
          <p:pic>
            <p:nvPicPr>
              <p:cNvPr id="820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55838" y="4151190"/>
                <a:ext cx="239074" cy="21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1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6238" y="4402138"/>
              <a:ext cx="704850" cy="709612"/>
            </p14:xfrm>
          </p:contentPart>
        </mc:Choice>
        <mc:Fallback xmlns="">
          <p:pic>
            <p:nvPicPr>
              <p:cNvPr id="821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10751" y="4387384"/>
                <a:ext cx="735825" cy="739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3713" y="4576763"/>
              <a:ext cx="190500" cy="26987"/>
            </p14:xfrm>
          </p:contentPart>
        </mc:Choice>
        <mc:Fallback xmlns="">
          <p:pic>
            <p:nvPicPr>
              <p:cNvPr id="821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99669" y="4568375"/>
                <a:ext cx="211387" cy="50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2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7213" y="4630738"/>
              <a:ext cx="115887" cy="22225"/>
            </p14:xfrm>
          </p:contentPart>
        </mc:Choice>
        <mc:Fallback xmlns="">
          <p:pic>
            <p:nvPicPr>
              <p:cNvPr id="8212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66056" y="4623210"/>
                <a:ext cx="132802" cy="408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80736" y="1447800"/>
            <a:ext cx="3950368" cy="4619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4338" name="Text Box 21"/>
          <p:cNvSpPr txBox="1">
            <a:spLocks noChangeArrowheads="1"/>
          </p:cNvSpPr>
          <p:nvPr/>
        </p:nvSpPr>
        <p:spPr bwMode="auto">
          <a:xfrm>
            <a:off x="1676400" y="228600"/>
            <a:ext cx="571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latin typeface="Calibri" pitchFamily="34" charset="0"/>
              </a:rPr>
              <a:t>Labs in week 12-13</a:t>
            </a:r>
            <a:endParaRPr lang="en-US" altLang="en-US" sz="4200" dirty="0">
              <a:latin typeface="Calibri" pitchFamily="34" charset="0"/>
            </a:endParaRPr>
          </a:p>
        </p:txBody>
      </p:sp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304800" y="1443037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 smtClean="0">
                <a:latin typeface="Calibri" pitchFamily="34" charset="0"/>
              </a:rPr>
              <a:t>Labs:  </a:t>
            </a:r>
            <a:r>
              <a:rPr lang="en-US" altLang="en-US" dirty="0" smtClean="0">
                <a:latin typeface="Calibri" pitchFamily="34" charset="0"/>
              </a:rPr>
              <a:t>T and W 2:45 and 6pm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838200" y="2438400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 smtClean="0">
                <a:latin typeface="Calibri" pitchFamily="34" charset="0"/>
              </a:rPr>
              <a:t>These are </a:t>
            </a:r>
            <a:r>
              <a:rPr lang="en-US" altLang="en-US" sz="3200" i="1" dirty="0" smtClean="0">
                <a:latin typeface="Calibri" pitchFamily="34" charset="0"/>
              </a:rPr>
              <a:t>entirely optional</a:t>
            </a:r>
            <a:r>
              <a:rPr lang="en-US" altLang="en-US" sz="3200" dirty="0" smtClean="0">
                <a:latin typeface="Calibri" pitchFamily="34" charset="0"/>
              </a:rPr>
              <a:t> meeting times:</a:t>
            </a:r>
            <a:endParaRPr lang="en-US" altLang="en-US" sz="3200" dirty="0">
              <a:latin typeface="Calibri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600200" y="3276600"/>
            <a:ext cx="6324600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to work on your milestone/</a:t>
            </a:r>
            <a:r>
              <a:rPr lang="en-US" altLang="en-US" dirty="0" smtClean="0">
                <a:solidFill>
                  <a:srgbClr val="C00000"/>
                </a:solidFill>
                <a:latin typeface="Calibri" pitchFamily="34" charset="0"/>
              </a:rPr>
              <a:t>final projects</a:t>
            </a:r>
            <a:endParaRPr lang="en-US" alt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600200" y="3962400"/>
            <a:ext cx="6324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to work on </a:t>
            </a:r>
            <a:r>
              <a:rPr lang="en-US" altLang="en-US" dirty="0" err="1" smtClean="0">
                <a:latin typeface="Calibri" pitchFamily="34" charset="0"/>
              </a:rPr>
              <a:t>hw</a:t>
            </a:r>
            <a:r>
              <a:rPr lang="en-US" altLang="en-US" dirty="0" smtClean="0">
                <a:latin typeface="Calibri" pitchFamily="34" charset="0"/>
              </a:rPr>
              <a:t> 12's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smtClean="0">
                <a:solidFill>
                  <a:srgbClr val="0900FF"/>
                </a:solidFill>
                <a:latin typeface="Calibri" pitchFamily="34" charset="0"/>
              </a:rPr>
              <a:t>finite-state machines </a:t>
            </a:r>
            <a:endParaRPr lang="en-US" altLang="en-US" dirty="0">
              <a:solidFill>
                <a:srgbClr val="0900FF"/>
              </a:solidFill>
              <a:latin typeface="Calibri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rot="21316587">
            <a:off x="4896481" y="5876661"/>
            <a:ext cx="4081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libri" pitchFamily="34" charset="0"/>
              </a:rPr>
              <a:t>we </a:t>
            </a:r>
            <a:r>
              <a:rPr lang="en-US" altLang="en-US" sz="1800" b="1" dirty="0" smtClean="0">
                <a:solidFill>
                  <a:srgbClr val="C00000"/>
                </a:solidFill>
                <a:latin typeface="Calibri" pitchFamily="34" charset="0"/>
              </a:rPr>
              <a:t>won't</a:t>
            </a:r>
            <a:r>
              <a:rPr lang="en-US" altLang="en-US" sz="1800" dirty="0" smtClean="0">
                <a:latin typeface="Calibri" pitchFamily="34" charset="0"/>
              </a:rPr>
              <a:t> be able to get feedback to you on the milestone – </a:t>
            </a:r>
            <a:r>
              <a:rPr lang="en-US" altLang="en-US" sz="1800" b="1" i="1" dirty="0" smtClean="0">
                <a:latin typeface="Calibri" pitchFamily="34" charset="0"/>
              </a:rPr>
              <a:t>so join us for lab!</a:t>
            </a:r>
            <a:endParaRPr lang="en-US" altLang="en-US" sz="1800" b="1" dirty="0"/>
          </a:p>
        </p:txBody>
      </p:sp>
      <p:sp>
        <p:nvSpPr>
          <p:cNvPr id="4" name="Rectangle 3"/>
          <p:cNvSpPr/>
          <p:nvPr/>
        </p:nvSpPr>
        <p:spPr>
          <a:xfrm rot="20736164">
            <a:off x="8060082" y="2275987"/>
            <a:ext cx="73825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i="1" dirty="0" smtClean="0">
                <a:solidFill>
                  <a:srgbClr val="000000"/>
                </a:solidFill>
                <a:latin typeface="Calibri" pitchFamily="34" charset="0"/>
              </a:rPr>
              <a:t>no sign in</a:t>
            </a:r>
            <a:endParaRPr lang="en-US" dirty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600200" y="4719935"/>
            <a:ext cx="6324600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to </a:t>
            </a:r>
            <a:r>
              <a:rPr lang="en-US" altLang="en-US" dirty="0" smtClean="0">
                <a:latin typeface="Calibri" pitchFamily="34" charset="0"/>
              </a:rPr>
              <a:t>try lab 11's 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solidFill>
                  <a:srgbClr val="06A606"/>
                </a:solidFill>
                <a:latin typeface="Calibri" pitchFamily="34" charset="0"/>
              </a:rPr>
              <a:t>VPython</a:t>
            </a:r>
            <a:r>
              <a:rPr lang="en-US" altLang="en-US" dirty="0" smtClean="0">
                <a:solidFill>
                  <a:srgbClr val="06A606"/>
                </a:solidFill>
                <a:latin typeface="Calibri" pitchFamily="34" charset="0"/>
              </a:rPr>
              <a:t> starter code…</a:t>
            </a:r>
            <a:endParaRPr lang="en-US" altLang="en-US" dirty="0">
              <a:solidFill>
                <a:srgbClr val="06A60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2701925" y="6469063"/>
            <a:ext cx="3700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The </a:t>
            </a:r>
            <a:r>
              <a:rPr lang="en-US" altLang="en-US" sz="1400" b="1" i="1">
                <a:latin typeface="Arial" pitchFamily="34" charset="0"/>
              </a:rPr>
              <a:t>minimum</a:t>
            </a:r>
            <a:r>
              <a:rPr lang="en-US" altLang="en-US" sz="1400" b="1" i="1">
                <a:solidFill>
                  <a:srgbClr val="0000FF"/>
                </a:solidFill>
                <a:latin typeface="Arial" pitchFamily="34" charset="0"/>
              </a:rPr>
              <a:t> possible</a:t>
            </a:r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 number of states?</a:t>
            </a:r>
          </a:p>
        </p:txBody>
      </p:sp>
      <p:sp>
        <p:nvSpPr>
          <p:cNvPr id="45060" name="Rectangle 1028"/>
          <p:cNvSpPr>
            <a:spLocks noChangeArrowheads="1"/>
          </p:cNvSpPr>
          <p:nvPr/>
        </p:nvSpPr>
        <p:spPr bwMode="auto">
          <a:xfrm>
            <a:off x="306388" y="1485900"/>
            <a:ext cx="387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whose third-to-last digit (from the right)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45061" name="Group 1029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5156" name="Rectangle 10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7" name="Rectangle 10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5062" name="Group 1032"/>
          <p:cNvGrpSpPr>
            <a:grpSpLocks/>
          </p:cNvGrpSpPr>
          <p:nvPr/>
        </p:nvGrpSpPr>
        <p:grpSpPr bwMode="auto">
          <a:xfrm>
            <a:off x="4144963" y="2289175"/>
            <a:ext cx="706437" cy="455613"/>
            <a:chOff x="660" y="2852"/>
            <a:chExt cx="445" cy="287"/>
          </a:xfrm>
        </p:grpSpPr>
        <p:sp>
          <p:nvSpPr>
            <p:cNvPr id="45154" name="Oval 1033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5" name="Text Box 1034"/>
            <p:cNvSpPr txBox="1">
              <a:spLocks noChangeArrowheads="1"/>
            </p:cNvSpPr>
            <p:nvPr/>
          </p:nvSpPr>
          <p:spPr bwMode="auto">
            <a:xfrm>
              <a:off x="739" y="2892"/>
              <a:ext cx="2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Symbol" pitchFamily="18" charset="2"/>
                  <a:sym typeface="Symbol" pitchFamily="18" charset="2"/>
                </a:rPr>
                <a:t>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63" name="Group 1035"/>
          <p:cNvGrpSpPr>
            <a:grpSpLocks/>
          </p:cNvGrpSpPr>
          <p:nvPr/>
        </p:nvGrpSpPr>
        <p:grpSpPr bwMode="auto">
          <a:xfrm>
            <a:off x="1836738" y="2616200"/>
            <a:ext cx="706437" cy="455613"/>
            <a:chOff x="1471" y="2967"/>
            <a:chExt cx="445" cy="287"/>
          </a:xfrm>
        </p:grpSpPr>
        <p:sp>
          <p:nvSpPr>
            <p:cNvPr id="45152" name="Oval 103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3" name="Text Box 1037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64" name="Group 1038"/>
          <p:cNvGrpSpPr>
            <a:grpSpLocks/>
          </p:cNvGrpSpPr>
          <p:nvPr/>
        </p:nvGrpSpPr>
        <p:grpSpPr bwMode="auto">
          <a:xfrm>
            <a:off x="6484938" y="2643188"/>
            <a:ext cx="706437" cy="455612"/>
            <a:chOff x="1471" y="2967"/>
            <a:chExt cx="445" cy="287"/>
          </a:xfrm>
        </p:grpSpPr>
        <p:sp>
          <p:nvSpPr>
            <p:cNvPr id="45150" name="Oval 103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1" name="Text Box 1040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65" name="Group 1041"/>
          <p:cNvGrpSpPr>
            <a:grpSpLocks/>
          </p:cNvGrpSpPr>
          <p:nvPr/>
        </p:nvGrpSpPr>
        <p:grpSpPr bwMode="auto">
          <a:xfrm>
            <a:off x="7608888" y="3135313"/>
            <a:ext cx="706437" cy="455612"/>
            <a:chOff x="1471" y="2967"/>
            <a:chExt cx="445" cy="287"/>
          </a:xfrm>
        </p:grpSpPr>
        <p:sp>
          <p:nvSpPr>
            <p:cNvPr id="45148" name="Oval 104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49" name="Text Box 1043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66" name="Group 1044"/>
          <p:cNvGrpSpPr>
            <a:grpSpLocks/>
          </p:cNvGrpSpPr>
          <p:nvPr/>
        </p:nvGrpSpPr>
        <p:grpSpPr bwMode="auto">
          <a:xfrm>
            <a:off x="8294688" y="4040188"/>
            <a:ext cx="706437" cy="455612"/>
            <a:chOff x="1471" y="2967"/>
            <a:chExt cx="445" cy="287"/>
          </a:xfrm>
        </p:grpSpPr>
        <p:sp>
          <p:nvSpPr>
            <p:cNvPr id="45146" name="Oval 104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47" name="Text Box 104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67" name="Group 1047"/>
          <p:cNvGrpSpPr>
            <a:grpSpLocks/>
          </p:cNvGrpSpPr>
          <p:nvPr/>
        </p:nvGrpSpPr>
        <p:grpSpPr bwMode="auto">
          <a:xfrm>
            <a:off x="5464175" y="3182938"/>
            <a:ext cx="706438" cy="455612"/>
            <a:chOff x="1471" y="2967"/>
            <a:chExt cx="445" cy="287"/>
          </a:xfrm>
        </p:grpSpPr>
        <p:sp>
          <p:nvSpPr>
            <p:cNvPr id="45144" name="Oval 104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45" name="Text Box 1049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68" name="Group 1050"/>
          <p:cNvGrpSpPr>
            <a:grpSpLocks/>
          </p:cNvGrpSpPr>
          <p:nvPr/>
        </p:nvGrpSpPr>
        <p:grpSpPr bwMode="auto">
          <a:xfrm>
            <a:off x="3116263" y="3151188"/>
            <a:ext cx="706437" cy="455612"/>
            <a:chOff x="1471" y="2967"/>
            <a:chExt cx="445" cy="287"/>
          </a:xfrm>
        </p:grpSpPr>
        <p:sp>
          <p:nvSpPr>
            <p:cNvPr id="45142" name="Oval 105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43" name="Text Box 1052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69" name="Group 1053"/>
          <p:cNvGrpSpPr>
            <a:grpSpLocks/>
          </p:cNvGrpSpPr>
          <p:nvPr/>
        </p:nvGrpSpPr>
        <p:grpSpPr bwMode="auto">
          <a:xfrm>
            <a:off x="747713" y="3138488"/>
            <a:ext cx="706437" cy="455612"/>
            <a:chOff x="1471" y="2967"/>
            <a:chExt cx="445" cy="287"/>
          </a:xfrm>
        </p:grpSpPr>
        <p:sp>
          <p:nvSpPr>
            <p:cNvPr id="45140" name="Oval 105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41" name="Text Box 1055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70" name="Group 1056"/>
          <p:cNvGrpSpPr>
            <a:grpSpLocks/>
          </p:cNvGrpSpPr>
          <p:nvPr/>
        </p:nvGrpSpPr>
        <p:grpSpPr bwMode="auto">
          <a:xfrm>
            <a:off x="222250" y="4033838"/>
            <a:ext cx="706438" cy="455612"/>
            <a:chOff x="1471" y="2967"/>
            <a:chExt cx="445" cy="287"/>
          </a:xfrm>
        </p:grpSpPr>
        <p:sp>
          <p:nvSpPr>
            <p:cNvPr id="45138" name="Oval 105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9" name="Text Box 1058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71" name="Group 1059"/>
          <p:cNvGrpSpPr>
            <a:grpSpLocks/>
          </p:cNvGrpSpPr>
          <p:nvPr/>
        </p:nvGrpSpPr>
        <p:grpSpPr bwMode="auto">
          <a:xfrm>
            <a:off x="1392238" y="4002088"/>
            <a:ext cx="706437" cy="455612"/>
            <a:chOff x="1471" y="2967"/>
            <a:chExt cx="445" cy="287"/>
          </a:xfrm>
        </p:grpSpPr>
        <p:sp>
          <p:nvSpPr>
            <p:cNvPr id="45136" name="Oval 106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7" name="Text Box 1061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72" name="Group 1062"/>
          <p:cNvGrpSpPr>
            <a:grpSpLocks/>
          </p:cNvGrpSpPr>
          <p:nvPr/>
        </p:nvGrpSpPr>
        <p:grpSpPr bwMode="auto">
          <a:xfrm>
            <a:off x="2484438" y="4029075"/>
            <a:ext cx="706437" cy="455613"/>
            <a:chOff x="1471" y="2967"/>
            <a:chExt cx="445" cy="287"/>
          </a:xfrm>
        </p:grpSpPr>
        <p:sp>
          <p:nvSpPr>
            <p:cNvPr id="45134" name="Oval 106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5" name="Text Box 1064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73" name="Group 1065"/>
          <p:cNvGrpSpPr>
            <a:grpSpLocks/>
          </p:cNvGrpSpPr>
          <p:nvPr/>
        </p:nvGrpSpPr>
        <p:grpSpPr bwMode="auto">
          <a:xfrm>
            <a:off x="3760788" y="4016375"/>
            <a:ext cx="706437" cy="455613"/>
            <a:chOff x="1471" y="2967"/>
            <a:chExt cx="445" cy="287"/>
          </a:xfrm>
        </p:grpSpPr>
        <p:sp>
          <p:nvSpPr>
            <p:cNvPr id="45132" name="Oval 106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3" name="Text Box 1067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s01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74" name="Group 1068"/>
          <p:cNvGrpSpPr>
            <a:grpSpLocks/>
          </p:cNvGrpSpPr>
          <p:nvPr/>
        </p:nvGrpSpPr>
        <p:grpSpPr bwMode="auto">
          <a:xfrm>
            <a:off x="4873625" y="4024313"/>
            <a:ext cx="706438" cy="455612"/>
            <a:chOff x="1471" y="2967"/>
            <a:chExt cx="445" cy="287"/>
          </a:xfrm>
        </p:grpSpPr>
        <p:sp>
          <p:nvSpPr>
            <p:cNvPr id="45130" name="Oval 106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1" name="Text Box 1070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75" name="Group 1071"/>
          <p:cNvGrpSpPr>
            <a:grpSpLocks/>
          </p:cNvGrpSpPr>
          <p:nvPr/>
        </p:nvGrpSpPr>
        <p:grpSpPr bwMode="auto">
          <a:xfrm>
            <a:off x="6091238" y="4032250"/>
            <a:ext cx="706437" cy="455613"/>
            <a:chOff x="1471" y="2967"/>
            <a:chExt cx="445" cy="287"/>
          </a:xfrm>
        </p:grpSpPr>
        <p:sp>
          <p:nvSpPr>
            <p:cNvPr id="45128" name="Oval 107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9" name="Text Box 1073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45076" name="Group 1074"/>
          <p:cNvGrpSpPr>
            <a:grpSpLocks/>
          </p:cNvGrpSpPr>
          <p:nvPr/>
        </p:nvGrpSpPr>
        <p:grpSpPr bwMode="auto">
          <a:xfrm>
            <a:off x="7107238" y="4021138"/>
            <a:ext cx="706437" cy="455612"/>
            <a:chOff x="1471" y="2967"/>
            <a:chExt cx="445" cy="287"/>
          </a:xfrm>
        </p:grpSpPr>
        <p:sp>
          <p:nvSpPr>
            <p:cNvPr id="45126" name="Oval 107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7" name="Text Box 107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sp>
        <p:nvSpPr>
          <p:cNvPr id="45077" name="Line 1077"/>
          <p:cNvSpPr>
            <a:spLocks noChangeShapeType="1"/>
          </p:cNvSpPr>
          <p:nvPr/>
        </p:nvSpPr>
        <p:spPr bwMode="auto">
          <a:xfrm flipH="1">
            <a:off x="2584450" y="2627313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1078"/>
          <p:cNvSpPr>
            <a:spLocks noChangeShapeType="1"/>
          </p:cNvSpPr>
          <p:nvPr/>
        </p:nvSpPr>
        <p:spPr bwMode="auto">
          <a:xfrm>
            <a:off x="4862513" y="2579688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1079"/>
          <p:cNvSpPr>
            <a:spLocks noChangeShapeType="1"/>
          </p:cNvSpPr>
          <p:nvPr/>
        </p:nvSpPr>
        <p:spPr bwMode="auto">
          <a:xfrm flipH="1">
            <a:off x="6132513" y="2995613"/>
            <a:ext cx="368300" cy="261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1080"/>
          <p:cNvSpPr>
            <a:spLocks noChangeShapeType="1"/>
          </p:cNvSpPr>
          <p:nvPr/>
        </p:nvSpPr>
        <p:spPr bwMode="auto">
          <a:xfrm>
            <a:off x="7150100" y="3005138"/>
            <a:ext cx="504825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1081"/>
          <p:cNvSpPr>
            <a:spLocks noChangeShapeType="1"/>
          </p:cNvSpPr>
          <p:nvPr/>
        </p:nvSpPr>
        <p:spPr bwMode="auto">
          <a:xfrm>
            <a:off x="2419350" y="3044825"/>
            <a:ext cx="677863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1082"/>
          <p:cNvSpPr>
            <a:spLocks noChangeShapeType="1"/>
          </p:cNvSpPr>
          <p:nvPr/>
        </p:nvSpPr>
        <p:spPr bwMode="auto">
          <a:xfrm flipH="1">
            <a:off x="1430338" y="2976563"/>
            <a:ext cx="455612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Text Box 1083"/>
          <p:cNvSpPr txBox="1">
            <a:spLocks noChangeArrowheads="1"/>
          </p:cNvSpPr>
          <p:nvPr/>
        </p:nvSpPr>
        <p:spPr bwMode="auto">
          <a:xfrm>
            <a:off x="1331913" y="35210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45084" name="Text Box 1084"/>
          <p:cNvSpPr txBox="1">
            <a:spLocks noChangeArrowheads="1"/>
          </p:cNvSpPr>
          <p:nvPr/>
        </p:nvSpPr>
        <p:spPr bwMode="auto">
          <a:xfrm>
            <a:off x="3722688" y="35464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45085" name="Text Box 1085"/>
          <p:cNvSpPr txBox="1">
            <a:spLocks noChangeArrowheads="1"/>
          </p:cNvSpPr>
          <p:nvPr/>
        </p:nvSpPr>
        <p:spPr bwMode="auto">
          <a:xfrm>
            <a:off x="2728913" y="29321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45086" name="Text Box 1086"/>
          <p:cNvSpPr txBox="1">
            <a:spLocks noChangeArrowheads="1"/>
          </p:cNvSpPr>
          <p:nvPr/>
        </p:nvSpPr>
        <p:spPr bwMode="auto">
          <a:xfrm>
            <a:off x="6072188" y="3513138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45087" name="Text Box 1087"/>
          <p:cNvSpPr txBox="1">
            <a:spLocks noChangeArrowheads="1"/>
          </p:cNvSpPr>
          <p:nvPr/>
        </p:nvSpPr>
        <p:spPr bwMode="auto">
          <a:xfrm>
            <a:off x="8323263" y="35337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45088" name="Text Box 1088"/>
          <p:cNvSpPr txBox="1">
            <a:spLocks noChangeArrowheads="1"/>
          </p:cNvSpPr>
          <p:nvPr/>
        </p:nvSpPr>
        <p:spPr bwMode="auto">
          <a:xfrm>
            <a:off x="7246938" y="27971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45089" name="Text Box 1089"/>
          <p:cNvSpPr txBox="1">
            <a:spLocks noChangeArrowheads="1"/>
          </p:cNvSpPr>
          <p:nvPr/>
        </p:nvSpPr>
        <p:spPr bwMode="auto">
          <a:xfrm>
            <a:off x="5373688" y="24066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45090" name="Text Box 1090"/>
          <p:cNvSpPr txBox="1">
            <a:spLocks noChangeArrowheads="1"/>
          </p:cNvSpPr>
          <p:nvPr/>
        </p:nvSpPr>
        <p:spPr bwMode="auto">
          <a:xfrm>
            <a:off x="3281363" y="24431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45091" name="Text Box 1091"/>
          <p:cNvSpPr txBox="1">
            <a:spLocks noChangeArrowheads="1"/>
          </p:cNvSpPr>
          <p:nvPr/>
        </p:nvSpPr>
        <p:spPr bwMode="auto">
          <a:xfrm>
            <a:off x="1476375" y="28368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45092" name="Text Box 1092"/>
          <p:cNvSpPr txBox="1">
            <a:spLocks noChangeArrowheads="1"/>
          </p:cNvSpPr>
          <p:nvPr/>
        </p:nvSpPr>
        <p:spPr bwMode="auto">
          <a:xfrm>
            <a:off x="506413" y="35718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45093" name="Text Box 1093"/>
          <p:cNvSpPr txBox="1">
            <a:spLocks noChangeArrowheads="1"/>
          </p:cNvSpPr>
          <p:nvPr/>
        </p:nvSpPr>
        <p:spPr bwMode="auto">
          <a:xfrm>
            <a:off x="2830513" y="35496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45094" name="Text Box 1094"/>
          <p:cNvSpPr txBox="1">
            <a:spLocks noChangeArrowheads="1"/>
          </p:cNvSpPr>
          <p:nvPr/>
        </p:nvSpPr>
        <p:spPr bwMode="auto">
          <a:xfrm>
            <a:off x="5207000" y="35321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45095" name="Text Box 1095"/>
          <p:cNvSpPr txBox="1">
            <a:spLocks noChangeArrowheads="1"/>
          </p:cNvSpPr>
          <p:nvPr/>
        </p:nvSpPr>
        <p:spPr bwMode="auto">
          <a:xfrm>
            <a:off x="6092825" y="285432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45096" name="Text Box 1096"/>
          <p:cNvSpPr txBox="1">
            <a:spLocks noChangeArrowheads="1"/>
          </p:cNvSpPr>
          <p:nvPr/>
        </p:nvSpPr>
        <p:spPr bwMode="auto">
          <a:xfrm>
            <a:off x="7367588" y="35433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45097" name="Line 1097"/>
          <p:cNvSpPr>
            <a:spLocks noChangeShapeType="1"/>
          </p:cNvSpPr>
          <p:nvPr/>
        </p:nvSpPr>
        <p:spPr bwMode="auto">
          <a:xfrm flipH="1">
            <a:off x="554038" y="362743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Line 1098"/>
          <p:cNvSpPr>
            <a:spLocks noChangeShapeType="1"/>
          </p:cNvSpPr>
          <p:nvPr/>
        </p:nvSpPr>
        <p:spPr bwMode="auto">
          <a:xfrm flipH="1">
            <a:off x="2921000" y="362902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Line 1099"/>
          <p:cNvSpPr>
            <a:spLocks noChangeShapeType="1"/>
          </p:cNvSpPr>
          <p:nvPr/>
        </p:nvSpPr>
        <p:spPr bwMode="auto">
          <a:xfrm flipH="1">
            <a:off x="52578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Line 1100"/>
          <p:cNvSpPr>
            <a:spLocks noChangeShapeType="1"/>
          </p:cNvSpPr>
          <p:nvPr/>
        </p:nvSpPr>
        <p:spPr bwMode="auto">
          <a:xfrm flipH="1">
            <a:off x="7450138" y="361473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Line 1101"/>
          <p:cNvSpPr>
            <a:spLocks noChangeShapeType="1"/>
          </p:cNvSpPr>
          <p:nvPr/>
        </p:nvSpPr>
        <p:spPr bwMode="auto">
          <a:xfrm>
            <a:off x="82296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Line 1102"/>
          <p:cNvSpPr>
            <a:spLocks noChangeShapeType="1"/>
          </p:cNvSpPr>
          <p:nvPr/>
        </p:nvSpPr>
        <p:spPr bwMode="auto">
          <a:xfrm>
            <a:off x="60198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Line 1103"/>
          <p:cNvSpPr>
            <a:spLocks noChangeShapeType="1"/>
          </p:cNvSpPr>
          <p:nvPr/>
        </p:nvSpPr>
        <p:spPr bwMode="auto">
          <a:xfrm>
            <a:off x="35814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Line 1104"/>
          <p:cNvSpPr>
            <a:spLocks noChangeShapeType="1"/>
          </p:cNvSpPr>
          <p:nvPr/>
        </p:nvSpPr>
        <p:spPr bwMode="auto">
          <a:xfrm>
            <a:off x="1258888" y="36258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5" name="Group 1105"/>
          <p:cNvGrpSpPr>
            <a:grpSpLocks/>
          </p:cNvGrpSpPr>
          <p:nvPr/>
        </p:nvGrpSpPr>
        <p:grpSpPr bwMode="auto">
          <a:xfrm>
            <a:off x="206375" y="6094413"/>
            <a:ext cx="500063" cy="600075"/>
            <a:chOff x="2928" y="1051"/>
            <a:chExt cx="840" cy="957"/>
          </a:xfrm>
        </p:grpSpPr>
        <p:sp>
          <p:nvSpPr>
            <p:cNvPr id="45113" name="Freeform 110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4" name="Oval 110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5" name="Oval 110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6" name="Oval 110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7" name="Oval 111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8" name="Oval 111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9" name="Oval 111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0" name="Oval 111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1" name="AutoShape 111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2" name="Freeform 111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111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Freeform 111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Freeform 111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106" name="Picture 1119" descr="al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780088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07" name="Text Box 1120"/>
          <p:cNvSpPr txBox="1">
            <a:spLocks noChangeArrowheads="1"/>
          </p:cNvSpPr>
          <p:nvPr/>
        </p:nvSpPr>
        <p:spPr bwMode="auto">
          <a:xfrm>
            <a:off x="722313" y="6116638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Something seems missing…</a:t>
            </a:r>
          </a:p>
        </p:txBody>
      </p:sp>
      <p:sp>
        <p:nvSpPr>
          <p:cNvPr id="45108" name="Text Box 1121"/>
          <p:cNvSpPr txBox="1">
            <a:spLocks noChangeArrowheads="1"/>
          </p:cNvSpPr>
          <p:nvPr/>
        </p:nvSpPr>
        <p:spPr bwMode="auto">
          <a:xfrm>
            <a:off x="5646738" y="6116638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I don't </a:t>
            </a:r>
            <a:r>
              <a:rPr lang="en-US" altLang="en-US" sz="1400" b="1" i="1">
                <a:solidFill>
                  <a:srgbClr val="06A407"/>
                </a:solidFill>
                <a:latin typeface="Comic Sans MS" pitchFamily="66" charset="0"/>
              </a:rPr>
              <a:t>accept </a:t>
            </a:r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this solution!</a:t>
            </a:r>
          </a:p>
        </p:txBody>
      </p:sp>
      <p:sp>
        <p:nvSpPr>
          <p:cNvPr id="45109" name="Freeform 1122"/>
          <p:cNvSpPr>
            <a:spLocks/>
          </p:cNvSpPr>
          <p:nvPr/>
        </p:nvSpPr>
        <p:spPr bwMode="auto">
          <a:xfrm rot="5400000">
            <a:off x="4411662" y="2079626"/>
            <a:ext cx="131763" cy="252412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302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1417638"/>
              <a:ext cx="4833938" cy="2293937"/>
            </p14:xfrm>
          </p:contentPart>
        </mc:Choice>
        <mc:Fallback xmlns="">
          <p:pic>
            <p:nvPicPr>
              <p:cNvPr id="9218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2275" y="1412598"/>
                <a:ext cx="4863097" cy="2314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2025" y="3878263"/>
              <a:ext cx="4306888" cy="681037"/>
            </p14:xfrm>
          </p:contentPart>
        </mc:Choice>
        <mc:Fallback xmlns="">
          <p:pic>
            <p:nvPicPr>
              <p:cNvPr id="9219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6186" y="3863145"/>
                <a:ext cx="4338567" cy="71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0175" y="4367213"/>
              <a:ext cx="260350" cy="301625"/>
            </p14:xfrm>
          </p:contentPart>
        </mc:Choice>
        <mc:Fallback xmlns="">
          <p:pic>
            <p:nvPicPr>
              <p:cNvPr id="9220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3971" y="4351016"/>
                <a:ext cx="292759" cy="3253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26"/>
          <p:cNvGrpSpPr>
            <a:grpSpLocks/>
          </p:cNvGrpSpPr>
          <p:nvPr/>
        </p:nvGrpSpPr>
        <p:grpSpPr bwMode="auto">
          <a:xfrm>
            <a:off x="5653088" y="1163638"/>
            <a:ext cx="3000375" cy="188912"/>
            <a:chOff x="295" y="1311"/>
            <a:chExt cx="5177" cy="114"/>
          </a:xfrm>
        </p:grpSpPr>
        <p:sp>
          <p:nvSpPr>
            <p:cNvPr id="46090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1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083" name="Text Box 1029"/>
          <p:cNvSpPr txBox="1">
            <a:spLocks noChangeArrowheads="1"/>
          </p:cNvSpPr>
          <p:nvPr/>
        </p:nvSpPr>
        <p:spPr bwMode="auto">
          <a:xfrm>
            <a:off x="5562600" y="263525"/>
            <a:ext cx="3014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>
              <a:latin typeface="Calibri'" charset="0"/>
            </a:endParaRPr>
          </a:p>
          <a:p>
            <a:pPr algn="ctr"/>
            <a:endParaRPr lang="en-US" altLang="en-US">
              <a:latin typeface="Calibri" pitchFamily="34" charset="0"/>
            </a:endParaRPr>
          </a:p>
        </p:txBody>
      </p:sp>
      <p:pic>
        <p:nvPicPr>
          <p:cNvPr id="46084" name="Picture 5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3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5656263" y="158750"/>
            <a:ext cx="2892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/>
              <a:t>FSMs for </a:t>
            </a:r>
            <a:r>
              <a:rPr lang="en-US" altLang="en-US" i="1"/>
              <a:t>physical </a:t>
            </a:r>
            <a:r>
              <a:rPr lang="en-US" altLang="en-US"/>
              <a:t>AI, a.k.a. robots</a:t>
            </a:r>
          </a:p>
        </p:txBody>
      </p:sp>
      <p:pic>
        <p:nvPicPr>
          <p:cNvPr id="46086" name="Picture 16" descr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497013"/>
            <a:ext cx="39243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5907088" y="3702050"/>
            <a:ext cx="3121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An autonomous vehicle</a:t>
            </a: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5334000" y="6248400"/>
            <a:ext cx="307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A towel-folding robot</a:t>
            </a:r>
          </a:p>
        </p:txBody>
      </p:sp>
      <p:pic>
        <p:nvPicPr>
          <p:cNvPr id="46089" name="Picture 12" descr="http://farm3.static.flickr.com/2117/1953957834_acf89ad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916238"/>
            <a:ext cx="3906837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454025" y="1114425"/>
            <a:ext cx="8218488" cy="180975"/>
            <a:chOff x="295" y="1311"/>
            <a:chExt cx="5177" cy="114"/>
          </a:xfrm>
        </p:grpSpPr>
        <p:sp>
          <p:nvSpPr>
            <p:cNvPr id="471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08" name="Text Box 21"/>
          <p:cNvSpPr txBox="1">
            <a:spLocks noChangeArrowheads="1"/>
          </p:cNvSpPr>
          <p:nvPr/>
        </p:nvSpPr>
        <p:spPr bwMode="auto">
          <a:xfrm>
            <a:off x="1330325" y="217488"/>
            <a:ext cx="6477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What happens in Vegas... ?</a:t>
            </a:r>
          </a:p>
        </p:txBody>
      </p:sp>
      <p:grpSp>
        <p:nvGrpSpPr>
          <p:cNvPr id="47109" name="Group 7"/>
          <p:cNvGrpSpPr>
            <a:grpSpLocks/>
          </p:cNvGrpSpPr>
          <p:nvPr/>
        </p:nvGrpSpPr>
        <p:grpSpPr bwMode="auto">
          <a:xfrm>
            <a:off x="8226425" y="1778000"/>
            <a:ext cx="469900" cy="495300"/>
            <a:chOff x="2928" y="1051"/>
            <a:chExt cx="840" cy="957"/>
          </a:xfrm>
        </p:grpSpPr>
        <p:sp>
          <p:nvSpPr>
            <p:cNvPr id="47114" name="Freeform 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Oval 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6" name="Oval 1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7" name="Oval 1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8" name="Oval 1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9" name="Oval 1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0" name="Oval 1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1" name="Oval 1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2" name="AutoShape 1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3" name="Freeform 1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1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1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2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0" name="Text Box 33"/>
          <p:cNvSpPr txBox="1">
            <a:spLocks noChangeArrowheads="1"/>
          </p:cNvSpPr>
          <p:nvPr/>
        </p:nvSpPr>
        <p:spPr bwMode="auto">
          <a:xfrm>
            <a:off x="7119938" y="1468438"/>
            <a:ext cx="167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1">
                <a:solidFill>
                  <a:srgbClr val="008000"/>
                </a:solidFill>
                <a:latin typeface="Comic Sans MS" pitchFamily="66" charset="0"/>
              </a:rPr>
              <a:t>Perhaps the saying 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isn't </a:t>
            </a:r>
            <a:r>
              <a:rPr lang="en-US" altLang="en-US" sz="1000" b="1">
                <a:solidFill>
                  <a:srgbClr val="008000"/>
                </a:solidFill>
                <a:latin typeface="Comic Sans MS" pitchFamily="66" charset="0"/>
              </a:rPr>
              <a:t>always true...</a:t>
            </a:r>
          </a:p>
        </p:txBody>
      </p:sp>
      <p:pic>
        <p:nvPicPr>
          <p:cNvPr id="47111" name="Picture 23" descr="Healy_in_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8"/>
          <a:stretch>
            <a:fillRect/>
          </a:stretch>
        </p:blipFill>
        <p:spPr bwMode="auto">
          <a:xfrm>
            <a:off x="207963" y="1681163"/>
            <a:ext cx="4564062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29"/>
          <p:cNvSpPr>
            <a:spLocks noChangeArrowheads="1"/>
          </p:cNvSpPr>
          <p:nvPr/>
        </p:nvSpPr>
        <p:spPr bwMode="auto">
          <a:xfrm>
            <a:off x="858838" y="5694363"/>
            <a:ext cx="314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Calibri" pitchFamily="34" charset="0"/>
              </a:rPr>
              <a:t>reconstructing ice fields</a:t>
            </a:r>
          </a:p>
        </p:txBody>
      </p:sp>
      <p:sp>
        <p:nvSpPr>
          <p:cNvPr id="47113" name="Rectangle 29"/>
          <p:cNvSpPr>
            <a:spLocks noChangeArrowheads="1"/>
          </p:cNvSpPr>
          <p:nvPr/>
        </p:nvSpPr>
        <p:spPr bwMode="auto">
          <a:xfrm>
            <a:off x="5372100" y="5600700"/>
            <a:ext cx="3014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drivers watching out for cars...</a:t>
            </a:r>
          </a:p>
          <a:p>
            <a:pPr algn="ctr">
              <a:spcBef>
                <a:spcPct val="0"/>
              </a:spcBef>
            </a:pPr>
            <a:r>
              <a:rPr lang="en-US" altLang="en-US" sz="1800">
                <a:latin typeface="Calibri" pitchFamily="34" charset="0"/>
              </a:rPr>
              <a:t>... </a:t>
            </a:r>
            <a:r>
              <a:rPr lang="en-US" altLang="en-US" sz="1800" i="1">
                <a:latin typeface="Calibri" pitchFamily="34" charset="0"/>
              </a:rPr>
              <a:t>or vice versa!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026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48150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51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8131" name="Text Box 1029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Another FSM ?</a:t>
            </a:r>
          </a:p>
        </p:txBody>
      </p:sp>
      <p:sp>
        <p:nvSpPr>
          <p:cNvPr id="48132" name="Text Box 1031"/>
          <p:cNvSpPr txBox="1">
            <a:spLocks noChangeArrowheads="1"/>
          </p:cNvSpPr>
          <p:nvPr/>
        </p:nvSpPr>
        <p:spPr bwMode="auto">
          <a:xfrm>
            <a:off x="369888" y="1568450"/>
            <a:ext cx="2720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What FSM accepts inputs that are </a:t>
            </a:r>
            <a:r>
              <a:rPr lang="en-US" altLang="en-US" sz="1800" b="1" i="1"/>
              <a:t>palindromes </a:t>
            </a:r>
            <a:r>
              <a:rPr lang="en-US" altLang="en-US" sz="1800"/>
              <a:t>?</a:t>
            </a:r>
          </a:p>
        </p:txBody>
      </p:sp>
      <p:sp>
        <p:nvSpPr>
          <p:cNvPr id="48133" name="Text Box 1032"/>
          <p:cNvSpPr txBox="1">
            <a:spLocks noChangeArrowheads="1"/>
          </p:cNvSpPr>
          <p:nvPr/>
        </p:nvSpPr>
        <p:spPr bwMode="auto">
          <a:xfrm>
            <a:off x="6113463" y="6313488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Computers &gt; FSMs ?</a:t>
            </a:r>
          </a:p>
        </p:txBody>
      </p:sp>
      <p:grpSp>
        <p:nvGrpSpPr>
          <p:cNvPr id="48134" name="Group 1033"/>
          <p:cNvGrpSpPr>
            <a:grpSpLocks/>
          </p:cNvGrpSpPr>
          <p:nvPr/>
        </p:nvGrpSpPr>
        <p:grpSpPr bwMode="auto">
          <a:xfrm>
            <a:off x="252413" y="6073775"/>
            <a:ext cx="457200" cy="609600"/>
            <a:chOff x="2928" y="1051"/>
            <a:chExt cx="840" cy="957"/>
          </a:xfrm>
        </p:grpSpPr>
        <p:sp>
          <p:nvSpPr>
            <p:cNvPr id="48137" name="Freeform 10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Oval 10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39" name="Oval 10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0" name="Oval 10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1" name="Oval 10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2" name="Oval 10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3" name="Oval 10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4" name="Oval 10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5" name="AutoShape 10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6" name="Freeform 10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Freeform 10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Freeform 10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Freeform 10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5" name="Text Box 1047"/>
          <p:cNvSpPr txBox="1">
            <a:spLocks noChangeArrowheads="1"/>
          </p:cNvSpPr>
          <p:nvPr/>
        </p:nvSpPr>
        <p:spPr bwMode="auto">
          <a:xfrm>
            <a:off x="758825" y="618172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1">
                <a:solidFill>
                  <a:srgbClr val="008000"/>
                </a:solidFill>
                <a:latin typeface="Comic Sans MS" pitchFamily="66" charset="0"/>
              </a:rPr>
              <a:t>Yottabytes are a LOTTA bytes!</a:t>
            </a:r>
          </a:p>
        </p:txBody>
      </p:sp>
      <p:pic>
        <p:nvPicPr>
          <p:cNvPr id="48136" name="Picture 104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780088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ounded Rectangle 47"/>
          <p:cNvSpPr>
            <a:spLocks noChangeArrowheads="1"/>
          </p:cNvSpPr>
          <p:nvPr/>
        </p:nvSpPr>
        <p:spPr bwMode="auto">
          <a:xfrm>
            <a:off x="6777038" y="4276725"/>
            <a:ext cx="2192337" cy="102711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99" name="Rounded Rectangle 65"/>
          <p:cNvSpPr>
            <a:spLocks noChangeArrowheads="1"/>
          </p:cNvSpPr>
          <p:nvPr/>
        </p:nvSpPr>
        <p:spPr bwMode="auto">
          <a:xfrm>
            <a:off x="1371600" y="5562600"/>
            <a:ext cx="7543800" cy="1143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100" name="Group 9"/>
          <p:cNvGrpSpPr>
            <a:grpSpLocks/>
          </p:cNvGrpSpPr>
          <p:nvPr/>
        </p:nvGrpSpPr>
        <p:grpSpPr bwMode="auto">
          <a:xfrm>
            <a:off x="349250" y="381000"/>
            <a:ext cx="444500" cy="488950"/>
            <a:chOff x="2928" y="1051"/>
            <a:chExt cx="840" cy="957"/>
          </a:xfrm>
        </p:grpSpPr>
        <p:sp>
          <p:nvSpPr>
            <p:cNvPr id="413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3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4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4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4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4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4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4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4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Text Box 42"/>
          <p:cNvSpPr txBox="1">
            <a:spLocks noChangeArrowheads="1"/>
          </p:cNvSpPr>
          <p:nvPr/>
        </p:nvSpPr>
        <p:spPr bwMode="auto">
          <a:xfrm>
            <a:off x="228600" y="1524000"/>
            <a:ext cx="212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omic Sans MS" pitchFamily="66" charset="0"/>
              </a:rPr>
              <a:t>The view from here…</a:t>
            </a:r>
          </a:p>
        </p:txBody>
      </p:sp>
      <p:cxnSp>
        <p:nvCxnSpPr>
          <p:cNvPr id="4102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138488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103" name="TextBox 58"/>
          <p:cNvSpPr txBox="1">
            <a:spLocks noChangeArrowheads="1"/>
          </p:cNvSpPr>
          <p:nvPr/>
        </p:nvSpPr>
        <p:spPr bwMode="auto">
          <a:xfrm>
            <a:off x="1600200" y="5664200"/>
            <a:ext cx="414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4104" name="Rectangle 42"/>
          <p:cNvSpPr>
            <a:spLocks noChangeArrowheads="1"/>
          </p:cNvSpPr>
          <p:nvPr/>
        </p:nvSpPr>
        <p:spPr bwMode="auto">
          <a:xfrm>
            <a:off x="6945313" y="2805113"/>
            <a:ext cx="183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robots and computer vision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105" name="Rectangle 43"/>
          <p:cNvSpPr>
            <a:spLocks noChangeArrowheads="1"/>
          </p:cNvSpPr>
          <p:nvPr/>
        </p:nvSpPr>
        <p:spPr bwMode="auto">
          <a:xfrm>
            <a:off x="4933950" y="2989263"/>
            <a:ext cx="1566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search and the web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106" name="Rectangle 45"/>
          <p:cNvSpPr>
            <a:spLocks noChangeArrowheads="1"/>
          </p:cNvSpPr>
          <p:nvPr/>
        </p:nvSpPr>
        <p:spPr bwMode="auto">
          <a:xfrm>
            <a:off x="4481513" y="4392613"/>
            <a:ext cx="229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circuits and memory</a:t>
            </a:r>
            <a:endParaRPr lang="en-US" altLang="en-US"/>
          </a:p>
        </p:txBody>
      </p:sp>
      <p:sp>
        <p:nvSpPr>
          <p:cNvPr id="4107" name="Rectangle 46"/>
          <p:cNvSpPr>
            <a:spLocks noChangeArrowheads="1"/>
          </p:cNvSpPr>
          <p:nvPr/>
        </p:nvSpPr>
        <p:spPr bwMode="auto">
          <a:xfrm>
            <a:off x="6843713" y="4392613"/>
            <a:ext cx="2071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data: classes and objects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108" name="Rectangle 48"/>
          <p:cNvSpPr>
            <a:spLocks noChangeArrowheads="1"/>
          </p:cNvSpPr>
          <p:nvPr/>
        </p:nvSpPr>
        <p:spPr bwMode="auto">
          <a:xfrm>
            <a:off x="2924175" y="2805113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graphics media games ...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109" name="Text Box 42"/>
          <p:cNvSpPr txBox="1">
            <a:spLocks noChangeArrowheads="1"/>
          </p:cNvSpPr>
          <p:nvPr/>
        </p:nvSpPr>
        <p:spPr bwMode="auto">
          <a:xfrm>
            <a:off x="182563" y="5754688"/>
            <a:ext cx="1611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omic Sans MS" pitchFamily="66" charset="0"/>
              </a:rPr>
              <a:t>is over here:</a:t>
            </a:r>
          </a:p>
        </p:txBody>
      </p:sp>
      <p:grpSp>
        <p:nvGrpSpPr>
          <p:cNvPr id="4110" name="Group 39"/>
          <p:cNvGrpSpPr>
            <a:grpSpLocks/>
          </p:cNvGrpSpPr>
          <p:nvPr/>
        </p:nvGrpSpPr>
        <p:grpSpPr bwMode="auto">
          <a:xfrm>
            <a:off x="823913" y="4387850"/>
            <a:ext cx="3429000" cy="842963"/>
            <a:chOff x="304800" y="4267200"/>
            <a:chExt cx="3429000" cy="842963"/>
          </a:xfrm>
        </p:grpSpPr>
        <p:sp>
          <p:nvSpPr>
            <p:cNvPr id="4132" name="Rectangle 44"/>
            <p:cNvSpPr>
              <a:spLocks noChangeArrowheads="1"/>
            </p:cNvSpPr>
            <p:nvPr/>
          </p:nvSpPr>
          <p:spPr bwMode="auto">
            <a:xfrm>
              <a:off x="1219200" y="4648200"/>
              <a:ext cx="1833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>
                  <a:latin typeface="Comic Sans MS" pitchFamily="66" charset="0"/>
                </a:rPr>
                <a:t>functions</a:t>
              </a:r>
              <a:endParaRPr lang="en-US" altLang="en-US"/>
            </a:p>
          </p:txBody>
        </p:sp>
        <p:sp>
          <p:nvSpPr>
            <p:cNvPr id="4133" name="Rectangle 47"/>
            <p:cNvSpPr>
              <a:spLocks noChangeArrowheads="1"/>
            </p:cNvSpPr>
            <p:nvPr/>
          </p:nvSpPr>
          <p:spPr bwMode="auto">
            <a:xfrm>
              <a:off x="2895600" y="4267200"/>
              <a:ext cx="8382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loops</a:t>
              </a:r>
              <a:endParaRPr lang="en-US" altLang="en-US" sz="1500"/>
            </a:p>
          </p:txBody>
        </p:sp>
        <p:sp>
          <p:nvSpPr>
            <p:cNvPr id="4134" name="Rectangle 50"/>
            <p:cNvSpPr>
              <a:spLocks noChangeArrowheads="1"/>
            </p:cNvSpPr>
            <p:nvPr/>
          </p:nvSpPr>
          <p:spPr bwMode="auto">
            <a:xfrm>
              <a:off x="16002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variables</a:t>
              </a:r>
              <a:endParaRPr lang="en-US" altLang="en-US" sz="1500"/>
            </a:p>
          </p:txBody>
        </p:sp>
        <p:sp>
          <p:nvSpPr>
            <p:cNvPr id="4135" name="Rectangle 51"/>
            <p:cNvSpPr>
              <a:spLocks noChangeArrowheads="1"/>
            </p:cNvSpPr>
            <p:nvPr/>
          </p:nvSpPr>
          <p:spPr bwMode="auto">
            <a:xfrm>
              <a:off x="3048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recursion</a:t>
              </a:r>
              <a:endParaRPr lang="en-US" altLang="en-US" sz="1500"/>
            </a:p>
          </p:txBody>
        </p:sp>
        <p:cxnSp>
          <p:nvCxnSpPr>
            <p:cNvPr id="4136" name="Straight Connector 37"/>
            <p:cNvCxnSpPr>
              <a:cxnSpLocks noChangeShapeType="1"/>
            </p:cNvCxnSpPr>
            <p:nvPr/>
          </p:nvCxnSpPr>
          <p:spPr bwMode="auto">
            <a:xfrm>
              <a:off x="381000" y="4648200"/>
              <a:ext cx="332389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11" name="Rectangle 43"/>
          <p:cNvSpPr>
            <a:spLocks noChangeArrowheads="1"/>
          </p:cNvSpPr>
          <p:nvPr/>
        </p:nvSpPr>
        <p:spPr bwMode="auto">
          <a:xfrm>
            <a:off x="914400" y="2805113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biological analysis + algorithms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112" name="Rounded Rectangle 41"/>
          <p:cNvSpPr>
            <a:spLocks noChangeArrowheads="1"/>
          </p:cNvSpPr>
          <p:nvPr/>
        </p:nvSpPr>
        <p:spPr bwMode="auto">
          <a:xfrm>
            <a:off x="841375" y="2673350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13" name="Rounded Rectangle 42"/>
          <p:cNvSpPr>
            <a:spLocks noChangeArrowheads="1"/>
          </p:cNvSpPr>
          <p:nvPr/>
        </p:nvSpPr>
        <p:spPr bwMode="auto">
          <a:xfrm>
            <a:off x="289560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14" name="Rounded Rectangle 43"/>
          <p:cNvSpPr>
            <a:spLocks noChangeArrowheads="1"/>
          </p:cNvSpPr>
          <p:nvPr/>
        </p:nvSpPr>
        <p:spPr bwMode="auto">
          <a:xfrm>
            <a:off x="487680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15" name="Rounded Rectangle 44"/>
          <p:cNvSpPr>
            <a:spLocks noChangeArrowheads="1"/>
          </p:cNvSpPr>
          <p:nvPr/>
        </p:nvSpPr>
        <p:spPr bwMode="auto">
          <a:xfrm>
            <a:off x="6978650" y="2716213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16" name="Rounded Rectangle 45"/>
          <p:cNvSpPr>
            <a:spLocks noChangeArrowheads="1"/>
          </p:cNvSpPr>
          <p:nvPr/>
        </p:nvSpPr>
        <p:spPr bwMode="auto">
          <a:xfrm>
            <a:off x="649288" y="4284663"/>
            <a:ext cx="3835400" cy="10255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17" name="Rounded Rectangle 46"/>
          <p:cNvSpPr>
            <a:spLocks noChangeArrowheads="1"/>
          </p:cNvSpPr>
          <p:nvPr/>
        </p:nvSpPr>
        <p:spPr bwMode="auto">
          <a:xfrm>
            <a:off x="4662488" y="4281488"/>
            <a:ext cx="1924050" cy="1028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18" name="Rounded Rectangle 48"/>
          <p:cNvSpPr>
            <a:spLocks noChangeArrowheads="1"/>
          </p:cNvSpPr>
          <p:nvPr/>
        </p:nvSpPr>
        <p:spPr bwMode="auto">
          <a:xfrm>
            <a:off x="1447800" y="5621338"/>
            <a:ext cx="7091363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119" name="Straight Arrow Connector 50"/>
          <p:cNvCxnSpPr>
            <a:cxnSpLocks noChangeShapeType="1"/>
          </p:cNvCxnSpPr>
          <p:nvPr/>
        </p:nvCxnSpPr>
        <p:spPr bwMode="auto">
          <a:xfrm rot="16200000" flipH="1">
            <a:off x="-1265238" y="4068763"/>
            <a:ext cx="3344863" cy="793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0" name="Rectangle 55"/>
          <p:cNvSpPr>
            <a:spLocks noChangeArrowheads="1"/>
          </p:cNvSpPr>
          <p:nvPr/>
        </p:nvSpPr>
        <p:spPr bwMode="auto">
          <a:xfrm>
            <a:off x="23813" y="884238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>
                <a:solidFill>
                  <a:srgbClr val="008000"/>
                </a:solidFill>
              </a:rPr>
              <a:t>I've got </a:t>
            </a:r>
            <a:r>
              <a:rPr lang="en-US" altLang="en-US" sz="900" i="1">
                <a:solidFill>
                  <a:srgbClr val="008000"/>
                </a:solidFill>
              </a:rPr>
              <a:t>all </a:t>
            </a:r>
            <a:r>
              <a:rPr lang="en-US" altLang="en-US" sz="900">
                <a:solidFill>
                  <a:srgbClr val="008000"/>
                </a:solidFill>
              </a:rPr>
              <a:t>my eyes on this view!</a:t>
            </a:r>
            <a:endParaRPr lang="en-US" altLang="en-US" sz="900"/>
          </a:p>
        </p:txBody>
      </p:sp>
      <p:sp>
        <p:nvSpPr>
          <p:cNvPr id="4121" name="Rectangle 57"/>
          <p:cNvSpPr>
            <a:spLocks noChangeArrowheads="1"/>
          </p:cNvSpPr>
          <p:nvPr/>
        </p:nvSpPr>
        <p:spPr bwMode="auto">
          <a:xfrm>
            <a:off x="5732463" y="5767388"/>
            <a:ext cx="2547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What </a:t>
            </a:r>
            <a:r>
              <a:rPr lang="en-US" altLang="en-US" sz="1800" b="1" i="1">
                <a:solidFill>
                  <a:srgbClr val="008000"/>
                </a:solidFill>
                <a:latin typeface="Calibri" pitchFamily="34" charset="0"/>
              </a:rPr>
              <a:t>can </a:t>
            </a:r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be computed...</a:t>
            </a:r>
          </a:p>
        </p:txBody>
      </p:sp>
      <p:sp>
        <p:nvSpPr>
          <p:cNvPr id="4122" name="Rectangle 58"/>
          <p:cNvSpPr>
            <a:spLocks noChangeArrowheads="1"/>
          </p:cNvSpPr>
          <p:nvPr/>
        </p:nvSpPr>
        <p:spPr bwMode="auto">
          <a:xfrm>
            <a:off x="5854700" y="608965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... and how efficiently?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4123" name="Rectangle 59"/>
          <p:cNvSpPr>
            <a:spLocks noChangeArrowheads="1"/>
          </p:cNvSpPr>
          <p:nvPr/>
        </p:nvSpPr>
        <p:spPr bwMode="auto">
          <a:xfrm>
            <a:off x="3724275" y="2438400"/>
            <a:ext cx="2143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alibri" pitchFamily="34" charset="0"/>
              </a:rPr>
              <a:t>CS Applications</a:t>
            </a:r>
            <a:endParaRPr lang="en-US" altLang="en-US" b="1"/>
          </a:p>
        </p:txBody>
      </p:sp>
      <p:sp>
        <p:nvSpPr>
          <p:cNvPr id="4124" name="Rectangle 60"/>
          <p:cNvSpPr>
            <a:spLocks noChangeArrowheads="1"/>
          </p:cNvSpPr>
          <p:nvPr/>
        </p:nvSpPr>
        <p:spPr bwMode="auto">
          <a:xfrm>
            <a:off x="4164013" y="5024438"/>
            <a:ext cx="7191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alibri" pitchFamily="34" charset="0"/>
              </a:rPr>
              <a:t>CS 5</a:t>
            </a:r>
            <a:endParaRPr lang="en-US" altLang="en-US" b="1"/>
          </a:p>
        </p:txBody>
      </p:sp>
      <p:sp>
        <p:nvSpPr>
          <p:cNvPr id="4125" name="Rectangle 61"/>
          <p:cNvSpPr>
            <a:spLocks noChangeArrowheads="1"/>
          </p:cNvSpPr>
          <p:nvPr/>
        </p:nvSpPr>
        <p:spPr bwMode="auto">
          <a:xfrm>
            <a:off x="7497763" y="5380038"/>
            <a:ext cx="15319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8000"/>
                </a:solidFill>
                <a:latin typeface="Calibri" pitchFamily="34" charset="0"/>
              </a:rPr>
              <a:t>CS </a:t>
            </a:r>
            <a:r>
              <a:rPr lang="en-US" altLang="en-US" b="1" i="1">
                <a:solidFill>
                  <a:srgbClr val="008000"/>
                </a:solidFill>
                <a:latin typeface="Calibri" pitchFamily="34" charset="0"/>
              </a:rPr>
              <a:t>Theory</a:t>
            </a:r>
            <a:endParaRPr lang="en-US" altLang="en-US" b="1" i="1">
              <a:solidFill>
                <a:srgbClr val="008000"/>
              </a:solidFill>
            </a:endParaRPr>
          </a:p>
        </p:txBody>
      </p:sp>
      <p:sp>
        <p:nvSpPr>
          <p:cNvPr id="4126" name="Text Box 24"/>
          <p:cNvSpPr txBox="1">
            <a:spLocks noChangeArrowheads="1"/>
          </p:cNvSpPr>
          <p:nvPr/>
        </p:nvSpPr>
        <p:spPr bwMode="auto">
          <a:xfrm>
            <a:off x="1143000" y="260350"/>
            <a:ext cx="723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>
                <a:solidFill>
                  <a:srgbClr val="000000"/>
                </a:solidFill>
              </a:rPr>
              <a:t>A "view" of CS 5</a:t>
            </a:r>
          </a:p>
        </p:txBody>
      </p:sp>
      <p:sp>
        <p:nvSpPr>
          <p:cNvPr id="4127" name="Rounded Rectangle 65"/>
          <p:cNvSpPr>
            <a:spLocks noChangeArrowheads="1"/>
          </p:cNvSpPr>
          <p:nvPr/>
        </p:nvSpPr>
        <p:spPr bwMode="auto">
          <a:xfrm>
            <a:off x="2286000" y="1143000"/>
            <a:ext cx="6381750" cy="1143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28" name="TextBox 58"/>
          <p:cNvSpPr txBox="1">
            <a:spLocks noChangeArrowheads="1"/>
          </p:cNvSpPr>
          <p:nvPr/>
        </p:nvSpPr>
        <p:spPr bwMode="auto">
          <a:xfrm>
            <a:off x="2727325" y="1298575"/>
            <a:ext cx="350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Final Projects</a:t>
            </a:r>
          </a:p>
        </p:txBody>
      </p:sp>
      <p:sp>
        <p:nvSpPr>
          <p:cNvPr id="4129" name="Rounded Rectangle 48"/>
          <p:cNvSpPr>
            <a:spLocks noChangeArrowheads="1"/>
          </p:cNvSpPr>
          <p:nvPr/>
        </p:nvSpPr>
        <p:spPr bwMode="auto">
          <a:xfrm>
            <a:off x="2362200" y="1206500"/>
            <a:ext cx="6176963" cy="100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30" name="TextBox 1"/>
          <p:cNvSpPr txBox="1">
            <a:spLocks noChangeArrowheads="1"/>
          </p:cNvSpPr>
          <p:nvPr/>
        </p:nvSpPr>
        <p:spPr bwMode="auto">
          <a:xfrm>
            <a:off x="6324600" y="1263650"/>
            <a:ext cx="1095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500">
                <a:solidFill>
                  <a:srgbClr val="06A606"/>
                </a:solidFill>
                <a:latin typeface="Cambria" pitchFamily="18" charset="0"/>
              </a:rPr>
              <a:t>Picobot</a:t>
            </a:r>
          </a:p>
          <a:p>
            <a:pPr>
              <a:lnSpc>
                <a:spcPts val="1400"/>
              </a:lnSpc>
            </a:pPr>
            <a:r>
              <a:rPr lang="en-US" altLang="en-US" sz="1500">
                <a:solidFill>
                  <a:srgbClr val="06A606"/>
                </a:solidFill>
                <a:latin typeface="Cambria" pitchFamily="18" charset="0"/>
              </a:rPr>
              <a:t>vPool</a:t>
            </a:r>
          </a:p>
          <a:p>
            <a:pPr>
              <a:lnSpc>
                <a:spcPts val="1400"/>
              </a:lnSpc>
            </a:pPr>
            <a:r>
              <a:rPr lang="en-US" altLang="en-US" sz="1500">
                <a:solidFill>
                  <a:srgbClr val="06A606"/>
                </a:solidFill>
                <a:latin typeface="Cambria" pitchFamily="18" charset="0"/>
              </a:rPr>
              <a:t>TextClouds</a:t>
            </a:r>
          </a:p>
        </p:txBody>
      </p:sp>
      <p:sp>
        <p:nvSpPr>
          <p:cNvPr id="4131" name="Rectangle 61"/>
          <p:cNvSpPr>
            <a:spLocks noChangeArrowheads="1"/>
          </p:cNvSpPr>
          <p:nvPr/>
        </p:nvSpPr>
        <p:spPr bwMode="auto">
          <a:xfrm>
            <a:off x="7580313" y="976313"/>
            <a:ext cx="1471612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CS Practice</a:t>
            </a:r>
            <a:endParaRPr lang="en-US" altLang="en-US" sz="2100" i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026"/>
          <p:cNvGrpSpPr>
            <a:grpSpLocks/>
          </p:cNvGrpSpPr>
          <p:nvPr/>
        </p:nvGrpSpPr>
        <p:grpSpPr bwMode="auto">
          <a:xfrm>
            <a:off x="533400" y="1143000"/>
            <a:ext cx="8218488" cy="180975"/>
            <a:chOff x="295" y="1311"/>
            <a:chExt cx="5177" cy="114"/>
          </a:xfrm>
        </p:grpSpPr>
        <p:sp>
          <p:nvSpPr>
            <p:cNvPr id="4918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9155" name="Text Box 1029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6" name="Text Box 1030"/>
          <p:cNvSpPr txBox="1">
            <a:spLocks noChangeArrowheads="1"/>
          </p:cNvSpPr>
          <p:nvPr/>
        </p:nvSpPr>
        <p:spPr bwMode="auto">
          <a:xfrm>
            <a:off x="1285875" y="282575"/>
            <a:ext cx="6607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Computers ~ </a:t>
            </a:r>
            <a:r>
              <a:rPr lang="en-US" altLang="en-US" sz="4200" b="1" i="1"/>
              <a:t>state </a:t>
            </a:r>
            <a:r>
              <a:rPr lang="en-US" altLang="en-US" sz="4200"/>
              <a:t>machines</a:t>
            </a:r>
          </a:p>
        </p:txBody>
      </p:sp>
      <p:sp>
        <p:nvSpPr>
          <p:cNvPr id="49157" name="Text Box 1031"/>
          <p:cNvSpPr txBox="1">
            <a:spLocks noChangeArrowheads="1"/>
          </p:cNvSpPr>
          <p:nvPr/>
        </p:nvSpPr>
        <p:spPr bwMode="auto">
          <a:xfrm>
            <a:off x="3616325" y="2190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900FF"/>
                </a:solidFill>
              </a:rPr>
              <a:t>?</a:t>
            </a:r>
          </a:p>
        </p:txBody>
      </p:sp>
      <p:sp>
        <p:nvSpPr>
          <p:cNvPr id="49158" name="Rectangle 1044"/>
          <p:cNvSpPr>
            <a:spLocks noChangeArrowheads="1"/>
          </p:cNvSpPr>
          <p:nvPr/>
        </p:nvSpPr>
        <p:spPr bwMode="auto">
          <a:xfrm>
            <a:off x="5965825" y="17081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9" name="Rectangle 1045"/>
          <p:cNvSpPr>
            <a:spLocks noChangeArrowheads="1"/>
          </p:cNvSpPr>
          <p:nvPr/>
        </p:nvSpPr>
        <p:spPr bwMode="auto">
          <a:xfrm>
            <a:off x="5965825" y="19367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0" name="Rectangle 1046"/>
          <p:cNvSpPr>
            <a:spLocks noChangeArrowheads="1"/>
          </p:cNvSpPr>
          <p:nvPr/>
        </p:nvSpPr>
        <p:spPr bwMode="auto">
          <a:xfrm>
            <a:off x="5965825" y="21653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1" name="Rectangle 1047"/>
          <p:cNvSpPr>
            <a:spLocks noChangeArrowheads="1"/>
          </p:cNvSpPr>
          <p:nvPr/>
        </p:nvSpPr>
        <p:spPr bwMode="auto">
          <a:xfrm>
            <a:off x="5965825" y="23939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2" name="Rectangle 1048"/>
          <p:cNvSpPr>
            <a:spLocks noChangeArrowheads="1"/>
          </p:cNvSpPr>
          <p:nvPr/>
        </p:nvSpPr>
        <p:spPr bwMode="auto">
          <a:xfrm>
            <a:off x="5965825" y="26225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3" name="Rectangle 1049"/>
          <p:cNvSpPr>
            <a:spLocks noChangeArrowheads="1"/>
          </p:cNvSpPr>
          <p:nvPr/>
        </p:nvSpPr>
        <p:spPr bwMode="auto">
          <a:xfrm>
            <a:off x="5965825" y="28511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4" name="Rectangle 1050"/>
          <p:cNvSpPr>
            <a:spLocks noChangeArrowheads="1"/>
          </p:cNvSpPr>
          <p:nvPr/>
        </p:nvSpPr>
        <p:spPr bwMode="auto">
          <a:xfrm>
            <a:off x="5965825" y="30797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5" name="Rectangle 1051"/>
          <p:cNvSpPr>
            <a:spLocks noChangeArrowheads="1"/>
          </p:cNvSpPr>
          <p:nvPr/>
        </p:nvSpPr>
        <p:spPr bwMode="auto">
          <a:xfrm>
            <a:off x="5965825" y="33083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6" name="Rectangle 1052"/>
          <p:cNvSpPr>
            <a:spLocks noChangeArrowheads="1"/>
          </p:cNvSpPr>
          <p:nvPr/>
        </p:nvSpPr>
        <p:spPr bwMode="auto">
          <a:xfrm>
            <a:off x="5965825" y="35369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7" name="Text Box 1053"/>
          <p:cNvSpPr txBox="1">
            <a:spLocks noChangeArrowheads="1"/>
          </p:cNvSpPr>
          <p:nvPr/>
        </p:nvSpPr>
        <p:spPr bwMode="auto">
          <a:xfrm>
            <a:off x="5432425" y="3886200"/>
            <a:ext cx="224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RAM (Memory)</a:t>
            </a:r>
          </a:p>
        </p:txBody>
      </p:sp>
      <p:sp>
        <p:nvSpPr>
          <p:cNvPr id="49168" name="Rectangle 1054"/>
          <p:cNvSpPr>
            <a:spLocks noChangeArrowheads="1"/>
          </p:cNvSpPr>
          <p:nvPr/>
        </p:nvSpPr>
        <p:spPr bwMode="auto">
          <a:xfrm>
            <a:off x="6019800" y="1676400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9169" name="Rectangle 1055"/>
          <p:cNvSpPr>
            <a:spLocks noChangeArrowheads="1"/>
          </p:cNvSpPr>
          <p:nvPr/>
        </p:nvSpPr>
        <p:spPr bwMode="auto">
          <a:xfrm>
            <a:off x="6021388" y="1914525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11001000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9170" name="Rectangle 1056"/>
          <p:cNvSpPr>
            <a:spLocks noChangeArrowheads="1"/>
          </p:cNvSpPr>
          <p:nvPr/>
        </p:nvSpPr>
        <p:spPr bwMode="auto">
          <a:xfrm>
            <a:off x="2057400" y="22098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49171" name="Text Box 1057"/>
          <p:cNvSpPr txBox="1">
            <a:spLocks noChangeArrowheads="1"/>
          </p:cNvSpPr>
          <p:nvPr/>
        </p:nvSpPr>
        <p:spPr bwMode="auto">
          <a:xfrm>
            <a:off x="1905000" y="3810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CPU (Processor)</a:t>
            </a:r>
          </a:p>
        </p:txBody>
      </p:sp>
      <p:sp>
        <p:nvSpPr>
          <p:cNvPr id="49172" name="Rectangle 1058"/>
          <p:cNvSpPr>
            <a:spLocks noChangeArrowheads="1"/>
          </p:cNvSpPr>
          <p:nvPr/>
        </p:nvSpPr>
        <p:spPr bwMode="auto">
          <a:xfrm>
            <a:off x="2895600" y="2438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9173" name="Rectangle 1059"/>
          <p:cNvSpPr>
            <a:spLocks noChangeArrowheads="1"/>
          </p:cNvSpPr>
          <p:nvPr/>
        </p:nvSpPr>
        <p:spPr bwMode="auto">
          <a:xfrm>
            <a:off x="2895600" y="27432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9174" name="Rectangle 1060"/>
          <p:cNvSpPr>
            <a:spLocks noChangeArrowheads="1"/>
          </p:cNvSpPr>
          <p:nvPr/>
        </p:nvSpPr>
        <p:spPr bwMode="auto">
          <a:xfrm>
            <a:off x="2895600" y="32766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75" name="Text Box 1061"/>
          <p:cNvSpPr txBox="1">
            <a:spLocks noChangeArrowheads="1"/>
          </p:cNvSpPr>
          <p:nvPr/>
        </p:nvSpPr>
        <p:spPr bwMode="auto">
          <a:xfrm>
            <a:off x="1219200" y="1752600"/>
            <a:ext cx="314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Instruction Pointer (Program Counter)</a:t>
            </a:r>
          </a:p>
        </p:txBody>
      </p:sp>
      <p:sp>
        <p:nvSpPr>
          <p:cNvPr id="49176" name="Line 1062"/>
          <p:cNvSpPr>
            <a:spLocks noChangeShapeType="1"/>
          </p:cNvSpPr>
          <p:nvPr/>
        </p:nvSpPr>
        <p:spPr bwMode="auto">
          <a:xfrm>
            <a:off x="2590800" y="1981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1063"/>
          <p:cNvSpPr>
            <a:spLocks noChangeShapeType="1"/>
          </p:cNvSpPr>
          <p:nvPr/>
        </p:nvSpPr>
        <p:spPr bwMode="auto">
          <a:xfrm>
            <a:off x="1981200" y="2819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1064"/>
          <p:cNvSpPr>
            <a:spLocks noChangeArrowheads="1"/>
          </p:cNvSpPr>
          <p:nvPr/>
        </p:nvSpPr>
        <p:spPr bwMode="auto">
          <a:xfrm>
            <a:off x="2819400" y="3200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79" name="Rectangle 1065"/>
          <p:cNvSpPr>
            <a:spLocks noChangeArrowheads="1"/>
          </p:cNvSpPr>
          <p:nvPr/>
        </p:nvSpPr>
        <p:spPr bwMode="auto">
          <a:xfrm>
            <a:off x="2743200" y="31242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10010011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9180" name="Text Box 1066"/>
          <p:cNvSpPr txBox="1">
            <a:spLocks noChangeArrowheads="1"/>
          </p:cNvSpPr>
          <p:nvPr/>
        </p:nvSpPr>
        <p:spPr bwMode="auto">
          <a:xfrm>
            <a:off x="1219200" y="3073400"/>
            <a:ext cx="935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Registers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9181" name="Line 1067"/>
          <p:cNvSpPr>
            <a:spLocks noChangeShapeType="1"/>
          </p:cNvSpPr>
          <p:nvPr/>
        </p:nvSpPr>
        <p:spPr bwMode="auto">
          <a:xfrm>
            <a:off x="18288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026"/>
          <p:cNvGrpSpPr>
            <a:grpSpLocks/>
          </p:cNvGrpSpPr>
          <p:nvPr/>
        </p:nvGrpSpPr>
        <p:grpSpPr bwMode="auto">
          <a:xfrm>
            <a:off x="533400" y="1143000"/>
            <a:ext cx="8218488" cy="180975"/>
            <a:chOff x="295" y="1311"/>
            <a:chExt cx="5177" cy="114"/>
          </a:xfrm>
        </p:grpSpPr>
        <p:sp>
          <p:nvSpPr>
            <p:cNvPr id="50207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8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0179" name="Text Box 1029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0" name="Text Box 1030"/>
          <p:cNvSpPr txBox="1">
            <a:spLocks noChangeArrowheads="1"/>
          </p:cNvSpPr>
          <p:nvPr/>
        </p:nvSpPr>
        <p:spPr bwMode="auto">
          <a:xfrm>
            <a:off x="1285875" y="282575"/>
            <a:ext cx="6607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Computers ~ </a:t>
            </a:r>
            <a:r>
              <a:rPr lang="en-US" altLang="en-US" sz="4200" b="1" i="1"/>
              <a:t>state </a:t>
            </a:r>
            <a:r>
              <a:rPr lang="en-US" altLang="en-US" sz="4200"/>
              <a:t>machines</a:t>
            </a:r>
          </a:p>
        </p:txBody>
      </p:sp>
      <p:sp>
        <p:nvSpPr>
          <p:cNvPr id="50181" name="Text Box 1031"/>
          <p:cNvSpPr txBox="1">
            <a:spLocks noChangeArrowheads="1"/>
          </p:cNvSpPr>
          <p:nvPr/>
        </p:nvSpPr>
        <p:spPr bwMode="auto">
          <a:xfrm>
            <a:off x="3616325" y="2190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900FF"/>
                </a:solidFill>
              </a:rPr>
              <a:t>?</a:t>
            </a:r>
          </a:p>
        </p:txBody>
      </p:sp>
      <p:sp>
        <p:nvSpPr>
          <p:cNvPr id="50182" name="Rectangle 1032"/>
          <p:cNvSpPr>
            <a:spLocks noChangeArrowheads="1"/>
          </p:cNvSpPr>
          <p:nvPr/>
        </p:nvSpPr>
        <p:spPr bwMode="auto">
          <a:xfrm>
            <a:off x="5965825" y="17081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3" name="Rectangle 1033"/>
          <p:cNvSpPr>
            <a:spLocks noChangeArrowheads="1"/>
          </p:cNvSpPr>
          <p:nvPr/>
        </p:nvSpPr>
        <p:spPr bwMode="auto">
          <a:xfrm>
            <a:off x="5965825" y="19367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4" name="Rectangle 1034"/>
          <p:cNvSpPr>
            <a:spLocks noChangeArrowheads="1"/>
          </p:cNvSpPr>
          <p:nvPr/>
        </p:nvSpPr>
        <p:spPr bwMode="auto">
          <a:xfrm>
            <a:off x="5965825" y="21653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5" name="Rectangle 1035"/>
          <p:cNvSpPr>
            <a:spLocks noChangeArrowheads="1"/>
          </p:cNvSpPr>
          <p:nvPr/>
        </p:nvSpPr>
        <p:spPr bwMode="auto">
          <a:xfrm>
            <a:off x="5965825" y="23939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6" name="Rectangle 1036"/>
          <p:cNvSpPr>
            <a:spLocks noChangeArrowheads="1"/>
          </p:cNvSpPr>
          <p:nvPr/>
        </p:nvSpPr>
        <p:spPr bwMode="auto">
          <a:xfrm>
            <a:off x="5965825" y="26225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7" name="Rectangle 1037"/>
          <p:cNvSpPr>
            <a:spLocks noChangeArrowheads="1"/>
          </p:cNvSpPr>
          <p:nvPr/>
        </p:nvSpPr>
        <p:spPr bwMode="auto">
          <a:xfrm>
            <a:off x="5965825" y="28511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8" name="Rectangle 1038"/>
          <p:cNvSpPr>
            <a:spLocks noChangeArrowheads="1"/>
          </p:cNvSpPr>
          <p:nvPr/>
        </p:nvSpPr>
        <p:spPr bwMode="auto">
          <a:xfrm>
            <a:off x="5965825" y="30797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9" name="Rectangle 1039"/>
          <p:cNvSpPr>
            <a:spLocks noChangeArrowheads="1"/>
          </p:cNvSpPr>
          <p:nvPr/>
        </p:nvSpPr>
        <p:spPr bwMode="auto">
          <a:xfrm>
            <a:off x="5965825" y="33083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90" name="Rectangle 1040"/>
          <p:cNvSpPr>
            <a:spLocks noChangeArrowheads="1"/>
          </p:cNvSpPr>
          <p:nvPr/>
        </p:nvSpPr>
        <p:spPr bwMode="auto">
          <a:xfrm>
            <a:off x="5965825" y="353695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91" name="Text Box 1041"/>
          <p:cNvSpPr txBox="1">
            <a:spLocks noChangeArrowheads="1"/>
          </p:cNvSpPr>
          <p:nvPr/>
        </p:nvSpPr>
        <p:spPr bwMode="auto">
          <a:xfrm>
            <a:off x="5432425" y="3886200"/>
            <a:ext cx="224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RAM (Memory)</a:t>
            </a:r>
          </a:p>
        </p:txBody>
      </p:sp>
      <p:sp>
        <p:nvSpPr>
          <p:cNvPr id="50192" name="Rectangle 1042"/>
          <p:cNvSpPr>
            <a:spLocks noChangeArrowheads="1"/>
          </p:cNvSpPr>
          <p:nvPr/>
        </p:nvSpPr>
        <p:spPr bwMode="auto">
          <a:xfrm>
            <a:off x="6019800" y="1676400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50193" name="Rectangle 1043"/>
          <p:cNvSpPr>
            <a:spLocks noChangeArrowheads="1"/>
          </p:cNvSpPr>
          <p:nvPr/>
        </p:nvSpPr>
        <p:spPr bwMode="auto">
          <a:xfrm>
            <a:off x="6021388" y="1914525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11001000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50194" name="Rectangle 1044"/>
          <p:cNvSpPr>
            <a:spLocks noChangeArrowheads="1"/>
          </p:cNvSpPr>
          <p:nvPr/>
        </p:nvSpPr>
        <p:spPr bwMode="auto">
          <a:xfrm>
            <a:off x="2057400" y="22098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50195" name="Text Box 1045"/>
          <p:cNvSpPr txBox="1">
            <a:spLocks noChangeArrowheads="1"/>
          </p:cNvSpPr>
          <p:nvPr/>
        </p:nvSpPr>
        <p:spPr bwMode="auto">
          <a:xfrm>
            <a:off x="1905000" y="3810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CPU (Processor)</a:t>
            </a:r>
          </a:p>
        </p:txBody>
      </p:sp>
      <p:sp>
        <p:nvSpPr>
          <p:cNvPr id="50196" name="Rectangle 1046"/>
          <p:cNvSpPr>
            <a:spLocks noChangeArrowheads="1"/>
          </p:cNvSpPr>
          <p:nvPr/>
        </p:nvSpPr>
        <p:spPr bwMode="auto">
          <a:xfrm>
            <a:off x="2895600" y="2438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50197" name="Rectangle 1047"/>
          <p:cNvSpPr>
            <a:spLocks noChangeArrowheads="1"/>
          </p:cNvSpPr>
          <p:nvPr/>
        </p:nvSpPr>
        <p:spPr bwMode="auto">
          <a:xfrm>
            <a:off x="2895600" y="27432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50198" name="Rectangle 1048"/>
          <p:cNvSpPr>
            <a:spLocks noChangeArrowheads="1"/>
          </p:cNvSpPr>
          <p:nvPr/>
        </p:nvSpPr>
        <p:spPr bwMode="auto">
          <a:xfrm>
            <a:off x="2895600" y="32766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99" name="Text Box 1049"/>
          <p:cNvSpPr txBox="1">
            <a:spLocks noChangeArrowheads="1"/>
          </p:cNvSpPr>
          <p:nvPr/>
        </p:nvSpPr>
        <p:spPr bwMode="auto">
          <a:xfrm>
            <a:off x="1219200" y="1752600"/>
            <a:ext cx="314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Instruction Pointer (Program Counter)</a:t>
            </a:r>
          </a:p>
        </p:txBody>
      </p:sp>
      <p:sp>
        <p:nvSpPr>
          <p:cNvPr id="50200" name="Line 1050"/>
          <p:cNvSpPr>
            <a:spLocks noChangeShapeType="1"/>
          </p:cNvSpPr>
          <p:nvPr/>
        </p:nvSpPr>
        <p:spPr bwMode="auto">
          <a:xfrm>
            <a:off x="2590800" y="1981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1051"/>
          <p:cNvSpPr>
            <a:spLocks noChangeShapeType="1"/>
          </p:cNvSpPr>
          <p:nvPr/>
        </p:nvSpPr>
        <p:spPr bwMode="auto">
          <a:xfrm>
            <a:off x="1981200" y="2819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Rectangle 1052"/>
          <p:cNvSpPr>
            <a:spLocks noChangeArrowheads="1"/>
          </p:cNvSpPr>
          <p:nvPr/>
        </p:nvSpPr>
        <p:spPr bwMode="auto">
          <a:xfrm>
            <a:off x="2819400" y="3200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203" name="Rectangle 1053"/>
          <p:cNvSpPr>
            <a:spLocks noChangeArrowheads="1"/>
          </p:cNvSpPr>
          <p:nvPr/>
        </p:nvSpPr>
        <p:spPr bwMode="auto">
          <a:xfrm>
            <a:off x="2743200" y="31242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10010011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50204" name="Text Box 1054"/>
          <p:cNvSpPr txBox="1">
            <a:spLocks noChangeArrowheads="1"/>
          </p:cNvSpPr>
          <p:nvPr/>
        </p:nvSpPr>
        <p:spPr bwMode="auto">
          <a:xfrm>
            <a:off x="1219200" y="3073400"/>
            <a:ext cx="935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Registers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50205" name="Line 1055"/>
          <p:cNvSpPr>
            <a:spLocks noChangeShapeType="1"/>
          </p:cNvSpPr>
          <p:nvPr/>
        </p:nvSpPr>
        <p:spPr bwMode="auto">
          <a:xfrm>
            <a:off x="18288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Text Box 1056"/>
          <p:cNvSpPr txBox="1">
            <a:spLocks noChangeArrowheads="1"/>
          </p:cNvSpPr>
          <p:nvPr/>
        </p:nvSpPr>
        <p:spPr bwMode="auto">
          <a:xfrm>
            <a:off x="1146175" y="5748338"/>
            <a:ext cx="699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900FF"/>
                </a:solidFill>
              </a:rPr>
              <a:t>Focusing on the </a:t>
            </a:r>
            <a:r>
              <a:rPr lang="en-US" altLang="en-US" b="1" i="1">
                <a:solidFill>
                  <a:srgbClr val="0900FF"/>
                </a:solidFill>
              </a:rPr>
              <a:t>computation </a:t>
            </a:r>
            <a:r>
              <a:rPr lang="en-US" altLang="en-US">
                <a:solidFill>
                  <a:srgbClr val="0900FF"/>
                </a:solidFill>
              </a:rPr>
              <a:t>not its </a:t>
            </a:r>
            <a:r>
              <a:rPr lang="en-US" altLang="en-US" b="1" i="1">
                <a:solidFill>
                  <a:srgbClr val="0900FF"/>
                </a:solidFill>
              </a:rPr>
              <a:t>implementation</a:t>
            </a:r>
            <a:r>
              <a:rPr lang="en-US" altLang="en-US">
                <a:solidFill>
                  <a:srgbClr val="09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436563" y="973138"/>
            <a:ext cx="4899025" cy="180975"/>
            <a:chOff x="295" y="1311"/>
            <a:chExt cx="5177" cy="114"/>
          </a:xfrm>
        </p:grpSpPr>
        <p:sp>
          <p:nvSpPr>
            <p:cNvPr id="5121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1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706438" y="139700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>
                <a:latin typeface="Times" pitchFamily="-106" charset="0"/>
              </a:rPr>
              <a:t>Computation, </a:t>
            </a:r>
            <a:r>
              <a:rPr lang="en-US" altLang="en-US" sz="4000" i="1">
                <a:latin typeface="Times" pitchFamily="-106" charset="0"/>
              </a:rPr>
              <a:t>without the machine!</a:t>
            </a:r>
            <a:endParaRPr lang="en-US" altLang="en-US" sz="4000">
              <a:latin typeface="Times" pitchFamily="-106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33388" y="6110288"/>
            <a:ext cx="5427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latin typeface="Times" pitchFamily="-106" charset="0"/>
              </a:rPr>
              <a:t>Electromechanical computation</a:t>
            </a:r>
            <a:endParaRPr lang="en-US" altLang="en-US" sz="1800">
              <a:latin typeface="Times" pitchFamily="-106" charset="0"/>
            </a:endParaRPr>
          </a:p>
        </p:txBody>
      </p:sp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433388" y="418306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latin typeface="Times" pitchFamily="-106" charset="0"/>
              </a:rPr>
              <a:t>Integrated circuits</a:t>
            </a:r>
            <a:endParaRPr lang="en-US" altLang="en-US" sz="1800">
              <a:latin typeface="Times" pitchFamily="-106" charset="0"/>
            </a:endParaRPr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433388" y="5146675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latin typeface="Times" pitchFamily="-106" charset="0"/>
              </a:rPr>
              <a:t>Tinkertoy computation</a:t>
            </a:r>
            <a:endParaRPr lang="en-US" altLang="en-US" sz="1800">
              <a:latin typeface="Times" pitchFamily="-106" charset="0"/>
            </a:endParaRP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433388" y="3219450"/>
            <a:ext cx="403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latin typeface="Times" pitchFamily="-106" charset="0"/>
              </a:rPr>
              <a:t>Parallel computers</a:t>
            </a:r>
            <a:endParaRPr lang="en-US" altLang="en-US" sz="1800">
              <a:latin typeface="Times" pitchFamily="-106" charset="0"/>
            </a:endParaRPr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433388" y="2255838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latin typeface="Times" pitchFamily="-106" charset="0"/>
              </a:rPr>
              <a:t>Molecular computation</a:t>
            </a:r>
            <a:endParaRPr lang="en-US" altLang="en-US" sz="1800">
              <a:latin typeface="Times" pitchFamily="-106" charset="0"/>
            </a:endParaRPr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433388" y="129381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latin typeface="Times" pitchFamily="-106" charset="0"/>
              </a:rPr>
              <a:t>Quantum computation</a:t>
            </a:r>
            <a:endParaRPr lang="en-US" altLang="en-US" sz="1800">
              <a:latin typeface="Times" pitchFamily="-106" charset="0"/>
            </a:endParaRPr>
          </a:p>
        </p:txBody>
      </p:sp>
      <p:pic>
        <p:nvPicPr>
          <p:cNvPr id="512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835"/>
          <a:stretch>
            <a:fillRect/>
          </a:stretch>
        </p:blipFill>
        <p:spPr bwMode="auto">
          <a:xfrm>
            <a:off x="5791200" y="842963"/>
            <a:ext cx="31115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Line 14"/>
          <p:cNvSpPr>
            <a:spLocks noChangeShapeType="1"/>
          </p:cNvSpPr>
          <p:nvPr/>
        </p:nvSpPr>
        <p:spPr bwMode="auto">
          <a:xfrm>
            <a:off x="3957638" y="5421313"/>
            <a:ext cx="17351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16"/>
          <p:cNvSpPr>
            <a:spLocks noChangeArrowheads="1"/>
          </p:cNvSpPr>
          <p:nvPr/>
        </p:nvSpPr>
        <p:spPr bwMode="auto">
          <a:xfrm>
            <a:off x="838200" y="1698625"/>
            <a:ext cx="3074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latin typeface="Times" pitchFamily="-106" charset="0"/>
              </a:rPr>
              <a:t>http://www.cs.caltech.edu/~westside/quantum-intro.html</a:t>
            </a:r>
          </a:p>
        </p:txBody>
      </p:sp>
      <p:sp>
        <p:nvSpPr>
          <p:cNvPr id="51213" name="Rectangle 17"/>
          <p:cNvSpPr>
            <a:spLocks noChangeArrowheads="1"/>
          </p:cNvSpPr>
          <p:nvPr/>
        </p:nvSpPr>
        <p:spPr bwMode="auto">
          <a:xfrm>
            <a:off x="838200" y="2651125"/>
            <a:ext cx="314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latin typeface="Times" pitchFamily="-106" charset="0"/>
              </a:rPr>
              <a:t>http://www.arstechnica.com/reviews/2q00/dna/dna-1.html</a:t>
            </a:r>
          </a:p>
        </p:txBody>
      </p:sp>
      <p:pic>
        <p:nvPicPr>
          <p:cNvPr id="51214" name="Picture 18" descr="cisco-sueing-apple-i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9" t="12608" r="2646" b="6647"/>
          <a:stretch>
            <a:fillRect/>
          </a:stretch>
        </p:blipFill>
        <p:spPr bwMode="auto">
          <a:xfrm>
            <a:off x="4267200" y="2819400"/>
            <a:ext cx="118586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5" name="Line 19"/>
          <p:cNvSpPr>
            <a:spLocks noChangeShapeType="1"/>
          </p:cNvSpPr>
          <p:nvPr/>
        </p:nvSpPr>
        <p:spPr bwMode="auto">
          <a:xfrm>
            <a:off x="3230563" y="4456113"/>
            <a:ext cx="965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381000" y="1820863"/>
            <a:ext cx="3009900" cy="212725"/>
            <a:chOff x="295" y="1311"/>
            <a:chExt cx="5177" cy="114"/>
          </a:xfrm>
        </p:grpSpPr>
        <p:sp>
          <p:nvSpPr>
            <p:cNvPr id="5223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3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633413" y="304800"/>
            <a:ext cx="2505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>
                <a:latin typeface="Times" pitchFamily="-106" charset="0"/>
              </a:rPr>
              <a:t>Tinkertoy computing</a:t>
            </a:r>
          </a:p>
        </p:txBody>
      </p:sp>
      <p:pic>
        <p:nvPicPr>
          <p:cNvPr id="5222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9"/>
          <a:stretch>
            <a:fillRect/>
          </a:stretch>
        </p:blipFill>
        <p:spPr bwMode="auto">
          <a:xfrm>
            <a:off x="284163" y="4327525"/>
            <a:ext cx="863123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881" r="4286" b="5614"/>
          <a:stretch>
            <a:fillRect/>
          </a:stretch>
        </p:blipFill>
        <p:spPr bwMode="auto">
          <a:xfrm>
            <a:off x="3984625" y="88900"/>
            <a:ext cx="44735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20"/>
          <p:cNvSpPr txBox="1">
            <a:spLocks noChangeArrowheads="1"/>
          </p:cNvSpPr>
          <p:nvPr/>
        </p:nvSpPr>
        <p:spPr bwMode="auto">
          <a:xfrm>
            <a:off x="1782763" y="3048000"/>
            <a:ext cx="21526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600">
                <a:latin typeface="Arial" pitchFamily="34" charset="0"/>
              </a:rPr>
              <a:t>Edward Hardebeck assembling the Tinkertoy computer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DNA computing</a:t>
            </a:r>
            <a:endParaRPr lang="en-US" altLang="en-US" sz="4200" b="1" i="1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381000" y="1114425"/>
            <a:ext cx="8264525" cy="180975"/>
            <a:chOff x="295" y="1311"/>
            <a:chExt cx="5177" cy="114"/>
          </a:xfrm>
        </p:grpSpPr>
        <p:sp>
          <p:nvSpPr>
            <p:cNvPr id="532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F08F0"/>
                </a:solidFill>
                <a:latin typeface="Arial" pitchFamily="34" charset="0"/>
              </a:rPr>
              <a:t>Uses human-engineered DNA strands to represent, compute, and solve a computational problem…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373063" y="6148388"/>
            <a:ext cx="620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i="1">
                <a:latin typeface="Arial" pitchFamily="34" charset="0"/>
              </a:rPr>
              <a:t>Initial example …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609600" y="3138488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53255" name="Line 9"/>
          <p:cNvSpPr>
            <a:spLocks noChangeShapeType="1"/>
          </p:cNvSpPr>
          <p:nvPr/>
        </p:nvSpPr>
        <p:spPr bwMode="auto">
          <a:xfrm>
            <a:off x="4267200" y="2681288"/>
            <a:ext cx="304800" cy="762000"/>
          </a:xfrm>
          <a:prstGeom prst="line">
            <a:avLst/>
          </a:pr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Text Box 10"/>
          <p:cNvSpPr txBox="1">
            <a:spLocks noChangeArrowheads="1"/>
          </p:cNvSpPr>
          <p:nvPr/>
        </p:nvSpPr>
        <p:spPr bwMode="auto">
          <a:xfrm>
            <a:off x="6629400" y="37861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latin typeface="Tahoma" pitchFamily="34" charset="0"/>
                <a:cs typeface="Miriam" pitchFamily="34" charset="-79"/>
              </a:rPr>
              <a:t>S1</a:t>
            </a:r>
            <a:endParaRPr lang="en-US" altLang="en-US">
              <a:latin typeface="Tahoma" pitchFamily="34" charset="0"/>
              <a:cs typeface="Miriam" pitchFamily="34" charset="-79"/>
            </a:endParaRPr>
          </a:p>
        </p:txBody>
      </p:sp>
      <p:sp>
        <p:nvSpPr>
          <p:cNvPr id="53257" name="Oval 11"/>
          <p:cNvSpPr>
            <a:spLocks noChangeArrowheads="1"/>
          </p:cNvSpPr>
          <p:nvPr/>
        </p:nvSpPr>
        <p:spPr bwMode="auto">
          <a:xfrm>
            <a:off x="6553200" y="3595688"/>
            <a:ext cx="838200" cy="8382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58" name="Arc 12"/>
          <p:cNvSpPr>
            <a:spLocks/>
          </p:cNvSpPr>
          <p:nvPr/>
        </p:nvSpPr>
        <p:spPr bwMode="auto">
          <a:xfrm flipH="1">
            <a:off x="7315200" y="3443288"/>
            <a:ext cx="790575" cy="1066800"/>
          </a:xfrm>
          <a:custGeom>
            <a:avLst/>
            <a:gdLst>
              <a:gd name="T0" fmla="*/ 2147483647 w 36058"/>
              <a:gd name="T1" fmla="*/ 2147483647 h 43200"/>
              <a:gd name="T2" fmla="*/ 2147483647 w 36058"/>
              <a:gd name="T3" fmla="*/ 2147483647 h 43200"/>
              <a:gd name="T4" fmla="*/ 2147483647 w 36058"/>
              <a:gd name="T5" fmla="*/ 2147483647 h 43200"/>
              <a:gd name="T6" fmla="*/ 0 60000 65536"/>
              <a:gd name="T7" fmla="*/ 0 60000 65536"/>
              <a:gd name="T8" fmla="*/ 0 60000 65536"/>
              <a:gd name="T9" fmla="*/ 0 w 36058"/>
              <a:gd name="T10" fmla="*/ 0 h 43200"/>
              <a:gd name="T11" fmla="*/ 36058 w 36058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58" h="43200" fill="none" extrusionOk="0">
                <a:moveTo>
                  <a:pt x="32491" y="40252"/>
                </a:moveTo>
                <a:cubicBezTo>
                  <a:pt x="29186" y="42182"/>
                  <a:pt x="2542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939" y="0"/>
                  <a:pt x="32090" y="1977"/>
                  <a:pt x="36057" y="5552"/>
                </a:cubicBezTo>
              </a:path>
              <a:path w="36058" h="43200" stroke="0" extrusionOk="0">
                <a:moveTo>
                  <a:pt x="32491" y="40252"/>
                </a:moveTo>
                <a:cubicBezTo>
                  <a:pt x="29186" y="42182"/>
                  <a:pt x="2542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939" y="0"/>
                  <a:pt x="32090" y="1977"/>
                  <a:pt x="36057" y="5552"/>
                </a:cubicBezTo>
                <a:lnTo>
                  <a:pt x="21600" y="21600"/>
                </a:lnTo>
                <a:lnTo>
                  <a:pt x="32491" y="40252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3"/>
          <p:cNvSpPr txBox="1">
            <a:spLocks noChangeArrowheads="1"/>
          </p:cNvSpPr>
          <p:nvPr/>
        </p:nvSpPr>
        <p:spPr bwMode="auto">
          <a:xfrm>
            <a:off x="4460875" y="37480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latin typeface="Tahoma" pitchFamily="34" charset="0"/>
                <a:cs typeface="Miriam" pitchFamily="34" charset="-79"/>
              </a:rPr>
              <a:t>S0</a:t>
            </a:r>
            <a:endParaRPr lang="en-US" altLang="en-US">
              <a:latin typeface="Tahoma" pitchFamily="34" charset="0"/>
              <a:cs typeface="Miriam" pitchFamily="34" charset="-79"/>
            </a:endParaRPr>
          </a:p>
        </p:txBody>
      </p:sp>
      <p:sp>
        <p:nvSpPr>
          <p:cNvPr id="53260" name="Oval 14"/>
          <p:cNvSpPr>
            <a:spLocks noChangeArrowheads="1"/>
          </p:cNvSpPr>
          <p:nvPr/>
        </p:nvSpPr>
        <p:spPr bwMode="auto">
          <a:xfrm>
            <a:off x="4381500" y="3557588"/>
            <a:ext cx="838200" cy="8382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61" name="Arc 15"/>
          <p:cNvSpPr>
            <a:spLocks/>
          </p:cNvSpPr>
          <p:nvPr/>
        </p:nvSpPr>
        <p:spPr bwMode="auto">
          <a:xfrm flipH="1" flipV="1">
            <a:off x="4800600" y="4205288"/>
            <a:ext cx="1998663" cy="685800"/>
          </a:xfrm>
          <a:custGeom>
            <a:avLst/>
            <a:gdLst>
              <a:gd name="T0" fmla="*/ 0 w 39665"/>
              <a:gd name="T1" fmla="*/ 2147483647 h 21600"/>
              <a:gd name="T2" fmla="*/ 2147483647 w 39665"/>
              <a:gd name="T3" fmla="*/ 2147483647 h 21600"/>
              <a:gd name="T4" fmla="*/ 2147483647 w 39665"/>
              <a:gd name="T5" fmla="*/ 2147483647 h 21600"/>
              <a:gd name="T6" fmla="*/ 0 60000 65536"/>
              <a:gd name="T7" fmla="*/ 0 60000 65536"/>
              <a:gd name="T8" fmla="*/ 0 60000 65536"/>
              <a:gd name="T9" fmla="*/ 0 w 39665"/>
              <a:gd name="T10" fmla="*/ 0 h 21600"/>
              <a:gd name="T11" fmla="*/ 39665 w 396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65" h="21600" fill="none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</a:path>
              <a:path w="39665" h="21600" stroke="0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  <a:lnTo>
                  <a:pt x="19954" y="21600"/>
                </a:lnTo>
                <a:lnTo>
                  <a:pt x="0" y="13329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Arc 16"/>
          <p:cNvSpPr>
            <a:spLocks/>
          </p:cNvSpPr>
          <p:nvPr/>
        </p:nvSpPr>
        <p:spPr bwMode="auto">
          <a:xfrm flipH="1">
            <a:off x="4800600" y="3062288"/>
            <a:ext cx="1998663" cy="685800"/>
          </a:xfrm>
          <a:custGeom>
            <a:avLst/>
            <a:gdLst>
              <a:gd name="T0" fmla="*/ 0 w 39665"/>
              <a:gd name="T1" fmla="*/ 2147483647 h 21600"/>
              <a:gd name="T2" fmla="*/ 2147483647 w 39665"/>
              <a:gd name="T3" fmla="*/ 2147483647 h 21600"/>
              <a:gd name="T4" fmla="*/ 2147483647 w 39665"/>
              <a:gd name="T5" fmla="*/ 2147483647 h 21600"/>
              <a:gd name="T6" fmla="*/ 0 60000 65536"/>
              <a:gd name="T7" fmla="*/ 0 60000 65536"/>
              <a:gd name="T8" fmla="*/ 0 60000 65536"/>
              <a:gd name="T9" fmla="*/ 0 w 39665"/>
              <a:gd name="T10" fmla="*/ 0 h 21600"/>
              <a:gd name="T11" fmla="*/ 39665 w 396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65" h="21600" fill="none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</a:path>
              <a:path w="39665" h="21600" stroke="0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  <a:lnTo>
                  <a:pt x="19954" y="21600"/>
                </a:lnTo>
                <a:lnTo>
                  <a:pt x="0" y="13329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Arc 17"/>
          <p:cNvSpPr>
            <a:spLocks/>
          </p:cNvSpPr>
          <p:nvPr/>
        </p:nvSpPr>
        <p:spPr bwMode="auto">
          <a:xfrm>
            <a:off x="3657600" y="3481388"/>
            <a:ext cx="815975" cy="990600"/>
          </a:xfrm>
          <a:custGeom>
            <a:avLst/>
            <a:gdLst>
              <a:gd name="T0" fmla="*/ 2147483647 w 37235"/>
              <a:gd name="T1" fmla="*/ 2147483647 h 43200"/>
              <a:gd name="T2" fmla="*/ 2147483647 w 37235"/>
              <a:gd name="T3" fmla="*/ 2147483647 h 43200"/>
              <a:gd name="T4" fmla="*/ 2147483647 w 37235"/>
              <a:gd name="T5" fmla="*/ 2147483647 h 43200"/>
              <a:gd name="T6" fmla="*/ 0 60000 65536"/>
              <a:gd name="T7" fmla="*/ 0 60000 65536"/>
              <a:gd name="T8" fmla="*/ 0 60000 65536"/>
              <a:gd name="T9" fmla="*/ 0 w 37235"/>
              <a:gd name="T10" fmla="*/ 0 h 43200"/>
              <a:gd name="T11" fmla="*/ 37235 w 3723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35" h="43200" fill="none" extrusionOk="0">
                <a:moveTo>
                  <a:pt x="33777" y="39440"/>
                </a:moveTo>
                <a:cubicBezTo>
                  <a:pt x="30188" y="41889"/>
                  <a:pt x="25944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508" y="0"/>
                  <a:pt x="33158" y="2420"/>
                  <a:pt x="37235" y="6696"/>
                </a:cubicBezTo>
              </a:path>
              <a:path w="37235" h="43200" stroke="0" extrusionOk="0">
                <a:moveTo>
                  <a:pt x="33777" y="39440"/>
                </a:moveTo>
                <a:cubicBezTo>
                  <a:pt x="30188" y="41889"/>
                  <a:pt x="25944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508" y="0"/>
                  <a:pt x="33158" y="2420"/>
                  <a:pt x="37235" y="6696"/>
                </a:cubicBezTo>
                <a:lnTo>
                  <a:pt x="21600" y="21600"/>
                </a:lnTo>
                <a:lnTo>
                  <a:pt x="33777" y="39440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Oval 18"/>
          <p:cNvSpPr>
            <a:spLocks noChangeArrowheads="1"/>
          </p:cNvSpPr>
          <p:nvPr/>
        </p:nvSpPr>
        <p:spPr bwMode="auto">
          <a:xfrm>
            <a:off x="4476750" y="3652838"/>
            <a:ext cx="647700" cy="6477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65" name="Text Box 19"/>
          <p:cNvSpPr txBox="1">
            <a:spLocks noChangeArrowheads="1"/>
          </p:cNvSpPr>
          <p:nvPr/>
        </p:nvSpPr>
        <p:spPr bwMode="auto">
          <a:xfrm>
            <a:off x="5337175" y="24526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ru-RU" altLang="en-US" sz="2800"/>
              <a:t>a</a:t>
            </a:r>
            <a:endParaRPr lang="en-US" altLang="en-US" sz="2800"/>
          </a:p>
        </p:txBody>
      </p:sp>
      <p:sp>
        <p:nvSpPr>
          <p:cNvPr id="53266" name="Text Box 20"/>
          <p:cNvSpPr txBox="1">
            <a:spLocks noChangeArrowheads="1"/>
          </p:cNvSpPr>
          <p:nvPr/>
        </p:nvSpPr>
        <p:spPr bwMode="auto">
          <a:xfrm>
            <a:off x="2971800" y="371633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/>
              <a:t>b</a:t>
            </a:r>
          </a:p>
        </p:txBody>
      </p:sp>
      <p:sp>
        <p:nvSpPr>
          <p:cNvPr id="53267" name="Text Box 21"/>
          <p:cNvSpPr txBox="1">
            <a:spLocks noChangeArrowheads="1"/>
          </p:cNvSpPr>
          <p:nvPr/>
        </p:nvSpPr>
        <p:spPr bwMode="auto">
          <a:xfrm>
            <a:off x="5338763" y="49672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/>
              <a:t>a</a:t>
            </a:r>
          </a:p>
        </p:txBody>
      </p:sp>
      <p:sp>
        <p:nvSpPr>
          <p:cNvPr id="53268" name="Text Box 22"/>
          <p:cNvSpPr txBox="1">
            <a:spLocks noChangeArrowheads="1"/>
          </p:cNvSpPr>
          <p:nvPr/>
        </p:nvSpPr>
        <p:spPr bwMode="auto">
          <a:xfrm>
            <a:off x="7924800" y="36718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ru-RU" altLang="en-US" sz="2800"/>
              <a:t>b</a:t>
            </a:r>
            <a:endParaRPr lang="en-US" altLang="en-US" sz="2800"/>
          </a:p>
        </p:txBody>
      </p:sp>
      <p:sp>
        <p:nvSpPr>
          <p:cNvPr id="53269" name="Rectangle 24"/>
          <p:cNvSpPr>
            <a:spLocks noChangeArrowheads="1"/>
          </p:cNvSpPr>
          <p:nvPr/>
        </p:nvSpPr>
        <p:spPr bwMode="auto">
          <a:xfrm>
            <a:off x="3038475" y="6083300"/>
            <a:ext cx="585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F08F0"/>
                </a:solidFill>
                <a:latin typeface="Tahoma" pitchFamily="34" charset="0"/>
              </a:rPr>
              <a:t>Two-states, two-symbol automaton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1"/>
          <p:cNvSpPr txBox="1">
            <a:spLocks noChangeArrowheads="1"/>
          </p:cNvSpPr>
          <p:nvPr/>
        </p:nvSpPr>
        <p:spPr bwMode="auto">
          <a:xfrm>
            <a:off x="1676400" y="228600"/>
            <a:ext cx="571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on Mac OS…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678114" y="2514600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libri" pitchFamily="34" charset="0"/>
              </a:rPr>
              <a:t>(2) </a:t>
            </a:r>
            <a:r>
              <a:rPr lang="en-US" altLang="en-US" sz="3200" dirty="0">
                <a:latin typeface="Calibri" pitchFamily="34" charset="0"/>
              </a:rPr>
              <a:t> </a:t>
            </a:r>
            <a:r>
              <a:rPr lang="en-US" altLang="en-US" sz="3200" dirty="0" smtClean="0">
                <a:latin typeface="Calibri" pitchFamily="34" charset="0"/>
              </a:rPr>
              <a:t> Install the </a:t>
            </a:r>
            <a:r>
              <a:rPr lang="en-US" altLang="en-US" sz="3200" dirty="0" smtClean="0">
                <a:latin typeface="Calibri" pitchFamily="34" charset="0"/>
              </a:rPr>
              <a:t>version of Python and </a:t>
            </a:r>
            <a:r>
              <a:rPr lang="en-US" altLang="en-US" sz="3200" dirty="0" err="1" smtClean="0">
                <a:latin typeface="Calibri" pitchFamily="34" charset="0"/>
              </a:rPr>
              <a:t>VPython</a:t>
            </a:r>
            <a:r>
              <a:rPr lang="en-US" altLang="en-US" sz="3200" dirty="0" smtClean="0">
                <a:latin typeface="Calibri" pitchFamily="34" charset="0"/>
              </a:rPr>
              <a:t> 	now listed at the top of Lab 11:</a:t>
            </a:r>
            <a:endParaRPr lang="en-US" altLang="en-US" sz="3200" dirty="0">
              <a:latin typeface="Calibri" pitchFamily="34" charset="0"/>
            </a:endParaRPr>
          </a:p>
        </p:txBody>
      </p:sp>
      <p:sp>
        <p:nvSpPr>
          <p:cNvPr id="14342" name="Text Box 21"/>
          <p:cNvSpPr txBox="1">
            <a:spLocks noChangeArrowheads="1"/>
          </p:cNvSpPr>
          <p:nvPr/>
        </p:nvSpPr>
        <p:spPr bwMode="auto">
          <a:xfrm>
            <a:off x="678114" y="16764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 smtClean="0">
                <a:latin typeface="Calibri" pitchFamily="34" charset="0"/>
              </a:rPr>
              <a:t>(1)  </a:t>
            </a:r>
            <a:r>
              <a:rPr lang="en-US" altLang="en-US" sz="3200" dirty="0" smtClean="0">
                <a:latin typeface="Calibri" pitchFamily="34" charset="0"/>
              </a:rPr>
              <a:t> Get rid of your old Pythons…</a:t>
            </a:r>
            <a:endParaRPr lang="en-US" altLang="en-US" sz="3200" i="1" dirty="0">
              <a:solidFill>
                <a:srgbClr val="0900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33891" r="19180" b="38357"/>
          <a:stretch/>
        </p:blipFill>
        <p:spPr bwMode="auto">
          <a:xfrm>
            <a:off x="304800" y="3810000"/>
            <a:ext cx="8595227" cy="20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708245">
            <a:off x="7433406" y="390418"/>
            <a:ext cx="1028487" cy="461665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works!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0708245">
            <a:off x="6648959" y="1806916"/>
            <a:ext cx="877420" cy="323165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Be gone!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009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DNA computing</a:t>
            </a:r>
            <a:endParaRPr lang="en-US" altLang="en-US" sz="4200" b="1" i="1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381000" y="1114425"/>
            <a:ext cx="8264525" cy="180975"/>
            <a:chOff x="295" y="1311"/>
            <a:chExt cx="5177" cy="114"/>
          </a:xfrm>
        </p:grpSpPr>
        <p:sp>
          <p:nvSpPr>
            <p:cNvPr id="5429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F08F0"/>
                </a:solidFill>
                <a:latin typeface="Arial" pitchFamily="34" charset="0"/>
              </a:rPr>
              <a:t>Uses human-engineered DNA strands to represent, compute, and solve a computational problem…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373063" y="6148388"/>
            <a:ext cx="620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i="1">
                <a:latin typeface="Arial" pitchFamily="34" charset="0"/>
              </a:rPr>
              <a:t>Initial example …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609600" y="3138488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>
            <a:off x="4267200" y="2681288"/>
            <a:ext cx="304800" cy="762000"/>
          </a:xfrm>
          <a:prstGeom prst="line">
            <a:avLst/>
          </a:pr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6629400" y="37861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latin typeface="Tahoma" pitchFamily="34" charset="0"/>
                <a:cs typeface="Miriam" pitchFamily="34" charset="-79"/>
              </a:rPr>
              <a:t>S1</a:t>
            </a:r>
            <a:endParaRPr lang="en-US" altLang="en-US">
              <a:latin typeface="Tahoma" pitchFamily="34" charset="0"/>
              <a:cs typeface="Miriam" pitchFamily="34" charset="-79"/>
            </a:endParaRPr>
          </a:p>
        </p:txBody>
      </p:sp>
      <p:sp>
        <p:nvSpPr>
          <p:cNvPr id="54281" name="Oval 11"/>
          <p:cNvSpPr>
            <a:spLocks noChangeArrowheads="1"/>
          </p:cNvSpPr>
          <p:nvPr/>
        </p:nvSpPr>
        <p:spPr bwMode="auto">
          <a:xfrm>
            <a:off x="6553200" y="3595688"/>
            <a:ext cx="838200" cy="8382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82" name="Arc 12"/>
          <p:cNvSpPr>
            <a:spLocks/>
          </p:cNvSpPr>
          <p:nvPr/>
        </p:nvSpPr>
        <p:spPr bwMode="auto">
          <a:xfrm flipH="1">
            <a:off x="7315200" y="3443288"/>
            <a:ext cx="790575" cy="1066800"/>
          </a:xfrm>
          <a:custGeom>
            <a:avLst/>
            <a:gdLst>
              <a:gd name="T0" fmla="*/ 2147483647 w 36058"/>
              <a:gd name="T1" fmla="*/ 2147483647 h 43200"/>
              <a:gd name="T2" fmla="*/ 2147483647 w 36058"/>
              <a:gd name="T3" fmla="*/ 2147483647 h 43200"/>
              <a:gd name="T4" fmla="*/ 2147483647 w 36058"/>
              <a:gd name="T5" fmla="*/ 2147483647 h 43200"/>
              <a:gd name="T6" fmla="*/ 0 60000 65536"/>
              <a:gd name="T7" fmla="*/ 0 60000 65536"/>
              <a:gd name="T8" fmla="*/ 0 60000 65536"/>
              <a:gd name="T9" fmla="*/ 0 w 36058"/>
              <a:gd name="T10" fmla="*/ 0 h 43200"/>
              <a:gd name="T11" fmla="*/ 36058 w 36058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58" h="43200" fill="none" extrusionOk="0">
                <a:moveTo>
                  <a:pt x="32491" y="40252"/>
                </a:moveTo>
                <a:cubicBezTo>
                  <a:pt x="29186" y="42182"/>
                  <a:pt x="2542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939" y="0"/>
                  <a:pt x="32090" y="1977"/>
                  <a:pt x="36057" y="5552"/>
                </a:cubicBezTo>
              </a:path>
              <a:path w="36058" h="43200" stroke="0" extrusionOk="0">
                <a:moveTo>
                  <a:pt x="32491" y="40252"/>
                </a:moveTo>
                <a:cubicBezTo>
                  <a:pt x="29186" y="42182"/>
                  <a:pt x="2542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939" y="0"/>
                  <a:pt x="32090" y="1977"/>
                  <a:pt x="36057" y="5552"/>
                </a:cubicBezTo>
                <a:lnTo>
                  <a:pt x="21600" y="21600"/>
                </a:lnTo>
                <a:lnTo>
                  <a:pt x="32491" y="40252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Text Box 13"/>
          <p:cNvSpPr txBox="1">
            <a:spLocks noChangeArrowheads="1"/>
          </p:cNvSpPr>
          <p:nvPr/>
        </p:nvSpPr>
        <p:spPr bwMode="auto">
          <a:xfrm>
            <a:off x="4460875" y="37480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latin typeface="Tahoma" pitchFamily="34" charset="0"/>
                <a:cs typeface="Miriam" pitchFamily="34" charset="-79"/>
              </a:rPr>
              <a:t>S0</a:t>
            </a:r>
            <a:endParaRPr lang="en-US" altLang="en-US">
              <a:latin typeface="Tahoma" pitchFamily="34" charset="0"/>
              <a:cs typeface="Miriam" pitchFamily="34" charset="-79"/>
            </a:endParaRPr>
          </a:p>
        </p:txBody>
      </p:sp>
      <p:sp>
        <p:nvSpPr>
          <p:cNvPr id="54284" name="Oval 14"/>
          <p:cNvSpPr>
            <a:spLocks noChangeArrowheads="1"/>
          </p:cNvSpPr>
          <p:nvPr/>
        </p:nvSpPr>
        <p:spPr bwMode="auto">
          <a:xfrm>
            <a:off x="4381500" y="3557588"/>
            <a:ext cx="838200" cy="8382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85" name="Arc 15"/>
          <p:cNvSpPr>
            <a:spLocks/>
          </p:cNvSpPr>
          <p:nvPr/>
        </p:nvSpPr>
        <p:spPr bwMode="auto">
          <a:xfrm flipH="1" flipV="1">
            <a:off x="4800600" y="4205288"/>
            <a:ext cx="1998663" cy="685800"/>
          </a:xfrm>
          <a:custGeom>
            <a:avLst/>
            <a:gdLst>
              <a:gd name="T0" fmla="*/ 0 w 39665"/>
              <a:gd name="T1" fmla="*/ 2147483647 h 21600"/>
              <a:gd name="T2" fmla="*/ 2147483647 w 39665"/>
              <a:gd name="T3" fmla="*/ 2147483647 h 21600"/>
              <a:gd name="T4" fmla="*/ 2147483647 w 39665"/>
              <a:gd name="T5" fmla="*/ 2147483647 h 21600"/>
              <a:gd name="T6" fmla="*/ 0 60000 65536"/>
              <a:gd name="T7" fmla="*/ 0 60000 65536"/>
              <a:gd name="T8" fmla="*/ 0 60000 65536"/>
              <a:gd name="T9" fmla="*/ 0 w 39665"/>
              <a:gd name="T10" fmla="*/ 0 h 21600"/>
              <a:gd name="T11" fmla="*/ 39665 w 396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65" h="21600" fill="none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</a:path>
              <a:path w="39665" h="21600" stroke="0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  <a:lnTo>
                  <a:pt x="19954" y="21600"/>
                </a:lnTo>
                <a:lnTo>
                  <a:pt x="0" y="13329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Arc 16"/>
          <p:cNvSpPr>
            <a:spLocks/>
          </p:cNvSpPr>
          <p:nvPr/>
        </p:nvSpPr>
        <p:spPr bwMode="auto">
          <a:xfrm flipH="1">
            <a:off x="4800600" y="3062288"/>
            <a:ext cx="1998663" cy="685800"/>
          </a:xfrm>
          <a:custGeom>
            <a:avLst/>
            <a:gdLst>
              <a:gd name="T0" fmla="*/ 0 w 39665"/>
              <a:gd name="T1" fmla="*/ 2147483647 h 21600"/>
              <a:gd name="T2" fmla="*/ 2147483647 w 39665"/>
              <a:gd name="T3" fmla="*/ 2147483647 h 21600"/>
              <a:gd name="T4" fmla="*/ 2147483647 w 39665"/>
              <a:gd name="T5" fmla="*/ 2147483647 h 21600"/>
              <a:gd name="T6" fmla="*/ 0 60000 65536"/>
              <a:gd name="T7" fmla="*/ 0 60000 65536"/>
              <a:gd name="T8" fmla="*/ 0 60000 65536"/>
              <a:gd name="T9" fmla="*/ 0 w 39665"/>
              <a:gd name="T10" fmla="*/ 0 h 21600"/>
              <a:gd name="T11" fmla="*/ 39665 w 396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65" h="21600" fill="none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</a:path>
              <a:path w="39665" h="21600" stroke="0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  <a:lnTo>
                  <a:pt x="19954" y="21600"/>
                </a:lnTo>
                <a:lnTo>
                  <a:pt x="0" y="13329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Arc 17"/>
          <p:cNvSpPr>
            <a:spLocks/>
          </p:cNvSpPr>
          <p:nvPr/>
        </p:nvSpPr>
        <p:spPr bwMode="auto">
          <a:xfrm>
            <a:off x="3657600" y="3481388"/>
            <a:ext cx="815975" cy="990600"/>
          </a:xfrm>
          <a:custGeom>
            <a:avLst/>
            <a:gdLst>
              <a:gd name="T0" fmla="*/ 2147483647 w 37235"/>
              <a:gd name="T1" fmla="*/ 2147483647 h 43200"/>
              <a:gd name="T2" fmla="*/ 2147483647 w 37235"/>
              <a:gd name="T3" fmla="*/ 2147483647 h 43200"/>
              <a:gd name="T4" fmla="*/ 2147483647 w 37235"/>
              <a:gd name="T5" fmla="*/ 2147483647 h 43200"/>
              <a:gd name="T6" fmla="*/ 0 60000 65536"/>
              <a:gd name="T7" fmla="*/ 0 60000 65536"/>
              <a:gd name="T8" fmla="*/ 0 60000 65536"/>
              <a:gd name="T9" fmla="*/ 0 w 37235"/>
              <a:gd name="T10" fmla="*/ 0 h 43200"/>
              <a:gd name="T11" fmla="*/ 37235 w 3723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35" h="43200" fill="none" extrusionOk="0">
                <a:moveTo>
                  <a:pt x="33777" y="39440"/>
                </a:moveTo>
                <a:cubicBezTo>
                  <a:pt x="30188" y="41889"/>
                  <a:pt x="25944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508" y="0"/>
                  <a:pt x="33158" y="2420"/>
                  <a:pt x="37235" y="6696"/>
                </a:cubicBezTo>
              </a:path>
              <a:path w="37235" h="43200" stroke="0" extrusionOk="0">
                <a:moveTo>
                  <a:pt x="33777" y="39440"/>
                </a:moveTo>
                <a:cubicBezTo>
                  <a:pt x="30188" y="41889"/>
                  <a:pt x="25944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508" y="0"/>
                  <a:pt x="33158" y="2420"/>
                  <a:pt x="37235" y="6696"/>
                </a:cubicBezTo>
                <a:lnTo>
                  <a:pt x="21600" y="21600"/>
                </a:lnTo>
                <a:lnTo>
                  <a:pt x="33777" y="39440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Oval 18"/>
          <p:cNvSpPr>
            <a:spLocks noChangeArrowheads="1"/>
          </p:cNvSpPr>
          <p:nvPr/>
        </p:nvSpPr>
        <p:spPr bwMode="auto">
          <a:xfrm>
            <a:off x="4476750" y="3652838"/>
            <a:ext cx="647700" cy="6477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89" name="Text Box 19"/>
          <p:cNvSpPr txBox="1">
            <a:spLocks noChangeArrowheads="1"/>
          </p:cNvSpPr>
          <p:nvPr/>
        </p:nvSpPr>
        <p:spPr bwMode="auto">
          <a:xfrm>
            <a:off x="5337175" y="24526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ru-RU" altLang="en-US" sz="2800"/>
              <a:t>a</a:t>
            </a:r>
            <a:endParaRPr lang="en-US" altLang="en-US" sz="2800"/>
          </a:p>
        </p:txBody>
      </p:sp>
      <p:sp>
        <p:nvSpPr>
          <p:cNvPr id="54290" name="Text Box 20"/>
          <p:cNvSpPr txBox="1">
            <a:spLocks noChangeArrowheads="1"/>
          </p:cNvSpPr>
          <p:nvPr/>
        </p:nvSpPr>
        <p:spPr bwMode="auto">
          <a:xfrm>
            <a:off x="2971800" y="371633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/>
              <a:t>b</a:t>
            </a:r>
          </a:p>
        </p:txBody>
      </p:sp>
      <p:sp>
        <p:nvSpPr>
          <p:cNvPr id="54291" name="Text Box 21"/>
          <p:cNvSpPr txBox="1">
            <a:spLocks noChangeArrowheads="1"/>
          </p:cNvSpPr>
          <p:nvPr/>
        </p:nvSpPr>
        <p:spPr bwMode="auto">
          <a:xfrm>
            <a:off x="5338763" y="49672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/>
              <a:t>a</a:t>
            </a:r>
          </a:p>
        </p:txBody>
      </p:sp>
      <p:sp>
        <p:nvSpPr>
          <p:cNvPr id="54292" name="Text Box 22"/>
          <p:cNvSpPr txBox="1">
            <a:spLocks noChangeArrowheads="1"/>
          </p:cNvSpPr>
          <p:nvPr/>
        </p:nvSpPr>
        <p:spPr bwMode="auto">
          <a:xfrm>
            <a:off x="7924800" y="36718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ru-RU" altLang="en-US" sz="2800"/>
              <a:t>b</a:t>
            </a:r>
            <a:endParaRPr lang="en-US" altLang="en-US" sz="2800"/>
          </a:p>
        </p:txBody>
      </p:sp>
      <p:sp>
        <p:nvSpPr>
          <p:cNvPr id="54293" name="Rectangle 23"/>
          <p:cNvSpPr>
            <a:spLocks noChangeArrowheads="1"/>
          </p:cNvSpPr>
          <p:nvPr/>
        </p:nvSpPr>
        <p:spPr bwMode="auto">
          <a:xfrm>
            <a:off x="3038475" y="6083300"/>
            <a:ext cx="585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F08F0"/>
                </a:solidFill>
                <a:latin typeface="Tahoma" pitchFamily="34" charset="0"/>
              </a:rPr>
              <a:t>Two-states, two-symbol automaton </a:t>
            </a:r>
          </a:p>
        </p:txBody>
      </p:sp>
      <p:sp>
        <p:nvSpPr>
          <p:cNvPr id="54294" name="Rectangle 24"/>
          <p:cNvSpPr>
            <a:spLocks noChangeArrowheads="1"/>
          </p:cNvSpPr>
          <p:nvPr/>
        </p:nvSpPr>
        <p:spPr bwMode="auto">
          <a:xfrm>
            <a:off x="2038350" y="5400675"/>
            <a:ext cx="497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F3020A"/>
                </a:solidFill>
                <a:latin typeface="Arial" pitchFamily="34" charset="0"/>
              </a:rPr>
              <a:t>Determining the parity of </a:t>
            </a:r>
            <a:r>
              <a:rPr lang="en-US" altLang="en-US" sz="3600"/>
              <a:t>a</a:t>
            </a:r>
            <a:r>
              <a:rPr lang="en-US" altLang="en-US">
                <a:solidFill>
                  <a:srgbClr val="F3020A"/>
                </a:solidFill>
                <a:latin typeface="Arial" pitchFamily="34" charset="0"/>
              </a:rPr>
              <a:t>s in a list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486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692275" y="5908675"/>
            <a:ext cx="596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Why should life get to use all the DNA?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029"/>
          <p:cNvSpPr txBox="1">
            <a:spLocks noChangeArrowheads="1"/>
          </p:cNvSpPr>
          <p:nvPr/>
        </p:nvSpPr>
        <p:spPr bwMode="auto">
          <a:xfrm>
            <a:off x="550863" y="9144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solidFill>
                  <a:srgbClr val="0900FF"/>
                </a:solidFill>
              </a:rPr>
              <a:t>See you in Lab!</a:t>
            </a:r>
          </a:p>
        </p:txBody>
      </p:sp>
      <p:sp>
        <p:nvSpPr>
          <p:cNvPr id="56323" name="Text Box 1030"/>
          <p:cNvSpPr txBox="1">
            <a:spLocks noChangeArrowheads="1"/>
          </p:cNvSpPr>
          <p:nvPr/>
        </p:nvSpPr>
        <p:spPr bwMode="auto">
          <a:xfrm>
            <a:off x="1371600" y="524033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 i="1">
                <a:solidFill>
                  <a:srgbClr val="06A407"/>
                </a:solidFill>
              </a:rPr>
              <a:t>Wednesday:</a:t>
            </a:r>
            <a:endParaRPr lang="en-US" altLang="en-US">
              <a:solidFill>
                <a:srgbClr val="06A407"/>
              </a:solidFill>
            </a:endParaRPr>
          </a:p>
        </p:txBody>
      </p:sp>
      <p:sp>
        <p:nvSpPr>
          <p:cNvPr id="56324" name="Rectangle 1031"/>
          <p:cNvSpPr>
            <a:spLocks noChangeArrowheads="1"/>
          </p:cNvSpPr>
          <p:nvPr/>
        </p:nvSpPr>
        <p:spPr bwMode="auto">
          <a:xfrm>
            <a:off x="3494088" y="5241925"/>
            <a:ext cx="438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6A407"/>
                </a:solidFill>
              </a:rPr>
              <a:t>Black and Gold meet separately…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1828800" y="261938"/>
            <a:ext cx="571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>
                <a:latin typeface="Calibri" pitchFamily="34" charset="0"/>
              </a:rPr>
              <a:t>Homework 11</a:t>
            </a:r>
          </a:p>
        </p:txBody>
      </p:sp>
      <p:sp>
        <p:nvSpPr>
          <p:cNvPr id="5123" name="Text Box 21"/>
          <p:cNvSpPr txBox="1">
            <a:spLocks noChangeArrowheads="1"/>
          </p:cNvSpPr>
          <p:nvPr/>
        </p:nvSpPr>
        <p:spPr bwMode="auto">
          <a:xfrm>
            <a:off x="457200" y="1381125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Due: Mon. 12/3</a:t>
            </a:r>
          </a:p>
        </p:txBody>
      </p:sp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1295400" y="2382838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latin typeface="Calibri" pitchFamily="34" charset="0"/>
              </a:rPr>
              <a:t>(1)    VPython lab:   3d </a:t>
            </a:r>
            <a:r>
              <a:rPr lang="en-US" altLang="en-US" sz="3200" i="1">
                <a:latin typeface="Calibri" pitchFamily="34" charset="0"/>
              </a:rPr>
              <a:t>game</a:t>
            </a:r>
          </a:p>
        </p:txBody>
      </p:sp>
      <p:sp>
        <p:nvSpPr>
          <p:cNvPr id="5125" name="Text Box 21"/>
          <p:cNvSpPr txBox="1">
            <a:spLocks noChangeArrowheads="1"/>
          </p:cNvSpPr>
          <p:nvPr/>
        </p:nvSpPr>
        <p:spPr bwMode="auto">
          <a:xfrm>
            <a:off x="1295400" y="3297238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latin typeface="Calibri" pitchFamily="34" charset="0"/>
              </a:rPr>
              <a:t>(2)    </a:t>
            </a:r>
            <a:r>
              <a:rPr lang="en-US" altLang="en-US" sz="3200">
                <a:solidFill>
                  <a:srgbClr val="F3020A"/>
                </a:solidFill>
                <a:latin typeface="Calibri" pitchFamily="34" charset="0"/>
              </a:rPr>
              <a:t>Connect Four AI</a:t>
            </a:r>
            <a:endParaRPr lang="en-US" altLang="en-US" sz="3200" i="1">
              <a:solidFill>
                <a:srgbClr val="F3020A"/>
              </a:solidFill>
              <a:latin typeface="Calibri" pitchFamily="34" charset="0"/>
            </a:endParaRPr>
          </a:p>
        </p:txBody>
      </p:sp>
      <p:sp>
        <p:nvSpPr>
          <p:cNvPr id="5126" name="Text Box 21"/>
          <p:cNvSpPr txBox="1">
            <a:spLocks noChangeArrowheads="1"/>
          </p:cNvSpPr>
          <p:nvPr/>
        </p:nvSpPr>
        <p:spPr bwMode="auto">
          <a:xfrm>
            <a:off x="1295400" y="42164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latin typeface="Calibri" pitchFamily="34" charset="0"/>
              </a:rPr>
              <a:t>(3)    Building  </a:t>
            </a:r>
            <a:r>
              <a:rPr lang="en-US" altLang="en-US" sz="3200" i="1">
                <a:latin typeface="Calibri" pitchFamily="34" charset="0"/>
              </a:rPr>
              <a:t>finite-state machines</a:t>
            </a:r>
          </a:p>
        </p:txBody>
      </p:sp>
    </p:spTree>
    <p:extLst>
      <p:ext uri="{BB962C8B-B14F-4D97-AF65-F5344CB8AC3E}">
        <p14:creationId xmlns:p14="http://schemas.microsoft.com/office/powerpoint/2010/main" val="35861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15"/>
          <p:cNvSpPr txBox="1">
            <a:spLocks noChangeArrowheads="1"/>
          </p:cNvSpPr>
          <p:nvPr/>
        </p:nvSpPr>
        <p:spPr bwMode="auto">
          <a:xfrm>
            <a:off x="304800" y="304800"/>
            <a:ext cx="6858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en-US" sz="3600">
                <a:latin typeface="Cambria" pitchFamily="18" charset="0"/>
              </a:rPr>
              <a:t>Connect Four ~ reminders…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28600" y="5922963"/>
            <a:ext cx="86106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4200"/>
              </a:lnSpc>
            </a:pPr>
            <a:r>
              <a:rPr lang="en-US" altLang="en-US" sz="3600">
                <a:solidFill>
                  <a:srgbClr val="000000"/>
                </a:solidFill>
                <a:latin typeface="Cambria" pitchFamily="18" charset="0"/>
              </a:rPr>
              <a:t>What score does this board get?</a:t>
            </a:r>
          </a:p>
        </p:txBody>
      </p:sp>
      <p:sp>
        <p:nvSpPr>
          <p:cNvPr id="6148" name="Oval 1050"/>
          <p:cNvSpPr>
            <a:spLocks noChangeArrowheads="1"/>
          </p:cNvSpPr>
          <p:nvPr/>
        </p:nvSpPr>
        <p:spPr bwMode="auto">
          <a:xfrm>
            <a:off x="3336925" y="28352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9" name="Oval 1051" descr="Dark vertical"/>
          <p:cNvSpPr>
            <a:spLocks noChangeArrowheads="1"/>
          </p:cNvSpPr>
          <p:nvPr/>
        </p:nvSpPr>
        <p:spPr bwMode="auto">
          <a:xfrm>
            <a:off x="3336925" y="31972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0" name="Oval 1053" descr="Dark vertical"/>
          <p:cNvSpPr>
            <a:spLocks noChangeArrowheads="1"/>
          </p:cNvSpPr>
          <p:nvPr/>
        </p:nvSpPr>
        <p:spPr bwMode="auto">
          <a:xfrm>
            <a:off x="3336925" y="39243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1" name="Oval 1054"/>
          <p:cNvSpPr>
            <a:spLocks noChangeArrowheads="1"/>
          </p:cNvSpPr>
          <p:nvPr/>
        </p:nvSpPr>
        <p:spPr bwMode="auto">
          <a:xfrm>
            <a:off x="3336925" y="4287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2" name="Oval 1055"/>
          <p:cNvSpPr>
            <a:spLocks noChangeArrowheads="1"/>
          </p:cNvSpPr>
          <p:nvPr/>
        </p:nvSpPr>
        <p:spPr bwMode="auto">
          <a:xfrm>
            <a:off x="3336925" y="4651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3" name="Oval 1056"/>
          <p:cNvSpPr>
            <a:spLocks noChangeArrowheads="1"/>
          </p:cNvSpPr>
          <p:nvPr/>
        </p:nvSpPr>
        <p:spPr bwMode="auto">
          <a:xfrm>
            <a:off x="3717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4" name="Oval 1057"/>
          <p:cNvSpPr>
            <a:spLocks noChangeArrowheads="1"/>
          </p:cNvSpPr>
          <p:nvPr/>
        </p:nvSpPr>
        <p:spPr bwMode="auto">
          <a:xfrm>
            <a:off x="3717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5" name="Oval 1058"/>
          <p:cNvSpPr>
            <a:spLocks noChangeArrowheads="1"/>
          </p:cNvSpPr>
          <p:nvPr/>
        </p:nvSpPr>
        <p:spPr bwMode="auto">
          <a:xfrm>
            <a:off x="3717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6" name="Oval 1059"/>
          <p:cNvSpPr>
            <a:spLocks noChangeArrowheads="1"/>
          </p:cNvSpPr>
          <p:nvPr/>
        </p:nvSpPr>
        <p:spPr bwMode="auto">
          <a:xfrm>
            <a:off x="3717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7" name="Oval 1060"/>
          <p:cNvSpPr>
            <a:spLocks noChangeArrowheads="1"/>
          </p:cNvSpPr>
          <p:nvPr/>
        </p:nvSpPr>
        <p:spPr bwMode="auto">
          <a:xfrm>
            <a:off x="3717925" y="4287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8" name="Oval 1061"/>
          <p:cNvSpPr>
            <a:spLocks noChangeArrowheads="1"/>
          </p:cNvSpPr>
          <p:nvPr/>
        </p:nvSpPr>
        <p:spPr bwMode="auto">
          <a:xfrm>
            <a:off x="4098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9" name="Oval 1062"/>
          <p:cNvSpPr>
            <a:spLocks noChangeArrowheads="1"/>
          </p:cNvSpPr>
          <p:nvPr/>
        </p:nvSpPr>
        <p:spPr bwMode="auto">
          <a:xfrm>
            <a:off x="4098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0" name="Oval 1063"/>
          <p:cNvSpPr>
            <a:spLocks noChangeArrowheads="1"/>
          </p:cNvSpPr>
          <p:nvPr/>
        </p:nvSpPr>
        <p:spPr bwMode="auto">
          <a:xfrm>
            <a:off x="4098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1" name="Oval 1064"/>
          <p:cNvSpPr>
            <a:spLocks noChangeArrowheads="1"/>
          </p:cNvSpPr>
          <p:nvPr/>
        </p:nvSpPr>
        <p:spPr bwMode="auto">
          <a:xfrm>
            <a:off x="4098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2" name="Oval 1065"/>
          <p:cNvSpPr>
            <a:spLocks noChangeArrowheads="1"/>
          </p:cNvSpPr>
          <p:nvPr/>
        </p:nvSpPr>
        <p:spPr bwMode="auto">
          <a:xfrm>
            <a:off x="4857750" y="42862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3" name="Oval 1066"/>
          <p:cNvSpPr>
            <a:spLocks noChangeArrowheads="1"/>
          </p:cNvSpPr>
          <p:nvPr/>
        </p:nvSpPr>
        <p:spPr bwMode="auto">
          <a:xfrm>
            <a:off x="4479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4" name="Oval 1067"/>
          <p:cNvSpPr>
            <a:spLocks noChangeArrowheads="1"/>
          </p:cNvSpPr>
          <p:nvPr/>
        </p:nvSpPr>
        <p:spPr bwMode="auto">
          <a:xfrm>
            <a:off x="4479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5" name="Oval 1068"/>
          <p:cNvSpPr>
            <a:spLocks noChangeArrowheads="1"/>
          </p:cNvSpPr>
          <p:nvPr/>
        </p:nvSpPr>
        <p:spPr bwMode="auto">
          <a:xfrm>
            <a:off x="4479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6" name="Oval 1069"/>
          <p:cNvSpPr>
            <a:spLocks noChangeArrowheads="1"/>
          </p:cNvSpPr>
          <p:nvPr/>
        </p:nvSpPr>
        <p:spPr bwMode="auto">
          <a:xfrm>
            <a:off x="4479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7" name="Oval 1070"/>
          <p:cNvSpPr>
            <a:spLocks noChangeArrowheads="1"/>
          </p:cNvSpPr>
          <p:nvPr/>
        </p:nvSpPr>
        <p:spPr bwMode="auto">
          <a:xfrm>
            <a:off x="4479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8" name="Oval 1071"/>
          <p:cNvSpPr>
            <a:spLocks noChangeArrowheads="1"/>
          </p:cNvSpPr>
          <p:nvPr/>
        </p:nvSpPr>
        <p:spPr bwMode="auto">
          <a:xfrm>
            <a:off x="4860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9" name="Oval 1072"/>
          <p:cNvSpPr>
            <a:spLocks noChangeArrowheads="1"/>
          </p:cNvSpPr>
          <p:nvPr/>
        </p:nvSpPr>
        <p:spPr bwMode="auto">
          <a:xfrm>
            <a:off x="4860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0" name="Oval 1073"/>
          <p:cNvSpPr>
            <a:spLocks noChangeArrowheads="1"/>
          </p:cNvSpPr>
          <p:nvPr/>
        </p:nvSpPr>
        <p:spPr bwMode="auto">
          <a:xfrm>
            <a:off x="4860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1" name="Oval 1074"/>
          <p:cNvSpPr>
            <a:spLocks noChangeArrowheads="1"/>
          </p:cNvSpPr>
          <p:nvPr/>
        </p:nvSpPr>
        <p:spPr bwMode="auto">
          <a:xfrm>
            <a:off x="4860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2" name="Oval 1075"/>
          <p:cNvSpPr>
            <a:spLocks noChangeArrowheads="1"/>
          </p:cNvSpPr>
          <p:nvPr/>
        </p:nvSpPr>
        <p:spPr bwMode="auto">
          <a:xfrm>
            <a:off x="4860925" y="4651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3" name="Oval 1076"/>
          <p:cNvSpPr>
            <a:spLocks noChangeArrowheads="1"/>
          </p:cNvSpPr>
          <p:nvPr/>
        </p:nvSpPr>
        <p:spPr bwMode="auto">
          <a:xfrm>
            <a:off x="5241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4" name="Oval 1077"/>
          <p:cNvSpPr>
            <a:spLocks noChangeArrowheads="1"/>
          </p:cNvSpPr>
          <p:nvPr/>
        </p:nvSpPr>
        <p:spPr bwMode="auto">
          <a:xfrm>
            <a:off x="5241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5" name="Oval 1078"/>
          <p:cNvSpPr>
            <a:spLocks noChangeArrowheads="1"/>
          </p:cNvSpPr>
          <p:nvPr/>
        </p:nvSpPr>
        <p:spPr bwMode="auto">
          <a:xfrm>
            <a:off x="5241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6" name="Oval 1079"/>
          <p:cNvSpPr>
            <a:spLocks noChangeArrowheads="1"/>
          </p:cNvSpPr>
          <p:nvPr/>
        </p:nvSpPr>
        <p:spPr bwMode="auto">
          <a:xfrm>
            <a:off x="5241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7" name="Oval 1080"/>
          <p:cNvSpPr>
            <a:spLocks noChangeArrowheads="1"/>
          </p:cNvSpPr>
          <p:nvPr/>
        </p:nvSpPr>
        <p:spPr bwMode="auto">
          <a:xfrm>
            <a:off x="5241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8" name="Oval 1081"/>
          <p:cNvSpPr>
            <a:spLocks noChangeArrowheads="1"/>
          </p:cNvSpPr>
          <p:nvPr/>
        </p:nvSpPr>
        <p:spPr bwMode="auto">
          <a:xfrm>
            <a:off x="5622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79" name="Oval 1082"/>
          <p:cNvSpPr>
            <a:spLocks noChangeArrowheads="1"/>
          </p:cNvSpPr>
          <p:nvPr/>
        </p:nvSpPr>
        <p:spPr bwMode="auto">
          <a:xfrm>
            <a:off x="5622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0" name="Oval 1083"/>
          <p:cNvSpPr>
            <a:spLocks noChangeArrowheads="1"/>
          </p:cNvSpPr>
          <p:nvPr/>
        </p:nvSpPr>
        <p:spPr bwMode="auto">
          <a:xfrm>
            <a:off x="5622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1" name="Oval 1084"/>
          <p:cNvSpPr>
            <a:spLocks noChangeArrowheads="1"/>
          </p:cNvSpPr>
          <p:nvPr/>
        </p:nvSpPr>
        <p:spPr bwMode="auto">
          <a:xfrm>
            <a:off x="5622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2" name="Oval 1085"/>
          <p:cNvSpPr>
            <a:spLocks noChangeArrowheads="1"/>
          </p:cNvSpPr>
          <p:nvPr/>
        </p:nvSpPr>
        <p:spPr bwMode="auto">
          <a:xfrm>
            <a:off x="5622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3" name="Oval 1086"/>
          <p:cNvSpPr>
            <a:spLocks noChangeArrowheads="1"/>
          </p:cNvSpPr>
          <p:nvPr/>
        </p:nvSpPr>
        <p:spPr bwMode="auto">
          <a:xfrm>
            <a:off x="5622925" y="4651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4" name="Rectangle 1087"/>
          <p:cNvSpPr>
            <a:spLocks noChangeArrowheads="1"/>
          </p:cNvSpPr>
          <p:nvPr/>
        </p:nvSpPr>
        <p:spPr bwMode="auto">
          <a:xfrm>
            <a:off x="3276600" y="27511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5" name="Oval 1102" descr="Dark vertical"/>
          <p:cNvSpPr>
            <a:spLocks noChangeArrowheads="1"/>
          </p:cNvSpPr>
          <p:nvPr/>
        </p:nvSpPr>
        <p:spPr bwMode="auto">
          <a:xfrm>
            <a:off x="3727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6" name="Oval 1103" descr="Dark vertical"/>
          <p:cNvSpPr>
            <a:spLocks noChangeArrowheads="1"/>
          </p:cNvSpPr>
          <p:nvPr/>
        </p:nvSpPr>
        <p:spPr bwMode="auto">
          <a:xfrm>
            <a:off x="4108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7" name="Oval 1104" descr="Dark vertical"/>
          <p:cNvSpPr>
            <a:spLocks noChangeArrowheads="1"/>
          </p:cNvSpPr>
          <p:nvPr/>
        </p:nvSpPr>
        <p:spPr bwMode="auto">
          <a:xfrm>
            <a:off x="4489450" y="46593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8" name="Oval 1105" descr="Dark vertical"/>
          <p:cNvSpPr>
            <a:spLocks noChangeArrowheads="1"/>
          </p:cNvSpPr>
          <p:nvPr/>
        </p:nvSpPr>
        <p:spPr bwMode="auto">
          <a:xfrm>
            <a:off x="4102100" y="42910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89" name="Oval 1106"/>
          <p:cNvSpPr>
            <a:spLocks noChangeArrowheads="1"/>
          </p:cNvSpPr>
          <p:nvPr/>
        </p:nvSpPr>
        <p:spPr bwMode="auto">
          <a:xfrm>
            <a:off x="5241925" y="464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90" name="Oval 1053" descr="Dark vertical"/>
          <p:cNvSpPr>
            <a:spLocks noChangeArrowheads="1"/>
          </p:cNvSpPr>
          <p:nvPr/>
        </p:nvSpPr>
        <p:spPr bwMode="auto">
          <a:xfrm>
            <a:off x="3340100" y="3557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376040" y="4187880"/>
              <a:ext cx="527040" cy="705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6680" y="4178520"/>
                <a:ext cx="545760" cy="7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9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15"/>
          <p:cNvSpPr txBox="1">
            <a:spLocks noChangeArrowheads="1"/>
          </p:cNvSpPr>
          <p:nvPr/>
        </p:nvSpPr>
        <p:spPr bwMode="auto">
          <a:xfrm>
            <a:off x="304800" y="304800"/>
            <a:ext cx="5257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en-US" sz="3600">
                <a:latin typeface="Cambria" pitchFamily="18" charset="0"/>
              </a:rPr>
              <a:t>Scoring </a:t>
            </a:r>
            <a:r>
              <a:rPr lang="en-US" altLang="en-US" sz="3600" i="1">
                <a:latin typeface="Cambria" pitchFamily="18" charset="0"/>
              </a:rPr>
              <a:t>moves</a:t>
            </a:r>
            <a:endParaRPr lang="en-US" altLang="en-US" sz="3600">
              <a:latin typeface="Cambria" pitchFamily="18" charset="0"/>
            </a:endParaRPr>
          </a:p>
        </p:txBody>
      </p:sp>
      <p:sp>
        <p:nvSpPr>
          <p:cNvPr id="7171" name="Oval 1050"/>
          <p:cNvSpPr>
            <a:spLocks noChangeArrowheads="1"/>
          </p:cNvSpPr>
          <p:nvPr/>
        </p:nvSpPr>
        <p:spPr bwMode="auto">
          <a:xfrm>
            <a:off x="5194300" y="17081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" name="Oval 1051" descr="Dark vertical"/>
          <p:cNvSpPr>
            <a:spLocks noChangeArrowheads="1"/>
          </p:cNvSpPr>
          <p:nvPr/>
        </p:nvSpPr>
        <p:spPr bwMode="auto">
          <a:xfrm>
            <a:off x="5194300" y="2070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3" name="Oval 1053" descr="Dark vertical"/>
          <p:cNvSpPr>
            <a:spLocks noChangeArrowheads="1"/>
          </p:cNvSpPr>
          <p:nvPr/>
        </p:nvSpPr>
        <p:spPr bwMode="auto">
          <a:xfrm>
            <a:off x="5194300" y="27971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4" name="Oval 1054"/>
          <p:cNvSpPr>
            <a:spLocks noChangeArrowheads="1"/>
          </p:cNvSpPr>
          <p:nvPr/>
        </p:nvSpPr>
        <p:spPr bwMode="auto">
          <a:xfrm>
            <a:off x="5194300" y="31607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5" name="Oval 1055"/>
          <p:cNvSpPr>
            <a:spLocks noChangeArrowheads="1"/>
          </p:cNvSpPr>
          <p:nvPr/>
        </p:nvSpPr>
        <p:spPr bwMode="auto">
          <a:xfrm>
            <a:off x="5194300" y="35242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6" name="Oval 1056"/>
          <p:cNvSpPr>
            <a:spLocks noChangeArrowheads="1"/>
          </p:cNvSpPr>
          <p:nvPr/>
        </p:nvSpPr>
        <p:spPr bwMode="auto">
          <a:xfrm>
            <a:off x="5575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7" name="Oval 1057"/>
          <p:cNvSpPr>
            <a:spLocks noChangeArrowheads="1"/>
          </p:cNvSpPr>
          <p:nvPr/>
        </p:nvSpPr>
        <p:spPr bwMode="auto">
          <a:xfrm>
            <a:off x="5575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8" name="Oval 1058"/>
          <p:cNvSpPr>
            <a:spLocks noChangeArrowheads="1"/>
          </p:cNvSpPr>
          <p:nvPr/>
        </p:nvSpPr>
        <p:spPr bwMode="auto">
          <a:xfrm>
            <a:off x="5575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9" name="Oval 1059"/>
          <p:cNvSpPr>
            <a:spLocks noChangeArrowheads="1"/>
          </p:cNvSpPr>
          <p:nvPr/>
        </p:nvSpPr>
        <p:spPr bwMode="auto">
          <a:xfrm>
            <a:off x="5575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0" name="Oval 1060"/>
          <p:cNvSpPr>
            <a:spLocks noChangeArrowheads="1"/>
          </p:cNvSpPr>
          <p:nvPr/>
        </p:nvSpPr>
        <p:spPr bwMode="auto">
          <a:xfrm>
            <a:off x="5575300" y="31607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1" name="Oval 1061"/>
          <p:cNvSpPr>
            <a:spLocks noChangeArrowheads="1"/>
          </p:cNvSpPr>
          <p:nvPr/>
        </p:nvSpPr>
        <p:spPr bwMode="auto">
          <a:xfrm>
            <a:off x="5956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2" name="Oval 1062"/>
          <p:cNvSpPr>
            <a:spLocks noChangeArrowheads="1"/>
          </p:cNvSpPr>
          <p:nvPr/>
        </p:nvSpPr>
        <p:spPr bwMode="auto">
          <a:xfrm>
            <a:off x="5956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3" name="Oval 1063"/>
          <p:cNvSpPr>
            <a:spLocks noChangeArrowheads="1"/>
          </p:cNvSpPr>
          <p:nvPr/>
        </p:nvSpPr>
        <p:spPr bwMode="auto">
          <a:xfrm>
            <a:off x="5956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4" name="Oval 1064"/>
          <p:cNvSpPr>
            <a:spLocks noChangeArrowheads="1"/>
          </p:cNvSpPr>
          <p:nvPr/>
        </p:nvSpPr>
        <p:spPr bwMode="auto">
          <a:xfrm>
            <a:off x="5956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5" name="Oval 1065"/>
          <p:cNvSpPr>
            <a:spLocks noChangeArrowheads="1"/>
          </p:cNvSpPr>
          <p:nvPr/>
        </p:nvSpPr>
        <p:spPr bwMode="auto">
          <a:xfrm>
            <a:off x="6715125" y="31591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6" name="Oval 1066"/>
          <p:cNvSpPr>
            <a:spLocks noChangeArrowheads="1"/>
          </p:cNvSpPr>
          <p:nvPr/>
        </p:nvSpPr>
        <p:spPr bwMode="auto">
          <a:xfrm>
            <a:off x="6337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7" name="Oval 1067"/>
          <p:cNvSpPr>
            <a:spLocks noChangeArrowheads="1"/>
          </p:cNvSpPr>
          <p:nvPr/>
        </p:nvSpPr>
        <p:spPr bwMode="auto">
          <a:xfrm>
            <a:off x="6337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8" name="Oval 1068"/>
          <p:cNvSpPr>
            <a:spLocks noChangeArrowheads="1"/>
          </p:cNvSpPr>
          <p:nvPr/>
        </p:nvSpPr>
        <p:spPr bwMode="auto">
          <a:xfrm>
            <a:off x="6337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9" name="Oval 1069"/>
          <p:cNvSpPr>
            <a:spLocks noChangeArrowheads="1"/>
          </p:cNvSpPr>
          <p:nvPr/>
        </p:nvSpPr>
        <p:spPr bwMode="auto">
          <a:xfrm>
            <a:off x="6337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0" name="Oval 1070"/>
          <p:cNvSpPr>
            <a:spLocks noChangeArrowheads="1"/>
          </p:cNvSpPr>
          <p:nvPr/>
        </p:nvSpPr>
        <p:spPr bwMode="auto">
          <a:xfrm>
            <a:off x="6337300" y="3160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1" name="Oval 1071"/>
          <p:cNvSpPr>
            <a:spLocks noChangeArrowheads="1"/>
          </p:cNvSpPr>
          <p:nvPr/>
        </p:nvSpPr>
        <p:spPr bwMode="auto">
          <a:xfrm>
            <a:off x="6718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2" name="Oval 1072"/>
          <p:cNvSpPr>
            <a:spLocks noChangeArrowheads="1"/>
          </p:cNvSpPr>
          <p:nvPr/>
        </p:nvSpPr>
        <p:spPr bwMode="auto">
          <a:xfrm>
            <a:off x="6718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3" name="Oval 1073"/>
          <p:cNvSpPr>
            <a:spLocks noChangeArrowheads="1"/>
          </p:cNvSpPr>
          <p:nvPr/>
        </p:nvSpPr>
        <p:spPr bwMode="auto">
          <a:xfrm>
            <a:off x="6718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4" name="Oval 1074"/>
          <p:cNvSpPr>
            <a:spLocks noChangeArrowheads="1"/>
          </p:cNvSpPr>
          <p:nvPr/>
        </p:nvSpPr>
        <p:spPr bwMode="auto">
          <a:xfrm>
            <a:off x="6718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5" name="Oval 1075"/>
          <p:cNvSpPr>
            <a:spLocks noChangeArrowheads="1"/>
          </p:cNvSpPr>
          <p:nvPr/>
        </p:nvSpPr>
        <p:spPr bwMode="auto">
          <a:xfrm>
            <a:off x="6718300" y="35242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6" name="Oval 1076"/>
          <p:cNvSpPr>
            <a:spLocks noChangeArrowheads="1"/>
          </p:cNvSpPr>
          <p:nvPr/>
        </p:nvSpPr>
        <p:spPr bwMode="auto">
          <a:xfrm>
            <a:off x="7099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7" name="Oval 1077"/>
          <p:cNvSpPr>
            <a:spLocks noChangeArrowheads="1"/>
          </p:cNvSpPr>
          <p:nvPr/>
        </p:nvSpPr>
        <p:spPr bwMode="auto">
          <a:xfrm>
            <a:off x="7099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8" name="Oval 1078"/>
          <p:cNvSpPr>
            <a:spLocks noChangeArrowheads="1"/>
          </p:cNvSpPr>
          <p:nvPr/>
        </p:nvSpPr>
        <p:spPr bwMode="auto">
          <a:xfrm>
            <a:off x="7099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99" name="Oval 1079"/>
          <p:cNvSpPr>
            <a:spLocks noChangeArrowheads="1"/>
          </p:cNvSpPr>
          <p:nvPr/>
        </p:nvSpPr>
        <p:spPr bwMode="auto">
          <a:xfrm>
            <a:off x="7099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0" name="Oval 1080"/>
          <p:cNvSpPr>
            <a:spLocks noChangeArrowheads="1"/>
          </p:cNvSpPr>
          <p:nvPr/>
        </p:nvSpPr>
        <p:spPr bwMode="auto">
          <a:xfrm>
            <a:off x="7099300" y="3160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1" name="Oval 1081"/>
          <p:cNvSpPr>
            <a:spLocks noChangeArrowheads="1"/>
          </p:cNvSpPr>
          <p:nvPr/>
        </p:nvSpPr>
        <p:spPr bwMode="auto">
          <a:xfrm>
            <a:off x="7480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2" name="Oval 1082"/>
          <p:cNvSpPr>
            <a:spLocks noChangeArrowheads="1"/>
          </p:cNvSpPr>
          <p:nvPr/>
        </p:nvSpPr>
        <p:spPr bwMode="auto">
          <a:xfrm>
            <a:off x="7480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3" name="Oval 1083"/>
          <p:cNvSpPr>
            <a:spLocks noChangeArrowheads="1"/>
          </p:cNvSpPr>
          <p:nvPr/>
        </p:nvSpPr>
        <p:spPr bwMode="auto">
          <a:xfrm>
            <a:off x="7480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4" name="Oval 1084"/>
          <p:cNvSpPr>
            <a:spLocks noChangeArrowheads="1"/>
          </p:cNvSpPr>
          <p:nvPr/>
        </p:nvSpPr>
        <p:spPr bwMode="auto">
          <a:xfrm>
            <a:off x="7480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5" name="Oval 1085"/>
          <p:cNvSpPr>
            <a:spLocks noChangeArrowheads="1"/>
          </p:cNvSpPr>
          <p:nvPr/>
        </p:nvSpPr>
        <p:spPr bwMode="auto">
          <a:xfrm>
            <a:off x="7480300" y="3160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6" name="Oval 1086"/>
          <p:cNvSpPr>
            <a:spLocks noChangeArrowheads="1"/>
          </p:cNvSpPr>
          <p:nvPr/>
        </p:nvSpPr>
        <p:spPr bwMode="auto">
          <a:xfrm>
            <a:off x="7480300" y="35242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7" name="Rectangle 1087"/>
          <p:cNvSpPr>
            <a:spLocks noChangeArrowheads="1"/>
          </p:cNvSpPr>
          <p:nvPr/>
        </p:nvSpPr>
        <p:spPr bwMode="auto">
          <a:xfrm>
            <a:off x="5133975" y="16240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8" name="Oval 1102" descr="Dark vertical"/>
          <p:cNvSpPr>
            <a:spLocks noChangeArrowheads="1"/>
          </p:cNvSpPr>
          <p:nvPr/>
        </p:nvSpPr>
        <p:spPr bwMode="auto">
          <a:xfrm>
            <a:off x="5584825" y="35321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09" name="Oval 1103" descr="Dark vertical"/>
          <p:cNvSpPr>
            <a:spLocks noChangeArrowheads="1"/>
          </p:cNvSpPr>
          <p:nvPr/>
        </p:nvSpPr>
        <p:spPr bwMode="auto">
          <a:xfrm>
            <a:off x="5965825" y="35321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10" name="Oval 1104" descr="Dark vertical"/>
          <p:cNvSpPr>
            <a:spLocks noChangeArrowheads="1"/>
          </p:cNvSpPr>
          <p:nvPr/>
        </p:nvSpPr>
        <p:spPr bwMode="auto">
          <a:xfrm>
            <a:off x="6346825" y="35321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11" name="Oval 1105" descr="Dark vertical"/>
          <p:cNvSpPr>
            <a:spLocks noChangeArrowheads="1"/>
          </p:cNvSpPr>
          <p:nvPr/>
        </p:nvSpPr>
        <p:spPr bwMode="auto">
          <a:xfrm>
            <a:off x="5959475" y="31638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12" name="Oval 1106"/>
          <p:cNvSpPr>
            <a:spLocks noChangeArrowheads="1"/>
          </p:cNvSpPr>
          <p:nvPr/>
        </p:nvSpPr>
        <p:spPr bwMode="auto">
          <a:xfrm>
            <a:off x="7099300" y="3517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13" name="Line 1115"/>
          <p:cNvSpPr>
            <a:spLocks noChangeShapeType="1"/>
          </p:cNvSpPr>
          <p:nvPr/>
        </p:nvSpPr>
        <p:spPr bwMode="auto">
          <a:xfrm flipH="1">
            <a:off x="574198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Line 1116"/>
          <p:cNvSpPr>
            <a:spLocks noChangeShapeType="1"/>
          </p:cNvSpPr>
          <p:nvPr/>
        </p:nvSpPr>
        <p:spPr bwMode="auto">
          <a:xfrm flipH="1">
            <a:off x="5359400" y="10826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5" name="Line 1117"/>
          <p:cNvSpPr>
            <a:spLocks noChangeShapeType="1"/>
          </p:cNvSpPr>
          <p:nvPr/>
        </p:nvSpPr>
        <p:spPr bwMode="auto">
          <a:xfrm flipH="1">
            <a:off x="614203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Line 1118"/>
          <p:cNvSpPr>
            <a:spLocks noChangeShapeType="1"/>
          </p:cNvSpPr>
          <p:nvPr/>
        </p:nvSpPr>
        <p:spPr bwMode="auto">
          <a:xfrm flipH="1">
            <a:off x="652303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Line 1119"/>
          <p:cNvSpPr>
            <a:spLocks noChangeShapeType="1"/>
          </p:cNvSpPr>
          <p:nvPr/>
        </p:nvSpPr>
        <p:spPr bwMode="auto">
          <a:xfrm flipH="1">
            <a:off x="690403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Line 1120"/>
          <p:cNvSpPr>
            <a:spLocks noChangeShapeType="1"/>
          </p:cNvSpPr>
          <p:nvPr/>
        </p:nvSpPr>
        <p:spPr bwMode="auto">
          <a:xfrm flipH="1">
            <a:off x="728503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Line 1121"/>
          <p:cNvSpPr>
            <a:spLocks noChangeShapeType="1"/>
          </p:cNvSpPr>
          <p:nvPr/>
        </p:nvSpPr>
        <p:spPr bwMode="auto">
          <a:xfrm flipH="1">
            <a:off x="7651750" y="10668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Oval 1108" descr="Dark vertical"/>
          <p:cNvSpPr>
            <a:spLocks noChangeArrowheads="1"/>
          </p:cNvSpPr>
          <p:nvPr/>
        </p:nvSpPr>
        <p:spPr bwMode="auto">
          <a:xfrm>
            <a:off x="5207000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21" name="Oval 1108" descr="Dark vertical"/>
          <p:cNvSpPr>
            <a:spLocks noChangeArrowheads="1"/>
          </p:cNvSpPr>
          <p:nvPr/>
        </p:nvSpPr>
        <p:spPr bwMode="auto">
          <a:xfrm>
            <a:off x="5588000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22" name="Oval 1108" descr="Dark vertical"/>
          <p:cNvSpPr>
            <a:spLocks noChangeArrowheads="1"/>
          </p:cNvSpPr>
          <p:nvPr/>
        </p:nvSpPr>
        <p:spPr bwMode="auto">
          <a:xfrm>
            <a:off x="5970588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23" name="Oval 1108" descr="Dark vertical"/>
          <p:cNvSpPr>
            <a:spLocks noChangeArrowheads="1"/>
          </p:cNvSpPr>
          <p:nvPr/>
        </p:nvSpPr>
        <p:spPr bwMode="auto">
          <a:xfrm>
            <a:off x="7496175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24" name="Oval 1108" descr="Dark vertical"/>
          <p:cNvSpPr>
            <a:spLocks noChangeArrowheads="1"/>
          </p:cNvSpPr>
          <p:nvPr/>
        </p:nvSpPr>
        <p:spPr bwMode="auto">
          <a:xfrm>
            <a:off x="6351588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25" name="Oval 1108" descr="Dark vertical"/>
          <p:cNvSpPr>
            <a:spLocks noChangeArrowheads="1"/>
          </p:cNvSpPr>
          <p:nvPr/>
        </p:nvSpPr>
        <p:spPr bwMode="auto">
          <a:xfrm>
            <a:off x="6734175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26" name="Oval 1108" descr="Dark vertical"/>
          <p:cNvSpPr>
            <a:spLocks noChangeArrowheads="1"/>
          </p:cNvSpPr>
          <p:nvPr/>
        </p:nvSpPr>
        <p:spPr bwMode="auto">
          <a:xfrm>
            <a:off x="7115175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27" name="Oval 1053" descr="Dark vertical"/>
          <p:cNvSpPr>
            <a:spLocks noChangeArrowheads="1"/>
          </p:cNvSpPr>
          <p:nvPr/>
        </p:nvSpPr>
        <p:spPr bwMode="auto">
          <a:xfrm>
            <a:off x="5197475" y="24304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28" name="TextBox 1"/>
          <p:cNvSpPr txBox="1">
            <a:spLocks noChangeArrowheads="1"/>
          </p:cNvSpPr>
          <p:nvPr/>
        </p:nvSpPr>
        <p:spPr bwMode="auto">
          <a:xfrm>
            <a:off x="457200" y="43434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At </a:t>
            </a:r>
            <a:r>
              <a:rPr lang="en-US" altLang="en-US" b="1">
                <a:solidFill>
                  <a:srgbClr val="000000"/>
                </a:solidFill>
                <a:latin typeface="Cambria" pitchFamily="18" charset="0"/>
              </a:rPr>
              <a:t>1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 ply, what does each move score for red?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822200" y="3768480"/>
              <a:ext cx="2955960" cy="911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2840" y="3759120"/>
                <a:ext cx="2974680" cy="9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1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15"/>
          <p:cNvSpPr txBox="1">
            <a:spLocks noChangeArrowheads="1"/>
          </p:cNvSpPr>
          <p:nvPr/>
        </p:nvSpPr>
        <p:spPr bwMode="auto">
          <a:xfrm>
            <a:off x="304800" y="304800"/>
            <a:ext cx="5257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en-US" sz="3600">
                <a:latin typeface="Cambria" pitchFamily="18" charset="0"/>
              </a:rPr>
              <a:t>Scoring </a:t>
            </a:r>
            <a:r>
              <a:rPr lang="en-US" altLang="en-US" sz="3600" i="1">
                <a:latin typeface="Cambria" pitchFamily="18" charset="0"/>
              </a:rPr>
              <a:t>moves</a:t>
            </a:r>
            <a:endParaRPr lang="en-US" altLang="en-US" sz="3600">
              <a:latin typeface="Cambria" pitchFamily="18" charset="0"/>
            </a:endParaRPr>
          </a:p>
        </p:txBody>
      </p:sp>
      <p:sp>
        <p:nvSpPr>
          <p:cNvPr id="8195" name="Oval 1050"/>
          <p:cNvSpPr>
            <a:spLocks noChangeArrowheads="1"/>
          </p:cNvSpPr>
          <p:nvPr/>
        </p:nvSpPr>
        <p:spPr bwMode="auto">
          <a:xfrm>
            <a:off x="5194300" y="17081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6" name="Oval 1051" descr="Dark vertical"/>
          <p:cNvSpPr>
            <a:spLocks noChangeArrowheads="1"/>
          </p:cNvSpPr>
          <p:nvPr/>
        </p:nvSpPr>
        <p:spPr bwMode="auto">
          <a:xfrm>
            <a:off x="5194300" y="2070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7" name="Oval 1053" descr="Dark vertical"/>
          <p:cNvSpPr>
            <a:spLocks noChangeArrowheads="1"/>
          </p:cNvSpPr>
          <p:nvPr/>
        </p:nvSpPr>
        <p:spPr bwMode="auto">
          <a:xfrm>
            <a:off x="5194300" y="27971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8" name="Oval 1054"/>
          <p:cNvSpPr>
            <a:spLocks noChangeArrowheads="1"/>
          </p:cNvSpPr>
          <p:nvPr/>
        </p:nvSpPr>
        <p:spPr bwMode="auto">
          <a:xfrm>
            <a:off x="5194300" y="31607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9" name="Oval 1055"/>
          <p:cNvSpPr>
            <a:spLocks noChangeArrowheads="1"/>
          </p:cNvSpPr>
          <p:nvPr/>
        </p:nvSpPr>
        <p:spPr bwMode="auto">
          <a:xfrm>
            <a:off x="5194300" y="35242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0" name="Oval 1056"/>
          <p:cNvSpPr>
            <a:spLocks noChangeArrowheads="1"/>
          </p:cNvSpPr>
          <p:nvPr/>
        </p:nvSpPr>
        <p:spPr bwMode="auto">
          <a:xfrm>
            <a:off x="5575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1" name="Oval 1057"/>
          <p:cNvSpPr>
            <a:spLocks noChangeArrowheads="1"/>
          </p:cNvSpPr>
          <p:nvPr/>
        </p:nvSpPr>
        <p:spPr bwMode="auto">
          <a:xfrm>
            <a:off x="5575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2" name="Oval 1058"/>
          <p:cNvSpPr>
            <a:spLocks noChangeArrowheads="1"/>
          </p:cNvSpPr>
          <p:nvPr/>
        </p:nvSpPr>
        <p:spPr bwMode="auto">
          <a:xfrm>
            <a:off x="5575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3" name="Oval 1059"/>
          <p:cNvSpPr>
            <a:spLocks noChangeArrowheads="1"/>
          </p:cNvSpPr>
          <p:nvPr/>
        </p:nvSpPr>
        <p:spPr bwMode="auto">
          <a:xfrm>
            <a:off x="5575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4" name="Oval 1060"/>
          <p:cNvSpPr>
            <a:spLocks noChangeArrowheads="1"/>
          </p:cNvSpPr>
          <p:nvPr/>
        </p:nvSpPr>
        <p:spPr bwMode="auto">
          <a:xfrm>
            <a:off x="5575300" y="31607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5" name="Oval 1061"/>
          <p:cNvSpPr>
            <a:spLocks noChangeArrowheads="1"/>
          </p:cNvSpPr>
          <p:nvPr/>
        </p:nvSpPr>
        <p:spPr bwMode="auto">
          <a:xfrm>
            <a:off x="5956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6" name="Oval 1062"/>
          <p:cNvSpPr>
            <a:spLocks noChangeArrowheads="1"/>
          </p:cNvSpPr>
          <p:nvPr/>
        </p:nvSpPr>
        <p:spPr bwMode="auto">
          <a:xfrm>
            <a:off x="5956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7" name="Oval 1063"/>
          <p:cNvSpPr>
            <a:spLocks noChangeArrowheads="1"/>
          </p:cNvSpPr>
          <p:nvPr/>
        </p:nvSpPr>
        <p:spPr bwMode="auto">
          <a:xfrm>
            <a:off x="5956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8" name="Oval 1064"/>
          <p:cNvSpPr>
            <a:spLocks noChangeArrowheads="1"/>
          </p:cNvSpPr>
          <p:nvPr/>
        </p:nvSpPr>
        <p:spPr bwMode="auto">
          <a:xfrm>
            <a:off x="5956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9" name="Oval 1065"/>
          <p:cNvSpPr>
            <a:spLocks noChangeArrowheads="1"/>
          </p:cNvSpPr>
          <p:nvPr/>
        </p:nvSpPr>
        <p:spPr bwMode="auto">
          <a:xfrm>
            <a:off x="6715125" y="31591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0" name="Oval 1066"/>
          <p:cNvSpPr>
            <a:spLocks noChangeArrowheads="1"/>
          </p:cNvSpPr>
          <p:nvPr/>
        </p:nvSpPr>
        <p:spPr bwMode="auto">
          <a:xfrm>
            <a:off x="6337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1" name="Oval 1067"/>
          <p:cNvSpPr>
            <a:spLocks noChangeArrowheads="1"/>
          </p:cNvSpPr>
          <p:nvPr/>
        </p:nvSpPr>
        <p:spPr bwMode="auto">
          <a:xfrm>
            <a:off x="6337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2" name="Oval 1068"/>
          <p:cNvSpPr>
            <a:spLocks noChangeArrowheads="1"/>
          </p:cNvSpPr>
          <p:nvPr/>
        </p:nvSpPr>
        <p:spPr bwMode="auto">
          <a:xfrm>
            <a:off x="6337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3" name="Oval 1069"/>
          <p:cNvSpPr>
            <a:spLocks noChangeArrowheads="1"/>
          </p:cNvSpPr>
          <p:nvPr/>
        </p:nvSpPr>
        <p:spPr bwMode="auto">
          <a:xfrm>
            <a:off x="6337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4" name="Oval 1070"/>
          <p:cNvSpPr>
            <a:spLocks noChangeArrowheads="1"/>
          </p:cNvSpPr>
          <p:nvPr/>
        </p:nvSpPr>
        <p:spPr bwMode="auto">
          <a:xfrm>
            <a:off x="6337300" y="3160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5" name="Oval 1071"/>
          <p:cNvSpPr>
            <a:spLocks noChangeArrowheads="1"/>
          </p:cNvSpPr>
          <p:nvPr/>
        </p:nvSpPr>
        <p:spPr bwMode="auto">
          <a:xfrm>
            <a:off x="6718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6" name="Oval 1072"/>
          <p:cNvSpPr>
            <a:spLocks noChangeArrowheads="1"/>
          </p:cNvSpPr>
          <p:nvPr/>
        </p:nvSpPr>
        <p:spPr bwMode="auto">
          <a:xfrm>
            <a:off x="6718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7" name="Oval 1073"/>
          <p:cNvSpPr>
            <a:spLocks noChangeArrowheads="1"/>
          </p:cNvSpPr>
          <p:nvPr/>
        </p:nvSpPr>
        <p:spPr bwMode="auto">
          <a:xfrm>
            <a:off x="6718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8" name="Oval 1074"/>
          <p:cNvSpPr>
            <a:spLocks noChangeArrowheads="1"/>
          </p:cNvSpPr>
          <p:nvPr/>
        </p:nvSpPr>
        <p:spPr bwMode="auto">
          <a:xfrm>
            <a:off x="6718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19" name="Oval 1075"/>
          <p:cNvSpPr>
            <a:spLocks noChangeArrowheads="1"/>
          </p:cNvSpPr>
          <p:nvPr/>
        </p:nvSpPr>
        <p:spPr bwMode="auto">
          <a:xfrm>
            <a:off x="6718300" y="35242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0" name="Oval 1076"/>
          <p:cNvSpPr>
            <a:spLocks noChangeArrowheads="1"/>
          </p:cNvSpPr>
          <p:nvPr/>
        </p:nvSpPr>
        <p:spPr bwMode="auto">
          <a:xfrm>
            <a:off x="7099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1" name="Oval 1077"/>
          <p:cNvSpPr>
            <a:spLocks noChangeArrowheads="1"/>
          </p:cNvSpPr>
          <p:nvPr/>
        </p:nvSpPr>
        <p:spPr bwMode="auto">
          <a:xfrm>
            <a:off x="7099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2" name="Oval 1078"/>
          <p:cNvSpPr>
            <a:spLocks noChangeArrowheads="1"/>
          </p:cNvSpPr>
          <p:nvPr/>
        </p:nvSpPr>
        <p:spPr bwMode="auto">
          <a:xfrm>
            <a:off x="7099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3" name="Oval 1079"/>
          <p:cNvSpPr>
            <a:spLocks noChangeArrowheads="1"/>
          </p:cNvSpPr>
          <p:nvPr/>
        </p:nvSpPr>
        <p:spPr bwMode="auto">
          <a:xfrm>
            <a:off x="7099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4" name="Oval 1080"/>
          <p:cNvSpPr>
            <a:spLocks noChangeArrowheads="1"/>
          </p:cNvSpPr>
          <p:nvPr/>
        </p:nvSpPr>
        <p:spPr bwMode="auto">
          <a:xfrm>
            <a:off x="7099300" y="3160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5" name="Oval 1081"/>
          <p:cNvSpPr>
            <a:spLocks noChangeArrowheads="1"/>
          </p:cNvSpPr>
          <p:nvPr/>
        </p:nvSpPr>
        <p:spPr bwMode="auto">
          <a:xfrm>
            <a:off x="7480300" y="17081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6" name="Oval 1082"/>
          <p:cNvSpPr>
            <a:spLocks noChangeArrowheads="1"/>
          </p:cNvSpPr>
          <p:nvPr/>
        </p:nvSpPr>
        <p:spPr bwMode="auto">
          <a:xfrm>
            <a:off x="7480300" y="2070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7" name="Oval 1083"/>
          <p:cNvSpPr>
            <a:spLocks noChangeArrowheads="1"/>
          </p:cNvSpPr>
          <p:nvPr/>
        </p:nvSpPr>
        <p:spPr bwMode="auto">
          <a:xfrm>
            <a:off x="7480300" y="2433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8" name="Oval 1084"/>
          <p:cNvSpPr>
            <a:spLocks noChangeArrowheads="1"/>
          </p:cNvSpPr>
          <p:nvPr/>
        </p:nvSpPr>
        <p:spPr bwMode="auto">
          <a:xfrm>
            <a:off x="7480300" y="2797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29" name="Oval 1085"/>
          <p:cNvSpPr>
            <a:spLocks noChangeArrowheads="1"/>
          </p:cNvSpPr>
          <p:nvPr/>
        </p:nvSpPr>
        <p:spPr bwMode="auto">
          <a:xfrm>
            <a:off x="7480300" y="3160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30" name="Oval 1086"/>
          <p:cNvSpPr>
            <a:spLocks noChangeArrowheads="1"/>
          </p:cNvSpPr>
          <p:nvPr/>
        </p:nvSpPr>
        <p:spPr bwMode="auto">
          <a:xfrm>
            <a:off x="7480300" y="35242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31" name="Rectangle 1087"/>
          <p:cNvSpPr>
            <a:spLocks noChangeArrowheads="1"/>
          </p:cNvSpPr>
          <p:nvPr/>
        </p:nvSpPr>
        <p:spPr bwMode="auto">
          <a:xfrm>
            <a:off x="5133975" y="16240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32" name="Oval 1102" descr="Dark vertical"/>
          <p:cNvSpPr>
            <a:spLocks noChangeArrowheads="1"/>
          </p:cNvSpPr>
          <p:nvPr/>
        </p:nvSpPr>
        <p:spPr bwMode="auto">
          <a:xfrm>
            <a:off x="5584825" y="35321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33" name="Oval 1103" descr="Dark vertical"/>
          <p:cNvSpPr>
            <a:spLocks noChangeArrowheads="1"/>
          </p:cNvSpPr>
          <p:nvPr/>
        </p:nvSpPr>
        <p:spPr bwMode="auto">
          <a:xfrm>
            <a:off x="5965825" y="35321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34" name="Oval 1104" descr="Dark vertical"/>
          <p:cNvSpPr>
            <a:spLocks noChangeArrowheads="1"/>
          </p:cNvSpPr>
          <p:nvPr/>
        </p:nvSpPr>
        <p:spPr bwMode="auto">
          <a:xfrm>
            <a:off x="6346825" y="35321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35" name="Oval 1105" descr="Dark vertical"/>
          <p:cNvSpPr>
            <a:spLocks noChangeArrowheads="1"/>
          </p:cNvSpPr>
          <p:nvPr/>
        </p:nvSpPr>
        <p:spPr bwMode="auto">
          <a:xfrm>
            <a:off x="5959475" y="31638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36" name="Oval 1106"/>
          <p:cNvSpPr>
            <a:spLocks noChangeArrowheads="1"/>
          </p:cNvSpPr>
          <p:nvPr/>
        </p:nvSpPr>
        <p:spPr bwMode="auto">
          <a:xfrm>
            <a:off x="7099300" y="3517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37" name="Line 1115"/>
          <p:cNvSpPr>
            <a:spLocks noChangeShapeType="1"/>
          </p:cNvSpPr>
          <p:nvPr/>
        </p:nvSpPr>
        <p:spPr bwMode="auto">
          <a:xfrm flipH="1">
            <a:off x="574198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1116"/>
          <p:cNvSpPr>
            <a:spLocks noChangeShapeType="1"/>
          </p:cNvSpPr>
          <p:nvPr/>
        </p:nvSpPr>
        <p:spPr bwMode="auto">
          <a:xfrm flipH="1">
            <a:off x="5359400" y="10826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Line 1117"/>
          <p:cNvSpPr>
            <a:spLocks noChangeShapeType="1"/>
          </p:cNvSpPr>
          <p:nvPr/>
        </p:nvSpPr>
        <p:spPr bwMode="auto">
          <a:xfrm flipH="1">
            <a:off x="614203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Line 1118"/>
          <p:cNvSpPr>
            <a:spLocks noChangeShapeType="1"/>
          </p:cNvSpPr>
          <p:nvPr/>
        </p:nvSpPr>
        <p:spPr bwMode="auto">
          <a:xfrm flipH="1">
            <a:off x="652303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Line 1119"/>
          <p:cNvSpPr>
            <a:spLocks noChangeShapeType="1"/>
          </p:cNvSpPr>
          <p:nvPr/>
        </p:nvSpPr>
        <p:spPr bwMode="auto">
          <a:xfrm flipH="1">
            <a:off x="690403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Line 1120"/>
          <p:cNvSpPr>
            <a:spLocks noChangeShapeType="1"/>
          </p:cNvSpPr>
          <p:nvPr/>
        </p:nvSpPr>
        <p:spPr bwMode="auto">
          <a:xfrm flipH="1">
            <a:off x="7285038" y="10668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Line 1121"/>
          <p:cNvSpPr>
            <a:spLocks noChangeShapeType="1"/>
          </p:cNvSpPr>
          <p:nvPr/>
        </p:nvSpPr>
        <p:spPr bwMode="auto">
          <a:xfrm flipH="1">
            <a:off x="7651750" y="10668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Oval 1108" descr="Dark vertical"/>
          <p:cNvSpPr>
            <a:spLocks noChangeArrowheads="1"/>
          </p:cNvSpPr>
          <p:nvPr/>
        </p:nvSpPr>
        <p:spPr bwMode="auto">
          <a:xfrm>
            <a:off x="5207000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45" name="Oval 1108" descr="Dark vertical"/>
          <p:cNvSpPr>
            <a:spLocks noChangeArrowheads="1"/>
          </p:cNvSpPr>
          <p:nvPr/>
        </p:nvSpPr>
        <p:spPr bwMode="auto">
          <a:xfrm>
            <a:off x="5588000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46" name="Oval 1108" descr="Dark vertical"/>
          <p:cNvSpPr>
            <a:spLocks noChangeArrowheads="1"/>
          </p:cNvSpPr>
          <p:nvPr/>
        </p:nvSpPr>
        <p:spPr bwMode="auto">
          <a:xfrm>
            <a:off x="5970588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47" name="Oval 1108" descr="Dark vertical"/>
          <p:cNvSpPr>
            <a:spLocks noChangeArrowheads="1"/>
          </p:cNvSpPr>
          <p:nvPr/>
        </p:nvSpPr>
        <p:spPr bwMode="auto">
          <a:xfrm>
            <a:off x="7496175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48" name="Oval 1108" descr="Dark vertical"/>
          <p:cNvSpPr>
            <a:spLocks noChangeArrowheads="1"/>
          </p:cNvSpPr>
          <p:nvPr/>
        </p:nvSpPr>
        <p:spPr bwMode="auto">
          <a:xfrm>
            <a:off x="6351588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49" name="Oval 1108" descr="Dark vertical"/>
          <p:cNvSpPr>
            <a:spLocks noChangeArrowheads="1"/>
          </p:cNvSpPr>
          <p:nvPr/>
        </p:nvSpPr>
        <p:spPr bwMode="auto">
          <a:xfrm>
            <a:off x="6734175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50" name="Oval 1108" descr="Dark vertical"/>
          <p:cNvSpPr>
            <a:spLocks noChangeArrowheads="1"/>
          </p:cNvSpPr>
          <p:nvPr/>
        </p:nvSpPr>
        <p:spPr bwMode="auto">
          <a:xfrm>
            <a:off x="7115175" y="6858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51" name="Oval 1053" descr="Dark vertical"/>
          <p:cNvSpPr>
            <a:spLocks noChangeArrowheads="1"/>
          </p:cNvSpPr>
          <p:nvPr/>
        </p:nvSpPr>
        <p:spPr bwMode="auto">
          <a:xfrm>
            <a:off x="5197475" y="24304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52" name="TextBox 1"/>
          <p:cNvSpPr txBox="1">
            <a:spLocks noChangeArrowheads="1"/>
          </p:cNvSpPr>
          <p:nvPr/>
        </p:nvSpPr>
        <p:spPr bwMode="auto">
          <a:xfrm>
            <a:off x="457200" y="43434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At </a:t>
            </a:r>
            <a:r>
              <a:rPr lang="en-US" altLang="en-US" b="1">
                <a:solidFill>
                  <a:srgbClr val="000000"/>
                </a:solidFill>
                <a:latin typeface="Cambria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 ply, what does each move score for red?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081040" y="3223440"/>
              <a:ext cx="2679120" cy="271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1680" y="3214080"/>
                <a:ext cx="2697840" cy="27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2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415088" y="143510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900FF"/>
                </a:solidFill>
                <a:latin typeface="Calibri" pitchFamily="34" charset="0"/>
              </a:rPr>
              <a:t>(3) Ask an opponent </a:t>
            </a:r>
            <a:r>
              <a:rPr lang="en-US" sz="1600" b="1" dirty="0" smtClean="0">
                <a:solidFill>
                  <a:srgbClr val="0900FF"/>
                </a:solidFill>
                <a:latin typeface="Calibri" pitchFamily="34" charset="0"/>
              </a:rPr>
              <a:t>(!!!) </a:t>
            </a:r>
            <a:r>
              <a:rPr lang="en-US" sz="1600" dirty="0" smtClean="0">
                <a:solidFill>
                  <a:srgbClr val="0900FF"/>
                </a:solidFill>
                <a:latin typeface="Calibri" pitchFamily="34" charset="0"/>
              </a:rPr>
              <a:t>for its </a:t>
            </a:r>
            <a:r>
              <a:rPr lang="en-US" sz="1600" b="1" dirty="0" err="1" smtClean="0">
                <a:solidFill>
                  <a:srgbClr val="0900FF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solidFill>
                  <a:srgbClr val="0900FF"/>
                </a:solidFill>
                <a:latin typeface="Calibri" pitchFamily="34" charset="0"/>
              </a:rPr>
              <a:t> at ply-1</a:t>
            </a:r>
            <a:endParaRPr lang="en-US" sz="1600" b="1" dirty="0" smtClean="0">
              <a:solidFill>
                <a:srgbClr val="0900FF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9219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alt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2" name="Rectangle 37"/>
          <p:cNvSpPr>
            <a:spLocks noChangeArrowheads="1"/>
          </p:cNvSpPr>
          <p:nvPr/>
        </p:nvSpPr>
        <p:spPr bwMode="auto">
          <a:xfrm>
            <a:off x="709613" y="695325"/>
            <a:ext cx="4256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alt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 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922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altLang="en-US" sz="2100">
              <a:solidFill>
                <a:srgbClr val="0B04FF"/>
              </a:solidFill>
            </a:endParaRPr>
          </a:p>
        </p:txBody>
      </p:sp>
      <p:sp>
        <p:nvSpPr>
          <p:cNvPr id="922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altLang="en-US" sz="2100">
              <a:solidFill>
                <a:srgbClr val="0B04FF"/>
              </a:solidFill>
            </a:endParaRPr>
          </a:p>
        </p:txBody>
      </p:sp>
      <p:cxnSp>
        <p:nvCxnSpPr>
          <p:cNvPr id="922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alt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30520" y="178560"/>
              <a:ext cx="7992360" cy="637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160" y="169200"/>
                <a:ext cx="8011080" cy="63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0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ounded Rectangle 3"/>
          <p:cNvSpPr>
            <a:spLocks noChangeArrowheads="1"/>
          </p:cNvSpPr>
          <p:nvPr/>
        </p:nvSpPr>
        <p:spPr bwMode="auto">
          <a:xfrm>
            <a:off x="1219200" y="3770313"/>
            <a:ext cx="5410200" cy="1676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3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alt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15088" y="143510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900FF"/>
                </a:solidFill>
                <a:latin typeface="Calibri" pitchFamily="34" charset="0"/>
              </a:rPr>
              <a:t>(3) Ask an opponent </a:t>
            </a:r>
            <a:r>
              <a:rPr lang="en-US" sz="1600" b="1" dirty="0" smtClean="0">
                <a:solidFill>
                  <a:srgbClr val="0900FF"/>
                </a:solidFill>
                <a:latin typeface="Calibri" pitchFamily="34" charset="0"/>
              </a:rPr>
              <a:t>(!!!) </a:t>
            </a:r>
            <a:r>
              <a:rPr lang="en-US" sz="1600" dirty="0" smtClean="0">
                <a:solidFill>
                  <a:srgbClr val="0900FF"/>
                </a:solidFill>
                <a:latin typeface="Calibri" pitchFamily="34" charset="0"/>
              </a:rPr>
              <a:t>for its </a:t>
            </a:r>
            <a:r>
              <a:rPr lang="en-US" sz="1600" b="1" dirty="0" err="1" smtClean="0">
                <a:solidFill>
                  <a:srgbClr val="0900FF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solidFill>
                  <a:srgbClr val="0900FF"/>
                </a:solidFill>
                <a:latin typeface="Calibri" pitchFamily="34" charset="0"/>
              </a:rPr>
              <a:t> at ply-1</a:t>
            </a:r>
            <a:endParaRPr lang="en-US" sz="1600" b="1" dirty="0" smtClean="0">
              <a:solidFill>
                <a:srgbClr val="0900FF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7" name="Rectangle 37"/>
          <p:cNvSpPr>
            <a:spLocks noChangeArrowheads="1"/>
          </p:cNvSpPr>
          <p:nvPr/>
        </p:nvSpPr>
        <p:spPr bwMode="auto">
          <a:xfrm>
            <a:off x="709613" y="695325"/>
            <a:ext cx="5005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alt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10248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altLang="en-US" sz="2100">
              <a:solidFill>
                <a:srgbClr val="0B04FF"/>
              </a:solidFill>
            </a:endParaRPr>
          </a:p>
        </p:txBody>
      </p:sp>
      <p:sp>
        <p:nvSpPr>
          <p:cNvPr id="10249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altLang="en-US" sz="2100">
              <a:solidFill>
                <a:srgbClr val="0B04FF"/>
              </a:solidFill>
            </a:endParaRPr>
          </a:p>
        </p:txBody>
      </p:sp>
      <p:cxnSp>
        <p:nvCxnSpPr>
          <p:cNvPr id="10250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1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altLang="en-US" sz="2100">
              <a:solidFill>
                <a:srgbClr val="0B04FF"/>
              </a:solidFill>
            </a:endParaRPr>
          </a:p>
        </p:txBody>
      </p:sp>
      <p:sp>
        <p:nvSpPr>
          <p:cNvPr id="10252" name="Rectangle 2"/>
          <p:cNvSpPr>
            <a:spLocks noChangeArrowheads="1"/>
          </p:cNvSpPr>
          <p:nvPr/>
        </p:nvSpPr>
        <p:spPr bwMode="auto">
          <a:xfrm>
            <a:off x="1447800" y="4038600"/>
            <a:ext cx="6858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op = Player( self.oppCh(), </a:t>
            </a:r>
          </a:p>
          <a:p>
            <a:pPr>
              <a:lnSpc>
                <a:spcPts val="1200"/>
              </a:lnSpc>
            </a:pP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     self.tbt,</a:t>
            </a:r>
          </a:p>
          <a:p>
            <a:pPr>
              <a:lnSpc>
                <a:spcPts val="1200"/>
              </a:lnSpc>
            </a:pP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     self.ply-1 )</a:t>
            </a:r>
          </a:p>
          <a:p>
            <a:pPr>
              <a:lnSpc>
                <a:spcPts val="1200"/>
              </a:lnSpc>
            </a:pP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opsc = op.scoresFor(b)</a:t>
            </a: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32240" y="1553760"/>
              <a:ext cx="5054400" cy="4992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880" y="1544400"/>
                <a:ext cx="5073120" cy="50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2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019800" y="2286000"/>
            <a:ext cx="25574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Write </a:t>
            </a:r>
            <a:r>
              <a:rPr lang="en-US" altLang="en-US" sz="1600" b="1">
                <a:latin typeface="Courier New" pitchFamily="49" charset="0"/>
              </a:rPr>
              <a:t>tiebreakMove</a:t>
            </a:r>
            <a:r>
              <a:rPr lang="en-US" altLang="en-US" sz="1600"/>
              <a:t> to return the </a:t>
            </a:r>
            <a:r>
              <a:rPr lang="en-US" altLang="en-US" sz="1600" b="1" i="1"/>
              <a:t>leftmost best</a:t>
            </a:r>
            <a:r>
              <a:rPr lang="en-US" altLang="en-US" sz="1600"/>
              <a:t> score inside the list </a:t>
            </a:r>
            <a:r>
              <a:rPr lang="en-US" altLang="en-US" sz="1600" b="1">
                <a:latin typeface="Courier New" pitchFamily="49" charset="0"/>
              </a:rPr>
              <a:t>scores</a:t>
            </a:r>
            <a:endParaRPr lang="en-US" altLang="en-US" sz="160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52400" y="431800"/>
            <a:ext cx="72405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B04FF"/>
                </a:solidFill>
                <a:latin typeface="Courier New" pitchFamily="49" charset="0"/>
              </a:rPr>
              <a:t>tiebreakMove</a:t>
            </a:r>
            <a:r>
              <a:rPr lang="en-US" altLang="en-US" b="1">
                <a:latin typeface="Courier New" pitchFamily="49" charset="0"/>
              </a:rPr>
              <a:t>(self, sc):</a:t>
            </a:r>
          </a:p>
          <a:p>
            <a:pPr>
              <a:lnSpc>
                <a:spcPct val="80000"/>
              </a:lnSpc>
            </a:pPr>
            <a:endParaRPr lang="en-US" alt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alt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>
                <a:latin typeface="Courier New" pitchFamily="49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en-US" alt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self.tbt == </a:t>
            </a:r>
            <a:r>
              <a:rPr lang="en-US" altLang="en-US" b="1">
                <a:solidFill>
                  <a:srgbClr val="06961A"/>
                </a:solidFill>
                <a:latin typeface="Courier New" pitchFamily="49" charset="0"/>
              </a:rPr>
              <a:t>'LEFT'</a:t>
            </a:r>
            <a:r>
              <a:rPr lang="en-US" altLang="en-US" b="1">
                <a:latin typeface="Courier New" pitchFamily="49" charset="0"/>
              </a:rPr>
              <a:t>:  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139825" y="6383338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accent2"/>
                </a:solidFill>
                <a:latin typeface="Comic Sans MS" pitchFamily="66" charset="0"/>
              </a:rPr>
              <a:t>How would  </a:t>
            </a:r>
            <a:r>
              <a:rPr lang="en-US" altLang="en-US" sz="1600" b="1">
                <a:solidFill>
                  <a:srgbClr val="06961A"/>
                </a:solidFill>
                <a:latin typeface="Courier New" pitchFamily="49" charset="0"/>
              </a:rPr>
              <a:t>'RANDOM'</a:t>
            </a:r>
            <a:r>
              <a:rPr lang="en-US" altLang="en-US" sz="1600">
                <a:solidFill>
                  <a:schemeClr val="accent2"/>
                </a:solidFill>
                <a:latin typeface="Comic Sans MS" pitchFamily="66" charset="0"/>
              </a:rPr>
              <a:t> and </a:t>
            </a:r>
            <a:r>
              <a:rPr lang="en-US" altLang="en-US" sz="1600" b="1">
                <a:solidFill>
                  <a:srgbClr val="06961A"/>
                </a:solidFill>
                <a:latin typeface="Courier New" pitchFamily="49" charset="0"/>
              </a:rPr>
              <a:t>'LEFT'</a:t>
            </a:r>
            <a:r>
              <a:rPr lang="en-US" altLang="en-US" sz="1600" b="1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600">
                <a:solidFill>
                  <a:schemeClr val="accent2"/>
                </a:solidFill>
                <a:latin typeface="Comic Sans MS" pitchFamily="66" charset="0"/>
              </a:rPr>
              <a:t>work differently?</a:t>
            </a:r>
          </a:p>
        </p:txBody>
      </p:sp>
      <p:sp>
        <p:nvSpPr>
          <p:cNvPr id="11269" name="Freeform 7"/>
          <p:cNvSpPr>
            <a:spLocks/>
          </p:cNvSpPr>
          <p:nvPr/>
        </p:nvSpPr>
        <p:spPr bwMode="auto">
          <a:xfrm>
            <a:off x="6394450" y="3159125"/>
            <a:ext cx="838200" cy="228600"/>
          </a:xfrm>
          <a:custGeom>
            <a:avLst/>
            <a:gdLst>
              <a:gd name="T0" fmla="*/ 2147483647 w 528"/>
              <a:gd name="T1" fmla="*/ 0 h 144"/>
              <a:gd name="T2" fmla="*/ 2147483647 w 528"/>
              <a:gd name="T3" fmla="*/ 2147483647 h 144"/>
              <a:gd name="T4" fmla="*/ 0 w 528"/>
              <a:gd name="T5" fmla="*/ 2147483647 h 144"/>
              <a:gd name="T6" fmla="*/ 0 60000 65536"/>
              <a:gd name="T7" fmla="*/ 0 60000 65536"/>
              <a:gd name="T8" fmla="*/ 0 60000 65536"/>
              <a:gd name="T9" fmla="*/ 0 w 528"/>
              <a:gd name="T10" fmla="*/ 0 h 144"/>
              <a:gd name="T11" fmla="*/ 528 w 52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44">
                <a:moveTo>
                  <a:pt x="528" y="0"/>
                </a:moveTo>
                <a:lnTo>
                  <a:pt x="528" y="144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 rot="-934221">
            <a:off x="1020763" y="2243138"/>
            <a:ext cx="7069137" cy="20605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6400">
                <a:latin typeface="Calibri" pitchFamily="34" charset="0"/>
              </a:rPr>
              <a:t>We'll look at this after Thanksgiving…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599113" y="152400"/>
            <a:ext cx="3316287" cy="901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5664200" y="533400"/>
            <a:ext cx="307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/>
              <a:t>sc = [-1,0,50,50,50,0,0]</a:t>
            </a:r>
            <a:endParaRPr lang="en-US" altLang="en-US"/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6883400" y="177800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Suppose</a:t>
            </a: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6437313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0</a:t>
            </a:r>
            <a:endParaRPr lang="en-US" altLang="en-US" sz="1400"/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671195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1</a:t>
            </a:r>
            <a:endParaRPr lang="en-US" altLang="en-US" sz="1400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70564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2</a:t>
            </a:r>
            <a:endParaRPr lang="en-US" altLang="en-US" sz="1400"/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74374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3</a:t>
            </a:r>
            <a:endParaRPr lang="en-US" altLang="en-US" sz="1400"/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77422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4</a:t>
            </a:r>
            <a:endParaRPr lang="en-US" altLang="en-US" sz="1400"/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810260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5</a:t>
            </a:r>
            <a:endParaRPr lang="en-US" altLang="en-US" sz="1400"/>
          </a:p>
        </p:txBody>
      </p:sp>
      <p:sp>
        <p:nvSpPr>
          <p:cNvPr id="11280" name="Rectangle 14"/>
          <p:cNvSpPr>
            <a:spLocks noChangeArrowheads="1"/>
          </p:cNvSpPr>
          <p:nvPr/>
        </p:nvSpPr>
        <p:spPr bwMode="auto">
          <a:xfrm>
            <a:off x="83518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6</a:t>
            </a:r>
            <a:endParaRPr lang="en-US" altLang="en-US" sz="1400"/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5675313" y="1066800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col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191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Elbow Connector 49"/>
          <p:cNvCxnSpPr>
            <a:cxnSpLocks noChangeShapeType="1"/>
          </p:cNvCxnSpPr>
          <p:nvPr/>
        </p:nvCxnSpPr>
        <p:spPr bwMode="auto">
          <a:xfrm rot="10800000" flipV="1">
            <a:off x="3321050" y="3138488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315" name="TextBox 58"/>
          <p:cNvSpPr txBox="1">
            <a:spLocks noChangeArrowheads="1"/>
          </p:cNvSpPr>
          <p:nvPr/>
        </p:nvSpPr>
        <p:spPr bwMode="auto">
          <a:xfrm>
            <a:off x="1339850" y="5664200"/>
            <a:ext cx="414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13316" name="Rectangle 42"/>
          <p:cNvSpPr>
            <a:spLocks noChangeArrowheads="1"/>
          </p:cNvSpPr>
          <p:nvPr/>
        </p:nvSpPr>
        <p:spPr bwMode="auto">
          <a:xfrm>
            <a:off x="6684963" y="2805113"/>
            <a:ext cx="183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robots and computer vision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3317" name="Rectangle 43"/>
          <p:cNvSpPr>
            <a:spLocks noChangeArrowheads="1"/>
          </p:cNvSpPr>
          <p:nvPr/>
        </p:nvSpPr>
        <p:spPr bwMode="auto">
          <a:xfrm>
            <a:off x="4673600" y="2989263"/>
            <a:ext cx="1566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search and the web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3318" name="Rectangle 45"/>
          <p:cNvSpPr>
            <a:spLocks noChangeArrowheads="1"/>
          </p:cNvSpPr>
          <p:nvPr/>
        </p:nvSpPr>
        <p:spPr bwMode="auto">
          <a:xfrm>
            <a:off x="4221163" y="4392613"/>
            <a:ext cx="229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circuits and memory</a:t>
            </a:r>
            <a:endParaRPr lang="en-US" altLang="en-US"/>
          </a:p>
        </p:txBody>
      </p:sp>
      <p:sp>
        <p:nvSpPr>
          <p:cNvPr id="13319" name="Rectangle 46"/>
          <p:cNvSpPr>
            <a:spLocks noChangeArrowheads="1"/>
          </p:cNvSpPr>
          <p:nvPr/>
        </p:nvSpPr>
        <p:spPr bwMode="auto">
          <a:xfrm>
            <a:off x="6583363" y="4392613"/>
            <a:ext cx="2071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data: classes and objects</a:t>
            </a:r>
            <a:endParaRPr lang="en-US" altLang="en-US"/>
          </a:p>
        </p:txBody>
      </p:sp>
      <p:sp>
        <p:nvSpPr>
          <p:cNvPr id="13320" name="Rectangle 48"/>
          <p:cNvSpPr>
            <a:spLocks noChangeArrowheads="1"/>
          </p:cNvSpPr>
          <p:nvPr/>
        </p:nvSpPr>
        <p:spPr bwMode="auto">
          <a:xfrm>
            <a:off x="2663825" y="2805113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graphics media games ...</a:t>
            </a:r>
            <a:endParaRPr lang="en-US" altLang="en-US">
              <a:latin typeface="Calibri" pitchFamily="34" charset="0"/>
            </a:endParaRPr>
          </a:p>
        </p:txBody>
      </p:sp>
      <p:grpSp>
        <p:nvGrpSpPr>
          <p:cNvPr id="13321" name="Group 39"/>
          <p:cNvGrpSpPr>
            <a:grpSpLocks/>
          </p:cNvGrpSpPr>
          <p:nvPr/>
        </p:nvGrpSpPr>
        <p:grpSpPr bwMode="auto">
          <a:xfrm>
            <a:off x="563563" y="4387850"/>
            <a:ext cx="3429000" cy="842963"/>
            <a:chOff x="304800" y="4267200"/>
            <a:chExt cx="3429000" cy="842963"/>
          </a:xfrm>
        </p:grpSpPr>
        <p:sp>
          <p:nvSpPr>
            <p:cNvPr id="13342" name="Rectangle 44"/>
            <p:cNvSpPr>
              <a:spLocks noChangeArrowheads="1"/>
            </p:cNvSpPr>
            <p:nvPr/>
          </p:nvSpPr>
          <p:spPr bwMode="auto">
            <a:xfrm>
              <a:off x="1219200" y="4648200"/>
              <a:ext cx="1833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>
                  <a:latin typeface="Comic Sans MS" pitchFamily="66" charset="0"/>
                </a:rPr>
                <a:t>functions</a:t>
              </a:r>
              <a:endParaRPr lang="en-US" altLang="en-US"/>
            </a:p>
          </p:txBody>
        </p:sp>
        <p:sp>
          <p:nvSpPr>
            <p:cNvPr id="13343" name="Rectangle 47"/>
            <p:cNvSpPr>
              <a:spLocks noChangeArrowheads="1"/>
            </p:cNvSpPr>
            <p:nvPr/>
          </p:nvSpPr>
          <p:spPr bwMode="auto">
            <a:xfrm>
              <a:off x="2895600" y="4267200"/>
              <a:ext cx="8382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loops</a:t>
              </a:r>
              <a:endParaRPr lang="en-US" altLang="en-US" sz="1500"/>
            </a:p>
          </p:txBody>
        </p:sp>
        <p:sp>
          <p:nvSpPr>
            <p:cNvPr id="13344" name="Rectangle 50"/>
            <p:cNvSpPr>
              <a:spLocks noChangeArrowheads="1"/>
            </p:cNvSpPr>
            <p:nvPr/>
          </p:nvSpPr>
          <p:spPr bwMode="auto">
            <a:xfrm>
              <a:off x="16002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variables</a:t>
              </a:r>
              <a:endParaRPr lang="en-US" altLang="en-US" sz="1500"/>
            </a:p>
          </p:txBody>
        </p:sp>
        <p:sp>
          <p:nvSpPr>
            <p:cNvPr id="13345" name="Rectangle 51"/>
            <p:cNvSpPr>
              <a:spLocks noChangeArrowheads="1"/>
            </p:cNvSpPr>
            <p:nvPr/>
          </p:nvSpPr>
          <p:spPr bwMode="auto">
            <a:xfrm>
              <a:off x="3048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recursion</a:t>
              </a:r>
              <a:endParaRPr lang="en-US" altLang="en-US" sz="1500"/>
            </a:p>
          </p:txBody>
        </p:sp>
        <p:cxnSp>
          <p:nvCxnSpPr>
            <p:cNvPr id="13346" name="Straight Connector 37"/>
            <p:cNvCxnSpPr>
              <a:cxnSpLocks noChangeShapeType="1"/>
            </p:cNvCxnSpPr>
            <p:nvPr/>
          </p:nvCxnSpPr>
          <p:spPr bwMode="auto">
            <a:xfrm>
              <a:off x="381000" y="4648200"/>
              <a:ext cx="332389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22" name="Rectangle 43"/>
          <p:cNvSpPr>
            <a:spLocks noChangeArrowheads="1"/>
          </p:cNvSpPr>
          <p:nvPr/>
        </p:nvSpPr>
        <p:spPr bwMode="auto">
          <a:xfrm>
            <a:off x="654050" y="2805113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biological analysis + algorithms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3323" name="Rounded Rectangle 41"/>
          <p:cNvSpPr>
            <a:spLocks noChangeArrowheads="1"/>
          </p:cNvSpPr>
          <p:nvPr/>
        </p:nvSpPr>
        <p:spPr bwMode="auto">
          <a:xfrm>
            <a:off x="581025" y="2673350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4" name="Rounded Rectangle 42"/>
          <p:cNvSpPr>
            <a:spLocks noChangeArrowheads="1"/>
          </p:cNvSpPr>
          <p:nvPr/>
        </p:nvSpPr>
        <p:spPr bwMode="auto">
          <a:xfrm>
            <a:off x="263525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5" name="Rounded Rectangle 43"/>
          <p:cNvSpPr>
            <a:spLocks noChangeArrowheads="1"/>
          </p:cNvSpPr>
          <p:nvPr/>
        </p:nvSpPr>
        <p:spPr bwMode="auto">
          <a:xfrm>
            <a:off x="461645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6" name="Rounded Rectangle 44"/>
          <p:cNvSpPr>
            <a:spLocks noChangeArrowheads="1"/>
          </p:cNvSpPr>
          <p:nvPr/>
        </p:nvSpPr>
        <p:spPr bwMode="auto">
          <a:xfrm>
            <a:off x="6718300" y="2716213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7" name="Rounded Rectangle 45"/>
          <p:cNvSpPr>
            <a:spLocks noChangeArrowheads="1"/>
          </p:cNvSpPr>
          <p:nvPr/>
        </p:nvSpPr>
        <p:spPr bwMode="auto">
          <a:xfrm>
            <a:off x="388938" y="4284663"/>
            <a:ext cx="3835400" cy="10255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8" name="Rounded Rectangle 46"/>
          <p:cNvSpPr>
            <a:spLocks noChangeArrowheads="1"/>
          </p:cNvSpPr>
          <p:nvPr/>
        </p:nvSpPr>
        <p:spPr bwMode="auto">
          <a:xfrm>
            <a:off x="4402138" y="4281488"/>
            <a:ext cx="1924050" cy="1028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9" name="Rounded Rectangle 47"/>
          <p:cNvSpPr>
            <a:spLocks noChangeArrowheads="1"/>
          </p:cNvSpPr>
          <p:nvPr/>
        </p:nvSpPr>
        <p:spPr bwMode="auto">
          <a:xfrm>
            <a:off x="6516688" y="4276725"/>
            <a:ext cx="2192337" cy="102711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30" name="Rounded Rectangle 48"/>
          <p:cNvSpPr>
            <a:spLocks noChangeArrowheads="1"/>
          </p:cNvSpPr>
          <p:nvPr/>
        </p:nvSpPr>
        <p:spPr bwMode="auto">
          <a:xfrm>
            <a:off x="1187450" y="5621338"/>
            <a:ext cx="7091363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31" name="Rectangle 57"/>
          <p:cNvSpPr>
            <a:spLocks noChangeArrowheads="1"/>
          </p:cNvSpPr>
          <p:nvPr/>
        </p:nvSpPr>
        <p:spPr bwMode="auto">
          <a:xfrm>
            <a:off x="5472113" y="5767388"/>
            <a:ext cx="2547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What </a:t>
            </a:r>
            <a:r>
              <a:rPr lang="en-US" altLang="en-US" sz="1800" b="1" i="1">
                <a:solidFill>
                  <a:srgbClr val="008000"/>
                </a:solidFill>
                <a:latin typeface="Calibri" pitchFamily="34" charset="0"/>
              </a:rPr>
              <a:t>can </a:t>
            </a:r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be computed...</a:t>
            </a:r>
          </a:p>
        </p:txBody>
      </p:sp>
      <p:sp>
        <p:nvSpPr>
          <p:cNvPr id="13332" name="Rectangle 58"/>
          <p:cNvSpPr>
            <a:spLocks noChangeArrowheads="1"/>
          </p:cNvSpPr>
          <p:nvPr/>
        </p:nvSpPr>
        <p:spPr bwMode="auto">
          <a:xfrm>
            <a:off x="5594350" y="608965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... and how efficiently?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13333" name="Rectangle 59"/>
          <p:cNvSpPr>
            <a:spLocks noChangeArrowheads="1"/>
          </p:cNvSpPr>
          <p:nvPr/>
        </p:nvSpPr>
        <p:spPr bwMode="auto">
          <a:xfrm>
            <a:off x="3338513" y="2438400"/>
            <a:ext cx="2143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alibri" pitchFamily="34" charset="0"/>
              </a:rPr>
              <a:t>CS Applications</a:t>
            </a:r>
            <a:endParaRPr lang="en-US" altLang="en-US" b="1"/>
          </a:p>
        </p:txBody>
      </p:sp>
      <p:sp>
        <p:nvSpPr>
          <p:cNvPr id="13334" name="Rectangle 60"/>
          <p:cNvSpPr>
            <a:spLocks noChangeArrowheads="1"/>
          </p:cNvSpPr>
          <p:nvPr/>
        </p:nvSpPr>
        <p:spPr bwMode="auto">
          <a:xfrm>
            <a:off x="3903663" y="5024438"/>
            <a:ext cx="7191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alibri" pitchFamily="34" charset="0"/>
              </a:rPr>
              <a:t>CS 5</a:t>
            </a:r>
            <a:endParaRPr lang="en-US" altLang="en-US" b="1"/>
          </a:p>
        </p:txBody>
      </p:sp>
      <p:sp>
        <p:nvSpPr>
          <p:cNvPr id="13335" name="Rectangle 61"/>
          <p:cNvSpPr>
            <a:spLocks noChangeArrowheads="1"/>
          </p:cNvSpPr>
          <p:nvPr/>
        </p:nvSpPr>
        <p:spPr bwMode="auto">
          <a:xfrm>
            <a:off x="7237413" y="5380038"/>
            <a:ext cx="15319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8000"/>
                </a:solidFill>
                <a:latin typeface="Calibri" pitchFamily="34" charset="0"/>
              </a:rPr>
              <a:t>CS </a:t>
            </a:r>
            <a:r>
              <a:rPr lang="en-US" altLang="en-US" b="1" i="1">
                <a:solidFill>
                  <a:srgbClr val="008000"/>
                </a:solidFill>
                <a:latin typeface="Calibri" pitchFamily="34" charset="0"/>
              </a:rPr>
              <a:t>Theory</a:t>
            </a:r>
            <a:endParaRPr lang="en-US" altLang="en-US" b="1" i="1">
              <a:solidFill>
                <a:srgbClr val="008000"/>
              </a:solidFill>
            </a:endParaRPr>
          </a:p>
        </p:txBody>
      </p:sp>
      <p:sp>
        <p:nvSpPr>
          <p:cNvPr id="13336" name="TextBox 58"/>
          <p:cNvSpPr txBox="1">
            <a:spLocks noChangeArrowheads="1"/>
          </p:cNvSpPr>
          <p:nvPr/>
        </p:nvSpPr>
        <p:spPr bwMode="auto">
          <a:xfrm>
            <a:off x="2466975" y="1298575"/>
            <a:ext cx="350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Final Projects</a:t>
            </a:r>
          </a:p>
        </p:txBody>
      </p:sp>
      <p:sp>
        <p:nvSpPr>
          <p:cNvPr id="13337" name="TextBox 55"/>
          <p:cNvSpPr txBox="1">
            <a:spLocks noChangeArrowheads="1"/>
          </p:cNvSpPr>
          <p:nvPr/>
        </p:nvSpPr>
        <p:spPr bwMode="auto">
          <a:xfrm>
            <a:off x="6064250" y="1263650"/>
            <a:ext cx="1095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500">
                <a:solidFill>
                  <a:srgbClr val="06A606"/>
                </a:solidFill>
                <a:latin typeface="Cambria" pitchFamily="18" charset="0"/>
              </a:rPr>
              <a:t>Picobot</a:t>
            </a:r>
          </a:p>
          <a:p>
            <a:pPr>
              <a:lnSpc>
                <a:spcPts val="1400"/>
              </a:lnSpc>
            </a:pPr>
            <a:r>
              <a:rPr lang="en-US" altLang="en-US" sz="1500">
                <a:solidFill>
                  <a:srgbClr val="06A606"/>
                </a:solidFill>
                <a:latin typeface="Cambria" pitchFamily="18" charset="0"/>
              </a:rPr>
              <a:t>vPool</a:t>
            </a:r>
          </a:p>
          <a:p>
            <a:pPr>
              <a:lnSpc>
                <a:spcPts val="1400"/>
              </a:lnSpc>
            </a:pPr>
            <a:r>
              <a:rPr lang="en-US" altLang="en-US" sz="1500">
                <a:solidFill>
                  <a:srgbClr val="06A606"/>
                </a:solidFill>
                <a:latin typeface="Cambria" pitchFamily="18" charset="0"/>
              </a:rPr>
              <a:t>TextClouds</a:t>
            </a:r>
          </a:p>
        </p:txBody>
      </p:sp>
      <p:sp>
        <p:nvSpPr>
          <p:cNvPr id="13338" name="Rounded Rectangle 59"/>
          <p:cNvSpPr>
            <a:spLocks noChangeArrowheads="1"/>
          </p:cNvSpPr>
          <p:nvPr/>
        </p:nvSpPr>
        <p:spPr bwMode="auto">
          <a:xfrm>
            <a:off x="228600" y="992188"/>
            <a:ext cx="8578850" cy="5797550"/>
          </a:xfrm>
          <a:prstGeom prst="roundRect">
            <a:avLst>
              <a:gd name="adj" fmla="val 16667"/>
            </a:avLst>
          </a:prstGeom>
          <a:solidFill>
            <a:schemeClr val="bg1">
              <a:alpha val="78822"/>
            </a:schemeClr>
          </a:solidFill>
          <a:ln w="38100" algn="ctr">
            <a:solidFill>
              <a:srgbClr val="CCE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39" name="Text Box 24"/>
          <p:cNvSpPr txBox="1">
            <a:spLocks noChangeArrowheads="1"/>
          </p:cNvSpPr>
          <p:nvPr/>
        </p:nvSpPr>
        <p:spPr bwMode="auto">
          <a:xfrm rot="20815431">
            <a:off x="1257300" y="2091140"/>
            <a:ext cx="6286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7200" dirty="0">
                <a:latin typeface="Cambria" panose="02040503050406030204" pitchFamily="18" charset="0"/>
              </a:rPr>
              <a:t>CS 5 ~ all corners of CS</a:t>
            </a:r>
          </a:p>
        </p:txBody>
      </p:sp>
      <p:sp>
        <p:nvSpPr>
          <p:cNvPr id="13340" name="Text Box 24"/>
          <p:cNvSpPr txBox="1">
            <a:spLocks noChangeArrowheads="1"/>
          </p:cNvSpPr>
          <p:nvPr/>
        </p:nvSpPr>
        <p:spPr bwMode="auto">
          <a:xfrm>
            <a:off x="1041400" y="106362"/>
            <a:ext cx="723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next two weeks in CS5…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341" name="TextBox 58"/>
          <p:cNvSpPr txBox="1">
            <a:spLocks noChangeArrowheads="1"/>
          </p:cNvSpPr>
          <p:nvPr/>
        </p:nvSpPr>
        <p:spPr bwMode="auto">
          <a:xfrm>
            <a:off x="1016000" y="5719763"/>
            <a:ext cx="7258050" cy="8318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b="1" i="1" dirty="0">
                <a:solidFill>
                  <a:srgbClr val="0900FF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4168775" y="4392613"/>
            <a:ext cx="752475" cy="1228725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5599113" y="152400"/>
            <a:ext cx="3316287" cy="901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575300" y="2362200"/>
            <a:ext cx="2557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Which column number do we want to return here?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2400" y="431800"/>
            <a:ext cx="72405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B04FF"/>
                </a:solidFill>
                <a:latin typeface="Courier New" pitchFamily="49" charset="0"/>
              </a:rPr>
              <a:t>tiebreakMove</a:t>
            </a:r>
            <a:r>
              <a:rPr lang="en-US" altLang="en-US" b="1">
                <a:latin typeface="Courier New" pitchFamily="49" charset="0"/>
              </a:rPr>
              <a:t>(self, sc):</a:t>
            </a:r>
          </a:p>
          <a:p>
            <a:pPr>
              <a:lnSpc>
                <a:spcPct val="80000"/>
              </a:lnSpc>
            </a:pPr>
            <a:endParaRPr lang="en-US" alt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>
                <a:latin typeface="Courier New" pitchFamily="49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en-US" alt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alt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self.tbt == </a:t>
            </a:r>
            <a:r>
              <a:rPr lang="en-US" altLang="en-US" b="1">
                <a:solidFill>
                  <a:srgbClr val="06961A"/>
                </a:solidFill>
                <a:latin typeface="Courier New" pitchFamily="49" charset="0"/>
              </a:rPr>
              <a:t>'RIGHT'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altLang="en-US" b="1">
                <a:latin typeface="Courier New" pitchFamily="49" charset="0"/>
              </a:rPr>
              <a:t>       col = _____</a:t>
            </a:r>
          </a:p>
          <a:p>
            <a:pPr>
              <a:lnSpc>
                <a:spcPct val="80000"/>
              </a:lnSpc>
            </a:pPr>
            <a:r>
              <a:rPr lang="en-US" altLang="en-US" b="1">
                <a:latin typeface="Courier New" pitchFamily="49" charset="0"/>
              </a:rPr>
              <a:t>       </a:t>
            </a:r>
            <a:r>
              <a:rPr lang="en-US" altLang="en-US" b="1">
                <a:solidFill>
                  <a:srgbClr val="FF9900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latin typeface="Courier New" pitchFamily="49" charset="0"/>
              </a:rPr>
              <a:t> sc[col] &lt; ______ : </a:t>
            </a:r>
          </a:p>
          <a:p>
            <a:pPr>
              <a:lnSpc>
                <a:spcPct val="80000"/>
              </a:lnSpc>
            </a:pPr>
            <a:r>
              <a:rPr lang="en-US" altLang="en-US" b="1">
                <a:latin typeface="Courier New" pitchFamily="49" charset="0"/>
              </a:rPr>
              <a:t>          col -= 1  </a:t>
            </a:r>
          </a:p>
          <a:p>
            <a:pPr>
              <a:lnSpc>
                <a:spcPct val="80000"/>
              </a:lnSpc>
            </a:pPr>
            <a:r>
              <a:rPr lang="en-US" altLang="en-US" b="1">
                <a:latin typeface="Courier New" pitchFamily="49" charset="0"/>
              </a:rPr>
              <a:t>       </a:t>
            </a:r>
            <a:r>
              <a:rPr lang="en-US" altLang="en-US" b="1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col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139825" y="6383338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accent2"/>
                </a:solidFill>
                <a:latin typeface="Comic Sans MS" pitchFamily="66" charset="0"/>
              </a:rPr>
              <a:t>How would  </a:t>
            </a:r>
            <a:r>
              <a:rPr lang="en-US" altLang="en-US" sz="1600" b="1">
                <a:solidFill>
                  <a:srgbClr val="06961A"/>
                </a:solidFill>
                <a:latin typeface="Courier New" pitchFamily="49" charset="0"/>
              </a:rPr>
              <a:t>'RANDOM'</a:t>
            </a:r>
            <a:r>
              <a:rPr lang="en-US" altLang="en-US" sz="1600">
                <a:solidFill>
                  <a:schemeClr val="accent2"/>
                </a:solidFill>
                <a:latin typeface="Comic Sans MS" pitchFamily="66" charset="0"/>
              </a:rPr>
              <a:t> and </a:t>
            </a:r>
            <a:r>
              <a:rPr lang="en-US" altLang="en-US" sz="1600" b="1">
                <a:solidFill>
                  <a:srgbClr val="06961A"/>
                </a:solidFill>
                <a:latin typeface="Courier New" pitchFamily="49" charset="0"/>
              </a:rPr>
              <a:t>'LEFT'</a:t>
            </a:r>
            <a:r>
              <a:rPr lang="en-US" altLang="en-US" sz="1600" b="1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600">
                <a:solidFill>
                  <a:schemeClr val="accent2"/>
                </a:solidFill>
                <a:latin typeface="Comic Sans MS" pitchFamily="66" charset="0"/>
              </a:rPr>
              <a:t>work differently?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664200" y="533400"/>
            <a:ext cx="307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/>
              <a:t>sc = [-1,0,50,50,50,0,0]</a:t>
            </a:r>
            <a:endParaRPr lang="en-US" alt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883400" y="177800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Suppose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437313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0</a:t>
            </a:r>
            <a:endParaRPr lang="en-US" altLang="en-US" sz="140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71195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1</a:t>
            </a:r>
            <a:endParaRPr lang="en-US" altLang="en-US" sz="140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0564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2</a:t>
            </a:r>
            <a:endParaRPr lang="en-US" altLang="en-US" sz="1400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74374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3</a:t>
            </a:r>
            <a:endParaRPr lang="en-US" altLang="en-US" sz="1400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7422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4</a:t>
            </a:r>
            <a:endParaRPr lang="en-US" altLang="en-US" sz="1400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810260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5</a:t>
            </a:r>
            <a:endParaRPr lang="en-US" altLang="en-US" sz="1400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83518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6</a:t>
            </a:r>
            <a:endParaRPr lang="en-US" altLang="en-US" sz="1400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675313" y="1066800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1"/>
              <a:t>col</a:t>
            </a:r>
            <a:endParaRPr lang="en-US" altLang="en-US" sz="1400"/>
          </a:p>
        </p:txBody>
      </p:sp>
      <p:sp>
        <p:nvSpPr>
          <p:cNvPr id="12304" name="Text Box 3"/>
          <p:cNvSpPr txBox="1">
            <a:spLocks noChangeArrowheads="1"/>
          </p:cNvSpPr>
          <p:nvPr/>
        </p:nvSpPr>
        <p:spPr bwMode="auto">
          <a:xfrm>
            <a:off x="6053138" y="3352800"/>
            <a:ext cx="2557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At which col do we start?</a:t>
            </a:r>
          </a:p>
        </p:txBody>
      </p:sp>
      <p:sp>
        <p:nvSpPr>
          <p:cNvPr id="12305" name="Text Box 3"/>
          <p:cNvSpPr txBox="1">
            <a:spLocks noChangeArrowheads="1"/>
          </p:cNvSpPr>
          <p:nvPr/>
        </p:nvSpPr>
        <p:spPr bwMode="auto">
          <a:xfrm>
            <a:off x="6434138" y="3987800"/>
            <a:ext cx="2557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How do we know if the col is NOT the one we want?</a:t>
            </a:r>
          </a:p>
        </p:txBody>
      </p:sp>
      <p:cxnSp>
        <p:nvCxnSpPr>
          <p:cNvPr id="12306" name="Straight Arrow Connector 2"/>
          <p:cNvCxnSpPr>
            <a:cxnSpLocks noChangeShapeType="1"/>
            <a:stCxn id="12304" idx="1"/>
          </p:cNvCxnSpPr>
          <p:nvPr/>
        </p:nvCxnSpPr>
        <p:spPr bwMode="auto">
          <a:xfrm flipH="1">
            <a:off x="5168900" y="3522663"/>
            <a:ext cx="8842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Straight Arrow Connector 21"/>
          <p:cNvCxnSpPr>
            <a:cxnSpLocks noChangeShapeType="1"/>
          </p:cNvCxnSpPr>
          <p:nvPr/>
        </p:nvCxnSpPr>
        <p:spPr bwMode="auto">
          <a:xfrm flipH="1" flipV="1">
            <a:off x="5919788" y="4078288"/>
            <a:ext cx="517525" cy="73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Arrow Connector 23"/>
          <p:cNvCxnSpPr>
            <a:cxnSpLocks noChangeShapeType="1"/>
          </p:cNvCxnSpPr>
          <p:nvPr/>
        </p:nvCxnSpPr>
        <p:spPr bwMode="auto">
          <a:xfrm flipH="1">
            <a:off x="5168900" y="2698750"/>
            <a:ext cx="517525" cy="133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64440" y="232200"/>
              <a:ext cx="7974360" cy="4983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5080" y="222840"/>
                <a:ext cx="7993080" cy="50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573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>
                <a:latin typeface="Times" pitchFamily="-106" charset="0"/>
              </a:rPr>
              <a:t>FSM:   </a:t>
            </a:r>
            <a:r>
              <a:rPr lang="en-US" altLang="en-US" sz="4000" i="1">
                <a:latin typeface="Times" pitchFamily="-106" charset="0"/>
              </a:rPr>
              <a:t>Finite state machine</a:t>
            </a:r>
            <a:endParaRPr lang="en-US" altLang="en-US" sz="4000">
              <a:latin typeface="Times" pitchFamily="-106" charset="0"/>
            </a:endParaRPr>
          </a:p>
        </p:txBody>
      </p:sp>
      <p:sp>
        <p:nvSpPr>
          <p:cNvPr id="57348" name="Oval 7"/>
          <p:cNvSpPr>
            <a:spLocks noChangeArrowheads="1"/>
          </p:cNvSpPr>
          <p:nvPr/>
        </p:nvSpPr>
        <p:spPr bwMode="auto">
          <a:xfrm>
            <a:off x="1600200" y="2819400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1838325" y="3344863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0</a:t>
            </a:r>
          </a:p>
        </p:txBody>
      </p:sp>
      <p:sp>
        <p:nvSpPr>
          <p:cNvPr id="57350" name="Freeform 17"/>
          <p:cNvSpPr>
            <a:spLocks/>
          </p:cNvSpPr>
          <p:nvPr/>
        </p:nvSpPr>
        <p:spPr bwMode="auto">
          <a:xfrm>
            <a:off x="3233738" y="3810000"/>
            <a:ext cx="2819400" cy="457200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Freeform 18"/>
          <p:cNvSpPr>
            <a:spLocks/>
          </p:cNvSpPr>
          <p:nvPr/>
        </p:nvSpPr>
        <p:spPr bwMode="auto">
          <a:xfrm>
            <a:off x="3200400" y="2819400"/>
            <a:ext cx="2743200" cy="45720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Text Box 20"/>
          <p:cNvSpPr txBox="1">
            <a:spLocks noChangeArrowheads="1"/>
          </p:cNvSpPr>
          <p:nvPr/>
        </p:nvSpPr>
        <p:spPr bwMode="auto">
          <a:xfrm>
            <a:off x="2406650" y="1720850"/>
            <a:ext cx="1582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57353" name="Freeform 24"/>
          <p:cNvSpPr>
            <a:spLocks/>
          </p:cNvSpPr>
          <p:nvPr/>
        </p:nvSpPr>
        <p:spPr bwMode="auto">
          <a:xfrm>
            <a:off x="1825625" y="1939925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Freeform 26"/>
          <p:cNvSpPr>
            <a:spLocks/>
          </p:cNvSpPr>
          <p:nvPr/>
        </p:nvSpPr>
        <p:spPr bwMode="auto">
          <a:xfrm>
            <a:off x="1403350" y="34290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Text Box 33"/>
          <p:cNvSpPr txBox="1">
            <a:spLocks noChangeArrowheads="1"/>
          </p:cNvSpPr>
          <p:nvPr/>
        </p:nvSpPr>
        <p:spPr bwMode="auto">
          <a:xfrm>
            <a:off x="1951038" y="5913438"/>
            <a:ext cx="3352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0010111</a:t>
            </a:r>
          </a:p>
        </p:txBody>
      </p:sp>
      <p:sp>
        <p:nvSpPr>
          <p:cNvPr id="57356" name="Text Box 34"/>
          <p:cNvSpPr txBox="1">
            <a:spLocks noChangeArrowheads="1"/>
          </p:cNvSpPr>
          <p:nvPr/>
        </p:nvSpPr>
        <p:spPr bwMode="auto">
          <a:xfrm>
            <a:off x="160338" y="5978525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Sand" charset="0"/>
              </a:rPr>
              <a:t>another input sequence</a:t>
            </a:r>
          </a:p>
        </p:txBody>
      </p:sp>
      <p:grpSp>
        <p:nvGrpSpPr>
          <p:cNvPr id="57357" name="Group 35"/>
          <p:cNvGrpSpPr>
            <a:grpSpLocks/>
          </p:cNvGrpSpPr>
          <p:nvPr/>
        </p:nvGrpSpPr>
        <p:grpSpPr bwMode="auto">
          <a:xfrm>
            <a:off x="8391525" y="6061075"/>
            <a:ext cx="479425" cy="522288"/>
            <a:chOff x="2928" y="1051"/>
            <a:chExt cx="840" cy="957"/>
          </a:xfrm>
        </p:grpSpPr>
        <p:sp>
          <p:nvSpPr>
            <p:cNvPr id="57386" name="Freeform 3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7" name="Oval 3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8" name="Oval 3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9" name="Oval 3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0" name="Oval 4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1" name="Oval 4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2" name="Oval 4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3" name="Oval 4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4" name="AutoShape 4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5" name="Freeform 4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6" name="Freeform 4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7" name="Freeform 4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8" name="Freeform 4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8" name="Text Box 49"/>
          <p:cNvSpPr txBox="1">
            <a:spLocks noChangeArrowheads="1"/>
          </p:cNvSpPr>
          <p:nvPr/>
        </p:nvSpPr>
        <p:spPr bwMode="auto">
          <a:xfrm>
            <a:off x="5378450" y="5973763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900FF"/>
                </a:solidFill>
                <a:latin typeface="Comic Sans MS" pitchFamily="66" charset="0"/>
              </a:rPr>
              <a:t>What does each state MEAN ? </a:t>
            </a:r>
          </a:p>
        </p:txBody>
      </p:sp>
      <p:sp>
        <p:nvSpPr>
          <p:cNvPr id="57359" name="Oval 50"/>
          <p:cNvSpPr>
            <a:spLocks noChangeArrowheads="1"/>
          </p:cNvSpPr>
          <p:nvPr/>
        </p:nvSpPr>
        <p:spPr bwMode="auto">
          <a:xfrm>
            <a:off x="6019800" y="2743200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60" name="Text Box 51"/>
          <p:cNvSpPr txBox="1">
            <a:spLocks noChangeArrowheads="1"/>
          </p:cNvSpPr>
          <p:nvPr/>
        </p:nvSpPr>
        <p:spPr bwMode="auto">
          <a:xfrm>
            <a:off x="6259513" y="3265488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1</a:t>
            </a:r>
          </a:p>
        </p:txBody>
      </p:sp>
      <p:sp>
        <p:nvSpPr>
          <p:cNvPr id="57361" name="Text Box 52"/>
          <p:cNvSpPr txBox="1">
            <a:spLocks noChangeArrowheads="1"/>
          </p:cNvSpPr>
          <p:nvPr/>
        </p:nvSpPr>
        <p:spPr bwMode="auto">
          <a:xfrm>
            <a:off x="5378450" y="6335713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900FF"/>
                </a:solidFill>
                <a:latin typeface="Comic Sans MS" pitchFamily="66" charset="0"/>
              </a:rPr>
              <a:t>What does this FSM do overall?</a:t>
            </a:r>
          </a:p>
        </p:txBody>
      </p:sp>
      <p:sp>
        <p:nvSpPr>
          <p:cNvPr id="57362" name="Text Box 55"/>
          <p:cNvSpPr txBox="1">
            <a:spLocks noChangeArrowheads="1"/>
          </p:cNvSpPr>
          <p:nvPr/>
        </p:nvSpPr>
        <p:spPr bwMode="auto">
          <a:xfrm>
            <a:off x="6931025" y="1641475"/>
            <a:ext cx="158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57363" name="Freeform 56"/>
          <p:cNvSpPr>
            <a:spLocks/>
          </p:cNvSpPr>
          <p:nvPr/>
        </p:nvSpPr>
        <p:spPr bwMode="auto">
          <a:xfrm>
            <a:off x="6340475" y="1843088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Text Box 57"/>
          <p:cNvSpPr txBox="1">
            <a:spLocks noChangeArrowheads="1"/>
          </p:cNvSpPr>
          <p:nvPr/>
        </p:nvSpPr>
        <p:spPr bwMode="auto">
          <a:xfrm>
            <a:off x="3841750" y="4249738"/>
            <a:ext cx="1550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57365" name="Text Box 58"/>
          <p:cNvSpPr txBox="1">
            <a:spLocks noChangeArrowheads="1"/>
          </p:cNvSpPr>
          <p:nvPr/>
        </p:nvSpPr>
        <p:spPr bwMode="auto">
          <a:xfrm>
            <a:off x="3841750" y="2460625"/>
            <a:ext cx="1550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57366" name="Oval 59"/>
          <p:cNvSpPr>
            <a:spLocks noChangeArrowheads="1"/>
          </p:cNvSpPr>
          <p:nvPr/>
        </p:nvSpPr>
        <p:spPr bwMode="auto">
          <a:xfrm>
            <a:off x="6103938" y="2825750"/>
            <a:ext cx="1390650" cy="1389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7367" name="Straight Arrow Connector 39"/>
          <p:cNvCxnSpPr>
            <a:cxnSpLocks noChangeShapeType="1"/>
            <a:endCxn id="57355" idx="2"/>
          </p:cNvCxnSpPr>
          <p:nvPr/>
        </p:nvCxnSpPr>
        <p:spPr bwMode="auto">
          <a:xfrm>
            <a:off x="2133600" y="6629400"/>
            <a:ext cx="149383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8" name="Rectangle 40"/>
          <p:cNvSpPr>
            <a:spLocks noChangeArrowheads="1"/>
          </p:cNvSpPr>
          <p:nvPr/>
        </p:nvSpPr>
        <p:spPr bwMode="auto">
          <a:xfrm>
            <a:off x="327025" y="6464300"/>
            <a:ext cx="1163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always left-to-right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29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9650" y="5657850"/>
              <a:ext cx="803275" cy="922338"/>
            </p14:xfrm>
          </p:contentPart>
        </mc:Choice>
        <mc:Fallback xmlns="">
          <p:pic>
            <p:nvPicPr>
              <p:cNvPr id="1229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4888" y="5643090"/>
                <a:ext cx="830999" cy="945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9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441950"/>
              <a:ext cx="1081087" cy="679450"/>
            </p14:xfrm>
          </p:contentPart>
        </mc:Choice>
        <mc:Fallback xmlns="">
          <p:pic>
            <p:nvPicPr>
              <p:cNvPr id="1229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6923" y="5428275"/>
                <a:ext cx="1110247" cy="707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9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3" y="2160588"/>
              <a:ext cx="1536700" cy="935037"/>
            </p14:xfrm>
          </p:contentPart>
        </mc:Choice>
        <mc:Fallback xmlns="">
          <p:pic>
            <p:nvPicPr>
              <p:cNvPr id="1229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154" y="2150147"/>
                <a:ext cx="1564058" cy="9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2503488"/>
              <a:ext cx="1157288" cy="893762"/>
            </p14:xfrm>
          </p:contentPart>
        </mc:Choice>
        <mc:Fallback xmlns="">
          <p:pic>
            <p:nvPicPr>
              <p:cNvPr id="1229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06521" y="2488730"/>
                <a:ext cx="1182846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9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2838" y="5629275"/>
              <a:ext cx="131762" cy="203200"/>
            </p14:xfrm>
          </p:contentPart>
        </mc:Choice>
        <mc:Fallback xmlns="">
          <p:pic>
            <p:nvPicPr>
              <p:cNvPr id="1229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9518" y="5618106"/>
                <a:ext cx="147962" cy="22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9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5651500"/>
              <a:ext cx="117475" cy="165100"/>
            </p14:xfrm>
          </p:contentPart>
        </mc:Choice>
        <mc:Fallback xmlns="">
          <p:pic>
            <p:nvPicPr>
              <p:cNvPr id="1229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0859" y="5639630"/>
                <a:ext cx="135493" cy="19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9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8100" y="5535613"/>
              <a:ext cx="193675" cy="298450"/>
            </p14:xfrm>
          </p:contentPart>
        </mc:Choice>
        <mc:Fallback xmlns="">
          <p:pic>
            <p:nvPicPr>
              <p:cNvPr id="1229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4060" y="5520853"/>
                <a:ext cx="219954" cy="325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29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8438" y="5297488"/>
              <a:ext cx="122237" cy="327025"/>
            </p14:xfrm>
          </p:contentPart>
        </mc:Choice>
        <mc:Fallback xmlns="">
          <p:pic>
            <p:nvPicPr>
              <p:cNvPr id="1229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65495" y="5290645"/>
                <a:ext cx="138775" cy="339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29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2400" y="5487988"/>
              <a:ext cx="228600" cy="173037"/>
            </p14:xfrm>
          </p:contentPart>
        </mc:Choice>
        <mc:Fallback xmlns="">
          <p:pic>
            <p:nvPicPr>
              <p:cNvPr id="1229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080" y="5473958"/>
                <a:ext cx="256320" cy="196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29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0513" y="5916613"/>
              <a:ext cx="69850" cy="233362"/>
            </p14:xfrm>
          </p:contentPart>
        </mc:Choice>
        <mc:Fallback xmlns="">
          <p:pic>
            <p:nvPicPr>
              <p:cNvPr id="1229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2232" y="5907970"/>
                <a:ext cx="86772" cy="25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0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4013" y="5929313"/>
              <a:ext cx="36512" cy="207962"/>
            </p14:xfrm>
          </p:contentPart>
        </mc:Choice>
        <mc:Fallback xmlns="">
          <p:pic>
            <p:nvPicPr>
              <p:cNvPr id="1230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21722" y="5919239"/>
                <a:ext cx="60010" cy="227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0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5989638"/>
              <a:ext cx="157162" cy="73025"/>
            </p14:xfrm>
          </p:contentPart>
        </mc:Choice>
        <mc:Fallback xmlns="">
          <p:pic>
            <p:nvPicPr>
              <p:cNvPr id="1230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29772" y="5980645"/>
                <a:ext cx="174425" cy="91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0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1150" y="6083300"/>
              <a:ext cx="92075" cy="46038"/>
            </p14:xfrm>
          </p:contentPart>
        </mc:Choice>
        <mc:Fallback xmlns="">
          <p:pic>
            <p:nvPicPr>
              <p:cNvPr id="1230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82878" y="6078984"/>
                <a:ext cx="104663" cy="63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0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9738" y="5891213"/>
              <a:ext cx="147637" cy="369887"/>
            </p14:xfrm>
          </p:contentPart>
        </mc:Choice>
        <mc:Fallback xmlns="">
          <p:pic>
            <p:nvPicPr>
              <p:cNvPr id="1230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8493" y="5877711"/>
                <a:ext cx="167951" cy="395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0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8963" y="5816600"/>
              <a:ext cx="101600" cy="215900"/>
            </p14:xfrm>
          </p:contentPart>
        </mc:Choice>
        <mc:Fallback xmlns="">
          <p:pic>
            <p:nvPicPr>
              <p:cNvPr id="1230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59235" y="5803286"/>
                <a:ext cx="119614" cy="241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0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7863" y="5870575"/>
              <a:ext cx="58737" cy="125413"/>
            </p14:xfrm>
          </p:contentPart>
        </mc:Choice>
        <mc:Fallback xmlns="">
          <p:pic>
            <p:nvPicPr>
              <p:cNvPr id="1230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53899" y="5857962"/>
                <a:ext cx="76394" cy="151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0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8813" y="5726113"/>
              <a:ext cx="14287" cy="104775"/>
            </p14:xfrm>
          </p:contentPart>
        </mc:Choice>
        <mc:Fallback xmlns="">
          <p:pic>
            <p:nvPicPr>
              <p:cNvPr id="1230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31312" y="5720712"/>
                <a:ext cx="27860" cy="1137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841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1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>
                <a:latin typeface="Times" pitchFamily="-106" charset="0"/>
              </a:rPr>
              <a:t>Another example</a:t>
            </a: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533400" y="4999038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What inputs does this FSM </a:t>
            </a:r>
            <a:r>
              <a:rPr lang="en-US" altLang="en-US" b="1" i="1">
                <a:solidFill>
                  <a:srgbClr val="F3020A"/>
                </a:solidFill>
                <a:latin typeface="Times" pitchFamily="-106" charset="0"/>
              </a:rPr>
              <a:t>accept</a:t>
            </a:r>
            <a:r>
              <a:rPr lang="en-US" altLang="en-US">
                <a:latin typeface="Times" pitchFamily="-106" charset="0"/>
              </a:rPr>
              <a:t>?</a:t>
            </a:r>
          </a:p>
        </p:txBody>
      </p:sp>
      <p:sp>
        <p:nvSpPr>
          <p:cNvPr id="58373" name="Oval 7"/>
          <p:cNvSpPr>
            <a:spLocks noChangeArrowheads="1"/>
          </p:cNvSpPr>
          <p:nvPr/>
        </p:nvSpPr>
        <p:spPr bwMode="auto">
          <a:xfrm>
            <a:off x="2297113" y="23352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2439988" y="2506663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s0</a:t>
            </a:r>
          </a:p>
        </p:txBody>
      </p:sp>
      <p:sp>
        <p:nvSpPr>
          <p:cNvPr id="58375" name="Oval 9"/>
          <p:cNvSpPr>
            <a:spLocks noChangeArrowheads="1"/>
          </p:cNvSpPr>
          <p:nvPr/>
        </p:nvSpPr>
        <p:spPr bwMode="auto">
          <a:xfrm>
            <a:off x="4251325" y="20986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6" name="Text Box 10"/>
          <p:cNvSpPr txBox="1">
            <a:spLocks noChangeArrowheads="1"/>
          </p:cNvSpPr>
          <p:nvPr/>
        </p:nvSpPr>
        <p:spPr bwMode="auto">
          <a:xfrm>
            <a:off x="4394200" y="22701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s1</a:t>
            </a:r>
          </a:p>
        </p:txBody>
      </p:sp>
      <p:sp>
        <p:nvSpPr>
          <p:cNvPr id="58377" name="Oval 11"/>
          <p:cNvSpPr>
            <a:spLocks noChangeArrowheads="1"/>
          </p:cNvSpPr>
          <p:nvPr/>
        </p:nvSpPr>
        <p:spPr bwMode="auto">
          <a:xfrm>
            <a:off x="4181475" y="203835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8" name="Text Box 12"/>
          <p:cNvSpPr txBox="1">
            <a:spLocks noChangeArrowheads="1"/>
          </p:cNvSpPr>
          <p:nvPr/>
        </p:nvSpPr>
        <p:spPr bwMode="auto">
          <a:xfrm>
            <a:off x="2644775" y="173831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58379" name="Text Box 13"/>
          <p:cNvSpPr txBox="1">
            <a:spLocks noChangeArrowheads="1"/>
          </p:cNvSpPr>
          <p:nvPr/>
        </p:nvSpPr>
        <p:spPr bwMode="auto">
          <a:xfrm>
            <a:off x="3387725" y="2138363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58380" name="Freeform 15"/>
          <p:cNvSpPr>
            <a:spLocks/>
          </p:cNvSpPr>
          <p:nvPr/>
        </p:nvSpPr>
        <p:spPr bwMode="auto">
          <a:xfrm>
            <a:off x="2459038" y="18621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Oval 17"/>
          <p:cNvSpPr>
            <a:spLocks noChangeArrowheads="1"/>
          </p:cNvSpPr>
          <p:nvPr/>
        </p:nvSpPr>
        <p:spPr bwMode="auto">
          <a:xfrm>
            <a:off x="2220913" y="227965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82" name="Line 18"/>
          <p:cNvSpPr>
            <a:spLocks noChangeShapeType="1"/>
          </p:cNvSpPr>
          <p:nvPr/>
        </p:nvSpPr>
        <p:spPr bwMode="auto">
          <a:xfrm flipV="1">
            <a:off x="3048000" y="2360613"/>
            <a:ext cx="1135063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Oval 19"/>
          <p:cNvSpPr>
            <a:spLocks noChangeArrowheads="1"/>
          </p:cNvSpPr>
          <p:nvPr/>
        </p:nvSpPr>
        <p:spPr bwMode="auto">
          <a:xfrm>
            <a:off x="5888038" y="29876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84" name="Text Box 20"/>
          <p:cNvSpPr txBox="1">
            <a:spLocks noChangeArrowheads="1"/>
          </p:cNvSpPr>
          <p:nvPr/>
        </p:nvSpPr>
        <p:spPr bwMode="auto">
          <a:xfrm>
            <a:off x="6030913" y="31591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s2</a:t>
            </a:r>
          </a:p>
        </p:txBody>
      </p:sp>
      <p:sp>
        <p:nvSpPr>
          <p:cNvPr id="58385" name="Line 21"/>
          <p:cNvSpPr>
            <a:spLocks noChangeShapeType="1"/>
          </p:cNvSpPr>
          <p:nvPr/>
        </p:nvSpPr>
        <p:spPr bwMode="auto">
          <a:xfrm>
            <a:off x="4935538" y="2628900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6911975" y="31877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0,1</a:t>
            </a:r>
          </a:p>
        </p:txBody>
      </p:sp>
      <p:sp>
        <p:nvSpPr>
          <p:cNvPr id="58387" name="Freeform 23"/>
          <p:cNvSpPr>
            <a:spLocks/>
          </p:cNvSpPr>
          <p:nvPr/>
        </p:nvSpPr>
        <p:spPr bwMode="auto">
          <a:xfrm rot="5836100">
            <a:off x="6640513" y="315436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Text Box 24"/>
          <p:cNvSpPr txBox="1">
            <a:spLocks noChangeArrowheads="1"/>
          </p:cNvSpPr>
          <p:nvPr/>
        </p:nvSpPr>
        <p:spPr bwMode="auto">
          <a:xfrm>
            <a:off x="5311775" y="24892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58389" name="Freeform 27"/>
          <p:cNvSpPr>
            <a:spLocks/>
          </p:cNvSpPr>
          <p:nvPr/>
        </p:nvSpPr>
        <p:spPr bwMode="auto">
          <a:xfrm>
            <a:off x="2035175" y="25034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Text Box 30"/>
          <p:cNvSpPr txBox="1">
            <a:spLocks noChangeArrowheads="1"/>
          </p:cNvSpPr>
          <p:nvPr/>
        </p:nvSpPr>
        <p:spPr bwMode="auto">
          <a:xfrm>
            <a:off x="3276600" y="4495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0FF"/>
                </a:solidFill>
                <a:latin typeface="Times" pitchFamily="-106" charset="0"/>
              </a:rPr>
              <a:t>Specifically?</a:t>
            </a:r>
          </a:p>
        </p:txBody>
      </p:sp>
      <p:sp>
        <p:nvSpPr>
          <p:cNvPr id="58391" name="Text Box 31"/>
          <p:cNvSpPr txBox="1">
            <a:spLocks noChangeArrowheads="1"/>
          </p:cNvSpPr>
          <p:nvPr/>
        </p:nvSpPr>
        <p:spPr bwMode="auto">
          <a:xfrm>
            <a:off x="3276600" y="520382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0FF"/>
                </a:solidFill>
                <a:latin typeface="Times" pitchFamily="-106" charset="0"/>
              </a:rPr>
              <a:t>Generally?</a:t>
            </a:r>
          </a:p>
        </p:txBody>
      </p:sp>
      <p:sp>
        <p:nvSpPr>
          <p:cNvPr id="58392" name="Text Box 32"/>
          <p:cNvSpPr txBox="1">
            <a:spLocks noChangeArrowheads="1"/>
          </p:cNvSpPr>
          <p:nvPr/>
        </p:nvSpPr>
        <p:spPr bwMode="auto">
          <a:xfrm>
            <a:off x="3276600" y="591343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0FF"/>
                </a:solidFill>
                <a:latin typeface="Times" pitchFamily="-106" charset="0"/>
              </a:rPr>
              <a:t>Fewer states?</a:t>
            </a:r>
          </a:p>
        </p:txBody>
      </p:sp>
      <p:sp>
        <p:nvSpPr>
          <p:cNvPr id="58393" name="AutoShape 33"/>
          <p:cNvSpPr>
            <a:spLocks/>
          </p:cNvSpPr>
          <p:nvPr/>
        </p:nvSpPr>
        <p:spPr bwMode="auto">
          <a:xfrm>
            <a:off x="2941638" y="4529138"/>
            <a:ext cx="249237" cy="1812925"/>
          </a:xfrm>
          <a:prstGeom prst="leftBrace">
            <a:avLst>
              <a:gd name="adj1" fmla="val 6061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94" name="Text Box 34"/>
          <p:cNvSpPr txBox="1">
            <a:spLocks noChangeArrowheads="1"/>
          </p:cNvSpPr>
          <p:nvPr/>
        </p:nvSpPr>
        <p:spPr bwMode="auto">
          <a:xfrm>
            <a:off x="3554413" y="6311900"/>
            <a:ext cx="2830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0FF"/>
                </a:solidFill>
                <a:latin typeface="Comic Sans MS" pitchFamily="66" charset="0"/>
              </a:rPr>
              <a:t>What does each state MEAN ? </a:t>
            </a:r>
          </a:p>
        </p:txBody>
      </p:sp>
      <p:sp>
        <p:nvSpPr>
          <p:cNvPr id="58395" name="Line 35"/>
          <p:cNvSpPr>
            <a:spLocks noChangeShapeType="1"/>
          </p:cNvSpPr>
          <p:nvPr/>
        </p:nvSpPr>
        <p:spPr bwMode="auto">
          <a:xfrm flipH="1">
            <a:off x="3048000" y="2538413"/>
            <a:ext cx="1092200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Text Box 36"/>
          <p:cNvSpPr txBox="1">
            <a:spLocks noChangeArrowheads="1"/>
          </p:cNvSpPr>
          <p:nvPr/>
        </p:nvSpPr>
        <p:spPr bwMode="auto">
          <a:xfrm>
            <a:off x="3484563" y="26193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31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1913" y="4379913"/>
              <a:ext cx="893762" cy="536575"/>
            </p14:xfrm>
          </p:contentPart>
        </mc:Choice>
        <mc:Fallback xmlns="">
          <p:pic>
            <p:nvPicPr>
              <p:cNvPr id="1331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7875" y="4364788"/>
                <a:ext cx="923638" cy="561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1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5075" y="4481513"/>
              <a:ext cx="350838" cy="136525"/>
            </p14:xfrm>
          </p:contentPart>
        </mc:Choice>
        <mc:Fallback xmlns="">
          <p:pic>
            <p:nvPicPr>
              <p:cNvPr id="1331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2147" y="4465870"/>
                <a:ext cx="377052" cy="167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1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4970463"/>
              <a:ext cx="334963" cy="166687"/>
            </p14:xfrm>
          </p:contentPart>
        </mc:Choice>
        <mc:Fallback xmlns="">
          <p:pic>
            <p:nvPicPr>
              <p:cNvPr id="1331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1369" y="4956422"/>
                <a:ext cx="351531" cy="19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1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4838" y="4979988"/>
              <a:ext cx="315912" cy="122237"/>
            </p14:xfrm>
          </p:contentPart>
        </mc:Choice>
        <mc:Fallback xmlns="">
          <p:pic>
            <p:nvPicPr>
              <p:cNvPr id="1331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1525" y="4967405"/>
                <a:ext cx="343257" cy="148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1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4711700"/>
              <a:ext cx="311150" cy="334963"/>
            </p14:xfrm>
          </p:contentPart>
        </mc:Choice>
        <mc:Fallback xmlns="">
          <p:pic>
            <p:nvPicPr>
              <p:cNvPr id="1331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9934" y="4698734"/>
                <a:ext cx="334918" cy="361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1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9413" y="5321300"/>
              <a:ext cx="1490662" cy="482600"/>
            </p14:xfrm>
          </p:contentPart>
        </mc:Choice>
        <mc:Fallback xmlns="">
          <p:pic>
            <p:nvPicPr>
              <p:cNvPr id="1331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44654" y="5310863"/>
                <a:ext cx="1520540" cy="507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2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5650" y="5421313"/>
              <a:ext cx="655638" cy="315912"/>
            </p14:xfrm>
          </p:contentPart>
        </mc:Choice>
        <mc:Fallback xmlns="">
          <p:pic>
            <p:nvPicPr>
              <p:cNvPr id="1332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2343" y="5405911"/>
                <a:ext cx="680454" cy="344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2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25" y="3692525"/>
              <a:ext cx="142875" cy="26988"/>
            </p14:xfrm>
          </p:contentPart>
        </mc:Choice>
        <mc:Fallback xmlns="">
          <p:pic>
            <p:nvPicPr>
              <p:cNvPr id="1332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38946" y="3688927"/>
                <a:ext cx="151152" cy="3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2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2088" y="2565400"/>
              <a:ext cx="1260475" cy="381000"/>
            </p14:xfrm>
          </p:contentPart>
        </mc:Choice>
        <mc:Fallback xmlns="">
          <p:pic>
            <p:nvPicPr>
              <p:cNvPr id="1332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27331" y="2553156"/>
                <a:ext cx="1289629" cy="408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1463" y="3235325"/>
              <a:ext cx="744537" cy="307975"/>
            </p14:xfrm>
          </p:contentPart>
        </mc:Choice>
        <mc:Fallback xmlns="">
          <p:pic>
            <p:nvPicPr>
              <p:cNvPr id="133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08917" y="3220815"/>
                <a:ext cx="772497" cy="338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7563" y="3209925"/>
              <a:ext cx="258762" cy="177800"/>
            </p14:xfrm>
          </p:contentPart>
        </mc:Choice>
        <mc:Fallback xmlns="">
          <p:pic>
            <p:nvPicPr>
              <p:cNvPr id="133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2088" y="3194808"/>
                <a:ext cx="288993" cy="207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1263" y="3144838"/>
              <a:ext cx="238125" cy="274637"/>
            </p14:xfrm>
          </p:contentPart>
        </mc:Choice>
        <mc:Fallback xmlns="">
          <p:pic>
            <p:nvPicPr>
              <p:cNvPr id="133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1536" y="3132960"/>
                <a:ext cx="261181" cy="299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3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1550" y="3484563"/>
              <a:ext cx="665163" cy="190500"/>
            </p14:xfrm>
          </p:contentPart>
        </mc:Choice>
        <mc:Fallback xmlns="">
          <p:pic>
            <p:nvPicPr>
              <p:cNvPr id="133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31472" y="3471959"/>
                <a:ext cx="691078" cy="213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3900" y="1658938"/>
              <a:ext cx="134938" cy="215900"/>
            </p14:xfrm>
          </p:contentPart>
        </mc:Choice>
        <mc:Fallback xmlns="">
          <p:pic>
            <p:nvPicPr>
              <p:cNvPr id="133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24904" y="1644881"/>
                <a:ext cx="147892" cy="236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3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1646238"/>
              <a:ext cx="749300" cy="225425"/>
            </p14:xfrm>
          </p:contentPart>
        </mc:Choice>
        <mc:Fallback xmlns="">
          <p:pic>
            <p:nvPicPr>
              <p:cNvPr id="133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69587" y="1639396"/>
                <a:ext cx="764783" cy="245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2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5488" y="2513013"/>
              <a:ext cx="136525" cy="266700"/>
            </p14:xfrm>
          </p:contentPart>
        </mc:Choice>
        <mc:Fallback xmlns="">
          <p:pic>
            <p:nvPicPr>
              <p:cNvPr id="1332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2520" y="2498976"/>
                <a:ext cx="164622" cy="2958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No occurrences of </a:t>
            </a:r>
            <a:r>
              <a:rPr lang="en-US" altLang="en-US" sz="4400" b="1">
                <a:latin typeface="Courier New" pitchFamily="49" charset="0"/>
              </a:rPr>
              <a:t>110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703513" y="6469063"/>
            <a:ext cx="370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57200" y="1447800"/>
            <a:ext cx="4035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that do </a:t>
            </a:r>
            <a:r>
              <a:rPr lang="en-US" altLang="en-US" sz="1800" b="1" i="1">
                <a:latin typeface="Times" pitchFamily="-106" charset="0"/>
              </a:rPr>
              <a:t>NOT </a:t>
            </a:r>
            <a:r>
              <a:rPr lang="en-US" altLang="en-US" sz="1800">
                <a:latin typeface="Times" pitchFamily="-106" charset="0"/>
              </a:rPr>
              <a:t>anywhere contain the pattern </a:t>
            </a:r>
            <a:r>
              <a:rPr lang="en-US" altLang="en-US" sz="1800" b="1">
                <a:latin typeface="Courier New" pitchFamily="49" charset="0"/>
              </a:rPr>
              <a:t>110 </a:t>
            </a:r>
          </a:p>
        </p:txBody>
      </p:sp>
      <p:grpSp>
        <p:nvGrpSpPr>
          <p:cNvPr id="59397" name="Group 8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9423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24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9398" name="Oval 12"/>
          <p:cNvSpPr>
            <a:spLocks noChangeArrowheads="1"/>
          </p:cNvSpPr>
          <p:nvPr/>
        </p:nvSpPr>
        <p:spPr bwMode="auto">
          <a:xfrm>
            <a:off x="1065213" y="3079750"/>
            <a:ext cx="823912" cy="793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399" name="AutoShape 13"/>
          <p:cNvSpPr>
            <a:spLocks noChangeArrowheads="1"/>
          </p:cNvSpPr>
          <p:nvPr/>
        </p:nvSpPr>
        <p:spPr bwMode="auto">
          <a:xfrm rot="5430567">
            <a:off x="595313" y="3259138"/>
            <a:ext cx="447675" cy="3778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400" name="Oval 14"/>
          <p:cNvSpPr>
            <a:spLocks noChangeArrowheads="1"/>
          </p:cNvSpPr>
          <p:nvPr/>
        </p:nvSpPr>
        <p:spPr bwMode="auto">
          <a:xfrm>
            <a:off x="3259138" y="300355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401" name="Rectangle 15"/>
          <p:cNvSpPr>
            <a:spLocks noChangeArrowheads="1"/>
          </p:cNvSpPr>
          <p:nvPr/>
        </p:nvSpPr>
        <p:spPr bwMode="auto">
          <a:xfrm>
            <a:off x="1049338" y="3373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59402" name="Line 18"/>
          <p:cNvSpPr>
            <a:spLocks noChangeShapeType="1"/>
          </p:cNvSpPr>
          <p:nvPr/>
        </p:nvSpPr>
        <p:spPr bwMode="auto">
          <a:xfrm>
            <a:off x="1997075" y="342900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9"/>
          <p:cNvSpPr txBox="1">
            <a:spLocks noChangeArrowheads="1"/>
          </p:cNvSpPr>
          <p:nvPr/>
        </p:nvSpPr>
        <p:spPr bwMode="auto">
          <a:xfrm>
            <a:off x="2463800" y="30686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59404" name="Oval 20"/>
          <p:cNvSpPr>
            <a:spLocks noChangeArrowheads="1"/>
          </p:cNvSpPr>
          <p:nvPr/>
        </p:nvSpPr>
        <p:spPr bwMode="auto">
          <a:xfrm>
            <a:off x="1019175" y="3027363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9405" name="AutoShape 21"/>
          <p:cNvCxnSpPr>
            <a:cxnSpLocks noChangeShapeType="1"/>
          </p:cNvCxnSpPr>
          <p:nvPr/>
        </p:nvCxnSpPr>
        <p:spPr bwMode="auto">
          <a:xfrm rot="5400000" flipV="1">
            <a:off x="1662907" y="30456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6" name="Text Box 22"/>
          <p:cNvSpPr txBox="1">
            <a:spLocks noChangeArrowheads="1"/>
          </p:cNvSpPr>
          <p:nvPr/>
        </p:nvSpPr>
        <p:spPr bwMode="auto">
          <a:xfrm>
            <a:off x="1997075" y="251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59407" name="Oval 25"/>
          <p:cNvSpPr>
            <a:spLocks noChangeArrowheads="1"/>
          </p:cNvSpPr>
          <p:nvPr/>
        </p:nvSpPr>
        <p:spPr bwMode="auto">
          <a:xfrm>
            <a:off x="3214688" y="296068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408" name="Line 26"/>
          <p:cNvSpPr>
            <a:spLocks noChangeShapeType="1"/>
          </p:cNvSpPr>
          <p:nvPr/>
        </p:nvSpPr>
        <p:spPr bwMode="auto">
          <a:xfrm>
            <a:off x="4211638" y="33861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Oval 27"/>
          <p:cNvSpPr>
            <a:spLocks noChangeArrowheads="1"/>
          </p:cNvSpPr>
          <p:nvPr/>
        </p:nvSpPr>
        <p:spPr bwMode="auto">
          <a:xfrm>
            <a:off x="5518150" y="29718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410" name="Oval 28"/>
          <p:cNvSpPr>
            <a:spLocks noChangeArrowheads="1"/>
          </p:cNvSpPr>
          <p:nvPr/>
        </p:nvSpPr>
        <p:spPr bwMode="auto">
          <a:xfrm>
            <a:off x="5473700" y="292893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411" name="Text Box 33"/>
          <p:cNvSpPr txBox="1">
            <a:spLocks noChangeArrowheads="1"/>
          </p:cNvSpPr>
          <p:nvPr/>
        </p:nvSpPr>
        <p:spPr bwMode="auto">
          <a:xfrm>
            <a:off x="4583113" y="30241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59412" name="Line 26"/>
          <p:cNvSpPr>
            <a:spLocks noChangeShapeType="1"/>
          </p:cNvSpPr>
          <p:nvPr/>
        </p:nvSpPr>
        <p:spPr bwMode="auto">
          <a:xfrm>
            <a:off x="6573838" y="33861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Oval 27"/>
          <p:cNvSpPr>
            <a:spLocks noChangeArrowheads="1"/>
          </p:cNvSpPr>
          <p:nvPr/>
        </p:nvSpPr>
        <p:spPr bwMode="auto">
          <a:xfrm>
            <a:off x="7880350" y="29718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414" name="Text Box 33"/>
          <p:cNvSpPr txBox="1">
            <a:spLocks noChangeArrowheads="1"/>
          </p:cNvSpPr>
          <p:nvPr/>
        </p:nvSpPr>
        <p:spPr bwMode="auto">
          <a:xfrm>
            <a:off x="6945313" y="30241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59415" name="Rectangle 27"/>
          <p:cNvSpPr>
            <a:spLocks noChangeArrowheads="1"/>
          </p:cNvSpPr>
          <p:nvPr/>
        </p:nvSpPr>
        <p:spPr bwMode="auto">
          <a:xfrm>
            <a:off x="1084263" y="2536825"/>
            <a:ext cx="701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start</a:t>
            </a:r>
            <a:endParaRPr lang="en-US" altLang="en-US" sz="2100">
              <a:latin typeface="Calibri" pitchFamily="34" charset="0"/>
            </a:endParaRPr>
          </a:p>
        </p:txBody>
      </p:sp>
      <p:sp>
        <p:nvSpPr>
          <p:cNvPr id="59416" name="Rectangle 28"/>
          <p:cNvSpPr>
            <a:spLocks noChangeArrowheads="1"/>
          </p:cNvSpPr>
          <p:nvPr/>
        </p:nvSpPr>
        <p:spPr bwMode="auto">
          <a:xfrm>
            <a:off x="3217863" y="2536825"/>
            <a:ext cx="11223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end w/1</a:t>
            </a:r>
            <a:endParaRPr lang="en-US" altLang="en-US" sz="2100">
              <a:latin typeface="Calibri" pitchFamily="34" charset="0"/>
            </a:endParaRPr>
          </a:p>
        </p:txBody>
      </p:sp>
      <p:sp>
        <p:nvSpPr>
          <p:cNvPr id="59417" name="Rectangle 29"/>
          <p:cNvSpPr>
            <a:spLocks noChangeArrowheads="1"/>
          </p:cNvSpPr>
          <p:nvPr/>
        </p:nvSpPr>
        <p:spPr bwMode="auto">
          <a:xfrm>
            <a:off x="5334000" y="2541588"/>
            <a:ext cx="1258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end w/11</a:t>
            </a:r>
            <a:endParaRPr lang="en-US" altLang="en-US" sz="2100">
              <a:latin typeface="Calibri" pitchFamily="34" charset="0"/>
            </a:endParaRPr>
          </a:p>
        </p:txBody>
      </p:sp>
      <p:sp>
        <p:nvSpPr>
          <p:cNvPr id="59418" name="Rectangle 30"/>
          <p:cNvSpPr>
            <a:spLocks noChangeArrowheads="1"/>
          </p:cNvSpPr>
          <p:nvPr/>
        </p:nvSpPr>
        <p:spPr bwMode="auto">
          <a:xfrm>
            <a:off x="7993063" y="2571750"/>
            <a:ext cx="617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fail!</a:t>
            </a:r>
            <a:endParaRPr lang="en-US" altLang="en-US" sz="210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33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9575" y="3138488"/>
              <a:ext cx="685800" cy="1498600"/>
            </p14:xfrm>
          </p:contentPart>
        </mc:Choice>
        <mc:Fallback xmlns="">
          <p:pic>
            <p:nvPicPr>
              <p:cNvPr id="1433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7695" y="3129128"/>
                <a:ext cx="703800" cy="152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3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4486275"/>
              <a:ext cx="292100" cy="204788"/>
            </p14:xfrm>
          </p:contentPart>
        </mc:Choice>
        <mc:Fallback xmlns="">
          <p:pic>
            <p:nvPicPr>
              <p:cNvPr id="1433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4186" y="4472239"/>
                <a:ext cx="321310" cy="232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4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5163" y="3910013"/>
              <a:ext cx="1462087" cy="390525"/>
            </p14:xfrm>
          </p:contentPart>
        </mc:Choice>
        <mc:Fallback xmlns="">
          <p:pic>
            <p:nvPicPr>
              <p:cNvPr id="1434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0042" y="3904974"/>
                <a:ext cx="1490529" cy="409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7513" y="3640138"/>
              <a:ext cx="920750" cy="1697037"/>
            </p14:xfrm>
          </p:contentPart>
        </mc:Choice>
        <mc:Fallback xmlns="">
          <p:pic>
            <p:nvPicPr>
              <p:cNvPr id="1434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82755" y="3624298"/>
                <a:ext cx="940907" cy="17272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Number of </a:t>
            </a:r>
            <a:r>
              <a:rPr lang="en-US" altLang="en-US" sz="4400" b="1">
                <a:latin typeface="Courier New" pitchFamily="49" charset="0"/>
              </a:rPr>
              <a:t>0</a:t>
            </a:r>
            <a:r>
              <a:rPr lang="en-US" altLang="en-US" sz="4400">
                <a:latin typeface="Times" pitchFamily="-106" charset="0"/>
              </a:rPr>
              <a:t>s is div. by 3</a:t>
            </a:r>
          </a:p>
        </p:txBody>
      </p:sp>
      <p:sp>
        <p:nvSpPr>
          <p:cNvPr id="60419" name="Rectangle 1029"/>
          <p:cNvSpPr>
            <a:spLocks noChangeArrowheads="1"/>
          </p:cNvSpPr>
          <p:nvPr/>
        </p:nvSpPr>
        <p:spPr bwMode="auto">
          <a:xfrm>
            <a:off x="239713" y="1460500"/>
            <a:ext cx="4035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number of zeros (</a:t>
            </a:r>
            <a:r>
              <a:rPr lang="en-US" altLang="en-US" sz="1800" b="1">
                <a:latin typeface="Courier New" pitchFamily="49" charset="0"/>
              </a:rPr>
              <a:t>0</a:t>
            </a:r>
            <a:r>
              <a:rPr lang="en-US" altLang="en-US" sz="1800">
                <a:latin typeface="Times" pitchFamily="-106" charset="0"/>
              </a:rPr>
              <a:t>s) is a multiple of 3. (0, 3, 6, … zeros). </a:t>
            </a:r>
            <a:endParaRPr lang="en-US" altLang="en-US" sz="1800" b="1">
              <a:latin typeface="Courier New" pitchFamily="49" charset="0"/>
            </a:endParaRPr>
          </a:p>
        </p:txBody>
      </p:sp>
      <p:grpSp>
        <p:nvGrpSpPr>
          <p:cNvPr id="60420" name="Group 103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0431" name="Rectangle 103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2" name="Rectangle 103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0421" name="Text Box 15"/>
          <p:cNvSpPr txBox="1">
            <a:spLocks noChangeArrowheads="1"/>
          </p:cNvSpPr>
          <p:nvPr/>
        </p:nvSpPr>
        <p:spPr bwMode="auto">
          <a:xfrm>
            <a:off x="654050" y="2646363"/>
            <a:ext cx="3006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Accepted:  </a:t>
            </a:r>
            <a:r>
              <a:rPr lang="en-US" altLang="en-US" sz="1200">
                <a:latin typeface="Arial" pitchFamily="34" charset="0"/>
              </a:rPr>
              <a:t>110101110,  11,   0000010</a:t>
            </a:r>
            <a:endParaRPr lang="en-US" altLang="en-US" sz="1200" b="1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200" b="1">
                <a:latin typeface="Arial" pitchFamily="34" charset="0"/>
              </a:rPr>
              <a:t>Rejected:  </a:t>
            </a:r>
            <a:r>
              <a:rPr lang="en-US" altLang="en-US" sz="1200">
                <a:latin typeface="Arial" pitchFamily="34" charset="0"/>
              </a:rPr>
              <a:t>101,  0000,  111011101111</a:t>
            </a:r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2703513" y="6469063"/>
            <a:ext cx="370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36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4225" y="2376488"/>
              <a:ext cx="1293813" cy="1938337"/>
            </p14:xfrm>
          </p:contentPart>
        </mc:Choice>
        <mc:Fallback xmlns="">
          <p:pic>
            <p:nvPicPr>
              <p:cNvPr id="1536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9105" y="2362087"/>
                <a:ext cx="1324772" cy="1968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3775" y="1455738"/>
              <a:ext cx="776288" cy="544512"/>
            </p14:xfrm>
          </p:contentPart>
        </mc:Choice>
        <mc:Fallback xmlns="">
          <p:pic>
            <p:nvPicPr>
              <p:cNvPr id="1536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9373" y="1441333"/>
                <a:ext cx="794651" cy="564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8675" y="2697163"/>
              <a:ext cx="912813" cy="766762"/>
            </p14:xfrm>
          </p:contentPart>
        </mc:Choice>
        <mc:Fallback xmlns="">
          <p:pic>
            <p:nvPicPr>
              <p:cNvPr id="1536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4277" y="2684204"/>
                <a:ext cx="943048" cy="794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6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5725" y="3062288"/>
              <a:ext cx="614363" cy="1319212"/>
            </p14:xfrm>
          </p:contentPart>
        </mc:Choice>
        <mc:Fallback xmlns="">
          <p:pic>
            <p:nvPicPr>
              <p:cNvPr id="1536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20600" y="3048966"/>
                <a:ext cx="645333" cy="134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6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2650" y="4248150"/>
              <a:ext cx="982663" cy="665163"/>
            </p14:xfrm>
          </p:contentPart>
        </mc:Choice>
        <mc:Fallback xmlns="">
          <p:pic>
            <p:nvPicPr>
              <p:cNvPr id="1536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2571" y="4233024"/>
                <a:ext cx="1007140" cy="693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6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0575" y="2146300"/>
              <a:ext cx="862013" cy="800100"/>
            </p14:xfrm>
          </p:contentPart>
        </mc:Choice>
        <mc:Fallback xmlns="">
          <p:pic>
            <p:nvPicPr>
              <p:cNvPr id="1536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58333" y="2134783"/>
                <a:ext cx="887938" cy="824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6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1463" y="4737100"/>
              <a:ext cx="765175" cy="876300"/>
            </p14:xfrm>
          </p:contentPart>
        </mc:Choice>
        <mc:Fallback xmlns="">
          <p:pic>
            <p:nvPicPr>
              <p:cNvPr id="1536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8159" y="4730980"/>
                <a:ext cx="792143" cy="895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6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3588" y="4262438"/>
              <a:ext cx="1839912" cy="835025"/>
            </p14:xfrm>
          </p:contentPart>
        </mc:Choice>
        <mc:Fallback xmlns="">
          <p:pic>
            <p:nvPicPr>
              <p:cNvPr id="1536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7028" y="4245874"/>
                <a:ext cx="1870871" cy="8667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Third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61443" name="Rectangle 1030"/>
          <p:cNvSpPr>
            <a:spLocks noChangeArrowheads="1"/>
          </p:cNvSpPr>
          <p:nvPr/>
        </p:nvSpPr>
        <p:spPr bwMode="auto">
          <a:xfrm>
            <a:off x="217488" y="1474788"/>
            <a:ext cx="4100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third digit (from the left)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61444" name="Group 103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1453" name="Rectangle 103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4" name="Rectangle 103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2703513" y="6469063"/>
            <a:ext cx="370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38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7900" y="3325813"/>
              <a:ext cx="1120775" cy="993775"/>
            </p14:xfrm>
          </p:contentPart>
        </mc:Choice>
        <mc:Fallback xmlns="">
          <p:pic>
            <p:nvPicPr>
              <p:cNvPr id="1638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059" y="3315371"/>
                <a:ext cx="1142377" cy="1018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5150" y="3390900"/>
              <a:ext cx="895350" cy="954088"/>
            </p14:xfrm>
          </p:contentPart>
        </mc:Choice>
        <mc:Fallback xmlns="">
          <p:pic>
            <p:nvPicPr>
              <p:cNvPr id="163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0750" y="3375779"/>
                <a:ext cx="924871" cy="983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8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4100" y="3154363"/>
              <a:ext cx="2782888" cy="1290637"/>
            </p14:xfrm>
          </p:contentPart>
        </mc:Choice>
        <mc:Fallback xmlns="">
          <p:pic>
            <p:nvPicPr>
              <p:cNvPr id="1638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9700" y="3149684"/>
                <a:ext cx="2812409" cy="1309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3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9963" y="3773488"/>
              <a:ext cx="798512" cy="473075"/>
            </p14:xfrm>
          </p:contentPart>
        </mc:Choice>
        <mc:Fallback xmlns="">
          <p:pic>
            <p:nvPicPr>
              <p:cNvPr id="163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5562" y="3757647"/>
                <a:ext cx="829113" cy="498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3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4950" y="3746500"/>
              <a:ext cx="622300" cy="542925"/>
            </p14:xfrm>
          </p:contentPart>
        </mc:Choice>
        <mc:Fallback xmlns="">
          <p:pic>
            <p:nvPicPr>
              <p:cNvPr id="163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1633" y="3731379"/>
                <a:ext cx="650734" cy="565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3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2963" y="4416425"/>
              <a:ext cx="2114550" cy="1700213"/>
            </p14:xfrm>
          </p:contentPart>
        </mc:Choice>
        <mc:Fallback xmlns="">
          <p:pic>
            <p:nvPicPr>
              <p:cNvPr id="163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38924" y="4405983"/>
                <a:ext cx="2142269" cy="1724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3578225"/>
              <a:ext cx="822325" cy="449263"/>
            </p14:xfrm>
          </p:contentPart>
        </mc:Choice>
        <mc:Fallback xmlns="">
          <p:pic>
            <p:nvPicPr>
              <p:cNvPr id="163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55262" y="3563466"/>
                <a:ext cx="845727" cy="4777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62467" name="Rectangle 1029"/>
          <p:cNvSpPr>
            <a:spLocks noChangeArrowheads="1"/>
          </p:cNvSpPr>
          <p:nvPr/>
        </p:nvSpPr>
        <p:spPr bwMode="auto">
          <a:xfrm>
            <a:off x="306388" y="1485900"/>
            <a:ext cx="387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whose third-to-last digit (from the right)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62468" name="Group 1030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2478" name="Rectangle 103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79" name="Rectangle 103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2703513" y="6469063"/>
            <a:ext cx="370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The </a:t>
            </a:r>
            <a:r>
              <a:rPr lang="en-US" altLang="en-US" sz="1400" b="1" i="1">
                <a:solidFill>
                  <a:srgbClr val="0900FF"/>
                </a:solidFill>
                <a:latin typeface="Arial" pitchFamily="34" charset="0"/>
              </a:rPr>
              <a:t>minimum </a:t>
            </a:r>
            <a:r>
              <a:rPr lang="en-US" altLang="en-US" sz="1400" b="1" i="1">
                <a:latin typeface="Arial" pitchFamily="34" charset="0"/>
              </a:rPr>
              <a:t>possible</a:t>
            </a:r>
            <a:r>
              <a:rPr lang="en-US" altLang="en-US" sz="1400" b="1">
                <a:latin typeface="Arial" pitchFamily="34" charset="0"/>
              </a:rPr>
              <a:t> number of states?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41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9038" y="1471613"/>
              <a:ext cx="185737" cy="120650"/>
            </p14:xfrm>
          </p:contentPart>
        </mc:Choice>
        <mc:Fallback xmlns="">
          <p:pic>
            <p:nvPicPr>
              <p:cNvPr id="1741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8959" y="1457207"/>
                <a:ext cx="200855" cy="14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925" y="1839913"/>
              <a:ext cx="1158875" cy="1098550"/>
            </p14:xfrm>
          </p:contentPart>
        </mc:Choice>
        <mc:Fallback xmlns="">
          <p:pic>
            <p:nvPicPr>
              <p:cNvPr id="1741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885" y="1827675"/>
                <a:ext cx="1177596" cy="1124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0388" y="2952750"/>
              <a:ext cx="990600" cy="1068388"/>
            </p14:xfrm>
          </p:contentPart>
        </mc:Choice>
        <mc:Fallback xmlns="">
          <p:pic>
            <p:nvPicPr>
              <p:cNvPr id="1741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87430" y="2938346"/>
                <a:ext cx="1010038" cy="109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5163" y="2897188"/>
              <a:ext cx="982662" cy="1093787"/>
            </p14:xfrm>
          </p:contentPart>
        </mc:Choice>
        <mc:Fallback xmlns="">
          <p:pic>
            <p:nvPicPr>
              <p:cNvPr id="1741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7964" y="2882067"/>
                <a:ext cx="1004979" cy="1123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4550" y="3883025"/>
              <a:ext cx="925513" cy="857250"/>
            </p14:xfrm>
          </p:contentPart>
        </mc:Choice>
        <mc:Fallback xmlns="">
          <p:pic>
            <p:nvPicPr>
              <p:cNvPr id="1741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0151" y="3869344"/>
                <a:ext cx="953952" cy="88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1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25" y="3917950"/>
              <a:ext cx="739775" cy="917575"/>
            </p14:xfrm>
          </p:contentPart>
        </mc:Choice>
        <mc:Fallback xmlns="">
          <p:pic>
            <p:nvPicPr>
              <p:cNvPr id="1741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28965" y="3905711"/>
                <a:ext cx="765334" cy="943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1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3868738"/>
              <a:ext cx="396875" cy="857250"/>
            </p14:xfrm>
          </p:contentPart>
        </mc:Choice>
        <mc:Fallback xmlns="">
          <p:pic>
            <p:nvPicPr>
              <p:cNvPr id="1741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04872" y="3858297"/>
                <a:ext cx="426767" cy="882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1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7363" y="3846513"/>
              <a:ext cx="727075" cy="857250"/>
            </p14:xfrm>
          </p:contentPart>
        </mc:Choice>
        <mc:Fallback xmlns="">
          <p:pic>
            <p:nvPicPr>
              <p:cNvPr id="1741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60164" y="3835712"/>
                <a:ext cx="749391" cy="8824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63491" name="Text Box 1027"/>
          <p:cNvSpPr txBox="1">
            <a:spLocks noChangeArrowheads="1"/>
          </p:cNvSpPr>
          <p:nvPr/>
        </p:nvSpPr>
        <p:spPr bwMode="auto">
          <a:xfrm>
            <a:off x="2701925" y="6469063"/>
            <a:ext cx="3700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The </a:t>
            </a:r>
            <a:r>
              <a:rPr lang="en-US" altLang="en-US" sz="1400" b="1" i="1">
                <a:latin typeface="Arial" pitchFamily="34" charset="0"/>
              </a:rPr>
              <a:t>minimum</a:t>
            </a:r>
            <a:r>
              <a:rPr lang="en-US" altLang="en-US" sz="1400" b="1" i="1">
                <a:solidFill>
                  <a:srgbClr val="0000FF"/>
                </a:solidFill>
                <a:latin typeface="Arial" pitchFamily="34" charset="0"/>
              </a:rPr>
              <a:t> possible</a:t>
            </a:r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 number of states?</a:t>
            </a:r>
          </a:p>
        </p:txBody>
      </p:sp>
      <p:sp>
        <p:nvSpPr>
          <p:cNvPr id="63492" name="Rectangle 1028"/>
          <p:cNvSpPr>
            <a:spLocks noChangeArrowheads="1"/>
          </p:cNvSpPr>
          <p:nvPr/>
        </p:nvSpPr>
        <p:spPr bwMode="auto">
          <a:xfrm>
            <a:off x="306388" y="1485900"/>
            <a:ext cx="387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whose third-to-last digit (from the right)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63493" name="Group 1029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3590" name="Rectangle 10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91" name="Rectangle 10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494" name="Group 1032"/>
          <p:cNvGrpSpPr>
            <a:grpSpLocks/>
          </p:cNvGrpSpPr>
          <p:nvPr/>
        </p:nvGrpSpPr>
        <p:grpSpPr bwMode="auto">
          <a:xfrm>
            <a:off x="4144963" y="2289175"/>
            <a:ext cx="706437" cy="455613"/>
            <a:chOff x="660" y="2852"/>
            <a:chExt cx="445" cy="287"/>
          </a:xfrm>
        </p:grpSpPr>
        <p:sp>
          <p:nvSpPr>
            <p:cNvPr id="63588" name="Oval 1033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89" name="Text Box 1034"/>
            <p:cNvSpPr txBox="1">
              <a:spLocks noChangeArrowheads="1"/>
            </p:cNvSpPr>
            <p:nvPr/>
          </p:nvSpPr>
          <p:spPr bwMode="auto">
            <a:xfrm>
              <a:off x="739" y="2892"/>
              <a:ext cx="2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Symbol" pitchFamily="18" charset="2"/>
                  <a:sym typeface="Symbol" pitchFamily="18" charset="2"/>
                </a:rPr>
                <a:t>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495" name="Group 1035"/>
          <p:cNvGrpSpPr>
            <a:grpSpLocks/>
          </p:cNvGrpSpPr>
          <p:nvPr/>
        </p:nvGrpSpPr>
        <p:grpSpPr bwMode="auto">
          <a:xfrm>
            <a:off x="1836738" y="2616200"/>
            <a:ext cx="706437" cy="455613"/>
            <a:chOff x="1471" y="2967"/>
            <a:chExt cx="445" cy="287"/>
          </a:xfrm>
        </p:grpSpPr>
        <p:sp>
          <p:nvSpPr>
            <p:cNvPr id="63586" name="Oval 103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87" name="Text Box 1037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496" name="Group 1038"/>
          <p:cNvGrpSpPr>
            <a:grpSpLocks/>
          </p:cNvGrpSpPr>
          <p:nvPr/>
        </p:nvGrpSpPr>
        <p:grpSpPr bwMode="auto">
          <a:xfrm>
            <a:off x="6484938" y="2643188"/>
            <a:ext cx="706437" cy="455612"/>
            <a:chOff x="1471" y="2967"/>
            <a:chExt cx="445" cy="287"/>
          </a:xfrm>
        </p:grpSpPr>
        <p:sp>
          <p:nvSpPr>
            <p:cNvPr id="63584" name="Oval 103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85" name="Text Box 1040"/>
            <p:cNvSpPr txBox="1">
              <a:spLocks noChangeArrowheads="1"/>
            </p:cNvSpPr>
            <p:nvPr/>
          </p:nvSpPr>
          <p:spPr bwMode="auto">
            <a:xfrm>
              <a:off x="1570" y="3007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497" name="Group 1041"/>
          <p:cNvGrpSpPr>
            <a:grpSpLocks/>
          </p:cNvGrpSpPr>
          <p:nvPr/>
        </p:nvGrpSpPr>
        <p:grpSpPr bwMode="auto">
          <a:xfrm>
            <a:off x="7608888" y="3135313"/>
            <a:ext cx="706437" cy="455612"/>
            <a:chOff x="1471" y="2967"/>
            <a:chExt cx="445" cy="287"/>
          </a:xfrm>
        </p:grpSpPr>
        <p:sp>
          <p:nvSpPr>
            <p:cNvPr id="63582" name="Oval 104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83" name="Text Box 1043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498" name="Group 1044"/>
          <p:cNvGrpSpPr>
            <a:grpSpLocks/>
          </p:cNvGrpSpPr>
          <p:nvPr/>
        </p:nvGrpSpPr>
        <p:grpSpPr bwMode="auto">
          <a:xfrm>
            <a:off x="8294688" y="4040188"/>
            <a:ext cx="706437" cy="455612"/>
            <a:chOff x="1471" y="2967"/>
            <a:chExt cx="445" cy="287"/>
          </a:xfrm>
        </p:grpSpPr>
        <p:sp>
          <p:nvSpPr>
            <p:cNvPr id="63580" name="Oval 104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81" name="Text Box 104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499" name="Group 1047"/>
          <p:cNvGrpSpPr>
            <a:grpSpLocks/>
          </p:cNvGrpSpPr>
          <p:nvPr/>
        </p:nvGrpSpPr>
        <p:grpSpPr bwMode="auto">
          <a:xfrm>
            <a:off x="5464175" y="3182938"/>
            <a:ext cx="706438" cy="455612"/>
            <a:chOff x="1471" y="2967"/>
            <a:chExt cx="445" cy="287"/>
          </a:xfrm>
        </p:grpSpPr>
        <p:sp>
          <p:nvSpPr>
            <p:cNvPr id="63578" name="Oval 104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79" name="Text Box 1049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500" name="Group 1050"/>
          <p:cNvGrpSpPr>
            <a:grpSpLocks/>
          </p:cNvGrpSpPr>
          <p:nvPr/>
        </p:nvGrpSpPr>
        <p:grpSpPr bwMode="auto">
          <a:xfrm>
            <a:off x="3116263" y="3151188"/>
            <a:ext cx="706437" cy="455612"/>
            <a:chOff x="1471" y="2967"/>
            <a:chExt cx="445" cy="287"/>
          </a:xfrm>
        </p:grpSpPr>
        <p:sp>
          <p:nvSpPr>
            <p:cNvPr id="63576" name="Oval 105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77" name="Text Box 1052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501" name="Group 1053"/>
          <p:cNvGrpSpPr>
            <a:grpSpLocks/>
          </p:cNvGrpSpPr>
          <p:nvPr/>
        </p:nvGrpSpPr>
        <p:grpSpPr bwMode="auto">
          <a:xfrm>
            <a:off x="747713" y="3138488"/>
            <a:ext cx="706437" cy="455612"/>
            <a:chOff x="1471" y="2967"/>
            <a:chExt cx="445" cy="287"/>
          </a:xfrm>
        </p:grpSpPr>
        <p:sp>
          <p:nvSpPr>
            <p:cNvPr id="63574" name="Oval 105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75" name="Text Box 1055"/>
            <p:cNvSpPr txBox="1">
              <a:spLocks noChangeArrowheads="1"/>
            </p:cNvSpPr>
            <p:nvPr/>
          </p:nvSpPr>
          <p:spPr bwMode="auto">
            <a:xfrm>
              <a:off x="1538" y="3007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502" name="Group 1056"/>
          <p:cNvGrpSpPr>
            <a:grpSpLocks/>
          </p:cNvGrpSpPr>
          <p:nvPr/>
        </p:nvGrpSpPr>
        <p:grpSpPr bwMode="auto">
          <a:xfrm>
            <a:off x="222250" y="4033838"/>
            <a:ext cx="706438" cy="455612"/>
            <a:chOff x="1471" y="2967"/>
            <a:chExt cx="445" cy="287"/>
          </a:xfrm>
        </p:grpSpPr>
        <p:sp>
          <p:nvSpPr>
            <p:cNvPr id="63572" name="Oval 105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73" name="Text Box 1058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503" name="Group 1059"/>
          <p:cNvGrpSpPr>
            <a:grpSpLocks/>
          </p:cNvGrpSpPr>
          <p:nvPr/>
        </p:nvGrpSpPr>
        <p:grpSpPr bwMode="auto">
          <a:xfrm>
            <a:off x="1392238" y="4002088"/>
            <a:ext cx="706437" cy="455612"/>
            <a:chOff x="1471" y="2967"/>
            <a:chExt cx="445" cy="287"/>
          </a:xfrm>
        </p:grpSpPr>
        <p:sp>
          <p:nvSpPr>
            <p:cNvPr id="63570" name="Oval 106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71" name="Text Box 1061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001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504" name="Group 1062"/>
          <p:cNvGrpSpPr>
            <a:grpSpLocks/>
          </p:cNvGrpSpPr>
          <p:nvPr/>
        </p:nvGrpSpPr>
        <p:grpSpPr bwMode="auto">
          <a:xfrm>
            <a:off x="2484438" y="4029075"/>
            <a:ext cx="706437" cy="455613"/>
            <a:chOff x="1471" y="2967"/>
            <a:chExt cx="445" cy="287"/>
          </a:xfrm>
        </p:grpSpPr>
        <p:sp>
          <p:nvSpPr>
            <p:cNvPr id="63568" name="Oval 106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69" name="Text Box 1064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505" name="Group 1065"/>
          <p:cNvGrpSpPr>
            <a:grpSpLocks/>
          </p:cNvGrpSpPr>
          <p:nvPr/>
        </p:nvGrpSpPr>
        <p:grpSpPr bwMode="auto">
          <a:xfrm>
            <a:off x="3760788" y="4016375"/>
            <a:ext cx="706437" cy="455613"/>
            <a:chOff x="1471" y="2967"/>
            <a:chExt cx="445" cy="287"/>
          </a:xfrm>
        </p:grpSpPr>
        <p:sp>
          <p:nvSpPr>
            <p:cNvPr id="63566" name="Oval 106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67" name="Text Box 1067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s01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506" name="Group 1068"/>
          <p:cNvGrpSpPr>
            <a:grpSpLocks/>
          </p:cNvGrpSpPr>
          <p:nvPr/>
        </p:nvGrpSpPr>
        <p:grpSpPr bwMode="auto">
          <a:xfrm>
            <a:off x="4873625" y="4024313"/>
            <a:ext cx="706438" cy="455612"/>
            <a:chOff x="1471" y="2967"/>
            <a:chExt cx="445" cy="287"/>
          </a:xfrm>
        </p:grpSpPr>
        <p:sp>
          <p:nvSpPr>
            <p:cNvPr id="63564" name="Oval 106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65" name="Text Box 1070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507" name="Group 1071"/>
          <p:cNvGrpSpPr>
            <a:grpSpLocks/>
          </p:cNvGrpSpPr>
          <p:nvPr/>
        </p:nvGrpSpPr>
        <p:grpSpPr bwMode="auto">
          <a:xfrm>
            <a:off x="6091238" y="4032250"/>
            <a:ext cx="706437" cy="455613"/>
            <a:chOff x="1471" y="2967"/>
            <a:chExt cx="445" cy="287"/>
          </a:xfrm>
        </p:grpSpPr>
        <p:sp>
          <p:nvSpPr>
            <p:cNvPr id="63562" name="Oval 107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63" name="Text Box 1073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101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grpSp>
        <p:nvGrpSpPr>
          <p:cNvPr id="63508" name="Group 1074"/>
          <p:cNvGrpSpPr>
            <a:grpSpLocks/>
          </p:cNvGrpSpPr>
          <p:nvPr/>
        </p:nvGrpSpPr>
        <p:grpSpPr bwMode="auto">
          <a:xfrm>
            <a:off x="7107238" y="4021138"/>
            <a:ext cx="706437" cy="455612"/>
            <a:chOff x="1471" y="2967"/>
            <a:chExt cx="445" cy="287"/>
          </a:xfrm>
        </p:grpSpPr>
        <p:sp>
          <p:nvSpPr>
            <p:cNvPr id="63560" name="Oval 107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61" name="Text Box 1076"/>
            <p:cNvSpPr txBox="1">
              <a:spLocks noChangeArrowheads="1"/>
            </p:cNvSpPr>
            <p:nvPr/>
          </p:nvSpPr>
          <p:spPr bwMode="auto">
            <a:xfrm>
              <a:off x="1506" y="30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Times" pitchFamily="-106" charset="0"/>
                </a:rPr>
                <a:t>s</a:t>
              </a:r>
              <a:r>
                <a:rPr lang="en-US" altLang="en-US" sz="1600">
                  <a:latin typeface="Times" pitchFamily="-106" charset="0"/>
                  <a:sym typeface="Symbol" pitchFamily="18" charset="2"/>
                </a:rPr>
                <a:t>110</a:t>
              </a:r>
              <a:endParaRPr lang="en-US" altLang="en-US" sz="1600">
                <a:latin typeface="Times" pitchFamily="-106" charset="0"/>
              </a:endParaRPr>
            </a:p>
          </p:txBody>
        </p:sp>
      </p:grpSp>
      <p:sp>
        <p:nvSpPr>
          <p:cNvPr id="63509" name="Line 1077"/>
          <p:cNvSpPr>
            <a:spLocks noChangeShapeType="1"/>
          </p:cNvSpPr>
          <p:nvPr/>
        </p:nvSpPr>
        <p:spPr bwMode="auto">
          <a:xfrm flipH="1">
            <a:off x="2584450" y="2627313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Line 1078"/>
          <p:cNvSpPr>
            <a:spLocks noChangeShapeType="1"/>
          </p:cNvSpPr>
          <p:nvPr/>
        </p:nvSpPr>
        <p:spPr bwMode="auto">
          <a:xfrm>
            <a:off x="4862513" y="2579688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Line 1079"/>
          <p:cNvSpPr>
            <a:spLocks noChangeShapeType="1"/>
          </p:cNvSpPr>
          <p:nvPr/>
        </p:nvSpPr>
        <p:spPr bwMode="auto">
          <a:xfrm flipH="1">
            <a:off x="6132513" y="2995613"/>
            <a:ext cx="368300" cy="261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Line 1080"/>
          <p:cNvSpPr>
            <a:spLocks noChangeShapeType="1"/>
          </p:cNvSpPr>
          <p:nvPr/>
        </p:nvSpPr>
        <p:spPr bwMode="auto">
          <a:xfrm>
            <a:off x="7150100" y="3005138"/>
            <a:ext cx="504825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Line 1081"/>
          <p:cNvSpPr>
            <a:spLocks noChangeShapeType="1"/>
          </p:cNvSpPr>
          <p:nvPr/>
        </p:nvSpPr>
        <p:spPr bwMode="auto">
          <a:xfrm>
            <a:off x="2419350" y="3044825"/>
            <a:ext cx="677863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Line 1082"/>
          <p:cNvSpPr>
            <a:spLocks noChangeShapeType="1"/>
          </p:cNvSpPr>
          <p:nvPr/>
        </p:nvSpPr>
        <p:spPr bwMode="auto">
          <a:xfrm flipH="1">
            <a:off x="1430338" y="2976563"/>
            <a:ext cx="455612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Text Box 1083"/>
          <p:cNvSpPr txBox="1">
            <a:spLocks noChangeArrowheads="1"/>
          </p:cNvSpPr>
          <p:nvPr/>
        </p:nvSpPr>
        <p:spPr bwMode="auto">
          <a:xfrm>
            <a:off x="1331913" y="35210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63516" name="Text Box 1084"/>
          <p:cNvSpPr txBox="1">
            <a:spLocks noChangeArrowheads="1"/>
          </p:cNvSpPr>
          <p:nvPr/>
        </p:nvSpPr>
        <p:spPr bwMode="auto">
          <a:xfrm>
            <a:off x="3722688" y="35464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63517" name="Text Box 1085"/>
          <p:cNvSpPr txBox="1">
            <a:spLocks noChangeArrowheads="1"/>
          </p:cNvSpPr>
          <p:nvPr/>
        </p:nvSpPr>
        <p:spPr bwMode="auto">
          <a:xfrm>
            <a:off x="2728913" y="29321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63518" name="Text Box 1086"/>
          <p:cNvSpPr txBox="1">
            <a:spLocks noChangeArrowheads="1"/>
          </p:cNvSpPr>
          <p:nvPr/>
        </p:nvSpPr>
        <p:spPr bwMode="auto">
          <a:xfrm>
            <a:off x="6072188" y="3513138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63519" name="Text Box 1087"/>
          <p:cNvSpPr txBox="1">
            <a:spLocks noChangeArrowheads="1"/>
          </p:cNvSpPr>
          <p:nvPr/>
        </p:nvSpPr>
        <p:spPr bwMode="auto">
          <a:xfrm>
            <a:off x="8323263" y="35337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63520" name="Text Box 1088"/>
          <p:cNvSpPr txBox="1">
            <a:spLocks noChangeArrowheads="1"/>
          </p:cNvSpPr>
          <p:nvPr/>
        </p:nvSpPr>
        <p:spPr bwMode="auto">
          <a:xfrm>
            <a:off x="7246938" y="279717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63521" name="Text Box 1089"/>
          <p:cNvSpPr txBox="1">
            <a:spLocks noChangeArrowheads="1"/>
          </p:cNvSpPr>
          <p:nvPr/>
        </p:nvSpPr>
        <p:spPr bwMode="auto">
          <a:xfrm>
            <a:off x="5373688" y="24066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63522" name="Text Box 1090"/>
          <p:cNvSpPr txBox="1">
            <a:spLocks noChangeArrowheads="1"/>
          </p:cNvSpPr>
          <p:nvPr/>
        </p:nvSpPr>
        <p:spPr bwMode="auto">
          <a:xfrm>
            <a:off x="3281363" y="24431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63523" name="Text Box 1091"/>
          <p:cNvSpPr txBox="1">
            <a:spLocks noChangeArrowheads="1"/>
          </p:cNvSpPr>
          <p:nvPr/>
        </p:nvSpPr>
        <p:spPr bwMode="auto">
          <a:xfrm>
            <a:off x="1476375" y="28368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63524" name="Text Box 1092"/>
          <p:cNvSpPr txBox="1">
            <a:spLocks noChangeArrowheads="1"/>
          </p:cNvSpPr>
          <p:nvPr/>
        </p:nvSpPr>
        <p:spPr bwMode="auto">
          <a:xfrm>
            <a:off x="506413" y="35718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63525" name="Text Box 1093"/>
          <p:cNvSpPr txBox="1">
            <a:spLocks noChangeArrowheads="1"/>
          </p:cNvSpPr>
          <p:nvPr/>
        </p:nvSpPr>
        <p:spPr bwMode="auto">
          <a:xfrm>
            <a:off x="2830513" y="35496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63526" name="Text Box 1094"/>
          <p:cNvSpPr txBox="1">
            <a:spLocks noChangeArrowheads="1"/>
          </p:cNvSpPr>
          <p:nvPr/>
        </p:nvSpPr>
        <p:spPr bwMode="auto">
          <a:xfrm>
            <a:off x="5207000" y="35321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63527" name="Text Box 1095"/>
          <p:cNvSpPr txBox="1">
            <a:spLocks noChangeArrowheads="1"/>
          </p:cNvSpPr>
          <p:nvPr/>
        </p:nvSpPr>
        <p:spPr bwMode="auto">
          <a:xfrm>
            <a:off x="6092825" y="285432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63528" name="Text Box 1096"/>
          <p:cNvSpPr txBox="1">
            <a:spLocks noChangeArrowheads="1"/>
          </p:cNvSpPr>
          <p:nvPr/>
        </p:nvSpPr>
        <p:spPr bwMode="auto">
          <a:xfrm>
            <a:off x="7367588" y="35433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63529" name="Line 1097"/>
          <p:cNvSpPr>
            <a:spLocks noChangeShapeType="1"/>
          </p:cNvSpPr>
          <p:nvPr/>
        </p:nvSpPr>
        <p:spPr bwMode="auto">
          <a:xfrm flipH="1">
            <a:off x="554038" y="362743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Line 1098"/>
          <p:cNvSpPr>
            <a:spLocks noChangeShapeType="1"/>
          </p:cNvSpPr>
          <p:nvPr/>
        </p:nvSpPr>
        <p:spPr bwMode="auto">
          <a:xfrm flipH="1">
            <a:off x="2921000" y="362902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Line 1099"/>
          <p:cNvSpPr>
            <a:spLocks noChangeShapeType="1"/>
          </p:cNvSpPr>
          <p:nvPr/>
        </p:nvSpPr>
        <p:spPr bwMode="auto">
          <a:xfrm flipH="1">
            <a:off x="52578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Line 1100"/>
          <p:cNvSpPr>
            <a:spLocks noChangeShapeType="1"/>
          </p:cNvSpPr>
          <p:nvPr/>
        </p:nvSpPr>
        <p:spPr bwMode="auto">
          <a:xfrm flipH="1">
            <a:off x="7450138" y="361473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Line 1101"/>
          <p:cNvSpPr>
            <a:spLocks noChangeShapeType="1"/>
          </p:cNvSpPr>
          <p:nvPr/>
        </p:nvSpPr>
        <p:spPr bwMode="auto">
          <a:xfrm>
            <a:off x="82296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Line 1102"/>
          <p:cNvSpPr>
            <a:spLocks noChangeShapeType="1"/>
          </p:cNvSpPr>
          <p:nvPr/>
        </p:nvSpPr>
        <p:spPr bwMode="auto">
          <a:xfrm>
            <a:off x="60198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Line 1103"/>
          <p:cNvSpPr>
            <a:spLocks noChangeShapeType="1"/>
          </p:cNvSpPr>
          <p:nvPr/>
        </p:nvSpPr>
        <p:spPr bwMode="auto">
          <a:xfrm>
            <a:off x="3581400" y="36576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Line 1104"/>
          <p:cNvSpPr>
            <a:spLocks noChangeShapeType="1"/>
          </p:cNvSpPr>
          <p:nvPr/>
        </p:nvSpPr>
        <p:spPr bwMode="auto">
          <a:xfrm>
            <a:off x="1258888" y="36258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37" name="Group 1105"/>
          <p:cNvGrpSpPr>
            <a:grpSpLocks/>
          </p:cNvGrpSpPr>
          <p:nvPr/>
        </p:nvGrpSpPr>
        <p:grpSpPr bwMode="auto">
          <a:xfrm>
            <a:off x="206375" y="6094413"/>
            <a:ext cx="500063" cy="600075"/>
            <a:chOff x="2928" y="1051"/>
            <a:chExt cx="840" cy="957"/>
          </a:xfrm>
        </p:grpSpPr>
        <p:sp>
          <p:nvSpPr>
            <p:cNvPr id="63547" name="Freeform 110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8" name="Oval 110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49" name="Oval 110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0" name="Oval 110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1" name="Oval 111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2" name="Oval 111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3" name="Oval 111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4" name="Oval 111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5" name="AutoShape 111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6" name="Freeform 111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7" name="Freeform 111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8" name="Freeform 111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9" name="Freeform 111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538" name="Picture 1119" descr="al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780088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9" name="Text Box 1120"/>
          <p:cNvSpPr txBox="1">
            <a:spLocks noChangeArrowheads="1"/>
          </p:cNvSpPr>
          <p:nvPr/>
        </p:nvSpPr>
        <p:spPr bwMode="auto">
          <a:xfrm>
            <a:off x="722313" y="6116638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Something seems missing…</a:t>
            </a:r>
          </a:p>
        </p:txBody>
      </p:sp>
      <p:sp>
        <p:nvSpPr>
          <p:cNvPr id="63540" name="Text Box 1121"/>
          <p:cNvSpPr txBox="1">
            <a:spLocks noChangeArrowheads="1"/>
          </p:cNvSpPr>
          <p:nvPr/>
        </p:nvSpPr>
        <p:spPr bwMode="auto">
          <a:xfrm>
            <a:off x="5646738" y="6116638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I don't </a:t>
            </a:r>
            <a:r>
              <a:rPr lang="en-US" altLang="en-US" sz="1400" b="1" i="1">
                <a:solidFill>
                  <a:srgbClr val="06A407"/>
                </a:solidFill>
                <a:latin typeface="Comic Sans MS" pitchFamily="66" charset="0"/>
              </a:rPr>
              <a:t>accept </a:t>
            </a:r>
            <a:r>
              <a:rPr lang="en-US" altLang="en-US" sz="1400">
                <a:solidFill>
                  <a:srgbClr val="06A407"/>
                </a:solidFill>
                <a:latin typeface="Comic Sans MS" pitchFamily="66" charset="0"/>
              </a:rPr>
              <a:t>this solution!</a:t>
            </a:r>
          </a:p>
        </p:txBody>
      </p:sp>
      <p:sp>
        <p:nvSpPr>
          <p:cNvPr id="63541" name="Freeform 1122"/>
          <p:cNvSpPr>
            <a:spLocks/>
          </p:cNvSpPr>
          <p:nvPr/>
        </p:nvSpPr>
        <p:spPr bwMode="auto">
          <a:xfrm rot="5400000">
            <a:off x="4411662" y="2079626"/>
            <a:ext cx="131763" cy="252412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302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2252663"/>
              <a:ext cx="7978775" cy="1357312"/>
            </p14:xfrm>
          </p:contentPart>
        </mc:Choice>
        <mc:Fallback xmlns="">
          <p:pic>
            <p:nvPicPr>
              <p:cNvPr id="18434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185" y="2237902"/>
                <a:ext cx="7997855" cy="138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3919538"/>
              <a:ext cx="4265612" cy="623887"/>
            </p14:xfrm>
          </p:contentPart>
        </mc:Choice>
        <mc:Fallback xmlns="">
          <p:pic>
            <p:nvPicPr>
              <p:cNvPr id="18435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9293" y="3903698"/>
                <a:ext cx="4296212" cy="654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4519613"/>
              <a:ext cx="2663825" cy="1339850"/>
            </p14:xfrm>
          </p:contentPart>
        </mc:Choice>
        <mc:Fallback xmlns="">
          <p:pic>
            <p:nvPicPr>
              <p:cNvPr id="18436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7156" y="4504494"/>
                <a:ext cx="2693703" cy="1368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3" y="4467225"/>
              <a:ext cx="622300" cy="857250"/>
            </p14:xfrm>
          </p:contentPart>
        </mc:Choice>
        <mc:Fallback xmlns="">
          <p:pic>
            <p:nvPicPr>
              <p:cNvPr id="18437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2986" y="4461467"/>
                <a:ext cx="652893" cy="877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38" y="4122738"/>
              <a:ext cx="106362" cy="238125"/>
            </p14:xfrm>
          </p:contentPart>
        </mc:Choice>
        <mc:Fallback xmlns="">
          <p:pic>
            <p:nvPicPr>
              <p:cNvPr id="18438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137" y="4116254"/>
                <a:ext cx="134845" cy="2601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4"/>
          <p:cNvGrpSpPr>
            <a:grpSpLocks/>
          </p:cNvGrpSpPr>
          <p:nvPr/>
        </p:nvGrpSpPr>
        <p:grpSpPr bwMode="auto">
          <a:xfrm>
            <a:off x="1200150" y="1157288"/>
            <a:ext cx="3459163" cy="165100"/>
            <a:chOff x="295" y="1311"/>
            <a:chExt cx="5177" cy="114"/>
          </a:xfrm>
        </p:grpSpPr>
        <p:sp>
          <p:nvSpPr>
            <p:cNvPr id="6454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4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4515" name="Group 9"/>
          <p:cNvGrpSpPr>
            <a:grpSpLocks/>
          </p:cNvGrpSpPr>
          <p:nvPr/>
        </p:nvGrpSpPr>
        <p:grpSpPr bwMode="auto">
          <a:xfrm>
            <a:off x="349250" y="381000"/>
            <a:ext cx="444500" cy="488950"/>
            <a:chOff x="2928" y="1051"/>
            <a:chExt cx="840" cy="957"/>
          </a:xfrm>
        </p:grpSpPr>
        <p:sp>
          <p:nvSpPr>
            <p:cNvPr id="64532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34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35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36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37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38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39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40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41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6" name="Text Box 24"/>
          <p:cNvSpPr txBox="1">
            <a:spLocks noChangeArrowheads="1"/>
          </p:cNvSpPr>
          <p:nvPr/>
        </p:nvSpPr>
        <p:spPr bwMode="auto">
          <a:xfrm>
            <a:off x="1382713" y="260350"/>
            <a:ext cx="32464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>
                <a:solidFill>
                  <a:srgbClr val="000000"/>
                </a:solidFill>
              </a:rPr>
              <a:t>CS 5 Today </a:t>
            </a:r>
          </a:p>
        </p:txBody>
      </p:sp>
      <p:sp>
        <p:nvSpPr>
          <p:cNvPr id="64517" name="Text Box 15"/>
          <p:cNvSpPr txBox="1">
            <a:spLocks noChangeArrowheads="1"/>
          </p:cNvSpPr>
          <p:nvPr/>
        </p:nvSpPr>
        <p:spPr bwMode="auto">
          <a:xfrm>
            <a:off x="4926013" y="76200"/>
            <a:ext cx="396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00"/>
                </a:solidFill>
                <a:latin typeface="Arial" pitchFamily="34" charset="0"/>
              </a:rPr>
              <a:t>Mon., 12/6 –</a:t>
            </a: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i="1">
                <a:solidFill>
                  <a:srgbClr val="800000"/>
                </a:solidFill>
              </a:rPr>
              <a:t>Interim milestones due</a:t>
            </a:r>
            <a:endParaRPr lang="en-US" altLang="en-US" sz="1500">
              <a:solidFill>
                <a:srgbClr val="800000"/>
              </a:solidFill>
            </a:endParaRPr>
          </a:p>
        </p:txBody>
      </p:sp>
      <p:sp>
        <p:nvSpPr>
          <p:cNvPr id="64518" name="Text Box 42"/>
          <p:cNvSpPr txBox="1">
            <a:spLocks noChangeArrowheads="1"/>
          </p:cNvSpPr>
          <p:nvPr/>
        </p:nvSpPr>
        <p:spPr bwMode="auto">
          <a:xfrm>
            <a:off x="228600" y="1524000"/>
            <a:ext cx="212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omic Sans MS" pitchFamily="66" charset="0"/>
              </a:rPr>
              <a:t>The view from here…</a:t>
            </a:r>
          </a:p>
        </p:txBody>
      </p:sp>
      <p:sp>
        <p:nvSpPr>
          <p:cNvPr id="64519" name="Text Box 45"/>
          <p:cNvSpPr txBox="1">
            <a:spLocks noChangeArrowheads="1"/>
          </p:cNvSpPr>
          <p:nvPr/>
        </p:nvSpPr>
        <p:spPr bwMode="auto">
          <a:xfrm>
            <a:off x="5067300" y="787400"/>
            <a:ext cx="367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00"/>
                </a:solidFill>
                <a:latin typeface="Arial" pitchFamily="34" charset="0"/>
              </a:rPr>
              <a:t>Tue., 12/14 2pm –</a:t>
            </a: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i="1">
                <a:solidFill>
                  <a:srgbClr val="008000"/>
                </a:solidFill>
              </a:rPr>
              <a:t>Exam option #1</a:t>
            </a:r>
            <a:endParaRPr lang="en-US" altLang="en-US" sz="1500">
              <a:solidFill>
                <a:srgbClr val="008000"/>
              </a:solidFill>
            </a:endParaRPr>
          </a:p>
        </p:txBody>
      </p:sp>
      <p:sp>
        <p:nvSpPr>
          <p:cNvPr id="64520" name="Text Box 47"/>
          <p:cNvSpPr txBox="1">
            <a:spLocks noChangeArrowheads="1"/>
          </p:cNvSpPr>
          <p:nvPr/>
        </p:nvSpPr>
        <p:spPr bwMode="auto">
          <a:xfrm>
            <a:off x="5067300" y="1143000"/>
            <a:ext cx="367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00"/>
                </a:solidFill>
                <a:latin typeface="Arial" pitchFamily="34" charset="0"/>
              </a:rPr>
              <a:t>Thu., 12/16 9am –</a:t>
            </a: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i="1">
                <a:solidFill>
                  <a:srgbClr val="008000"/>
                </a:solidFill>
              </a:rPr>
              <a:t>Exam option #2</a:t>
            </a:r>
          </a:p>
        </p:txBody>
      </p:sp>
      <p:sp>
        <p:nvSpPr>
          <p:cNvPr id="64521" name="TextBox 58"/>
          <p:cNvSpPr txBox="1">
            <a:spLocks noChangeArrowheads="1"/>
          </p:cNvSpPr>
          <p:nvPr/>
        </p:nvSpPr>
        <p:spPr bwMode="auto">
          <a:xfrm>
            <a:off x="1600200" y="5767388"/>
            <a:ext cx="4144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64522" name="Text Box 15"/>
          <p:cNvSpPr txBox="1">
            <a:spLocks noChangeArrowheads="1"/>
          </p:cNvSpPr>
          <p:nvPr/>
        </p:nvSpPr>
        <p:spPr bwMode="auto">
          <a:xfrm>
            <a:off x="4926013" y="431800"/>
            <a:ext cx="396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00"/>
                </a:solidFill>
                <a:latin typeface="Arial" pitchFamily="34" charset="0"/>
              </a:rPr>
              <a:t>Fri., 12/10 –</a:t>
            </a:r>
            <a:r>
              <a:rPr lang="en-US" altLang="en-US" sz="1500">
                <a:solidFill>
                  <a:srgbClr val="000000"/>
                </a:solidFill>
              </a:rPr>
              <a:t> </a:t>
            </a:r>
            <a:r>
              <a:rPr lang="en-US" altLang="en-US" sz="1500" i="1">
                <a:solidFill>
                  <a:srgbClr val="800000"/>
                </a:solidFill>
              </a:rPr>
              <a:t>Final projects due</a:t>
            </a:r>
            <a:endParaRPr lang="en-US" altLang="en-US" sz="1500">
              <a:solidFill>
                <a:srgbClr val="800000"/>
              </a:solidFill>
            </a:endParaRPr>
          </a:p>
        </p:txBody>
      </p:sp>
      <p:sp>
        <p:nvSpPr>
          <p:cNvPr id="64523" name="Text Box 42"/>
          <p:cNvSpPr txBox="1">
            <a:spLocks noChangeArrowheads="1"/>
          </p:cNvSpPr>
          <p:nvPr/>
        </p:nvSpPr>
        <p:spPr bwMode="auto">
          <a:xfrm>
            <a:off x="182563" y="5754688"/>
            <a:ext cx="1611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omic Sans MS" pitchFamily="66" charset="0"/>
              </a:rPr>
              <a:t>is over here:</a:t>
            </a:r>
          </a:p>
        </p:txBody>
      </p:sp>
      <p:sp>
        <p:nvSpPr>
          <p:cNvPr id="64524" name="Rounded Rectangle 48"/>
          <p:cNvSpPr>
            <a:spLocks noChangeArrowheads="1"/>
          </p:cNvSpPr>
          <p:nvPr/>
        </p:nvSpPr>
        <p:spPr bwMode="auto">
          <a:xfrm>
            <a:off x="1447800" y="5724525"/>
            <a:ext cx="7091363" cy="100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64525" name="Straight Arrow Connector 50"/>
          <p:cNvCxnSpPr>
            <a:cxnSpLocks noChangeShapeType="1"/>
          </p:cNvCxnSpPr>
          <p:nvPr/>
        </p:nvCxnSpPr>
        <p:spPr bwMode="auto">
          <a:xfrm rot="16200000" flipH="1">
            <a:off x="-1265238" y="4068763"/>
            <a:ext cx="3344863" cy="793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6" name="Rectangle 52"/>
          <p:cNvSpPr>
            <a:spLocks noChangeArrowheads="1"/>
          </p:cNvSpPr>
          <p:nvPr/>
        </p:nvSpPr>
        <p:spPr bwMode="auto">
          <a:xfrm>
            <a:off x="2362200" y="1600200"/>
            <a:ext cx="643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Friday:  </a:t>
            </a:r>
            <a:r>
              <a:rPr lang="en-US" altLang="en-US">
                <a:solidFill>
                  <a:srgbClr val="000000"/>
                </a:solidFill>
                <a:latin typeface="Calibri" pitchFamily="34" charset="0"/>
              </a:rPr>
              <a:t>2-4 office hours in CS labs; ExCr lab option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64527" name="Rectangle 55"/>
          <p:cNvSpPr>
            <a:spLocks noChangeArrowheads="1"/>
          </p:cNvSpPr>
          <p:nvPr/>
        </p:nvSpPr>
        <p:spPr bwMode="auto">
          <a:xfrm>
            <a:off x="23813" y="884238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>
                <a:solidFill>
                  <a:srgbClr val="008000"/>
                </a:solidFill>
              </a:rPr>
              <a:t>I've got </a:t>
            </a:r>
            <a:r>
              <a:rPr lang="en-US" altLang="en-US" sz="900" i="1">
                <a:solidFill>
                  <a:srgbClr val="008000"/>
                </a:solidFill>
              </a:rPr>
              <a:t>all </a:t>
            </a:r>
            <a:r>
              <a:rPr lang="en-US" altLang="en-US" sz="900">
                <a:solidFill>
                  <a:srgbClr val="008000"/>
                </a:solidFill>
              </a:rPr>
              <a:t>my eyes on this view!</a:t>
            </a:r>
            <a:endParaRPr lang="en-US" altLang="en-US" sz="900"/>
          </a:p>
        </p:txBody>
      </p:sp>
      <p:sp>
        <p:nvSpPr>
          <p:cNvPr id="64528" name="Rectangle 56"/>
          <p:cNvSpPr>
            <a:spLocks noChangeArrowheads="1"/>
          </p:cNvSpPr>
          <p:nvPr/>
        </p:nvSpPr>
        <p:spPr bwMode="auto">
          <a:xfrm>
            <a:off x="3565525" y="1954213"/>
            <a:ext cx="3068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other weekend/week tutoring hours as usual...</a:t>
            </a:r>
            <a:endParaRPr lang="en-US" altLang="en-US" sz="1200"/>
          </a:p>
        </p:txBody>
      </p:sp>
      <p:sp>
        <p:nvSpPr>
          <p:cNvPr id="64529" name="Rectangle 57"/>
          <p:cNvSpPr>
            <a:spLocks noChangeArrowheads="1"/>
          </p:cNvSpPr>
          <p:nvPr/>
        </p:nvSpPr>
        <p:spPr bwMode="auto">
          <a:xfrm>
            <a:off x="5732463" y="5870575"/>
            <a:ext cx="2547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What </a:t>
            </a:r>
            <a:r>
              <a:rPr lang="en-US" altLang="en-US" sz="1800" b="1" i="1">
                <a:solidFill>
                  <a:srgbClr val="008000"/>
                </a:solidFill>
                <a:latin typeface="Calibri" pitchFamily="34" charset="0"/>
              </a:rPr>
              <a:t>can </a:t>
            </a:r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be computed...</a:t>
            </a:r>
          </a:p>
        </p:txBody>
      </p:sp>
      <p:sp>
        <p:nvSpPr>
          <p:cNvPr id="64530" name="Rectangle 58"/>
          <p:cNvSpPr>
            <a:spLocks noChangeArrowheads="1"/>
          </p:cNvSpPr>
          <p:nvPr/>
        </p:nvSpPr>
        <p:spPr bwMode="auto">
          <a:xfrm>
            <a:off x="5854700" y="6192838"/>
            <a:ext cx="230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... and how efficiently?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64531" name="Rectangle 61"/>
          <p:cNvSpPr>
            <a:spLocks noChangeArrowheads="1"/>
          </p:cNvSpPr>
          <p:nvPr/>
        </p:nvSpPr>
        <p:spPr bwMode="auto">
          <a:xfrm>
            <a:off x="7497763" y="5483225"/>
            <a:ext cx="15319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8000"/>
                </a:solidFill>
                <a:latin typeface="Calibri" pitchFamily="34" charset="0"/>
              </a:rPr>
              <a:t>CS </a:t>
            </a:r>
            <a:r>
              <a:rPr lang="en-US" altLang="en-US" b="1" i="1">
                <a:solidFill>
                  <a:srgbClr val="008000"/>
                </a:solidFill>
                <a:latin typeface="Calibri" pitchFamily="34" charset="0"/>
              </a:rPr>
              <a:t>Theory</a:t>
            </a:r>
            <a:endParaRPr lang="en-US" altLang="en-US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DNA computing</a:t>
            </a:r>
            <a:endParaRPr lang="en-US" altLang="en-US" sz="4200" b="1" i="1"/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381000" y="1114425"/>
            <a:ext cx="8264525" cy="180975"/>
            <a:chOff x="295" y="1311"/>
            <a:chExt cx="5177" cy="114"/>
          </a:xfrm>
        </p:grpSpPr>
        <p:sp>
          <p:nvSpPr>
            <p:cNvPr id="6555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5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F08F0"/>
                </a:solidFill>
                <a:latin typeface="Arial" pitchFamily="34" charset="0"/>
              </a:rPr>
              <a:t>Uses human-engineered DNA strands to represent, compute, and solve a computational problem…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373063" y="6148388"/>
            <a:ext cx="620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i="1">
                <a:latin typeface="Arial" pitchFamily="34" charset="0"/>
              </a:rPr>
              <a:t>Initial example …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609600" y="3138488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>
            <a:off x="4267200" y="2681288"/>
            <a:ext cx="304800" cy="762000"/>
          </a:xfrm>
          <a:prstGeom prst="line">
            <a:avLst/>
          </a:pr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6629400" y="37861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latin typeface="Tahoma" pitchFamily="34" charset="0"/>
                <a:cs typeface="Miriam" pitchFamily="34" charset="-79"/>
              </a:rPr>
              <a:t>S1</a:t>
            </a:r>
            <a:endParaRPr lang="en-US" altLang="en-US">
              <a:latin typeface="Tahoma" pitchFamily="34" charset="0"/>
              <a:cs typeface="Miriam" pitchFamily="34" charset="-79"/>
            </a:endParaRPr>
          </a:p>
        </p:txBody>
      </p:sp>
      <p:sp>
        <p:nvSpPr>
          <p:cNvPr id="65545" name="Oval 11"/>
          <p:cNvSpPr>
            <a:spLocks noChangeArrowheads="1"/>
          </p:cNvSpPr>
          <p:nvPr/>
        </p:nvSpPr>
        <p:spPr bwMode="auto">
          <a:xfrm>
            <a:off x="6553200" y="3595688"/>
            <a:ext cx="838200" cy="8382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6" name="Arc 12"/>
          <p:cNvSpPr>
            <a:spLocks/>
          </p:cNvSpPr>
          <p:nvPr/>
        </p:nvSpPr>
        <p:spPr bwMode="auto">
          <a:xfrm flipH="1">
            <a:off x="7315200" y="3443288"/>
            <a:ext cx="790575" cy="1066800"/>
          </a:xfrm>
          <a:custGeom>
            <a:avLst/>
            <a:gdLst>
              <a:gd name="T0" fmla="*/ 2147483647 w 36058"/>
              <a:gd name="T1" fmla="*/ 2147483647 h 43200"/>
              <a:gd name="T2" fmla="*/ 2147483647 w 36058"/>
              <a:gd name="T3" fmla="*/ 2147483647 h 43200"/>
              <a:gd name="T4" fmla="*/ 2147483647 w 36058"/>
              <a:gd name="T5" fmla="*/ 2147483647 h 43200"/>
              <a:gd name="T6" fmla="*/ 0 60000 65536"/>
              <a:gd name="T7" fmla="*/ 0 60000 65536"/>
              <a:gd name="T8" fmla="*/ 0 60000 65536"/>
              <a:gd name="T9" fmla="*/ 0 w 36058"/>
              <a:gd name="T10" fmla="*/ 0 h 43200"/>
              <a:gd name="T11" fmla="*/ 36058 w 36058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58" h="43200" fill="none" extrusionOk="0">
                <a:moveTo>
                  <a:pt x="32491" y="40252"/>
                </a:moveTo>
                <a:cubicBezTo>
                  <a:pt x="29186" y="42182"/>
                  <a:pt x="2542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939" y="0"/>
                  <a:pt x="32090" y="1977"/>
                  <a:pt x="36057" y="5552"/>
                </a:cubicBezTo>
              </a:path>
              <a:path w="36058" h="43200" stroke="0" extrusionOk="0">
                <a:moveTo>
                  <a:pt x="32491" y="40252"/>
                </a:moveTo>
                <a:cubicBezTo>
                  <a:pt x="29186" y="42182"/>
                  <a:pt x="2542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939" y="0"/>
                  <a:pt x="32090" y="1977"/>
                  <a:pt x="36057" y="5552"/>
                </a:cubicBezTo>
                <a:lnTo>
                  <a:pt x="21600" y="21600"/>
                </a:lnTo>
                <a:lnTo>
                  <a:pt x="32491" y="40252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3"/>
          <p:cNvSpPr txBox="1">
            <a:spLocks noChangeArrowheads="1"/>
          </p:cNvSpPr>
          <p:nvPr/>
        </p:nvSpPr>
        <p:spPr bwMode="auto">
          <a:xfrm>
            <a:off x="4460875" y="37480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latin typeface="Tahoma" pitchFamily="34" charset="0"/>
                <a:cs typeface="Miriam" pitchFamily="34" charset="-79"/>
              </a:rPr>
              <a:t>S0</a:t>
            </a:r>
            <a:endParaRPr lang="en-US" altLang="en-US">
              <a:latin typeface="Tahoma" pitchFamily="34" charset="0"/>
              <a:cs typeface="Miriam" pitchFamily="34" charset="-79"/>
            </a:endParaRPr>
          </a:p>
        </p:txBody>
      </p:sp>
      <p:sp>
        <p:nvSpPr>
          <p:cNvPr id="65548" name="Oval 14"/>
          <p:cNvSpPr>
            <a:spLocks noChangeArrowheads="1"/>
          </p:cNvSpPr>
          <p:nvPr/>
        </p:nvSpPr>
        <p:spPr bwMode="auto">
          <a:xfrm>
            <a:off x="4381500" y="3557588"/>
            <a:ext cx="838200" cy="8382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9" name="Arc 15"/>
          <p:cNvSpPr>
            <a:spLocks/>
          </p:cNvSpPr>
          <p:nvPr/>
        </p:nvSpPr>
        <p:spPr bwMode="auto">
          <a:xfrm flipH="1" flipV="1">
            <a:off x="4800600" y="4205288"/>
            <a:ext cx="1998663" cy="685800"/>
          </a:xfrm>
          <a:custGeom>
            <a:avLst/>
            <a:gdLst>
              <a:gd name="T0" fmla="*/ 0 w 39665"/>
              <a:gd name="T1" fmla="*/ 2147483647 h 21600"/>
              <a:gd name="T2" fmla="*/ 2147483647 w 39665"/>
              <a:gd name="T3" fmla="*/ 2147483647 h 21600"/>
              <a:gd name="T4" fmla="*/ 2147483647 w 39665"/>
              <a:gd name="T5" fmla="*/ 2147483647 h 21600"/>
              <a:gd name="T6" fmla="*/ 0 60000 65536"/>
              <a:gd name="T7" fmla="*/ 0 60000 65536"/>
              <a:gd name="T8" fmla="*/ 0 60000 65536"/>
              <a:gd name="T9" fmla="*/ 0 w 39665"/>
              <a:gd name="T10" fmla="*/ 0 h 21600"/>
              <a:gd name="T11" fmla="*/ 39665 w 396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65" h="21600" fill="none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</a:path>
              <a:path w="39665" h="21600" stroke="0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  <a:lnTo>
                  <a:pt x="19954" y="21600"/>
                </a:lnTo>
                <a:lnTo>
                  <a:pt x="0" y="13329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Arc 16"/>
          <p:cNvSpPr>
            <a:spLocks/>
          </p:cNvSpPr>
          <p:nvPr/>
        </p:nvSpPr>
        <p:spPr bwMode="auto">
          <a:xfrm flipH="1">
            <a:off x="4800600" y="3062288"/>
            <a:ext cx="1998663" cy="685800"/>
          </a:xfrm>
          <a:custGeom>
            <a:avLst/>
            <a:gdLst>
              <a:gd name="T0" fmla="*/ 0 w 39665"/>
              <a:gd name="T1" fmla="*/ 2147483647 h 21600"/>
              <a:gd name="T2" fmla="*/ 2147483647 w 39665"/>
              <a:gd name="T3" fmla="*/ 2147483647 h 21600"/>
              <a:gd name="T4" fmla="*/ 2147483647 w 39665"/>
              <a:gd name="T5" fmla="*/ 2147483647 h 21600"/>
              <a:gd name="T6" fmla="*/ 0 60000 65536"/>
              <a:gd name="T7" fmla="*/ 0 60000 65536"/>
              <a:gd name="T8" fmla="*/ 0 60000 65536"/>
              <a:gd name="T9" fmla="*/ 0 w 39665"/>
              <a:gd name="T10" fmla="*/ 0 h 21600"/>
              <a:gd name="T11" fmla="*/ 39665 w 396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65" h="21600" fill="none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</a:path>
              <a:path w="39665" h="21600" stroke="0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  <a:lnTo>
                  <a:pt x="19954" y="21600"/>
                </a:lnTo>
                <a:lnTo>
                  <a:pt x="0" y="13329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Arc 17"/>
          <p:cNvSpPr>
            <a:spLocks/>
          </p:cNvSpPr>
          <p:nvPr/>
        </p:nvSpPr>
        <p:spPr bwMode="auto">
          <a:xfrm>
            <a:off x="3657600" y="3481388"/>
            <a:ext cx="815975" cy="990600"/>
          </a:xfrm>
          <a:custGeom>
            <a:avLst/>
            <a:gdLst>
              <a:gd name="T0" fmla="*/ 2147483647 w 37235"/>
              <a:gd name="T1" fmla="*/ 2147483647 h 43200"/>
              <a:gd name="T2" fmla="*/ 2147483647 w 37235"/>
              <a:gd name="T3" fmla="*/ 2147483647 h 43200"/>
              <a:gd name="T4" fmla="*/ 2147483647 w 37235"/>
              <a:gd name="T5" fmla="*/ 2147483647 h 43200"/>
              <a:gd name="T6" fmla="*/ 0 60000 65536"/>
              <a:gd name="T7" fmla="*/ 0 60000 65536"/>
              <a:gd name="T8" fmla="*/ 0 60000 65536"/>
              <a:gd name="T9" fmla="*/ 0 w 37235"/>
              <a:gd name="T10" fmla="*/ 0 h 43200"/>
              <a:gd name="T11" fmla="*/ 37235 w 3723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35" h="43200" fill="none" extrusionOk="0">
                <a:moveTo>
                  <a:pt x="33777" y="39440"/>
                </a:moveTo>
                <a:cubicBezTo>
                  <a:pt x="30188" y="41889"/>
                  <a:pt x="25944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508" y="0"/>
                  <a:pt x="33158" y="2420"/>
                  <a:pt x="37235" y="6696"/>
                </a:cubicBezTo>
              </a:path>
              <a:path w="37235" h="43200" stroke="0" extrusionOk="0">
                <a:moveTo>
                  <a:pt x="33777" y="39440"/>
                </a:moveTo>
                <a:cubicBezTo>
                  <a:pt x="30188" y="41889"/>
                  <a:pt x="25944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508" y="0"/>
                  <a:pt x="33158" y="2420"/>
                  <a:pt x="37235" y="6696"/>
                </a:cubicBezTo>
                <a:lnTo>
                  <a:pt x="21600" y="21600"/>
                </a:lnTo>
                <a:lnTo>
                  <a:pt x="33777" y="39440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Oval 18"/>
          <p:cNvSpPr>
            <a:spLocks noChangeArrowheads="1"/>
          </p:cNvSpPr>
          <p:nvPr/>
        </p:nvSpPr>
        <p:spPr bwMode="auto">
          <a:xfrm>
            <a:off x="4476750" y="3652838"/>
            <a:ext cx="647700" cy="6477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53" name="Text Box 19"/>
          <p:cNvSpPr txBox="1">
            <a:spLocks noChangeArrowheads="1"/>
          </p:cNvSpPr>
          <p:nvPr/>
        </p:nvSpPr>
        <p:spPr bwMode="auto">
          <a:xfrm>
            <a:off x="5337175" y="24526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ru-RU" altLang="en-US" sz="2800"/>
              <a:t>a</a:t>
            </a:r>
            <a:endParaRPr lang="en-US" altLang="en-US" sz="2800"/>
          </a:p>
        </p:txBody>
      </p:sp>
      <p:sp>
        <p:nvSpPr>
          <p:cNvPr id="65554" name="Text Box 20"/>
          <p:cNvSpPr txBox="1">
            <a:spLocks noChangeArrowheads="1"/>
          </p:cNvSpPr>
          <p:nvPr/>
        </p:nvSpPr>
        <p:spPr bwMode="auto">
          <a:xfrm>
            <a:off x="2971800" y="371633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/>
              <a:t>b</a:t>
            </a:r>
          </a:p>
        </p:txBody>
      </p:sp>
      <p:sp>
        <p:nvSpPr>
          <p:cNvPr id="65555" name="Text Box 21"/>
          <p:cNvSpPr txBox="1">
            <a:spLocks noChangeArrowheads="1"/>
          </p:cNvSpPr>
          <p:nvPr/>
        </p:nvSpPr>
        <p:spPr bwMode="auto">
          <a:xfrm>
            <a:off x="5338763" y="49672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/>
              <a:t>a</a:t>
            </a:r>
          </a:p>
        </p:txBody>
      </p:sp>
      <p:sp>
        <p:nvSpPr>
          <p:cNvPr id="65556" name="Text Box 22"/>
          <p:cNvSpPr txBox="1">
            <a:spLocks noChangeArrowheads="1"/>
          </p:cNvSpPr>
          <p:nvPr/>
        </p:nvSpPr>
        <p:spPr bwMode="auto">
          <a:xfrm>
            <a:off x="7924800" y="3671888"/>
            <a:ext cx="92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ru-RU" altLang="en-US" sz="2800"/>
              <a:t>b</a:t>
            </a:r>
            <a:endParaRPr lang="en-US" altLang="en-US" sz="2800"/>
          </a:p>
        </p:txBody>
      </p:sp>
      <p:sp>
        <p:nvSpPr>
          <p:cNvPr id="65557" name="Rectangle 23"/>
          <p:cNvSpPr>
            <a:spLocks noChangeArrowheads="1"/>
          </p:cNvSpPr>
          <p:nvPr/>
        </p:nvSpPr>
        <p:spPr bwMode="auto">
          <a:xfrm>
            <a:off x="3038475" y="6083300"/>
            <a:ext cx="585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F08F0"/>
                </a:solidFill>
                <a:latin typeface="Tahoma" pitchFamily="34" charset="0"/>
              </a:rPr>
              <a:t>Two-states, two-symbol automaton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Text Box 24"/>
          <p:cNvSpPr txBox="1">
            <a:spLocks noChangeArrowheads="1"/>
          </p:cNvSpPr>
          <p:nvPr/>
        </p:nvSpPr>
        <p:spPr bwMode="auto">
          <a:xfrm>
            <a:off x="1041400" y="106362"/>
            <a:ext cx="723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next two weeks in CS5…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341" name="TextBox 58"/>
          <p:cNvSpPr txBox="1">
            <a:spLocks noChangeArrowheads="1"/>
          </p:cNvSpPr>
          <p:nvPr/>
        </p:nvSpPr>
        <p:spPr bwMode="auto">
          <a:xfrm>
            <a:off x="1016000" y="5721350"/>
            <a:ext cx="7258050" cy="83185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b="1" i="1" dirty="0">
                <a:solidFill>
                  <a:srgbClr val="C00000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818144"/>
            <a:ext cx="7619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(1) </a:t>
            </a:r>
            <a:r>
              <a:rPr lang="en-US" dirty="0" smtClean="0">
                <a:latin typeface="Cambria" panose="02040503050406030204" pitchFamily="18" charset="0"/>
              </a:rPr>
              <a:t>define "computer" </a:t>
            </a:r>
            <a:r>
              <a:rPr lang="en-US" i="1" dirty="0" smtClean="0">
                <a:latin typeface="Cambria" panose="02040503050406030204" pitchFamily="18" charset="0"/>
              </a:rPr>
              <a:t>precisely</a:t>
            </a: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(2) </a:t>
            </a:r>
            <a:r>
              <a:rPr lang="en-US" dirty="0" smtClean="0">
                <a:latin typeface="Cambria" panose="02040503050406030204" pitchFamily="18" charset="0"/>
              </a:rPr>
              <a:t>define "compute" </a:t>
            </a:r>
            <a:r>
              <a:rPr lang="en-US" i="1" dirty="0" smtClean="0">
                <a:latin typeface="Cambria" panose="02040503050406030204" pitchFamily="18" charset="0"/>
              </a:rPr>
              <a:t>precisely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(3) </a:t>
            </a:r>
            <a:r>
              <a:rPr lang="en-US" dirty="0" smtClean="0">
                <a:latin typeface="Cambria" panose="02040503050406030204" pitchFamily="18" charset="0"/>
              </a:rPr>
              <a:t>see what computers </a:t>
            </a:r>
            <a:r>
              <a:rPr lang="en-US" i="1" u="sng" dirty="0" smtClean="0">
                <a:latin typeface="Cambria" panose="02040503050406030204" pitchFamily="18" charset="0"/>
              </a:rPr>
              <a:t>provably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can't compute</a:t>
            </a:r>
            <a:endParaRPr lang="en-US" i="1" u="sng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(4) </a:t>
            </a:r>
            <a:r>
              <a:rPr lang="en-US" dirty="0" smtClean="0">
                <a:latin typeface="Cambria" panose="02040503050406030204" pitchFamily="18" charset="0"/>
              </a:rPr>
              <a:t>go to step 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(1)</a:t>
            </a:r>
            <a:r>
              <a:rPr lang="en-US" dirty="0" smtClean="0">
                <a:latin typeface="Cambria" panose="02040503050406030204" pitchFamily="18" charset="0"/>
              </a:rPr>
              <a:t> and define things </a:t>
            </a:r>
            <a:r>
              <a:rPr lang="en-US" i="1" dirty="0" smtClean="0">
                <a:latin typeface="Cambria" panose="02040503050406030204" pitchFamily="18" charset="0"/>
              </a:rPr>
              <a:t>better</a:t>
            </a:r>
          </a:p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(5)</a:t>
            </a:r>
            <a:r>
              <a:rPr lang="en-US" dirty="0" smtClean="0">
                <a:latin typeface="Cambria" panose="02040503050406030204" pitchFamily="18" charset="0"/>
              </a:rPr>
              <a:t> Or, give up…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20837764">
            <a:off x="7678825" y="2926141"/>
            <a:ext cx="1203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Aargh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 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541418" y="2069432"/>
            <a:ext cx="693821" cy="1696453"/>
          </a:xfrm>
          <a:custGeom>
            <a:avLst/>
            <a:gdLst>
              <a:gd name="connsiteX0" fmla="*/ 613610 w 613610"/>
              <a:gd name="connsiteY0" fmla="*/ 1612883 h 1612883"/>
              <a:gd name="connsiteX1" fmla="*/ 445168 w 613610"/>
              <a:gd name="connsiteY1" fmla="*/ 1600851 h 1612883"/>
              <a:gd name="connsiteX2" fmla="*/ 372979 w 613610"/>
              <a:gd name="connsiteY2" fmla="*/ 1576788 h 1612883"/>
              <a:gd name="connsiteX3" fmla="*/ 336884 w 613610"/>
              <a:gd name="connsiteY3" fmla="*/ 1540693 h 1612883"/>
              <a:gd name="connsiteX4" fmla="*/ 300789 w 613610"/>
              <a:gd name="connsiteY4" fmla="*/ 1516630 h 1612883"/>
              <a:gd name="connsiteX5" fmla="*/ 240632 w 613610"/>
              <a:gd name="connsiteY5" fmla="*/ 1468504 h 1612883"/>
              <a:gd name="connsiteX6" fmla="*/ 192505 w 613610"/>
              <a:gd name="connsiteY6" fmla="*/ 1420377 h 1612883"/>
              <a:gd name="connsiteX7" fmla="*/ 180474 w 613610"/>
              <a:gd name="connsiteY7" fmla="*/ 1384283 h 1612883"/>
              <a:gd name="connsiteX8" fmla="*/ 156410 w 613610"/>
              <a:gd name="connsiteY8" fmla="*/ 1360219 h 1612883"/>
              <a:gd name="connsiteX9" fmla="*/ 108284 w 613610"/>
              <a:gd name="connsiteY9" fmla="*/ 1288030 h 1612883"/>
              <a:gd name="connsiteX10" fmla="*/ 84221 w 613610"/>
              <a:gd name="connsiteY10" fmla="*/ 1215841 h 1612883"/>
              <a:gd name="connsiteX11" fmla="*/ 72189 w 613610"/>
              <a:gd name="connsiteY11" fmla="*/ 1179746 h 1612883"/>
              <a:gd name="connsiteX12" fmla="*/ 48126 w 613610"/>
              <a:gd name="connsiteY12" fmla="*/ 1143651 h 1612883"/>
              <a:gd name="connsiteX13" fmla="*/ 24063 w 613610"/>
              <a:gd name="connsiteY13" fmla="*/ 1035367 h 1612883"/>
              <a:gd name="connsiteX14" fmla="*/ 0 w 613610"/>
              <a:gd name="connsiteY14" fmla="*/ 903019 h 1612883"/>
              <a:gd name="connsiteX15" fmla="*/ 12032 w 613610"/>
              <a:gd name="connsiteY15" fmla="*/ 397693 h 1612883"/>
              <a:gd name="connsiteX16" fmla="*/ 36095 w 613610"/>
              <a:gd name="connsiteY16" fmla="*/ 325504 h 1612883"/>
              <a:gd name="connsiteX17" fmla="*/ 72189 w 613610"/>
              <a:gd name="connsiteY17" fmla="*/ 301441 h 1612883"/>
              <a:gd name="connsiteX18" fmla="*/ 84221 w 613610"/>
              <a:gd name="connsiteY18" fmla="*/ 265346 h 1612883"/>
              <a:gd name="connsiteX19" fmla="*/ 132347 w 613610"/>
              <a:gd name="connsiteY19" fmla="*/ 193156 h 1612883"/>
              <a:gd name="connsiteX20" fmla="*/ 192505 w 613610"/>
              <a:gd name="connsiteY20" fmla="*/ 84872 h 1612883"/>
              <a:gd name="connsiteX21" fmla="*/ 228600 w 613610"/>
              <a:gd name="connsiteY21" fmla="*/ 60809 h 1612883"/>
              <a:gd name="connsiteX22" fmla="*/ 264695 w 613610"/>
              <a:gd name="connsiteY22" fmla="*/ 24714 h 1612883"/>
              <a:gd name="connsiteX23" fmla="*/ 300789 w 613610"/>
              <a:gd name="connsiteY23" fmla="*/ 12683 h 1612883"/>
              <a:gd name="connsiteX24" fmla="*/ 541421 w 613610"/>
              <a:gd name="connsiteY24" fmla="*/ 651 h 16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3610" h="1612883">
                <a:moveTo>
                  <a:pt x="613610" y="1612883"/>
                </a:moveTo>
                <a:cubicBezTo>
                  <a:pt x="557463" y="1608872"/>
                  <a:pt x="500836" y="1609201"/>
                  <a:pt x="445168" y="1600851"/>
                </a:cubicBezTo>
                <a:cubicBezTo>
                  <a:pt x="420084" y="1597088"/>
                  <a:pt x="372979" y="1576788"/>
                  <a:pt x="372979" y="1576788"/>
                </a:cubicBezTo>
                <a:cubicBezTo>
                  <a:pt x="360947" y="1564756"/>
                  <a:pt x="349956" y="1551586"/>
                  <a:pt x="336884" y="1540693"/>
                </a:cubicBezTo>
                <a:cubicBezTo>
                  <a:pt x="325775" y="1531436"/>
                  <a:pt x="311014" y="1526855"/>
                  <a:pt x="300789" y="1516630"/>
                </a:cubicBezTo>
                <a:cubicBezTo>
                  <a:pt x="246367" y="1462208"/>
                  <a:pt x="310900" y="1491926"/>
                  <a:pt x="240632" y="1468504"/>
                </a:cubicBezTo>
                <a:cubicBezTo>
                  <a:pt x="208547" y="1372251"/>
                  <a:pt x="256674" y="1484546"/>
                  <a:pt x="192505" y="1420377"/>
                </a:cubicBezTo>
                <a:cubicBezTo>
                  <a:pt x="183537" y="1411409"/>
                  <a:pt x="186999" y="1395158"/>
                  <a:pt x="180474" y="1384283"/>
                </a:cubicBezTo>
                <a:cubicBezTo>
                  <a:pt x="174638" y="1374556"/>
                  <a:pt x="163216" y="1369294"/>
                  <a:pt x="156410" y="1360219"/>
                </a:cubicBezTo>
                <a:cubicBezTo>
                  <a:pt x="139058" y="1337083"/>
                  <a:pt x="108284" y="1288030"/>
                  <a:pt x="108284" y="1288030"/>
                </a:cubicBezTo>
                <a:lnTo>
                  <a:pt x="84221" y="1215841"/>
                </a:lnTo>
                <a:cubicBezTo>
                  <a:pt x="80210" y="1203809"/>
                  <a:pt x="79224" y="1190299"/>
                  <a:pt x="72189" y="1179746"/>
                </a:cubicBezTo>
                <a:lnTo>
                  <a:pt x="48126" y="1143651"/>
                </a:lnTo>
                <a:cubicBezTo>
                  <a:pt x="24712" y="1073405"/>
                  <a:pt x="45237" y="1141239"/>
                  <a:pt x="24063" y="1035367"/>
                </a:cubicBezTo>
                <a:cubicBezTo>
                  <a:pt x="-4299" y="893555"/>
                  <a:pt x="30584" y="1117100"/>
                  <a:pt x="0" y="903019"/>
                </a:cubicBezTo>
                <a:cubicBezTo>
                  <a:pt x="4011" y="734577"/>
                  <a:pt x="1522" y="565855"/>
                  <a:pt x="12032" y="397693"/>
                </a:cubicBezTo>
                <a:cubicBezTo>
                  <a:pt x="13614" y="372378"/>
                  <a:pt x="14990" y="339574"/>
                  <a:pt x="36095" y="325504"/>
                </a:cubicBezTo>
                <a:lnTo>
                  <a:pt x="72189" y="301441"/>
                </a:lnTo>
                <a:cubicBezTo>
                  <a:pt x="76200" y="289409"/>
                  <a:pt x="78062" y="276433"/>
                  <a:pt x="84221" y="265346"/>
                </a:cubicBezTo>
                <a:cubicBezTo>
                  <a:pt x="98266" y="240065"/>
                  <a:pt x="123201" y="220592"/>
                  <a:pt x="132347" y="193156"/>
                </a:cubicBezTo>
                <a:cubicBezTo>
                  <a:pt x="144885" y="155544"/>
                  <a:pt x="157047" y="108511"/>
                  <a:pt x="192505" y="84872"/>
                </a:cubicBezTo>
                <a:cubicBezTo>
                  <a:pt x="204537" y="76851"/>
                  <a:pt x="217491" y="70066"/>
                  <a:pt x="228600" y="60809"/>
                </a:cubicBezTo>
                <a:cubicBezTo>
                  <a:pt x="241672" y="49916"/>
                  <a:pt x="250537" y="34152"/>
                  <a:pt x="264695" y="24714"/>
                </a:cubicBezTo>
                <a:cubicBezTo>
                  <a:pt x="275247" y="17679"/>
                  <a:pt x="288279" y="14768"/>
                  <a:pt x="300789" y="12683"/>
                </a:cubicBezTo>
                <a:cubicBezTo>
                  <a:pt x="402213" y="-4221"/>
                  <a:pt x="434352" y="651"/>
                  <a:pt x="541421" y="65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5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DNA computing</a:t>
            </a:r>
            <a:endParaRPr lang="en-US" altLang="en-US" sz="4200" b="1" i="1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381000" y="1114425"/>
            <a:ext cx="8264525" cy="180975"/>
            <a:chOff x="295" y="1311"/>
            <a:chExt cx="5177" cy="114"/>
          </a:xfrm>
        </p:grpSpPr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F08F0"/>
                </a:solidFill>
                <a:latin typeface="Arial" pitchFamily="34" charset="0"/>
              </a:rPr>
              <a:t>Uses human-engineered DNA strands to represent, compute, and solve a computational problem…</a:t>
            </a: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1566863" y="5387975"/>
            <a:ext cx="6203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i="1">
                <a:latin typeface="Arial" pitchFamily="34" charset="0"/>
              </a:rPr>
              <a:t>Initial example …</a:t>
            </a:r>
            <a:endParaRPr lang="en-US" altLang="en-US">
              <a:latin typeface="Arial" pitchFamily="34" charset="0"/>
            </a:endParaRPr>
          </a:p>
          <a:p>
            <a:r>
              <a:rPr lang="en-US" altLang="en-US">
                <a:latin typeface="Arial" pitchFamily="34" charset="0"/>
              </a:rPr>
              <a:t>Determining the parity of elements in a list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3200">
                <a:latin typeface="Tahoma" pitchFamily="34" charset="0"/>
              </a:rPr>
              <a:t>Finite automaton: an example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11652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C2D0DC"/>
                </a:solidFill>
                <a:latin typeface="Tahoma" pitchFamily="34" charset="0"/>
              </a:rPr>
              <a:t>An even number of a’s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4419600" y="2514600"/>
            <a:ext cx="304800" cy="762000"/>
          </a:xfrm>
          <a:prstGeom prst="line">
            <a:avLst/>
          </a:pr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781800" y="36195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latin typeface="Tahoma" pitchFamily="34" charset="0"/>
                <a:cs typeface="Miriam" pitchFamily="34" charset="-79"/>
              </a:rPr>
              <a:t>S1</a:t>
            </a:r>
            <a:endParaRPr lang="en-US" altLang="en-US">
              <a:latin typeface="Tahoma" pitchFamily="34" charset="0"/>
              <a:cs typeface="Miriam" pitchFamily="34" charset="-79"/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6705600" y="3429000"/>
            <a:ext cx="838200" cy="8382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92" name="Arc 8"/>
          <p:cNvSpPr>
            <a:spLocks/>
          </p:cNvSpPr>
          <p:nvPr/>
        </p:nvSpPr>
        <p:spPr bwMode="auto">
          <a:xfrm flipH="1">
            <a:off x="7467600" y="3276600"/>
            <a:ext cx="790575" cy="1066800"/>
          </a:xfrm>
          <a:custGeom>
            <a:avLst/>
            <a:gdLst>
              <a:gd name="T0" fmla="*/ 2147483647 w 36058"/>
              <a:gd name="T1" fmla="*/ 2147483647 h 43200"/>
              <a:gd name="T2" fmla="*/ 2147483647 w 36058"/>
              <a:gd name="T3" fmla="*/ 2147483647 h 43200"/>
              <a:gd name="T4" fmla="*/ 2147483647 w 36058"/>
              <a:gd name="T5" fmla="*/ 2147483647 h 43200"/>
              <a:gd name="T6" fmla="*/ 0 60000 65536"/>
              <a:gd name="T7" fmla="*/ 0 60000 65536"/>
              <a:gd name="T8" fmla="*/ 0 60000 65536"/>
              <a:gd name="T9" fmla="*/ 0 w 36058"/>
              <a:gd name="T10" fmla="*/ 0 h 43200"/>
              <a:gd name="T11" fmla="*/ 36058 w 36058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58" h="43200" fill="none" extrusionOk="0">
                <a:moveTo>
                  <a:pt x="32491" y="40252"/>
                </a:moveTo>
                <a:cubicBezTo>
                  <a:pt x="29186" y="42182"/>
                  <a:pt x="2542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939" y="0"/>
                  <a:pt x="32090" y="1977"/>
                  <a:pt x="36057" y="5552"/>
                </a:cubicBezTo>
              </a:path>
              <a:path w="36058" h="43200" stroke="0" extrusionOk="0">
                <a:moveTo>
                  <a:pt x="32491" y="40252"/>
                </a:moveTo>
                <a:cubicBezTo>
                  <a:pt x="29186" y="42182"/>
                  <a:pt x="25427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939" y="0"/>
                  <a:pt x="32090" y="1977"/>
                  <a:pt x="36057" y="5552"/>
                </a:cubicBezTo>
                <a:lnTo>
                  <a:pt x="21600" y="21600"/>
                </a:lnTo>
                <a:lnTo>
                  <a:pt x="32491" y="40252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613275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latin typeface="Tahoma" pitchFamily="34" charset="0"/>
                <a:cs typeface="Miriam" pitchFamily="34" charset="-79"/>
              </a:rPr>
              <a:t>S0</a:t>
            </a:r>
            <a:endParaRPr lang="en-US" altLang="en-US">
              <a:latin typeface="Tahoma" pitchFamily="34" charset="0"/>
              <a:cs typeface="Miriam" pitchFamily="34" charset="-79"/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4533900" y="3390900"/>
            <a:ext cx="838200" cy="8382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95" name="Arc 11"/>
          <p:cNvSpPr>
            <a:spLocks/>
          </p:cNvSpPr>
          <p:nvPr/>
        </p:nvSpPr>
        <p:spPr bwMode="auto">
          <a:xfrm flipH="1" flipV="1">
            <a:off x="4953000" y="4038600"/>
            <a:ext cx="1998663" cy="685800"/>
          </a:xfrm>
          <a:custGeom>
            <a:avLst/>
            <a:gdLst>
              <a:gd name="T0" fmla="*/ 0 w 39665"/>
              <a:gd name="T1" fmla="*/ 2147483647 h 21600"/>
              <a:gd name="T2" fmla="*/ 2147483647 w 39665"/>
              <a:gd name="T3" fmla="*/ 2147483647 h 21600"/>
              <a:gd name="T4" fmla="*/ 2147483647 w 39665"/>
              <a:gd name="T5" fmla="*/ 2147483647 h 21600"/>
              <a:gd name="T6" fmla="*/ 0 60000 65536"/>
              <a:gd name="T7" fmla="*/ 0 60000 65536"/>
              <a:gd name="T8" fmla="*/ 0 60000 65536"/>
              <a:gd name="T9" fmla="*/ 0 w 39665"/>
              <a:gd name="T10" fmla="*/ 0 h 21600"/>
              <a:gd name="T11" fmla="*/ 39665 w 396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65" h="21600" fill="none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</a:path>
              <a:path w="39665" h="21600" stroke="0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  <a:lnTo>
                  <a:pt x="19954" y="21600"/>
                </a:lnTo>
                <a:lnTo>
                  <a:pt x="0" y="13329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Arc 12"/>
          <p:cNvSpPr>
            <a:spLocks/>
          </p:cNvSpPr>
          <p:nvPr/>
        </p:nvSpPr>
        <p:spPr bwMode="auto">
          <a:xfrm flipH="1">
            <a:off x="4953000" y="2895600"/>
            <a:ext cx="1998663" cy="685800"/>
          </a:xfrm>
          <a:custGeom>
            <a:avLst/>
            <a:gdLst>
              <a:gd name="T0" fmla="*/ 0 w 39665"/>
              <a:gd name="T1" fmla="*/ 2147483647 h 21600"/>
              <a:gd name="T2" fmla="*/ 2147483647 w 39665"/>
              <a:gd name="T3" fmla="*/ 2147483647 h 21600"/>
              <a:gd name="T4" fmla="*/ 2147483647 w 39665"/>
              <a:gd name="T5" fmla="*/ 2147483647 h 21600"/>
              <a:gd name="T6" fmla="*/ 0 60000 65536"/>
              <a:gd name="T7" fmla="*/ 0 60000 65536"/>
              <a:gd name="T8" fmla="*/ 0 60000 65536"/>
              <a:gd name="T9" fmla="*/ 0 w 39665"/>
              <a:gd name="T10" fmla="*/ 0 h 21600"/>
              <a:gd name="T11" fmla="*/ 39665 w 396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65" h="21600" fill="none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</a:path>
              <a:path w="39665" h="21600" stroke="0" extrusionOk="0">
                <a:moveTo>
                  <a:pt x="0" y="13329"/>
                </a:moveTo>
                <a:cubicBezTo>
                  <a:pt x="3344" y="5260"/>
                  <a:pt x="11219" y="-1"/>
                  <a:pt x="19954" y="-1"/>
                </a:cubicBezTo>
                <a:cubicBezTo>
                  <a:pt x="28465" y="-1"/>
                  <a:pt x="36183" y="4998"/>
                  <a:pt x="39664" y="12766"/>
                </a:cubicBezTo>
                <a:lnTo>
                  <a:pt x="19954" y="21600"/>
                </a:lnTo>
                <a:lnTo>
                  <a:pt x="0" y="13329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Arc 13"/>
          <p:cNvSpPr>
            <a:spLocks/>
          </p:cNvSpPr>
          <p:nvPr/>
        </p:nvSpPr>
        <p:spPr bwMode="auto">
          <a:xfrm>
            <a:off x="3810000" y="3314700"/>
            <a:ext cx="815975" cy="990600"/>
          </a:xfrm>
          <a:custGeom>
            <a:avLst/>
            <a:gdLst>
              <a:gd name="T0" fmla="*/ 2147483647 w 37235"/>
              <a:gd name="T1" fmla="*/ 2147483647 h 43200"/>
              <a:gd name="T2" fmla="*/ 2147483647 w 37235"/>
              <a:gd name="T3" fmla="*/ 2147483647 h 43200"/>
              <a:gd name="T4" fmla="*/ 2147483647 w 37235"/>
              <a:gd name="T5" fmla="*/ 2147483647 h 43200"/>
              <a:gd name="T6" fmla="*/ 0 60000 65536"/>
              <a:gd name="T7" fmla="*/ 0 60000 65536"/>
              <a:gd name="T8" fmla="*/ 0 60000 65536"/>
              <a:gd name="T9" fmla="*/ 0 w 37235"/>
              <a:gd name="T10" fmla="*/ 0 h 43200"/>
              <a:gd name="T11" fmla="*/ 37235 w 3723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35" h="43200" fill="none" extrusionOk="0">
                <a:moveTo>
                  <a:pt x="33777" y="39440"/>
                </a:moveTo>
                <a:cubicBezTo>
                  <a:pt x="30188" y="41889"/>
                  <a:pt x="25944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508" y="0"/>
                  <a:pt x="33158" y="2420"/>
                  <a:pt x="37235" y="6696"/>
                </a:cubicBezTo>
              </a:path>
              <a:path w="37235" h="43200" stroke="0" extrusionOk="0">
                <a:moveTo>
                  <a:pt x="33777" y="39440"/>
                </a:moveTo>
                <a:cubicBezTo>
                  <a:pt x="30188" y="41889"/>
                  <a:pt x="25944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508" y="0"/>
                  <a:pt x="33158" y="2420"/>
                  <a:pt x="37235" y="6696"/>
                </a:cubicBezTo>
                <a:lnTo>
                  <a:pt x="21600" y="21600"/>
                </a:lnTo>
                <a:lnTo>
                  <a:pt x="33777" y="39440"/>
                </a:lnTo>
                <a:close/>
              </a:path>
            </a:pathLst>
          </a:custGeom>
          <a:noFill/>
          <a:ln w="28575">
            <a:solidFill>
              <a:srgbClr val="0F08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4629150" y="3486150"/>
            <a:ext cx="647700" cy="647700"/>
          </a:xfrm>
          <a:prstGeom prst="ellipse">
            <a:avLst/>
          </a:prstGeom>
          <a:noFill/>
          <a:ln w="28575">
            <a:solidFill>
              <a:srgbClr val="0F08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5489575" y="2286000"/>
            <a:ext cx="92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ru-RU" altLang="en-US" sz="2800"/>
              <a:t>a</a:t>
            </a:r>
            <a:endParaRPr lang="en-US" altLang="en-US" sz="2800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3124200" y="3549650"/>
            <a:ext cx="92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/>
              <a:t>b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5491163" y="4800600"/>
            <a:ext cx="92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/>
              <a:t>a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8077200" y="3505200"/>
            <a:ext cx="923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ru-RU" altLang="en-US" sz="2800"/>
              <a:t>b</a:t>
            </a:r>
            <a:endParaRPr lang="en-US" altLang="en-US" sz="2800"/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0" y="5638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>
                <a:solidFill>
                  <a:srgbClr val="0F08F0"/>
                </a:solidFill>
                <a:latin typeface="Tahoma" pitchFamily="34" charset="0"/>
              </a:rPr>
              <a:t>Two-states, two-symbols automaton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328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>
                <a:latin typeface="Lucida Casual" pitchFamily="74" charset="0"/>
              </a:rPr>
              <a:t>Automaton A1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305300" y="3587750"/>
            <a:ext cx="652463" cy="422275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a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951413" y="3587750"/>
            <a:ext cx="652462" cy="4222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b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605463" y="3587750"/>
            <a:ext cx="652462" cy="422275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a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648075" y="3589338"/>
            <a:ext cx="652463" cy="4222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solidFill>
                  <a:srgbClr val="111111"/>
                </a:solidFill>
                <a:latin typeface="Tahoma" pitchFamily="34" charset="0"/>
              </a:rPr>
              <a:t>S0</a:t>
            </a:r>
            <a:endParaRPr lang="en-US" altLang="en-US" sz="2600">
              <a:solidFill>
                <a:srgbClr val="111111"/>
              </a:solidFill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62000" y="2971800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0" y="11652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0F08F0"/>
                </a:solidFill>
                <a:latin typeface="Tahoma" pitchFamily="34" charset="0"/>
              </a:rPr>
              <a:t>An even number of a’s 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648075" y="3589338"/>
            <a:ext cx="652463" cy="4222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solidFill>
                  <a:srgbClr val="111111"/>
                </a:solidFill>
                <a:latin typeface="Tahoma" pitchFamily="34" charset="0"/>
              </a:rPr>
              <a:t>S0</a:t>
            </a:r>
            <a:endParaRPr lang="en-US" altLang="en-US" sz="2600">
              <a:solidFill>
                <a:srgbClr val="111111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729038" y="2649538"/>
            <a:ext cx="1944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69636" name="AutoShape 4"/>
          <p:cNvSpPr>
            <a:spLocks/>
          </p:cNvSpPr>
          <p:nvPr/>
        </p:nvSpPr>
        <p:spPr bwMode="auto">
          <a:xfrm rot="5386531">
            <a:off x="4141788" y="2714625"/>
            <a:ext cx="327025" cy="1304925"/>
          </a:xfrm>
          <a:prstGeom prst="leftBrace">
            <a:avLst>
              <a:gd name="adj1" fmla="val 332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305300" y="3587750"/>
            <a:ext cx="652463" cy="422275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a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951413" y="3587750"/>
            <a:ext cx="652462" cy="4222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b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605463" y="3587750"/>
            <a:ext cx="652462" cy="422275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a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0" y="11652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0F08F0"/>
                </a:solidFill>
                <a:latin typeface="Tahoma" pitchFamily="34" charset="0"/>
              </a:rPr>
              <a:t>An even number of a’s ?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0" y="328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>
                <a:latin typeface="Lucida Casual" pitchFamily="74" charset="0"/>
              </a:rPr>
              <a:t>Automaton A1</a:t>
            </a:r>
          </a:p>
        </p:txBody>
      </p:sp>
      <p:grpSp>
        <p:nvGrpSpPr>
          <p:cNvPr id="69643" name="Group 11"/>
          <p:cNvGrpSpPr>
            <a:grpSpLocks/>
          </p:cNvGrpSpPr>
          <p:nvPr/>
        </p:nvGrpSpPr>
        <p:grpSpPr bwMode="auto">
          <a:xfrm>
            <a:off x="2697163" y="3008313"/>
            <a:ext cx="184150" cy="427037"/>
            <a:chOff x="1699" y="1895"/>
            <a:chExt cx="116" cy="269"/>
          </a:xfrm>
        </p:grpSpPr>
        <p:sp>
          <p:nvSpPr>
            <p:cNvPr id="69645" name="Line 12"/>
            <p:cNvSpPr>
              <a:spLocks noChangeShapeType="1"/>
            </p:cNvSpPr>
            <p:nvPr/>
          </p:nvSpPr>
          <p:spPr bwMode="auto">
            <a:xfrm>
              <a:off x="1701" y="1895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Line 13"/>
            <p:cNvSpPr>
              <a:spLocks noChangeShapeType="1"/>
            </p:cNvSpPr>
            <p:nvPr/>
          </p:nvSpPr>
          <p:spPr bwMode="auto">
            <a:xfrm>
              <a:off x="1815" y="1895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7" name="Line 14"/>
            <p:cNvSpPr>
              <a:spLocks noChangeShapeType="1"/>
            </p:cNvSpPr>
            <p:nvPr/>
          </p:nvSpPr>
          <p:spPr bwMode="auto">
            <a:xfrm>
              <a:off x="1699" y="2153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9644" name="AutoShape 15"/>
          <p:cNvCxnSpPr>
            <a:cxnSpLocks noChangeShapeType="1"/>
            <a:stCxn id="69646" idx="1"/>
            <a:endCxn id="69635" idx="1"/>
          </p:cNvCxnSpPr>
          <p:nvPr/>
        </p:nvCxnSpPr>
        <p:spPr bwMode="auto">
          <a:xfrm rot="5400000" flipH="1" flipV="1">
            <a:off x="3035301" y="2755900"/>
            <a:ext cx="539750" cy="847725"/>
          </a:xfrm>
          <a:prstGeom prst="curvedConnector4">
            <a:avLst>
              <a:gd name="adj1" fmla="val -397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297363" y="3589338"/>
            <a:ext cx="652462" cy="4222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solidFill>
                  <a:srgbClr val="111111"/>
                </a:solidFill>
                <a:latin typeface="Tahoma" pitchFamily="34" charset="0"/>
              </a:rPr>
              <a:t>S1</a:t>
            </a:r>
            <a:endParaRPr lang="en-US" altLang="en-US" sz="2600">
              <a:solidFill>
                <a:srgbClr val="111111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62000" y="2971800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951413" y="3587750"/>
            <a:ext cx="652462" cy="4222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b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605463" y="3587750"/>
            <a:ext cx="652462" cy="422275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a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0" y="11652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0F08F0"/>
                </a:solidFill>
                <a:latin typeface="Tahoma" pitchFamily="34" charset="0"/>
              </a:rPr>
              <a:t>An even number of a’s ?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0" y="328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>
                <a:latin typeface="Lucida Casual" pitchFamily="74" charset="0"/>
              </a:rPr>
              <a:t>Automaton A1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297363" y="3589338"/>
            <a:ext cx="652462" cy="4222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solidFill>
                  <a:srgbClr val="111111"/>
                </a:solidFill>
                <a:latin typeface="Tahoma" pitchFamily="34" charset="0"/>
              </a:rPr>
              <a:t>S1</a:t>
            </a:r>
            <a:endParaRPr lang="en-US" altLang="en-US" sz="2600">
              <a:solidFill>
                <a:srgbClr val="111111"/>
              </a:solidFill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284663" y="2609850"/>
            <a:ext cx="195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71684" name="AutoShape 4"/>
          <p:cNvSpPr>
            <a:spLocks/>
          </p:cNvSpPr>
          <p:nvPr/>
        </p:nvSpPr>
        <p:spPr bwMode="auto">
          <a:xfrm rot="5378619">
            <a:off x="4768850" y="2674938"/>
            <a:ext cx="327025" cy="1304925"/>
          </a:xfrm>
          <a:prstGeom prst="leftBrace">
            <a:avLst>
              <a:gd name="adj1" fmla="val 332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951413" y="3587750"/>
            <a:ext cx="652462" cy="4222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b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605463" y="3587750"/>
            <a:ext cx="652462" cy="422275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a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0" y="11652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0F08F0"/>
                </a:solidFill>
                <a:latin typeface="Tahoma" pitchFamily="34" charset="0"/>
              </a:rPr>
              <a:t>An even number of a’s ?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0" y="328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>
                <a:latin typeface="Lucida Casual" pitchFamily="74" charset="0"/>
              </a:rPr>
              <a:t>Automaton A1</a:t>
            </a:r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2698750" y="4325938"/>
            <a:ext cx="184150" cy="427037"/>
            <a:chOff x="1699" y="1895"/>
            <a:chExt cx="116" cy="269"/>
          </a:xfrm>
        </p:grpSpPr>
        <p:sp>
          <p:nvSpPr>
            <p:cNvPr id="71692" name="Line 11"/>
            <p:cNvSpPr>
              <a:spLocks noChangeShapeType="1"/>
            </p:cNvSpPr>
            <p:nvPr/>
          </p:nvSpPr>
          <p:spPr bwMode="auto">
            <a:xfrm>
              <a:off x="1701" y="1895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Line 12"/>
            <p:cNvSpPr>
              <a:spLocks noChangeShapeType="1"/>
            </p:cNvSpPr>
            <p:nvPr/>
          </p:nvSpPr>
          <p:spPr bwMode="auto">
            <a:xfrm>
              <a:off x="1815" y="1895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4" name="Line 13"/>
            <p:cNvSpPr>
              <a:spLocks noChangeShapeType="1"/>
            </p:cNvSpPr>
            <p:nvPr/>
          </p:nvSpPr>
          <p:spPr bwMode="auto">
            <a:xfrm>
              <a:off x="1699" y="2153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71691" name="AutoShape 14"/>
          <p:cNvCxnSpPr>
            <a:cxnSpLocks noChangeShapeType="1"/>
            <a:stCxn id="71693" idx="1"/>
            <a:endCxn id="71683" idx="1"/>
          </p:cNvCxnSpPr>
          <p:nvPr/>
        </p:nvCxnSpPr>
        <p:spPr bwMode="auto">
          <a:xfrm rot="5400000" flipH="1" flipV="1">
            <a:off x="2635250" y="3117850"/>
            <a:ext cx="1897063" cy="1401763"/>
          </a:xfrm>
          <a:prstGeom prst="curvedConnector4">
            <a:avLst>
              <a:gd name="adj1" fmla="val -11296"/>
              <a:gd name="adj2" fmla="val 5005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948238" y="3589338"/>
            <a:ext cx="652462" cy="4222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solidFill>
                  <a:srgbClr val="111111"/>
                </a:solidFill>
                <a:latin typeface="Tahoma" pitchFamily="34" charset="0"/>
              </a:rPr>
              <a:t>S1</a:t>
            </a:r>
            <a:endParaRPr lang="en-US" altLang="en-US" sz="2600">
              <a:solidFill>
                <a:srgbClr val="111111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62000" y="2971800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605463" y="3587750"/>
            <a:ext cx="652462" cy="422275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a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11652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0F08F0"/>
                </a:solidFill>
                <a:latin typeface="Tahoma" pitchFamily="34" charset="0"/>
              </a:rPr>
              <a:t>An even number of a’s ?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0" y="328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>
                <a:latin typeface="Lucida Casual" pitchFamily="74" charset="0"/>
              </a:rPr>
              <a:t>Automaton A1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956175" y="3589338"/>
            <a:ext cx="652463" cy="4222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solidFill>
                  <a:srgbClr val="111111"/>
                </a:solidFill>
                <a:latin typeface="Tahoma" pitchFamily="34" charset="0"/>
              </a:rPr>
              <a:t>S1</a:t>
            </a:r>
            <a:endParaRPr lang="en-US" altLang="en-US" sz="2600">
              <a:solidFill>
                <a:srgbClr val="111111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4814888" y="2647950"/>
            <a:ext cx="1944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</p:txBody>
      </p:sp>
      <p:sp>
        <p:nvSpPr>
          <p:cNvPr id="73732" name="AutoShape 4"/>
          <p:cNvSpPr>
            <a:spLocks/>
          </p:cNvSpPr>
          <p:nvPr/>
        </p:nvSpPr>
        <p:spPr bwMode="auto">
          <a:xfrm rot="5378619">
            <a:off x="5449888" y="2716213"/>
            <a:ext cx="327025" cy="1304925"/>
          </a:xfrm>
          <a:prstGeom prst="leftBrace">
            <a:avLst>
              <a:gd name="adj1" fmla="val 332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605463" y="3587750"/>
            <a:ext cx="652462" cy="422275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600">
                <a:solidFill>
                  <a:srgbClr val="111111"/>
                </a:solidFill>
              </a:rPr>
              <a:t>a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0" y="11652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0F08F0"/>
                </a:solidFill>
                <a:latin typeface="Tahoma" pitchFamily="34" charset="0"/>
              </a:rPr>
              <a:t>An even number of a’s ?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0" y="328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>
                <a:latin typeface="Lucida Casual" pitchFamily="74" charset="0"/>
              </a:rPr>
              <a:t>Automaton A1</a:t>
            </a:r>
          </a:p>
        </p:txBody>
      </p:sp>
      <p:grpSp>
        <p:nvGrpSpPr>
          <p:cNvPr id="73737" name="Group 9"/>
          <p:cNvGrpSpPr>
            <a:grpSpLocks/>
          </p:cNvGrpSpPr>
          <p:nvPr/>
        </p:nvGrpSpPr>
        <p:grpSpPr bwMode="auto">
          <a:xfrm>
            <a:off x="2673350" y="3868738"/>
            <a:ext cx="184150" cy="427037"/>
            <a:chOff x="1699" y="1895"/>
            <a:chExt cx="116" cy="269"/>
          </a:xfrm>
        </p:grpSpPr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1701" y="1895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Line 11"/>
            <p:cNvSpPr>
              <a:spLocks noChangeShapeType="1"/>
            </p:cNvSpPr>
            <p:nvPr/>
          </p:nvSpPr>
          <p:spPr bwMode="auto">
            <a:xfrm>
              <a:off x="1815" y="1895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Line 12"/>
            <p:cNvSpPr>
              <a:spLocks noChangeShapeType="1"/>
            </p:cNvSpPr>
            <p:nvPr/>
          </p:nvSpPr>
          <p:spPr bwMode="auto">
            <a:xfrm>
              <a:off x="1699" y="2153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73738" name="AutoShape 13"/>
          <p:cNvCxnSpPr>
            <a:cxnSpLocks noChangeShapeType="1"/>
            <a:stCxn id="73740" idx="1"/>
            <a:endCxn id="73731" idx="1"/>
          </p:cNvCxnSpPr>
          <p:nvPr/>
        </p:nvCxnSpPr>
        <p:spPr bwMode="auto">
          <a:xfrm rot="5400000" flipH="1" flipV="1">
            <a:off x="3135312" y="2630488"/>
            <a:ext cx="1401763" cy="1957388"/>
          </a:xfrm>
          <a:prstGeom prst="curvedConnector4">
            <a:avLst>
              <a:gd name="adj1" fmla="val -15287"/>
              <a:gd name="adj2" fmla="val 5004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597525" y="3589338"/>
            <a:ext cx="652463" cy="4222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i="1">
                <a:solidFill>
                  <a:srgbClr val="111111"/>
                </a:solidFill>
                <a:latin typeface="Tahoma" pitchFamily="34" charset="0"/>
              </a:rPr>
              <a:t>S0</a:t>
            </a:r>
            <a:endParaRPr lang="en-US" altLang="en-US" sz="2600">
              <a:solidFill>
                <a:srgbClr val="111111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941888" y="4362450"/>
            <a:ext cx="1912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FF0118"/>
                </a:solidFill>
                <a:latin typeface="Tahoma" pitchFamily="34" charset="0"/>
              </a:rPr>
              <a:t>The output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</a:rPr>
              <a:t>S0, </a:t>
            </a:r>
            <a:r>
              <a:rPr lang="en-US" altLang="en-US" sz="2800">
                <a:latin typeface="Tahoma" pitchFamily="34" charset="0"/>
              </a:rPr>
              <a:t>a</a:t>
            </a:r>
            <a:r>
              <a:rPr lang="en-US" altLang="en-US" sz="2800" i="1">
                <a:latin typeface="Tahoma" pitchFamily="34" charset="0"/>
              </a:rPr>
              <a:t> 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 S1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S0,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a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S0</a:t>
            </a:r>
          </a:p>
          <a:p>
            <a:pPr algn="ctr" rtl="1">
              <a:spcBef>
                <a:spcPct val="0"/>
              </a:spcBef>
            </a:pP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S1, </a:t>
            </a:r>
            <a:r>
              <a:rPr lang="en-US" altLang="en-US" sz="2800">
                <a:latin typeface="Tahoma" pitchFamily="34" charset="0"/>
                <a:cs typeface="Miriam" pitchFamily="34" charset="-79"/>
                <a:sym typeface="Wingdings" pitchFamily="2" charset="2"/>
              </a:rPr>
              <a:t>b</a:t>
            </a:r>
            <a:r>
              <a:rPr lang="en-US" altLang="en-US" sz="2800" i="1">
                <a:latin typeface="Tahoma" pitchFamily="34" charset="0"/>
                <a:cs typeface="Miriam" pitchFamily="34" charset="-79"/>
                <a:sym typeface="Wingdings" pitchFamily="2" charset="2"/>
              </a:rPr>
              <a:t>  S1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0" y="11652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600">
                <a:solidFill>
                  <a:srgbClr val="0F08F0"/>
                </a:solidFill>
                <a:latin typeface="Tahoma" pitchFamily="34" charset="0"/>
              </a:rPr>
              <a:t>An even number of a’s ?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0" y="328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rtl="1">
              <a:spcBef>
                <a:spcPct val="0"/>
              </a:spcBef>
            </a:pPr>
            <a:r>
              <a:rPr lang="en-US" altLang="en-US" sz="2800">
                <a:latin typeface="Lucida Casual" pitchFamily="74" charset="0"/>
              </a:rPr>
              <a:t>Automaton A1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1026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295" y="1311"/>
            <a:chExt cx="5177" cy="114"/>
          </a:xfrm>
        </p:grpSpPr>
        <p:sp>
          <p:nvSpPr>
            <p:cNvPr id="7578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78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5779" name="Text Box 1029"/>
          <p:cNvSpPr txBox="1">
            <a:spLocks noChangeArrowheads="1"/>
          </p:cNvSpPr>
          <p:nvPr/>
        </p:nvSpPr>
        <p:spPr bwMode="auto">
          <a:xfrm>
            <a:off x="550863" y="263525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/>
              <a:t>FSM via DNA ?</a:t>
            </a:r>
          </a:p>
        </p:txBody>
      </p:sp>
      <p:sp>
        <p:nvSpPr>
          <p:cNvPr id="75780" name="Text Box 1030"/>
          <p:cNvSpPr txBox="1">
            <a:spLocks noChangeArrowheads="1"/>
          </p:cNvSpPr>
          <p:nvPr/>
        </p:nvSpPr>
        <p:spPr bwMode="auto">
          <a:xfrm>
            <a:off x="1600200" y="28956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Bio / Chem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30"/>
          <p:cNvSpPr txBox="1">
            <a:spLocks noChangeArrowheads="1"/>
          </p:cNvSpPr>
          <p:nvPr/>
        </p:nvSpPr>
        <p:spPr bwMode="auto">
          <a:xfrm>
            <a:off x="1785938" y="304800"/>
            <a:ext cx="5715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>
                <a:latin typeface="Cambria" panose="02040503050406030204" pitchFamily="18" charset="0"/>
              </a:rPr>
              <a:t>Unifying idea:  </a:t>
            </a:r>
            <a:r>
              <a:rPr lang="en-US" altLang="en-US" sz="4200" b="1" dirty="0" smtClean="0">
                <a:latin typeface="Cambria" panose="02040503050406030204" pitchFamily="18" charset="0"/>
              </a:rPr>
              <a:t>State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5363" name="Text Box 1042"/>
          <p:cNvSpPr txBox="1">
            <a:spLocks noChangeArrowheads="1"/>
          </p:cNvSpPr>
          <p:nvPr/>
        </p:nvSpPr>
        <p:spPr bwMode="auto">
          <a:xfrm>
            <a:off x="1703388" y="1573971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b="1">
                <a:solidFill>
                  <a:srgbClr val="890B13"/>
                </a:solidFill>
                <a:latin typeface="Courier New" pitchFamily="49" charset="0"/>
              </a:rPr>
              <a:t>0   NEWx  -&gt;   S    1</a:t>
            </a:r>
            <a:endParaRPr lang="en-US" altLang="en-US" sz="3200" b="1">
              <a:solidFill>
                <a:srgbClr val="0900FF"/>
              </a:solidFill>
              <a:latin typeface="Courier New" pitchFamily="49" charset="0"/>
            </a:endParaRPr>
          </a:p>
        </p:txBody>
      </p:sp>
      <p:sp>
        <p:nvSpPr>
          <p:cNvPr id="15364" name="Line 1043"/>
          <p:cNvSpPr>
            <a:spLocks noChangeShapeType="1"/>
          </p:cNvSpPr>
          <p:nvPr/>
        </p:nvSpPr>
        <p:spPr bwMode="auto">
          <a:xfrm flipV="1">
            <a:off x="1909763" y="2248659"/>
            <a:ext cx="0" cy="685800"/>
          </a:xfrm>
          <a:prstGeom prst="line">
            <a:avLst/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1044"/>
          <p:cNvSpPr>
            <a:spLocks noChangeShapeType="1"/>
          </p:cNvSpPr>
          <p:nvPr/>
        </p:nvSpPr>
        <p:spPr bwMode="auto">
          <a:xfrm flipV="1">
            <a:off x="6824663" y="2248659"/>
            <a:ext cx="0" cy="685800"/>
          </a:xfrm>
          <a:prstGeom prst="line">
            <a:avLst/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045"/>
          <p:cNvSpPr txBox="1">
            <a:spLocks noChangeArrowheads="1"/>
          </p:cNvSpPr>
          <p:nvPr/>
        </p:nvSpPr>
        <p:spPr bwMode="auto">
          <a:xfrm>
            <a:off x="1143000" y="2990021"/>
            <a:ext cx="14620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0900FF"/>
                </a:solidFill>
                <a:latin typeface="Cambria" panose="02040503050406030204" pitchFamily="18" charset="0"/>
              </a:rPr>
              <a:t>previous state</a:t>
            </a:r>
          </a:p>
        </p:txBody>
      </p:sp>
      <p:sp>
        <p:nvSpPr>
          <p:cNvPr id="15367" name="Text Box 1046"/>
          <p:cNvSpPr txBox="1">
            <a:spLocks noChangeArrowheads="1"/>
          </p:cNvSpPr>
          <p:nvPr/>
        </p:nvSpPr>
        <p:spPr bwMode="auto">
          <a:xfrm>
            <a:off x="6284913" y="2980496"/>
            <a:ext cx="10509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>
                <a:solidFill>
                  <a:srgbClr val="0900FF"/>
                </a:solidFill>
                <a:latin typeface="Cambria" panose="02040503050406030204" pitchFamily="18" charset="0"/>
              </a:rPr>
              <a:t>next state</a:t>
            </a:r>
          </a:p>
        </p:txBody>
      </p:sp>
      <p:sp>
        <p:nvSpPr>
          <p:cNvPr id="15368" name="Line 1047"/>
          <p:cNvSpPr>
            <a:spLocks noChangeShapeType="1"/>
          </p:cNvSpPr>
          <p:nvPr/>
        </p:nvSpPr>
        <p:spPr bwMode="auto">
          <a:xfrm flipH="1" flipV="1">
            <a:off x="3236913" y="2085146"/>
            <a:ext cx="40322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48"/>
          <p:cNvSpPr>
            <a:spLocks noChangeShapeType="1"/>
          </p:cNvSpPr>
          <p:nvPr/>
        </p:nvSpPr>
        <p:spPr bwMode="auto">
          <a:xfrm flipV="1">
            <a:off x="5113338" y="2085146"/>
            <a:ext cx="4127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049"/>
          <p:cNvSpPr txBox="1">
            <a:spLocks noChangeArrowheads="1"/>
          </p:cNvSpPr>
          <p:nvPr/>
        </p:nvSpPr>
        <p:spPr bwMode="auto">
          <a:xfrm>
            <a:off x="4598988" y="3210684"/>
            <a:ext cx="10477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dirty="0" smtClean="0">
                <a:latin typeface="Cambria" panose="02040503050406030204" pitchFamily="18" charset="0"/>
              </a:rPr>
              <a:t>next </a:t>
            </a:r>
            <a:r>
              <a:rPr lang="en-US" altLang="en-US" dirty="0">
                <a:latin typeface="Cambria" panose="02040503050406030204" pitchFamily="18" charset="0"/>
              </a:rPr>
              <a:t>step</a:t>
            </a:r>
          </a:p>
        </p:txBody>
      </p:sp>
      <p:sp>
        <p:nvSpPr>
          <p:cNvPr id="15371" name="Text Box 1050"/>
          <p:cNvSpPr txBox="1">
            <a:spLocks noChangeArrowheads="1"/>
          </p:cNvSpPr>
          <p:nvPr/>
        </p:nvSpPr>
        <p:spPr bwMode="auto">
          <a:xfrm>
            <a:off x="2819400" y="3212271"/>
            <a:ext cx="143668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dirty="0">
                <a:latin typeface="Cambria" panose="02040503050406030204" pitchFamily="18" charset="0"/>
              </a:rPr>
              <a:t>external </a:t>
            </a:r>
            <a:r>
              <a:rPr lang="en-US" altLang="en-US" dirty="0" smtClean="0">
                <a:latin typeface="Cambria" panose="02040503050406030204" pitchFamily="18" charset="0"/>
              </a:rPr>
              <a:t>input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5372" name="Rectangle 1033"/>
          <p:cNvSpPr>
            <a:spLocks noChangeArrowheads="1"/>
          </p:cNvSpPr>
          <p:nvPr/>
        </p:nvSpPr>
        <p:spPr bwMode="auto">
          <a:xfrm>
            <a:off x="1011238" y="4724400"/>
            <a:ext cx="726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>
                <a:latin typeface="Cambria" panose="02040503050406030204" pitchFamily="18" charset="0"/>
              </a:rPr>
              <a:t>The </a:t>
            </a:r>
            <a:r>
              <a:rPr lang="en-US" altLang="en-US" sz="3200" b="1" i="1">
                <a:solidFill>
                  <a:srgbClr val="0900FF"/>
                </a:solidFill>
                <a:latin typeface="Cambria" panose="02040503050406030204" pitchFamily="18" charset="0"/>
              </a:rPr>
              <a:t>state</a:t>
            </a:r>
            <a:r>
              <a:rPr lang="en-US" altLang="en-US" sz="3200">
                <a:latin typeface="Cambria" panose="02040503050406030204" pitchFamily="18" charset="0"/>
              </a:rPr>
              <a:t> of a computation is </a:t>
            </a:r>
          </a:p>
        </p:txBody>
      </p:sp>
      <p:sp>
        <p:nvSpPr>
          <p:cNvPr id="15373" name="Rectangle 1041"/>
          <p:cNvSpPr>
            <a:spLocks noChangeArrowheads="1"/>
          </p:cNvSpPr>
          <p:nvPr/>
        </p:nvSpPr>
        <p:spPr bwMode="auto">
          <a:xfrm>
            <a:off x="1871663" y="5565775"/>
            <a:ext cx="5540375" cy="10763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b="1" i="1" dirty="0">
                <a:latin typeface="Cambria" panose="02040503050406030204" pitchFamily="18" charset="0"/>
              </a:rPr>
              <a:t>all the internal information </a:t>
            </a:r>
            <a:r>
              <a:rPr lang="en-US" altLang="en-US" sz="3200" dirty="0">
                <a:latin typeface="Cambria" panose="02040503050406030204" pitchFamily="18" charset="0"/>
              </a:rPr>
              <a:t>needed to take its next step</a:t>
            </a:r>
          </a:p>
        </p:txBody>
      </p:sp>
      <p:sp>
        <p:nvSpPr>
          <p:cNvPr id="2" name="Rectangle 1"/>
          <p:cNvSpPr/>
          <p:nvPr/>
        </p:nvSpPr>
        <p:spPr>
          <a:xfrm>
            <a:off x="4747016" y="4038600"/>
            <a:ext cx="732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latin typeface="Cambria" panose="02040503050406030204" pitchFamily="18" charset="0"/>
              </a:rPr>
              <a:t>literally!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5"/>
          <p:cNvGrpSpPr>
            <a:grpSpLocks/>
          </p:cNvGrpSpPr>
          <p:nvPr/>
        </p:nvGrpSpPr>
        <p:grpSpPr bwMode="auto">
          <a:xfrm>
            <a:off x="457200" y="1419225"/>
            <a:ext cx="8218488" cy="180975"/>
            <a:chOff x="295" y="1311"/>
            <a:chExt cx="5177" cy="114"/>
          </a:xfrm>
        </p:grpSpPr>
        <p:sp>
          <p:nvSpPr>
            <p:cNvPr id="76841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2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680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Finite State Machines are Everywhere!</a:t>
            </a:r>
          </a:p>
        </p:txBody>
      </p:sp>
      <p:pic>
        <p:nvPicPr>
          <p:cNvPr id="76804" name="Picture 9" descr="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14017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Oval 10"/>
          <p:cNvSpPr>
            <a:spLocks noChangeArrowheads="1"/>
          </p:cNvSpPr>
          <p:nvPr/>
        </p:nvSpPr>
        <p:spPr bwMode="auto">
          <a:xfrm>
            <a:off x="5105400" y="2057400"/>
            <a:ext cx="11430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start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06" name="AutoShape 11"/>
          <p:cNvSpPr>
            <a:spLocks noChangeArrowheads="1"/>
          </p:cNvSpPr>
          <p:nvPr/>
        </p:nvSpPr>
        <p:spPr bwMode="auto">
          <a:xfrm rot="5430567">
            <a:off x="4800600" y="2155825"/>
            <a:ext cx="300038" cy="30003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07" name="Oval 12"/>
          <p:cNvSpPr>
            <a:spLocks noChangeArrowheads="1"/>
          </p:cNvSpPr>
          <p:nvPr/>
        </p:nvSpPr>
        <p:spPr bwMode="auto">
          <a:xfrm>
            <a:off x="2895600" y="32004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08" name="Oval 15"/>
          <p:cNvSpPr>
            <a:spLocks noChangeArrowheads="1"/>
          </p:cNvSpPr>
          <p:nvPr/>
        </p:nvSpPr>
        <p:spPr bwMode="auto">
          <a:xfrm>
            <a:off x="4114800" y="32004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09" name="Oval 16"/>
          <p:cNvSpPr>
            <a:spLocks noChangeArrowheads="1"/>
          </p:cNvSpPr>
          <p:nvPr/>
        </p:nvSpPr>
        <p:spPr bwMode="auto">
          <a:xfrm>
            <a:off x="5334000" y="32004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0" name="Oval 17"/>
          <p:cNvSpPr>
            <a:spLocks noChangeArrowheads="1"/>
          </p:cNvSpPr>
          <p:nvPr/>
        </p:nvSpPr>
        <p:spPr bwMode="auto">
          <a:xfrm>
            <a:off x="6553200" y="32004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1" name="Oval 18"/>
          <p:cNvSpPr>
            <a:spLocks noChangeArrowheads="1"/>
          </p:cNvSpPr>
          <p:nvPr/>
        </p:nvSpPr>
        <p:spPr bwMode="auto">
          <a:xfrm>
            <a:off x="7772400" y="32004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5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2" name="Oval 19"/>
          <p:cNvSpPr>
            <a:spLocks noChangeArrowheads="1"/>
          </p:cNvSpPr>
          <p:nvPr/>
        </p:nvSpPr>
        <p:spPr bwMode="auto">
          <a:xfrm>
            <a:off x="2895600" y="41910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3" name="Oval 20"/>
          <p:cNvSpPr>
            <a:spLocks noChangeArrowheads="1"/>
          </p:cNvSpPr>
          <p:nvPr/>
        </p:nvSpPr>
        <p:spPr bwMode="auto">
          <a:xfrm>
            <a:off x="4114800" y="41910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4" name="Oval 21"/>
          <p:cNvSpPr>
            <a:spLocks noChangeArrowheads="1"/>
          </p:cNvSpPr>
          <p:nvPr/>
        </p:nvSpPr>
        <p:spPr bwMode="auto">
          <a:xfrm>
            <a:off x="5334000" y="41910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5" name="Oval 22"/>
          <p:cNvSpPr>
            <a:spLocks noChangeArrowheads="1"/>
          </p:cNvSpPr>
          <p:nvPr/>
        </p:nvSpPr>
        <p:spPr bwMode="auto">
          <a:xfrm>
            <a:off x="6553200" y="41910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15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6" name="Oval 23"/>
          <p:cNvSpPr>
            <a:spLocks noChangeArrowheads="1"/>
          </p:cNvSpPr>
          <p:nvPr/>
        </p:nvSpPr>
        <p:spPr bwMode="auto">
          <a:xfrm>
            <a:off x="7848600" y="41910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7" name="Oval 24"/>
          <p:cNvSpPr>
            <a:spLocks noChangeArrowheads="1"/>
          </p:cNvSpPr>
          <p:nvPr/>
        </p:nvSpPr>
        <p:spPr bwMode="auto">
          <a:xfrm>
            <a:off x="2895600" y="5029200"/>
            <a:ext cx="1295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8" name="Oval 25"/>
          <p:cNvSpPr>
            <a:spLocks noChangeArrowheads="1"/>
          </p:cNvSpPr>
          <p:nvPr/>
        </p:nvSpPr>
        <p:spPr bwMode="auto">
          <a:xfrm>
            <a:off x="4495800" y="5029200"/>
            <a:ext cx="1295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19" name="Oval 26"/>
          <p:cNvSpPr>
            <a:spLocks noChangeArrowheads="1"/>
          </p:cNvSpPr>
          <p:nvPr/>
        </p:nvSpPr>
        <p:spPr bwMode="auto">
          <a:xfrm>
            <a:off x="6172200" y="5029200"/>
            <a:ext cx="1295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12,5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20" name="Oval 27"/>
          <p:cNvSpPr>
            <a:spLocks noChangeArrowheads="1"/>
          </p:cNvSpPr>
          <p:nvPr/>
        </p:nvSpPr>
        <p:spPr bwMode="auto">
          <a:xfrm>
            <a:off x="3276600" y="5943600"/>
            <a:ext cx="1676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12,5,34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6821" name="Oval 28"/>
          <p:cNvSpPr>
            <a:spLocks noChangeArrowheads="1"/>
          </p:cNvSpPr>
          <p:nvPr/>
        </p:nvSpPr>
        <p:spPr bwMode="auto">
          <a:xfrm>
            <a:off x="3200400" y="5913438"/>
            <a:ext cx="1830388" cy="6064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grpSp>
        <p:nvGrpSpPr>
          <p:cNvPr id="76822" name="Group 29"/>
          <p:cNvGrpSpPr>
            <a:grpSpLocks/>
          </p:cNvGrpSpPr>
          <p:nvPr/>
        </p:nvGrpSpPr>
        <p:grpSpPr bwMode="auto">
          <a:xfrm>
            <a:off x="152400" y="5791200"/>
            <a:ext cx="398463" cy="685800"/>
            <a:chOff x="2928" y="1051"/>
            <a:chExt cx="840" cy="957"/>
          </a:xfrm>
        </p:grpSpPr>
        <p:sp>
          <p:nvSpPr>
            <p:cNvPr id="76828" name="Freeform 3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9" name="Oval 3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0" name="Oval 3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1" name="Oval 3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2" name="Oval 3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3" name="Oval 3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4" name="Oval 3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5" name="Oval 3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6" name="AutoShape 3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7" name="Freeform 3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4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Freeform 4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Freeform 4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23" name="AutoShape 43"/>
          <p:cNvSpPr>
            <a:spLocks noChangeArrowheads="1"/>
          </p:cNvSpPr>
          <p:nvPr/>
        </p:nvSpPr>
        <p:spPr bwMode="auto">
          <a:xfrm>
            <a:off x="533400" y="4800600"/>
            <a:ext cx="2133600" cy="1066800"/>
          </a:xfrm>
          <a:prstGeom prst="wedgeRectCallout">
            <a:avLst>
              <a:gd name="adj1" fmla="val -48514"/>
              <a:gd name="adj2" fmla="val 67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/>
              <a:t>There’s a lot missing in this picture!</a:t>
            </a:r>
            <a:endParaRPr lang="en-US" altLang="en-US"/>
          </a:p>
        </p:txBody>
      </p:sp>
      <p:pic>
        <p:nvPicPr>
          <p:cNvPr id="76824" name="Picture 44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867400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5" name="AutoShape 45"/>
          <p:cNvSpPr>
            <a:spLocks noChangeArrowheads="1"/>
          </p:cNvSpPr>
          <p:nvPr/>
        </p:nvSpPr>
        <p:spPr bwMode="auto">
          <a:xfrm>
            <a:off x="6400800" y="5638800"/>
            <a:ext cx="2514600" cy="762000"/>
          </a:xfrm>
          <a:prstGeom prst="wedgeRectCallout">
            <a:avLst>
              <a:gd name="adj1" fmla="val -47727"/>
              <a:gd name="adj2" fmla="val 660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How many states total in this kind of lock?</a:t>
            </a:r>
            <a:endParaRPr lang="en-US" altLang="en-US"/>
          </a:p>
        </p:txBody>
      </p:sp>
      <p:cxnSp>
        <p:nvCxnSpPr>
          <p:cNvPr id="76826" name="AutoShape 46"/>
          <p:cNvCxnSpPr>
            <a:cxnSpLocks noChangeShapeType="1"/>
            <a:stCxn id="76821" idx="2"/>
            <a:endCxn id="76805" idx="0"/>
          </p:cNvCxnSpPr>
          <p:nvPr/>
        </p:nvCxnSpPr>
        <p:spPr bwMode="auto">
          <a:xfrm rot="10800000" flipH="1">
            <a:off x="3200400" y="2057400"/>
            <a:ext cx="2476500" cy="4159250"/>
          </a:xfrm>
          <a:prstGeom prst="curvedConnector4">
            <a:avLst>
              <a:gd name="adj1" fmla="val -20324"/>
              <a:gd name="adj2" fmla="val 1054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7" name="Text Box 47"/>
          <p:cNvSpPr txBox="1">
            <a:spLocks noChangeArrowheads="1"/>
          </p:cNvSpPr>
          <p:nvPr/>
        </p:nvSpPr>
        <p:spPr bwMode="auto">
          <a:xfrm>
            <a:off x="2362200" y="21336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Enter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No occurrences of </a:t>
            </a:r>
            <a:r>
              <a:rPr lang="en-US" altLang="en-US" sz="4400" b="1">
                <a:latin typeface="Courier New" pitchFamily="49" charset="0"/>
              </a:rPr>
              <a:t>110</a:t>
            </a:r>
            <a:endParaRPr lang="en-US" altLang="en-US" sz="4400">
              <a:latin typeface="Times" pitchFamily="-106" charset="0"/>
            </a:endParaRP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1466850" y="6469063"/>
            <a:ext cx="6170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Extra:  Do your solutions use the </a:t>
            </a:r>
            <a:r>
              <a:rPr lang="en-US" altLang="en-US" sz="1400" b="1" i="1">
                <a:latin typeface="Arial" pitchFamily="34" charset="0"/>
              </a:rPr>
              <a:t>minimum</a:t>
            </a:r>
            <a:r>
              <a:rPr lang="en-US" altLang="en-US" sz="1400" b="1" i="1">
                <a:solidFill>
                  <a:srgbClr val="0000FF"/>
                </a:solidFill>
                <a:latin typeface="Arial" pitchFamily="34" charset="0"/>
              </a:rPr>
              <a:t> possible</a:t>
            </a:r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 number of states?</a:t>
            </a:r>
          </a:p>
        </p:txBody>
      </p:sp>
      <p:sp>
        <p:nvSpPr>
          <p:cNvPr id="77828" name="Rectangle 1028"/>
          <p:cNvSpPr>
            <a:spLocks noChangeArrowheads="1"/>
          </p:cNvSpPr>
          <p:nvPr/>
        </p:nvSpPr>
        <p:spPr bwMode="auto">
          <a:xfrm>
            <a:off x="279400" y="1495425"/>
            <a:ext cx="4035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that do </a:t>
            </a:r>
            <a:r>
              <a:rPr lang="en-US" altLang="en-US" sz="1800" b="1" i="1">
                <a:latin typeface="Times" pitchFamily="-106" charset="0"/>
              </a:rPr>
              <a:t>NOT </a:t>
            </a:r>
            <a:r>
              <a:rPr lang="en-US" altLang="en-US" sz="1800">
                <a:latin typeface="Times" pitchFamily="-106" charset="0"/>
              </a:rPr>
              <a:t>anywhere contain the pattern </a:t>
            </a:r>
            <a:r>
              <a:rPr lang="en-US" altLang="en-US" sz="1800" b="1">
                <a:latin typeface="Courier New" pitchFamily="49" charset="0"/>
              </a:rPr>
              <a:t>110 </a:t>
            </a:r>
          </a:p>
        </p:txBody>
      </p:sp>
      <p:sp>
        <p:nvSpPr>
          <p:cNvPr id="77829" name="Rectangle 1029"/>
          <p:cNvSpPr>
            <a:spLocks noChangeArrowheads="1"/>
          </p:cNvSpPr>
          <p:nvPr/>
        </p:nvSpPr>
        <p:spPr bwMode="auto">
          <a:xfrm>
            <a:off x="4843463" y="1993900"/>
            <a:ext cx="4035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number of zeros (</a:t>
            </a:r>
            <a:r>
              <a:rPr lang="en-US" altLang="en-US" sz="1800" b="1">
                <a:latin typeface="Courier New" pitchFamily="49" charset="0"/>
              </a:rPr>
              <a:t>0</a:t>
            </a:r>
            <a:r>
              <a:rPr lang="en-US" altLang="en-US" sz="1800">
                <a:latin typeface="Times" pitchFamily="-106" charset="0"/>
              </a:rPr>
              <a:t>s) is a multiple of 3. (0, 3, 6, … zeros). </a:t>
            </a: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77830" name="Rectangle 1030"/>
          <p:cNvSpPr>
            <a:spLocks noChangeArrowheads="1"/>
          </p:cNvSpPr>
          <p:nvPr/>
        </p:nvSpPr>
        <p:spPr bwMode="auto">
          <a:xfrm>
            <a:off x="260350" y="3657600"/>
            <a:ext cx="410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third digit (from the left)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sp>
        <p:nvSpPr>
          <p:cNvPr id="77831" name="Rectangle 1031"/>
          <p:cNvSpPr>
            <a:spLocks noChangeArrowheads="1"/>
          </p:cNvSpPr>
          <p:nvPr/>
        </p:nvSpPr>
        <p:spPr bwMode="auto">
          <a:xfrm>
            <a:off x="5008563" y="3657600"/>
            <a:ext cx="387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strings whose third-to-last digit (from the right) is a </a:t>
            </a:r>
            <a:r>
              <a:rPr lang="en-US" altLang="en-US" sz="1800" b="1">
                <a:latin typeface="Courier New" pitchFamily="49" charset="0"/>
              </a:rPr>
              <a:t>1</a:t>
            </a:r>
            <a:r>
              <a:rPr lang="en-US" altLang="en-US" sz="1800">
                <a:latin typeface="Times" pitchFamily="-106" charset="0"/>
              </a:rPr>
              <a:t>.</a:t>
            </a:r>
          </a:p>
        </p:txBody>
      </p:sp>
      <p:grpSp>
        <p:nvGrpSpPr>
          <p:cNvPr id="77832" name="Group 103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7833" name="Rectangle 103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34" name="Rectangle 103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1026"/>
          <p:cNvGrpSpPr>
            <a:grpSpLocks/>
          </p:cNvGrpSpPr>
          <p:nvPr/>
        </p:nvGrpSpPr>
        <p:grpSpPr bwMode="auto">
          <a:xfrm>
            <a:off x="533400" y="1143000"/>
            <a:ext cx="8218488" cy="180975"/>
            <a:chOff x="295" y="1311"/>
            <a:chExt cx="5177" cy="114"/>
          </a:xfrm>
        </p:grpSpPr>
        <p:sp>
          <p:nvSpPr>
            <p:cNvPr id="7889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8851" name="Text Box 1029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2" name="Text Box 1030"/>
          <p:cNvSpPr txBox="1">
            <a:spLocks noChangeArrowheads="1"/>
          </p:cNvSpPr>
          <p:nvPr/>
        </p:nvSpPr>
        <p:spPr bwMode="auto">
          <a:xfrm>
            <a:off x="1285875" y="282575"/>
            <a:ext cx="6607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Computers ~ </a:t>
            </a:r>
            <a:r>
              <a:rPr lang="en-US" altLang="en-US" sz="4200" b="1" i="1"/>
              <a:t>state </a:t>
            </a:r>
            <a:r>
              <a:rPr lang="en-US" altLang="en-US" sz="4200"/>
              <a:t>machines</a:t>
            </a:r>
          </a:p>
        </p:txBody>
      </p:sp>
      <p:sp>
        <p:nvSpPr>
          <p:cNvPr id="78853" name="Text Box 1031"/>
          <p:cNvSpPr txBox="1">
            <a:spLocks noChangeArrowheads="1"/>
          </p:cNvSpPr>
          <p:nvPr/>
        </p:nvSpPr>
        <p:spPr bwMode="auto">
          <a:xfrm>
            <a:off x="3616325" y="2190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900FF"/>
                </a:solidFill>
              </a:rPr>
              <a:t>?</a:t>
            </a:r>
          </a:p>
        </p:txBody>
      </p:sp>
      <p:sp>
        <p:nvSpPr>
          <p:cNvPr id="78854" name="Rectangle 1044"/>
          <p:cNvSpPr>
            <a:spLocks noChangeArrowheads="1"/>
          </p:cNvSpPr>
          <p:nvPr/>
        </p:nvSpPr>
        <p:spPr bwMode="auto">
          <a:xfrm>
            <a:off x="3998913" y="21336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5" name="Rectangle 1045"/>
          <p:cNvSpPr>
            <a:spLocks noChangeArrowheads="1"/>
          </p:cNvSpPr>
          <p:nvPr/>
        </p:nvSpPr>
        <p:spPr bwMode="auto">
          <a:xfrm>
            <a:off x="3998913" y="23622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6" name="Rectangle 1046"/>
          <p:cNvSpPr>
            <a:spLocks noChangeArrowheads="1"/>
          </p:cNvSpPr>
          <p:nvPr/>
        </p:nvSpPr>
        <p:spPr bwMode="auto">
          <a:xfrm>
            <a:off x="3998913" y="25908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7" name="Rectangle 1047"/>
          <p:cNvSpPr>
            <a:spLocks noChangeArrowheads="1"/>
          </p:cNvSpPr>
          <p:nvPr/>
        </p:nvSpPr>
        <p:spPr bwMode="auto">
          <a:xfrm>
            <a:off x="3998913" y="28194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8" name="Rectangle 1048"/>
          <p:cNvSpPr>
            <a:spLocks noChangeArrowheads="1"/>
          </p:cNvSpPr>
          <p:nvPr/>
        </p:nvSpPr>
        <p:spPr bwMode="auto">
          <a:xfrm>
            <a:off x="3998913" y="30480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9" name="Rectangle 1049"/>
          <p:cNvSpPr>
            <a:spLocks noChangeArrowheads="1"/>
          </p:cNvSpPr>
          <p:nvPr/>
        </p:nvSpPr>
        <p:spPr bwMode="auto">
          <a:xfrm>
            <a:off x="3998913" y="32766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60" name="Rectangle 1050"/>
          <p:cNvSpPr>
            <a:spLocks noChangeArrowheads="1"/>
          </p:cNvSpPr>
          <p:nvPr/>
        </p:nvSpPr>
        <p:spPr bwMode="auto">
          <a:xfrm>
            <a:off x="3998913" y="35052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61" name="Rectangle 1051"/>
          <p:cNvSpPr>
            <a:spLocks noChangeArrowheads="1"/>
          </p:cNvSpPr>
          <p:nvPr/>
        </p:nvSpPr>
        <p:spPr bwMode="auto">
          <a:xfrm>
            <a:off x="3998913" y="37338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62" name="Rectangle 1052"/>
          <p:cNvSpPr>
            <a:spLocks noChangeArrowheads="1"/>
          </p:cNvSpPr>
          <p:nvPr/>
        </p:nvSpPr>
        <p:spPr bwMode="auto">
          <a:xfrm>
            <a:off x="3998913" y="39624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63" name="Text Box 1053"/>
          <p:cNvSpPr txBox="1">
            <a:spLocks noChangeArrowheads="1"/>
          </p:cNvSpPr>
          <p:nvPr/>
        </p:nvSpPr>
        <p:spPr bwMode="auto">
          <a:xfrm>
            <a:off x="3465513" y="4419600"/>
            <a:ext cx="224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RAM (Memory)</a:t>
            </a:r>
          </a:p>
        </p:txBody>
      </p:sp>
      <p:sp>
        <p:nvSpPr>
          <p:cNvPr id="78864" name="Rectangle 1054"/>
          <p:cNvSpPr>
            <a:spLocks noChangeArrowheads="1"/>
          </p:cNvSpPr>
          <p:nvPr/>
        </p:nvSpPr>
        <p:spPr bwMode="auto">
          <a:xfrm>
            <a:off x="4052888" y="2101850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65" name="Rectangle 1055"/>
          <p:cNvSpPr>
            <a:spLocks noChangeArrowheads="1"/>
          </p:cNvSpPr>
          <p:nvPr/>
        </p:nvSpPr>
        <p:spPr bwMode="auto">
          <a:xfrm>
            <a:off x="4054475" y="2339975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11001000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66" name="Rectangle 1056"/>
          <p:cNvSpPr>
            <a:spLocks noChangeArrowheads="1"/>
          </p:cNvSpPr>
          <p:nvPr/>
        </p:nvSpPr>
        <p:spPr bwMode="auto">
          <a:xfrm>
            <a:off x="1103313" y="21336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78867" name="Text Box 1057"/>
          <p:cNvSpPr txBox="1">
            <a:spLocks noChangeArrowheads="1"/>
          </p:cNvSpPr>
          <p:nvPr/>
        </p:nvSpPr>
        <p:spPr bwMode="auto">
          <a:xfrm>
            <a:off x="1255713" y="3733800"/>
            <a:ext cx="1882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CPU (Processor)</a:t>
            </a:r>
          </a:p>
        </p:txBody>
      </p:sp>
      <p:sp>
        <p:nvSpPr>
          <p:cNvPr id="78868" name="Rectangle 1058"/>
          <p:cNvSpPr>
            <a:spLocks noChangeArrowheads="1"/>
          </p:cNvSpPr>
          <p:nvPr/>
        </p:nvSpPr>
        <p:spPr bwMode="auto">
          <a:xfrm>
            <a:off x="1941513" y="23622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69" name="Rectangle 1059"/>
          <p:cNvSpPr>
            <a:spLocks noChangeArrowheads="1"/>
          </p:cNvSpPr>
          <p:nvPr/>
        </p:nvSpPr>
        <p:spPr bwMode="auto">
          <a:xfrm>
            <a:off x="1941513" y="26670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01001000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70" name="Rectangle 1060"/>
          <p:cNvSpPr>
            <a:spLocks noChangeArrowheads="1"/>
          </p:cNvSpPr>
          <p:nvPr/>
        </p:nvSpPr>
        <p:spPr bwMode="auto">
          <a:xfrm>
            <a:off x="1941513" y="3200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71" name="Text Box 1061"/>
          <p:cNvSpPr txBox="1">
            <a:spLocks noChangeArrowheads="1"/>
          </p:cNvSpPr>
          <p:nvPr/>
        </p:nvSpPr>
        <p:spPr bwMode="auto">
          <a:xfrm>
            <a:off x="265113" y="1676400"/>
            <a:ext cx="314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Instruction Pointer (Program Counter)</a:t>
            </a:r>
          </a:p>
        </p:txBody>
      </p:sp>
      <p:sp>
        <p:nvSpPr>
          <p:cNvPr id="78872" name="Line 1062"/>
          <p:cNvSpPr>
            <a:spLocks noChangeShapeType="1"/>
          </p:cNvSpPr>
          <p:nvPr/>
        </p:nvSpPr>
        <p:spPr bwMode="auto">
          <a:xfrm>
            <a:off x="1636713" y="1905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Line 1063"/>
          <p:cNvSpPr>
            <a:spLocks noChangeShapeType="1"/>
          </p:cNvSpPr>
          <p:nvPr/>
        </p:nvSpPr>
        <p:spPr bwMode="auto">
          <a:xfrm>
            <a:off x="1027113" y="274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4" name="Rectangle 1064"/>
          <p:cNvSpPr>
            <a:spLocks noChangeArrowheads="1"/>
          </p:cNvSpPr>
          <p:nvPr/>
        </p:nvSpPr>
        <p:spPr bwMode="auto">
          <a:xfrm>
            <a:off x="1865313" y="31242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75" name="Rectangle 1065"/>
          <p:cNvSpPr>
            <a:spLocks noChangeArrowheads="1"/>
          </p:cNvSpPr>
          <p:nvPr/>
        </p:nvSpPr>
        <p:spPr bwMode="auto">
          <a:xfrm>
            <a:off x="1789113" y="30480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10010011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76" name="Text Box 1066"/>
          <p:cNvSpPr txBox="1">
            <a:spLocks noChangeArrowheads="1"/>
          </p:cNvSpPr>
          <p:nvPr/>
        </p:nvSpPr>
        <p:spPr bwMode="auto">
          <a:xfrm>
            <a:off x="265113" y="2997200"/>
            <a:ext cx="9350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latin typeface="Arial" pitchFamily="34" charset="0"/>
              </a:rPr>
              <a:t>Registers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77" name="Line 1067"/>
          <p:cNvSpPr>
            <a:spLocks noChangeShapeType="1"/>
          </p:cNvSpPr>
          <p:nvPr/>
        </p:nvSpPr>
        <p:spPr bwMode="auto">
          <a:xfrm>
            <a:off x="874713" y="3200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8" name="Rectangle 1068"/>
          <p:cNvSpPr>
            <a:spLocks noChangeArrowheads="1"/>
          </p:cNvSpPr>
          <p:nvPr/>
        </p:nvSpPr>
        <p:spPr bwMode="auto">
          <a:xfrm>
            <a:off x="6781800" y="21336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79" name="Rectangle 1069"/>
          <p:cNvSpPr>
            <a:spLocks noChangeArrowheads="1"/>
          </p:cNvSpPr>
          <p:nvPr/>
        </p:nvSpPr>
        <p:spPr bwMode="auto">
          <a:xfrm>
            <a:off x="6553200" y="24384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80" name="Rectangle 1070"/>
          <p:cNvSpPr>
            <a:spLocks noChangeArrowheads="1"/>
          </p:cNvSpPr>
          <p:nvPr/>
        </p:nvSpPr>
        <p:spPr bwMode="auto">
          <a:xfrm>
            <a:off x="6324600" y="26670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81" name="Rectangle 1071"/>
          <p:cNvSpPr>
            <a:spLocks noChangeArrowheads="1"/>
          </p:cNvSpPr>
          <p:nvPr/>
        </p:nvSpPr>
        <p:spPr bwMode="auto">
          <a:xfrm>
            <a:off x="6096000" y="2895600"/>
            <a:ext cx="1676400" cy="1752600"/>
          </a:xfrm>
          <a:prstGeom prst="rect">
            <a:avLst/>
          </a:prstGeom>
          <a:solidFill>
            <a:srgbClr val="E3E0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10101010001000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10001010101010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00101010101010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10101011010100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00000010010000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11110000000010</a:t>
            </a:r>
          </a:p>
          <a:p>
            <a:pPr algn="ctr">
              <a:spcBef>
                <a:spcPct val="0"/>
              </a:spcBef>
            </a:pPr>
            <a:r>
              <a:rPr lang="en-US" altLang="en-US" sz="1600">
                <a:latin typeface="Arial" pitchFamily="34" charset="0"/>
              </a:rPr>
              <a:t>00000101011101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78882" name="Line 1072"/>
          <p:cNvSpPr>
            <a:spLocks noChangeShapeType="1"/>
          </p:cNvSpPr>
          <p:nvPr/>
        </p:nvSpPr>
        <p:spPr bwMode="auto">
          <a:xfrm flipV="1">
            <a:off x="8229600" y="4038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Text Box 1073"/>
          <p:cNvSpPr txBox="1">
            <a:spLocks noChangeArrowheads="1"/>
          </p:cNvSpPr>
          <p:nvPr/>
        </p:nvSpPr>
        <p:spPr bwMode="auto">
          <a:xfrm>
            <a:off x="7772400" y="48768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Time</a:t>
            </a:r>
          </a:p>
        </p:txBody>
      </p:sp>
      <p:sp>
        <p:nvSpPr>
          <p:cNvPr id="78884" name="Rectangle 1074"/>
          <p:cNvSpPr>
            <a:spLocks noChangeArrowheads="1"/>
          </p:cNvSpPr>
          <p:nvPr/>
        </p:nvSpPr>
        <p:spPr bwMode="auto">
          <a:xfrm>
            <a:off x="1676400" y="55626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10110</a:t>
            </a:r>
          </a:p>
        </p:txBody>
      </p:sp>
      <p:sp>
        <p:nvSpPr>
          <p:cNvPr id="78885" name="Text Box 1075"/>
          <p:cNvSpPr txBox="1">
            <a:spLocks noChangeArrowheads="1"/>
          </p:cNvSpPr>
          <p:nvPr/>
        </p:nvSpPr>
        <p:spPr bwMode="auto">
          <a:xfrm>
            <a:off x="2174875" y="5976938"/>
            <a:ext cx="204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External input</a:t>
            </a:r>
          </a:p>
        </p:txBody>
      </p:sp>
      <p:sp>
        <p:nvSpPr>
          <p:cNvPr id="78886" name="Rectangle 1076"/>
          <p:cNvSpPr>
            <a:spLocks noChangeArrowheads="1"/>
          </p:cNvSpPr>
          <p:nvPr/>
        </p:nvSpPr>
        <p:spPr bwMode="auto">
          <a:xfrm>
            <a:off x="1643063" y="594042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890B13"/>
                </a:solidFill>
                <a:latin typeface="Wingdings" pitchFamily="2" charset="2"/>
              </a:rPr>
              <a:t></a:t>
            </a:r>
          </a:p>
        </p:txBody>
      </p:sp>
      <p:sp>
        <p:nvSpPr>
          <p:cNvPr id="78887" name="Text Box 1077"/>
          <p:cNvSpPr txBox="1">
            <a:spLocks noChangeArrowheads="1"/>
          </p:cNvSpPr>
          <p:nvPr/>
        </p:nvSpPr>
        <p:spPr bwMode="auto">
          <a:xfrm>
            <a:off x="5715000" y="1676400"/>
            <a:ext cx="264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“States”</a:t>
            </a:r>
            <a:endParaRPr lang="en-US" altLang="en-US">
              <a:latin typeface="Courier New" pitchFamily="49" charset="0"/>
            </a:endParaRPr>
          </a:p>
        </p:txBody>
      </p:sp>
      <p:sp>
        <p:nvSpPr>
          <p:cNvPr id="78888" name="Line 1078"/>
          <p:cNvSpPr>
            <a:spLocks noChangeShapeType="1"/>
          </p:cNvSpPr>
          <p:nvPr/>
        </p:nvSpPr>
        <p:spPr bwMode="auto">
          <a:xfrm>
            <a:off x="6019800" y="20574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9" name="Line 1079"/>
          <p:cNvSpPr>
            <a:spLocks noChangeShapeType="1"/>
          </p:cNvSpPr>
          <p:nvPr/>
        </p:nvSpPr>
        <p:spPr bwMode="auto">
          <a:xfrm>
            <a:off x="6172200" y="2057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0" name="Line 1080"/>
          <p:cNvSpPr>
            <a:spLocks noChangeShapeType="1"/>
          </p:cNvSpPr>
          <p:nvPr/>
        </p:nvSpPr>
        <p:spPr bwMode="auto">
          <a:xfrm>
            <a:off x="6324600" y="2057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1" name="Line 1081"/>
          <p:cNvSpPr>
            <a:spLocks noChangeShapeType="1"/>
          </p:cNvSpPr>
          <p:nvPr/>
        </p:nvSpPr>
        <p:spPr bwMode="auto">
          <a:xfrm>
            <a:off x="6858000" y="1905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2" name="Text Box 1082"/>
          <p:cNvSpPr txBox="1">
            <a:spLocks noChangeArrowheads="1"/>
          </p:cNvSpPr>
          <p:nvPr/>
        </p:nvSpPr>
        <p:spPr bwMode="auto">
          <a:xfrm>
            <a:off x="4919663" y="5856288"/>
            <a:ext cx="3984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Focusing on the </a:t>
            </a:r>
            <a:r>
              <a:rPr lang="en-US" altLang="en-US" b="1" i="1"/>
              <a:t>computation </a:t>
            </a:r>
            <a:r>
              <a:rPr lang="en-US" altLang="en-US"/>
              <a:t>not its </a:t>
            </a:r>
            <a:r>
              <a:rPr lang="en-US" altLang="en-US" b="1" i="1"/>
              <a:t>implementation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1026"/>
          <p:cNvGrpSpPr>
            <a:grpSpLocks/>
          </p:cNvGrpSpPr>
          <p:nvPr/>
        </p:nvGrpSpPr>
        <p:grpSpPr bwMode="auto">
          <a:xfrm>
            <a:off x="533400" y="1143000"/>
            <a:ext cx="8218488" cy="180975"/>
            <a:chOff x="295" y="1311"/>
            <a:chExt cx="5177" cy="114"/>
          </a:xfrm>
        </p:grpSpPr>
        <p:sp>
          <p:nvSpPr>
            <p:cNvPr id="79878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79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9875" name="Text Box 1068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9876" name="Text Box 1069"/>
          <p:cNvSpPr txBox="1">
            <a:spLocks noChangeArrowheads="1"/>
          </p:cNvSpPr>
          <p:nvPr/>
        </p:nvSpPr>
        <p:spPr bwMode="auto">
          <a:xfrm>
            <a:off x="1698625" y="228600"/>
            <a:ext cx="5715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/>
              <a:t>Computers as FSMs</a:t>
            </a:r>
          </a:p>
        </p:txBody>
      </p:sp>
      <p:sp>
        <p:nvSpPr>
          <p:cNvPr id="79877" name="Text Box 1070"/>
          <p:cNvSpPr txBox="1">
            <a:spLocks noChangeArrowheads="1"/>
          </p:cNvSpPr>
          <p:nvPr/>
        </p:nvSpPr>
        <p:spPr bwMode="auto">
          <a:xfrm>
            <a:off x="1036638" y="5986463"/>
            <a:ext cx="699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/>
              <a:t>Focusing on the </a:t>
            </a:r>
            <a:r>
              <a:rPr lang="en-US" altLang="en-US" b="1" i="1"/>
              <a:t>computation </a:t>
            </a:r>
            <a:r>
              <a:rPr lang="en-US" altLang="en-US"/>
              <a:t>not its </a:t>
            </a:r>
            <a:r>
              <a:rPr lang="en-US" altLang="en-US" b="1" i="1"/>
              <a:t>implementation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090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0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DFA Examples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What DFA accepts   </a:t>
            </a:r>
            <a:r>
              <a:rPr lang="en-US" altLang="en-US" sz="2000">
                <a:solidFill>
                  <a:srgbClr val="333399"/>
                </a:solidFill>
                <a:latin typeface="Arial" pitchFamily="34" charset="0"/>
              </a:rPr>
              <a:t>L = { w | w is a binary # that’s even }</a:t>
            </a:r>
            <a:endParaRPr lang="en-US" altLang="en-US">
              <a:latin typeface="Times" pitchFamily="-106" charset="0"/>
            </a:endParaRP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428625" y="3830638"/>
            <a:ext cx="853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What DFA accepts    </a:t>
            </a:r>
            <a:r>
              <a:rPr lang="en-US" altLang="en-US" sz="2000">
                <a:solidFill>
                  <a:srgbClr val="333399"/>
                </a:solidFill>
                <a:latin typeface="Arial" pitchFamily="34" charset="0"/>
              </a:rPr>
              <a:t>L = { w | w does </a:t>
            </a:r>
            <a:r>
              <a:rPr lang="en-US" altLang="en-US" sz="2000" b="1">
                <a:solidFill>
                  <a:srgbClr val="333399"/>
                </a:solidFill>
                <a:latin typeface="Arial" pitchFamily="34" charset="0"/>
              </a:rPr>
              <a:t>not</a:t>
            </a:r>
            <a:r>
              <a:rPr lang="en-US" altLang="en-US" sz="2000">
                <a:solidFill>
                  <a:srgbClr val="333399"/>
                </a:solidFill>
                <a:latin typeface="Arial" pitchFamily="34" charset="0"/>
              </a:rPr>
              <a:t> contain the substring 101 }</a:t>
            </a:r>
          </a:p>
        </p:txBody>
      </p:sp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6230938" y="6511925"/>
            <a:ext cx="280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1">
                <a:solidFill>
                  <a:schemeClr val="folHlink"/>
                </a:solidFill>
                <a:latin typeface="Arial" pitchFamily="34" charset="0"/>
              </a:rPr>
              <a:t>binary even numbers are sort of cheating…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192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2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DFAs can do anything !?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807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What DFA accepts   </a:t>
            </a:r>
            <a:r>
              <a:rPr lang="en-US" altLang="en-US" sz="2000">
                <a:solidFill>
                  <a:srgbClr val="333399"/>
                </a:solidFill>
                <a:latin typeface="Arial" pitchFamily="34" charset="0"/>
              </a:rPr>
              <a:t>L = { w | w is a binary # that’s divisible by 3 }</a:t>
            </a:r>
            <a:endParaRPr lang="en-US" altLang="en-US">
              <a:latin typeface="Times" pitchFamily="-106" charset="0"/>
            </a:endParaRP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8455025" y="6511925"/>
            <a:ext cx="585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1">
                <a:solidFill>
                  <a:schemeClr val="folHlink"/>
                </a:solidFill>
                <a:latin typeface="Arial" pitchFamily="34" charset="0"/>
              </a:rPr>
              <a:t>JFLAP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79400" y="230188"/>
            <a:ext cx="8545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Times" pitchFamily="-106" charset="0"/>
              </a:rPr>
              <a:t>FSM  Capabilities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466850" y="6469063"/>
            <a:ext cx="6170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Extra:  Do your solutions use the </a:t>
            </a:r>
            <a:r>
              <a:rPr lang="en-US" altLang="en-US" sz="1400" b="1" i="1">
                <a:latin typeface="Arial" pitchFamily="34" charset="0"/>
              </a:rPr>
              <a:t>minimum</a:t>
            </a:r>
            <a:r>
              <a:rPr lang="en-US" altLang="en-US" sz="1400" b="1" i="1">
                <a:solidFill>
                  <a:srgbClr val="0000FF"/>
                </a:solidFill>
                <a:latin typeface="Arial" pitchFamily="34" charset="0"/>
              </a:rPr>
              <a:t> possible</a:t>
            </a:r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 number of states?</a:t>
            </a:r>
          </a:p>
        </p:txBody>
      </p:sp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260350" y="3763963"/>
            <a:ext cx="410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in which the first and last digits are the same.</a:t>
            </a:r>
          </a:p>
        </p:txBody>
      </p:sp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5148263" y="3441700"/>
            <a:ext cx="35131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Times" pitchFamily="-106" charset="0"/>
              </a:rPr>
              <a:t>Draw a FSM accepting those strings which are </a:t>
            </a:r>
            <a:r>
              <a:rPr lang="en-US" altLang="en-US" sz="1800" b="1" i="1">
                <a:latin typeface="Times" pitchFamily="-106" charset="0"/>
              </a:rPr>
              <a:t>palindromes</a:t>
            </a:r>
            <a:r>
              <a:rPr lang="en-US" altLang="en-US" sz="1800">
                <a:latin typeface="Times" pitchFamily="-106" charset="0"/>
              </a:rPr>
              <a:t> (they are the same forward and backward).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76238" y="230188"/>
            <a:ext cx="3379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400">
                <a:latin typeface="Times" pitchFamily="-106" charset="0"/>
              </a:rPr>
              <a:t>DFA “Quiz”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90513" y="1365250"/>
            <a:ext cx="408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(1) Draw a DFA that accepts</a:t>
            </a:r>
            <a:endParaRPr lang="en-US" altLang="en-US">
              <a:solidFill>
                <a:srgbClr val="333399"/>
              </a:solidFill>
              <a:latin typeface="Times" pitchFamily="-106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90513" y="3232150"/>
            <a:ext cx="705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" pitchFamily="-106" charset="0"/>
              </a:rPr>
              <a:t>(2) </a:t>
            </a:r>
            <a:r>
              <a:rPr lang="en-US" altLang="en-US">
                <a:solidFill>
                  <a:schemeClr val="folHlink"/>
                </a:solidFill>
                <a:latin typeface="Times" pitchFamily="-106" charset="0"/>
              </a:rPr>
              <a:t>(</a:t>
            </a:r>
            <a:r>
              <a:rPr lang="en-US" altLang="en-US" i="1">
                <a:solidFill>
                  <a:schemeClr val="folHlink"/>
                </a:solidFill>
                <a:latin typeface="Times" pitchFamily="-106" charset="0"/>
              </a:rPr>
              <a:t>Watch out!)</a:t>
            </a:r>
            <a:r>
              <a:rPr lang="en-US" altLang="en-US" i="1">
                <a:latin typeface="Times" pitchFamily="-106" charset="0"/>
              </a:rPr>
              <a:t>  </a:t>
            </a:r>
            <a:r>
              <a:rPr lang="en-US" altLang="en-US">
                <a:latin typeface="Times" pitchFamily="-106" charset="0"/>
              </a:rPr>
              <a:t>Draw a DFA accepting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195513" y="2927350"/>
            <a:ext cx="4848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 b="1">
                <a:solidFill>
                  <a:srgbClr val="0000FF"/>
                </a:solidFill>
                <a:latin typeface="Arial" pitchFamily="34" charset="0"/>
              </a:rPr>
              <a:t>Extra Credit:  do your solutions use the </a:t>
            </a:r>
            <a:r>
              <a:rPr lang="en-US" altLang="en-US" sz="1000" b="1" i="1">
                <a:solidFill>
                  <a:srgbClr val="0000FF"/>
                </a:solidFill>
                <a:latin typeface="Arial" pitchFamily="34" charset="0"/>
              </a:rPr>
              <a:t>minimum possible</a:t>
            </a:r>
            <a:r>
              <a:rPr lang="en-US" altLang="en-US" sz="1000" b="1">
                <a:solidFill>
                  <a:srgbClr val="0000FF"/>
                </a:solidFill>
                <a:latin typeface="Arial" pitchFamily="34" charset="0"/>
              </a:rPr>
              <a:t> number of states?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52413" y="1846263"/>
            <a:ext cx="398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333399"/>
                </a:solidFill>
                <a:latin typeface="Arial" pitchFamily="34" charset="0"/>
              </a:rPr>
              <a:t>L = { w | w’s third character is a 1}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49238" y="3749675"/>
            <a:ext cx="649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333399"/>
                </a:solidFill>
                <a:latin typeface="Arial" pitchFamily="34" charset="0"/>
              </a:rPr>
              <a:t>L = { w | w’s third-to-last character </a:t>
            </a:r>
            <a:r>
              <a:rPr lang="en-US" altLang="en-US" sz="2000" i="1">
                <a:solidFill>
                  <a:srgbClr val="333399"/>
                </a:solidFill>
                <a:latin typeface="Arial" pitchFamily="34" charset="0"/>
              </a:rPr>
              <a:t>(from the right)</a:t>
            </a:r>
            <a:r>
              <a:rPr lang="en-US" altLang="en-US" sz="2000">
                <a:solidFill>
                  <a:srgbClr val="333399"/>
                </a:solidFill>
                <a:latin typeface="Arial" pitchFamily="34" charset="0"/>
              </a:rPr>
              <a:t> is a 1}</a:t>
            </a: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258763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7056438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Try These!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Draw a FSM that accepts any string that does </a:t>
            </a:r>
            <a:r>
              <a:rPr lang="en-US" altLang="en-US" sz="2800" i="1" smtClean="0"/>
              <a:t>not </a:t>
            </a:r>
            <a:r>
              <a:rPr lang="en-US" altLang="en-US" sz="2800" smtClean="0"/>
              <a:t>contain the pattern “110” anywhere</a:t>
            </a:r>
          </a:p>
          <a:p>
            <a:pPr eaLnBrk="1" hangingPunct="1"/>
            <a:r>
              <a:rPr lang="en-US" altLang="en-US" sz="2800" smtClean="0"/>
              <a:t>Draw a FSM that accepts exactly those strings in which the number of 1’s is a multiple of 3.</a:t>
            </a:r>
          </a:p>
          <a:p>
            <a:pPr eaLnBrk="1" hangingPunct="1"/>
            <a:r>
              <a:rPr lang="en-US" altLang="en-US" sz="2800" smtClean="0"/>
              <a:t>Draw a FSM that accepts exactly those strings in which the first and last digit are the same.</a:t>
            </a:r>
            <a:r>
              <a:rPr lang="en-US" altLang="en-US" smtClean="0"/>
              <a:t>  </a:t>
            </a:r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8501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4997" name="Picture 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03888"/>
            <a:ext cx="83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8"/>
          <p:cNvGrpSpPr>
            <a:grpSpLocks/>
          </p:cNvGrpSpPr>
          <p:nvPr/>
        </p:nvGrpSpPr>
        <p:grpSpPr bwMode="auto">
          <a:xfrm>
            <a:off x="228600" y="5791200"/>
            <a:ext cx="685800" cy="914400"/>
            <a:chOff x="2928" y="1051"/>
            <a:chExt cx="840" cy="957"/>
          </a:xfrm>
        </p:grpSpPr>
        <p:sp>
          <p:nvSpPr>
            <p:cNvPr id="85001" name="Freeform 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Oval 1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03" name="Oval 1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05" name="Oval 1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06" name="Oval 1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08" name="Oval 1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09" name="AutoShape 1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0" name="Freeform 1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1" name="Freeform 1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2" name="Freeform 2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Freeform 2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999" name="AutoShape 22"/>
          <p:cNvSpPr>
            <a:spLocks noChangeArrowheads="1"/>
          </p:cNvSpPr>
          <p:nvPr/>
        </p:nvSpPr>
        <p:spPr bwMode="auto">
          <a:xfrm>
            <a:off x="1143000" y="5181600"/>
            <a:ext cx="3332163" cy="990600"/>
          </a:xfrm>
          <a:prstGeom prst="wedgeRectCallout">
            <a:avLst>
              <a:gd name="adj1" fmla="val -55097"/>
              <a:gd name="adj2" fmla="val 777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/>
              <a:t>As an extra challenge, try to use </a:t>
            </a:r>
            <a:r>
              <a:rPr lang="en-US" altLang="en-US" sz="2000" b="1" i="1"/>
              <a:t>as few states as possible</a:t>
            </a:r>
            <a:r>
              <a:rPr lang="en-US" altLang="en-US" sz="2000"/>
              <a:t> for each problem.</a:t>
            </a:r>
            <a:endParaRPr lang="en-US" altLang="en-US"/>
          </a:p>
        </p:txBody>
      </p:sp>
      <p:sp>
        <p:nvSpPr>
          <p:cNvPr id="85000" name="AutoShape 23"/>
          <p:cNvSpPr>
            <a:spLocks noChangeArrowheads="1"/>
          </p:cNvSpPr>
          <p:nvPr/>
        </p:nvSpPr>
        <p:spPr bwMode="auto">
          <a:xfrm>
            <a:off x="5965825" y="5257800"/>
            <a:ext cx="2470150" cy="654050"/>
          </a:xfrm>
          <a:prstGeom prst="wedgeRectCallout">
            <a:avLst>
              <a:gd name="adj1" fmla="val 42546"/>
              <a:gd name="adj2" fmla="val 11990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Keep the </a:t>
            </a:r>
            <a:r>
              <a:rPr lang="en-US" altLang="en-US" sz="1800" b="1" i="1"/>
              <a:t>meaning </a:t>
            </a:r>
            <a:r>
              <a:rPr lang="en-US" altLang="en-US" sz="1800"/>
              <a:t>of each state in mind…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Try These!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Draw a FSM that accepts any string that does </a:t>
            </a:r>
            <a:r>
              <a:rPr lang="en-US" altLang="en-US" sz="2800" i="1" smtClean="0"/>
              <a:t>not </a:t>
            </a:r>
            <a:r>
              <a:rPr lang="en-US" altLang="en-US" sz="2800" smtClean="0"/>
              <a:t>contain the pattern “110”.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8603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3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6021" name="Group 24"/>
          <p:cNvGrpSpPr>
            <a:grpSpLocks/>
          </p:cNvGrpSpPr>
          <p:nvPr/>
        </p:nvGrpSpPr>
        <p:grpSpPr bwMode="auto">
          <a:xfrm>
            <a:off x="381000" y="3536950"/>
            <a:ext cx="1295400" cy="793750"/>
            <a:chOff x="816" y="1344"/>
            <a:chExt cx="528" cy="336"/>
          </a:xfrm>
        </p:grpSpPr>
        <p:sp>
          <p:nvSpPr>
            <p:cNvPr id="86036" name="Oval 25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37" name="AutoShape 26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6022" name="Oval 27"/>
          <p:cNvSpPr>
            <a:spLocks noChangeArrowheads="1"/>
          </p:cNvSpPr>
          <p:nvPr/>
        </p:nvSpPr>
        <p:spPr bwMode="auto">
          <a:xfrm>
            <a:off x="3046413" y="346075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6023" name="Rectangle 28"/>
          <p:cNvSpPr>
            <a:spLocks noChangeArrowheads="1"/>
          </p:cNvSpPr>
          <p:nvPr/>
        </p:nvSpPr>
        <p:spPr bwMode="auto">
          <a:xfrm>
            <a:off x="836613" y="3830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86024" name="Rectangle 29"/>
          <p:cNvSpPr>
            <a:spLocks noChangeArrowheads="1"/>
          </p:cNvSpPr>
          <p:nvPr/>
        </p:nvSpPr>
        <p:spPr bwMode="auto">
          <a:xfrm>
            <a:off x="941388" y="3689350"/>
            <a:ext cx="674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no </a:t>
            </a:r>
          </a:p>
          <a:p>
            <a:pPr>
              <a:spcBef>
                <a:spcPct val="0"/>
              </a:spcBef>
            </a:pPr>
            <a:r>
              <a:rPr lang="en-US" altLang="en-US" sz="1800" baseline="-25000">
                <a:latin typeface="Arial" pitchFamily="34" charset="0"/>
              </a:rPr>
              <a:t>worries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6025" name="Rectangle 30"/>
          <p:cNvSpPr>
            <a:spLocks noChangeArrowheads="1"/>
          </p:cNvSpPr>
          <p:nvPr/>
        </p:nvSpPr>
        <p:spPr bwMode="auto">
          <a:xfrm>
            <a:off x="3048000" y="3581400"/>
            <a:ext cx="9159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Oh, oh!</a:t>
            </a:r>
          </a:p>
          <a:p>
            <a:pPr>
              <a:spcBef>
                <a:spcPct val="0"/>
              </a:spcBef>
            </a:pPr>
            <a:r>
              <a:rPr lang="en-US" altLang="en-US" sz="1800" baseline="-25000">
                <a:latin typeface="Arial" pitchFamily="34" charset="0"/>
              </a:rPr>
              <a:t>a 1!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6026" name="Line 31"/>
          <p:cNvSpPr>
            <a:spLocks noChangeShapeType="1"/>
          </p:cNvSpPr>
          <p:nvPr/>
        </p:nvSpPr>
        <p:spPr bwMode="auto">
          <a:xfrm>
            <a:off x="1676400" y="39179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Text Box 32"/>
          <p:cNvSpPr txBox="1">
            <a:spLocks noChangeArrowheads="1"/>
          </p:cNvSpPr>
          <p:nvPr/>
        </p:nvSpPr>
        <p:spPr bwMode="auto">
          <a:xfrm>
            <a:off x="2057400" y="34290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86028" name="Oval 48"/>
          <p:cNvSpPr>
            <a:spLocks noChangeArrowheads="1"/>
          </p:cNvSpPr>
          <p:nvPr/>
        </p:nvSpPr>
        <p:spPr bwMode="auto">
          <a:xfrm>
            <a:off x="806450" y="3495675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6029" name="AutoShape 49"/>
          <p:cNvCxnSpPr>
            <a:cxnSpLocks noChangeShapeType="1"/>
          </p:cNvCxnSpPr>
          <p:nvPr/>
        </p:nvCxnSpPr>
        <p:spPr bwMode="auto">
          <a:xfrm rot="5400000" flipV="1">
            <a:off x="1450182" y="35028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30" name="Text Box 50"/>
          <p:cNvSpPr txBox="1">
            <a:spLocks noChangeArrowheads="1"/>
          </p:cNvSpPr>
          <p:nvPr/>
        </p:nvSpPr>
        <p:spPr bwMode="auto">
          <a:xfrm>
            <a:off x="1752600" y="29718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86031" name="Line 51"/>
          <p:cNvSpPr>
            <a:spLocks noChangeShapeType="1"/>
          </p:cNvSpPr>
          <p:nvPr/>
        </p:nvSpPr>
        <p:spPr bwMode="auto">
          <a:xfrm flipH="1">
            <a:off x="1676400" y="4114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Text Box 52"/>
          <p:cNvSpPr txBox="1">
            <a:spLocks noChangeArrowheads="1"/>
          </p:cNvSpPr>
          <p:nvPr/>
        </p:nvSpPr>
        <p:spPr bwMode="auto">
          <a:xfrm>
            <a:off x="2176463" y="4191000"/>
            <a:ext cx="155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pic>
        <p:nvPicPr>
          <p:cNvPr id="86033" name="Picture 53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0"/>
            <a:ext cx="83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4" name="AutoShape 54"/>
          <p:cNvSpPr>
            <a:spLocks noChangeArrowheads="1"/>
          </p:cNvSpPr>
          <p:nvPr/>
        </p:nvSpPr>
        <p:spPr bwMode="auto">
          <a:xfrm>
            <a:off x="5334000" y="4267200"/>
            <a:ext cx="2514600" cy="1447800"/>
          </a:xfrm>
          <a:prstGeom prst="wedgeRectCallout">
            <a:avLst>
              <a:gd name="adj1" fmla="val 51324"/>
              <a:gd name="adj2" fmla="val 710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Aren’t you missing some stuff here, profdude?</a:t>
            </a:r>
          </a:p>
        </p:txBody>
      </p:sp>
      <p:sp>
        <p:nvSpPr>
          <p:cNvPr id="86035" name="Oval 55"/>
          <p:cNvSpPr>
            <a:spLocks noChangeArrowheads="1"/>
          </p:cNvSpPr>
          <p:nvPr/>
        </p:nvSpPr>
        <p:spPr bwMode="auto">
          <a:xfrm>
            <a:off x="3013075" y="3429000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3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87" name="Text Box 54"/>
          <p:cNvSpPr txBox="1">
            <a:spLocks noChangeArrowheads="1"/>
          </p:cNvSpPr>
          <p:nvPr/>
        </p:nvSpPr>
        <p:spPr bwMode="auto">
          <a:xfrm>
            <a:off x="1285875" y="282575"/>
            <a:ext cx="6607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>
                <a:latin typeface="Cambria" panose="02040503050406030204" pitchFamily="18" charset="0"/>
              </a:rPr>
              <a:t>states as </a:t>
            </a:r>
            <a:r>
              <a:rPr lang="en-US" altLang="en-US" sz="4200" b="1" i="1" dirty="0">
                <a:latin typeface="Cambria" panose="02040503050406030204" pitchFamily="18" charset="0"/>
              </a:rPr>
              <a:t>subtasks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6388" name="Text Box 58"/>
          <p:cNvSpPr txBox="1">
            <a:spLocks noChangeArrowheads="1"/>
          </p:cNvSpPr>
          <p:nvPr/>
        </p:nvSpPr>
        <p:spPr bwMode="auto">
          <a:xfrm>
            <a:off x="685800" y="4848225"/>
            <a:ext cx="2586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0 x*** -&gt; N 0</a:t>
            </a:r>
            <a:endParaRPr lang="en-US" altLang="en-US">
              <a:solidFill>
                <a:srgbClr val="008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0 N*** -&gt; X 1</a:t>
            </a:r>
            <a:endParaRPr lang="en-US" altLang="en-US">
              <a:solidFill>
                <a:srgbClr val="008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1 ***x -&gt; S 1</a:t>
            </a: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1 ***S -&gt; X 0</a:t>
            </a:r>
          </a:p>
        </p:txBody>
      </p:sp>
      <p:sp>
        <p:nvSpPr>
          <p:cNvPr id="16389" name="Text Box 59"/>
          <p:cNvSpPr txBox="1">
            <a:spLocks noChangeArrowheads="1"/>
          </p:cNvSpPr>
          <p:nvPr/>
        </p:nvSpPr>
        <p:spPr bwMode="auto">
          <a:xfrm>
            <a:off x="647700" y="4430713"/>
            <a:ext cx="30194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>
                <a:latin typeface="Calibri" pitchFamily="34" charset="0"/>
              </a:rPr>
              <a:t>state   pattern   -&gt;   move   new state</a:t>
            </a:r>
          </a:p>
        </p:txBody>
      </p:sp>
      <p:sp>
        <p:nvSpPr>
          <p:cNvPr id="16390" name="Oval 60"/>
          <p:cNvSpPr>
            <a:spLocks noChangeArrowheads="1"/>
          </p:cNvSpPr>
          <p:nvPr/>
        </p:nvSpPr>
        <p:spPr bwMode="auto">
          <a:xfrm>
            <a:off x="5105400" y="4398963"/>
            <a:ext cx="935038" cy="5334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16391" name="AutoShape 61"/>
          <p:cNvSpPr>
            <a:spLocks noChangeArrowheads="1"/>
          </p:cNvSpPr>
          <p:nvPr/>
        </p:nvSpPr>
        <p:spPr bwMode="auto">
          <a:xfrm rot="5430567">
            <a:off x="4791075" y="4524375"/>
            <a:ext cx="300038" cy="300038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92" name="Oval 62"/>
          <p:cNvSpPr>
            <a:spLocks noChangeArrowheads="1"/>
          </p:cNvSpPr>
          <p:nvPr/>
        </p:nvSpPr>
        <p:spPr bwMode="auto">
          <a:xfrm>
            <a:off x="7772400" y="4421188"/>
            <a:ext cx="935038" cy="533400"/>
          </a:xfrm>
          <a:prstGeom prst="ellipse">
            <a:avLst/>
          </a:prstGeom>
          <a:noFill/>
          <a:ln w="19050">
            <a:solidFill>
              <a:srgbClr val="0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>
              <a:latin typeface="Arial" pitchFamily="34" charset="0"/>
            </a:endParaRPr>
          </a:p>
        </p:txBody>
      </p:sp>
      <p:cxnSp>
        <p:nvCxnSpPr>
          <p:cNvPr id="16393" name="AutoShape 63"/>
          <p:cNvCxnSpPr>
            <a:cxnSpLocks noChangeShapeType="1"/>
            <a:stCxn id="16390" idx="7"/>
            <a:endCxn id="16392" idx="1"/>
          </p:cNvCxnSpPr>
          <p:nvPr/>
        </p:nvCxnSpPr>
        <p:spPr bwMode="auto">
          <a:xfrm rot="5400000" flipV="1">
            <a:off x="6895306" y="3475832"/>
            <a:ext cx="22225" cy="2005012"/>
          </a:xfrm>
          <a:prstGeom prst="curvedConnector3">
            <a:avLst>
              <a:gd name="adj1" fmla="val -1335713"/>
            </a:avLst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 Box 64"/>
          <p:cNvSpPr txBox="1">
            <a:spLocks noChangeArrowheads="1"/>
          </p:cNvSpPr>
          <p:nvPr/>
        </p:nvSpPr>
        <p:spPr bwMode="auto">
          <a:xfrm>
            <a:off x="6453188" y="3771900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N***</a:t>
            </a:r>
          </a:p>
        </p:txBody>
      </p:sp>
      <p:cxnSp>
        <p:nvCxnSpPr>
          <p:cNvPr id="16395" name="AutoShape 65"/>
          <p:cNvCxnSpPr>
            <a:cxnSpLocks noChangeShapeType="1"/>
            <a:endCxn id="16390" idx="0"/>
          </p:cNvCxnSpPr>
          <p:nvPr/>
        </p:nvCxnSpPr>
        <p:spPr bwMode="auto">
          <a:xfrm flipV="1">
            <a:off x="5230813" y="4389438"/>
            <a:ext cx="342900" cy="76200"/>
          </a:xfrm>
          <a:prstGeom prst="curvedConnector4">
            <a:avLst>
              <a:gd name="adj1" fmla="val -75468"/>
              <a:gd name="adj2" fmla="val 1504264"/>
            </a:avLst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Text Box 66"/>
          <p:cNvSpPr txBox="1">
            <a:spLocks noChangeArrowheads="1"/>
          </p:cNvSpPr>
          <p:nvPr/>
        </p:nvSpPr>
        <p:spPr bwMode="auto">
          <a:xfrm>
            <a:off x="4800600" y="28956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x***</a:t>
            </a:r>
          </a:p>
        </p:txBody>
      </p:sp>
      <p:sp>
        <p:nvSpPr>
          <p:cNvPr id="16397" name="Text Box 67"/>
          <p:cNvSpPr txBox="1">
            <a:spLocks noChangeArrowheads="1"/>
          </p:cNvSpPr>
          <p:nvPr/>
        </p:nvSpPr>
        <p:spPr bwMode="auto">
          <a:xfrm>
            <a:off x="5638800" y="60960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ambria" panose="02040503050406030204" pitchFamily="18" charset="0"/>
              </a:rPr>
              <a:t>transitions move from state to state</a:t>
            </a:r>
          </a:p>
        </p:txBody>
      </p:sp>
      <p:sp>
        <p:nvSpPr>
          <p:cNvPr id="16398" name="Text Box 68"/>
          <p:cNvSpPr txBox="1">
            <a:spLocks noChangeArrowheads="1"/>
          </p:cNvSpPr>
          <p:nvPr/>
        </p:nvSpPr>
        <p:spPr bwMode="auto">
          <a:xfrm>
            <a:off x="5486400" y="19050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ambria" panose="02040503050406030204" pitchFamily="18" charset="0"/>
              </a:rPr>
              <a:t>each circle represents a different robot state</a:t>
            </a:r>
          </a:p>
        </p:txBody>
      </p:sp>
      <p:pic>
        <p:nvPicPr>
          <p:cNvPr id="16399" name="Picture 18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376613" cy="2355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4191000" y="4464050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 i="1">
                <a:solidFill>
                  <a:srgbClr val="800000"/>
                </a:solidFill>
                <a:latin typeface="Calibri" pitchFamily="34" charset="0"/>
              </a:rPr>
              <a:t>starting funnel</a:t>
            </a:r>
            <a:endParaRPr lang="en-US" altLang="en-US" sz="900" i="1">
              <a:solidFill>
                <a:srgbClr val="800000"/>
              </a:solidFill>
            </a:endParaRPr>
          </a:p>
        </p:txBody>
      </p:sp>
      <p:sp>
        <p:nvSpPr>
          <p:cNvPr id="16401" name="TextBox 22"/>
          <p:cNvSpPr txBox="1">
            <a:spLocks noChangeArrowheads="1"/>
          </p:cNvSpPr>
          <p:nvPr/>
        </p:nvSpPr>
        <p:spPr bwMode="auto">
          <a:xfrm>
            <a:off x="5167313" y="4470400"/>
            <a:ext cx="814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state 0</a:t>
            </a:r>
          </a:p>
        </p:txBody>
      </p:sp>
      <p:sp>
        <p:nvSpPr>
          <p:cNvPr id="16402" name="TextBox 23"/>
          <p:cNvSpPr txBox="1">
            <a:spLocks noChangeArrowheads="1"/>
          </p:cNvSpPr>
          <p:nvPr/>
        </p:nvSpPr>
        <p:spPr bwMode="auto">
          <a:xfrm>
            <a:off x="7824788" y="44958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state 1</a:t>
            </a:r>
          </a:p>
        </p:txBody>
      </p:sp>
      <p:sp>
        <p:nvSpPr>
          <p:cNvPr id="16403" name="TextBox 24"/>
          <p:cNvSpPr txBox="1">
            <a:spLocks noChangeArrowheads="1"/>
          </p:cNvSpPr>
          <p:nvPr/>
        </p:nvSpPr>
        <p:spPr bwMode="auto">
          <a:xfrm>
            <a:off x="4572000" y="5033963"/>
            <a:ext cx="1446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6A407"/>
                </a:solidFill>
                <a:latin typeface="Calibri" pitchFamily="34" charset="0"/>
              </a:rPr>
              <a:t>the "go North" state</a:t>
            </a:r>
          </a:p>
        </p:txBody>
      </p:sp>
      <p:sp>
        <p:nvSpPr>
          <p:cNvPr id="16404" name="TextBox 25"/>
          <p:cNvSpPr txBox="1">
            <a:spLocks noChangeArrowheads="1"/>
          </p:cNvSpPr>
          <p:nvPr/>
        </p:nvSpPr>
        <p:spPr bwMode="auto">
          <a:xfrm>
            <a:off x="7621588" y="5033963"/>
            <a:ext cx="1446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0FF"/>
                </a:solidFill>
                <a:latin typeface="Calibri" pitchFamily="34" charset="0"/>
              </a:rPr>
              <a:t>the "go South" state</a:t>
            </a:r>
          </a:p>
        </p:txBody>
      </p:sp>
      <p:cxnSp>
        <p:nvCxnSpPr>
          <p:cNvPr id="16405" name="AutoShape 65"/>
          <p:cNvCxnSpPr>
            <a:cxnSpLocks noChangeShapeType="1"/>
          </p:cNvCxnSpPr>
          <p:nvPr/>
        </p:nvCxnSpPr>
        <p:spPr bwMode="auto">
          <a:xfrm flipH="1" flipV="1">
            <a:off x="8039100" y="4348163"/>
            <a:ext cx="342900" cy="76200"/>
          </a:xfrm>
          <a:prstGeom prst="curvedConnector4">
            <a:avLst>
              <a:gd name="adj1" fmla="val -75468"/>
              <a:gd name="adj2" fmla="val 1338111"/>
            </a:avLst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6" name="AutoShape 63"/>
          <p:cNvCxnSpPr>
            <a:cxnSpLocks noChangeShapeType="1"/>
          </p:cNvCxnSpPr>
          <p:nvPr/>
        </p:nvCxnSpPr>
        <p:spPr bwMode="auto">
          <a:xfrm rot="5400000" flipH="1">
            <a:off x="6939756" y="3867945"/>
            <a:ext cx="22225" cy="2005012"/>
          </a:xfrm>
          <a:prstGeom prst="curvedConnector3">
            <a:avLst>
              <a:gd name="adj1" fmla="val -1335713"/>
            </a:avLst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7" name="Text Box 64"/>
          <p:cNvSpPr txBox="1">
            <a:spLocks noChangeArrowheads="1"/>
          </p:cNvSpPr>
          <p:nvPr/>
        </p:nvSpPr>
        <p:spPr bwMode="auto">
          <a:xfrm>
            <a:off x="6484938" y="5181600"/>
            <a:ext cx="922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***S</a:t>
            </a:r>
          </a:p>
        </p:txBody>
      </p:sp>
      <p:sp>
        <p:nvSpPr>
          <p:cNvPr id="16408" name="Text Box 66"/>
          <p:cNvSpPr txBox="1">
            <a:spLocks noChangeArrowheads="1"/>
          </p:cNvSpPr>
          <p:nvPr/>
        </p:nvSpPr>
        <p:spPr bwMode="auto">
          <a:xfrm>
            <a:off x="7848600" y="2895600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***x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Try These!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Draw a FSM that accepts any string that does </a:t>
            </a:r>
            <a:r>
              <a:rPr lang="en-US" altLang="en-US" sz="2800" i="1" smtClean="0"/>
              <a:t>not </a:t>
            </a:r>
            <a:r>
              <a:rPr lang="en-US" altLang="en-US" sz="2800" smtClean="0"/>
              <a:t>contain the pattern “110”.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8707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7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7045" name="Group 7"/>
          <p:cNvGrpSpPr>
            <a:grpSpLocks/>
          </p:cNvGrpSpPr>
          <p:nvPr/>
        </p:nvGrpSpPr>
        <p:grpSpPr bwMode="auto">
          <a:xfrm>
            <a:off x="381000" y="3536950"/>
            <a:ext cx="1295400" cy="793750"/>
            <a:chOff x="816" y="1344"/>
            <a:chExt cx="528" cy="336"/>
          </a:xfrm>
        </p:grpSpPr>
        <p:sp>
          <p:nvSpPr>
            <p:cNvPr id="87069" name="Oval 8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70" name="AutoShape 9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7046" name="Oval 10"/>
          <p:cNvSpPr>
            <a:spLocks noChangeArrowheads="1"/>
          </p:cNvSpPr>
          <p:nvPr/>
        </p:nvSpPr>
        <p:spPr bwMode="auto">
          <a:xfrm>
            <a:off x="3046413" y="346075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047" name="Rectangle 11"/>
          <p:cNvSpPr>
            <a:spLocks noChangeArrowheads="1"/>
          </p:cNvSpPr>
          <p:nvPr/>
        </p:nvSpPr>
        <p:spPr bwMode="auto">
          <a:xfrm>
            <a:off x="836613" y="3830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87048" name="Rectangle 12"/>
          <p:cNvSpPr>
            <a:spLocks noChangeArrowheads="1"/>
          </p:cNvSpPr>
          <p:nvPr/>
        </p:nvSpPr>
        <p:spPr bwMode="auto">
          <a:xfrm>
            <a:off x="941388" y="3689350"/>
            <a:ext cx="674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no </a:t>
            </a:r>
          </a:p>
          <a:p>
            <a:pPr>
              <a:spcBef>
                <a:spcPct val="0"/>
              </a:spcBef>
            </a:pPr>
            <a:r>
              <a:rPr lang="en-US" altLang="en-US" sz="1800" baseline="-25000">
                <a:latin typeface="Arial" pitchFamily="34" charset="0"/>
              </a:rPr>
              <a:t>worries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7049" name="Rectangle 13"/>
          <p:cNvSpPr>
            <a:spLocks noChangeArrowheads="1"/>
          </p:cNvSpPr>
          <p:nvPr/>
        </p:nvSpPr>
        <p:spPr bwMode="auto">
          <a:xfrm>
            <a:off x="3048000" y="3581400"/>
            <a:ext cx="9159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Oh, oh!</a:t>
            </a:r>
          </a:p>
          <a:p>
            <a:pPr>
              <a:spcBef>
                <a:spcPct val="0"/>
              </a:spcBef>
            </a:pPr>
            <a:r>
              <a:rPr lang="en-US" altLang="en-US" sz="1800" baseline="-25000">
                <a:latin typeface="Arial" pitchFamily="34" charset="0"/>
              </a:rPr>
              <a:t>a 1!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7050" name="Line 14"/>
          <p:cNvSpPr>
            <a:spLocks noChangeShapeType="1"/>
          </p:cNvSpPr>
          <p:nvPr/>
        </p:nvSpPr>
        <p:spPr bwMode="auto">
          <a:xfrm>
            <a:off x="1676400" y="3886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Text Box 15"/>
          <p:cNvSpPr txBox="1">
            <a:spLocks noChangeArrowheads="1"/>
          </p:cNvSpPr>
          <p:nvPr/>
        </p:nvSpPr>
        <p:spPr bwMode="auto">
          <a:xfrm>
            <a:off x="2057400" y="34290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87052" name="Oval 16"/>
          <p:cNvSpPr>
            <a:spLocks noChangeArrowheads="1"/>
          </p:cNvSpPr>
          <p:nvPr/>
        </p:nvSpPr>
        <p:spPr bwMode="auto">
          <a:xfrm>
            <a:off x="806450" y="3495675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7053" name="AutoShape 17"/>
          <p:cNvCxnSpPr>
            <a:cxnSpLocks noChangeShapeType="1"/>
          </p:cNvCxnSpPr>
          <p:nvPr/>
        </p:nvCxnSpPr>
        <p:spPr bwMode="auto">
          <a:xfrm rot="5400000" flipV="1">
            <a:off x="1450182" y="35028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4" name="Text Box 18"/>
          <p:cNvSpPr txBox="1">
            <a:spLocks noChangeArrowheads="1"/>
          </p:cNvSpPr>
          <p:nvPr/>
        </p:nvSpPr>
        <p:spPr bwMode="auto">
          <a:xfrm>
            <a:off x="1752600" y="29718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87055" name="Line 19"/>
          <p:cNvSpPr>
            <a:spLocks noChangeShapeType="1"/>
          </p:cNvSpPr>
          <p:nvPr/>
        </p:nvSpPr>
        <p:spPr bwMode="auto">
          <a:xfrm flipH="1">
            <a:off x="1676400" y="4114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Text Box 20"/>
          <p:cNvSpPr txBox="1">
            <a:spLocks noChangeArrowheads="1"/>
          </p:cNvSpPr>
          <p:nvPr/>
        </p:nvSpPr>
        <p:spPr bwMode="auto">
          <a:xfrm>
            <a:off x="2209800" y="41910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87057" name="Oval 23"/>
          <p:cNvSpPr>
            <a:spLocks noChangeArrowheads="1"/>
          </p:cNvSpPr>
          <p:nvPr/>
        </p:nvSpPr>
        <p:spPr bwMode="auto">
          <a:xfrm>
            <a:off x="5181600" y="34290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058" name="Rectangle 24"/>
          <p:cNvSpPr>
            <a:spLocks noChangeArrowheads="1"/>
          </p:cNvSpPr>
          <p:nvPr/>
        </p:nvSpPr>
        <p:spPr bwMode="auto">
          <a:xfrm>
            <a:off x="5180013" y="3581400"/>
            <a:ext cx="91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Two 1’s!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7059" name="Oval 25"/>
          <p:cNvSpPr>
            <a:spLocks noChangeArrowheads="1"/>
          </p:cNvSpPr>
          <p:nvPr/>
        </p:nvSpPr>
        <p:spPr bwMode="auto">
          <a:xfrm>
            <a:off x="3013075" y="3429000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060" name="Oval 26"/>
          <p:cNvSpPr>
            <a:spLocks noChangeArrowheads="1"/>
          </p:cNvSpPr>
          <p:nvPr/>
        </p:nvSpPr>
        <p:spPr bwMode="auto">
          <a:xfrm>
            <a:off x="5153025" y="3395663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061" name="Line 27"/>
          <p:cNvSpPr>
            <a:spLocks noChangeShapeType="1"/>
          </p:cNvSpPr>
          <p:nvPr/>
        </p:nvSpPr>
        <p:spPr bwMode="auto">
          <a:xfrm>
            <a:off x="3886200" y="3886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2" name="Text Box 28"/>
          <p:cNvSpPr txBox="1">
            <a:spLocks noChangeArrowheads="1"/>
          </p:cNvSpPr>
          <p:nvPr/>
        </p:nvSpPr>
        <p:spPr bwMode="auto">
          <a:xfrm>
            <a:off x="4386263" y="3429000"/>
            <a:ext cx="155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cxnSp>
        <p:nvCxnSpPr>
          <p:cNvPr id="87063" name="AutoShape 29"/>
          <p:cNvCxnSpPr>
            <a:cxnSpLocks noChangeShapeType="1"/>
            <a:stCxn id="87060" idx="4"/>
            <a:endCxn id="87043" idx="2"/>
          </p:cNvCxnSpPr>
          <p:nvPr/>
        </p:nvCxnSpPr>
        <p:spPr bwMode="auto">
          <a:xfrm rot="5400000">
            <a:off x="4573588" y="4295775"/>
            <a:ext cx="1036637" cy="1039813"/>
          </a:xfrm>
          <a:prstGeom prst="curvedConnector3">
            <a:avLst>
              <a:gd name="adj1" fmla="val 163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4" name="Text Box 30"/>
          <p:cNvSpPr txBox="1">
            <a:spLocks noChangeArrowheads="1"/>
          </p:cNvSpPr>
          <p:nvPr/>
        </p:nvSpPr>
        <p:spPr bwMode="auto">
          <a:xfrm>
            <a:off x="5562600" y="50292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87065" name="Text Box 31"/>
          <p:cNvSpPr txBox="1">
            <a:spLocks noChangeArrowheads="1"/>
          </p:cNvSpPr>
          <p:nvPr/>
        </p:nvSpPr>
        <p:spPr bwMode="auto">
          <a:xfrm>
            <a:off x="4327525" y="47720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?</a:t>
            </a:r>
            <a:endParaRPr lang="en-US" altLang="en-US">
              <a:latin typeface="Courier New" pitchFamily="49" charset="0"/>
            </a:endParaRPr>
          </a:p>
        </p:txBody>
      </p:sp>
      <p:cxnSp>
        <p:nvCxnSpPr>
          <p:cNvPr id="87066" name="AutoShape 32"/>
          <p:cNvCxnSpPr>
            <a:cxnSpLocks noChangeShapeType="1"/>
            <a:stCxn id="87060" idx="5"/>
            <a:endCxn id="87043" idx="3"/>
          </p:cNvCxnSpPr>
          <p:nvPr/>
        </p:nvCxnSpPr>
        <p:spPr bwMode="auto">
          <a:xfrm rot="5400000" flipH="1" flipV="1">
            <a:off x="6752432" y="2459831"/>
            <a:ext cx="889000" cy="2522537"/>
          </a:xfrm>
          <a:prstGeom prst="curvedConnector4">
            <a:avLst>
              <a:gd name="adj1" fmla="val 25532"/>
              <a:gd name="adj2" fmla="val 10906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7" name="Text Box 33"/>
          <p:cNvSpPr txBox="1">
            <a:spLocks noChangeArrowheads="1"/>
          </p:cNvSpPr>
          <p:nvPr/>
        </p:nvSpPr>
        <p:spPr bwMode="auto">
          <a:xfrm>
            <a:off x="7162800" y="40386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87068" name="Text Box 34"/>
          <p:cNvSpPr txBox="1">
            <a:spLocks noChangeArrowheads="1"/>
          </p:cNvSpPr>
          <p:nvPr/>
        </p:nvSpPr>
        <p:spPr bwMode="auto">
          <a:xfrm>
            <a:off x="8001000" y="3048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?</a:t>
            </a:r>
            <a:endParaRPr lang="en-US" altLang="en-US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Try These!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Draw a FSM that accepts any string that does </a:t>
            </a:r>
            <a:r>
              <a:rPr lang="en-US" altLang="en-US" sz="2800" i="1" smtClean="0"/>
              <a:t>not </a:t>
            </a:r>
            <a:r>
              <a:rPr lang="en-US" altLang="en-US" sz="2800" smtClean="0"/>
              <a:t>contain the pattern “110”.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8809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09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8069" name="Group 7"/>
          <p:cNvGrpSpPr>
            <a:grpSpLocks/>
          </p:cNvGrpSpPr>
          <p:nvPr/>
        </p:nvGrpSpPr>
        <p:grpSpPr bwMode="auto">
          <a:xfrm>
            <a:off x="381000" y="3536950"/>
            <a:ext cx="1295400" cy="793750"/>
            <a:chOff x="816" y="1344"/>
            <a:chExt cx="528" cy="336"/>
          </a:xfrm>
        </p:grpSpPr>
        <p:sp>
          <p:nvSpPr>
            <p:cNvPr id="88095" name="Oval 8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096" name="AutoShape 9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8070" name="Oval 10"/>
          <p:cNvSpPr>
            <a:spLocks noChangeArrowheads="1"/>
          </p:cNvSpPr>
          <p:nvPr/>
        </p:nvSpPr>
        <p:spPr bwMode="auto">
          <a:xfrm>
            <a:off x="3046413" y="346075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071" name="Rectangle 11"/>
          <p:cNvSpPr>
            <a:spLocks noChangeArrowheads="1"/>
          </p:cNvSpPr>
          <p:nvPr/>
        </p:nvSpPr>
        <p:spPr bwMode="auto">
          <a:xfrm>
            <a:off x="836613" y="3830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88072" name="Rectangle 12"/>
          <p:cNvSpPr>
            <a:spLocks noChangeArrowheads="1"/>
          </p:cNvSpPr>
          <p:nvPr/>
        </p:nvSpPr>
        <p:spPr bwMode="auto">
          <a:xfrm>
            <a:off x="941388" y="3689350"/>
            <a:ext cx="674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no </a:t>
            </a:r>
          </a:p>
          <a:p>
            <a:pPr>
              <a:spcBef>
                <a:spcPct val="0"/>
              </a:spcBef>
            </a:pPr>
            <a:r>
              <a:rPr lang="en-US" altLang="en-US" sz="1800" baseline="-25000">
                <a:latin typeface="Arial" pitchFamily="34" charset="0"/>
              </a:rPr>
              <a:t>worries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8073" name="Rectangle 13"/>
          <p:cNvSpPr>
            <a:spLocks noChangeArrowheads="1"/>
          </p:cNvSpPr>
          <p:nvPr/>
        </p:nvSpPr>
        <p:spPr bwMode="auto">
          <a:xfrm>
            <a:off x="3048000" y="3581400"/>
            <a:ext cx="9159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Oh, oh!</a:t>
            </a:r>
          </a:p>
          <a:p>
            <a:pPr>
              <a:spcBef>
                <a:spcPct val="0"/>
              </a:spcBef>
            </a:pPr>
            <a:r>
              <a:rPr lang="en-US" altLang="en-US" sz="1800" baseline="-25000">
                <a:latin typeface="Arial" pitchFamily="34" charset="0"/>
              </a:rPr>
              <a:t>a 1!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8074" name="Line 14"/>
          <p:cNvSpPr>
            <a:spLocks noChangeShapeType="1"/>
          </p:cNvSpPr>
          <p:nvPr/>
        </p:nvSpPr>
        <p:spPr bwMode="auto">
          <a:xfrm>
            <a:off x="1676400" y="3886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Text Box 15"/>
          <p:cNvSpPr txBox="1">
            <a:spLocks noChangeArrowheads="1"/>
          </p:cNvSpPr>
          <p:nvPr/>
        </p:nvSpPr>
        <p:spPr bwMode="auto">
          <a:xfrm>
            <a:off x="2057400" y="34290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88076" name="Oval 16"/>
          <p:cNvSpPr>
            <a:spLocks noChangeArrowheads="1"/>
          </p:cNvSpPr>
          <p:nvPr/>
        </p:nvSpPr>
        <p:spPr bwMode="auto">
          <a:xfrm>
            <a:off x="806450" y="3495675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8077" name="AutoShape 17"/>
          <p:cNvCxnSpPr>
            <a:cxnSpLocks noChangeShapeType="1"/>
          </p:cNvCxnSpPr>
          <p:nvPr/>
        </p:nvCxnSpPr>
        <p:spPr bwMode="auto">
          <a:xfrm rot="5400000" flipV="1">
            <a:off x="1450182" y="35028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78" name="Text Box 18"/>
          <p:cNvSpPr txBox="1">
            <a:spLocks noChangeArrowheads="1"/>
          </p:cNvSpPr>
          <p:nvPr/>
        </p:nvSpPr>
        <p:spPr bwMode="auto">
          <a:xfrm>
            <a:off x="1752600" y="29718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88079" name="Line 19"/>
          <p:cNvSpPr>
            <a:spLocks noChangeShapeType="1"/>
          </p:cNvSpPr>
          <p:nvPr/>
        </p:nvSpPr>
        <p:spPr bwMode="auto">
          <a:xfrm flipH="1">
            <a:off x="1676400" y="4114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Text Box 20"/>
          <p:cNvSpPr txBox="1">
            <a:spLocks noChangeArrowheads="1"/>
          </p:cNvSpPr>
          <p:nvPr/>
        </p:nvSpPr>
        <p:spPr bwMode="auto">
          <a:xfrm>
            <a:off x="4648200" y="46482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88081" name="Oval 21"/>
          <p:cNvSpPr>
            <a:spLocks noChangeArrowheads="1"/>
          </p:cNvSpPr>
          <p:nvPr/>
        </p:nvSpPr>
        <p:spPr bwMode="auto">
          <a:xfrm>
            <a:off x="5181600" y="34290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082" name="Rectangle 22"/>
          <p:cNvSpPr>
            <a:spLocks noChangeArrowheads="1"/>
          </p:cNvSpPr>
          <p:nvPr/>
        </p:nvSpPr>
        <p:spPr bwMode="auto">
          <a:xfrm>
            <a:off x="5180013" y="3581400"/>
            <a:ext cx="91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Two 1’s!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8083" name="Oval 23"/>
          <p:cNvSpPr>
            <a:spLocks noChangeArrowheads="1"/>
          </p:cNvSpPr>
          <p:nvPr/>
        </p:nvSpPr>
        <p:spPr bwMode="auto">
          <a:xfrm>
            <a:off x="3013075" y="3429000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084" name="Oval 24"/>
          <p:cNvSpPr>
            <a:spLocks noChangeArrowheads="1"/>
          </p:cNvSpPr>
          <p:nvPr/>
        </p:nvSpPr>
        <p:spPr bwMode="auto">
          <a:xfrm>
            <a:off x="5153025" y="3395663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085" name="Line 25"/>
          <p:cNvSpPr>
            <a:spLocks noChangeShapeType="1"/>
          </p:cNvSpPr>
          <p:nvPr/>
        </p:nvSpPr>
        <p:spPr bwMode="auto">
          <a:xfrm>
            <a:off x="3886200" y="3886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Text Box 26"/>
          <p:cNvSpPr txBox="1">
            <a:spLocks noChangeArrowheads="1"/>
          </p:cNvSpPr>
          <p:nvPr/>
        </p:nvSpPr>
        <p:spPr bwMode="auto">
          <a:xfrm>
            <a:off x="4419600" y="34290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cxnSp>
        <p:nvCxnSpPr>
          <p:cNvPr id="88087" name="AutoShape 27"/>
          <p:cNvCxnSpPr>
            <a:cxnSpLocks noChangeShapeType="1"/>
          </p:cNvCxnSpPr>
          <p:nvPr/>
        </p:nvCxnSpPr>
        <p:spPr bwMode="auto">
          <a:xfrm rot="5400000">
            <a:off x="4002088" y="4410075"/>
            <a:ext cx="1646237" cy="1420813"/>
          </a:xfrm>
          <a:prstGeom prst="curvedConnector3">
            <a:avLst>
              <a:gd name="adj1" fmla="val 499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8" name="AutoShape 30"/>
          <p:cNvCxnSpPr>
            <a:cxnSpLocks noChangeShapeType="1"/>
            <a:endCxn id="88084" idx="4"/>
          </p:cNvCxnSpPr>
          <p:nvPr/>
        </p:nvCxnSpPr>
        <p:spPr bwMode="auto">
          <a:xfrm rot="10800000" flipV="1">
            <a:off x="5611813" y="4165600"/>
            <a:ext cx="331787" cy="131763"/>
          </a:xfrm>
          <a:prstGeom prst="curvedConnector4">
            <a:avLst>
              <a:gd name="adj1" fmla="val -36843"/>
              <a:gd name="adj2" fmla="val 4987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89" name="Text Box 31"/>
          <p:cNvSpPr txBox="1">
            <a:spLocks noChangeArrowheads="1"/>
          </p:cNvSpPr>
          <p:nvPr/>
        </p:nvSpPr>
        <p:spPr bwMode="auto">
          <a:xfrm>
            <a:off x="5757863" y="4800600"/>
            <a:ext cx="155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88090" name="Oval 33"/>
          <p:cNvSpPr>
            <a:spLocks noChangeArrowheads="1"/>
          </p:cNvSpPr>
          <p:nvPr/>
        </p:nvSpPr>
        <p:spPr bwMode="auto">
          <a:xfrm>
            <a:off x="3808413" y="594360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091" name="Rectangle 35"/>
          <p:cNvSpPr>
            <a:spLocks noChangeArrowheads="1"/>
          </p:cNvSpPr>
          <p:nvPr/>
        </p:nvSpPr>
        <p:spPr bwMode="auto">
          <a:xfrm>
            <a:off x="3884613" y="6172200"/>
            <a:ext cx="91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Barf!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8092" name="Text Box 36"/>
          <p:cNvSpPr txBox="1">
            <a:spLocks noChangeArrowheads="1"/>
          </p:cNvSpPr>
          <p:nvPr/>
        </p:nvSpPr>
        <p:spPr bwMode="auto">
          <a:xfrm>
            <a:off x="2209800" y="41910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cxnSp>
        <p:nvCxnSpPr>
          <p:cNvPr id="88093" name="AutoShape 37"/>
          <p:cNvCxnSpPr>
            <a:cxnSpLocks noChangeShapeType="1"/>
          </p:cNvCxnSpPr>
          <p:nvPr/>
        </p:nvCxnSpPr>
        <p:spPr bwMode="auto">
          <a:xfrm rot="5400000" flipV="1">
            <a:off x="4574382" y="60936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94" name="Text Box 38"/>
          <p:cNvSpPr txBox="1">
            <a:spLocks noChangeArrowheads="1"/>
          </p:cNvSpPr>
          <p:nvPr/>
        </p:nvSpPr>
        <p:spPr bwMode="auto">
          <a:xfrm>
            <a:off x="5105400" y="57150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Try These!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Draw a FSM that accepts exactly those strings in which the number of 1’s is a multiple of 3.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8911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1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9093" name="Group 24"/>
          <p:cNvGrpSpPr>
            <a:grpSpLocks/>
          </p:cNvGrpSpPr>
          <p:nvPr/>
        </p:nvGrpSpPr>
        <p:grpSpPr bwMode="auto">
          <a:xfrm>
            <a:off x="2659063" y="3167063"/>
            <a:ext cx="838200" cy="533400"/>
            <a:chOff x="816" y="1344"/>
            <a:chExt cx="528" cy="336"/>
          </a:xfrm>
        </p:grpSpPr>
        <p:sp>
          <p:nvSpPr>
            <p:cNvPr id="89112" name="Oval 25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13" name="AutoShape 26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9094" name="Oval 27"/>
          <p:cNvSpPr>
            <a:spLocks noChangeArrowheads="1"/>
          </p:cNvSpPr>
          <p:nvPr/>
        </p:nvSpPr>
        <p:spPr bwMode="auto">
          <a:xfrm>
            <a:off x="5476875" y="3124200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095" name="Rectangle 28"/>
          <p:cNvSpPr>
            <a:spLocks noChangeArrowheads="1"/>
          </p:cNvSpPr>
          <p:nvPr/>
        </p:nvSpPr>
        <p:spPr bwMode="auto">
          <a:xfrm>
            <a:off x="2962275" y="31242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9096" name="Rectangle 29"/>
          <p:cNvSpPr>
            <a:spLocks noChangeArrowheads="1"/>
          </p:cNvSpPr>
          <p:nvPr/>
        </p:nvSpPr>
        <p:spPr bwMode="auto">
          <a:xfrm>
            <a:off x="5553075" y="3124200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89097" name="Line 30"/>
          <p:cNvSpPr>
            <a:spLocks noChangeShapeType="1"/>
          </p:cNvSpPr>
          <p:nvPr/>
        </p:nvSpPr>
        <p:spPr bwMode="auto">
          <a:xfrm>
            <a:off x="3495675" y="3429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Text Box 31"/>
          <p:cNvSpPr txBox="1">
            <a:spLocks noChangeArrowheads="1"/>
          </p:cNvSpPr>
          <p:nvPr/>
        </p:nvSpPr>
        <p:spPr bwMode="auto">
          <a:xfrm>
            <a:off x="4302125" y="3048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89099" name="Oval 32"/>
          <p:cNvSpPr>
            <a:spLocks noChangeArrowheads="1"/>
          </p:cNvSpPr>
          <p:nvPr/>
        </p:nvSpPr>
        <p:spPr bwMode="auto">
          <a:xfrm>
            <a:off x="4259263" y="4964113"/>
            <a:ext cx="533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100" name="Rectangle 33"/>
          <p:cNvSpPr>
            <a:spLocks noChangeArrowheads="1"/>
          </p:cNvSpPr>
          <p:nvPr/>
        </p:nvSpPr>
        <p:spPr bwMode="auto">
          <a:xfrm>
            <a:off x="4259263" y="4964113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2</a:t>
            </a:r>
          </a:p>
        </p:txBody>
      </p:sp>
      <p:sp>
        <p:nvSpPr>
          <p:cNvPr id="89101" name="Line 34"/>
          <p:cNvSpPr>
            <a:spLocks noChangeShapeType="1"/>
          </p:cNvSpPr>
          <p:nvPr/>
        </p:nvSpPr>
        <p:spPr bwMode="auto">
          <a:xfrm flipH="1">
            <a:off x="4640263" y="3668713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Text Box 35"/>
          <p:cNvSpPr txBox="1">
            <a:spLocks noChangeArrowheads="1"/>
          </p:cNvSpPr>
          <p:nvPr/>
        </p:nvSpPr>
        <p:spPr bwMode="auto">
          <a:xfrm flipH="1">
            <a:off x="3421063" y="420211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89103" name="Oval 36"/>
          <p:cNvSpPr>
            <a:spLocks noChangeArrowheads="1"/>
          </p:cNvSpPr>
          <p:nvPr/>
        </p:nvSpPr>
        <p:spPr bwMode="auto">
          <a:xfrm>
            <a:off x="2935288" y="3130550"/>
            <a:ext cx="6096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104" name="Line 37"/>
          <p:cNvSpPr>
            <a:spLocks noChangeShapeType="1"/>
          </p:cNvSpPr>
          <p:nvPr/>
        </p:nvSpPr>
        <p:spPr bwMode="auto">
          <a:xfrm flipH="1" flipV="1">
            <a:off x="3302000" y="370205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38"/>
          <p:cNvSpPr txBox="1">
            <a:spLocks noChangeArrowheads="1"/>
          </p:cNvSpPr>
          <p:nvPr/>
        </p:nvSpPr>
        <p:spPr bwMode="auto">
          <a:xfrm flipH="1">
            <a:off x="5173663" y="420211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cxnSp>
        <p:nvCxnSpPr>
          <p:cNvPr id="89106" name="AutoShape 39"/>
          <p:cNvCxnSpPr>
            <a:cxnSpLocks noChangeShapeType="1"/>
          </p:cNvCxnSpPr>
          <p:nvPr/>
        </p:nvCxnSpPr>
        <p:spPr bwMode="auto">
          <a:xfrm rot="5400000" flipV="1">
            <a:off x="5869782" y="31218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7" name="Text Box 40"/>
          <p:cNvSpPr txBox="1">
            <a:spLocks noChangeArrowheads="1"/>
          </p:cNvSpPr>
          <p:nvPr/>
        </p:nvSpPr>
        <p:spPr bwMode="auto">
          <a:xfrm>
            <a:off x="6329363" y="26670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cxnSp>
        <p:nvCxnSpPr>
          <p:cNvPr id="89108" name="AutoShape 41"/>
          <p:cNvCxnSpPr>
            <a:cxnSpLocks noChangeShapeType="1"/>
          </p:cNvCxnSpPr>
          <p:nvPr/>
        </p:nvCxnSpPr>
        <p:spPr bwMode="auto">
          <a:xfrm rot="5400000" flipV="1">
            <a:off x="4766469" y="5103019"/>
            <a:ext cx="228600" cy="233362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9" name="Text Box 42"/>
          <p:cNvSpPr txBox="1">
            <a:spLocks noChangeArrowheads="1"/>
          </p:cNvSpPr>
          <p:nvPr/>
        </p:nvSpPr>
        <p:spPr bwMode="auto">
          <a:xfrm>
            <a:off x="5226050" y="46482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cxnSp>
        <p:nvCxnSpPr>
          <p:cNvPr id="89110" name="AutoShape 43"/>
          <p:cNvCxnSpPr>
            <a:cxnSpLocks noChangeShapeType="1"/>
          </p:cNvCxnSpPr>
          <p:nvPr/>
        </p:nvCxnSpPr>
        <p:spPr bwMode="auto">
          <a:xfrm rot="5400000" flipV="1">
            <a:off x="3355182" y="31218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11" name="Text Box 44"/>
          <p:cNvSpPr txBox="1">
            <a:spLocks noChangeArrowheads="1"/>
          </p:cNvSpPr>
          <p:nvPr/>
        </p:nvSpPr>
        <p:spPr bwMode="auto">
          <a:xfrm>
            <a:off x="3814763" y="26670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Try These!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Draw a FSM that accepts exactly those strings in which the number of 1’s is odd and the number of 0’s is even.</a:t>
            </a:r>
            <a:r>
              <a:rPr lang="en-US" altLang="en-US" smtClean="0"/>
              <a:t>  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9013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3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0117" name="Picture 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83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8" name="Group 8"/>
          <p:cNvGrpSpPr>
            <a:grpSpLocks/>
          </p:cNvGrpSpPr>
          <p:nvPr/>
        </p:nvGrpSpPr>
        <p:grpSpPr bwMode="auto">
          <a:xfrm>
            <a:off x="228600" y="5791200"/>
            <a:ext cx="685800" cy="914400"/>
            <a:chOff x="2928" y="1051"/>
            <a:chExt cx="840" cy="957"/>
          </a:xfrm>
        </p:grpSpPr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Oval 1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23" name="Oval 1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25" name="Oval 1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27" name="Oval 1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29" name="AutoShape 1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30" name="Freeform 1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Freeform 1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Freeform 2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Freeform 2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19" name="AutoShape 22"/>
          <p:cNvSpPr>
            <a:spLocks noChangeArrowheads="1"/>
          </p:cNvSpPr>
          <p:nvPr/>
        </p:nvSpPr>
        <p:spPr bwMode="auto">
          <a:xfrm>
            <a:off x="1143000" y="5181600"/>
            <a:ext cx="2971800" cy="990600"/>
          </a:xfrm>
          <a:prstGeom prst="wedgeRectCallout">
            <a:avLst>
              <a:gd name="adj1" fmla="val -48079"/>
              <a:gd name="adj2" fmla="val 6233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This is an odd problem!</a:t>
            </a:r>
          </a:p>
        </p:txBody>
      </p:sp>
      <p:sp>
        <p:nvSpPr>
          <p:cNvPr id="90120" name="AutoShape 23"/>
          <p:cNvSpPr>
            <a:spLocks noChangeArrowheads="1"/>
          </p:cNvSpPr>
          <p:nvPr/>
        </p:nvSpPr>
        <p:spPr bwMode="auto">
          <a:xfrm>
            <a:off x="5715000" y="5486400"/>
            <a:ext cx="2286000" cy="609600"/>
          </a:xfrm>
          <a:prstGeom prst="wedgeRectCallout">
            <a:avLst>
              <a:gd name="adj1" fmla="val 54792"/>
              <a:gd name="adj2" fmla="val 8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It’s fun, even so!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Now, try these!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a FSM that accepts its input if and only if the third digit from the </a:t>
            </a:r>
            <a:r>
              <a:rPr lang="en-US" altLang="en-US" i="1" smtClean="0"/>
              <a:t>left</a:t>
            </a:r>
            <a:r>
              <a:rPr lang="en-US" altLang="en-US" smtClean="0"/>
              <a:t> is a 1.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Draw a FSM that accepts its input if and only if the third digit from the </a:t>
            </a:r>
            <a:r>
              <a:rPr lang="en-US" altLang="en-US" i="1" smtClean="0"/>
              <a:t>right</a:t>
            </a:r>
            <a:r>
              <a:rPr lang="en-US" altLang="en-US" smtClean="0"/>
              <a:t> is a 1.</a:t>
            </a: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9116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6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1141" name="Picture 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514600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2" name="Group 8"/>
          <p:cNvGrpSpPr>
            <a:grpSpLocks/>
          </p:cNvGrpSpPr>
          <p:nvPr/>
        </p:nvGrpSpPr>
        <p:grpSpPr bwMode="auto">
          <a:xfrm>
            <a:off x="4038600" y="5791200"/>
            <a:ext cx="457200" cy="685800"/>
            <a:chOff x="2928" y="1051"/>
            <a:chExt cx="840" cy="957"/>
          </a:xfrm>
        </p:grpSpPr>
        <p:sp>
          <p:nvSpPr>
            <p:cNvPr id="91147" name="Freeform 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Oval 1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49" name="Oval 1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0" name="Oval 1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1" name="Oval 1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2" name="Oval 1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3" name="Oval 1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4" name="Oval 1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5" name="AutoShape 1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6" name="Freeform 1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Freeform 1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Freeform 2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Freeform 2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3" name="AutoShape 22"/>
          <p:cNvSpPr>
            <a:spLocks noChangeArrowheads="1"/>
          </p:cNvSpPr>
          <p:nvPr/>
        </p:nvSpPr>
        <p:spPr bwMode="auto">
          <a:xfrm>
            <a:off x="1371600" y="2209800"/>
            <a:ext cx="2362200" cy="762000"/>
          </a:xfrm>
          <a:prstGeom prst="wedgeRectCallout">
            <a:avLst>
              <a:gd name="adj1" fmla="val -49259"/>
              <a:gd name="adj2" fmla="val 789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Remember, the input is read from left to right!</a:t>
            </a:r>
            <a:endParaRPr lang="en-US" altLang="en-US"/>
          </a:p>
        </p:txBody>
      </p:sp>
      <p:sp>
        <p:nvSpPr>
          <p:cNvPr id="91144" name="AutoShape 23"/>
          <p:cNvSpPr>
            <a:spLocks noChangeArrowheads="1"/>
          </p:cNvSpPr>
          <p:nvPr/>
        </p:nvSpPr>
        <p:spPr bwMode="auto">
          <a:xfrm>
            <a:off x="765175" y="4572000"/>
            <a:ext cx="3200400" cy="1143000"/>
          </a:xfrm>
          <a:prstGeom prst="wedgeRectCallout">
            <a:avLst>
              <a:gd name="adj1" fmla="val 51042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/>
              <a:t>Hmmm… That sounds a lot harder!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How do I predict that the digit that I’m seeing is the third digit from the end?!</a:t>
            </a:r>
            <a:endParaRPr lang="en-US" altLang="en-US"/>
          </a:p>
        </p:txBody>
      </p:sp>
      <p:sp>
        <p:nvSpPr>
          <p:cNvPr id="91145" name="Text Box 24"/>
          <p:cNvSpPr txBox="1">
            <a:spLocks noChangeArrowheads="1"/>
          </p:cNvSpPr>
          <p:nvPr/>
        </p:nvSpPr>
        <p:spPr bwMode="auto">
          <a:xfrm>
            <a:off x="4784725" y="2409825"/>
            <a:ext cx="264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10</a:t>
            </a:r>
            <a:r>
              <a:rPr lang="en-US" altLang="en-US" b="1">
                <a:solidFill>
                  <a:srgbClr val="890B13"/>
                </a:solidFill>
                <a:latin typeface="Arial" pitchFamily="34" charset="0"/>
              </a:rPr>
              <a:t>1</a:t>
            </a:r>
            <a:r>
              <a:rPr lang="en-US" altLang="en-US">
                <a:latin typeface="Arial" pitchFamily="34" charset="0"/>
              </a:rPr>
              <a:t>0000:  Accept!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00</a:t>
            </a:r>
            <a:r>
              <a:rPr lang="en-US" altLang="en-US" b="1">
                <a:solidFill>
                  <a:srgbClr val="890B13"/>
                </a:solidFill>
                <a:latin typeface="Arial" pitchFamily="34" charset="0"/>
              </a:rPr>
              <a:t>0</a:t>
            </a:r>
            <a:r>
              <a:rPr lang="en-US" altLang="en-US">
                <a:latin typeface="Arial" pitchFamily="34" charset="0"/>
              </a:rPr>
              <a:t>101:    Reject!</a:t>
            </a:r>
          </a:p>
        </p:txBody>
      </p:sp>
      <p:sp>
        <p:nvSpPr>
          <p:cNvPr id="91146" name="Rectangle 25"/>
          <p:cNvSpPr>
            <a:spLocks noChangeArrowheads="1"/>
          </p:cNvSpPr>
          <p:nvPr/>
        </p:nvSpPr>
        <p:spPr bwMode="auto">
          <a:xfrm>
            <a:off x="4749800" y="4740275"/>
            <a:ext cx="264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1010</a:t>
            </a:r>
            <a:r>
              <a:rPr lang="en-US" altLang="en-US" b="1">
                <a:solidFill>
                  <a:srgbClr val="890B13"/>
                </a:solidFill>
                <a:latin typeface="Arial" pitchFamily="34" charset="0"/>
              </a:rPr>
              <a:t>0</a:t>
            </a:r>
            <a:r>
              <a:rPr lang="en-US" altLang="en-US">
                <a:latin typeface="Arial" pitchFamily="34" charset="0"/>
              </a:rPr>
              <a:t>00:  Reject!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000</a:t>
            </a:r>
            <a:r>
              <a:rPr lang="en-US" altLang="en-US" b="1">
                <a:solidFill>
                  <a:srgbClr val="890B13"/>
                </a:solidFill>
                <a:latin typeface="Arial" pitchFamily="34" charset="0"/>
              </a:rPr>
              <a:t>1</a:t>
            </a:r>
            <a:r>
              <a:rPr lang="en-US" altLang="en-US">
                <a:latin typeface="Arial" pitchFamily="34" charset="0"/>
              </a:rPr>
              <a:t>01:    Accept!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Now, try these!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a FSM that accepts its input if and only if the third digit from the </a:t>
            </a:r>
            <a:r>
              <a:rPr lang="en-US" altLang="en-US" i="1" smtClean="0"/>
              <a:t>left</a:t>
            </a:r>
            <a:r>
              <a:rPr lang="en-US" altLang="en-US" smtClean="0"/>
              <a:t> is a 1.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92192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193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165" name="Text Box 24"/>
          <p:cNvSpPr txBox="1">
            <a:spLocks noChangeArrowheads="1"/>
          </p:cNvSpPr>
          <p:nvPr/>
        </p:nvSpPr>
        <p:spPr bwMode="auto">
          <a:xfrm>
            <a:off x="4784725" y="2409825"/>
            <a:ext cx="264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10</a:t>
            </a:r>
            <a:r>
              <a:rPr lang="en-US" altLang="en-US" b="1">
                <a:solidFill>
                  <a:srgbClr val="890B13"/>
                </a:solidFill>
                <a:latin typeface="Arial" pitchFamily="34" charset="0"/>
              </a:rPr>
              <a:t>1</a:t>
            </a:r>
            <a:r>
              <a:rPr lang="en-US" altLang="en-US">
                <a:latin typeface="Arial" pitchFamily="34" charset="0"/>
              </a:rPr>
              <a:t>0000:  Accept!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00</a:t>
            </a:r>
            <a:r>
              <a:rPr lang="en-US" altLang="en-US" b="1">
                <a:solidFill>
                  <a:srgbClr val="890B13"/>
                </a:solidFill>
                <a:latin typeface="Arial" pitchFamily="34" charset="0"/>
              </a:rPr>
              <a:t>0</a:t>
            </a:r>
            <a:r>
              <a:rPr lang="en-US" altLang="en-US">
                <a:latin typeface="Arial" pitchFamily="34" charset="0"/>
              </a:rPr>
              <a:t>101:    Reject!</a:t>
            </a:r>
          </a:p>
        </p:txBody>
      </p:sp>
      <p:grpSp>
        <p:nvGrpSpPr>
          <p:cNvPr id="92166" name="Group 26"/>
          <p:cNvGrpSpPr>
            <a:grpSpLocks/>
          </p:cNvGrpSpPr>
          <p:nvPr/>
        </p:nvGrpSpPr>
        <p:grpSpPr bwMode="auto">
          <a:xfrm>
            <a:off x="914400" y="3810000"/>
            <a:ext cx="1295400" cy="793750"/>
            <a:chOff x="816" y="1344"/>
            <a:chExt cx="528" cy="336"/>
          </a:xfrm>
        </p:grpSpPr>
        <p:sp>
          <p:nvSpPr>
            <p:cNvPr id="92190" name="Oval 27"/>
            <p:cNvSpPr>
              <a:spLocks noChangeArrowheads="1"/>
            </p:cNvSpPr>
            <p:nvPr/>
          </p:nvSpPr>
          <p:spPr bwMode="auto">
            <a:xfrm>
              <a:off x="1008" y="1344"/>
              <a:ext cx="336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191" name="AutoShape 28"/>
            <p:cNvSpPr>
              <a:spLocks noChangeArrowheads="1"/>
            </p:cNvSpPr>
            <p:nvPr/>
          </p:nvSpPr>
          <p:spPr bwMode="auto">
            <a:xfrm rot="5430567">
              <a:off x="816" y="1406"/>
              <a:ext cx="189" cy="189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167" name="Oval 29"/>
          <p:cNvSpPr>
            <a:spLocks noChangeArrowheads="1"/>
          </p:cNvSpPr>
          <p:nvPr/>
        </p:nvSpPr>
        <p:spPr bwMode="auto">
          <a:xfrm>
            <a:off x="3579813" y="373380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68" name="Rectangle 30"/>
          <p:cNvSpPr>
            <a:spLocks noChangeArrowheads="1"/>
          </p:cNvSpPr>
          <p:nvPr/>
        </p:nvSpPr>
        <p:spPr bwMode="auto">
          <a:xfrm>
            <a:off x="1370013" y="410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92169" name="Rectangle 31"/>
          <p:cNvSpPr>
            <a:spLocks noChangeArrowheads="1"/>
          </p:cNvSpPr>
          <p:nvPr/>
        </p:nvSpPr>
        <p:spPr bwMode="auto">
          <a:xfrm>
            <a:off x="1474788" y="396240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nothing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2170" name="Rectangle 32"/>
          <p:cNvSpPr>
            <a:spLocks noChangeArrowheads="1"/>
          </p:cNvSpPr>
          <p:nvPr/>
        </p:nvSpPr>
        <p:spPr bwMode="auto">
          <a:xfrm>
            <a:off x="3656013" y="3733800"/>
            <a:ext cx="9159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I’ve seen one digit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2171" name="Line 33"/>
          <p:cNvSpPr>
            <a:spLocks noChangeShapeType="1"/>
          </p:cNvSpPr>
          <p:nvPr/>
        </p:nvSpPr>
        <p:spPr bwMode="auto">
          <a:xfrm>
            <a:off x="2209800" y="4191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Text Box 35"/>
          <p:cNvSpPr txBox="1">
            <a:spLocks noChangeArrowheads="1"/>
          </p:cNvSpPr>
          <p:nvPr/>
        </p:nvSpPr>
        <p:spPr bwMode="auto">
          <a:xfrm>
            <a:off x="2557463" y="3733800"/>
            <a:ext cx="155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0,1</a:t>
            </a:r>
          </a:p>
        </p:txBody>
      </p:sp>
      <p:sp>
        <p:nvSpPr>
          <p:cNvPr id="92173" name="Rectangle 45"/>
          <p:cNvSpPr>
            <a:spLocks noChangeArrowheads="1"/>
          </p:cNvSpPr>
          <p:nvPr/>
        </p:nvSpPr>
        <p:spPr bwMode="auto">
          <a:xfrm>
            <a:off x="5865813" y="3733800"/>
            <a:ext cx="9159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I’ve seen two digits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2174" name="Line 46"/>
          <p:cNvSpPr>
            <a:spLocks noChangeShapeType="1"/>
          </p:cNvSpPr>
          <p:nvPr/>
        </p:nvSpPr>
        <p:spPr bwMode="auto">
          <a:xfrm>
            <a:off x="4419600" y="4191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Text Box 47"/>
          <p:cNvSpPr txBox="1">
            <a:spLocks noChangeArrowheads="1"/>
          </p:cNvSpPr>
          <p:nvPr/>
        </p:nvSpPr>
        <p:spPr bwMode="auto">
          <a:xfrm>
            <a:off x="4767263" y="3733800"/>
            <a:ext cx="155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0,1</a:t>
            </a:r>
          </a:p>
        </p:txBody>
      </p:sp>
      <p:sp>
        <p:nvSpPr>
          <p:cNvPr id="92176" name="Oval 48"/>
          <p:cNvSpPr>
            <a:spLocks noChangeArrowheads="1"/>
          </p:cNvSpPr>
          <p:nvPr/>
        </p:nvSpPr>
        <p:spPr bwMode="auto">
          <a:xfrm>
            <a:off x="5791200" y="37338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77" name="Oval 49"/>
          <p:cNvSpPr>
            <a:spLocks noChangeArrowheads="1"/>
          </p:cNvSpPr>
          <p:nvPr/>
        </p:nvSpPr>
        <p:spPr bwMode="auto">
          <a:xfrm>
            <a:off x="8001000" y="37338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78" name="Line 50"/>
          <p:cNvSpPr>
            <a:spLocks noChangeShapeType="1"/>
          </p:cNvSpPr>
          <p:nvPr/>
        </p:nvSpPr>
        <p:spPr bwMode="auto">
          <a:xfrm>
            <a:off x="6629400" y="4191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Text Box 51"/>
          <p:cNvSpPr txBox="1">
            <a:spLocks noChangeArrowheads="1"/>
          </p:cNvSpPr>
          <p:nvPr/>
        </p:nvSpPr>
        <p:spPr bwMode="auto">
          <a:xfrm>
            <a:off x="7053263" y="3733800"/>
            <a:ext cx="155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92180" name="Rectangle 52"/>
          <p:cNvSpPr>
            <a:spLocks noChangeArrowheads="1"/>
          </p:cNvSpPr>
          <p:nvPr/>
        </p:nvSpPr>
        <p:spPr bwMode="auto">
          <a:xfrm>
            <a:off x="8077200" y="3962400"/>
            <a:ext cx="91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Happy!</a:t>
            </a:r>
            <a:endParaRPr lang="en-US" altLang="en-US">
              <a:latin typeface="Arial" pitchFamily="34" charset="0"/>
            </a:endParaRPr>
          </a:p>
        </p:txBody>
      </p:sp>
      <p:cxnSp>
        <p:nvCxnSpPr>
          <p:cNvPr id="92181" name="AutoShape 53"/>
          <p:cNvCxnSpPr>
            <a:cxnSpLocks noChangeShapeType="1"/>
          </p:cNvCxnSpPr>
          <p:nvPr/>
        </p:nvCxnSpPr>
        <p:spPr bwMode="auto">
          <a:xfrm rot="5400000" flipV="1">
            <a:off x="8536782" y="37314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82" name="Text Box 54"/>
          <p:cNvSpPr txBox="1">
            <a:spLocks noChangeArrowheads="1"/>
          </p:cNvSpPr>
          <p:nvPr/>
        </p:nvSpPr>
        <p:spPr bwMode="auto">
          <a:xfrm>
            <a:off x="8350250" y="30480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0, 1</a:t>
            </a:r>
          </a:p>
        </p:txBody>
      </p:sp>
      <p:sp>
        <p:nvSpPr>
          <p:cNvPr id="92183" name="Oval 55"/>
          <p:cNvSpPr>
            <a:spLocks noChangeArrowheads="1"/>
          </p:cNvSpPr>
          <p:nvPr/>
        </p:nvSpPr>
        <p:spPr bwMode="auto">
          <a:xfrm>
            <a:off x="5791200" y="5421313"/>
            <a:ext cx="915988" cy="903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84" name="Rectangle 56"/>
          <p:cNvSpPr>
            <a:spLocks noChangeArrowheads="1"/>
          </p:cNvSpPr>
          <p:nvPr/>
        </p:nvSpPr>
        <p:spPr bwMode="auto">
          <a:xfrm>
            <a:off x="5867400" y="5334000"/>
            <a:ext cx="915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q</a:t>
            </a:r>
            <a:r>
              <a:rPr lang="en-US" altLang="en-US" sz="1800" baseline="-25000">
                <a:latin typeface="Arial" pitchFamily="34" charset="0"/>
              </a:rPr>
              <a:t>Eat the rest of the input and die!</a:t>
            </a:r>
            <a:endParaRPr lang="en-US" altLang="en-US">
              <a:latin typeface="Arial" pitchFamily="34" charset="0"/>
            </a:endParaRPr>
          </a:p>
        </p:txBody>
      </p:sp>
      <p:cxnSp>
        <p:nvCxnSpPr>
          <p:cNvPr id="92185" name="AutoShape 57"/>
          <p:cNvCxnSpPr>
            <a:cxnSpLocks noChangeShapeType="1"/>
          </p:cNvCxnSpPr>
          <p:nvPr/>
        </p:nvCxnSpPr>
        <p:spPr bwMode="auto">
          <a:xfrm rot="5400000" flipV="1">
            <a:off x="6550819" y="5560219"/>
            <a:ext cx="228600" cy="233362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86" name="Text Box 58"/>
          <p:cNvSpPr txBox="1">
            <a:spLocks noChangeArrowheads="1"/>
          </p:cNvSpPr>
          <p:nvPr/>
        </p:nvSpPr>
        <p:spPr bwMode="auto">
          <a:xfrm>
            <a:off x="7010400" y="51054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0, 1</a:t>
            </a:r>
          </a:p>
        </p:txBody>
      </p:sp>
      <p:sp>
        <p:nvSpPr>
          <p:cNvPr id="92187" name="Line 59"/>
          <p:cNvSpPr>
            <a:spLocks noChangeShapeType="1"/>
          </p:cNvSpPr>
          <p:nvPr/>
        </p:nvSpPr>
        <p:spPr bwMode="auto">
          <a:xfrm>
            <a:off x="6172200" y="4572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Text Box 60"/>
          <p:cNvSpPr txBox="1">
            <a:spLocks noChangeArrowheads="1"/>
          </p:cNvSpPr>
          <p:nvPr/>
        </p:nvSpPr>
        <p:spPr bwMode="auto">
          <a:xfrm>
            <a:off x="6324600" y="47244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92189" name="Oval 62"/>
          <p:cNvSpPr>
            <a:spLocks noChangeArrowheads="1"/>
          </p:cNvSpPr>
          <p:nvPr/>
        </p:nvSpPr>
        <p:spPr bwMode="auto">
          <a:xfrm>
            <a:off x="7969250" y="3702050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Now, try these!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Draw a FSM that accepts its input if and only if the third digit from the </a:t>
            </a:r>
            <a:r>
              <a:rPr lang="en-US" altLang="en-US" sz="2800" i="1" smtClean="0"/>
              <a:t>right </a:t>
            </a:r>
            <a:r>
              <a:rPr lang="en-US" altLang="en-US" sz="2800" smtClean="0"/>
              <a:t>is a 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9319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19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3189" name="Picture 85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075" y="2743200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Now, try these!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Draw a FSM that accepts its input if and only if the third digit from the </a:t>
            </a:r>
            <a:r>
              <a:rPr lang="en-US" altLang="en-US" sz="2400" i="1" smtClean="0"/>
              <a:t>right </a:t>
            </a:r>
            <a:r>
              <a:rPr lang="en-US" altLang="en-US" sz="2400" smtClean="0"/>
              <a:t>is a 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9428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9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4213" name="Oval 7"/>
          <p:cNvSpPr>
            <a:spLocks noChangeArrowheads="1"/>
          </p:cNvSpPr>
          <p:nvPr/>
        </p:nvSpPr>
        <p:spPr bwMode="auto">
          <a:xfrm>
            <a:off x="4191000" y="2339975"/>
            <a:ext cx="11430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start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14" name="AutoShape 8"/>
          <p:cNvSpPr>
            <a:spLocks noChangeArrowheads="1"/>
          </p:cNvSpPr>
          <p:nvPr/>
        </p:nvSpPr>
        <p:spPr bwMode="auto">
          <a:xfrm rot="5430567">
            <a:off x="3886200" y="2438400"/>
            <a:ext cx="300038" cy="30003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19812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94216" name="Oval 10"/>
          <p:cNvSpPr>
            <a:spLocks noChangeArrowheads="1"/>
          </p:cNvSpPr>
          <p:nvPr/>
        </p:nvSpPr>
        <p:spPr bwMode="auto">
          <a:xfrm>
            <a:off x="1905000" y="32766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17" name="Oval 11"/>
          <p:cNvSpPr>
            <a:spLocks noChangeArrowheads="1"/>
          </p:cNvSpPr>
          <p:nvPr/>
        </p:nvSpPr>
        <p:spPr bwMode="auto">
          <a:xfrm>
            <a:off x="6477000" y="32766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18" name="Oval 12"/>
          <p:cNvSpPr>
            <a:spLocks noChangeArrowheads="1"/>
          </p:cNvSpPr>
          <p:nvPr/>
        </p:nvSpPr>
        <p:spPr bwMode="auto">
          <a:xfrm>
            <a:off x="990600" y="41910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19" name="Oval 13"/>
          <p:cNvSpPr>
            <a:spLocks noChangeArrowheads="1"/>
          </p:cNvSpPr>
          <p:nvPr/>
        </p:nvSpPr>
        <p:spPr bwMode="auto">
          <a:xfrm>
            <a:off x="2590800" y="41910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0" name="Oval 14"/>
          <p:cNvSpPr>
            <a:spLocks noChangeArrowheads="1"/>
          </p:cNvSpPr>
          <p:nvPr/>
        </p:nvSpPr>
        <p:spPr bwMode="auto">
          <a:xfrm>
            <a:off x="5562600" y="41910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1" name="Oval 15"/>
          <p:cNvSpPr>
            <a:spLocks noChangeArrowheads="1"/>
          </p:cNvSpPr>
          <p:nvPr/>
        </p:nvSpPr>
        <p:spPr bwMode="auto">
          <a:xfrm>
            <a:off x="7467600" y="4191000"/>
            <a:ext cx="9144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2" name="Oval 16"/>
          <p:cNvSpPr>
            <a:spLocks noChangeArrowheads="1"/>
          </p:cNvSpPr>
          <p:nvPr/>
        </p:nvSpPr>
        <p:spPr bwMode="auto">
          <a:xfrm>
            <a:off x="4800600" y="5181600"/>
            <a:ext cx="10668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3" name="Oval 17"/>
          <p:cNvSpPr>
            <a:spLocks noChangeArrowheads="1"/>
          </p:cNvSpPr>
          <p:nvPr/>
        </p:nvSpPr>
        <p:spPr bwMode="auto">
          <a:xfrm>
            <a:off x="5943600" y="5181600"/>
            <a:ext cx="9906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4" name="Oval 18"/>
          <p:cNvSpPr>
            <a:spLocks noChangeArrowheads="1"/>
          </p:cNvSpPr>
          <p:nvPr/>
        </p:nvSpPr>
        <p:spPr bwMode="auto">
          <a:xfrm>
            <a:off x="7010400" y="5181600"/>
            <a:ext cx="9906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5" name="Oval 19"/>
          <p:cNvSpPr>
            <a:spLocks noChangeArrowheads="1"/>
          </p:cNvSpPr>
          <p:nvPr/>
        </p:nvSpPr>
        <p:spPr bwMode="auto">
          <a:xfrm>
            <a:off x="8077200" y="5181600"/>
            <a:ext cx="10668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6" name="Oval 20"/>
          <p:cNvSpPr>
            <a:spLocks noChangeArrowheads="1"/>
          </p:cNvSpPr>
          <p:nvPr/>
        </p:nvSpPr>
        <p:spPr bwMode="auto">
          <a:xfrm>
            <a:off x="152400" y="5181600"/>
            <a:ext cx="10668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000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7" name="Oval 21"/>
          <p:cNvSpPr>
            <a:spLocks noChangeArrowheads="1"/>
          </p:cNvSpPr>
          <p:nvPr/>
        </p:nvSpPr>
        <p:spPr bwMode="auto">
          <a:xfrm>
            <a:off x="1295400" y="5181600"/>
            <a:ext cx="9906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001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8" name="Oval 22"/>
          <p:cNvSpPr>
            <a:spLocks noChangeArrowheads="1"/>
          </p:cNvSpPr>
          <p:nvPr/>
        </p:nvSpPr>
        <p:spPr bwMode="auto">
          <a:xfrm>
            <a:off x="2362200" y="5181600"/>
            <a:ext cx="9906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010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29" name="Oval 23"/>
          <p:cNvSpPr>
            <a:spLocks noChangeArrowheads="1"/>
          </p:cNvSpPr>
          <p:nvPr/>
        </p:nvSpPr>
        <p:spPr bwMode="auto">
          <a:xfrm>
            <a:off x="3429000" y="5181600"/>
            <a:ext cx="10668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011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4230" name="Line 24"/>
          <p:cNvSpPr>
            <a:spLocks noChangeShapeType="1"/>
          </p:cNvSpPr>
          <p:nvPr/>
        </p:nvSpPr>
        <p:spPr bwMode="auto">
          <a:xfrm flipH="1">
            <a:off x="2895600" y="2852738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Line 25"/>
          <p:cNvSpPr>
            <a:spLocks noChangeShapeType="1"/>
          </p:cNvSpPr>
          <p:nvPr/>
        </p:nvSpPr>
        <p:spPr bwMode="auto">
          <a:xfrm>
            <a:off x="5137150" y="28194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Line 26"/>
          <p:cNvSpPr>
            <a:spLocks noChangeShapeType="1"/>
          </p:cNvSpPr>
          <p:nvPr/>
        </p:nvSpPr>
        <p:spPr bwMode="auto">
          <a:xfrm flipH="1">
            <a:off x="1676400" y="3744913"/>
            <a:ext cx="38100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Line 27"/>
          <p:cNvSpPr>
            <a:spLocks noChangeShapeType="1"/>
          </p:cNvSpPr>
          <p:nvPr/>
        </p:nvSpPr>
        <p:spPr bwMode="auto">
          <a:xfrm flipH="1">
            <a:off x="6172200" y="3657600"/>
            <a:ext cx="38100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Line 28"/>
          <p:cNvSpPr>
            <a:spLocks noChangeShapeType="1"/>
          </p:cNvSpPr>
          <p:nvPr/>
        </p:nvSpPr>
        <p:spPr bwMode="auto">
          <a:xfrm>
            <a:off x="2667000" y="3733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Line 29"/>
          <p:cNvSpPr>
            <a:spLocks noChangeShapeType="1"/>
          </p:cNvSpPr>
          <p:nvPr/>
        </p:nvSpPr>
        <p:spPr bwMode="auto">
          <a:xfrm>
            <a:off x="7315200" y="3679825"/>
            <a:ext cx="38100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6" name="Line 30"/>
          <p:cNvSpPr>
            <a:spLocks noChangeShapeType="1"/>
          </p:cNvSpPr>
          <p:nvPr/>
        </p:nvSpPr>
        <p:spPr bwMode="auto">
          <a:xfrm flipH="1">
            <a:off x="815975" y="4648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Line 31"/>
          <p:cNvSpPr>
            <a:spLocks noChangeShapeType="1"/>
          </p:cNvSpPr>
          <p:nvPr/>
        </p:nvSpPr>
        <p:spPr bwMode="auto">
          <a:xfrm flipH="1">
            <a:off x="2522538" y="469423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Line 32"/>
          <p:cNvSpPr>
            <a:spLocks noChangeShapeType="1"/>
          </p:cNvSpPr>
          <p:nvPr/>
        </p:nvSpPr>
        <p:spPr bwMode="auto">
          <a:xfrm flipH="1">
            <a:off x="5334000" y="4648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Line 33"/>
          <p:cNvSpPr>
            <a:spLocks noChangeShapeType="1"/>
          </p:cNvSpPr>
          <p:nvPr/>
        </p:nvSpPr>
        <p:spPr bwMode="auto">
          <a:xfrm flipH="1">
            <a:off x="7326313" y="46624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Line 34"/>
          <p:cNvSpPr>
            <a:spLocks noChangeShapeType="1"/>
          </p:cNvSpPr>
          <p:nvPr/>
        </p:nvSpPr>
        <p:spPr bwMode="auto">
          <a:xfrm>
            <a:off x="1676400" y="467995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1" name="Line 35"/>
          <p:cNvSpPr>
            <a:spLocks noChangeShapeType="1"/>
          </p:cNvSpPr>
          <p:nvPr/>
        </p:nvSpPr>
        <p:spPr bwMode="auto">
          <a:xfrm>
            <a:off x="3352800" y="4648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2" name="Line 36"/>
          <p:cNvSpPr>
            <a:spLocks noChangeShapeType="1"/>
          </p:cNvSpPr>
          <p:nvPr/>
        </p:nvSpPr>
        <p:spPr bwMode="auto">
          <a:xfrm>
            <a:off x="6248400" y="4648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3" name="Line 37"/>
          <p:cNvSpPr>
            <a:spLocks noChangeShapeType="1"/>
          </p:cNvSpPr>
          <p:nvPr/>
        </p:nvSpPr>
        <p:spPr bwMode="auto">
          <a:xfrm>
            <a:off x="8153400" y="4648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4" name="Text Box 38"/>
          <p:cNvSpPr txBox="1">
            <a:spLocks noChangeArrowheads="1"/>
          </p:cNvSpPr>
          <p:nvPr/>
        </p:nvSpPr>
        <p:spPr bwMode="auto">
          <a:xfrm>
            <a:off x="35052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94245" name="Text Box 39"/>
          <p:cNvSpPr txBox="1">
            <a:spLocks noChangeArrowheads="1"/>
          </p:cNvSpPr>
          <p:nvPr/>
        </p:nvSpPr>
        <p:spPr bwMode="auto">
          <a:xfrm>
            <a:off x="5791200" y="27432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94246" name="Text Box 40"/>
          <p:cNvSpPr txBox="1">
            <a:spLocks noChangeArrowheads="1"/>
          </p:cNvSpPr>
          <p:nvPr/>
        </p:nvSpPr>
        <p:spPr bwMode="auto">
          <a:xfrm>
            <a:off x="1568450" y="3657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94247" name="Text Box 41"/>
          <p:cNvSpPr txBox="1">
            <a:spLocks noChangeArrowheads="1"/>
          </p:cNvSpPr>
          <p:nvPr/>
        </p:nvSpPr>
        <p:spPr bwMode="auto">
          <a:xfrm>
            <a:off x="685800" y="4572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94248" name="Text Box 42"/>
          <p:cNvSpPr txBox="1">
            <a:spLocks noChangeArrowheads="1"/>
          </p:cNvSpPr>
          <p:nvPr/>
        </p:nvSpPr>
        <p:spPr bwMode="auto">
          <a:xfrm>
            <a:off x="2438400" y="4572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94249" name="Text Box 43"/>
          <p:cNvSpPr txBox="1">
            <a:spLocks noChangeArrowheads="1"/>
          </p:cNvSpPr>
          <p:nvPr/>
        </p:nvSpPr>
        <p:spPr bwMode="auto">
          <a:xfrm>
            <a:off x="6019800" y="3581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94250" name="Text Box 44"/>
          <p:cNvSpPr txBox="1">
            <a:spLocks noChangeArrowheads="1"/>
          </p:cNvSpPr>
          <p:nvPr/>
        </p:nvSpPr>
        <p:spPr bwMode="auto">
          <a:xfrm>
            <a:off x="5181600" y="4572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94251" name="Text Box 45"/>
          <p:cNvSpPr txBox="1">
            <a:spLocks noChangeArrowheads="1"/>
          </p:cNvSpPr>
          <p:nvPr/>
        </p:nvSpPr>
        <p:spPr bwMode="auto">
          <a:xfrm>
            <a:off x="7162800" y="4572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sp>
        <p:nvSpPr>
          <p:cNvPr id="94252" name="Text Box 46"/>
          <p:cNvSpPr txBox="1">
            <a:spLocks noChangeArrowheads="1"/>
          </p:cNvSpPr>
          <p:nvPr/>
        </p:nvSpPr>
        <p:spPr bwMode="auto">
          <a:xfrm>
            <a:off x="2819400" y="36576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94253" name="Text Box 47"/>
          <p:cNvSpPr txBox="1">
            <a:spLocks noChangeArrowheads="1"/>
          </p:cNvSpPr>
          <p:nvPr/>
        </p:nvSpPr>
        <p:spPr bwMode="auto">
          <a:xfrm>
            <a:off x="3581400" y="45720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94254" name="Text Box 48"/>
          <p:cNvSpPr txBox="1">
            <a:spLocks noChangeArrowheads="1"/>
          </p:cNvSpPr>
          <p:nvPr/>
        </p:nvSpPr>
        <p:spPr bwMode="auto">
          <a:xfrm>
            <a:off x="7543800" y="35814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94255" name="Text Box 49"/>
          <p:cNvSpPr txBox="1">
            <a:spLocks noChangeArrowheads="1"/>
          </p:cNvSpPr>
          <p:nvPr/>
        </p:nvSpPr>
        <p:spPr bwMode="auto">
          <a:xfrm>
            <a:off x="6477000" y="45720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94256" name="Text Box 50"/>
          <p:cNvSpPr txBox="1">
            <a:spLocks noChangeArrowheads="1"/>
          </p:cNvSpPr>
          <p:nvPr/>
        </p:nvSpPr>
        <p:spPr bwMode="auto">
          <a:xfrm>
            <a:off x="8382000" y="45720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94257" name="Text Box 51"/>
          <p:cNvSpPr txBox="1">
            <a:spLocks noChangeArrowheads="1"/>
          </p:cNvSpPr>
          <p:nvPr/>
        </p:nvSpPr>
        <p:spPr bwMode="auto">
          <a:xfrm>
            <a:off x="1752600" y="45720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pic>
        <p:nvPicPr>
          <p:cNvPr id="94258" name="Picture 52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075" y="2743200"/>
            <a:ext cx="72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259" name="AutoShape 70"/>
          <p:cNvCxnSpPr>
            <a:cxnSpLocks noChangeShapeType="1"/>
          </p:cNvCxnSpPr>
          <p:nvPr/>
        </p:nvCxnSpPr>
        <p:spPr bwMode="auto">
          <a:xfrm rot="16200000" flipH="1">
            <a:off x="681831" y="5261769"/>
            <a:ext cx="1588" cy="755650"/>
          </a:xfrm>
          <a:prstGeom prst="curvedConnector3">
            <a:avLst>
              <a:gd name="adj1" fmla="val 193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60" name="Text Box 71"/>
          <p:cNvSpPr txBox="1">
            <a:spLocks noChangeArrowheads="1"/>
          </p:cNvSpPr>
          <p:nvPr/>
        </p:nvSpPr>
        <p:spPr bwMode="auto">
          <a:xfrm>
            <a:off x="806450" y="5791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cxnSp>
        <p:nvCxnSpPr>
          <p:cNvPr id="94261" name="AutoShape 72"/>
          <p:cNvCxnSpPr>
            <a:cxnSpLocks noChangeShapeType="1"/>
            <a:endCxn id="94227" idx="5"/>
          </p:cNvCxnSpPr>
          <p:nvPr/>
        </p:nvCxnSpPr>
        <p:spPr bwMode="auto">
          <a:xfrm flipV="1">
            <a:off x="304800" y="5637213"/>
            <a:ext cx="1836738" cy="1587"/>
          </a:xfrm>
          <a:prstGeom prst="curvedConnector4">
            <a:avLst>
              <a:gd name="adj1" fmla="val -10546"/>
              <a:gd name="adj2" fmla="val -499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62" name="Text Box 73"/>
          <p:cNvSpPr txBox="1">
            <a:spLocks noChangeArrowheads="1"/>
          </p:cNvSpPr>
          <p:nvPr/>
        </p:nvSpPr>
        <p:spPr bwMode="auto">
          <a:xfrm>
            <a:off x="838200" y="64008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cxnSp>
        <p:nvCxnSpPr>
          <p:cNvPr id="94263" name="AutoShape 74"/>
          <p:cNvCxnSpPr>
            <a:cxnSpLocks noChangeShapeType="1"/>
          </p:cNvCxnSpPr>
          <p:nvPr/>
        </p:nvCxnSpPr>
        <p:spPr bwMode="auto">
          <a:xfrm rot="16200000" flipH="1">
            <a:off x="2288381" y="5315744"/>
            <a:ext cx="1588" cy="755650"/>
          </a:xfrm>
          <a:prstGeom prst="curvedConnector3">
            <a:avLst>
              <a:gd name="adj1" fmla="val 193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64" name="AutoShape 75"/>
          <p:cNvCxnSpPr>
            <a:cxnSpLocks noChangeShapeType="1"/>
            <a:endCxn id="94229" idx="4"/>
          </p:cNvCxnSpPr>
          <p:nvPr/>
        </p:nvCxnSpPr>
        <p:spPr bwMode="auto">
          <a:xfrm>
            <a:off x="1676400" y="5715000"/>
            <a:ext cx="2286000" cy="1588"/>
          </a:xfrm>
          <a:prstGeom prst="curvedConnector4">
            <a:avLst>
              <a:gd name="adj1" fmla="val -694"/>
              <a:gd name="adj2" fmla="val 436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65" name="Text Box 76"/>
          <p:cNvSpPr txBox="1">
            <a:spLocks noChangeArrowheads="1"/>
          </p:cNvSpPr>
          <p:nvPr/>
        </p:nvSpPr>
        <p:spPr bwMode="auto">
          <a:xfrm>
            <a:off x="2819400" y="64008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94266" name="Text Box 77"/>
          <p:cNvSpPr txBox="1">
            <a:spLocks noChangeArrowheads="1"/>
          </p:cNvSpPr>
          <p:nvPr/>
        </p:nvSpPr>
        <p:spPr bwMode="auto">
          <a:xfrm>
            <a:off x="2559050" y="5791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0</a:t>
            </a:r>
          </a:p>
        </p:txBody>
      </p:sp>
      <p:cxnSp>
        <p:nvCxnSpPr>
          <p:cNvPr id="94267" name="AutoShape 78"/>
          <p:cNvCxnSpPr>
            <a:cxnSpLocks noChangeShapeType="1"/>
          </p:cNvCxnSpPr>
          <p:nvPr/>
        </p:nvCxnSpPr>
        <p:spPr bwMode="auto">
          <a:xfrm>
            <a:off x="4267200" y="5661025"/>
            <a:ext cx="4343400" cy="76200"/>
          </a:xfrm>
          <a:prstGeom prst="curvedConnector4">
            <a:avLst>
              <a:gd name="adj1" fmla="val -657"/>
              <a:gd name="adj2" fmla="val 10541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68" name="Text Box 79"/>
          <p:cNvSpPr txBox="1">
            <a:spLocks noChangeArrowheads="1"/>
          </p:cNvSpPr>
          <p:nvPr/>
        </p:nvSpPr>
        <p:spPr bwMode="auto">
          <a:xfrm>
            <a:off x="6400800" y="6400800"/>
            <a:ext cx="15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1</a:t>
            </a:r>
          </a:p>
        </p:txBody>
      </p:sp>
      <p:sp>
        <p:nvSpPr>
          <p:cNvPr id="94269" name="Oval 81"/>
          <p:cNvSpPr>
            <a:spLocks noChangeArrowheads="1"/>
          </p:cNvSpPr>
          <p:nvPr/>
        </p:nvSpPr>
        <p:spPr bwMode="auto">
          <a:xfrm>
            <a:off x="4714875" y="5148263"/>
            <a:ext cx="12192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94270" name="Oval 84"/>
          <p:cNvSpPr>
            <a:spLocks noChangeArrowheads="1"/>
          </p:cNvSpPr>
          <p:nvPr/>
        </p:nvSpPr>
        <p:spPr bwMode="auto">
          <a:xfrm>
            <a:off x="5856288" y="5148263"/>
            <a:ext cx="12192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94271" name="Oval 85"/>
          <p:cNvSpPr>
            <a:spLocks noChangeArrowheads="1"/>
          </p:cNvSpPr>
          <p:nvPr/>
        </p:nvSpPr>
        <p:spPr bwMode="auto">
          <a:xfrm>
            <a:off x="6942138" y="5148263"/>
            <a:ext cx="12192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94272" name="Oval 86"/>
          <p:cNvSpPr>
            <a:spLocks noChangeArrowheads="1"/>
          </p:cNvSpPr>
          <p:nvPr/>
        </p:nvSpPr>
        <p:spPr bwMode="auto">
          <a:xfrm>
            <a:off x="8001000" y="5148263"/>
            <a:ext cx="12192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grpSp>
        <p:nvGrpSpPr>
          <p:cNvPr id="94273" name="Group 87"/>
          <p:cNvGrpSpPr>
            <a:grpSpLocks/>
          </p:cNvGrpSpPr>
          <p:nvPr/>
        </p:nvGrpSpPr>
        <p:grpSpPr bwMode="auto">
          <a:xfrm>
            <a:off x="228600" y="2362200"/>
            <a:ext cx="457200" cy="685800"/>
            <a:chOff x="2928" y="1051"/>
            <a:chExt cx="840" cy="957"/>
          </a:xfrm>
        </p:grpSpPr>
        <p:sp>
          <p:nvSpPr>
            <p:cNvPr id="94276" name="Freeform 8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77" name="Oval 8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78" name="Oval 9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79" name="Oval 9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80" name="Oval 9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81" name="Oval 9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82" name="Oval 9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83" name="Oval 9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84" name="AutoShape 9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85" name="Freeform 9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6" name="Freeform 9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7" name="Freeform 9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8" name="Freeform 10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74" name="AutoShape 101"/>
          <p:cNvSpPr>
            <a:spLocks noChangeArrowheads="1"/>
          </p:cNvSpPr>
          <p:nvPr/>
        </p:nvSpPr>
        <p:spPr bwMode="auto">
          <a:xfrm>
            <a:off x="914400" y="1981200"/>
            <a:ext cx="2819400" cy="762000"/>
          </a:xfrm>
          <a:prstGeom prst="wedgeRectCallout">
            <a:avLst>
              <a:gd name="adj1" fmla="val -54278"/>
              <a:gd name="adj2" fmla="val 739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rgbClr val="890B13"/>
                </a:solidFill>
              </a:rPr>
              <a:t>Cool, but can you do it with fewer states?</a:t>
            </a:r>
            <a:endParaRPr lang="en-US" altLang="en-US"/>
          </a:p>
        </p:txBody>
      </p:sp>
      <p:sp>
        <p:nvSpPr>
          <p:cNvPr id="94275" name="Text Box 102"/>
          <p:cNvSpPr txBox="1">
            <a:spLocks noChangeArrowheads="1"/>
          </p:cNvSpPr>
          <p:nvPr/>
        </p:nvSpPr>
        <p:spPr bwMode="auto">
          <a:xfrm>
            <a:off x="5029200" y="5757863"/>
            <a:ext cx="337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400663"/>
                </a:solidFill>
                <a:latin typeface="Arial" pitchFamily="34" charset="0"/>
              </a:rPr>
              <a:t>(some transitions not shown)</a:t>
            </a: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4"/>
          <p:cNvGrpSpPr>
            <a:grpSpLocks/>
          </p:cNvGrpSpPr>
          <p:nvPr/>
        </p:nvGrpSpPr>
        <p:grpSpPr bwMode="auto">
          <a:xfrm>
            <a:off x="457200" y="1343025"/>
            <a:ext cx="8218488" cy="180975"/>
            <a:chOff x="295" y="1311"/>
            <a:chExt cx="5177" cy="114"/>
          </a:xfrm>
        </p:grpSpPr>
        <p:sp>
          <p:nvSpPr>
            <p:cNvPr id="9524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4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5235" name="Rectangle 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400">
                <a:solidFill>
                  <a:schemeClr val="tx2"/>
                </a:solidFill>
                <a:latin typeface="Arial" pitchFamily="34" charset="0"/>
              </a:rPr>
              <a:t>Finite State Machines are Everywhere!</a:t>
            </a:r>
          </a:p>
        </p:txBody>
      </p:sp>
      <p:pic>
        <p:nvPicPr>
          <p:cNvPr id="95236" name="Picture 8" descr="pic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6350"/>
            <a:ext cx="3810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9"/>
          <p:cNvSpPr txBox="1">
            <a:spLocks noChangeArrowheads="1"/>
          </p:cNvSpPr>
          <p:nvPr/>
        </p:nvSpPr>
        <p:spPr bwMode="auto">
          <a:xfrm>
            <a:off x="1990725" y="33528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Picobot!</a:t>
            </a:r>
          </a:p>
        </p:txBody>
      </p:sp>
      <p:sp>
        <p:nvSpPr>
          <p:cNvPr id="95238" name="Text Box 10"/>
          <p:cNvSpPr txBox="1">
            <a:spLocks noChangeArrowheads="1"/>
          </p:cNvSpPr>
          <p:nvPr/>
        </p:nvSpPr>
        <p:spPr bwMode="auto">
          <a:xfrm>
            <a:off x="685800" y="4667250"/>
            <a:ext cx="2562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Courier New" pitchFamily="49" charset="0"/>
              </a:rPr>
              <a:t>0 x*** -&gt; N 0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Courier New" pitchFamily="49" charset="0"/>
              </a:rPr>
              <a:t>0 N*** -&gt; S 1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Courier New" pitchFamily="49" charset="0"/>
              </a:rPr>
              <a:t>1 ***x -&gt; S 1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Courier New" pitchFamily="49" charset="0"/>
              </a:rPr>
              <a:t>1 ***N -&gt; N 0</a:t>
            </a:r>
          </a:p>
        </p:txBody>
      </p:sp>
      <p:sp>
        <p:nvSpPr>
          <p:cNvPr id="95239" name="Text Box 11"/>
          <p:cNvSpPr txBox="1">
            <a:spLocks noChangeArrowheads="1"/>
          </p:cNvSpPr>
          <p:nvPr/>
        </p:nvSpPr>
        <p:spPr bwMode="auto">
          <a:xfrm>
            <a:off x="682625" y="4205288"/>
            <a:ext cx="3584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state pattern </a:t>
            </a:r>
            <a:r>
              <a:rPr lang="en-US" altLang="en-US" sz="1800">
                <a:latin typeface="Courier New" pitchFamily="49" charset="0"/>
              </a:rPr>
              <a:t>-&gt;</a:t>
            </a:r>
            <a:r>
              <a:rPr lang="en-US" altLang="en-US" sz="1800">
                <a:latin typeface="Arial" pitchFamily="34" charset="0"/>
              </a:rPr>
              <a:t> move   new state</a:t>
            </a: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57200" y="1343025"/>
            <a:ext cx="8218488" cy="180975"/>
            <a:chOff x="295" y="1311"/>
            <a:chExt cx="5177" cy="114"/>
          </a:xfrm>
        </p:grpSpPr>
        <p:sp>
          <p:nvSpPr>
            <p:cNvPr id="9627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27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400">
                <a:solidFill>
                  <a:schemeClr val="tx2"/>
                </a:solidFill>
                <a:latin typeface="Arial" pitchFamily="34" charset="0"/>
              </a:rPr>
              <a:t>Finite State Machines are Everywhere!</a:t>
            </a:r>
          </a:p>
        </p:txBody>
      </p:sp>
      <p:pic>
        <p:nvPicPr>
          <p:cNvPr id="96260" name="Picture 6" descr="pic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6350"/>
            <a:ext cx="3810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1990725" y="33528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Picobot!</a:t>
            </a:r>
          </a:p>
        </p:txBody>
      </p:sp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685800" y="4667250"/>
            <a:ext cx="2562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latin typeface="Courier New" pitchFamily="49" charset="0"/>
              </a:rPr>
              <a:t>0 x*** -&gt; N 0</a:t>
            </a:r>
            <a:endParaRPr lang="en-US" altLang="en-US"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 b="1">
                <a:latin typeface="Courier New" pitchFamily="49" charset="0"/>
              </a:rPr>
              <a:t>0 N*** -&gt; S 1</a:t>
            </a:r>
            <a:endParaRPr lang="en-US" altLang="en-US"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1 ***x -&gt; S 1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1 ***N -&gt; N 0</a:t>
            </a:r>
          </a:p>
        </p:txBody>
      </p: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682625" y="4205288"/>
            <a:ext cx="3584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itchFamily="34" charset="0"/>
              </a:rPr>
              <a:t>state pattern </a:t>
            </a:r>
            <a:r>
              <a:rPr lang="en-US" altLang="en-US" sz="1800">
                <a:latin typeface="Courier New" pitchFamily="49" charset="0"/>
              </a:rPr>
              <a:t>-&gt;</a:t>
            </a:r>
            <a:r>
              <a:rPr lang="en-US" altLang="en-US" sz="1800">
                <a:latin typeface="Arial" pitchFamily="34" charset="0"/>
              </a:rPr>
              <a:t> move   new state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6264" name="Oval 10"/>
          <p:cNvSpPr>
            <a:spLocks noChangeArrowheads="1"/>
          </p:cNvSpPr>
          <p:nvPr/>
        </p:nvSpPr>
        <p:spPr bwMode="auto">
          <a:xfrm>
            <a:off x="5105400" y="4930775"/>
            <a:ext cx="838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0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6265" name="AutoShape 11"/>
          <p:cNvSpPr>
            <a:spLocks noChangeArrowheads="1"/>
          </p:cNvSpPr>
          <p:nvPr/>
        </p:nvSpPr>
        <p:spPr bwMode="auto">
          <a:xfrm rot="5430567">
            <a:off x="4800600" y="5029200"/>
            <a:ext cx="300038" cy="30003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266" name="Oval 12"/>
          <p:cNvSpPr>
            <a:spLocks noChangeArrowheads="1"/>
          </p:cNvSpPr>
          <p:nvPr/>
        </p:nvSpPr>
        <p:spPr bwMode="auto">
          <a:xfrm>
            <a:off x="7772400" y="4953000"/>
            <a:ext cx="838200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itchFamily="34" charset="0"/>
              </a:rPr>
              <a:t>q</a:t>
            </a:r>
            <a:r>
              <a:rPr lang="en-US" altLang="en-US" baseline="-25000">
                <a:latin typeface="Arial" pitchFamily="34" charset="0"/>
              </a:rPr>
              <a:t>1</a:t>
            </a:r>
            <a:endParaRPr lang="en-US" altLang="en-US">
              <a:latin typeface="Arial" pitchFamily="34" charset="0"/>
            </a:endParaRPr>
          </a:p>
        </p:txBody>
      </p:sp>
      <p:cxnSp>
        <p:nvCxnSpPr>
          <p:cNvPr id="96267" name="AutoShape 13"/>
          <p:cNvCxnSpPr>
            <a:cxnSpLocks noChangeShapeType="1"/>
            <a:stCxn id="96264" idx="7"/>
            <a:endCxn id="96266" idx="1"/>
          </p:cNvCxnSpPr>
          <p:nvPr/>
        </p:nvCxnSpPr>
        <p:spPr bwMode="auto">
          <a:xfrm rot="5400000" flipV="1">
            <a:off x="6846888" y="3983038"/>
            <a:ext cx="22225" cy="2073275"/>
          </a:xfrm>
          <a:prstGeom prst="curvedConnector3">
            <a:avLst>
              <a:gd name="adj1" fmla="val -137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68" name="Text Box 14"/>
          <p:cNvSpPr txBox="1">
            <a:spLocks noChangeArrowheads="1"/>
          </p:cNvSpPr>
          <p:nvPr/>
        </p:nvSpPr>
        <p:spPr bwMode="auto">
          <a:xfrm>
            <a:off x="5715000" y="4419600"/>
            <a:ext cx="2516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N*** (move South)</a:t>
            </a:r>
            <a:endParaRPr lang="en-US" altLang="en-US">
              <a:latin typeface="Courier New" pitchFamily="49" charset="0"/>
            </a:endParaRPr>
          </a:p>
        </p:txBody>
      </p:sp>
      <p:cxnSp>
        <p:nvCxnSpPr>
          <p:cNvPr id="96269" name="AutoShape 15"/>
          <p:cNvCxnSpPr>
            <a:cxnSpLocks noChangeShapeType="1"/>
            <a:endCxn id="96264" idx="0"/>
          </p:cNvCxnSpPr>
          <p:nvPr/>
        </p:nvCxnSpPr>
        <p:spPr bwMode="auto">
          <a:xfrm flipV="1">
            <a:off x="5181600" y="4930775"/>
            <a:ext cx="342900" cy="76200"/>
          </a:xfrm>
          <a:prstGeom prst="curvedConnector4">
            <a:avLst>
              <a:gd name="adj1" fmla="val -75468"/>
              <a:gd name="adj2" fmla="val 19104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70" name="Text Box 16"/>
          <p:cNvSpPr txBox="1">
            <a:spLocks noChangeArrowheads="1"/>
          </p:cNvSpPr>
          <p:nvPr/>
        </p:nvSpPr>
        <p:spPr bwMode="auto">
          <a:xfrm>
            <a:off x="4572000" y="3214688"/>
            <a:ext cx="2516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x*** (move North)</a:t>
            </a:r>
            <a:endParaRPr lang="en-US" altLang="en-US">
              <a:latin typeface="Courier New" pitchFamily="49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10976</TotalTime>
  <Words>6736</Words>
  <Application>Microsoft Office PowerPoint</Application>
  <PresentationFormat>On-screen Show (4:3)</PresentationFormat>
  <Paragraphs>1812</Paragraphs>
  <Slides>152</Slides>
  <Notes>90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152</vt:i4>
      </vt:variant>
    </vt:vector>
  </HeadingPairs>
  <TitlesOfParts>
    <vt:vector size="154" baseType="lpstr"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Finite State Machines are Everywhere!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These!</vt:lpstr>
      <vt:lpstr>Try These!</vt:lpstr>
      <vt:lpstr>Try These!</vt:lpstr>
      <vt:lpstr>Try These!</vt:lpstr>
      <vt:lpstr>Try These!</vt:lpstr>
      <vt:lpstr>Try These!</vt:lpstr>
      <vt:lpstr>Now, try these!</vt:lpstr>
      <vt:lpstr>Now, try these!</vt:lpstr>
      <vt:lpstr>Now, try these!</vt:lpstr>
      <vt:lpstr>Now, try these!</vt:lpstr>
      <vt:lpstr>PowerPoint Presentation</vt:lpstr>
      <vt:lpstr>PowerPoint Presentation</vt:lpstr>
      <vt:lpstr>PowerPoint Presentation</vt:lpstr>
      <vt:lpstr>PowerPoint Presentation</vt:lpstr>
      <vt:lpstr>Unary Finite State Machines</vt:lpstr>
      <vt:lpstr>Unary Finite State Machines</vt:lpstr>
      <vt:lpstr>Unary Finite State Machines</vt:lpstr>
      <vt:lpstr>Unary Finite State Machines</vt:lpstr>
      <vt:lpstr>A Closer Examination of Uncomputability…</vt:lpstr>
      <vt:lpstr>Friday…</vt:lpstr>
      <vt:lpstr>Famous CS Quotes…</vt:lpstr>
      <vt:lpstr>Real Headlines (or “Why AI is SO hard!”)…</vt:lpstr>
      <vt:lpstr>Real Headlines (or “Why AI is SO hard!”)…</vt:lpstr>
      <vt:lpstr>Real Headlines…</vt:lpstr>
      <vt:lpstr>Real Headlines…</vt:lpstr>
      <vt:lpstr>Real Headlines…</vt:lpstr>
      <vt:lpstr>Real Headlines…</vt:lpstr>
      <vt:lpstr>Real Headlines…</vt:lpstr>
      <vt:lpstr>Developing a Model of a Computer…</vt:lpstr>
      <vt:lpstr>Developing a Model of a Computer…</vt:lpstr>
      <vt:lpstr>PowerPoint Presentation</vt:lpstr>
      <vt:lpstr>Finite State Machines (in “Engineering”) Deterministic Finite Automata (in “CS”)</vt:lpstr>
      <vt:lpstr>Finite State Machines (in “Engineering”) Deterministic Finite Automata (in “CS”)</vt:lpstr>
      <vt:lpstr>Finite State Machines (in “Engineering”) Deterministic Finite Automata (in “CS”)</vt:lpstr>
      <vt:lpstr>Finite State Machines (in “Engineering”) Deterministic Finite Automata (in “CS”)</vt:lpstr>
      <vt:lpstr>Finite State Machines (in “Engineering”) Deterministic Finite Automata (in “CS”)</vt:lpstr>
      <vt:lpstr>Finite State Machines (in “Engineering”) Deterministic Finite Automata (in “CS”)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Uncomputability!</dc:title>
  <dc:creator>Owner</dc:creator>
  <cp:lastModifiedBy>Owner</cp:lastModifiedBy>
  <cp:revision>227</cp:revision>
  <cp:lastPrinted>2010-12-02T14:43:58Z</cp:lastPrinted>
  <dcterms:created xsi:type="dcterms:W3CDTF">2010-12-02T13:13:54Z</dcterms:created>
  <dcterms:modified xsi:type="dcterms:W3CDTF">2013-12-03T07:45:54Z</dcterms:modified>
</cp:coreProperties>
</file>