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23.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1.xml" ContentType="application/vnd.openxmlformats-officedocument.presentationml.tags+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168"/>
  </p:notesMasterIdLst>
  <p:handoutMasterIdLst>
    <p:handoutMasterId r:id="rId169"/>
  </p:handoutMasterIdLst>
  <p:sldIdLst>
    <p:sldId id="564" r:id="rId3"/>
    <p:sldId id="566" r:id="rId4"/>
    <p:sldId id="567" r:id="rId5"/>
    <p:sldId id="568" r:id="rId6"/>
    <p:sldId id="489" r:id="rId7"/>
    <p:sldId id="520" r:id="rId8"/>
    <p:sldId id="538" r:id="rId9"/>
    <p:sldId id="391" r:id="rId10"/>
    <p:sldId id="329" r:id="rId11"/>
    <p:sldId id="502" r:id="rId12"/>
    <p:sldId id="426" r:id="rId13"/>
    <p:sldId id="409" r:id="rId14"/>
    <p:sldId id="526" r:id="rId15"/>
    <p:sldId id="404" r:id="rId16"/>
    <p:sldId id="569" r:id="rId17"/>
    <p:sldId id="572" r:id="rId18"/>
    <p:sldId id="407" r:id="rId19"/>
    <p:sldId id="412" r:id="rId20"/>
    <p:sldId id="508" r:id="rId21"/>
    <p:sldId id="413" r:id="rId22"/>
    <p:sldId id="553" r:id="rId23"/>
    <p:sldId id="554" r:id="rId24"/>
    <p:sldId id="368" r:id="rId25"/>
    <p:sldId id="454" r:id="rId26"/>
    <p:sldId id="453" r:id="rId27"/>
    <p:sldId id="455" r:id="rId28"/>
    <p:sldId id="503" r:id="rId29"/>
    <p:sldId id="456" r:id="rId30"/>
    <p:sldId id="507" r:id="rId31"/>
    <p:sldId id="544" r:id="rId32"/>
    <p:sldId id="504" r:id="rId33"/>
    <p:sldId id="488" r:id="rId34"/>
    <p:sldId id="506" r:id="rId35"/>
    <p:sldId id="419" r:id="rId36"/>
    <p:sldId id="555" r:id="rId37"/>
    <p:sldId id="458" r:id="rId38"/>
    <p:sldId id="487" r:id="rId39"/>
    <p:sldId id="571" r:id="rId40"/>
    <p:sldId id="570" r:id="rId41"/>
    <p:sldId id="556" r:id="rId42"/>
    <p:sldId id="557" r:id="rId43"/>
    <p:sldId id="558" r:id="rId44"/>
    <p:sldId id="559" r:id="rId45"/>
    <p:sldId id="560" r:id="rId46"/>
    <p:sldId id="561" r:id="rId47"/>
    <p:sldId id="562" r:id="rId48"/>
    <p:sldId id="563" r:id="rId49"/>
    <p:sldId id="459" r:id="rId50"/>
    <p:sldId id="541" r:id="rId51"/>
    <p:sldId id="542" r:id="rId52"/>
    <p:sldId id="523" r:id="rId53"/>
    <p:sldId id="524" r:id="rId54"/>
    <p:sldId id="525" r:id="rId55"/>
    <p:sldId id="491" r:id="rId56"/>
    <p:sldId id="565" r:id="rId57"/>
    <p:sldId id="505" r:id="rId58"/>
    <p:sldId id="535" r:id="rId59"/>
    <p:sldId id="429" r:id="rId60"/>
    <p:sldId id="432" r:id="rId61"/>
    <p:sldId id="401" r:id="rId62"/>
    <p:sldId id="408" r:id="rId63"/>
    <p:sldId id="434" r:id="rId64"/>
    <p:sldId id="447" r:id="rId65"/>
    <p:sldId id="443" r:id="rId66"/>
    <p:sldId id="433" r:id="rId67"/>
    <p:sldId id="527" r:id="rId68"/>
    <p:sldId id="528" r:id="rId69"/>
    <p:sldId id="529" r:id="rId70"/>
    <p:sldId id="530" r:id="rId71"/>
    <p:sldId id="531" r:id="rId72"/>
    <p:sldId id="532" r:id="rId73"/>
    <p:sldId id="533" r:id="rId74"/>
    <p:sldId id="534" r:id="rId75"/>
    <p:sldId id="493" r:id="rId76"/>
    <p:sldId id="494" r:id="rId77"/>
    <p:sldId id="495" r:id="rId78"/>
    <p:sldId id="496" r:id="rId79"/>
    <p:sldId id="497" r:id="rId80"/>
    <p:sldId id="498" r:id="rId81"/>
    <p:sldId id="499" r:id="rId82"/>
    <p:sldId id="500" r:id="rId83"/>
    <p:sldId id="445" r:id="rId84"/>
    <p:sldId id="444" r:id="rId85"/>
    <p:sldId id="435" r:id="rId86"/>
    <p:sldId id="436" r:id="rId87"/>
    <p:sldId id="437" r:id="rId88"/>
    <p:sldId id="438" r:id="rId89"/>
    <p:sldId id="439" r:id="rId90"/>
    <p:sldId id="440" r:id="rId91"/>
    <p:sldId id="441" r:id="rId92"/>
    <p:sldId id="442" r:id="rId93"/>
    <p:sldId id="423" r:id="rId94"/>
    <p:sldId id="343" r:id="rId95"/>
    <p:sldId id="415" r:id="rId96"/>
    <p:sldId id="431" r:id="rId97"/>
    <p:sldId id="427" r:id="rId98"/>
    <p:sldId id="405" r:id="rId99"/>
    <p:sldId id="406" r:id="rId100"/>
    <p:sldId id="411" r:id="rId101"/>
    <p:sldId id="410" r:id="rId102"/>
    <p:sldId id="337" r:id="rId103"/>
    <p:sldId id="378" r:id="rId104"/>
    <p:sldId id="379" r:id="rId105"/>
    <p:sldId id="380" r:id="rId106"/>
    <p:sldId id="377" r:id="rId107"/>
    <p:sldId id="381" r:id="rId108"/>
    <p:sldId id="338" r:id="rId109"/>
    <p:sldId id="339" r:id="rId110"/>
    <p:sldId id="340" r:id="rId111"/>
    <p:sldId id="341" r:id="rId112"/>
    <p:sldId id="344" r:id="rId113"/>
    <p:sldId id="345" r:id="rId114"/>
    <p:sldId id="346" r:id="rId115"/>
    <p:sldId id="428" r:id="rId116"/>
    <p:sldId id="364" r:id="rId117"/>
    <p:sldId id="367" r:id="rId118"/>
    <p:sldId id="365" r:id="rId119"/>
    <p:sldId id="366" r:id="rId120"/>
    <p:sldId id="363" r:id="rId121"/>
    <p:sldId id="388" r:id="rId122"/>
    <p:sldId id="376" r:id="rId123"/>
    <p:sldId id="392" r:id="rId124"/>
    <p:sldId id="393" r:id="rId125"/>
    <p:sldId id="394" r:id="rId126"/>
    <p:sldId id="395" r:id="rId127"/>
    <p:sldId id="396" r:id="rId128"/>
    <p:sldId id="397" r:id="rId129"/>
    <p:sldId id="398" r:id="rId130"/>
    <p:sldId id="399" r:id="rId131"/>
    <p:sldId id="400" r:id="rId132"/>
    <p:sldId id="402" r:id="rId133"/>
    <p:sldId id="330" r:id="rId134"/>
    <p:sldId id="331" r:id="rId135"/>
    <p:sldId id="332" r:id="rId136"/>
    <p:sldId id="333" r:id="rId137"/>
    <p:sldId id="334" r:id="rId138"/>
    <p:sldId id="335" r:id="rId139"/>
    <p:sldId id="450" r:id="rId140"/>
    <p:sldId id="451" r:id="rId141"/>
    <p:sldId id="452" r:id="rId142"/>
    <p:sldId id="461" r:id="rId143"/>
    <p:sldId id="462" r:id="rId144"/>
    <p:sldId id="463" r:id="rId145"/>
    <p:sldId id="464" r:id="rId146"/>
    <p:sldId id="465" r:id="rId147"/>
    <p:sldId id="466" r:id="rId148"/>
    <p:sldId id="467" r:id="rId149"/>
    <p:sldId id="468" r:id="rId150"/>
    <p:sldId id="469" r:id="rId151"/>
    <p:sldId id="470" r:id="rId152"/>
    <p:sldId id="471" r:id="rId153"/>
    <p:sldId id="472" r:id="rId154"/>
    <p:sldId id="473" r:id="rId155"/>
    <p:sldId id="474" r:id="rId156"/>
    <p:sldId id="475" r:id="rId157"/>
    <p:sldId id="476" r:id="rId158"/>
    <p:sldId id="492" r:id="rId159"/>
    <p:sldId id="477" r:id="rId160"/>
    <p:sldId id="478" r:id="rId161"/>
    <p:sldId id="479" r:id="rId162"/>
    <p:sldId id="480" r:id="rId163"/>
    <p:sldId id="482" r:id="rId164"/>
    <p:sldId id="484" r:id="rId165"/>
    <p:sldId id="485" r:id="rId166"/>
    <p:sldId id="486" r:id="rId167"/>
  </p:sldIdLst>
  <p:sldSz cx="9144000" cy="6858000" type="screen4x3"/>
  <p:notesSz cx="6858000" cy="9144000"/>
  <p:defaultTextStyle>
    <a:defPPr>
      <a:defRPr lang="en-US"/>
    </a:defPPr>
    <a:lvl1pPr algn="l" rtl="0" eaLnBrk="0" fontAlgn="base" hangingPunct="0">
      <a:spcBef>
        <a:spcPct val="50000"/>
      </a:spcBef>
      <a:spcAft>
        <a:spcPct val="0"/>
      </a:spcAft>
      <a:defRPr sz="24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50000"/>
      </a:spcBef>
      <a:spcAft>
        <a:spcPct val="0"/>
      </a:spcAft>
      <a:defRPr sz="24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50000"/>
      </a:spcBef>
      <a:spcAft>
        <a:spcPct val="0"/>
      </a:spcAft>
      <a:defRPr sz="24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50000"/>
      </a:spcBef>
      <a:spcAft>
        <a:spcPct val="0"/>
      </a:spcAft>
      <a:defRPr sz="24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50000"/>
      </a:spcBef>
      <a:spcAft>
        <a:spcPct val="0"/>
      </a:spcAft>
      <a:defRPr sz="24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FFCCCC"/>
    <a:srgbClr val="CCECFF"/>
    <a:srgbClr val="CC3300"/>
    <a:srgbClr val="FFCC99"/>
    <a:srgbClr val="008000"/>
    <a:srgbClr val="F3020A"/>
    <a:srgbClr val="06A407"/>
    <a:srgbClr val="CCFFCC"/>
    <a:srgbClr val="06A6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42" autoAdjust="0"/>
  </p:normalViewPr>
  <p:slideViewPr>
    <p:cSldViewPr>
      <p:cViewPr varScale="1">
        <p:scale>
          <a:sx n="110" d="100"/>
          <a:sy n="110" d="100"/>
        </p:scale>
        <p:origin x="-112"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68"/>
    </p:cViewPr>
  </p:sorter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notesMaster" Target="notesMasters/notesMaster1.xml"/><Relationship Id="rId169" Type="http://schemas.openxmlformats.org/officeDocument/2006/relationships/handoutMaster" Target="handoutMasters/handoutMaster1.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70" Type="http://schemas.openxmlformats.org/officeDocument/2006/relationships/printerSettings" Target="printerSettings/printerSettings1.bin"/><Relationship Id="rId171" Type="http://schemas.openxmlformats.org/officeDocument/2006/relationships/presProps" Target="presProps.xml"/><Relationship Id="rId172" Type="http://schemas.openxmlformats.org/officeDocument/2006/relationships/viewProps" Target="viewProps.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73" Type="http://schemas.openxmlformats.org/officeDocument/2006/relationships/theme" Target="theme/theme1.xml"/><Relationship Id="rId174" Type="http://schemas.openxmlformats.org/officeDocument/2006/relationships/tableStyles" Target="tableStyles.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40" Type="http://schemas.openxmlformats.org/officeDocument/2006/relationships/slide" Target="slides/slide138.xml"/><Relationship Id="rId141" Type="http://schemas.openxmlformats.org/officeDocument/2006/relationships/slide" Target="slides/slide1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04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200">
                <a:latin typeface="Times New Roman" pitchFamily="-106" charset="0"/>
                <a:ea typeface="ＭＳ Ｐゴシック" pitchFamily="-106" charset="-128"/>
                <a:cs typeface="ＭＳ Ｐゴシック" pitchFamily="-106" charset="-128"/>
              </a:defRPr>
            </a:lvl1pPr>
          </a:lstStyle>
          <a:p>
            <a:pPr>
              <a:defRPr/>
            </a:pPr>
            <a:endParaRPr lang="en-US"/>
          </a:p>
        </p:txBody>
      </p:sp>
      <p:sp>
        <p:nvSpPr>
          <p:cNvPr id="36045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r">
              <a:defRPr sz="1200">
                <a:latin typeface="Times New Roman" pitchFamily="-106" charset="0"/>
                <a:ea typeface="ＭＳ Ｐゴシック" pitchFamily="-106" charset="-128"/>
                <a:cs typeface="ＭＳ Ｐゴシック" pitchFamily="-106" charset="-128"/>
              </a:defRPr>
            </a:lvl1pPr>
          </a:lstStyle>
          <a:p>
            <a:pPr>
              <a:defRPr/>
            </a:pPr>
            <a:endParaRPr lang="en-US"/>
          </a:p>
        </p:txBody>
      </p:sp>
      <p:sp>
        <p:nvSpPr>
          <p:cNvPr id="36045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defRPr sz="1200">
                <a:latin typeface="Times New Roman" pitchFamily="-106" charset="0"/>
                <a:ea typeface="ＭＳ Ｐゴシック" pitchFamily="-106" charset="-128"/>
                <a:cs typeface="ＭＳ Ｐゴシック" pitchFamily="-106" charset="-128"/>
              </a:defRPr>
            </a:lvl1pPr>
          </a:lstStyle>
          <a:p>
            <a:pPr>
              <a:defRPr/>
            </a:pPr>
            <a:endParaRPr lang="en-US"/>
          </a:p>
        </p:txBody>
      </p:sp>
      <p:sp>
        <p:nvSpPr>
          <p:cNvPr id="360453" name="Rectangle 5"/>
          <p:cNvSpPr>
            <a:spLocks noGrp="1" noChangeArrowheads="1"/>
          </p:cNvSpPr>
          <p:nvPr>
            <p:ph type="sldNum" sz="quarter" idx="3"/>
          </p:nvPr>
        </p:nvSpPr>
        <p:spPr bwMode="auto">
          <a:xfrm>
            <a:off x="3886200" y="8869363"/>
            <a:ext cx="2971800" cy="2746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lvl1pPr algn="r">
              <a:defRPr sz="1200"/>
            </a:lvl1pPr>
          </a:lstStyle>
          <a:p>
            <a:pPr>
              <a:defRPr/>
            </a:pPr>
            <a:fld id="{265EF37B-2BB7-43AA-B949-7D79A0164B4A}" type="slidenum">
              <a:rPr lang="en-US"/>
              <a:pPr>
                <a:defRPr/>
              </a:pPr>
              <a:t>‹#›</a:t>
            </a:fld>
            <a:endParaRPr lang="en-US"/>
          </a:p>
        </p:txBody>
      </p:sp>
    </p:spTree>
    <p:extLst>
      <p:ext uri="{BB962C8B-B14F-4D97-AF65-F5344CB8AC3E}">
        <p14:creationId xmlns:p14="http://schemas.microsoft.com/office/powerpoint/2010/main" val="23414383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1:34:49.5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0 54,'7'15'32,"-7"-15"-9,8 6-23,-8-6-19,0 0-13,0 0 0</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3T22:11:14.682"/>
    </inkml:context>
    <inkml:brush xml:id="br0">
      <inkml:brushProperty name="width" value="0.05292" units="cm"/>
      <inkml:brushProperty name="height" value="0.05292" units="cm"/>
      <inkml:brushProperty name="color" value="#FF0000"/>
    </inkml:brush>
  </inkml:definitions>
  <inkml:trace contextRef="#ctx0" brushRef="#br0">15399 8837,'0'0,"0"0,0 0,0 0,0 0,0 0,0 0,0 0,0 0,0 0,0 0,-26 0,26 0,-27-26,1 26,-1 0,1 0,-1-27,1 27,-27 0,0-26,0 26,27-27,-27 27,0-26,0 26,0 0,27 0,-27 0,26 0,-26 0,0-27,0 27,1 0,-1 0,0 0,0 0,0 0,0 0,0 0,0 0,0 0,0 0,0 27,0-27,27 0,-27 0,27 26,-1-26,1 27,-1-1,1 1,-1-1,1 1,-27-1,26 27,1-27,0 27,-1-26,1 26,-1-27,1 27,-27 0,26-27,1 27,26-26,-27 26,1 0,0 0,-1-27,1 27,26-27,-27 27,27 0,-26 0,26-26,0 26,0-1,26 1,-26-26,27 26,26-27,-27 1,27 26,26-27,-26 0,27 1,25-27,-25 26,-1-26,1 27,25-27,-25 26,26-26,-27 27,0-27,1 0,26 0,-27 0,0-27,1 27,25-26,-25-1,-1 1,27-1,-27 1,-26-27,27 0,-1 27,0-54,-26 27,0-26,0 26,0-26,-26-1,-1-25,-26 25,0 1,0-1,0 28,-26-28,-27 27,0 0,-27 0,1 27,0-1,-1 1,1 0,26 26,0 0,27-27,26 27,0-26,26-1,27 27</inkml:trace>
  <inkml:trace contextRef="#ctx0" brushRef="#br0" timeOffset="1219.0697">18574 8652,'0'0,"0"0,0 0,-26 0,-1 0,1 0,-1 26,1-26,-27 0,26-26,-25 26,-1 0,0 0,0-27,0 27,0 0,-26 0,26-26,-27 26,1 0,26 0,-26 0,26 0,-27 0,27 0,-26 0,26 26,0-26,-26 27,52-1,-52 1,26-1,0 1,0-1,-26 27,52-26,-26 25,1 1,25-26,1 26,-1 26,1-26,26 0,0 26,0-26,0 0,26 0,1 0,-1 26,1-26,-1 0,27 0,0 0,0 0,0 0,0 0,26-27,-26 27,0-26,0 26,0-27,26 0,-26 1,26-27,-26 26,0 1,27-1,-1-26,0 27,-26-27,27 0,-1 0,-26 0,26 0,1 0,-1 0,0-27,-26 27,27-26,-27-1,-1 1,1-1,0 1,0 0,0-1,-26-26,26 27,-27-27,0 0,1-26,-1 52,1-26,-1 0,1 0,-27 0,26 0,-52 1,26-28,-27 27,1 0,-1 0,-26 1,27-28,-27 54,0-27,0 0,27 26,-27 1,0-1,26 1,1 0,0 26,-1-27,27 27,-26-26,52-1,-26 27</inkml:trace>
  <inkml:trace contextRef="#ctx0" brushRef="#br0" timeOffset="2400.1373">21193 8758,'0'0,"0"0,0 0,-26 0,26 0,-26-27,-1 27,1-26,-1 26,1 0,-1-27,-26 1,27 26,-1-27,-25 1,-1 26,0 0,0 0,0 0,-27 0,28 0,-1 0,0 0,-27 26,27 1,1-1,-1 1,0 26,0-27,26 27,-26-26,0 52,1-26,-1 0,0 0,26 0,1 26,-1-26,1 0,26 0,-27 0,27 0,27-1,-27 1,26 0,1-26,-27 26,26 0,1 0,-1-27,1 27,-1-27,1 27,-1-26,0 26,27-27,-26 1,-1 25,27-25,0-1,0 1,0-1,0-26,26 27,-26-27,27 0,-28 0,28 0,-1 0,1 0,-1-27,0 1,1-1,-1 1,0-1,1-25,-27 25,26-26,-26 27,0-27,0 0,0 0,0 0,0 0,-27 0,1 0,-1 0,0 0,1 1,-27-1,26 26,-26-52,0 26,0 0,0 0,0 0,-26-26,-1 26,-25 0,-1 0,-27 27,27-27,-26 26,26 1,-26-1,26 27,26-26,-26 26,53 0,0 0,0 0,27 0,-1 0,54-27</inkml:trace>
  <inkml:trace contextRef="#ctx0" brushRef="#br0" timeOffset="3533.2021">24183 8705,'0'0,"0"0,0 0,0 0,-26 0,-1 0,1 0,-1 0,-25 0,25 0,-26 0,0 0,0 0,0 0,0 0,1 0,-1 0,0 26,-27-26,27 27,1-1,-28 1,54 26,-54-27,27 0,27 27,-27 0,0 0,0 0,27 0,-1 0,1 0,26 0,-27 26,27-26,0 0,0 0,27 0,-27 0,26 26,1-26,-1 0,27 0,0 0,-27 0,27-27,0 27,0 0,0-27,0 1,0-1,26 1,-26-1,27 1,-27-27,26 26,-26-26,26 0,1 27,-1-27,0 0,1-27,-1 27,0 0,1 0,-1-26,1 26,-1 0,-26-27,26 1,-26-1,27 1,-28-27,1 27,0-54,-26 27,26-26,-27 0,1 26,-1-53,1 26,-27 1,0 26,26-26,-26-1,-26 27,26 1,0-28,-27 27,27 0,-26 0,-1 0,1 1,-27 25,26-26,-52 27,26-1,-26 1,26-27,-27 26,1 27,0-26,-1 0,27 26,0-27,0 27,27-26,0 26,26 0,0 0</inkml:trace>
  <inkml:trace contextRef="#ctx0" brushRef="#br0" timeOffset="13565.7759">17569 10583,'0'0,"0"0,0 0,0 27,0-1,0-26,0 27,0-1,-27 1,27-1,0 27,-26 0,26-27,0 27,0 0,-27 0,27 0,0 26,-26-26,26 27,0-1,-27 0,27 1,-26-1,26-26,-27 27,1-1,26-26,-26 0,26 0,0 0,-27-1,27 1,-26-26,26-1,0 1,0-1,-27 1,27-1,0-26,0 0,0 0,0 27,0-27,0 0,0 0,0 0,0 0,0 0,0 0,0 0,0 0,0 0,0 0,0 0,0-27</inkml:trace>
  <inkml:trace contextRef="#ctx0" brushRef="#br0" timeOffset="14076.8049">17092 12144,'0'0,"0"0,0 0,0 0,0 0,0 0,0 27,0-1,0-26,0 27,0-1,27 1,-27 26,0-27,0 27,-27 0,27-27,0 1,0-1,0 1,0-1,0 1,0-27,0 0,27 0,-27 0,26 0,1 0,-27 0,26-27,1 27,-1-26,1 26,-1-27,1 27,-1 0,0-26,1 26</inkml:trace>
  <inkml:trace contextRef="#ctx0" brushRef="#br0" timeOffset="14951.8549">16907 13070,'-26'-26,"26"0,0 26,0-27,0 27,-27 0,1-26,26 26,-27 26,1-26,-1 0,1 27,0-27,-1 26,27 0,-26 1,-1 26,1 0,26 0,0 0,0-1,26 1,-26 0,27 0,-1-26,27 26,-27-27,27-26,0 27,0-27,0 0,0-27,0 27,0-26,0-1,-27 1,1-1,-1 1,1-27,-27 26,0-26,0 1,0-1,-27 26,1-26,-1 27,1-27,-1 26,-26 1,27 0,-27 26,27 0,-1 0,1 0,-1 26,1 0,-1-26</inkml:trace>
  <inkml:trace contextRef="#ctx0" brushRef="#br0" timeOffset="33826.9348">16643 13944,'0'0,"0"0,26-27,-26 27,0 0,0 0,0 0,0 0,0 0,0 0,0-26,0 26,0 0,0 0,0 0,0 0,0 0,0 26,0-26,-26 0,26 0,0 0,-27 27,27-27,-26 0,26 26,-27 0,1-26,-1 0,1 27,-1-1,1 1,0-27,-1 26,1 1,-1-1,-26-26,27 27,-1-1,1 1,-1-1,1-26,-1 27,1-1,-27 0,27-26,-27 27,26-1,-26 1,27-1,-27 1,0-1,0 1,0-27,0 53,-26-27,26 0,-26 1,-1-1,27 1,-26-27,26 26,-26 1,-1-27,1 26,26-26,-26 27,-1-27,1 0,0 26,-1-26,1 0,26 0,-53 0,27 0,-1 0,1 0,0 0,-1 0,-26 0,27 0,-27 0,0 0,27-26,-27 26,0-27,27 27,-27-26,27-1,-27 1,26 26,-25-53,25 26,-26 1,53 0,-52-27,25 26,1-26,0 27,-1-27,1 26,-27-25,27-1,-1 0,1 0,-1 0,1 26,0-26,-1 1,1-1,-27 0,53-27,-26 27,-1 1,1-1,0-27,-1 27,1-26,0 26,-1 0,1-26,26 26,-26-27,26 28,-27-28,27 1,0 26,-26-27,26 1,0 0,0 26,0-27,0 1,27 0,-27-1,0 1,0 0,0-1,0 1,27-1,-27 28,27-54,-1 53,1-27,-1 1,1 26,-1-26,27 26,-26-27,-1 28,1-1,26 0,-27 0,27 0,0 0,-26 26,26-25,-26 25,26 1,0-1,-27 1,27-1,-26 1,26-1,0 27,-27 0,27 0,0-26,0 26,-26-27,26 27,0 0,0 0,0 0,0 0,0 0,0 0,0 27,0-27,-27 26,27-26,0 27,-26-1,26 27,-27-26,27-1,-26 1,-1 25,27-25,-26-1,-1 1,27-1,-26 1,26-27,0 26,0-26,0 0,0 0,-26 0,26-26,0-1,0-26,0 0,0-26,0 0,0-1,0 1,0 0,-27 26,27 0,-26 0,26 0,-27 53,27-27,0 27,0 0,0 0,27 27,-1-1,27 27,-27-26,54 26,-54-27,54 27,-27 0,0-27,26 1,-53-1,27 27,-26-26,-1-1,1-26,-27 27,0-27,26 26,-26-26,0 0,0 0,-26 0,-1 0</inkml:trace>
  <inkml:trace contextRef="#ctx0" brushRef="#br0" timeOffset="60677.4705">17225 10345,'0'0,"0"-26,0 26,0 0,0 0,0 0,0 0,-27 0,27 0,0 0,-26 26,26-26,0 0,0 0,-27 27,27-27,0 26,-26-26,26 27,-27-1,1 27,0-27,-1 1,1 26,-1 0,-26 0,27 0,-27 26,26-26,-26 0,1 26,25-26,1 0,-27 26,26-26,-26 0,27 0,-1 0,-25 0,25 0,1-27,-1 27,1-26,-1-1,1 27,-1-26,27-27,-26 26,26 0,-27 1,1-1,26 1,0-27,0 26,-27-26,27 0,0 27,0-27,0 0,0 0,0 0,0 0,0-27,0 27,0-26,0-1,0 1,0-27,-26 27,26-1,0-26,0 27,0-1,0 1,0-1,0 27,0 0,0-26,0 26,-26 26,26-26,0 27,-27-1,27 1,-26-1,-1 27,1 0,-1-27,1 27,26-26,-27 26,1-27,26 1,0-1,0-26,26 27,1-27,-1 0,1 0,26 0,0 0,-1-27,1 27,0 0,0 0,0 0,-26 0,-1 0,1 0,-1 0,-26 0,0 0</inkml:trace>
  <inkml:trace contextRef="#ctx0" brushRef="#br0" timeOffset="61334.5081">15293 12224,'0'0,"0"0,0 0,0 0,0 0,27 0,-27-27,26 27,-26-26,27-1,-27 1,26-1,1 1,-27 0,0 26,26-27,-26 27,0 0,0 0,0 0,0 27,0-1,0 27,0-27,0 27,0 27,-26-27,26 0,0 26,0-26,0-27,26 27,-26 0,0-53,0 27,0-27,0 26,0-26,0 0,-26-26,26-1</inkml:trace>
  <inkml:trace contextRef="#ctx0" brushRef="#br0" timeOffset="61547.5203">15293 12647,'-26'27,"-1"-1,54 0,-27-26,0 0,0 0,26 27,1-27,-1 26,1-26,-1 0,27 0,-27 0,1-26,-1 26,1 0,-1 0,-26-27,27 27,-27-26,0 0</inkml:trace>
  <inkml:trace contextRef="#ctx0" brushRef="#br0" timeOffset="63028.605">14632 12409,'0'0,"0"0,26 26,-26-26,0 0,0 0,-26 0,26 0,0 0,0 0,0 27,0-27,0 0,0 0,0 0,0 0,-27 0,27 0,-26 0,26 0,-27 0,1 0,0 0,-27 0,0 0,0 0,0 0,0 0,-26-27,-1 27,1 0,-27 0,27 0,-27-26,26 26,-25-26,-1-1,0 27,27-26,-27-1,0-26,0 27,27-27,-27 0,0 26,27-52,-27 26,26 0,27-26,1 0,-28 26,27-27,0 1,0-27,27 27,-27-1,27 1,-1 0,1-1,-1-26,27 27,-26 26,26-26,-27 26,27-27,-26 27,26 27,0-27,-27 27,27-1,0 1,0 26,0 0,-26-27,26 27,0 0,-27 27,27-27,0 26,0 1,0-1,-26 27,26-27,0 27,-26-26,26 26,-27 0,27 0,-26-1,26-25,-27-1,27 27,-26-53,26 27,0-27,0 0,0-27,0 1,0-1,0 1,0-27,0 0,0 0,0 0,26 0,-26-26,0 53,-26-27,26 26,0 1,0 26,0-27,0 27,0 0,0 0,26 0,1 27,-1-27,1 26,25-26,-25 27,26-1,0 1,0-1,-27-26,1 0,26 0,-27 26,0-26,1 0,-27 0,26 27,-26-27,0 0,0 0,27 0,-27 0,26 26,-26-26,0 0,0 0,0 0</inkml:trace>
  <inkml:trace contextRef="#ctx0" brushRef="#br0" timeOffset="69990.0031">4551 10186,'0'0,"0"0,-26 0,26 0,0 0,0 27,0-27,0 0,-27 26,27 1,0-1,0 1,0-1,0 27,-26 27,26-28,0 28,0-1,0 1,0 25,0-25,0 26,26-27,-26 0,0 1,27-1,-27-52,26 52,-26-53,0 1,27-1,-27-26,0 27,0-27,0 0,0 0,-27 0</inkml:trace>
  <inkml:trace contextRef="#ctx0" brushRef="#br0" timeOffset="70321.0221">4340 11456,'-27'-26,"27"26,0 0,0 0,0 0,0 26,0-26,0 27,0-1,27 27,-1-26,0 26,1 0,-1 0,1-1,-1-25,1 26,-1-27,1-26,-1 0,1-26,-1-1,0 1,-26-27,27 27,-27-27,26 0,-26 26,0 1,0-1,0 27</inkml:trace>
  <inkml:trace contextRef="#ctx0" brushRef="#br0" timeOffset="71364.0818">4551 12250,'0'0,"0"0,0 27,0-27,0 0,-26 0,-1 0,27 0,-26 26,-1-26,1 0,26 27,-27-1,1 27,26 0,-26 0,26 0,0 26,0-26,26 0,0 0,1-27,-1 1,27-1,0-26,0 0,0 0,0-26,-27-1,27 1,-26-27,-1 26,27-25,-53 25,27-26,-27 0,0 0,-27 27,27-27,-26 27,-1-1,1-26,-27 53,26-26,1-1,-1 27,1 0,0 0,-1 0,1 27,-1-27,1 26</inkml:trace>
  <inkml:trace contextRef="#ctx0" brushRef="#br0" timeOffset="76147.3554">4683 9234,'0'0,"0"0,-26 26,26-26,0 0,0 0,0 27,0-27,0 0,0 0,0 0,0 0,0 0,0 0,0 0,0 0,-26 26,26-26,0 0,26 0,-26 0,0 27,0-27,0 26,0 1,0-1,0-26,0 27,0 26,0-53,0 26,-26 0,52 1,-52-27,26 0,26 26,-26-26,0 0,0 0,0 0,0 0</inkml:trace>
  <inkml:trace contextRef="#ctx0" brushRef="#br0" timeOffset="79576.5515">4975 13150,'0'0,"26"0,-26 0,0 0,0 0,0 0,0 0,0 0,0 0,0 0,0 0,0 0,0 0,0 0,0 0,0 0,0 0,0 26,0-26,0 0,0 0,26 27,-26-27,0 26,27-26,-1 27,-26-27,27 0,-1 26,27 1,-53-27,53 26,0-26,-27 26,27-26,0 0,0 0,0 27,0-27,-26-27,25 27,1 0,0 0,0-26,0 0,0-1,0 1,0-1,26-26,-26 0,27 27,-28-27,28 0,-1 0,-26 0,26 0,-26 0,0 0,0-26,27 26,-27-26,-1 26,1-26,-26-1,26 27,-27-26,27-1,-26 1,-27 26,26-26,0 26,1-26,-1 26,1-27,-1 27,1-26,-1 0,1 26,-1-27,27 27,-26-26,-1 0,0 26,1-27,-1 27,1-26,-1 26,1 0,-1-26,-26 52,27-26,-27 1,26 25,-26-26,0 53,27-26,-27-1,0 27,0 0,0 0,0 0,0 0,0 0,0 0,0 0,0 0,-27 27,27-1,0-26,-26 27,-1-1,1 1,-1-1,-26 0,27 1,-1-1,-25 1,25 26,-26-27,27-26,-1 27,27-1,-26-26,26 0,0 0,-27 0,27 0,0 0,0 0,0-26,27 26,-27-27,26 27,-26-26,27-1,-1-26,1 53,-1-53,27 27,-27 0,1-1,26 1,-27-1,27 1,-26-1,-1 27,1-26,-27 26,26 0,-26 0,0 0,0 0,0 0,0 0,26 0,-26 26,0 1,0-1,27 27,-27 0,0-27,0 27,0 0,0 0,0 0,26 0,-26-27,0 1,0 26,0-27,0-26,0 27,0-27,0 0,0 26,0-26,0 0,0 0,0 0,0 0,0 0,0 0</inkml:trace>
  <inkml:trace contextRef="#ctx0" brushRef="#br0" timeOffset="83970.8027">22543 12435,'0'0,"0"0,-27 27,27-27,0 0,-26 0,26 0,-27 0,27 26,-26-26,26 0,-26 0,26 0,0 0,0 27,0-27,0 0,0-27,0 27,26-26,-26 26,26-27,1-25,26 25,-27 1,27-27,-26 0,26 26,0-26,-27 0,27 1,-27 25,1-26,-1 27,1-27,26 0,-27 0,1 27,-1-27,-26 26,26-26,1 27,-1-1,1-26,-27 27,26-27,1 27,-1-27,1 26,-27-26,0 27,26-1,1-26,-1 27,-26 0,27-27,-1 26,-26 1,26-1,-26 1,0-1,27 27,-27-26,0 26,26-27,-26 1,0 26,0-27,0 1,0 26,27-26,-27-1,0 27,0-26,0 26,0 0,0 0,0-27,0 27,0 0,-27 0,1 0,-1 27,1-27,0 26,-27-26,26 27,1-1,-27 0,0 1,26-27,1 26,-1-26,1 0,0 27,26-27,0 0,0 0,26-27,0 27,1-26,26 26,-27-27,27 1,-26 0,26-1,0 27,-1-53,1 53,-26-26,26-1,-27 1,1-1,-1 27,-26 0,0 0,27 27,-27-1,0 27,0-26,0-1,0 27,0 0,-27 0,27 0,0 0,0-27,0 27,0-26,0-1,0 0,0-26,0 0,0 27,0-27,0-27,0 27,27-26,-1 0</inkml:trace>
  <inkml:trace contextRef="#ctx0" brushRef="#br0" timeOffset="85670.9001">24739 12621,'0'0,"0"0,0 0,0 26,0-26,-27 0,27 0,0 0,0 0,0 0,0 27,0-27,0 0,0 0,0 0,0 0,0 0,-26 0,26 0,0 0,0 0,0 0,0 0,0-27,0 27,-26 0,26 0,0-26,-27-1,27 1,-26-1,26 1,-27-1,1 1,26-27,-27 0,27 0,-26 27,26-54,-27 54,27-27,0 0,-26 0,26 0,-27 0,27 0,-26 27,26-27,-27 0,27 0,-26 0,26 0,-26 27,26-27,0 0,-27 27,27-27,-26 0,26 0,-27 26,27-26,0 1,0 25,0-26,0 27,-26-1,26 1,0-1,0 27,-27-26,27-1,0 27,0-26,0 26,-26 0,26 0,0-27,0 27,0 0,0 0,0 0,-27-26,27 26,0 0,0 0,0 0,0 0,0 0,0 0,0 0,0 0,0 0,0 0,0 0,0 0,0 0,0 0,0 0,0 0,0 0,0 0,0 26,0-26,-26 27,26-27,-27 26,27 1,-26-1,0 27,-1 0,27-26,-26 26,-1-27,27 0,-26 1,26-1,0-26,0 0,0 27,0-27,0-27,0 27,0-53,26 27,-26 0,27-54,-27 27,26 0,1-26,-27 26,26 0,-26 0,26 27,-26-1,0 1,0-1,0 27,27 0,-27 0,0 0,26 27,-26-1,53 1,-26 26,-1-27,1 27,26 0,-53-27,52 1,-25-1,-27 1,26-1,1-26,-27 27,0-27,26 26,-26-26,27 0,-27 0,0 0,0 0,0 0,0 0,0 0,0 0,0 0,0 0,0 0</inkml:trace>
  <inkml:trace contextRef="#ctx0" brushRef="#br0" timeOffset="96684.53">10848 10319,'0'0,"0"0,0 0,0 0,0 26,0-26,0 0,0 27,0-27,0 0,-26 26,26-26,0 0,0 27,0-1,-27-26,27 27,0-1,0 0,-26 27,26-26,0-1,0 27,0 0,0 0,0 0,0 0,0 0,0 26,0-26,0 0,0 26,0-26,0 27,0-27,0 26,0 0,0-26,0 27,26-27,1 26,-27 0,26 1,1-1,-1 0,1 1,-27-1,0-26,26 53,1-53,-1 26,-26 1,26-28,1 28,-1-1,1-26,-1 27,-26-28,27 1,-1 27,-26-27,27 0,-1-1,-26 28,27-27,-27 0,26 0,1 0,-1 26,0-26,1 0,-1 0,1 0,-1-1,1 1,-1 0,1 0,26 0,-27 0,27-26,-27 25,27 1,0 0,-26-26,26 26,-27 0,27-1,0-25,-27 26,27-27,0 27,-26-26,26 26,-1-27,-25 27,26-27,-27 27,27-26,0 26,0 0,0-27,-27 27,27-27,0 27,0-26,0 26,0-27,0 1,0-1,26 1,-26-1,0 1,26-1,-26 0,27 1,-27-1,26 1,0-27,1 26,-1 1,-26-27,26 26,1-26,-1 27,27-27,-27 26,1-26,-1 27,1-1,-1-26,0 0,1 26,-1-26,0 0,27 27,-26-27,-1 26,0-26,27 0,0 0,-27 0,27 27,0-27,-27 0,27 0,0 0,0 0,-27 0,27-27,0 27,0 0,0 0,-1-26,1-1,0 27,0-26,-27 0,1-1,26 1,-1-1,-25 1,26-1,-27-26,27 27,0-27,-27 27,27-27,-27 0,27 0,0 0,-27 0,27 0,-27 0,27 0,-26 0,26 0,-27 0,0 1,27-1,-27 0,1 0,26 0,-53 0,26 26,0-52,-26 53,27-27,-27 0,26 0,-26 26,0-52,26 53,-26-27,26 0,-26 26,27-26,-27 0,0 27,26-27,-26 27,26-27,-26 26,0-26,0 27,0-1,-27-25,27 25,0 1,0-1,-26 1,-1-1,27 27,-27-26,1-1,-27 27,26-26,1 26,-27 0,0 0,0 0,0 0,0-27,0 27,0 0,0 0,0 0,0 0,-27-26,1 26,26 0,-27-27,1 27,-1 0,1 0,0-26,-27 26,26 0,-26 0,27 0,-1 0,1 0,-27 0,27 26,26-26,-27 0,27 27,27-27,-27 0,52 26,-25-26,26 0,0 0,26-26,-26 26,26-27,-26 27,0-26,0 0,-26-1,-1 27,-26 0,27-26,-27 26,0 0,0 0,-27 26,27 1,0-1,-26 0,-1 1,1 26,-1-27,1 27,-27-26,26 26,1 0,-1-1,1-25,0-1,-1 27,1-53,26 27,-27-27,27 0,0 0,0 0,27-27,-1 1,-26-27,53 26</inkml:trace>
  <inkml:trace contextRef="#ctx0" brushRef="#br0" timeOffset="99752.7055">21670 12885,'0'0,"0"0,0 0,0 0,0 0,0 0,0 0,-27 0,27 0,0 0,0 0,0 0,0 0,27-26,-27-1,26 27,1-26,-27-1,26 27,1-53,-1 53,0-26,-26 0,27 26,-27-27,0 27,0 0,0 0,0 0,0 0,0 0,0 27,0-1,0 0,0 1,0 26,0 0,0 0,0 0,0 0,0-1,0-25,-27-1,27 27,0-53,0 27,0-1,0 1,0-27,0 0,0 0,0 0,0-27,0 27,0-26,0 26</inkml:trace>
  <inkml:trace contextRef="#ctx0" brushRef="#br0" timeOffset="100096.7252">21696 13229,'0'27,"0"-27,0 26,0-26,0 0,0 0,0 27,0-27,27 0,-27 0,26 0,1 0,-1 0,0-27,1 27,-27 0,26-26,27 26,-26 0,-1 0,1-27,-1 27,1 0,-1 0,-26 0,27 0,-27 0,26 0,-26 0,26 0,-26 0,0 0,0 0,0 0,0 0,0 0</inkml:trace>
  <inkml:trace contextRef="#ctx0" brushRef="#br0" timeOffset="103638.9277">24898 10795,'0'0,"0"0,0 0,0 0,0 0,0 0,0 0,0 0,-27 0,27 0,0 0,0 0,0 0,0 26,0 1,0-27,0 0,0 26,0 1,0-1,0-26,27 27,-27-1,0 1,0-1,0 1,26 26,-26-27,27 0,-27 27,26-26,-26-1,0 1,26 26,-26-27,0 1,0-1,0 27,0-27,0 1,0-1,0 1,0-1,0 1,0-1,0 1,0-1,0 1,0-27,0 26,0 0,0 1,0-1,0 1,0-1,0 1,27-27,-27 53,0-53,0 26,0 1,0-27,0 26,0-26,0 26,0-26,0 27,0-27,0 0,-27-27,27 27</inkml:trace>
  <inkml:trace contextRef="#ctx0" brushRef="#br0" timeOffset="104474.9756">24845 12435,'0'0,"0"0,0 0,0 0,0 0,0 0,0 0,0 0,0 0,0 0,0 0,0 0,0-26,0 26,0 0,0 0,0-26,0 26,26-27,-26 27,0 0,0 0,0-26,0 26,0 0,0 0,0 0,0 0,0 0,0 0,0 0,0 0,0 0,27 0,-27 26,0-26,0 0,26 27,-26-1,27 0,-27 1,26-1,-26 1,26-27,-26 26,27 1,-27-27,0 26,0-26,0 0,0 27,0-27,0 0,0 0,0 0,0 0,0 0,0 0,0 26,0-26,0 0,0 0,0 0</inkml:trace>
  <inkml:trace contextRef="#ctx0" brushRef="#br0" timeOffset="104859.9973">24871 12779,'0'0,"0"0,0 0,0 0,0 0,0 0,0 0,27 0,-27-26,26 26,1-27,-1 27,0 0,1 0,-1-26,-26 26,27 0,-1 0,-26 0,27 0,-27 0,26 0,-26 0,0 0,0 0,0-26,0 26,0 0,0 0,0 0,0 0,0 0</inkml:trace>
  <inkml:trace contextRef="#ctx0" brushRef="#br0" timeOffset="123663.0731">16431 18071,'0'0,"26"-53,-26 53,0-53,0 53,0 0,0-53,0 53,0 0,0 0,-26-53,26 53,0 0,0 0,0-26,0 26,0 0,0 0,0 0,0-79,0 79,0 0,0 0,0 0,0 0,0 0,0 0,0 0,53 0,-53 0,0 0,79 0,-79 0,80 0,-80 0,79-27,-79 27,106 0,-53-26,0 26,26-27,-26 27,26 0,-26-26,0 26,27-27,-1 27,0-26,1 26,-27 0,26 0,27-27,-27 27,1-26,-1 26,-26 0,26 0,27 0,-27-27,1 54,-1-27,1 0,-1 0,0 0,1 26,-1-26,0 0,1 0,-1 0,1 27,-1-27,27 0,-27 0,-26 26,26-26,27 27,-26-27,-1 0,0 26,1-26,26 0,-27 0,27 0,-27 0,27 0,-27 0,27 0,-26 27,25-27,-25 0,26 0,-1 0,1 0,-26 0,26 0,-1 0,1 0,0 0,-27 0,27 0,0-27,0 27,0 0,-27 0,27 0,0 0,0 0,-1 0,-25 0,26 0,-27 0,27 27,0-27,-27 0,27 0,0-27,-27 27,27 0,-53 0,26 0,1 0,-1 0,0 0,-26 0,0 0,-53 0,80 0,-80 0,79 27,-79-27,0 0,26 53,-26-53,27 52,-27-52,0 53,0-53,0 80,0-80,26 53,-26-53</inkml:trace>
  <inkml:trace contextRef="#ctx0" brushRef="#br0" timeOffset="126390.2291">22993 16272,'0'0,"0"0,0 0,0 0,0 26,-27 1,1 26,26 0,-27 0,27-1,-26 28,26-1,0 27,0-27,0 27,0 0,0 0,0 0,0-27,0 1,0-28,0 1,0-53,0 80,0-80,0 0,-27 26,27-26,0 0,0 0,0 0,0 0,0 0,-53-26,53-1,-26 1,26-27,-26 0,26 0,-27 27,1-27,-1 0,1 26,-1 1,27-1,-26 1,-1 26,27-27,0 27,-26 0,26 27,26-1,-26 1,27 26,-1-27,1 54,-1-27,1-1,-1 1,-26 0,0-53,27 53,-27-53,0 0,0 0,0 0,0 0,26-26,0-27,1 26,-1-52,1 53,-1-54,27 27,0 0,0 0,0 0,0 27,-27-27</inkml:trace>
  <inkml:trace contextRef="#ctx0" brushRef="#br0" timeOffset="149495.5503">14394 2858,'-27'0,"27"0,-26 26,26-26,-27 0,1 0,-1 26,-26-26,1 0,-28 0,1 0,-1 0,-25 0,-1 27,0-27,-53 0,27 0,-27 26,-26-26,0 27,-27-1,0 1,-26-1,0-26,0 53,-27-53,1 27,-1-1,-26 27,27-53,-27 53,-27-53,1 53,-1-27,1 1,-1-1,1 1,-1-1,27-26,-26 27,26-27,-1 26,-25-26,26 0,26 0,-26 0,0 0,27 0,-1 0,1 26,25-26,1 0,0 0,26 0,1 0,-1 27,27-27,0 0,26 26,0-26,0 27,27-1,0 1,53-1,-27 27,26-26,1 25,0 1,52 27,-26-27,0 26,0 27,0 0,27 0,-27 26,0-26,27 52,-1-25,1-1,-1 27,27-27,-26 0,26 1,0 25,0-25,0-1,26 0,-26 1,0-1,0-26,27 26,-27-26,26 0,-26-1,27 1,-1-26,-26 26,27-27,-1 0,1-26,-1 27,0-28,1 1,-1 0,1 0,-1 0,27-26,-26-1,26 1,-27-1,27 0,-27 1,27-1,27-26,-27 27,0-27,26 0,-26 26,26-26,1 27,25-27,-25 0,-1 26,1-26,25 0,1 0,0 0,0 27,0-27,0 0,26 0,-26 0,26 0,27 0,-27-27,0 27,27 0,0-26,-27 26,0-27,27 27,-27 0,1-26,-1 26,0 0,1 0,-1 0,0 0,0 0,-26-27,27 27,-1 0,0-26,0 26,1 0,-27-27,26 27,-26 0,26 0,0 0,1 0,-28 0,28 0,-1 0,-26 0,53 0,-27 0,0 0,0 0,1 0,25 0,-25 0,-1-26,27 26,-27 0,27 0,0 0,-27 0,27 0,-1 0,-25 0,25 0,1 0,-27 0,27 0,0 0,0-26,-1 26,1 0,26-27,1 27,-1-26,0 26,27 0,-1 0,28 0,-1 0,-27-27,27 27,1 0,-1 0,-27 0,27 0,1 0,-1 27,-27-27,54 0,-53 0,52 0,-26 0,0 0,1 0,25 0,1 0,-1 26,-26-26,27 0,26 0,-26 0,26 0,-27 0,1 0,26 0,0 0,-26 0,-1-26,27 26,-53 0,27 0,-53 0,26 0,-27 0,-25 0,-1-27,-26 27,-1-26,-25-1,25 1,-25 26,-28-53,1 26,-26-52,-1 26,0-26,-26-1,0 1,-26-53,-27-1,26 28,-26-54,-26 0,26 0,0 1,0-28,-27 1,27 0,0 0,0-27,0 27,27 0,-27-27,0 27,26 0,-26 26,27 0,-1 27,-26-1,27 54,-27 0,0 26,0 0,0 26,0 54,-53-27,26 79,-26 1,0 25,-53 54,1 26,-1 27,-26 53,-1-27,1 26,-27 1,0 0,1-1,-1-52,0 26,0-53,27-26,-27-27,54-52,-1-28,26-25,1-54,53-25,-1-54,54-53,-1-53,27-26,26-26,27-54,26 1,1-27,-1 53,27-27,-27 54,-26 52,0 0,-27 53,-26 54,-27 25,-26 27,-26 53,-27 27,-26 52,-54 27,1 26,-80 80,-26 26,-26 53,-54 27,1-1,-1 27,-26-26,53-1,-26-26,52-53,27-53,53-26,53-53,26-80,53-52,26-27,54-106,52-52,53-54,1-52,52-80,27 0,-1-53,27 27,1-1,-28 54,1 26,-27 53,-53 79,-26 27,-26 79,-54 53,-52 80,-27 26,-80 105,-25 1,-54 79,-79 53,-27 53,-52 80,-27-27,-26 26,-27 0,27 1,-27-54,53-26,27-53,26-106,53 0,79-79,27-53,79-79,79-80,27-53,106-53,0-79,79-53,27-52,26-28,53 1,-26 0,-1 26,1 26,-53 54,-27 52,-27 80,-25 26,-80 80,-53 52,-27 54,-79 52,-79 80,-53 26,-79 53,-54 80,-52 79,-27 0,-53-1,27 1,-27 0,54-53,-1-26,79-54,27-79,106-52,27-54,105-52,26-107,107-52,52-80,27-52,79-54,53-79,1-53,52 27,26-27,-26 1,-26 52,-1 53,-52 53,-27 53,-53 52,-52 81,-54 52,-52 53,-80 79,-53 53,-79 53,-53 107,-79 25,-27 53,-53 54,-26-1,-1 27,28-27,-1-52,79-54,1-26,105-79,27-53,80-80,52-53,79-52,27-80,80-53,52-79,27-53,52-79,28-1,52-52,-27 26,1 27,-27-1,0 54,-53 79,-53 53,-26 52,-79 54,-54 79,-79 26,-52 80,-80 79,-80 53,-52 80,-80 26,-26 53,-54 53,1-27,0 0,26 1,1-54,78-52,54-80,79-27,53-78,79-80,80-106,79-53,79-79,80-80,26-53,53-52,80-53,-1-1,27 1,-26 53,-54 26,-26 53,-52 53,-54 105,-79 54,-106 105,-79 107,-107 78,-78 133,-80 27,-53 52,-79 80,26-27,-52 27,52-54,53-52,27-79,105-54,80-78,80-107,78-79,80-79,80-133,52-79,79-53,54-79,26-54,27-25,-27-1,0 53,-27 27,-52 52,-53 107,-53 52,-106 106,-80 80,-79 105,-79 106,-79 54,-54 78,-52 53,-27 27,0 0,27 0,26-53,53-53,53-53,80-105,52-54,79-79,80-106,27-53,79-79,52-79,28-54,25-52,54 0,-27-1,0 54,-26 52,-27 54,-53 52,-26 80,-79 79,-54 79,-52 107,-53 52,-54 106,-52 0,-26 53,-27 26,0 27,-1-26,28-54,52-26,53-106,27-26,53-53,52-53,80-106,53-26,0-80,106-53,-1-26,27-53,27-27,0 27,-1 0,-26 53,-53 27,-26 52,-26 53,-54 80,-26 78,-27 54,-52 80,-27 78,0 1,-26-1,-27 1,0-1</inkml:trace>
</inkml:ink>
</file>

<file path=ppt/ink/ink10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3:06.074"/>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-1 469 91,'-5'16'40,"8"0"2,10 3-2,3 0-27,11 8-8,7 5-3,10 6-1,9 8-1,7 1 0,8 4 1,5-2-1,1-5 0,-2-1 0,-7-8-1,-8-6 0,-12-10-2,-11-9-2,-9-4-9,-25-6-22,8-19-4,-14-2 0,-1-1-1</inkml:trace>
  <inkml:trace contextRef="#ctx0" brushRef="#br0" timeOffset="238">780 693 76,'0'0'38,"9"2"0,-5 12 0,-1 1-24,11 9-9,5 3-3,8 6-1,9 2 0,4 2-1,3-3 0,0-1 1,-6-3 0,-5-1 0,-18-3 1,-15 1 0,-22-1-1,-14 3 2,-17 1-2,-9 2 1,-8-1-1,0-1 0,2-1-1,8-2 0,12-4-1,11-7 0,12-4-3,5-13-6,9-1-30,3-10 0,1-6 0,-2-7-1</inkml:trace>
  <inkml:trace contextRef="#ctx0" brushRef="#br0" timeOffset="1172">1223 30 96,'-10'-20'41,"3"10"0,7 19-1,-1 9-33,9 13-3,0 11-2,1 13 0,1 7-1,2 4 0,0 1-2,-6-12-6,4-5-33,-10-6-1,-9-10 0,-11-14-1</inkml:trace>
  <inkml:trace contextRef="#ctx0" brushRef="#br0" timeOffset="2036">1429 1907 96,'-25'-2'42,"-12"-11"0,-9-14-2,-6-3-36,-6 0-3,-4 2 0,0 8-1,2 12 0,8 16 0,9 20 0,13 22-1,12 17 0,19 18-1,16 8 0,20 7-1,18-1 0,23-7-1,13-16-1,17-17 1,7-25 1,6-24 1,-1-24 1,-6-24 1,-12-20 1,-17-25 2,-17-15 0,-28-18 2,-20-2 1,-32-3-1,-19 9 0,-26 11-1,-21 23 0,-16 21-1,-10 24-1,-2 22-2,4 16-2,15 17-5,7 0-33,35 1-1,25-9-1,34-7 0</inkml:trace>
</inkml:ink>
</file>

<file path=ppt/ink/ink10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3:08.676"/>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732 310 81,'0'0'40,"-13"-1"-2,0 13 2,-13 5-28,-1 15-8,-11 7-2,-7 14 0,-10 9-1,-4 14 0,-6 5 0,2 3 0,2-4-1,3-4-1,8-8 0,8-12-1,12-10-3,2-20-3,16-6-7,-4-19-16,16-1-7,-7-26 1,9 0-1</inkml:trace>
  <inkml:trace contextRef="#ctx0" brushRef="#br0" timeOffset="215">90 838 79,'8'-18'38,"-8"18"0,6-9-9,-3 27-13,-13 2-8,1 12-3,-6 6-2,-2 4-1,-1 2-1,2 2-1,4-5 0,3-4 0,9-7 1,10-8-1,10-13 0,12-8 1,11-6 0,6-6 0,4-4 0,0-3-2,-2 0-2,-8-6-5,-2 7-30,-16-1-2,-12 1 1,-9-5-2</inkml:trace>
  <inkml:trace contextRef="#ctx0" brushRef="#br0" timeOffset="578">243 8 93,'-22'-12'40,"-3"17"0,-5 14-2,0 16-33,-3 8-4,-1 7-1,7 4 0,3 3 0,9-5 1,12-9 0,14-11 0,13-12 0,10-15 0,11-7 0,0-9 0,3-7-1,-4-7 1,-4-3-1,-10-4 1,-12 1-1,-5 4 0,-9 5-1,-4 2-2,-4 2-3,4 18-15,11-12-19,6 10 1,13-2-2,14 0 2</inkml:trace>
  <inkml:trace contextRef="#ctx0" brushRef="#br0" timeOffset="2306">577 1554 86,'-1'-21'40,"-5"4"1,-12 0 0,-3 9-31,-10 3-6,-4 10-1,-6 17-2,-3 14 0,-3 19-1,3 14-1,6 18 0,8 11 0,15 4-1,13 0 0,18-8 1,16-13-1,19-17 1,16-16 0,13-22 1,10-23 0,6-20 0,2-16 0,-4-17 1,-7-14 0,-13-15 1,-16-10 1,-20-10 0,-19-3 0,-26-2 0,-19 7 0,-22 12-1,-14 17 0,-15 21-1,-5 19 0,-2 20-2,3 17-1,13 17-2,10 4-5,26 6-32,16-3-1,31-5 0,21-10-1</inkml:trace>
</inkml:ink>
</file>

<file path=ppt/ink/ink10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3:09.680"/>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0 287 83,'6'32'41,"13"2"-1,20 5 1,5-1-32,18 8-6,8 1-1,5-1-1,1 3-1,0-2 0,-2-4 0,-9-1 0,-7-7-1,-12-5 0,-8-2-3,-12-8-4,-2 3-6,-17-14-7,6 7-10,-13-16-8,11 15-1,-11-15 3</inkml:trace>
  <inkml:trace contextRef="#ctx0" brushRef="#br0" timeOffset="294">1048 589 69,'-6'-12'41,"6"12"-3,-1 10 2,6 14-20,0-6-17,7 6-2,6 6-1,1 7 0,6 1 0,3 2 1,2-3-1,0 0 0,-3-4 0,-5-3 0,-7-3-1,-9-4 1,-11-2 0,-13-2 0,-13 1 1,-9 0-1,-7-1 1,-5-1 0,-1-1-2,3-3-1,9-3-4,3-13-13,13-3-20,16-8 0,10-9-1,8-9 1</inkml:trace>
  <inkml:trace contextRef="#ctx0" brushRef="#br0" timeOffset="869">1085-4 71,'9'4'41,"0"-1"-1,-9-3 1,11 11-25,-14 0-11,2 6-2,-4 11-1,1 6 0,-1 5-2,0 5 1,1 2-1,3-2 0,3-4-5,-3-14-12,6-3-24,0-10 1,-5-13-1,12 4 1</inkml:trace>
  <inkml:trace contextRef="#ctx0" brushRef="#br0" timeOffset="1821">1428 1693 60,'-10'-24'41,"-1"-2"-2,-2-1 3,-7-4-23,2 12-11,-7 8-2,-1 18-2,-7 18-2,-1 18-1,0 18-1,6 17 0,11 14-1,12 7 0,19 1 0,15-8 0,19-12-1,19-16 1,16-16 0,8-19 0,2-21 1,2-23-1,-6-18 2,-8-17-1,-13-16 1,-14-15 1,-18-14 1,-19-10 0,-17-3 1,-17 7-1,-21 10 0,-12 17 0,-12 19-1,-8 22 0,-2 23-4,2 18-4,12 22-35,10 8-2,20 6 0,20 0-1</inkml:trace>
</inkml:ink>
</file>

<file path=ppt/ink/ink10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6:55.066"/>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108 2810 37,'14'-28'34,"5"-11"-3,10-16-9,16-2-3,0-21-7,16-6-4,5-16-3,12-4-1,7-8-2,2 0-2,-1 4 0,-4 9-1,-8 16 0,-12 12-1,-14 24 0,-15 32 0,-22 28 1,-19 36 1,-26 31 1,-27 28-1,-21 27 2,-18 25 3,-17 14 0,-10 6-1,-7-1 0,11-9 0,13-18 0,34-15 1,25-32 0,41-28-2,41-39-1,43-42 0,51-40 0,42-42 0,46-43 0,34-41-1,39-38-1,25-25 1,13-19-2,7-3 0,-5 1 1,-12 9-1,-20 21-1,-25 27 0,-34 40 0,-34 36 0,-34 48 1,-33 41 0,-37 48 0,-35 44 0,-35 48 0,-33 40 1,-28 39 1,-25 32 0,-18 29 2,-11 13-1,-8 9 1,7-3 1,9-17 0,17-21-1,25-38-1,30-39 2,39-59-2,45-56 0,56-67-1,57-61 0,62-63 0,51-57-2,59-48 1,45-42-2,50-28 0,27-11 0,15 3 0,-4 16-1,-15 24 2,-27 38-1,-40 44 1,-44 57 0,-64 61 1,-61 61-1,-64 66 1,-61 60 1,-68 67-1,-54 55 1,-55 59 0,-52 39 0,-45 35 1,-33 16 0,-24 9 0,-9-9 0,7-24-1,20-39 1,31-50-1,44-52 1,57-67-2,62-67 2,73-75-2,69-64 1,71-67 0,64-57-1,59-51 1,64-44-2,47-30 1,30-15-2,17 3 0,5 10 0,-2 26 0,-17 36 0,-28 40 0,-50 50 0,-52 57 0,-52 55 1,-62 55 1,-59 55-1,-73 58 2,-64 51 0,-61 53 1,-50 40-1,-55 27 1,-37 19 2,-26 4-2,-9-3 0,6-24 0,22-30 1,34-43-2,47-43 0,69-51 1,70-50-2,79-54 1,70-46 0,73-51-1,57-39 1,61-37-2,36-28-1,33-13 0,3-5 0,-4 7-1,-16 13 1,-27 32-1,-33 28 0,-52 37 1,-45 39 1,-63 37 1,-49 47 0,-60 44 0,-55 36 0,-58 36 1,-50 29-1,-43 28 2,-34 14-1,-28 16 1,-11-4-1,-3-10 1,13-17-1,26-23 1,36-21 0,48-37-2,57-29 1,63-38 0,57-32-2,65-34 1,56-30-2,57-26 1,45-21-1,30-15 1,18-6-1,4-1 2,-9 9 0,-26 12 0,-33 23 2,-46 24-1,-53 19-2,-42 34-14,-52 13-27,-51 15-3,-48 9 1,-37 2-2</inkml:trace>
</inkml:ink>
</file>

<file path=ppt/ink/ink10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3:59.65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2143 513 14,'7'-11'13,"-7"11"-1,0 0-3,0 0 1,0 0 0,0 0 1,0 0 1,0 0-1,0 0-2,0 0-2,0 0-1,0 0-1,0 0-2,0 0 1,0 0-1,0 0 1,7-9 0,-7 9 1,0 0 0,0-14-1,0 14 1,-8-15 0,8 15-1,-15-19-1,5 9-1,-4-1 0,1 1 0,-3-2 0,3 3-1,-1 0 1,-2-1-1,2 1 1,-2 1 0,2-1 0,-2 1 0,-1 0 0,1 1 0,-2-1 0,1 2 0,-2-2-1,1 1 0,-1-1-1,0 0 1,0-2-1,-1 3 1,0-2-1,0 0 1,-3-1-1,-2 2 1,-2 1-1,1 0 1,-3-1-1,0 2 0,-2 0 1,-2 0-1,0 0 0,-1 0 1,-2 0-1,0 2 1,-2-2-1,0 2 1,-1 0-1,1 2 1,1 0 0,1 1-1,2 3 0,-2 1 1,0 1-1,0 3 1,0 0 0,-1 2-1,-3 1 1,0 0-1,-2 0 0,-2 2 1,2-1-1,-1-1 0,0 2 0,-1-1 0,1-1 0,0 2 0,2-1 0,0 2 0,-1 0 1,0 0-1,0 3 1,3-2-1,1 2 0,2 1 0,2 1 0,1 0 0,5 3 0,4 2 0,1 0 0,3 6 0,4 1 0,2 3 0,4 5-1,4 1 1,3 4 0,4-2 0,2 2 0,2 1 0,0 0-1,2 0 0,1-1 1,-1-1-1,0-1 1,0 0-1,2-1 0,0-2 1,2 1 0,2-2 0,1-1 0,3 0 0,1-1 0,4 1 0,2-2 0,6 0 0,2-2 0,5-2 0,5-1 0,7-1 0,4-2 0,5-4-1,5-1 1,1-2 0,4-2-1,4-2 1,2-3 0,0-4-1,4-3 2,1-2-1,3-2 0,1-3 0,-2-2 0,3 0 0,-2-2 0,-4-1 0,-2-4 0,-4 0 1,-4-3-1,-2-2 1,-3-1-1,-5-6 1,-4-2-1,-2-5 0,-5-4 1,-4-4-1,-3-6 0,-6-5 0,-5-5 1,-4-4 0,-7-5 0,-2-1 1,-7 1 0,-5 0 0,-9 2-1,-6 1 1,-7 2 0,-6 1 0,-9 3-1,-7 1-1,-8 3 0,-4 3 0,-4 5-1,-1 3-1,2 5-1,1-1-3,12 14-9,9-8-26,13 3-1,16 1 1,19 1-1</inkml:trace>
  <inkml:trace contextRef="#ctx0" brushRef="#br0" timeOffset="1599">4623 211 6,'20'-8'31,"-10"-2"2,1 3 1,-11 7-12,5-13-7,-5 13-1,-13-8-3,2 7 0,-10-6-3,3 4-2,-10-5-1,0 2-1,-6 0-1,-3 1-1,-2 1 0,-4 2 0,-4 3-1,-1 2 0,-2 4-1,-3 4 1,-2 0 0,0 4 0,-4 3-1,1 4 1,-2 2 1,0 4-1,-1 3 0,2 1 0,3 2 0,2 2-1,4 1 1,4 0 0,6 2-1,5-3 0,6 2-1,5 1 1,7 2 0,4 0 0,8 2 0,5-2 0,5 0 0,5 3 0,4-3 0,3-2-1,2-2 1,2-1 0,1-2-1,0-1 1,4 1-1,0-1 1,1-2-1,1 0 1,2-1 0,1 3 0,1-2-1,3 0 1,0-3 0,0-1 0,4-3 0,1 0 0,4-1 0,2-6 0,-1 1-1,1-4 2,2 0-2,0-2 1,0-2 0,0 0 0,-3-2 0,4-2 0,1 0 0,-1-2 0,3 0 0,3 1 0,1-2 0,0-1 0,2 0-1,2 0 1,-2-3 0,1 2 0,0-2 0,-1-1-1,-4-3 1,1 0 1,-1-1-2,-3-3 2,-2-1-1,-1-5 0,-3-5 0,0-4 1,-2-6-1,-3-6 1,-2-7 0,-3-5-1,-2-4 2,-2-4-1,-4-2 0,-4 1 1,-5-1-1,-2 1 1,-7 1-1,-4 0 0,-7-1 0,-6-1 0,-11 0 0,-9-1 0,-9-2-1,-10-4 0,-12 2 0,-6 1 0,-8 2 0,-4 3-1,-1 6 1,1 4 0,-1 7-1,5 9 1,2 8 1,3 6-2,4 11 0,3 2-1,3 6-1,7-1-3,12 8-17,4-10-18,14-2 0,10-6-1,19-4 1</inkml:trace>
  <inkml:trace contextRef="#ctx0" brushRef="#br0" timeOffset="2862">7936 27 44,'0'0'36,"0"0"2,0 0-7,-4 10-14,-11-2-8,2 3-3,-10-2-2,-3 4 0,-8-3 0,-3 2-1,-9-4 0,0 2 1,-9-3-2,-2-1 1,-4 0-2,-3-1 1,-4-1-1,-1 0-1,0-1 1,-1 0 0,-1 1-1,0 1 1,1 1-1,3 1 1,0 2 0,1 1 0,2 1-1,2 3 2,2-1-1,4 5 0,3 0 0,5 5 0,5 2 0,6 2-1,3 0 1,4 3 0,5 3-1,4 2 1,1 4 0,3-2-1,4 4 0,2 3 1,3 6-1,4 1 0,4 1 0,4 3-1,8-1 1,2 3-1,7-5 1,6 4 0,4-1 0,6-2-1,7 0 1,5-1 0,5-2 0,5-1 0,4-3 0,4-4 0,2-6 0,2-1 0,3-6 0,2-4 1,0-5-2,2-5 2,1-4-1,-2-2-1,3-2 1,0-4 0,-3-1 0,-3-2-1,0 0 1,-4-3-1,0-2 1,-2-2-1,-3-6 1,-1-1-1,0-8 1,-1-6 0,-2-8 0,-1-8 0,-2-9 1,-3-10 0,-6-6 0,-4-9 0,-10-7 0,-7-3 1,-9-8 0,-10-2 0,-12 2 0,-11 0-1,-12 3 0,-9 7 0,-9 3-1,-8 7 0,-9 9-1,-4 8 0,-4 10 1,2 9-1,3 8 0,4 5-2,13 10 0,4 3-3,20 14-11,4-1-26,19 1 0,0 0 0,33 18 1</inkml:trace>
  <inkml:trace contextRef="#ctx0" brushRef="#br0" timeOffset="4015">10939 51 24,'0'0'34,"0"0"2,0 0-3,0 0-9,-37 28-9,20-26-5,-12 5-4,-1-4-1,-7 2-1,-8-2 0,2 0-1,-6-1-1,-1 2 1,-8-1 0,-1 2-1,-1-1 0,-5 4-1,1-1-1,0 5 0,-2-1 1,4 3-1,-3 3-1,7 1 1,-3 1 0,9 3 1,1 2 1,0 6-1,8 4 1,1 7 0,6 3-1,4 5 1,1 8-1,10 3 0,-4 4-1,6-3 1,2 0-2,2-2 0,6-2 0,-1 0 0,5-6 1,-2-1-1,7-2 1,1 1-1,2-2 1,6-4 1,1 2-1,3-5 1,3-1 0,3-4 0,1-3-1,0-3 1,5-3 0,-4-1-1,1-5 1,4 0-2,-1-5 1,5 0 0,-1-3 0,6-1 0,2-1 0,3-3-1,4-3 1,-1-2-1,9 1 2,-3-3-1,4 1 1,1-2-1,1 1 0,2-1 0,1 0 1,0 1-1,-3-2-1,0 1 0,3-1 0,-3 0-1,1 0 1,1-2 1,-4 2 1,2-3-1,-2 1 0,-1 0 1,2 1-1,-8-1 1,4 0-1,-50 4 0,79-3-1,-79 3 0,72-1 0,-72 1 1,63 3-1,-63-3 0,68 5 0,-68-5 1,77 3-1,-77-3 0,74 0 2,-74 0 0,67-5-1,-67 5 1,54-13 0,-54 13 0,43-22 0,-43 22 0,0 0-1,64-58 0,-64 58 1,40-56-1,-40 56 0,35-75 1,-20 30 0,-8 0 0,0-3 1,-5-5 0,-3-1-1,5-1 1,-6 0 0,3-2 0,-2 1 0,1 2 0,0-4 0,-4 6-1,-2 2 0,-6-2-1,1 5 0,2-3 0,-5 5-1,6-3 0,-8 5 0,5-1 0,-1-2 1,-8 3 0,2-1 0,18 44 0,-53-77 1,53 77-1,-62-64 0,62 64 1,-76-47-1,76 47 0,-87-23-1,43 20 1,-6 0 0,-5 4-1,-1 4 1,-4 4 0,6 0-1,2 2 1,3 3-1,7-2-1,42-12-3,-59 29-7,59-29-31,0 0-1,0 0 2,0 0-2</inkml:trace>
</inkml:ink>
</file>

<file path=ppt/ink/ink10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4:22.311"/>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5456 178 38,'0'0'19,"-9"3"1,9-3 1,0 0-4,0 0-1,-12-14-4,12 14-3,-6-9-3,6 9 0,-4-10 0,4 10-1,0 0 0,0 0 0,0 0-2,0 0 0,-6 14-1,6-3 0,-4 5-1,2 5 1,-4 5-1,0 9 0,-2 7 0,-2 5 0,0 7 0,-2 6 0,0 5 0,0 4 0,-2 3 0,0 1 0,1-2-1,-1 1 1,1-2 0,0-3-1,0-7 1,0-2 0,3-6-1,1-6 0,1-4 1,0-6-2,3-5 1,0-2 0,1-3 0,1-1 0,0-3 0,0 2 1,-1 0 0,1 0-1,0 3 1,0-4 0,-1 3-1,0-2 1,0 0-1,0-3 0,-1-5 0,2-1 1,1-6-1,2-9-1,-4 13 0,4-13 0,0 0-2,-7-13-1,6 3-1,-3-8-2,2 3 0,-4-8-2,5 1 0,-5-5 0,5 3 3,-3 0 1,2 4 3,0 0 2,-1-1 3,2 8 2,-3-3 2,4 16 1,-7-19-1,7 19-1,-7-18 0,7 18-2,-7-11-1,7 11 0,0 0-1,-8-11 0,8 11 0,0 0-1,0 0 0,-6 15 0,5 0 0,0 8-1,-2 5 0,2 6 0,-3 7 0,1 3 0,-1 2 0,0-4-1,0-3 1,2-4 0,-1-6 0,2-6 0,2-6 0,3-4 0,-4-13 0,6 14 0,-6-14 0,10-1 1,-10 1-1,18-17 0,-6 1 1,2-7-1,3-3 1,3-7-1,3-5 1,2-3-1,3 0 0,-1 3 0,1 2 0,-2 5 0,-2 4 0,-3 7 0,-6 5 0,-4 5-1,-11 10-2,12-10-1,-12 10-6,2-10-23,5 1-7,-1-3 0,7-7 1</inkml:trace>
  <inkml:trace contextRef="#ctx0" brushRef="#br0" timeOffset="1138">5702 812 51,'0'0'36,"0"0"0,0 0-3,12 8-16,-12-8-9,0 0-2,6-13-1,-6 13-1,14-20 0,-2 6 0,0-5-1,2-2 0,-1-1 0,1-1-1,-1 3-1,-2 1 1,-1 3-1,-2 2 0,-8 14-1,8-14 1,-8 14-1,0 0 0,0 0 0,0 0 0,0 0 0,0 0 0,7 16 0,-6 1 0,0 3 0,0 7 0,-1 4 0,-1 7 0,-1 1 1,0 2-1,-1 0 0,-2 2 1,-1-1-1,1-3 0,-2-4 1,3-6-1,0-6 0,1-6 0,0-3-1,3-14 0,-2 10-2,2-10 0,0 0-2,-3-9-3,3 9-8,0 0-14,-7-9-10,7 9-1,-12-5 3</inkml:trace>
  <inkml:trace contextRef="#ctx0" brushRef="#br0" timeOffset="1611">5705 1153 51,'-10'13'36,"10"-13"0,-2 13-8,2-13-12,0 0-6,0 0-3,13-2-2,-13 2-1,24-2 0,-5 1 0,4 0 0,2 1-1,5 0 1,1-1-1,3 2 0,-4-2 0,0 1 0,-6-2-1,-1 1 0,-6-1-1,-5 1 0,-12 1-1,14 0 0,-14 0 1,0 0-1,0 0 0,0 0 0,0 0 0,0 0-1,5 12-3,-5-12-4,0 0-33,0 0-2,-1-15 1,-3-3-2</inkml:trace>
  <inkml:trace contextRef="#ctx0" brushRef="#br0" timeOffset="37317">4862 2062 26,'-13'11'34,"13"-11"1,-17 17-1,2-10-17,4 5-9,-4-3-3,0 4-1,-1-2 0,-1 3 0,0-2-1,0 1 0,-2 0-1,2 0 1,-4 0-2,-1 1 1,-2-1-2,-3 0 1,-4-2 0,-4 0-1,-6-2 0,-3-3 1,-6-2-1,-4-4 1,-5-5 0,-4-2 0,-5-8 0,-5-4 0,-3-6 1,-2-4-1,-3-6 0,-2-6 0,-2-4-1,-2-5 1,3-4-1,2-8 0,5-6 0,6-6 0,5-5 0,11-3 0,6-5 0,11-3 1,8-4-1,6 2 1,5 0-1,5 3 1,6-1 0,-1 3 0,5 2 0,0 3-1,1 3 0,1 2 0,-1 5 1,0 3-1,0 6 0,-2 5 0,0 8 0,1 8 0,-3 6 0,2 12 1,-2 6-1,1 9 1,6 9-1,-13 3 1,5 8 0,0 5-1,0 7 1,-1 3 0,-1 2-1,1 3 1,0-3-1,0 1 1,0-5-1,1-2 1,0-8-1,2-2 1,6-12-1,-11 9 0,11-9-1,-6-13 1,5-4 0,1-7 0,1-5-1,3-6 1,2-3 0,4-5 0,-1 4 0,2-1 0,2 5 0,-3 6 1,2 7-1,-3 4 1,-1 5-1,1 8 1,3 4 0,1 9-1,4 4 1,3 4-1,7 6 1,4 2-1,3 5 1,3 0-1,-2 0 1,0 0 0,-3-3 0,-3-1 1,-4-5-1,-3 0 0,-3-3 0,-3-3-2,-3 0-2,-3-13-7,3 2-31,-1-12-1,8-5 0,5-11-1</inkml:trace>
  <inkml:trace contextRef="#ctx0" brushRef="#br0" timeOffset="38593">6413-2 44,'4'13'38,"3"1"0,4 3-1,-1-4-15,4 16-14,-1 1-3,3 12 0,1 6-3,4 11 1,0 6-1,5 11 1,3 5-2,3 7 2,2 2-2,3 5 1,-2-2 0,0-2-1,-4-1 1,0-6-1,-4-10 0,-2-5 0,-5-12 0,-1-7 0,-5-13-1,0-7 1,-6-10-1,1-5 0,-9-15 0,6 12 0,-6-12-1,0 0-1,-5-9 0,5 9-3,-12-15-1,1 0-6,11 15-13,-15-22-17,6 9 1,-3 0 1,-2 1 1</inkml:trace>
  <inkml:trace contextRef="#ctx0" brushRef="#br0" timeOffset="38972">6740 1298 41,'0'0'38,"-11"-4"1,11 4-1,0 0-12,7 18-15,0-2-7,6 7-2,4 5 0,3 8-2,2 7 0,5 3 0,-1 3 0,1 0 0,-1-2 0,-1-5 1,-3-8 0,1-8 0,-2-13 1,1-10 0,-1-15 0,0-9 0,-1-9 1,0-6-1,-3-4 1,0-3-1,-5 2-1,-3 5-1,-3 4 0,-5 3-3,1 7-2,-11-5-11,8 7-26,-4-3 1,2-1-1,-1-4 1</inkml:trace>
  <inkml:trace contextRef="#ctx0" brushRef="#br0" timeOffset="39392">6984 546 85,'0'0'38,"-15"19"0,11 10-11,0-4-21,7 11-3,2 5 0,4 6-2,4 2 0,6-1 0,5-6 0,6-7 0,5-6 0,6-10-1,1-13 1,4-9-1,-3-10 1,-1-5 0,-8-8 0,-6-2 1,-10-6 1,-12-2 0,-15-3 0,-11 3 0,-10 4 0,-5 5-1,-6 4 0,0 7-2,2 8-2,0 2-6,16 18-34,4 1-1,8 1 0,4-1-1</inkml:trace>
  <inkml:trace contextRef="#ctx0" brushRef="#br0" timeOffset="45743">7150 2032 28,'0'0'32,"0"0"-1,0 0-8,0 0-7,0 0-3,0 0-3,0 0-2,0 0-2,0 0 0,4 17-1,-4-17-2,2 21 0,-2-6 0,1 6-1,-1 3-1,-1 6 1,-1 4-1,0 5 0,-4 7-1,1 2 1,-2 5-1,-1 1 0,-1 3 0,-1 2-1,1-1 2,-4 2-1,1-1 0,0-1 0,-3-1 0,1-2 1,-2-3-2,1-2 2,-3-6-2,2-1 1,-1-6 0,-2-2 0,1-4-1,-3-1 1,-1-1 0,-3-2 0,-2 0 0,-4 0-1,-2 0 1,-4 0-1,-4 0 1,-3 0-1,-1 1 1,-4 0 0,-2 0 0,0 1 0,-2-2 0,0-2-1,-1-2 1,1-3 0,-2-2 0,-1-3 0,-1-4 0,0-2 0,-1-3 0,0 0 1,-2-3-1,-1-1 0,-2-1 1,-2 0-1,-1 0 0,-4-1 0,-1 1 1,-2 0-1,-5 0 0,-1-1 0,-1 0 0,-2-1 0,-3-2 0,-2 1 0,-1-1 0,-1-4 0,0 0 0,0-1 0,-2-3 0,2-2 0,-1-2 0,0-4 0,-2-4 0,-1-2 0,-1-3 0,-2-3 0,0-2 0,-4-3 0,1-1-1,-2-5 2,-1 0-1,1-2 1,-3-6-1,0-2 1,-2-3-1,3-2 1,-2-5 0,4 0-1,-3-4 1,3-3-1,1-3 1,3-1 0,3-5 0,-1-1 0,4-3 0,1 0 0,2-1 0,0 1 0,3 0 0,2 0 0,0 0 0,2 4-1,4-2 1,2 2-1,5 1 1,3-1-1,1 1 1,3 1 0,3 3-1,4-2 1,2 4-1,1-1 1,4 4-1,1 1 1,3 3-1,3 1-1,3 2 2,2 4-1,3 2 0,2 2 0,0 3 1,6 2-2,1 1 2,3 6-1,1 5 0,2 1 0,3 5 0,2 4 0,3 4 0,3 6 0,-1 5 1,5 2-1,4 9 1,-5-11-1,5 11 1,0 0-1,0 0 1,0 0-1,0 0 0,1 10 0,-1-10 0,0 0 1,4 12-1,-4-12 0,3 9 1,-3-9-1,2 10 0,-2-10 1,2 13-1,-2-13 0,0 16 0,-2-2 1,-2 5-1,0 1 0,-1 7 0,-2 1 1,-1 5-1,1 3 0,-1 1 0,1 0 1,2-1-1,-1-2 1,1-6-1,2-3 0,0-5 0,1-5 0,1-4 0,1-11-1,0 0 2,0 0-1,-1-20 0,1-1 1,0-9-1,0-5 1,-2-11-1,0-7 0,-1-9 0,-3-4 0,1 0 0,1 1 0,-1 5 0,1 3-1,3 10 1,0 7 1,2 11-2,0 11 2,4 7-1,6 9 0,9 8 0,5 8 0,6 7 0,7 1-1,8 7 1,5 1 0,3 0 0,-3 1 1,-2-3 0,-3-2-1,-5-5 1,-2-3 0,-7-4-1,-6-3 1,-5 0 0,-4-6-1,-3 2 0,-4-6 0,-10-1 0,10 4-1,-10-4 0,0 0-3,0 0-4,0 0-33,0 0-2,0 0 2,0 0-2</inkml:trace>
</inkml:ink>
</file>

<file path=ppt/ink/ink10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6:23.303"/>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877 0 59,'6'13'38,"-4"6"1,-3 1-1,6 11-26,-7-1-6,7 8-3,2 6-1,11 8 0,5 6-1,7 10-1,6 6 1,3 3 0,0 6-1,0 3 0,-1 2 0,-10-1 0,-9-2 0,-3-1 1,-9-1-1,-6-3 1,-9-3 0,-10-4 0,-16-3 0,-5-4 0,-11-9 0,-6-6-1,-5-10 2,-8-13-1,1-13 1,0-13-1,5-16 1,-2-15-1,3-15 0,0-11 1,4-12-1,9-6-1,7-8 0,5-3 0,12-4 0,5-1 1,12 1-1,4 1 1,5 5-1,2 6 1,-1 11 0,2 8 0,-4 11-1,1 10 1,-2 10-1,0 7 1,0 8-1,1 11 1,0-10-1,0 10 0,0 0 0,0 0 0,0 0 0,0 0 0,0 0 0,0 0 0,0 0 0,0 0 0,0 0 0,0 0 0,0 0 0,0 0 0,0 0-1,0 0 1,0 0 0,0 0 0,0 0 0,0 0 0,0 0 1,0 0-1,0 0 0,-12-11 0,12 11 0,0 0 0,-9-6 0,9 6 0,-14 6 0,4 0-1,-4 2 1,-6 8 0,-2 1-1,-5 5 1,2-1 1,-2-2-2,3 0 2,-1-3-1,7-1 0,7-6 0,11-9 3,-16 9-3,16-9 0,0 0 1,3-21-1,5 4 1,7-6-1,-3-8 0,9-5-1,4-4 1,-1-1 1,6-2-1,-1 7 1,0 1-1,-4 5 0,1 8 1,-2 5 0,-3 8 0,2 8 0,-2 8-1,-3 9 1,3 10 0,-1 11-1,2 9 1,-1 6-1,1 5 1,-2 2-1,-1 1 0,0-4 0,-2-4 0,2-8-1,-4-5 0,1-4-1,-4-12-3,3 1-5,-10-10-33,7-6 0,3-3-1,2 0 0</inkml:trace>
  <inkml:trace contextRef="#ctx0" brushRef="#br0" timeOffset="1252">1508 2019 60,'-1'-18'40,"-3"-1"0,-4-8-5,3 7-21,-11-6-6,-3 8-2,-5 1-1,2 7-1,-6 7-1,3 8-1,-3 9 0,3 10 0,1 8-1,10 8-1,3 5 0,2 5-1,9 2 2,7 0-2,7-1 1,10-8-2,5-5 2,4-7-2,4-9 1,4-7 0,2-10 1,-2-6-1,1-9 1,-4-5 0,-4-8 1,-3-8 0,-6-6 0,-3-6 2,-8-8-1,-6-1 1,-11-3 0,-6 6 0,-7 0 0,-5 9 0,-2 7 0,-5 10-2,0 10 0,-1 6-1,4 11-1,3 1 0,4 6-4,0-5-5,9 9-34,3-5-2,7-1 2,8-4-2</inkml:trace>
</inkml:ink>
</file>

<file path=ppt/ink/ink10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7:03.591"/>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 0 37,'0'0'35,"-16"48"-1,16-48-5,0 0-6,0 0-4,0 0-7,0 0-3,0 0-3,12 41-1,-12-41-2,0 0 0,49 29-1,-49-29 0,49 27-1,-49-27 0,54 30 0,-54-30-2,52 27 1,-52-27-1,0 0 0,56 35 1,-56-35-2,0 0 1,0 0 0,0 0 1,31 44 0,-31-44 0,0 0 1,0 0-1,0 0 0,0 0 0,0 0 1,0 0-1,0 0 0,7 49 1,-7-49-1,0 0 0,-25 57 0,25-57 0,-32 58 0,32-58 1,-34 61-1,34-61 0,-31 62-1,31-62 2,-21 47 0,21-47 1,0 0-1,-19 46 0,19-46 1,0 0-1,0 0 1,0 0 0,0 0-2,0 0 0,0 0 0,0 0 1,0 0-1,0 0 0,0 0 0,0 0 0,0 0 0,0 0 0,0 0 0,-1-61-1,1 61 2,-8-63-2,8 63 1,-10-83-1,2 33 1,-2 1 0,0-3 0,-3 4 0,1 3 1,12 45-1,-16-65 1,16 65-1,0 0 1,-15-50 0,15 50-1,0 0 0,0 0 0,0 0-1,0 0 1,0 0-2,0 0-2,0 0-38,0 0-1,-17 43 1,17-43-1</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3T22:26:13.357"/>
    </inkml:context>
    <inkml:brush xml:id="br0">
      <inkml:brushProperty name="width" value="0.05292" units="cm"/>
      <inkml:brushProperty name="height" value="0.05292" units="cm"/>
      <inkml:brushProperty name="color" value="#FF0000"/>
    </inkml:brush>
  </inkml:definitions>
  <inkml:trace contextRef="#ctx0" brushRef="#br0">12938 7858,'-26'-26,"0"26,-1-27,1 1,-27 26,26 0,-26-27,0 27,1 27,-1-27,-27 0,27 26,0 27,0-26,1 52,-1-26,0 26,26 27,-26 0,27 0,26 0,0-1,0 1,26 27,27-28,-26-25,26-1,26 1,-26-28,26 1,1-26,-1-1,0-26,1 0,-1-26,1-1,-1-26,0 1,1-28,-1 1,-26-1,0-25,-27 25,1-26,-1 27,-26-27,0 27,0-1,-26 1,-27 0,26 26,-25 0,-1 26,-27 1,1-1,26 1,-26 26,26-26,-27-1,27 27,0-26</inkml:trace>
  <inkml:trace contextRef="#ctx0" brushRef="#br0" timeOffset="899.0514">11351 8176,'0'0,"26"0,-26 0,0 26,0-26,0 27,27-27,-1 26,1 0,-1 27,1-26,26 26,0-27,-1 54,1-54,0 27,-26-27,-1 1,1-1,-1-26,-26 27,0-27,0 0,0 0,-26 0,26 0,-27 0,1 26,-1 1,1-27,-1 26,1 1,-1 26,1-27,0 0,-1 27,1-26,26-1,0-26,-27 27,27-27,0 0,0 0,0 0,0-27,0 1,0-1,0 1,0-27,0 0,-26 0,26 0,0-26,0 26,0-26,-27 26,27 0,0-27,-26 54,26-27,0 27,0-1,0 27,0-26,0 26,-27 0,27 0,0 0,0 0,0 0,0 0,0-27,0 27,0 0,0 0,0 0,0 0,0 0,0 0</inkml:trace>
  <inkml:trace contextRef="#ctx0" brushRef="#br0" timeOffset="9539.5457">13335 7885,'0'0,"0"0,0 0,0 0,0-27,0 27,0 0,0-26,0-1,0 27,0-26,0 26,-26 0,26-27,0 27,0-26,0 26,-27-27,27 27,-26 0,26 0,-26-26,-1 26,27-27,-26 27,-1-26,1 26,26 0,-27-26,1 26,-1 0,1-27,-1 27,1-26,-27 26,27-27,-1 27,1 0,-27 0,26 0,-26-26,27 26,-27 0,27 0,-27-27,26 27,1 0,-1 0,1 0,-1 0,1 0,26 27,-27-27,27 0,-26 26,-1-26,27 0,-26 27,0-27,-1 26,1-26,26 0,-27 27,1-27,-1 0,27 26,-26-26,26 26,-27-26,27 27,-26-1,-1 1,27-1,-26 1,0 26,26-27,-27 1,1 26,-1-27,27 27,0-27,-26 1,26 26,0-27,-27 1,27-1,0 1,0 25,0-25,0-1,0 27,0-26,0 26,0-27,0 1,0 26,0-27,0 0,0 27,0-26,0-1,0 27,0-26,0 26,0-27,27 0,-27 27,0-26,26 26,-26-27,0 27,0-26,27-1,-27 27,26-27,-26 1,27-1,-27 1,26-1,0 27,-26-53,27 53,-1-26,1-1,-1 0,1 1,-1-1,1-26,-1 27,1-27,-1 26,0 1,1-27,-1 0,1 0,-1 26,1-26,-1 0,27 0,-26 0,26 0,-1 0,-25-26,26 26,-27 0,27 0,-26-27,26 27,-27-26,0 26,1-27,-1 27,27 0,-26-26,-1-1,27 1,-26 0,-1 26,1-27,25-26,-25 53,-1-26,27-1,-26-26,-1 53,27-26,-26-27,-1 53,0-53,27 27,-26-1,-1 1,1-27,-1 26,-26-26,27 27,-1-27,-26 27,27-27,-1 0,-26 0,27 0,-1 0,-26-26,26 52,-26-26,0 27,0-27,0 26,0-26,0 27,0 0,-26-27,26 26,-26-26,-1 27,1-1,26-26,-27 27,1 0,-1-1,1 1,-27-1,26 1,-26-1,27 1,0 26,-1-27,1 1,-1 26,1-27,-1 27,27 0,0 0,-26-26,-1 26,27 0,0-27,27 1,-27 0</inkml:trace>
  <inkml:trace contextRef="#ctx0" brushRef="#br0" timeOffset="13705.784">11483 7541,'27'-27,"-27"27,0 0,0 0,0 0,0 0,0 0,0 0,0 0,0 0,0 0,0 0,0 0,-27 0,27 0,-26 0,-1 0,1 0,-27-26,-26 26,-1 0,-26 0,1 0,25 0,-52 0,26 0,-26 0,26 0,0 0,27 0,-27 0,27 0,52 0,-26 0,0 0,53 0,-26 0,26 0,0 0,0 0,0 0,0 0,0 0,0 0,0 0,0 0,0 0,0 0,0 0,-27 0,27 0,0 0,0 0,-26 0,26 0,-27-27,27 1,0 26,0-27,0 27,0-26,0-1,27 1,-27 0,26-1,-26 27,0-26,0 26,27 0,-27 0,0 0,0 0,0 0,0 0,-27 0,1 0,-27 26,0-26,0 27,0-1,-26-26,26 26,-26 1,26-1,0-26,26 27,1-27,-1 26,27-26,0 27,53-27,-26 26,26-26,0 27,-1-1,1 1,27-27,-27 26,0 0,-1 1,1-1,-26 1,-1-27,1 26,-27 1,26-27,-26 0,27-27,-1 1</inkml:trace>
  <inkml:trace contextRef="#ctx0" brushRef="#br0" timeOffset="14075.8049">10795 6720,'0'-26,"0"26,-26 0,26 26,-53 1,27-1,-1 1,1-1,26 27,0-26,0-1,26 1,27-1,26-26,1 0,-27 0,26 0,0-26,-26-1,0 1,-26-1,-27 1,-27-1,1 1,-27-1,-27 1,1 26,0-27,-1 27,1 0,26 0,0 27</inkml:trace>
  <inkml:trace contextRef="#ctx0" brushRef="#br0" timeOffset="14795.8463">8070 7779,'0'-53,"0"26,-26-26,-1 27,-26 0,0 26,0 0,1 0,-28 26,27 27,0 0,0 26,-26 27,26 26,0 1,27 25,-1-25,27 25,0 1,27 0,26-27,26-26,27 0,-27-53,27 0,26-27,1-26,-1 0,0-26,1-54,-1 1,-26-27,0 0,-27-52,0 25,-52-25,-1-1,-26 0,0 27,-53-27,0 53,-26 0,0 53,-1-26,-26 53,27-1,-27 27,0 0,27 27,0-27,52 0,1 26,-1-26</inkml:trace>
  <inkml:trace contextRef="#ctx0" brushRef="#br0" timeOffset="16077.9196">7382 10319,'0'0,"0"-27,27 1,-27-1,26-26,1 1,-1-1,1 0,-27 0,26 0,0 0,-26 27,0-1,0 27,0 0,27 27,-27-1,0 27,26 0,1 0,-1 26,1-26,26 0,-27-27,1 1,-1-1,-26-26,0 0,-26-26,-1-27,-26 26,0 1,0-27,0 27,-26-27,26 26,0 1,27-1,-1 27,27 0,0 0,27 0,-1 0,27 0,0 0,26 0,-26 0,0-26,27-1,-27 27,-27-26,0 26,1 0,-54 26,27 1,-26-1,-27 1,0 26,27 0,-27 0,0-27,26 27,1-27,0 1,-1-1,27-26,0 0,0 0,0 0,27-26,-27-1</inkml:trace>
  <inkml:trace contextRef="#ctx0" brushRef="#br0" timeOffset="24460.3991">14394 7594,'-27'0,"1"26,26-26,-27 0,27 0,0 0,0 26,27-26,-1 0,27 0,0 0,26 0,1 0,26 0,26 0,0 0,1 0,25 0,-25-26,25 26,1 0,-53 0,0 0,0 26,-27-26,-26 0,0 0,-27 0,-26-26,0 26,27 0,-27-26,0 26,-27 0,27-27,-26 1,-1-1,1 1,-27-1,26 1,-25-1,-1 1,26 26,-26 0,0 0,27 0,26 0,0 0,26 26,27-26,0 27,0-27,26 26,-26-26,0 27,0-1,-26-26,-27 27,-27 26,1-27,-27 27,-27 0,1 0,0-27,-1 1,27-1,1 1,25-27</inkml:trace>
  <inkml:trace contextRef="#ctx0" brushRef="#br0" timeOffset="24830.4202">15108 6826,'-26'0,"-27"0,53 27,-27-54,27 1,27 26,-1-27,1 1,-1-27,1 53,-1-26,0-1,1 1,-1 26,-26 0,27 26,-27 1,26-1,-26 27,0 0,27-27,-27 27,0-26,26 26,-52-27,26-26,0 26,-27-26</inkml:trace>
  <inkml:trace contextRef="#ctx0" brushRef="#br0" timeOffset="24973.4284">15135 7038,'0'0,"0"0,0 0,52 0,-25 0,-1 0,1 0,-1-27,27 27,-26 0,-1-26,27 26</inkml:trace>
  <inkml:trace contextRef="#ctx0" brushRef="#br0" timeOffset="25743.4725">16907 8017,'-26'-53,"26"27,-27-1,27 1,-26-1,-1 27,-26-26,1 26,25 0,-26 0,0 26,-26 1,26 26,0 26,0 27,27 0,-1-1,1 28,26-1,0 27,53-27,0 0,0-26,52 26,1-52,26 26,1-53,-1-1,27-25,-27-27,0 0,1-53,-1 0,-26-26,-27-1,27-52,-53 0,0-1,-53 1,26 0,-26 0,-26-1,-1 1,-26 53,-26-27,-27 53,27 0,-27 0,0 27,-26-1,26 1,0 26,27 0,0 0,26 0,26 0,1-27</inkml:trace>
  <inkml:trace contextRef="#ctx0" brushRef="#br0" timeOffset="33755.9308">17992 7567,'0'0,"0"0,-26 0,26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0,26 0,0 0,1 0,26 0,-27 0,27 0,27 0,-1 0,0 0,1 0,-1 0,0 0,1 0,-27 0,26 0,-26 0,0 0,-27 0,1 0,-1 0,1 0,-27 0,0 0,26 0,-26 0,0 0,0 0,0 0,0 0,27 0,-27 0,0 0,0 0,0 0,0-26,-27 26,27-27,-26 1,-1-1,1 1,-1 26,1-27,0 1,-1-1,-26 27,53-26,-26 26,26 0,0 0,26 0,1 0,26 0,-1 26,-25-26,52 0,1 0,-1 0,-26 27,0-27,0 0,-27 26,1-26,-27 27,0-1,-27 1,1-1,-27 1,26-1,-26 1,1-27,-1 26,26 0,-26-26,27 27,-1-27,1 0,26 26,-27-52,27 26,-26 0,26-27,0 1</inkml:trace>
  <inkml:trace contextRef="#ctx0" brushRef="#br0" timeOffset="34198.9561">18627 6562,'-26'0,"-1"0,27 0,-26 0,26 0,-27 0,27 0,27 0,-27-27,26 27,1-26,25-1,-25 1,26-1,0-26,-27 27,1 0,-1-1,1 27,-1-26,-26 26,27 0,-27 26,0 27,0-27,-27 27,27-26,0 52,0-26,0 0,-26 0,52-27,-26 27,0-26,0-1,0-26</inkml:trace>
  <inkml:trace contextRef="#ctx0" brushRef="#br0" timeOffset="34384.9667">18653 6879,'-26'0,"26"0,0 27,26-27,1 0,26-27,-27 27,27 0,0 0,0-26,0 26,-27-27,27 1,0 26,0 0</inkml:trace>
  <inkml:trace contextRef="#ctx0" brushRef="#br0" timeOffset="35068.0058">20400 7911,'-27'-26,"1"-27,-1 0,-52 53,26 0,0 0,-26 26,26 27,0 27,-26 25,26 1,26 53,-26 0,53-1,0 28,27-28,26 1,0-27,26 1,27-54,0-26,26 0,0-53,0-53,27 0,-26-26,-28-27,1-53,0 0,-53 1,0-28,-27 28,-26-1,-53 0,0 27,-26 26,0 27,-27 26,0 26,-26 1,-1 26,28 0,-1 26,26 1,1-1,0 27,52-26,1 26</inkml:trace>
  <inkml:trace contextRef="#ctx0" brushRef="#br0" timeOffset="36035.0608">19871 11906,'0'27,"0"-27,0 0,0 0,0 0,0 0,0-27,0-26,26 27,0-27,1-26,26 26,-27-27,1 27,-1 0,27 1,-26 25,-1 1,1-1,-1 54,-26 26,0-1,0 28,0 26,-26 0,-1 26,-26 0,0-26,0 26,0-26,-26 0,26-27,0 1,0-54,27 27,-1-27,27-26,-26-26,52 26,1-26,-1-1,27 1,0 26,0-27,0 27,0 0,0 0,0 27,0-27,-27 0,27 0,-27 0</inkml:trace>
  <inkml:trace contextRef="#ctx0" brushRef="#br0" timeOffset="36940.1129">20453 12515,'0'-53,"0"26,0-52,26 26,-26 0,0 0,0 0,0 27,27-1,-27 27,0 0,0 27,0-1,0 1,26-1,-26 27,0-26,26-1,-26-26,27 0,-1 0,-26 0,27-26,-1-1,-26 1,27-1,-27 27,0 0,26 0,-26 0,0 27,0 26,27-27,-27 1,26-1,1-26,-1 0,1 0,25 0,-25-26,-1-1,1 27,-27-26,26 26,-26 0,0 0,0 26,0-26,0 0,0 27,0-1,0-26,0 0,27-26,-27-1,0 27,0-53,-27 27,27-27,-26 26,26 1,0-1,-27 27,27 0,27 0,-27 27,26-1,1 1,-1-1,1 1,-1-1,1 1,-1-27,0-27,1 27,-27-26,26-1,1 27,-27-26,26-1,1 27,-27 0,26-26,1 26,-1 0,27-27,-53 1,53 0,-27-1,-26 1,27-27,-27 26,0 1,-27-1,27 27,-26 0,26 27,-26 26,-1-27,27 27,0 0,0 0,0 0,27-27,-27 1,52-27,-25-27</inkml:trace>
  <inkml:trace contextRef="#ctx0" brushRef="#br0" timeOffset="37558.1482">21908 11615,'26'-53,"1"0,-1 0,1 27,-27 0,26-27,-26 26,0 1,27 26,-27 0,0 0,-27 26,27 27,0 0,0 26,0 27,-26 0,26 0,0 26,-27-52,54 25,-54-52,27 27,0-54,0 1,0-27,-26-27,26 27,-27-26,27-1,0 1,0 26,0-27,27 27,-1 0,1-26,-1 26,1-27,-1 27,27-26,-27 26,1-27,26 1,0 26,-27-26,1 26,-1-27,-26 27,0 0,27 27,-54-27,27 26,0 0,0 1,0-1,0 1,27-1,-1 1,0 26,27-27,-26 1,-1-1,-26 1,-26-1,-1-26,1 26,-27-26,0 0,53 0,-26-26,-1 26,27-26</inkml:trace>
  <inkml:trace contextRef="#ctx0" brushRef="#br0" timeOffset="38605.208">16669 10769,'0'0,"0"0,0 0,27-27,-27 27,26-26,0-1,27 27,-26-26,-1-27,1 26,-27 27,26-26,1 26,-27 0,0 0,0 0,0 26,0 1,0-1,26 27,-26-26,0 52,0-26,0 0,0 0,0 0</inkml:trace>
  <inkml:trace contextRef="#ctx0" brushRef="#br0" timeOffset="38760.2169">16801 11165,'53'0,"0"0,0 0,0 0,0-26,0 26,0-26,-27 26</inkml:trace>
  <inkml:trace contextRef="#ctx0" brushRef="#br0" timeOffset="39693.2702">16696 11748,'26'-27,"0"-26,-26 0,27 0,-27 0,26 27,-26-1,0 27,0 0,0 27,0-1,0 27,0 0,27 0,-27-26,26 26,-26-53,27 0,-1 0,1-27,-1 1,1-1,-1-26,-26 27,0-1,0 1,0 26,0 0,-26 26,26-26,0 27,0-1,26 1,-26-27,27 0,-1 0,0 0,-26-27,27 27,-27-26,26 26,-26 0,0 0,0 0,27 26,-27 1,0-27,0 0,26 26,1-26,-1-26,1 26,-1 0,1-27,-1 1,0-1,1 1,-1 26,-26-27,0 1,0 26,27 0,-27 0,0 0,0 0,0 0,0 0,0 0,0 0,0-27,0 27,0-26,0 26,0 0,0 0,-27-26,27 26,-26 0,-1 0,27 26,-26-26,26 26,0 1,0-1,0-26,26 27,1-1,-1-26,27 27,-26-27,-1 0,1 0,-27 0,26 0,-26-27,0 27,0 0,27 0,-27-26</inkml:trace>
  <inkml:trace contextRef="#ctx0" brushRef="#br0" timeOffset="40075.2919">17754 11192,'0'-27,"0"-25,0 52,0-27,26 27,-26-26,0 26,0 0,0 0,0 0,0 0,0 0,0 26,0 1,0-1,0 27,0 0,0 0,-26-27,26 27,0 0,-27-27,27 1,0-1,-26 1,26-27,0 0,0 0,0 0,26 0,1 0,-27 0,26 0,1 0,-27-27,26 27,-26 0,27 0,-1 27,-26-27</inkml:trace>
  <inkml:trace contextRef="#ctx0" brushRef="#br0" timeOffset="40516.3174">17516 11933,'-53'0,"26"26,1-26,-1 27,1-1,0-26,-1 53,27-27,0 1,27-1,-1 27,0-26,27 26,-26-27,-1 1,1-1,-27 1,-27-1,1 0,-27 1,26-27,-25 26,25-26,1 0,-1 0</inkml:trace>
  <inkml:trace contextRef="#ctx0" brushRef="#br0" timeOffset="43808.5055">20162 9710,'0'0,"0"0,0 0,0 0,0 0,0 0,0 0,0 0,0 0,0 0,0 0,0 0,0 0,0 0,0 0,0 0,0 0,0 0,0 0,0 0,0 0,0 0,0 0,0 0,0 0,0 0,0 0,0 0,0 0,0 0,0 0,0 0,0 0,0 0,0 0,0 27,0-27,0 0,0 0,0 0,0 26,-27-26,27 27,0-1,0 1,0-1,0 0,0 27,0-26,0-1,27-26,-1 27,1-27,-1 0,0-27,-26 1,27-1,-1 27,1-26,-27-27,0 27,0-1,0 1,0 26,-27-27,27 27,-26-26,26 26,-27 26,27-26,0 0,-26 0,26 0,-26 27,26-27,0 0,0 0,0 26,0-26,0 27,-27-27,27 26,0 0,0 1,0-27,27 26,-27-26,0 0,26 0,-26 0,26-26,-26 26,27-27,-27 1,0 0,0-1,0 1,0 26,0 0,0 0,-27 0,27 0,-26 0,26 0,0 26,-26 1,26-27,0 0,0 0,0 26,0-26,0 0,0 0,0 0,0 0,0 0,0 0,0 0,0-26,0 26,0 0,0 0,0 0,0 0,0 0,0 0,0 0,0 0,0 0,0 0,0 0,0 0,0 0,0 0,0 0,0 0,0 0,0 0,0 0,0 0,0 0,0 0,0 0,0 0,0 0,0 0,0 0,0 0,0 0,0 0,0 0,0 0,0 0,0 0,0 0,0 0,0 0,0 0,-27 0,27 0</inkml:trace>
  <inkml:trace contextRef="#ctx0" brushRef="#br0" timeOffset="44552.5483">20082 9869,'0'0,"0"26,0-26,0 0,0 0,0 0,0-26,0 26,0 0,-26 0,26 0,0 0,0-26,0 26,-27 0,27 0,0 0,0 0,-26 26,-1-26,1 0,-27 0,0 0,0 0,-26 0,-1 0,1 26,-27-26,0 0,1 0,-1 0,-27 0,28 0,-1 0,-27 27,54-27,-27 26,0-26,1 0,25 27,27-27,27 0,-27 0,26 0,27 0,0 0,0 0,0-27,0 27,0 0,27-26,-1 26,1-53,-27 27,26 26,1-53,26 26,-27 1,1-27,-1 26,-26 1,27-1,-27 27,0-26,-27 26,1 0,-1 26,-26-26,0 27,0-1,0 1,1-1,-1 27,0-26,26-1,1 27,26-27,0 27,53-53,-27 53,27-26,0-27,26 26,-26 1,0-27,0 26,0-26,-26 0,25 0,-25 0,-1 0,1 0</inkml:trace>
  <inkml:trace contextRef="#ctx0" brushRef="#br0" timeOffset="44914.5689">18945 9260,'0'0,"0"0,0 0,-27 0,1 27,-1-1,1 1,-1-1,27 27,-26-26,52 26,-26-27,53 0,0-26,0 0,-27 0,27-26,0 0,-26 26,-1-53,-26 26,-26-26,-1 27,-26-1,0-26,27 27,-53 26,26-26,0-1,0 27</inkml:trace>
  <inkml:trace contextRef="#ctx0" brushRef="#br0" timeOffset="45578.6069">16775 9922,'0'0,"0"-27,0 27,0 0,0 0,-27-26,1 26,-27 0,27 0,-27 26,-27-26,1 0,-27 27,0-27,0 26,-26-26,0 0,-27 27,0-27,-26 0,26 0,1 0,25 0,-25 0,52-27,26 27,1 0,26 0,27 0,-1 0,27 0,0 0,27 0,-1 0,-26 0,27 0,-27 0,26 0,1-26,-1 26</inkml:trace>
  <inkml:trace contextRef="#ctx0" brushRef="#br0" timeOffset="45902.6252">14473 9684,'27'0,"-27"0,0 0,0 0,-27 26,1-26,-1 0,1 27,-27-1,26 1,-26-1,0 27,27-27,0 27,-1-26,27 26,27-27,-1 1,0-1,27 1,-26-1,-1-26,27 26,0-26,-26 0,26 0,-1-26</inkml:trace>
  <inkml:trace contextRef="#ctx0" brushRef="#br0" timeOffset="46183.6415">15214 9525,'0'0,"0"0,-53 26,27 1,-27-1,26 27,-26-26,53-27,0 26,27-26,26 0,0-26,-1 26,1-27,0-26,-26 27,-1-1,-52-25,-27 52,0-27,-26-26,-1 53</inkml:trace>
  <inkml:trace contextRef="#ctx0" brushRef="#br0" timeOffset="46992.6879">9155 9710,'-27'27,"1"-1,26 1,-26-27,26 0,0 0,26 0,27 0,0 0,26 0,27 0,26 0,27 0,0 0,26 0,-26 0,26 0,-26 0,-27 0,27 0,-53 26,-27-26,0 0,-52 0,26-26,-53 26,-27 0,1-27,-27 1,0-1,0 27,27-26,-27 26,0 0,26-27,27 27,0 0,27 27,26-27,-27 0,27 0,0 26,0 1,0-1,-27 1,-26-27,0 53,-26-27,-27 0,0 1,-26-1,26 1,0-1,0 1,0-27,27 26,-27-52,53 26,-27 0,1 0</inkml:trace>
  <inkml:trace contextRef="#ctx0" brushRef="#br0" timeOffset="47369.7092">9869 10504,'0'26,"0"-26,27 0,-1-26,1 0,26-1,-27-26,1 27,25-27,1 26,-26 1,26-1,-53 27,26 0,-26 0,0 27,0 26,-26-27,-1 27,1 0,-1 26,1-26,-1 0,1 0,0-26</inkml:trace>
  <inkml:trace contextRef="#ctx0" brushRef="#br0" timeOffset="47535.7189">9896 10848,'-27'26,"27"-26,0 0,0 0,0 0,27 0,-1 0,1 0,-1 0,27-26,-26 26,52 0,-26 0,0-27,0 27,26-26</inkml:trace>
  <inkml:trace contextRef="#ctx0" brushRef="#br0" timeOffset="48678.7843">7250 7567,'-53'0,"27"0,-1 0,1 0,-27 0,0 27,0-27,-26 0,-1 0,-26 0,27 0,-53 0,-1 0,1 0,26 26,0-26,1 0,-1 26,53-26,0 27,0-27,27 0,-1 26,27-52,0 26,0 0,0 0,0-27,0 1,0 0,0 26,27-27,-27 1,26-1,-26 1,26-27,1 53,-1-27,1 1,-27-1,26 1,1 26,-1 0,-26 0,0 0,0 0,-53 0,27 26,-1 1,-26-1,-26 1,0-1,-1 1,27-1,0 27,1-26,25-1,1 27,26-27,26 27,1-26,25-1,1 1,0-1,27-26,-27 27,0-27,-27-27,0 27</inkml:trace>
  <inkml:trace contextRef="#ctx0" brushRef="#br0" timeOffset="49008.8032">5927 6879,'0'0,"-26"0,26 0,-53 53,26-26,1-1,-1 27,27-27,0 1,53 26,0-53,26 0,1 0,26-27,-27 1,27-1,-27 1,-26-27,-26 27,-27-27,-27 26,-26 27,-26 0,0 0,-1 27,-26 26,27-1</inkml:trace>
  <inkml:trace contextRef="#ctx0" brushRef="#br0" timeOffset="49791.848">5318 9631,'-26'0,"0"26,26-26,0 0,0 0,0 27,26-27,27 0,0 0,0 0,26 0,27 0,0 0,0 0,-1 0,1 0,0 0,-53 0,26 0,-26 0,-26-27,-1 27,-26-26,0-1,-26 1,-1-1,-26 1,1 0,25-1,-26 1,27 26,-27-27,53 27,0 0,0 27,26-1,27 1,-26-1,26 0,-1 1,1-1,-26-26,-1 27,-26-1,-26 1,-1-1,-26 1,1-1,-1 1,0-27,26 26,-26 1,0-27,27 0,-1 26</inkml:trace>
  <inkml:trace contextRef="#ctx0" brushRef="#br0" timeOffset="50156.8688">5345 10530,'26'0,"27"-26,-26 26,26-26,-27-27,27 26,0-26,0 27,0-27,0 0,0 26,-27 1,1 0,-1 26,-26 0,-26 26,26 27,-27 0,1 0,-1 26,-26 1,27-1,26 0,-27 1,1-1,-1-26,1 0</inkml:trace>
  <inkml:trace contextRef="#ctx0" brushRef="#br0" timeOffset="50333.879">5345 10927,'26'0,"1"27,26-27,0 26,26-26,0 0,1 0,-27 0,26 0,-26 0,0 0,0 0,0 27,-27-27</inkml:trace>
  <inkml:trace contextRef="#ctx0" brushRef="#br0" timeOffset="55961.2008">9049 3096,'0'-27,"0"27,0-26,-26 26,26 0,0-27,0 27,-27-26,1 26,-1 0,1 0,26 0,-27 0,1 0,-1 0,27 0,-26 0,0 26,-1-26,27 27,-26-27,-1 26,27-26,-26 27,-1-1,27 1,-26-1,26 27,-27-27,27 27,0 0,0-26,-26 26,26-27,0 27,0 0,-27-27,27 27,0-26,0-1,0 27,0-26,0-1,27 0,-27-26,0 27,26-1,-26-26,0 27,27-1,-27-26,26 0,-26 0,27 27,-1-27,-26 0,27 26,-27-26,26 27,-26-27,27 0,-27 26,26-26,0 0,-26 27,27-27,-1 0,-26 26,27-26,-1 0,1 0,-27 0,26 0,1 0,-27-26,26 26,1 0,-1 0,-26 0,26 0,-26-27,27 27,-27 0,0-26,26 26,-26-27,0 1,27-1,-27 1,0-27,0 26,0 1,0 0,0-1,-27-26,27 27,0-1,-26-26,26 27,0-27,-27 0,27 27,-26-27,26 26,0-26,-26 0,26 27,-27-27,27 0,-26 27,26-1,0 1,-27-1,1 1,-1-1,1 1,-1 26,27-27,-26 27,-1 0,27-26,0 26,-26 26,26-26,0 0,0 27</inkml:trace>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1:34:49.5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0 54,'7'15'32,"-7"-15"-9,8 6-23,-8-6-19,0 0-13,0 0 0</inkml:trace>
</inkml:ink>
</file>

<file path=ppt/ink/ink1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1-29T21:35:13.815"/>
    </inkml:context>
    <inkml:brush xml:id="br0">
      <inkml:brushProperty name="width" value="0.05292" units="cm"/>
      <inkml:brushProperty name="height" value="0.05292" units="cm"/>
      <inkml:brushProperty name="color" value="#FF0000"/>
    </inkml:brush>
  </inkml:definitions>
  <inkml:trace contextRef="#ctx0" brushRef="#br0">5060 9252,'0'0,"-25"0,25 0,0 0,0 0,0 0,0 0,0 0,0 0,0 0,25 25,-25-25,25 0,0 0,0 25,-1-25,26 0,0 0,-1-25,1 25,24-25,-24 0,-1 25,1-49,24 24,-24 0,24-24,-24-1,0 25,-1-25,26-24,-26 24,1 1,0-26,-1 26,1-26,-1 1,1 24,-25 1,24-26,-24 51,0-26,0 25,0-24,-25 24,0 25,24-25,-24 25,0 0,0-25,0 25,0 0,0 0,0 0,0 0,0 0,0 0,0 0,0 0,0 0,0 0,-24 0,24 0,-25 25,0-25,0 0,0 0,25 0,-24 25,-1-25,0 0,25 0,-25 0,25 25,-25-25,25 0,0 0,0 0,0 0,0 0,0-25,0 25,25 0,0-25,0 0,0 0,-1 1,26-1,-25 0,0 0,24 25,-49-25,25 25,-25 0,0 0,25 0,-25 0,0 25,0-25,-25 25,25 0,0 24,0-24,0 0,0 0,0 0,0-1,0 26,0-25,0 0,0-25,0 24,0 1,0-25,0 25,0 0,0 0,0-1,0 1,0-25,0 25,0-25</inkml:trace>
  <inkml:trace contextRef="#ctx0" brushRef="#br0" timeOffset="21495.2294">22076 13692,'0'0,"0"25,0 0,0 0,-25 49,25 25,0-24,-24 24,24 50,24-50,-24 25,25-25,-25 0,0-24,0-26,25-24</inkml:trace>
  <inkml:trace contextRef="#ctx0" brushRef="#br0" timeOffset="21705.2415">21630 13940,'-25'-99,"25"25,25-1,24-24,26 0,24 24,0-49,25 25,0 0,0 0,0 24,-25 1,-24-1,-1 51,1-1</inkml:trace>
  <inkml:trace contextRef="#ctx0" brushRef="#br0" timeOffset="22676.297">22448 14610,'25'25,"-25"-25,0 0,0-50,0 1,0-26,0 1,0-26,0-24,0 25,0-25,25 50,-25-25,49 24,-24 26,0-1,0 50,-25 25,25 0,-25 24,0 26,0-26,-25 26,25-26,-25 26,25-26,-25-24,25 0,0 0,0-1,25-24,0 25,0-25,-1-25,1 25,0-24,25-1,-25 0,-1 0,1 0,0-24,0-1,-25 1,0-26,0 26,25-1,-25 25,0-24,0 49,0 0,0 24,24 26,-24-25,25 24,0 1,0 0,0-1,-1-24,26 0,-25-25,24 0,-49 0,50-25,-50 0,25 0,-25-24,25-1,-25 1,0 24,0 0,0 0,0 25,0 0,0 25,24-25,1 25,0 0,25-25,-26 0,26-25,0 0,-1 0,1-49,-1 24,1-24,-25-1,24-24,-49 0,0 24,0 1,-24 24,-1 1,-25 49,25 25,1 24,-1 1,25 49,0 0,0 25,0-24,25-1,-1 25,1-75,25 26,-25-26,-1-24,1-25,-25-25,25-24</inkml:trace>
  <inkml:trace contextRef="#ctx0" brushRef="#br0" timeOffset="28016.6024">8880 14337,'0'0,"25"25,-25 0,0 24,25 26,-25-26,24 26,1-1,-25-24,25-1,-25 1,25-25,-25-25,0 0,-25 0,25-25,-25-25,-24 1,24-1,-25-24,25 24,-24-24,24-1,0 26,0-26,25 26,0 24,25-25,0 25,25 1,-26-26,26 50,0-50,-1 26,1-1,-25-25</inkml:trace>
  <inkml:trace contextRef="#ctx0" brushRef="#br0" timeOffset="28227.6144">8905 14461,'0'75,"0"-26,0-24,25 0,-1-25,1 0,0-25,0 0,25-24,-26-1,1 0</inkml:trace>
  <inkml:trace contextRef="#ctx0" brushRef="#br0" timeOffset="29365.6794">9351 14213,'0'25,"25"-25,0 25,-25-25,25 24,0 26,-1-25,-24 0,25 0,-25-1,25 1,-25 0,0-25,0 0,0 0,0 0,-25-25,0 25,1-25,-1 25,-25 0,1 0,24 25,-25 0,25 0,-24 24,49 1,-25-25,25 24,25-24,-25 0,49-25,-24 0,0 0,0-50,24 26,1-51,-25 26,0-26,-1 26,26-26,-50 1,25 24,-25-24,0 24,0 0,0 1,-25 24,25 0,0 25,-25 0,25 25,0 0,0 24,25 1,-25 24,25-24,0 24,-1-24,1 25,-25-51,25 26,0-25,-25 0,25-1,-25-24,0 0,0-24,24-1,-24 0,0 0,25 0,-25 1,0-1,25-25,-25 25,0 0,0 1,25 24,-25-25,0 25,25 0,-25 0,0-25,0 50,24-25,1 0,-25 25,25-25,0 0,0 24,-25 1,24-25,1 25,-25 0,0-25,-25 25,25 0,-24-25,-1 0,25 24,-25 1,0-25,25 25,0-25,-25 0,50 0,-25 0,25-25,0 0,0 1,24-1,1-25,-25 0,0 1,-1-1,1 1,0-1,-25 0,0 26,0-26,0 50,-25 0,0 0,25 25,-24 24,-1-24,25 25,-25 24,50-24,-25-1,25 1,-25 0,24-25,-24-1,50 1,-50 0,25-25</inkml:trace>
  <inkml:trace contextRef="#ctx0" brushRef="#br0" timeOffset="41590.3788">6276 7813,'0'0,"-25"-24,25-1,-25 0,25 25,0 0,-25-25,25 25,0 25,25-25,-25 50,0-26,25 1,0 50,-1-26,-24-24,50 25,-50-1,50-24,-50-25,24 0,26-49,-25-1,0-25,24-24,1-50,-1 1,1-26,24 0,1 1,-1-1,26 25,-26 0,0 25,1 0,-26 50,1 0,0 24,-26 0,-24 26,25 24,-25 0,0 0,0 0,0 0,0 0,0 24,0-24,25 25,-25-25,0 25,0 0,25 0</inkml:trace>
  <inkml:trace contextRef="#ctx0" brushRef="#br0" timeOffset="43479.4869">17835 12229,'0'25,"0"-25,0 0,0 0,0 0,0 0,0 0,0 0,0 0,0 24,0-24,0 25,0-25,0 25,0 0,0 0,0-25,0 0,24 0,1 0,0-25,25 0,-26 0,26 0,0 1,-26-1,26 0,0 0,-26 0,26 25,-25 0,0-25,-25 25,0 0,0 0</inkml:trace>
  <inkml:trace contextRef="#ctx0" brushRef="#br0" timeOffset="45413.5968">7094 7888,'0'0,"0"25,-25-1,25 1,0 0,0 25,0-1,0 26,0-26,25 1,0 0,-25-1,50-24,-26-25,26 0,0-50,-1-24,26-25,-1-50,25 0,0-25,1 1,24-26,0 26,-25-1,25 0,-25 50,0 0,-24 25,-26 0,1 49,-25 1,0 24,-1 0,-24 25,0 0,0 25,0 0,0 0,-24-1,24-24,0 25</inkml:trace>
  <inkml:trace contextRef="#ctx0" brushRef="#br0" timeOffset="49890.8536">16470 11832,'0'0,"0"0,0-25,0 25,-24 0,24 0,-25 0,25 0,-25-25,25 25,-25 0,0 0,25 0,-25 0,25-25,-24 1,24-1,-25 0,25 0,-25 0,0-24,25 24,-25-25,25 1,0 24,-24-25,-1 1,25-1,0 25,0-24,0-1,0 25,0 0,0-24,0 24,0-25,25 26,-1-1,-24 0,25 0,-25 0,25 1,0-1,0 0,-1 0,1 0,0 1,0-1,25 0,-26 25,26-25,-25 25,24-25,-24 25,25 0,-25-24,-1 24,26 0,-25 0,24 0,-24 0,0 0,0 0,0 24,-1-24,1 0,0 25,-25-25,25 25,-25-25,25 25,-25 0,0-1,0 1,0 0,0 0,0 0,0-1,0 1,-25 0,25 0,0-25,0 25,0-25,0 24,0-24,0 0,0 25,0-25,0 0,0 0,25 25,-25-25,0 25,0-25,0 25,0-25,0 24,0-24,0 25,0-25,0 0,0 0,0 0,0 0,0 0,0 0,0 0,0 0,0 0,0 0,0 0,0 0</inkml:trace>
  <inkml:trace contextRef="#ctx0" brushRef="#br0" timeOffset="50705.9002">16942 11038,'0'0,"0"25,0-25,0 0,0 0,0 0,0 0,0 0,0 0,0 25,0-25,0 24,0-24,0 25,0 0,0 0,0 0,0 24,0 1,0 0,0-1,-25 1,25-1,0 1,-25 0,25-26,0 26,0-25,-25 0,25-1,0 1,0-25,-25 0,25 0,0 0,0-25,0 25,0-24,0-1,0 0,0-25,0 26,0-1,0 0,-24 0,24 0,0-24,0 24,-25 25,25-25,0 0,0 1,0 24,0 0,0 0,0 24,0 1,0 0,0 0,0 0,25-1,-25 26,0-25,24 0,-24-25,0 0,0 0,25 0,-25 0,25 0,-25 0,0-25,25 25,-25-25,25 0,-25 25,24-25,1 1,0-1</inkml:trace>
  <inkml:trace contextRef="#ctx0" brushRef="#br0" timeOffset="51358.9376">16545 13568,'25'0,"-25"0,24 0,1-25,-25 25,25 0,0 0,0 0,-1-24,1 24,0 0,0-25,0 25,-1 0,1 0,-25-25,0 25,0 0</inkml:trace>
  <inkml:trace contextRef="#ctx0" brushRef="#br0" timeOffset="51602.9515">16570 13692,'0'0,"49"0,-24 0,0 0,0-25,-1 50,1-50,0 25,0 0,-25 0,25 0</inkml:trace>
  <inkml:trace contextRef="#ctx0" brushRef="#br0" timeOffset="52611.0092">8086 7937,'0'0,"0"25,0 0,0 0,0 25,0-1,25 1,0-1,-25 26,25-26,-25 1,25 0,-25-26,24-24,1 0,0-49,0-26,0 1,24-25,-24-50,25 25,24-25,-24-25,24 26,0-1,1 0,-26 25,26 25,-26 24,1 1,0 24,-25 1,24 24,-49 25,25 0,0 0,-25 0</inkml:trace>
  <inkml:trace contextRef="#ctx0" brushRef="#br0" timeOffset="70762.0471">11410 4564,'0'-25,"0"25,0 0,0 0,-25 25,25 0,0 24,0 26,-24-1,24 26,0-1,0 0,-25 50,25-50,-25 25,25-25,0-24,-25-1,25 0,0-49,-25 0,25 0,0-25,0-25,0 0,25-24,-25-1,25 25,-25-24,25-1,24 25,-24 0,0 25,25 25,-1-25,1 25,-25 0,24 0,-24-1,0 26,-25-50,0 25,-25 0,0-1,0 1,-24 0,-1-25,1 25,-1-25,0-25,1 25,24-25,25 25,-25-25,50 1,-25-1,50 0,-26-25</inkml:trace>
  <inkml:trace contextRef="#ctx0" brushRef="#br0" timeOffset="70938.0574">11857 5507,'24'24,"-24"26,0 0,0-26,0 26,0-25,-24 24,24-24,0 0,0-25,24-25,-24 0</inkml:trace>
  <inkml:trace contextRef="#ctx0" brushRef="#br0" timeOffset="71086.0659">11956 5085,'-25'-25,"25"25,0 0,0 0,-25 0,25 0,25-25,-25 1</inkml:trace>
  <inkml:trace contextRef="#ctx0" brushRef="#br0" timeOffset="71308.0786">12179 4638,'25'-49,"0"24,-25 25,0 0,0 50,0-1,0 26,-25 24,25 0,-25 25,25 0,0 0,0-25,0 25,0-49,0-1,0-49,25 25,-25-50,0-25,25 0,-50-25</inkml:trace>
  <inkml:trace contextRef="#ctx0" brushRef="#br0" timeOffset="71705.1013">12129 5383,'-24'-50,"-1"25,25 0,0 1,0-1,25 25,-1 0,26 0,0 0,-25 0,49-25,-24 25,-1-25,1 25,-1-25,-24 25,0 0,0 0,-25 0,0 0,-25 25,25 0,-50 0,50-25,-24 49,24-24,0 0,24 25,1-26,0 26,25-25,-26 24,1-24,0 25,-25-25,0-1,-25 1,25 0,-25-25,1 25,-26-25,25-25,0 25,1-25,-1 0,25-24,0-1</inkml:trace>
  <inkml:trace contextRef="#ctx0" brushRef="#br0" timeOffset="71938.1146">12849 4713,'0'25,"25"-1,-25 51,0-25,0 49,0-25,0 25,24 1,-24-26,25 0,-25 1,0-26,25-24,-25 0,0-25</inkml:trace>
  <inkml:trace contextRef="#ctx0" brushRef="#br0" timeOffset="72462.1446">12824 5209,'0'-25,"0"0,0 25,25-24,-25 24,25 24,-25 1,24 0,1 0,0 24,0 26,-25-26,25 1,-25 0,24-26,-24 1,0 0,0-25,0 0,0-25,0 25,0-49,0-1,25 0,-25 1,0-26,0 26,25-1,-25 1,25 24,-25 25,0 0,0 0,0 25,0 24,0-24,0 0,0 24,0 1,0-25,25 24,-1-49,-24 25,25-25,0 0,0 0,0 0,0-25,-25 25,24 0,1 0,-25 25,25-25,-25 25,0 0,0 24,0-24,0-25,0 0,25 0,-25-25</inkml:trace>
  <inkml:trace contextRef="#ctx0" brushRef="#br0" timeOffset="72640.1548">13419 4862,'-24'-75,"24"50,-25-24,0 24,25 25,0 0,0 0,-25 25,25-25,25 25,-25-1,0 26</inkml:trace>
  <inkml:trace contextRef="#ctx0" brushRef="#br0" timeOffset="73399.1982">13469 5631,'25'-25,"-25"0,0 0,0 0,0-24,0-1,25 25,-25-24,0 24,0 0,0 25,0 0,0 25,0 0,24 0,-24-1,25 1,-25 0,25 0,0-25,0 0,-1 0,-24-25,25 0,0 0,0-24,-25 24,25 0,-25 0,24 1,-24 24,0 24,-24 1,24 0,0 25,0-26,0 1,0 25,24-25,-24-25,25 0,0 0,0 0,-25-25,25 0,-25 0,0 0,0 25,0-24,0-1,0 25,0 0,0 49,0-24,24 25,-24 24,25 1,0 24,0 0,0-24,-1 24,1-25,-25-24,0 24,0-49,0 0,-25-25,1 0,-1 0,0-25,0 0,0 25,25-25,0 1,0-1,0 0,-24 0,48 25,-24-25,25 1,-25-1,25 0</inkml:trace>
  <inkml:trace contextRef="#ctx0" brushRef="#br0" timeOffset="74777.277">12353 7119,'0'-25,"0"25,-25 0,25 0,0 0,25 25,0-25,-1 0,26 25,0-25,24 25,25-25,0 24,1-24,24 0,24 0,-23 25,23-25,-24 0,25-25,-25 25,-25 0,25 0,-24 0,-26-24,0 24,-24-25,0 25,-25-25,-1 25,-24-25,0 25,-24-25,-1 1,0 24,-25-25,25 0,-24 0,-1 0,1 25,-1-24,25-1,-24 25,49 0,-25 0,25 0,0 0,25 0,-1 25,26-1,24 1,-24 0,24 0,1 0,-25-1,24 1,-49 25,0-25,-25-1,0 1,-50 25,25-1,-49 1,24-25,-24 24,-1 1,26-25,-1 0,25-1,0-24,25 0,0 0,25-49</inkml:trace>
  <inkml:trace contextRef="#ctx0" brushRef="#br0" timeOffset="75858.3388">15453 6772,'0'0,"25"0,-25 0,0 0,0 0,0 0,0 0,0 0,0 0,0 0,0 0,0 0,0 0,0 0,0 24,0-24,0 25,0 0,0 25,0-1,0 1,0 24,0 1,0-1,0 25,0-24,0 24,-25-49,25 24,0-24,0-26,-24 1,24-25,0 0,0 0,-25 0,25 0,0-25,0 25,0-24,0 24,0-25,0 0,0-25,0 26,0-26,0-24,0-1,0 1,25-25,-25-1,24 1,-24 0,25 0,-25 24,0-24,25 49,0 26,-25-26,25 50,-1 0,-24 50,25-26,0 51,25-1,-26 25,1 1,25-1,-25 0,24 0,1-24,-25-1,-1-24,1-1,0-24,0 0,-25 0,0-25,0 0,-25-25,0 25,-24-25,24-24,-25 24,1 0,-1 0,0 0,26 1,-1-1,0 0,25 25,0 0,0-25,50 25,-26-25</inkml:trace>
  <inkml:trace contextRef="#ctx0" brushRef="#br0" timeOffset="76110.3533">16222 7094,'25'0,"0"0,-25-25,0 25,0 0,0 0,-25-24,0 48,0-24,-24 25,24 0,0 25,25-1,-25 1,25-1,0 1,0 0,25-26,0 26,0-50,0 0,-1 0,26-25</inkml:trace>
  <inkml:trace contextRef="#ctx0" brushRef="#br0" timeOffset="76859.3961">16594 6995,'0'0,"-24"0,-1 0,0 25,0 0,0 24,1 1,-26-1,50 1,-25 0,25-1,25-24,-25 25,50-26,-26 1,26-25,-25 0,24 0,1-25,-25 1,24-1,-24 0,0-25,0 1,-25-1,0 25,-25 1,25-1,-25 0,0 25,1 25,-1 0,0-1,25 26,-25 0,50-1,0-24,-25 0,49 0,-24-1,0-24,0 25,24-50,-49 25,25 0,0 0,-25 0,25 25,-25 0,25 0,-25 49,0 1,24-1,-24 25,0 0,25-24,0 24,-25-49,0 24,0-49,-25 0,0-50,25 0,-24-49,24-1,-25-24,0-50,25 25,0-25,0 25,25 25,0 0,-25 25,24 49,26 0,-25 50,0 0,-1-1,1 26,-25 0,25-1,-50 1,25-1,-25-24,1 0,-26 0,25-25,0-25,25 0</inkml:trace>
  <inkml:trace contextRef="#ctx0" brushRef="#br0" timeOffset="77222.4162">17190 6350,'0'-25,"0"25,0 25,0 25,0 49,0-25,0 50,0 0,0 0,0 0,0 0,0-49,24 24,-24-74,0 0,0-25,-24 0,24-50,-25 0,0 1,-25-26,26 26,24-1,0 1,0 24,0 0,49 25,-24-25,25 0,-1 1,1 24,24-25,-24 0,-25-25,24-24</inkml:trace>
  <inkml:trace contextRef="#ctx0" brushRef="#br0" timeOffset="77414.4277">17760 6127,'0'-50,"0"1,-25 49,1 0,24 24,-25 51,0-26,-25 26,26 24,-1 0,0 0,-25 1,50-26,-25 25,25-24,-24-26,48 26</inkml:trace>
  <inkml:trace contextRef="#ctx0" brushRef="#br0" timeOffset="77589.4377">17512 7367,'0'50,"-25"-26,25-24,0 25,0-25,0 0,0 0,-25 0,1-25,24 25,0-24,-25 24</inkml:trace>
  <inkml:trace contextRef="#ctx0" brushRef="#br0" timeOffset="77894.4553">15776 8086,'74'-24,"1"-1,24 0,0 0,25 0,0 0,0 1,0-1,0 0,-49 0,-1 25,0 0,-24 0,-25 0,0 0,-25 0,24 25</inkml:trace>
  <inkml:trace contextRef="#ctx0" brushRef="#br0" timeOffset="78880.5117">15974 8508,'-49'-25,"24"0,-25 1,1 24,-26-25,26 25,-1 25,-24-1,-1 1,26 25,-26 24,25 1,1 24,-26 0,51 25,-1 0,0 25,0-25,25 25,25 0,0-1,0 1,24 0,1 0,-1-25,1 0,0 0,-1 25,1-25,0-25,-1 0,-24 25,25-49,-26 24,1-49,0 24,-25-24,25-1,-25-24,25 0,-25-25,0 0,0 25,0-25,0 0,-25-25,25 25,0 0,-25-25,25 25,-25-25</inkml:trace>
  <inkml:trace contextRef="#ctx0" brushRef="#br0" timeOffset="79162.5278">15677 11584,'-25'-25,"0"-25,25 26,-25-1,0 0,1 0,24 25,-25 0,25 0,0 25,25 0,-25 24,24 1,1 0,0-1,0-24,0 25,-1-26,1-24,0 0,-25-24,25-26,0 0,-1 1,1-1,0 1,0-1,-25 25,25 0,-25 1,0 24,24 24,-24-24</inkml:trace>
  <inkml:trace contextRef="#ctx0" brushRef="#br0" timeOffset="93258.3341">7689 8979,'0'0,"0"0,0 0,0-25,0 25,0 0,0 0,0 0,0 0,0 25,0 0,0-25,0 50,0 24,0-24,0 49,0-25,-24 26,24-1,0 0,0-25,0 1,0-1,0 1,0-26,0 1,0-25,24 0,-24-25,0-25,0 0,0-25,0 1</inkml:trace>
  <inkml:trace contextRef="#ctx0" brushRef="#br0" timeOffset="93667.3575">8210 9153,'0'0,"0"0,-24 25,-1 0,0 24,-25 26,26-26,-26 50,25-24,0 24,25-25,0 1,25-1,0 1,0-51,49 1,-24 0,49-50,-25 0,1-24,-1-1,1-24,-26-1,1 1,-25-25,-25 24,-25-24,0 25,-25 24,1-24,-26 49,1 0,24 25,1 0,-26 25,51-25,-1 25,0 24,25-24</inkml:trace>
  <inkml:trace contextRef="#ctx0" brushRef="#br0" timeOffset="94089.3816">8781 9302,'0'0,"0"25,-25-1,0 1,0 0,1 25,-1-1,0 26,0-1,25-24,25 24,0-24,24-1,26 1,-1-25,1-25,24 0,-25-25,26-25,-26 1,0-1,-24-24,-25-1,0 1,-25-25,-25 24,-25 1,1-1,-26 1,1 49,-25 0,24 25,1 0,-1 25,26 0,-1 0,25 0,25-1,0 1,25-25</inkml:trace>
  <inkml:trace contextRef="#ctx0" brushRef="#br0" timeOffset="94386.3986">9525 8905,'0'0,"25"0,0 0,-25 0,0 49,0-24,0 25,0 24,0 1,24 24,-24-25,25 26,-25-1,25 0,-25-25,25 1,-25-26,25 26,-25-50,0-1,0 1,0-25,0-25,0 25,0-49</inkml:trace>
</inkml:ink>
</file>

<file path=ppt/ink/ink1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1-29T21:37:05.061"/>
    </inkml:context>
    <inkml:brush xml:id="br0">
      <inkml:brushProperty name="width" value="0.05292" units="cm"/>
      <inkml:brushProperty name="height" value="0.05292" units="cm"/>
      <inkml:brushProperty name="color" value="#FF0000"/>
    </inkml:brush>
  </inkml:definitions>
  <inkml:trace contextRef="#ctx0" brushRef="#br0">15478 17711,'25'49,"-25"-49,0 0,0 0,0 0,0 0,0 0,0 0,0 0,0 0,0 0,-25 25,25-25,0 0,-74 0,74 0,-50-25,50 25,-74-49,24 24,25-25,-24 1,-1-1,0-25,1 1,24 24,-25-24,1 0,-1-1,25 1,1 24,-1-24,0 24,0 1,25 24,-25-25,25 25,-24 1,24 24,0 0,0 0,0 0,0 0,0 0,0 24,24 1,-24 25,0-25,0 24,0 1,0-1,0 1,0-25,0 24,0 1,0-25,-24 0,24-1,0-24,0 0,0 0,0 0,0-24,0-1,-25 0,25-25,-25 1,25-1,0-24,-25 24,25 1,-25-26,25 26,-24 24,24 0,0-25,0 50,0-24,0 24,24 0,-24 24,25 1,0 0,0 25,24-26,-24 26,25-25,-25 24,-1-24,1-25,0 25,0-25,-25 0,0-25,-25 0</inkml:trace>
  <inkml:trace contextRef="#ctx0" brushRef="#br0" timeOffset="815.0463">12898 15701,'0'50,"0"-25,0-25,0 0,0-25,0 0,25-24,-25-26,25 1,0-50,-25 0,25 0,-1 0,1-25,-25 25,0 0,25 25,-25-1,25 51,-25-1,0 50,0 0,25 50,-1-1,-24 51,25-1,0 25,0 25,25-25,-26 0,1-25,0 0,25-24,-50-26,24 1,-24-50,0 0,-24 0,-1-25,0 0,-25-24,-24 24,24-25,1 0,-1 26,0-1,26 0,-1 25,25 0,0 0,25 0,-1 0,1-25</inkml:trace>
  <inkml:trace contextRef="#ctx0" brushRef="#br0" timeOffset="1049.06">13643 14833,'24'-25,"-24"25,-24 0,-1 25,0 0,-25 0,26 24,-1 1,0 24,0-24,25 24,0 1,0-1,0-24,25 0,25-26,-26 1,1-25,25 0</inkml:trace>
  <inkml:trace contextRef="#ctx0" brushRef="#br0" timeOffset="2106.1203">13891 15032,'0'24,"-25"1,0 0,25 25,-25-26,0 26,25-25,-24 0,-1 24,25 1,0-25,0 24,25-24,-1 25,-24-25,25-1,0 1,25 0,-26-50,26 25,-25-25,0 25,24-49,-24 24,0-25,0 1,-1-1,1 0,-25 26,0-26,25 25,-25 0,0 25,0-24,0 24,0-25,0 25,25-25,-25 25,25-25,-25 25,0-25,24 25,-24 0,25-24,-25 24,-25-25,25 25,0 0,-24-25,-1 25,0 25,25-25,-25 0,0 25,1-1,24 26,-25-25,25 24,25 1,-25-25,24 24,1-24,-25 0,25 0,25-25,-50 0,49 0,-24-25,0 0,0-24,-25 24,25 0,-1 0,1 0,-25 25,25 0,-25 25,0 0,25 25,0-1,-25 26,0-1,24 25,1-24,-25-1,0-24,0 24,0-49,0 0,0-25,0-25,-25 0,25-49,-24-1,24-49,-25 25,0-25,25 0,-25 25,25 0,-25-1,25 51,25 24,-25 0,25 25,-25 0,25 25,0 0,-25 24,0-24,0 25,0-1,0-24,-25 0,0 0,25 0,-25-25,0 0,25 0,-24-25,24 0</inkml:trace>
  <inkml:trace contextRef="#ctx0" brushRef="#br0" timeOffset="2672.1528">14635 14089,'0'0,"0"0,0 0,25 50,-25-1,0 1,0 24,0 26,0-1,0 0,24 0,-24-24,0-1,0-24,0-1,0-24,0 0,0-25,-24-25,24 0,0-24,0-1,0 0,0 1,0-1,24 1,1 24,0-25,0 50,0 0,-1 0,1 0,-25 25,0 0,0 0,0-1,-25 26,25-25,25 0,-25 24,25-24,25 0,-26 0,26-1,0 1,-26-25,1 25,0 0,-25-25,-25 0,0 0,-24 25,24-25,-25 0,26 24,-26-24,50 0,-25 0,25 0,25-24</inkml:trace>
  <inkml:trace contextRef="#ctx0" brushRef="#br0" timeOffset="3515.201">15925 14263,'-25'0,"0"0,0 49,-24 1,-1 0,25-1,0 50,1-24,24-1,0 1,24-1,1-24,25-1,-1-24,1-25,0 0,24-25,-24-24,-1-1,-24 0,-25-24,25 0,-50-1,0 1,0 24,-24 1,24-1,0 25,-24 0,49 25,0 0,0 25,24-25,1 25,25-25,-1 25,1-25,-25 25,24-25,-24 0,0 24,0-24,-25 25,-25 25,0-25,25 24,-25 1,25-1,0 1,0 0,0-26,25 1,25-25,-1 0,-24-25,25-24,-25-1,0-49,-1 25,-24-26,0-24,-24 25,24-25,-50 25,25 0,0-1,0 51,25-1,-24 25,24 25,0-24,24 48,-24-24</inkml:trace>
  <inkml:trace contextRef="#ctx0" brushRef="#br0" timeOffset="3854.2204">16619 14263,'-25'49,"1"1,24 0,0-1,0 26,0-26,24-24,1 25,25-50,-1 0,-24-25,25 0,-1-25,-24-49,0 25,-25-26,0-24,-25 25,0-25,-24 0,-1 0,-24 25,24 25,1 24,24 0,0 26,25 24,0 0,25 0,0 0</inkml:trace>
  <inkml:trace contextRef="#ctx0" brushRef="#br0" timeOffset="4193.2396">17388 13444,'0'25,"25"25,-25 24,0-24,0 24,0 25,25 0,-25-24,0 24,0-25,0 1,0-26,0-24,0 0,0-25</inkml:trace>
  <inkml:trace contextRef="#ctx0" brushRef="#br0" timeOffset="4394.2513">17661 13395,'0'-50,"0"50,0 50,0-26,0 51,0 24,-25 0,25 0,0 25,0-49,0 24,0-25,25-24,-25-25,0-25</inkml:trace>
  <inkml:trace contextRef="#ctx0" brushRef="#br0" timeOffset="4563.261">17338 13742,'25'25,"0"-25,0 0,24 0,26 0,-25-25,-26 25,26-25,-25 0,-25 0</inkml:trace>
  <inkml:trace contextRef="#ctx0" brushRef="#br0" timeOffset="4753.2716">17165 14089,'25'50,"-25"-26,49 1,-24-25,25 0,24 0,-24-25,-1 1,1-26,24 25,-24-24,0-1</inkml:trace>
  <inkml:trace contextRef="#ctx0" brushRef="#br0" timeOffset="5273.3016">18058 13990,'-25'49,"25"-24,-50-25,26 25,-1 0,25 0,0-1,0 1,0 0,49 0,-24-25,25 0,-25-25,24 0,1-24,-1-1,-24 0,0-24,25 0,-50-26,24 1,-24-25,25 25,-25 0,0 0,0-1,0 51,0-1,0 25,0 25,0 25,0 0,0 24,0 51,0-1,25 25,-25 50,0-1,0 1,0 24,0 1,25-26,-25 1,0-25,0-25,0-25,0 0,0-74,0 0,0-50,0-25,25-49</inkml:trace>
  <inkml:trace contextRef="#ctx0" brushRef="#br0" timeOffset="5650.3231">19075 13791,'25'-24,"-1"-1,1-25,25 1,-1-26,-24 1,25-1,-25 1,-1 0,1-1,0 1,-25 49,25-25,-25 25,0 25,-25 25,25 25,0-25,0 74,-25-25,0 26,25 24,-24-25,-1 25,25-25,-25 0,25-24,-25-1,25-49,-25 0</inkml:trace>
  <inkml:trace contextRef="#ctx0" brushRef="#br0" timeOffset="5839.334">18976 14139,'0'24,"0"26,24-50,1 25,25-25,-1 0,-24 0,25-25,-1 0,1 0,-25 1,24-1,-24 0,25-25</inkml:trace>
  <inkml:trace contextRef="#ctx0" brushRef="#br0" timeOffset="6165.3526">19720 13816,'0'0,"0"0,-25 25,0-25,0 0,1 25,-26-25,50 25,-25 24,25-49,25 50,25-1,-26-24,1 25,25-25,-25 24,-1-24,-24 0,-49 0,24-1,-25 1,-24 0,24-25,-24 25,49 0,-25-25,26 25,-1-25,25 0,25 0,-1 0,1-25,0 25</inkml:trace>
  <inkml:trace contextRef="#ctx0" brushRef="#br0" timeOffset="7397.4231">13419 16222,'-49'50,"24"-1,0 1,0 25,1-1,24-24,0 49,0-25,0 1,0-1,0 25,24-49,-24 24,0-24,0-1,-24-49</inkml:trace>
  <inkml:trace contextRef="#ctx0" brushRef="#br0" timeOffset="8144.4658">13097 16644,'-25'-124,"25"0,25 25,-25-25,25 24,24 1,1 25,0 49,-1 0,1 25,-1 0,1 50,-25-25,0 49,-25 0,0-24,0 49,-25-49,0 24,-25-24,26 0,-26-1,25 1,25-25,0-1,0 1,25 0,0 0,0-25,24 0,26 0,-26-25,1 0,24-24,-24 24,-1-25,-24 1,0-26,0 50,-25-24,0-1,-25 25,0 25,-24 0,24 25,-25 0,25 49,-24-24,49 24,-25 1,25-1,25-24,-25-1,25 1,-1-25,26 0,-25-25,0-25,24 0,-24-25,0 26,0-26,-1-24,-24 49,25-25,-25 1,25 24,-25 0,0 25,25 50,-25-26,25 26,-1 0,26 24,-25 0,0 26,24-26,-49 0,25 1,-25-1,0 1,-25-26,0-24,1 25,-26-50,25 0,-24-25,-1 0,0-25,26-24</inkml:trace>
  <inkml:trace contextRef="#ctx0" brushRef="#br0" timeOffset="8289.4741">13841 16173,'0'0,"0"-25,0 25,0 0,0 0,0 0,25 0</inkml:trace>
  <inkml:trace contextRef="#ctx0" brushRef="#br0" timeOffset="8530.4877">14213 16396,'25'-25,"24"25,-24-25,0 0,-25-24,25 24,-50 0,25 0,-25 25,0 0,1 0,-26 25,50 25,-25-1,0 1,1 0,24 24,0-49,24 0,1 0,0-25</inkml:trace>
  <inkml:trace contextRef="#ctx0" brushRef="#br0" timeOffset="8731.4994">14635 16148,'0'0,"-25"-25,0 50,0-25,1 25,-26 24,25-24,0 49,25-24,0 0,0-1,25-24,0 0,25 0,-1-25,1 0,-25-25</inkml:trace>
  <inkml:trace contextRef="#ctx0" brushRef="#br0" timeOffset="9221.5274">14883 15652,'-25'-25,"0"0,25 50,-25 0,25 0,-24-1,24 26,0-25,0 0,0 24,24-24,-24 0,0 0,25-1,-25 1,0-25,0 25,0 0,0 0,0-1,0-24,0 25,0 25,25-25,-25-1,25 1,-25 0,25 0,-25 0,24-1,-24 1,0-25,0 0,0 25,0-25,0 0,0 0,0 0,0 0,0 0,0 0,0 25,0-25,0 25,0-25,0 25,0-25,0 24,0-24,0 0,-24-24,24-1</inkml:trace>
  <inkml:trace contextRef="#ctx0" brushRef="#br0" timeOffset="9603.5493">14684 16073,'0'0,"0"0,25 25,-25-25,50 0,-25-25,-1 25,26 0,0 0,-1 0,-24-24,0 24,0 0,-1 24,-24-24,0 0,0 25,0 0,-24-25,24 50,0-26,24 1,1-25,0 25,0 0,0 24,-1-24,1 0,-25-25,0 25,0 0,0 0,-25-25,25 0,-24 0,24 0,0-25,0-25,24 25</inkml:trace>
  <inkml:trace contextRef="#ctx0" brushRef="#br0" timeOffset="10766.6158">16098 16024,'0'0,"50"0,-25-25,-1 25,26-25,-25-24,24 24,-24 0,-25-25,25 1,-25 24,-25-25,0 26,-24-1,-1 25,1 25,-26-1,1 26,24 0,-24 24,24 0,25 26,1-51,24 50,0-49,24 24,1-24,25-25,-25 0,24-25,1-25,-25 0,24 25,1-50,-25 26,-1-26,1 25,0-24,0-1,0 50,-1-25,1 25,0 0,0 25,25 0,-26 24,1-24,25-25,-25 25,-1 0,1-25,-25 0,0 0,25-25,-50 0,25 25,0-25,-25 1,1-1,24 0,0 0,0 0,0 25,24-24,1 24,0-25,0 0,24 25,-24-25,0 0,0 1,0-1,-25 0,0-25,0 26,-25-26,25 25,-50 0,25 1,1-1,-1 25,0 25,0-1,25 1,-25 25,25-1,25 26,-25-26,25 26,0-26,0 1,-1-25,1 24,0-49,0 0,24 0,-49-24,25-1,0-25,0 25,-25-24,0 24,25-25,-25 26,0-1,0 25,0 0,0 25,0-1,24-24,-24 25,25-25,0 25,0-25,0 0,-25 25,24-25,1 0,0 25,-25-1,25-24,0 25,-25 0,24 0,1-25,0 0,0 0,0-25</inkml:trace>
  <inkml:trace contextRef="#ctx0" brushRef="#br0" timeOffset="11020.6303">17611 15106,'0'0,"25"25,-25 24,0 1,0 0,0 24,0 1,25 24,-25-25,0 25,25-49,0 24,-25-24,0-25,0-25,24 0,1-25</inkml:trace>
  <inkml:trace contextRef="#ctx0" brushRef="#br0" timeOffset="11200.6406">17859 15156,'25'-25,"-25"25,0 25,0 24,0 26,0-1,0 1,0 24,0-25,0 1,0-26,0 1,0-25,0-25</inkml:trace>
  <inkml:trace contextRef="#ctx0" brushRef="#br0" timeOffset="11355.6495">17537 15478,'-25'0,"25"0,0 0,50 0,-25 0,24-25,1 25,-25 0,24-24,-24-1,0 25</inkml:trace>
  <inkml:trace contextRef="#ctx0" brushRef="#br0" timeOffset="11497.6575">17611 15652,'0'49,"0"-24,25 0,0-25,0 0,0 0,-1 0,1-25,25 0,-25 1</inkml:trace>
  <inkml:trace contextRef="#ctx0" brushRef="#br0" timeOffset="11989.6857">18256 15528,'-25'25,"1"-1,24 26,-50-25,50 0,-25 24,25-24,0 0,25-25,-25 0,25 0,24 0,-24-25,0 25,0-50,0 26,-25-26,24 0,-24-24,0 0,25-1,-25 1,0-1,0 1,0-1,0 26,0-1,0 25,0 25,0 25,0 25,25-1,-25 26,0 24,25 50,0-25,-25 25,24 24,-24-24,25 0,-25-25,25 0,-25-25,0-24,25-26,-25-24,0-25,0-49,25-1</inkml:trace>
  <inkml:trace contextRef="#ctx0" brushRef="#br0" timeOffset="12357.7068">19422 15304,'0'0,"25"0,-25-24,0-1,25-25,-1 1,-24-1,0 0,25 1,0-1,-25 1,0 24,0 25,0 0,0 49,0 1,0 0,0 24,0 25,0-24,-25 24,25 0,-25-24,25-1,-24-24,-1-1,25-24</inkml:trace>
  <inkml:trace contextRef="#ctx0" brushRef="#br0" timeOffset="12516.7158">19298 15701,'25'0,"-25"25,25-25,-1 0,26 0,-25-25,0 25,-1-24,1 24,0-25,0-25</inkml:trace>
  <inkml:trace contextRef="#ctx0" brushRef="#br0" timeOffset="12814.7329">19968 15304,'0'0,"-25"25,0-25,0 25,1 0,-1 0,0 24,25-24,0 25,0-1,25-24,0 25,-1-25,26 24,-25-24,0 0,-25 0,0-1,-25 1,0 0,-25 0,1-25,-1 25,25-1,-24-24,-1 25,50-25,0 0,0 0</inkml:trace>
  <inkml:trace contextRef="#ctx0" brushRef="#br0" timeOffset="93077.3237">6400 8756,'0'25,"24"0,-24-25,25 0,0 0,25-25,-26 25,1-50,0 25,0-24,0-1,-25 1,0 24,0-25,-25 25,0 1,0 24,-24 0,-1 24,0 26,26 0,-1-1,0 26,0-1,25 0,25 1,-25-26,50 1,-26 0,26-1,-25-24,24-25,1 0,-25 0,0-25,-1-24,1-1,0 0,0-24,0 0</inkml:trace>
  <inkml:trace contextRef="#ctx0" brushRef="#br0" timeOffset="93823.3664">6772 8533,'24'25,"1"-1,-25 26,25-25,0 0,0-1,0 1,-1 0,1 0,0 0,-25-25,25 0,0-25,-25 0,0 0,0 0,0 1,0-26,0 0,-25 1,25 24,0 0,0-24,0 49,0-25,25 0,-1 25,-24 0,50-25,-25 0,0 25,-1-24,1-26,-25 25,0-24,0 24,0 0,0 0,-25 25,1-25,-1 50,0-25,0 25,0 25,25-1,0 1,0-1,25 1,0 0,0-1,0-24,-1 0,1 0,0-25,0 0,-25-25,25 0,-25 0,24-24,-24-1,0 0,0 1,25-1,-25 25,0 1,0 24,0 0,0 24,0 1,0 0,25 0,-25-25,25 0,0 0,-1-25,-24 0,25 0,0 25,0-24,-25 24,25 0,-1 0,-24 24,25-24,0 0,-25-24,25 24,-25-25,25 0</inkml:trace>
  <inkml:trace contextRef="#ctx0" brushRef="#br0" timeOffset="94065.3802">7640 7218,'-25'0,"25"0,0 25,0 25,0-1,25 1,-25 49,25-25,-1 1,1-1,0 1,0-26,0 1,-1-1,1-49,-25 0,25-24,-25-51</inkml:trace>
  <inkml:trace contextRef="#ctx0" brushRef="#br0" timeOffset="94263.3915">7739 7119,'-25'-50,"0"50,25 25,0 0,25 25,-25-1,25 26,0-1,0 0,-1 1,26-26,-25 26,0-50,-1-1,-24 1,0-25,0 0</inkml:trace>
  <inkml:trace contextRef="#ctx0" brushRef="#br0" timeOffset="94602.4102">7491 7516,'-25'0,"25"0,0 0,25-25,0 0,24 0,1 1,-25-1,24 0,-24 25,0 0,-25 0,25 0,-25 25,-25 0,25-1,0 26,0-25,-25 0,25 24,0-24,25-25,-25 25,25-25,0-25,-1 25,1-25,0 0,25 1,-26-1,1 0,25-25,-25 1,24 24,1-49,0-1</inkml:trace>
  <inkml:trace contextRef="#ctx0" brushRef="#br0" timeOffset="95614.4687">20265 8558,'0'0,"-24"24,24 1,-50 0,25 0,-24 0,24 24,-25 1,1-25,-1 24,25 26,0-26,1 1,-1 0,25-1,25-24,-1-25,51 0,-26 0,26-50,-1 1,1-1,-26 0,1-24,-1 24,-49 1,0-1,-24 25,-26 1,0 24,-24-25,49 25,-24 0,-1 0,50 0,0 0,50-25,-1 25,1 0,24 0,1 0,-26 0,1 25,-1 0,1-1,-25 26,-25-25,25 24,-25-24,0 0,24-25,-24 0,25 0,0-25,0 0,-25-24,25-26,-25 26,-25-50,0-1,0 1,0-25,-24 25,-26-25,26 25,24-1,-25 26,26 24,-1 26,25-1,25 0,-25 25,24 25</inkml:trace>
  <inkml:trace contextRef="#ctx0" brushRef="#br0" timeOffset="95912.4858">20861 8582,'0'75,"25"-50,-1-1,1-48,0 24,0-50,-25 0,25-24,-25 24,-25-49,0 25,-25-25,1-1,-1 26,1 24,-26-24,25 24,26 25,-1 1,0 24,25-25,0 0,25-25,0 26</inkml:trace>
  <inkml:trace contextRef="#ctx0" brushRef="#br0" timeOffset="96215.5031">21084 7268,'0'25,"25"24,-25-24,49 49,-49 1,25 49,0-25,25 0,-26 0,1 1,0-26,-25 1,25-1,0-24,-25-26,0-24,0 0,24 0,-24-24,0-26</inkml:trace>
  <inkml:trace contextRef="#ctx0" brushRef="#br0" timeOffset="96409.5143">21431 7565,'0'-49,"0"-1,0 50,0 25,0 0,0 24,0 26,25-1,-25 25,0-49,25 49,0-49,-25 0,24-1,1-24,-25-25,0 0</inkml:trace>
  <inkml:trace contextRef="#ctx0" brushRef="#br0" timeOffset="96760.5343">21158 7888,'-24'0,"24"0,24 0,1 0,0-25,25 25,-1-25,1 25,-25 0,-1-25,-24 1,0 24,0 0,-24 24,-1 1,0 0,-25 25,26-1,-1-24,0 25,0-1,25 1,25-25,0-25,0 25,-1-25,26 0,24 0,-24 0,0-25,-26 25,26-25,-25 25,0-25,-25 0,24 1,-24-1</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18:32:33.14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0 35,'6'9'12,"-6"-9"-11,10 12-1,8-3-27</inkml:trace>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1:42.36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113 1362 63,'0'0'38,"4"-13"-4,-7-8-6,7 0-8,-11-11-6,4 1-6,-6-7-3,0-2-2,-4-4 0,-1 4-2,-3 0 1,3 7-1,0 4-1,4 8 0,2 8-1,8 13 1,11 15-1,7 4 1,11 9-1,7 1 1,7 2 0,6-1 0,3-6 1,-2-9-1,-4-10 1,-5-8 0,-7-7 0,-11-7 0,-7-7 0,-10-7-1,-11-5 1,-9-8-1,-10-4 0,-8-2 0,-2-3-1,1 4-1,3 0-1,3 4-2,14 11-4,-2-4-8,26 20-12,0-2-9,8 8-1,3 0 2</inkml:trace>
  <inkml:trace contextRef="#ctx0" brushRef="#br0" timeOffset="384">435 612 63,'10'37'35,"-3"5"-1,2 10-7,-3-5-11,12 9-7,-5-13-2,9 0-2,0-16 0,5-10-2,-2-14 1,3-9-1,-5-13 0,-4-6-1,-5-4 0,-10-4-1,-8 1 0,-10-2 0,-8 0-1,-8 2-2,-5 2 0,-4-1-3,4 3-3,-4-10-8,17 3-21,-1-6-2,13-3 1,5-5 0</inkml:trace>
  <inkml:trace contextRef="#ctx0" brushRef="#br0" timeOffset="639">457 99 53,'3'-27'36,"0"14"-1,-3 13-5,8 17-10,6 16-9,-1 14-4,10 10-4,2 10 0,7 10-1,1-3-1,2-1-1,0-5-4,-5-13-4,3-6-13,-15-16-15,-5-12-1,-13-21 0,-10 5 0</inkml:trace>
  <inkml:trace contextRef="#ctx0" brushRef="#br0" timeOffset="825">578 559 47,'-14'-45'36,"8"-2"2,6-9-1,11 3-15,-7-15-9,9 6-5,-8-3-2,4 7-3,-4 8 0,-1 14-1,-1 17-1,-3 19 0,11 23 0,-1 19 0,6 19-1,-1 10 1,5 6-1,2 1 1,-1-8-1,2-9 1,-2-16 0,-1-13 0,0-20-1,-4-12-1,1-7 1,-4-9-1,0 2 1,-5-4-1,0 6 1,-8 12-1,16-7 1,-7 13 0,-9-6-1,18 20 0,-7-10 0,2-5-2,4-3 0,-3-10 0,5-3 0,-3-8 0,5 0 0,-3-1 1,2 2 1,-2 10 2,-2 1 0,-1 14 1,-4 1 0,-2 6-1,-2 1 1,-1-1-1,0-1 0,-6-13-2,0 0 0,10-14 0,-6-7 0,-1-6-1,2-5 1,-2-2-1,1 1 1,0 4 1,-2 6-1,-1 6 0,-1 17 2,0 0-1,0 0 0,5 22 1,-2-5-1,3-2 0,1-2 1,4-2 0,1-8 0,2-4 1,1-4-1,0-4 1,-1 0-1,-3 1 1,-1 2-1,0 4 0,-1 6 0,3 8-1,5 6 2,7 6-1,5 3 0,10 5 0,4 5 0,3 2 0,2 2 0,-7-3 0,-5 2-1,-8-2 1,-11-4-1,-10-2-1,-12-6-1,-12-12-4,-1-7-27,-14-11-6,-7-17 0,-8-15-1</inkml:trace>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1:46.924"/>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-4 297 82,'3'-25'40,"17"-1"-1,15-5 1,16 4-33,8 1-3,10 12-2,3 14 0,1 15-2,-9 24 0,-12 22 1,-15 19-1,-13 21 1,-19 15-1,-14 11 1,-14 6-1,-8-2 0,-3-4 1,4-18-1,5-14 1,9-20 0,14-18 0,13-17 1,12-20-1,10-15-1,8-16-1,4-12-3,6-11-4,-3-18-10,6-2-22,-1-10 1,-5-4-1,-4-7 1</inkml:trace>
  <inkml:trace contextRef="#ctx0" brushRef="#br0" timeOffset="332">959 393 90,'-8'15'38,"3"16"0,1 17 0,9 12-32,-2 6-3,5 10 1,-2 3-1,5-1 0,-3-9 0,1-9 0,-2-14 0,-1-11-2,0-13 0,0-13 0,4-20 0,4-9 0,3-8-1,6-3 0,8-1 0,7 1 0,1 7-1,1 4 1,-2 16-1,-6 7 1,-5 10 0,-13 6 0,-10 5-1,-11 3 1,-10-2-1,-7 0 0,-4-7 0,-2-7-2,2-5 0,1-15-2,9-6 1,5-13-2,13-3 2,7-8 0,10-5 0,3 1 1,6 1 2,4 8 1,-2 7 1,2 16 2,-6 10 0,-1 13 0,-8 11 1,-1 8-1,-5 3 0,0 2-2,-4-1-1,-2-9-1,0-12-3,-3-14-8,6-11-23,-3-18-2,6-16-1,0-15-1</inkml:trace>
  <inkml:trace contextRef="#ctx0" brushRef="#br0" timeOffset="821">1510 174 66,'-1'-70'38,"-4"12"-7,4 28-5,-7 14-4,9 32-10,0 18-5,8 23-3,3 17-1,3 13-2,7 12 1,2 3-1,1-4-1,-1-9 0,-1-9 0,-3-18-2,-3-13 0,-4-23-2,-2-15 0,-3-20 0,3-12-2,0-15 2,5-10-1,4-6 4,7-4 0,3 5 2,-3 3 2,0 12-1,-6 15 3,-3 17-1,-9 14 0,-6 14-1,-6 9-1,-3 9 0,4 0 0,4 3 0,5-9 0,6-3-1,2-5 1,4-5 0,-3-1 0,0-5 0,-10 3-1,-8-4-1,-10 2 0,-11-2-2,-6-4-6,-17-5-29,0-11-3,-8-11 1,-2-17-1</inkml:trace>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08:15.833"/>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1514 2117 59,'-19'-8'36,"-5"8"-1,-9 3-1,-12 5-24,5 14-5,-10 9-1,-3 14-2,-8 20 0,-3 19 0,-4 14 1,10 18-1,4 13-1,13 12 1,14 6-1,16 3 0,22-9 0,23-6 1,22-14-1,17-16 1,16-19-1,15-20 1,11-23 0,8-24 0,0-27-1,1-23 0,-4-28 0,-7-18 1,-11-28-1,-12-20 0,-20-18 0,-19-8 1,-20-8 1,-19 1 0,-27 6 0,-16 13 0,-20 15 0,-14 28-1,-18 16 0,-6 25 0,-9 16-3,3 19-1,6 11-2,2 4-6,17 12-29,-5-2-2,15 6-1,2-5-1</inkml:trace>
  <inkml:trace contextRef="#ctx0" brushRef="#br0" timeOffset="658">200 2636 63,'-3'15'39,"9"2"-1,5-3 1,12 6-22,-1-2-6,11 5-5,1 0-2,5 4-1,2-2 0,3 1 0,-5-3-1,-2-1-1,-4-3 0,-1-3-1,-6 0 0,-5-4-1,-3 3 1,-7-4-1,-3 0 0,-1-1 1,-9 1 1,-7 2 1,-4-2-1,-3 5 1,-4-2-1,-6 4 1,-3 5-1,-5 2 0,0 4-1,-2 1 0,-5 3 0,1 0 0,0 0 0,6-1 0,1-5 0,8 0 0,1-7 0,8-2-1,5-4 1,4-3-1,7-11 1,-5 12 0,5-12-1,0 0 2,0 0-2,0 0 1,0 0 0,0 0 0,0 0-1,-9 5-1,9-5-2,0 0-2,0 0-10,0 0-19,-1-9-6,-2-3 1,3 3-1</inkml:trace>
  <inkml:trace contextRef="#ctx0" brushRef="#br0" timeOffset="1238">-2 2786 44,'4'-22'35,"1"4"2,-1-1-6,8 13-8,-9-4-9,-3 10-5,10 20-1,-7 3-3,-2 7-1,2 11 0,-2 8-1,2 7 1,-3 5-1,3 2 0,-3-5-1,2-2 0,-1-6 0,0-6-1,1-9-1,-2-9-3,7-6-37,-10-9-2,3-11 1,-22-15-1</inkml:trace>
  <inkml:trace contextRef="#ctx0" brushRef="#br0" timeOffset="4698">2605 2960 35,'0'0'33,"8"10"2,-8-10-1,0 0-13,0 0-9,0 0-3,0 0-2,0 0-1,0 0-1,7 10-1,-7-10 0,12 6-2,1 0-1,8-1 0,11 2 0,12 0 0,17-3-1,15 0 1,17-3-1,16-1 1,18-4 1,13 0-1,15 0 1,12-2 0,12 3 0,12-2 0,8 0 1,9-1-1,4 1 1,5-1-1,-1-3 1,-5 2-1,-13-3 0,-9 1-1,-21 1 1,-18-2-2,-21 4 1,-24-1-1,-22 2 1,-20 0-1,-17 1 1,-15 3-1,-13-2 1,-6 3 0,-12 0-1,0 0 1,0 0-1,0 0 1,0 0 0,0 0-1,0 0 0,0 0 1,0 0-1,0 0 2,-6-10-2,6 10 0,-15-23 0,3 7 0,-7-6 0,-5-5 0,-5 1-2,-8-3 2,-6 2-1,-4 4 1,-1 2 0,0 6 1,4 5-1,6 4-1,6 6 1,11 4 0,14 6 0,11 2-1,14 4 1,10 0-1,13 0 1,8 1 0,6-3 0,5 1 0,0-4 0,0 1 0,-6-2 0,-8 0 0,-11 6 0,-10-1 0,-14 5 0,-10 1 0,-12 4 0,-13 4 1,-11 3-1,-9 4 0,-6-2 0,-5 1 0,0-3 1,2-2-2,5-3 0,4-9-1,10-2-2,1-16-7,13-3-30,-5-9-2,2-5 2,-6-9-2</inkml:trace>
  <inkml:trace contextRef="#ctx0" brushRef="#br0" timeOffset="5656">3872 2205 57,'9'-30'34,"5"0"2,0 5 1,-7-2-23,6 12-3,-9-1 0,-4 16-2,0 0 0,13 11-2,-14 11-2,2 12-2,-5 7-1,1 9-1,-1 7 0,-1 4-1,1 3 0,-2-7 1,2-4-3,-3-12-2,6-5-4,-3-17-7,11-7-26,-7-12 1,15-7 1,-4-8-2</inkml:trace>
  <inkml:trace contextRef="#ctx0" brushRef="#br0" timeOffset="5924">4142 2499 83,'5'28'38,"-5"2"-2,-3 9-7,-7-10-19,2 5-5,-4-4-3,-1-2-3,3-3-5,-1-12-6,9-2-17,2-11-7,0 0-1,8-19 1</inkml:trace>
  <inkml:trace contextRef="#ctx0" brushRef="#br0" timeOffset="6131">4527 2096 78,'0'0'36,"-10"21"-1,-8 12 1,0 11-31,-4 5-4,2 7 0,6 2 0,7-3 1,12-11-1,13-7 1,12-13 0,11-14 0,6-14 1,4-10-1,-4-12 0,-1-7 0,-11-8 1,-11-3-1,-18-6 0,-12 5 0,-17-1 0,-8 6-2,-7 9-3,-6 1-9,7 17-25,8 3-2,19 8 0,19 2-1</inkml:trace>
  <inkml:trace contextRef="#ctx0" brushRef="#br0" timeOffset="6607">7732 1974 95,'-61'-26'39,"5"10"1,2 7-1,6 10-34,-7 11-2,0 18-2,-3 18 1,0 21-1,-2 24 0,-2 14 1,2 16-1,4 14 0,7 8 0,11 1 1,10-1-1,12-4 0,16-13-1,16-8 1,17-13-2,17-13 1,14-18 1,15-15-2,14-21 1,10-17 0,11-26 0,3-20 1,3-23-1,-1-22 0,-4-24 0,-9-22 0,-15-15 1,-15-13-1,-20-5 1,-19-8-1,-21 1 2,-21 5 0,-21 10 0,-19 17 0,-15 13 0,-11 16-1,-10 17 0,-4 21-1,-4 18-1,-4 19-2,5 19-2,-2 9-7,7 22-30,1 8 0,8 17 0,9 6 0</inkml:trace>
  <inkml:trace contextRef="#ctx0" brushRef="#br0" timeOffset="7540">8621 2961 22,'0'0'27,"9"2"-3,-9-2 1,0 0-5,0 0-1,0 0-4,0 0-3,0 0-1,0 0-3,0 0-3,0 0 0,0 0-2,0 0 0,0 0-1,0 0-1,0 0 1,0 0-2,0 0 1,10 8 0,3-7-1,5-2 1,11 2 0,9-1-1,13 0 1,10-1-1,14-1 0,12 1 1,14-2-1,14 2 0,9-1 0,11 0 0,10-2 1,10 1-1,6-1 1,6 0-1,4 0 1,-1-1 0,-1-2-1,-4 1 1,-8 0-1,-11 0 1,-9 0-1,-16 0 1,-16-1 0,-17 2-1,-13 2 1,-15-2 0,-9 3-1,-11 0 0,-8 0 0,-7 1 1,-5 0-1,-2 0 0,-4 0 0,-1 0 1,-13 1-1,15-3 1,-15 3 0,12-4 0,-12 4 0,0 0-1,6-13 1,-8 3 0,-3-5-1,-7 1-1,-3-5 1,-7-3 0,-7 1 0,-6-5 0,-8 2 0,-5 1 0,-5 4 0,-2 0 1,1 3 0,3 6-1,5 3 1,8 4-1,9 4 0,12 5 1,14 3-1,15 3 0,12 1 0,15 1 0,8 0 0,9-1 0,8-1 0,4-2 0,-2-1 0,-4 0 0,-8-1 0,-9 0 0,-11 4 0,-11 1 0,-16 3 0,-13 1 1,-15 3-1,-13 5 1,-8 2-1,-13 5 0,-6 1 1,-3 0-1,-1 1 0,3 0 0,7-1 1,6-6-1,10-3-1,10-7-1,9-9-3,16 1-18,4-9-18,11-15 1,7-1 0,5-2 0</inkml:trace>
  <inkml:trace contextRef="#ctx0" brushRef="#br0" timeOffset="8679">9583 2081 94,'-10'-15'39,"10"15"1,-11 1-3,8 14-32,2 11-2,-1 10 0,1 8-1,-3 6 0,0 4-1,1-2 1,-2-6-1,2-5-3,-1-9-1,4-7-6,0-25-15,0 0-17,0 0 2,7-18-1,8 0 1</inkml:trace>
  <inkml:trace contextRef="#ctx0" brushRef="#br0" timeOffset="8880">9734 2405 71,'11'25'37,"-6"5"-1,-5 0-3,-1 8-19,-10-6-8,0 0-2,-4-3-2,-2-4-2,4-3-4,-4-12-8,17-10-24,-15 13-1,15-13 0,0-10 1</inkml:trace>
  <inkml:trace contextRef="#ctx0" brushRef="#br0" timeOffset="9090">9995 2235 66,'0'0'37,"1"20"-2,-9 7 2,-6 14-21,-2 0-15,2 4 0,3 1 0,7-3 0,7-10 1,14-7 0,9-13 0,11-12 0,6-16 0,7-6 1,-3-13 0,-2-5-1,-10-7 0,-10 0 1,-18 0 0,-11 5-1,-17 7 0,-10 6-1,-9 12-2,-3 6-2,7 18-12,2-2-25,16 7 1,14-1-1,25 1 0</inkml:trace>
  <inkml:trace contextRef="#ctx0" brushRef="#br0" timeOffset="9672">12925 2153 102,'-13'-48'39,"-12"9"1,-8 13-11,-13 6-24,-4 12-1,-14 18-1,-4 18-2,-8 21 1,-6 23 0,1 20-1,3 17 0,5 14 1,13 17-1,17 6 0,19 3 0,21-7 0,25-5 0,22-12-1,24-12 1,22-15-2,17-21 1,16-20 0,9-18 0,9-22 0,6-20 0,6-23 0,0-20 0,-5-21 0,-6-17 0,-13-18 0,-12-15-1,-19-9 1,-20-6 1,-28-7 0,-24 3 0,-26 4 0,-23 11 1,-26 10 0,-17 14 0,-20 13 0,-10 15-1,-8 19 0,-2 12 0,1 13-2,4 8 0,10 13-3,5 4-4,21 11-28,-1 6-7,10 3 2,3 4-1</inkml:trace>
  <inkml:trace contextRef="#ctx0" brushRef="#br0" timeOffset="13597">14435 2413 29,'0'0'28,"0"0"-4,0 0-2,0 0-5,-5 10-1,5-10-3,0 0-2,0 0-1,0 0-2,0 0-2,0 0-1,0 0 0,0 0-1,0 0-1,0 0 0,8-11 0,3-4-1,6-7 0,6-6 0,9-9-1,12-12 0,12-11 0,12-14 0,12-9 0,8-9-1,6-12 0,8-7 0,8-10 1,3-3-2,-1-5 2,2 1-1,-2 0-1,-2 1 1,-3 7 0,-5 7 1,-9 8-1,-7 12 0,-10 8 1,-10 16-1,-10 10 1,-11 13 0,-12 10 1,-8 12-2,-10 8 2,-5 6-1,-10 10-1,0 0 1,0 0 0,0 0 0,0 0-1,0 0 1,0 0-1,0 0 0,0 0 0,0 0 0,0 0 0,0 0-1,0 0 0,-14 8 1,-3-1 0,-5 5 0,-9-1 0,-6 6-1,-3 0 1,-3 3 0,1-1 0,4-3 0,7 1-1,6-6 1,13-3 0,12-8 0,13-9 0,15-7 0,12-8 0,8-9 1,10-5-1,6-4 0,1-1-1,-1 0 1,-6 5-1,-9 5 1,-9 7-1,-9 9 1,-11 12 0,-9 14 0,-11 15 1,-9 17 0,-9 10 0,-5 11 0,-6 10 0,-2 6-1,-3 0 1,1-4 1,3-11-2,6-7 0,3-13-1,3-10-1,8-12-3,-1-14-5,11-7-30,-7-14-2,6-8 2,-3-14-2</inkml:trace>
  <inkml:trace contextRef="#ctx0" brushRef="#br0" timeOffset="14673">14808 754 83,'-6'-10'38,"6"10"-1,0-20 0,6 11-31,2-9-2,9 3-1,4-6 0,5-2-1,3-4 0,5 1 0,-1 3 0,-1 2 0,-4-1 0,-5 9-1,-6 3-1,-5 13 1,-4 8-1,-6 9 1,-4 10-1,-3 6 0,0 9 1,-2 2-1,1 0 1,-2-2-1,1-5-1,1-5-1,4-5-2,-4-10-3,8 3-8,-2-23-13,-10 19-13,10-19 2,-9 14 0,9-14 2</inkml:trace>
  <inkml:trace contextRef="#ctx0" brushRef="#br0" timeOffset="15009">14846 1056 51,'-5'9'37,"5"-9"0,10 16 1,3-23-17,14 12-10,1-15-2,9 6-1,5-8-3,6-1-2,1-2 0,-1 0-2,-1 2 1,-6 2-2,-4 0 0,-5 5 0,-6 1-2,-9-2-5,0 10-10,-17-3-23,13 1 0,-13-1 0,4 14 1</inkml:trace>
</inkml:ink>
</file>

<file path=ppt/ink/ink1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08:37.350"/>
    </inkml:context>
    <inkml:brush xml:id="br0">
      <inkml:brushProperty name="width" value="0.05292" units="cm"/>
      <inkml:brushProperty name="height" value="0.05292" units="cm"/>
      <inkml:brushProperty name="color" value="#789440"/>
      <inkml:brushProperty name="fitToCurve" value="1"/>
    </inkml:brush>
    <inkml:brush xml:id="br1">
      <inkml:brushProperty name="width" value="0.05292" units="cm"/>
      <inkml:brushProperty name="height" value="0.05292" units="cm"/>
      <inkml:brushProperty name="color" value="#C0504D"/>
      <inkml:brushProperty name="fitToCurve" value="1"/>
    </inkml:brush>
  </inkml:definitions>
  <inkml:trace contextRef="#ctx0" brushRef="#br0">2070 1707 46,'0'-20'31,"7"-4"2,-1-5-11,-1-14-11,8-1-1,-6-6-3,6 1 0,-6-6 0,9 3-2,-3 0 0,7 5-2,1 5 0,6 6-1,3 1 1,9 7-1,6 4 0,5 9 0,5 3 0,5 9-1,4 6 0,2 7-1,2 7 1,-2 8-1,1 11 1,-2 5-1,-4 6 1,-3 7 0,-6 0 0,-8 7-1,-8 2 1,-12 0 0,-12-4-1,-12-2 1,-13 0-1,-10-4 1,-11-3-1,-8-4 1,-7-6 0,-3-2-1,-2-5 0,0-1 0,4-5 0,1-5 0,5-3 0,5-4 0,5-2 0,8-4 0,4-2 0,6-3 1,5-2-2,11-2 1,-11-2 0,11 2 0,0 0 0,-5-12-1,5 12 1,-2-12 0,2 12-1,-3-14 1,3 14 0,0-20 0,3 7 0,4-2 0,1-7 0,3 0 1,4-5 0,0 1-1,1 1 1,-1 3 0,-1 3 1,-4 5-1,-10 14 0,9-11-1,-9 11 1,-12 13 0,-5 1-1,-3 8 0,-3 2 0,-4 1 0,-1 6-1,1-2 1,3 1-1,6-5 1,7-2-1,8-3 1,10-4 0,8 1 1,11-4-1,5 1 1,5-1-1,3-1 0,3 2 1,-3-5-1,-5 1-1,-7-3 0,-5 1-1,-8-4-1,-2 1-8,-12-5-29,0 0 0,2-13 1,-3-1-2</inkml:trace>
  <inkml:trace contextRef="#ctx0" brushRef="#br0" timeOffset="1336">3318 985 25,'0'0'32,"5"11"2,-5-11-7,-14 9-7,7 3-6,-13-7-4,1 10-2,-7-2-3,2 7-1,-4 2 0,3 5-2,4 4 0,9 3-1,7-2 1,12-1-1,10-7 1,13-2-1,11-11 0,8-7 0,8-13 0,2-5 0,0-8 0,-3-5 0,-11-4 0,-10-5 0,-15-5 1,-11-2 0,-17 5-2,-13 3 1,-11 2 0,-8 5-2,-4 6 0,-5 7-2,8 14-4,-2 0-5,19 14-14,3 0-12,13 6-1,10-1 1,11 3 1</inkml:trace>
  <inkml:trace contextRef="#ctx0" brushRef="#br0" timeOffset="1766">3703 1224 25,'6'14'31,"-6"-2"2,4 4 0,-2 4-15,-5-7-6,9 10-5,-9-6-3,5 2-2,-3-2-3,-1-6-7,2-11-21,8 10-4,-8-10-2,15-11 2</inkml:trace>
  <inkml:trace contextRef="#ctx0" brushRef="#br0" timeOffset="2014">4032 929 54,'7'12'35,"1"7"0,-3 12-12,-5-1-8,6 11-3,-6 2-6,3 4-2,-6-7-1,3-4-5,3-4-27,-3-6-6,1-12-3,2-2 2</inkml:trace>
  <inkml:trace contextRef="#ctx0" brushRef="#br1" timeOffset="194560">66 925 46,'-21'1'36,"2"-4"1,6 1-12,-2-14-7,15 1-5,3-14-5,13-3-3,11-7-2,13-8-1,12-2-1,14-2 2,11 2-2,9 8 0,0 8 0,-1 12-1,-9 9 1,-6 11-1,-15 14 1,-10 5 0,-17 12 0,-11 8 0,-11 5 0,-7 7 0,-4 1 0,-2 5-1,1 0 1,2-2-3,6 1 1,2-5 0,6-2 0,0-6 0,1 2 0,-7-8 1,-4-5-1,-8 0 2,-10-6 0,-10 2 0,-8-3 0,-7-2-1,-7-2 0,-1-5-2,3 2 0,1-9-2,10 4-3,5-15-6,21-1-22,6-5-2,13-6-1,10-5 2</inkml:trace>
  <inkml:trace contextRef="#ctx0" brushRef="#br1" timeOffset="195092">1120 923 26,'0'0'28,"-10"7"-1,6 5 2,-2 1-24,0 3-2,6 1 0,1 1-1,6-1 2,0-5 1,9-5 1,-2-14 0,5-2 1,-6-14 0,2-2 0,-9-10 0,-2 0-1,-7-6-2,-7 2-1,-11 0 0,-5 1-1,-6 1-2,-3 3 0,1 2-3,-2-2-4,10 4-18,5-1-12,10-1 0,10 3 0</inkml:trace>
  <inkml:trace contextRef="#ctx0" brushRef="#br1" timeOffset="195542">1614 357 32,'14'-17'34,"-1"2"1,-1-6-1,4 1-21,-9-8-2,6 4-4,-7-5 1,4 5-2,-7-3-2,1 3 0,-4-1-1,-2 6 0,-3-1 0,0 3-2,-4 4 1,2 1-1,7 12 0,-13-15 0,13 15-1,-10-7 0,10 7 0,0 0 0,-2 11 0,5 3 0,2 6 0,4 6 0,1 6-1,4 4 1,1 8 0,3 3 0,-1 3-1,0-4 1,-1-1-2,-4-3 1,1-2-3,-6-4-1,3-2-6,-11-10-18,3-2-8,-1-3-1,-3-4 1</inkml:trace>
  <inkml:trace contextRef="#ctx0" brushRef="#br1" timeOffset="195989">1658 776 43,'13'-10'35,"5"-6"2,6-1-3,2-12-19,12 8-2,-1-5-7,5 1-2,-1 3-3,0 0-1,-1 8-7,-9-2-28,2 2-1,-2-1-2,-1-6 2</inkml:trace>
  <inkml:trace contextRef="#ctx0" brushRef="#br1" timeOffset="196505">3260 2576 68,'0'0'38,"0"0"-1,0 0 1,17-17-30,5-4-3,16-3-1,7-11-1,11-7 0,11-5-1,11-6 0,3-3-1,5 1 0,-2 1-1,-3 6 0,-4 3 0,-9 8 0,-9 2-1,-13 9 0,-10 8-2,-16-3-5,0 16-12,-20 5-19,-14-4-1,-9 8 0,-11 7 0</inkml:trace>
  <inkml:trace contextRef="#ctx0" brushRef="#br1" timeOffset="196839">3233 2640 50,'20'-8'37,"5"-9"0,10-5-2,13-2-20,4-13-6,19-1-2,6-10-2,13 4 1,5-8-2,6 1-1,0 3 0,-3 1-2,-8 11 1,-13 5-2,-16 11 1,-11 5-1,-18 8-1,-13 4-2,-19 3-6,-4 13-31,-12-8 1,-11 5-2,-7 0 1</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1:34:49.56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 0 54,'7'15'32,"-7"-15"-9,8 6-23,-8-6-19,0 0-13,0 0 0</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1:56.045"/>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29 415 79,'-18'-20'39,"9"-5"0,12-1 2,3-4-32,16 2-6,6 2-1,7 5-1,5 6-1,0 10 0,-3 13 0,-3 13 0,-8 9 0,-2 11 1,-5 8-1,-4 4-1,0 5 0,-3 4-1,3 0-1,-4-2 0,2 2 0,-3-7 0,-1-1 0,-4-4 2,-7-3-1,-6-8 2,-6-4-1,-7-5 1,-5-6-3,-7-9-4,2-2-9,-6-12-17,4-8-2,7-6-1,5-9 0</inkml:trace>
  <inkml:trace contextRef="#ctx0" brushRef="#br0" timeOffset="406">699 619 42,'-4'14'27,"1"13"2,-9-3-10,1 1-16,3 2-1,3-4 2,6-1 1,2-11 2,8-1 1,1-19 1,7-4-1,-5-17 1,4-3-2,-10-10 0,-1-3-3,-10-8 0,-4-1-2,-11-6 1,-8-1-2,-7 3 0,-5 0 0,-2 4-3,0 3-2,7 8-8,-1-1-20,14 12-5,11 6-1,12 5 1</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1:56.77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0 227 65,'12'25'35,"-2"2"-2,2 2-10,1 12-16,-1 4-3,2 6 1,-2 1-3,1 3 1,-2-6 0,1-3 1,-4-10-1,0-5-1,-2-10 1,3-6-1,0-13 0,3-7-1,3-7 0,1-4 0,5-2 0,4-1-1,4 1 0,1 4 0,1 6-1,-1 5 1,-2 6 0,-3 4 0,-7 8 0,-5 4 1,-11 3-1,-7 0 1,-11 1 0,-7-2-1,-4-3-1,-7-6-1,2-3-4,-5-13-2,10 0-2,-1-15-2,15 1 1,1-12 0,15 4 0,5-10 1,12 4 1,4-2 4,7 4 4,2 8 4,-1 4 4,5 12 1,-7 4 1,3 16 3,-11 2 0,4 14 2,-9 0-4,3 6-4,-6-6-3,1-1-1,-4-9-2,-1-7 0,2-9-2,-12-4-2,16-28 0,-8-3 0,0-4 1,-2-9 0,0-5-1,-2-8 2,-5-1 2,0 1 1,-6-1 3,0 8-1,-4 4 0,3 12 0,0 9 1,8 25-1,0 0 0,7 25-1,9 13-1,4 13 0,4 6 0,2 4-1,0-2 0,-3-4 1,-6-9-2,-5-11 0,-8-12-1,-8-13 0,-8-13 1,-7-8-1,-8-11 2,-5-7-1,-1-6 1,-1 0 0,3-1 2,6 4-2,4 4 1,7 2-1,9 10-2,3-3-4,11 8-26,-2-3-4,-2-1-1,2-5 1</inkml:trace>
  <inkml:trace contextRef="#ctx0" brushRef="#br0" timeOffset="854">425 93 71,'-13'1'37,"2"0"-3,11-1-1,0 0-31,0 0-7,3-20-4,13 12-3,-5-10-15,10 4-8,6-3-1,5-1 3</inkml:trace>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1:57.82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46 110 50,'14'8'38,"-14"-8"-2,7 17 1,-17-10-15,0 11-17,-5 5-2,2 9-3,1 8 0,6 8 0,5 2 0,8 1 1,8-5-1,8-5 0,9-7 1,5-12 0,6-16 0,2-15 0,-1-12 1,1-10 0,-9-8 0,-4-7 1,-14-9-1,-12-2 0,-15-3 0,-16 2-1,-10 4-1,-10 6-1,1 9-4,-3 8-3,12 25-6,4 7-22,24 23-3,19 15 0,22 15 0</inkml:trace>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08:40.047"/>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104 376 54,'-23'18'35,"-1"-4"-2,1-6-8,11 4-9,-5-14-3,17 2-4,-5-9-2,17-5-2,8-11-1,10-2-1,7-11-1,9-4-1,9-4 1,8-2-1,3 2 0,4 3 0,2 8 0,-1 7 0,0 10-1,-3 11 1,-4 13-1,-3 13 0,-6 11 0,-4 14 0,-9 9 0,-5 9 1,-11 4-1,-8 6 0,-10-4 1,-11-1-1,-13-5 0,-10-6 1,-16-4-1,-9-5 1,-11-5 0,-5-5-1,-4-4 1,-1-4 0,3-6-1,6-2 0,9-7 0,11-3 0,10-3-2,9-4 0,10-1-2,14-3-5,0 0-9,0 0-22,0 0 1,8-12-1,-8 12 1</inkml:trace>
  <inkml:trace contextRef="#ctx0" brushRef="#br0" timeOffset="514">270 832 52,'0'0'36,"10"2"0,-10-2 0,0 0-17,11 2-11,-11-2-4,-6 15 0,-4-5-2,-1 7 1,-4 0-1,0 3 1,0-1-2,2 2 1,4-1 0,7-2 0,5 1 0,8-3 0,4-1-1,4-2 1,4 0-1,2-2 1,-1-4-2,-2-1-1,-1-2-2,-4-6-4,5 5-19,-4-9-15,-1-2 2,2-6-2,3-2 1</inkml:trace>
  <inkml:trace contextRef="#ctx0" brushRef="#br0" timeOffset="1636">1484 162 49,'0'0'31,"-10"9"-1,-3 4-10,-9 3-9,-1 14-4,-6 3-4,2 6-1,1 2 0,9 3 2,7-5-1,13 0 1,9-12 1,18-8 0,9-12-1,13-9 1,4-11-1,4-7-1,-5-11 1,-1-8-2,-13-6 1,-10-3-2,-13-5 2,-12 1-2,-16 0 0,-11 5-2,-6 8-1,-7 5-3,5 16-7,-9 2-18,10 13-9,5 8 0,10 9 1</inkml:trace>
  <inkml:trace contextRef="#ctx0" brushRef="#br0" timeOffset="1995">1773 499 44,'15'27'34,"3"0"1,0-3-2,-5-4-15,5 3-11,-7-4-4,0-1-3,-4-5-2,-7-13-10,0 0-22,0 0 0,0 0-2,0 0 2</inkml:trace>
  <inkml:trace contextRef="#ctx0" brushRef="#br0" timeOffset="2226">2201 85 95,'27'17'41,"3"12"0,-9 4-10,-3 16-23,-7 3-5,-6 2-1,-3-1-2,-4-4-3,5-7-30,-11-7-8,2-10 1,0-8-3</inkml:trace>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1:44.02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-1 266 98,'0'0'37,"0"0"-1,-12-1-20,12 1-52,11-26 1,6-5-4,11-15 1</inkml:trace>
  <inkml:trace contextRef="#ctx0" brushRef="#br0" timeOffset="4179">11313 0 83,'0'0'38,"0"0"-2,0 0-3,14 16-52,-14-16-19,0 0 0,18-2-1</inkml:trace>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1:46.501"/>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48 1 50,'-35'34'25,"12"-9"-24,23-25 0,22-8-17,18-25-18</inkml:trace>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1:44.83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264 1895 69,'0'0'36,"-15"6"0,-3 3-11,-12-5-13,1 11-6,-7 3-2,-1 10-2,1 6 0,7 9-1,7 7 0,11 3 0,10 2 0,11-8 0,10-4 0,9-10 0,6-17-1,3-10 0,1-16 1,-2-12 0,-3-12 0,-5-7 0,-7-8 1,-6-7 0,-9-5 0,-6-7 0,-6 0 0,-2-1 1,-2 3-1,-1 10-1,1 5 0,4 15 0,5 17 0,0 19 0,17 20 1,0 13-3,3 11 2,3 5-1,3 5 1,0-2-1,0-7 0,-3-9 0,-1-12-1,0-12 1,1-17 0,-4-11 0,2-12 0,-2-10 0,-2-5-1,0-4 3,-3 5-3,-1 4 2,-4 6-2,1 12 2,2 6-2,0 8 1,1 7-1,7 2 0,2 1 2,6-9-1,4-4 0,-1-8 0,-1-7 0,-1-5 1,-5-9-1,-6-3 1,-12-3-1,-12 1-1,-14 4 2,-9 5-1,-7 11 0,-3 8-1,-1 18 0,1 11 1,10 16-1,10 14 1,14 7-1,16 7 2,14-1-1,12-2 0,13-8-1,7-16-4,12-9-5,-6-22-29,9-15 0,-7-23-2,-4-14 0</inkml:trace>
  <inkml:trace contextRef="#ctx0" brushRef="#br0" timeOffset="740">1006 528 94,'-30'-22'38,"12"20"1,9 13-10,12 22-24,9 16-2,10 17-2,2 14 1,2 9 0,2 3 0,0-4-1,-2-9 0,-2-8 0,-4-19 1,-1-15-1,0-23 0,4-15 0,2-15-1,5-10 1,5-8-1,7-4 0,6 5-1,5 4 1,4 6 0,-2 10 0,-3 12 0,-5 11 0,-9 10 0,-11 6 0,-16 5 1,-12-2-1,-15 8 0,-10-6 0,-10-2-1,-6-6 0,-2-6 0,-4-10-1,7-9-1,1-9 0,9-7-2,6-10-3,15-2-4,3-16-11,21 0-15,5-4 0,12 2-1,6-1 3</inkml:trace>
  <inkml:trace contextRef="#ctx0" brushRef="#br0" timeOffset="1136">1737 816 55,'17'20'38,"-4"14"-1,-6 10-3,-5 0-14,6 7-13,-3-4-3,1-4-2,1-12-1,-1-14-3,5-18-5,-4-23-2,6-11-4,-6-23 0,10-6-2,-10-23 2,6-1-1,-9-16 4,0 1 6,-2-1 8,-9-3 5,3 12 3,-10 0 3,9 25 0,-10 8 0,14 28 0,-4 18-3,11 30-5,5 24-2,8 25-2,6 21-1,6 16 0,5 13 0,5 3-1,0-8 0,-1-7 0,-4-17-1,-5-15 0,-7-19-2,-8-23 0,-16-27-1,0 0 1,-22-26 0,-7-8 0,-5-8 1,-3-5 0,2-2 0,5 1 2,10 5 0,11 2 0,15 9 0,12 5 0,11 6-1,4-3-1,6 3-6,-10-7-32,2-4 1,-10-2 0,-6-6-1</inkml:trace>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08:31.342"/>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43-2 35,'-16'5'30,"7"2"2,-1-2 1,1-2-15,11 7-7,-2-10-3,0 13 2,0-13-2,4 14-1,-4-14 0,5 11-1,-5-11-1,0 0-1,5 12-1,-5-12-1,0 0 1,0 0-1,0 0-1,10 10 1,-10-10-1,0 0 0,16 8 0,-5-3 0,3 6-1,6 2 1,7 9-1,5 6 0,6 9 0,7 4 0,4 10 0,6 7 1,3 5-1,4 7 1,2 4-1,5 6 0,2 2 1,0 5 0,1 2-1,3-1 1,-2 1-1,-3-2 1,-2-3 0,-5-2 0,-4-8 0,-5-2-1,-4-8 1,-5-6 0,-6-6-1,-5-7 0,-4-7 0,-4-4-1,-4-5 1,-2-5-1,-2-3 1,-3-3-1,0-4 1,-2-1-1,0-2 1,-2-2 0,-1-1 0,2 0 1,-2 1-1,1-2 0,2 1 0,-1 1 0,3 1 0,0-1 0,1 1 0,-1-1 0,0 0 0,-2 1 0,0-2 0,-2 0-1,-1 1 1,-10-9 0,17 16 0,-17-16 0,13 12 0,-13-12 0,10 9 0,-10-9 0,0 0 0,0 0-1,8-15 1,-8-1-1,-2-7 1,1-12-1,-3-7 1,-2-8 0,-1-6 0,-2-3 1,-2-6 0,-1 3-1,-2 3 1,0 9 0,1 8-1,1 9 0,2 10 0,3 12 0,7 11-1,-2 21 1,6 8 0,4 11 0,4 6-1,2 10 1,4 7 0,2 3-1,2-2 1,0 1-1,2 0 1,-2-2-1,-1-2 0,1-5 1,-4-5 0,-2-5 0,-4-7 0,-4-5 0,-2-10 0,-5-5 1,-5-6-1,-6-4 0,-4-7 1,-6-3-1,-6-6 1,-5-5 0,-5-3 0,-4-1 0,-4-3 0,2 2 0,-1 0 0,3 5 0,2 2-1,4 5 0,5 3 0,4 2-1,6 0-2,1-6-3,18 6-30,-20-25-6,18-4 0,3-17 0</inkml:trace>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08:32.709"/>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846 253 79,'18'-42'38,"-8"0"0,-4 6-3,-12-6-31,-7 10 1,-13 1-1,-10 12-1,-12 7-1,-6 15 0,-12 17-1,-5 18 0,-7 21-1,-1 19 0,-1 23-1,2 17 1,4 17 0,8 11 0,14 9 1,17 6-1,19 3 1,17-4 0,23-7 1,22-14-1,25-7 0,21-21 0,19-16 0,17-24-1,16-24 1,12-23-1,8-27 0,3-20 0,0-28-1,-6-18 0,-7-22 1,-16-14-1,-22-12 0,-18-8 2,-24-5-2,-23-4 2,-27-1-1,-24 5 1,-26 4 0,-17 9 0,-18 7-1,-20 12 0,-13 13 0,-11 11-2,-8 16 0,-4 6-2,0 20-3,-2 2-3,12 19-7,4 1-24,15 11 2,12 9 0,13 7 1</inkml:trace>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08:33.310"/>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871 192 34,'-15'-35'36,"-7"0"1,-8 4 0,-13-5-13,5 13-10,-15 4-6,1 10-2,-7 5-2,0 11-1,-1 8 0,-1 16-1,3 13 0,0 12-1,3 10 0,5 10 0,4 10 0,5 4-1,7 5 1,11 3-1,10 0 1,11-4-1,13-7 1,12-2-1,12-12 0,14-4 0,9-10 1,10-14-1,10-11 0,8-12 0,3-14 0,6-12 0,-3-14-1,-1-11 1,-6-19-1,-3-7 0,-13-13 1,-8-11 0,-11-5-1,-12-8 2,-13-5-1,-11-5 0,-14 2 1,-12 1 0,-12 6 0,-9 10 1,-6 9 0,-10 12-1,-1 13 0,-2 11-1,-1 16 0,4 7-1,2 13-2,4 1-4,10 15-11,2-3-23,7 5 2,4 3-2,11 0 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3T21:33:03.831"/>
    </inkml:context>
    <inkml:brush xml:id="br0">
      <inkml:brushProperty name="width" value="0.05292" units="cm"/>
      <inkml:brushProperty name="height" value="0.05292" units="cm"/>
      <inkml:brushProperty name="color" value="#FF0000"/>
    </inkml:brush>
  </inkml:definitions>
  <inkml:trace contextRef="#ctx0" brushRef="#br0">6165 6932,'0'-26,"-26"-1,26 27,0-53,0 0,0-26,0 53,0-27,0-27,0 27,0 27,0-27,0 26,0 1,0 26,0-26,26-1,-26 27,27 0,-1 0,1 0,25 0,1 0,0 0,27 0,-1 27,0-27,1 0,26 0,-1 26,28-26,-27 0,26 0,0 0,27 0,-27 0,27 0,26 0,0-26,27 26,0-27,-1 27,1-26,26 26,-26 0,26 0,0 0,-26 0,-1 0,-25 0,-1 26,-26-26,-1 27,1-1,-27-26,-26 0,-26 26,-1-26,0 27,-52-27,26 0,-53 0,0 0,0 0,0 0,0 0,0 26,0-26,-27 27,27-27,0 26,0 1,0-1,0 1,27-1</inkml:trace>
  <inkml:trace contextRef="#ctx0" brushRef="#br0" timeOffset="10302.5893">19765 10451,'0'27,"0"-1,-27-26,27 0,27 0,-27 0,0 26,26-26,1 0,26 0,-1 0,1 0,27 0,-1-26,27 26,0 0,0 0,26 0,-26 0,0 0,26 0,-53 26,27 1,-27-1,1 27,-27 0,0 0,0 26,-27 27,1 0,-1 0,0 26,1 27,-27 0,0 0,0 26,0 26,0-25,-27 25,27-26,0 27,0 0,27-27,-27 0,26-26,1 0,-1-1,1 1,-1-53,1 26,-1-52,-26 26,27-54,-54 28,27-54,-26 27,-27-26,0-27,-27 26,1 1,0-27,-27 26,0-26,0 27,27-1,26-26,0 0</inkml:trace>
  <inkml:trace contextRef="#ctx0" brushRef="#br0" timeOffset="12709.727">18759 3995,'0'0,"0"0,0 0,-26 27,26-27,0 0,0 0,26 0,1 26,-1-26,1 0,26 0,0 27,-1-27,1 0,27 0,-1 0,27 26,0-26,0 0,26 0,0 0,0 0,1 0,26 0,-27 0,27 0,26 0,-26-26,-1 26,27 0,1 0,-28 0,28-27,-28 27,1 0,0-26,0 26,-27 0,0-27,1 27,-54-26,0 26,1-27,-54 27,27 0,-53 0,26 0,-26 0,0 0,0 0,0 0,0 0,0 0,0 0,0 0,0 0,0 0,0 0,0 0,-26 0,26 0,0-26,0 26,0-27,0 1,0-1</inkml:trace>
  <inkml:trace contextRef="#ctx0" brushRef="#br0" timeOffset="36118.0655">6774 8599,'0'0,"0"0,0 0,0 0,0 0,0 0,0 26,0-26,0 0,0 27,0-1,0 27,-27 0,27 0,0 26,27 1,-27 26,0 0,0-1,-27 1,27-26,0 25,0-25,-26-27,26 0,-27-27,27 1,0-27,0 0,0-27,0 1</inkml:trace>
  <inkml:trace contextRef="#ctx0" brushRef="#br0" timeOffset="36555.0908">6721 8731,'0'0,"0"0,0-26,0 52,0-26,-27 27,1-1,-27 27,26 0,1-27,0 27,-1-26,1-1,26-26,0-26,0-1,26-26,1 1,-1-28,0 27,1-26,-27 26,26 0,-26 0,27 27,-27-1,0 27,26 53,-26-26,0 26,27-27,-1 53,1-52,-1 52,1-52,-1-1,1 1,-1-27,-26 0,0 0,0 0,0-27</inkml:trace>
  <inkml:trace contextRef="#ctx0" brushRef="#br0" timeOffset="41523.375">6562 8070,'0'0,"0"0,26 26,1-26,-1 0,1 0,26 0,0 0,26-26,-26 26,26 0,1 0,-27-27,0 27,-27 0,0-26,1 26,-27 0,0 0,0 0,-27 26,1-26,0 27,-27-27,0 0,0 26,0 1,0-1,-26-26,26 27,0-27,0 26,26-26,1 0,-1 27,1-27,26 0,0 0,0 0,26 0,1-27,26 27,0 0,0 27,0-27,26 0,-26 0,0 0,-27 0,27 26,-26-26,-27 26,0-26,0 27,0-27,-27 0,1 26,-27-26,0 0,0 27,27-27,-27 26,0-26,26 27,27-27,0 0,0 0,27 0,26 0,-27 0,27 0,-27-27,1 27,26-26</inkml:trace>
  <inkml:trace contextRef="#ctx0" brushRef="#br0" timeOffset="53642.0682">8811 13864,'0'0,"0"0,0 0,0 0,0 0,0 0,0 0,0 27,0-27,-26 26,26-26,0 27,0-1,0 0,0 27,0 0,0 0,-27 27,27-27,0 26,0 0,0-26,-26 0,26 0,0-27,0 27,0-53,0 0,-27 0,27-26,0-1,0-25,0-1</inkml:trace>
  <inkml:trace contextRef="#ctx0" brushRef="#br0" timeOffset="54529.1189">8626 13732,'0'0,"0"0,0 26,0 1,-27-1,27-26,0 27,-26 26,-1-27,27 1,-26-1,26 0,-27 1,27-1,0-26,0 0,0 0,0 0,27-26,-27-1,26 1,-26 0,27-1,-1-26,-26 27,27-1,-27 1,26-1,-26 1,0 26,27 0,-27 26,0-26,26 27,1-1,-27 27,26-26,1-1,-1 27,0-27,1 1,-1-1,1 1,-27-1,26 1,-26-27,0 26,0-26,27 0,-27 0,0 0,0 0,0 0,0 0,0 0,-27 0,27 0,0 0,-26 0,-1 0,27 0,-26 0,-1 0,-25 0,25-26,1 26,-27 0,26-27,-26 27,53 0,-26 0,-1 0,1 0,26 0,0 0,0 0,0-26,0 26,26 0,-26-27,0 27,27-26,-27 26,0-27,26 27,-26-26,0 26,0 0,0-26,0 26,0 0,0 0,27 26,-27-26,0 26,0-26,26 27,-26-1,27 1,-1-27,1 26,-1-26</inkml:trace>
  <inkml:trace contextRef="#ctx0" brushRef="#br0" timeOffset="63477.6307">7091 6562,'0'0,"0"0,0 0,0 0,0-27,0 27,-26 0,26 0,0 0,0 0,-27-26,27 26,-26-27,-1 27,27 0,-26 0,-1 0,27-26,-26 26,0 0,26 0,-27 0,1 0,-1 0,1 0,-1 0,1 0,-1 0,1 0,26 0,-27 0,1 0,-1 0,27 0,-52 0,25 26,1-26,-1 27,1-27,-1 26,1-26,26 0,-27 27,1-27,26 26,-27 1,1-27,26 26,0 1,-26-1,26-26,0 53,-27-27,27 1,0-1,0 27,0-26,0 26,-26-27,26 27,0-27,0 27,0 0,0-26,0 26,0-27,26 27,-26-27,0 27,0-26,27-1,-27 1,0-1,26 1,-26-1,0 1,26-1,-26 0,27 1,-27-1,0-26,26 27,-26-1,0 1,27-27,-27 26,26 1,-26-1,27 1,-27-27,26 26,-26-26,27 27,-27-1,26-26,1 26,-27-26,26 27,-26-27,26 26,1 1,-27-27,0 0,26 0,1 26,-1-26,-26 0,27 0,-1-26,1 26,-1 0,-26 0,27 0,-1 0,1-27,-1 27,0 0,1-26,-1 26,1-27,-1 27,1 0,-27-26,26 26,1-26,-27 26,26-27,-26 1,27 26,-27-27,0 1,26-1,-26 1,26-1,-26-26,27 53,-27-53,0 27,0 0,26-27,-26 26,0-26,27 27,-27-27,0 0,0 27,26-27,-26 26,0 1,0-1,0-26,-26 0,26 27,0-1,0-25,-27-1,27 26,-26-26,26 27,-27-27,27 0,-26 27,0-1,26 1,-27-1,1 1,-1-1,1 27,-1-26,1-1,-27 27,26 0,1-26,-27 26,27 0,-27 0,26 0,1 26,-27-26,26 27,1-27,-1 26,-25-26,25 0,1 27,26-27,-27 26,1 1,-1-27,27 26,-26 27,26-27,-27 1,1 26,26 0,-27 0,27 0,-26-1,26 1,-26 0,26 0,-27 0,27 0,0 0,0-27,0 27,0 0,0 0,27-26,-27 26,26-27,-26 27,26-27,1 27,-27-26,26-1,1 1,-1-1,1 1,-1-27,1 0,-1 26,1-26,-1 27,0-27,-26 26,27-26,-27 0,26 0,-26 26,0 1,0-27,0 26</inkml:trace>
  <inkml:trace contextRef="#ctx0" brushRef="#br0" timeOffset="75801.3356">11166 13361,'26'0,"-26"0,0 0,0 0,0 0,0 0,27 0,-27 0,0 0,0 0,0 0,0 0,0 0,0 0,26 0,1 0,-27 0,26 0,-26 0,0 0,27 27,-27-27,26 0,-26 0,26 26,1 1,-1-27,1 0,-1 0,27 0,-26 0,26-27,-27 27,0 27,1-27,-27 0,0 0,26 26,-26-26,27 27,-27-27,53 0,-27 0,27 0,-26 0,-1 0,27 0,-27 0,-26 0,0 0,27 26,-27 1,0-27,26 0,1 0,-1 0,1 0,26 0,0 0,-1 0,-25 0,-1 0,1 26,-1 1,-26-1,0-26,0 53,27-27,-1-26,1 27,26-27,0 0,-1 0,1 0,27 0,-27 0,-27 0,1 0,-1 0,0 0,-26 0,0 26,0 1,0-27,0 26,27-26,-1 0,27 0,-26-26,26 26,0 0,-27 0,1 0,-1 0,0 0,-26 0,27 0,-27 0,26 0,1 0,-1 0,27 0,-26 0,26 0,-1-27,-25 27,-1 0,1 0,-27 27,0-27,26 0,-26 0,27 26,-1-26,27 0,-26 0,26-26,-1 26,1 0,0 0,-26 0,-1-27,1 27,-1 0,1 0,-27 0,26 0,0 0,-26 0,27 0,26 0,-27 0,1 0,-1-26,27 26,0 0,-26 0,-1 0,0-27,27 27,-26-26,-1 26,1 0,-1 0,27-26,-26 26,25 0,1-27,27 27,-27 0,0 0,26-26,-26 26,-27 0,27-27,0 27,0-26,-26 26,25 0,-25-27,-1 27,1-26,-27 26,26 0,-26 0,0-27,0 27,0 0,0 0,0 0,27 0,-27 0,0 0,0-26,0 26,-27 0,27 0,-26 0,26-27,-27 27,1-26,-1 26,-25-27,25 27,-26-26,0 0,0-1,0 1,27 26,-27-27,27 1,-27 26,26-27,27 27,-26 0,26 0,-27-26,27 26,0 0,27 26,-27-26,26 27,1-27,-1 26,1 1,26-27,-1 26,1 1,0-27,0 26,0 0,0-26,-27 0,1 27,-1-27,1 0,-27 0,0 0,0 0,0 0,26 26,-26-26,-26 0,26 27,0-27,-27 26,27-26,-26 27,-1 26,1-27,0 1,-27-1,26 27,1-27,-27 1,26-1,1 27,26-53,-27 27,1-1,26 1,-26-27,26 26,0-26,-27 0,27 0,0 0,0 0,0 0,0 0,0 0,0 0,0 0,0 0,0 0,0 0,0 0,0 0,0 0,0 0,0 0,0 0,27 0,-27 0,0-26,26 26,-26-27,26 1</inkml:trace>
  <inkml:trace contextRef="#ctx0" brushRef="#br0" timeOffset="76780.3916">15135 13309,'0'0,"-27"-27,27 27,0 0,0 0,-26-26,-1 26,27 0,-26 0,26 0,0 0,-27 26,27-26,0 27,27-27,-27 26,26-26,1 26,-27 1,26 26,-26-27,27 27,-27 0,0 0,0 0,0 0,0 0,0-27,0 27,-27 0,27-53,0 27,0-1,0-26,0 0,-26 0,26 0,0 0,0-26,0-1,0 27,0-26,0-1,26-26,-26 27,27-1,-1 1,0-27,1 27,-1-1,1-26,-27 27,26-1,-26 1,27 26,-27-27,0 27,0-26,0 26,-27 0,27 0,-26 26,26-26,-27 27,27-1,-26 1,26-1,0 1,0-27,0 26,0-26,0 0,0 0,0 0,0-26,26 26,-26-53,0 26,27 1,-27-27,0 26,0 1,0-1,0 1,0 26,0 0,0 0,0 26,0-26,0 27,0-1,0 1,0-1,0 1,0-1,0-26,0 27,0-27,26 0,-26 0,0 0,0 0,0 0,0 0,0 0,0 0,0 0,27 0</inkml:trace>
  <inkml:trace contextRef="#ctx0" brushRef="#br0" timeOffset="79192.5296">16140 14129,'26'-27,"1"-26,26 27,-53-27,26 27,-26-1,0 27,0-26,0-1,0 27,27 0,-27 0,0 0,0 0,0-26,0 26,0 0,0 0,0 0,0 0,0 0,0 0,0 0,0 0,0 0,0 0,0 0,0 0,-27 26,27 1,-26-1,26-26,-27 53,1-27,-1 27,1-26,-1 52,-25-52,25 26,-26 0,0-1,27-25,-27 26,26-27,1 1,0-1,-1 1,27-27,0 0,0 26,0-26,0 0,0-26,27 26,-27-53,26 26,0 1,27-27,-26 0,26 0,0 0,-27-26,27 26,0-27,-27 28,27-1,-26 0,-1 0,27 26,-26 1,-27-1,26 1,-26 26,0 0,27-26,-27 26,0 0,-27 26,27-26,-26 26,-1-26,-26 27,0-27,0 26,27 1,-27-27,-26 26,26-26,26 0,-26 27,27-27,-1 0,27 0,0 0,0 0,27 0,-1 0,27-27,-26 27,52 0,-26-26,0-1,0 27,0-26,0 26,-27 0,1-27,-1 54,1-27,-27 26,0 1,0 26,0 0,0 0,0-1,0 28,0-27,-27-27,27 27,0-26,0-1,0-26,0 0,0 0,0 0,0 0,0-26,0 26,27-27</inkml:trace>
  <inkml:trace contextRef="#ctx0" brushRef="#br0" timeOffset="82471.7171">6668 6932,'0'-26,"-27"-1,1 27,26 0,0-26,-27 26,27-27,-26 1,26 26,26-53,-26 0,27 27,-1-27,1 0,-1 26,1 1,-1-1,-26 27,0 27,0 26,-53 0,0 26,0 27,-52 0,-1 26,26-26,-25 0,52-27,-27 0,54-52,-1-1,54-52,-1-1,27-52,27 26,-1-53,27 27,0-27,-1 27,-25-1,-27 27,0 0,0 27,-53 26,0 26,-53 27,0 0,0 27,-27-1,28 0,-28 1,27-27,27-27,26-26,26-26,27-1,0-52,0 26,26-26,1-1,-27 1,0 26,0 26,-27 27,-52 27,-1 26,-26 26,0 27,-53 0,53 53,-52-54,25 1,27 0,27-53,-1 0,54-53,-1-27,54-25,-27-28,52 1,-52-1,53-25,-26 52,-27 0,-1 0,-25 53,-27 26,-27 27,1 0,-27 53,0 0,-26 0,26 26,0-53,26 1,27-27,-26 0,52-53,1 0,-27-53,53 26,-27-26,27 0,-26 0,-1 27,1-1,-1 1,-26 26,-26 53,-1-27,27 1,-26 26,26-27,0 27</inkml:trace>
  <inkml:trace contextRef="#ctx0" brushRef="#br0" timeOffset="83094.7527">7806 8176,'0'0,"0"0,0 0,0 0,0 0,0 0,-27 26,27 1,0-27,-26 52,26 1,0 0,0 27,0 26,0-1,0 1,0 0,0 26,26-26,-26 0,0-27,0 27,0-53,0 0,0-27,0 27,0-53,0 0,-26-26,52-1,-52-25,52-1,-26 0,0-27</inkml:trace>
  <inkml:trace contextRef="#ctx0" brushRef="#br0" timeOffset="84131.8121">7647 8149,'0'0,"0"0,0 0,0 0,0 27,-27-27,1 26,26 1,-27 52,-25-53,25 54,-26-27,27 0,-1 0,1-27,26-26,0 0,0 0,26-26,1-27,-1 26,1-52,-1 26,1-27,25 28,-25-28,-27 54,26-27,1 26,-1 1,1-1,-27 27,26 27,1-1,26 1,-27 52,0-26,27 0,-26 26,-1 1,1-1,-1-26,1 0,-1 0,-26 0,0-53,0 26,0 1,-26-27,-1 0,1-27,-27 1,-27 26,28-27,-28 1,1-1,26 1,-26 26,-1-26,27-1,27 27,-27 0,53-26,0 26,0 0,26 0,1 0,-1 0,27 0,0 0,-26 0,25 0,-25 0,26-27,-27 27,1 0,-1-26,1 26,-27-27,0 1,0 26,0 0,0-27,-27 27,27 0,-26-26,26 26,-27 0,1 0,26 0,0 0,-27-27,27 27,0-26,27 26,-27-27,0 1,26 26,-26-26,0 26,0 0,0 0,0 0,0 26,0 0,0 1,0-1,0-26,27 27,-27-1,0 1,26-27,-26 26,0-26,0 0,0 0,0 0,27 27,-27-27,0 0,0-27,26 27</inkml:trace>
  <inkml:trace contextRef="#ctx0" brushRef="#br0" timeOffset="93536.35">16563 11933,'0'0,"0"0,0 0,0 0,0 0,0 0,0 0,0 0,0 0,0 0,0 0,0 0,0 0,0 0,0 0,0 0,0 0,-26 26,26-26,0 0,0-26,0 26,0 0,-27-27,27 1,0-1,-26 1,26 26,-27-27,27 1,-26 0,26-1,-26 1,26-1,-27 1,27-1,-26 1,26-1,-27 27,27-26,0-27,0 53,-26-53,52 27,-26-1,0 1,0-27,0 26,0 1,0-1,27-26,-27 27,0 0,26-1,-26 1,27-1,-27 1,26-1,-26 27,26-26,-26-1,27 27,-27 0,26 0,1 0,-27 0,26 0,-26 0,27 0,-1 0,1 0,-1 0,-26 0,27 27,-1-27,0 26,1-26,-1 27,-26-1,27-26,-1 53,-26-26,27-27,-27 52,0-25,26-1,-26 1,0-1,0 1,0-1,0 27,0-26,0-1,0 0,-26 1,26-1,0 1,-27-1,27-26,0 27,0-1,0 1,0-27,0 26,0 1,0-27,0 26,-26 1,26-27,0 0,0 26,0-26,0 26,0-26,0 0,0 0,0 0,0 0,0 27,0-27,0 0,0 0,0-27,0 27,-27-26,1 26,26-26,-27-1,1 1,0-1,26 1,-27-1,27-26,-26 53,26-26,0-1,0 1,-27 26,27-27,0 27,0 0,0 0,0 0,0 0,0 0,0 0,27 0,-27 27,0-27,26 26,-26 27,0-26,27-1,-27 27,26-26,-26-1,26 1,-26-1,27 0,-27 1,26-27,-26 26,0-26,0 0,0 0,0 0,27 0,-27 0,26 0,-26-26,27 26,-1-27,1 1,-1 26,1-26,-1 26,1-27,-1 27,-26 0,26 0,-26-26,0 26,27 26,-27-26,0 0,0 0,0 0,0 0,0 0,0 0,0 0,0 0,0 0,0 0,0 0,0 0,0 0,0-26,0 26,0-27</inkml:trace>
  <inkml:trace contextRef="#ctx0" brushRef="#br0" timeOffset="96043.4931">7567 6694,'0'-53,"0"27,0-1,0 1,27-1,-27 27,0 0,0 0,0 27,-27 26,-25-27,25 27,-26 26,0-26,0 0,27 0,26-26,0-27,26 0,27-27,27-26,-1 0,0 0,27-26,-26 53,-1-27,-26 26,-27 27,-26 27,-53-1,0 27,-26 0,26 26,-26-26,26 0,0 0,53-27,0-52,53 26,0-26,0-27,26 26,0 1,-26-1,-26 27,-54 27,1 26,-53 0,-1 26,1 0,26 1,-26-27,26 0,53-27,26-26,27 0,0-26,0-1,0 1,0 26,0 0,-80 26,1 27,-27 0,-27 26,27 1,1-27,-1 26,26-53,54-26,26 0,26-53,53 1,0-28,1 27,-27 0,-1 27,-52 26,-53 26,-26 27,-53 27,-1 25,-26 1,-26 0,26 0,27 0,26-53,26 0,27-27,27-52,-1-1,54-52</inkml:trace>
  <inkml:trace contextRef="#ctx0" brushRef="#br0" timeOffset="98261.6202">16537 12144,'0'0,"0"27,0-27,0 0,0 0,0 0,0-27,0 27,0-26,0 26,-27 0,27-27,-26 1,26 0,-27-1,1-26,-27 0,27 0,-27 0,0-26,26 0,1 26,-1-27,1 27,26 1,0-28,0 27,26 0,1-26,26 26,-27 0,27 0,0 0,26 0,-26 27,0-27,27 27,-54-1,27 27,0 0,0 0,0 27,-27-1,1 27,-1 26,1-26,-27 53,26-27,-26 1,0 26,0-27,0 0,0-26,-26 27,26-27,0 0,0-53,0 26,0-26,-27 0,27 0,0-26,0-1,-26 1,26-1</inkml:trace>
  <inkml:trace contextRef="#ctx0" brushRef="#br0" timeOffset="98563.6375">16775 11404,'-27'0,"27"0,0 0,-26 26,26-26,-26 26,26 1,0-1,0 27,0-26,26 26,-26-27,0 1,26-1,-26 1,27-27,-1 0,1-27,26 27,-27-26,1 26,-1-27,27 1,-26 26,-1 0,0 0,1 0,-27 0,0-27,0 1</inkml:trace>
  <inkml:trace contextRef="#ctx0" brushRef="#br0" timeOffset="99496.6909">8017 6773,'27'-26,"-1"-1,1 1,26 26,-1-26,1-1,0 27,0 0,-26 0,26 0,-27 27,0-1,-26 0,0 1,-26-1,26 1,-26-1,26 1,0-1,26-26,0 0,1 0,26-26,0-1,0 27,0 0,-27 0,-26 27,-26 26,-27 26,-27-26,27 26,-26 1,0-27,26 0,0-27,53 0,0-26,53 0,0-26,26 0,0-1,-26 1,0 26,-26 0,-27 26,0 27,-53 0,26 0,-26 0,0-27,53 1,0-1,27-52,52 26,-26-27,0 27,27 0,-54 27,0 26,-52 26,-27 0,0 54,-26-54,26 53,-27-26,28-27,-1-26,53-26,26-27,1 0,25 0,1-27</inkml:trace>
  <inkml:trace contextRef="#ctx0" brushRef="#br0" timeOffset="99998.7196">9711 8414,'0'0,"0"0,0 0,0 0,0 26,0 27,-27-26,27 52,0 0,0 27,-26 0,26 0,0 26,-27-26,27 0,-26 0,26-1,-27-25,27-1,0-26,0-26,-26 26,26-53,0 0,0-27,0 1,0-27,0 0,0-27</inkml:trace>
  <inkml:trace contextRef="#ctx0" brushRef="#br0" timeOffset="100371.7407">9578 8573,'0'-80,"0"1,0 52,0 1,0 26,-26 0,-1 53,1-27,-27 54,0-54,0 27,27 0,-1-27,27-26,0-26,27-27,26 27,0-54,-1 1,1-1,27 27,-27 1,0-1,-1 26,-25 27,26 27,-27 26,27-1,-26 1,-1 27,1-1,-1-26,1 26,-1-26,0 0,1-26,-27-1,26 1,-26-27,0 0,0-27</inkml:trace>
  <inkml:trace contextRef="#ctx0" brushRef="#br0" timeOffset="105199.0167">15346 12753,'0'0,"27"26,-27-26,0 0,0 0,0 0,-27 0,27 0,0 0,0 0,0 0,-26-26,26 26,0 0,0 0,-27-27,27 27,-26 0,26 0,0 0,0 0,-27-26,1 0,26 26,0-27,-27 27,1 0,0 0,-1-26,-26 26,27-27,-1 27,1-26,-27 26,26-27,-26 27,1 0,-1-26,26 26,-26-27,-26 27,26-26,-26 26,-1 0,1 0,-1-27,1 27,26-26,-26 26,-1-26,1 26,26 0,-26-27,-1 27,1 0,-27 0,27-26,-1 26,1 0,0 0,-1 26,27-26,-26 0,53 0,-54 0,27 0,27 0,-27 0,0 27,0-27,0 0,0 0,0 26,0-26,27 26,-27 1,0-27,0 26,0-26,-26 27,26-1,0-26,0 27,-26-1,26 1,0-1,-26-26,26 27,26-27,-26 26,27 0,-27-26,26 0,-25 0,25 27,1-27,-1 26,1-26,-1 0,1 0,-1 27,27-27,-26 0,26 0,0 0,0 0,0 0,0 0,0-27,26 27,1-26,-1-1,1 27,-1-26,27 0,-26-1,-1 1,0-1,1 1,-1-1,1 27,-27 0,26 0,-26-26,0 26,0 0,0 0,0 26,-26-26,26 27,-53-1,26 1,-25-1,-28 27,27-27,0 1,0-1,0 1,27-1,0 1,26-1,26-26,0 27,27-27,0 0,0 26,27-26,-27 27,26-27,-26 0,-27 26,1-26,-1 27,1-27,-27 0,0 0,0 0,0 0,0-27,-27-26,27 0,0-26</inkml:trace>
  <inkml:trace contextRef="#ctx0" brushRef="#br0" timeOffset="106106.0689">9578 6853,'-79'0,"26"0,0 0,0-27,0 1,27-1,26-26,26 27,1-27,-1 27,27-1,0-26,0 53,-27 0,1 0,-27 0,-27 27,1-1,-27 27,0 0,27-27,-27 27,26-26,27 26,27-53,26 0,26 0,-26 0,26 0,1 0,-54 0,1 26,-54 1,-26 26,0-1,-26 1,0 27,-1-27,27 0,27-27,52-26,1 27,52-27,-26-27,26 27,1 0,-27-26,-27 52,-26 1,-53-1,0 27,0-27,0 27,1-26,-1-1,53-26,26 0,53 0,1 0,-1 0,27-26,0 26,-53 26,0-26,-27 53,-52 0,-27 0,0 26,0-26,-26 27,26-27,0-27,0 0,26 1,27-27,0 0,27-27,-1 1,1 0,26-27</inkml:trace>
  <inkml:trace contextRef="#ctx0" brushRef="#br0" timeOffset="107103.126">10610 8308,'0'0,"0"0,27 0,-54 26,27-26,0 53,-26 0,26 27,-27-1,27 27,-26 0,-1 26,1 0,26-26,-27 26,27-26,-26-26,-1-1,27-26,-26 0,26-53,0 0,-26 0,26-53</inkml:trace>
  <inkml:trace contextRef="#ctx0" brushRef="#br0" timeOffset="107405.1432">10398 8414,'0'-80,"0"54,0 26,-26 0,0 26,-1 27,1 0,-1 0,1 0,-1-26,27-1,0-52,53-1,-26-26,26-26,-1 26,-25-27,-1 28,27-1,-26 26,-27 27,26 0,1 27,-27 26,26-1,1 1,-1 27,27-1,-27 1,27-1</inkml:trace>
  <inkml:trace contextRef="#ctx0" brushRef="#br0" timeOffset="108204.1889">9896 11959,'0'27,"0"-27,0 0,0-27,0 27,-27-26,27 26,-26-53,-1 26,1-26,-1 1,-25 25,25-52,1 26,-1 0,1-27,26 28,0-28,0 27,26 0,1-26,-1 26,1 0,25 27,-25-27,26 26,-27 1,27 26,-26 0,26 0,-27 26,1 1,25 26,-25 0,26 0,-27 26,1 0,-27 1,26-1,-52 27,26-27,-27 1,1-1,-1-26,1 26,26-52,-27 26,27-27,0-26,0 0,0-26,0 26,0-53,0 26,0-26,-26 27</inkml:trace>
  <inkml:trace contextRef="#ctx0" brushRef="#br0" timeOffset="108530.2076">10028 11642,'0'0,"0"0,0 0,0-27,0 27,0 27,0-27,0 26,0 1,0-1,0 1,0-1,0 0,0 1,0-27,0 26,27-26,-27 0,26 0,0 0,1-26,-1 26,1 0,-1 0,1-27,-1 27,1 0,-27 0,0 0,26 0,-26 0,0 0,0 0,0 27,0-27,0 0,0-27,0 1</inkml:trace>
  <inkml:trace contextRef="#ctx0" brushRef="#br0" timeOffset="109238.2481">10425 6694,'-27'-53,"27"27,-26-27,26 0,0 0,0 26,0 1,26-27,-26 53,0 0,0 0,0 26,-26 27,-27 0,27 0,-27 27,26-27,27-1,0 1,27-26,26-1,26 1,0-27,1 0,-1 26,-26-26,-26 27,-27 26,0-1,-53 1,26-26,-26 26,0 0,27-27,26 1,0-27,26 0,1 0,26 0,-27 0,1 0,-1 26,-26 27,-26 0,-27 0,26 26,1 1,-27-1,26-26,27 0,0 0,27-27,-1-26,1 0,26 0,0 0,-27-26</inkml:trace>
  <inkml:trace contextRef="#ctx0" brushRef="#br0" timeOffset="111241.3626">11272 13414,'0'0,"0"0,0 0,-27 0,27 0,-26 0,26 0,0 0,0 0,-27 0,27 0,0 0,0 0,-26 0,26 0,0 0,0 0,0 0,0 0,-27 27,27-27,0 0,0 0,27 0,-27 0,0 26,26-26,1 27,-27-27,26 26,1-26,-1 27,1-27,-1 0,0 26,1-26,-1 27,1-1,-1-26,27 27,-26-1,-1 0,1 1,25-27,-25 26,-1 1,27-1,-26 1,26-1,-27-26,1 27,-1-1,27-26,-27 27,27-27,-26 26,26-26,-27 0,27 26,-26-26,25 0,1 0,-26 0,26 0,0 0,0-26,0 26,-1 0,1 0,27-26,-27 26,0 0,-1-27,1 27,0 0,0 0,0-26,27 26,-28 0,-25 0,52 0,-26-27,0 27,26 0,-26 0,27-26,-27 26,0 0,26-27,-26 27,26 0,-26 0,27-26,-1 26,-26-27,26 27,-26-26,27 26,-1 0,-26-27,26 27,-26-26,26 0,1 26,-1-27,1 27,-1-26,0-1,1 1,-27 26,0 0,-1-27,1 27,-26-26,-1 26,-26 0,0 0,0 0,0 0,0 0,-26-27,-1 27,27-26,-26 26,-27-27,27 27,-27-26,0-1,-27 27,27-26,-26 0,26 26,-26-27,26 27,0 0,0-26,27 26,26 0,0 0,26 0,0 0,27 0,0 26,27-26,26 0,-27 0,0 27,27-27,-27 0,1 0,-27 0,26 0,-52 26,-1-26,1 0,-27 26,0-26,-27 27,27-1,-53 1,0-1,0 27,-26-26,26 26,-26 0,-1-1,27-25,0-1,27 1,0-1,-1-26,27 0,-26 0,52-26,1-1,-1 1,27-1</inkml:trace>
  <inkml:trace contextRef="#ctx0" brushRef="#br0" timeOffset="112752.4491">17172 14208,'0'53,"0"-26,0 25,0-52,0 27,0-1,0 1,0-27,0 0,0 0,0-27,0 1,0-1,0-25,26-1,-26-27,0 1,0-27,27 0,-27 27,0-27,-27 27,27-1,0 1,0 52,0-26,0 53,0 0,27 27,-27 26,26-27,1 54,26-1,-27 0,27 1,26-1,-26-26,-26 26,26-52,-27 26,1-53,-1 26,-26-26,-26 0,-1-26,-26 26,-26-27,-1-26,1 27,0 0,-1-1,1 1,26-1,27 27,-1-26,54-1,-27 27,52-26,1-1,-26 1,52-27,-26 27,0-1,0 1,-27 26,1 0,-27 26,-27 1,27 25,-26 28,-1-27,-25 26,25 0,1 1,-1-1,1-26,-1 0,27-53,0 27,0-27,0-27,27 1,-27-1,26-26,1 27</inkml:trace>
  <inkml:trace contextRef="#ctx0" brushRef="#br0" timeOffset="113350.4833">17542 13917,'0'0,"0"0,0-26,0-1,0-26,0 27,27-54,-27 1,26 0,-26-27,27 26,-27 1,26 26,-26-26,0 26,0 53,0 0,27 0,-1 26,0 27,1 27,26-1,0 27,0 0,0-27,26 0,-26 1,0-27,-27-27,27 1,-53-1,0-26,-26-26,-1-1,-52-26,-1 27,1-27,-27 26,27 1,0-27,26 53,26-26,27-1,27 1,26-27,-1 26,28-26,-1 27,1-1,-28 1,28 0,-80 26,26 26,-26 0,-26 27,-1 0,-26 27,27-27,-27 26,0-26,27 0,-1-27,27-26,0-26,-26-27,26-53,0-26</inkml:trace>
  <inkml:trace contextRef="#ctx0" brushRef="#br0" timeOffset="114407.5437">11245 6800,'0'-53,"-26"26,-1 27,27-26,0 26,0-26,27 26,-1-27,1 1,-1 26,27 0,-27-27,27 27,-53 0,0 0,0 27,-53-1,27 27,-27 0,0 0,0-27,53 27,0-53,27 27,26-27,26 0,0-27,-26 27,0 0,-26 0,-27 27,-53 26,0-27,-27 53,-25-26,25 0,27 0,0-26,53-27,27 26,26-52,26 26,1-27,-1 27,-26-26,0 26,-53 26,-27 1,-26 26,0-27,1 27,-1 0,0 0,53-27,53-26,0 0,26 0,0 0,1 0,-27 0,-27 53,-52 0,-1 26,-26-26,-26 27,26-1,0 0,0-26,27 0,-1-26,27-27,53 0,-26-27,25 1,-25-1,26-26,0 27,-27-27,27 0,-26 0,-1 27</inkml:trace>
  <inkml:trace contextRef="#ctx0" brushRef="#br0" timeOffset="114826.5677">11616 9128,'26'53,"-26"-26,0-1,0 0,0 27,0-26,0 26,0 0,26 0,1-27,26 27,26-53,27 0,26-53,54 0,52-26,0-1,53-52,0 0,0-1,0 1,-26 26,-27 1,-27-1,-78 53,-1-27,-26 54,-53-1</inkml:trace>
  <inkml:trace contextRef="#ctx0" brushRef="#br0" timeOffset="136839.8265">18310 12409,'0'0,"-27"0,27 0,-26 0,26 0,0 0,-27 0,27 0,-26 0,26 0,0 0,0 0,0 0,0 0,0 0,0 0,0 0,-27-26,27 26,0 0,-26-27,26 27,-27 0,27-26,-26-1,26 27,-27-26,27-1,-26 1,26 26,-27-27,27 1,-26-1,26 1,-26 26,26-27,-27 1,27 26,-26-26,-1-1,27 27,-26-26,-1 26,27-27,-26 1,-1 26,1-27,-1 1,-25-1,25 1,-26 26,27-27,-1 1,-26 0,0 26,0-27,-26 1,26 26,0-27,0 27,-26-26,26 26,0 0,-26 0,26 0,-27 0,28 0,-1 0,-27 26,27-26,0 27,-26-27,26 26,0 1,0-27,0 26,27 0,-27 1,0-27,0 26,27 27,-27-26,26-1,-26 1,27-1,-27 27,27 0,-1-27,-26 27,27 0,-27 0,26-26,1 26,-27-1,27 1,-1 0,1 0,-1 0,1 0,-1 0,27 0,0 0,-26 0,26 0,0 0,0-1,26 1,-26 0,0-26,0 26,0-27,27 27,-27 0,0 0,0-27,26 27,-26-26,0 26,27-27,-27 27,0-27,26 27,-26-26,27-1,-27 27,26-26,0-1,1 27,-1-27,1 1,-1-1,1 1,-1-1,27 1,-26-1,-1 1,27-1,0 1,0-1,0 1,0-1,0 0,-1 1,1-1,0-26,0 27,0-1,0-26,26 0,-26 27,27-27,-27 0,0 0,26 0,0 0,1-27,-1 27,0 0,1-26,-27 26,26-27,0 1,1-1,-1 1,-26 0,27-1,-1-26,-26 27,26-1,1-26,-28 27,1-54,0 54,0-53,0-1,0 1,0 0,-27-27,1 26,-1-26,1 1,-1-1,-26 26,0 1,0 0,0-1,0 27,-26 0,26 1,0-1,0 26,-27-26,27 53,0-26,0-1,0 27,-26-26,26 26,0 0,-27-27,27 27,0-26,0 0</inkml:trace>
  <inkml:trace contextRef="#ctx0" brushRef="#br0" timeOffset="137327.8544">19950 11218,'53'0,"-27"-26,-26 26,27-27,-27 27,0 0,0 0,-27 27,1-1,-1 1,-26-1,1 27,-28 0,1 26,-1 1,1-1,0 1,-27 25,0-25,0-1,0 1,27-1,0-26,-1 0,1 0,26-27,26 1,1-1,0-26,26 27,0-27,-27 0,27 0,27 0,-54-27,54 1,-27-1,0 27,26-53</inkml:trace>
  <inkml:trace contextRef="#ctx0" brushRef="#br0" timeOffset="137570.8683">18680 12091,'0'-26,"0"26,0 0,0 0,-27 0,27 26,-26 1,0 26,-1-27,1 27,-1 0,1 0,-1 0,27-27,0 1,53 26,-26-27,26-26,-1 27,28-27,-27 0,26 0,-26 0,0-27,-27 27,1-26,-1-27</inkml:trace>
  <inkml:trace contextRef="#ctx0" brushRef="#br0" timeOffset="138173.9031">19394 13044,'0'26,"0"-26,0 0,0-26,27 0,-27-27,26 0,1-27,-27 1,26 0,-26-27,27 0,-27 0,0 27,0-1,0 1,0 26,0 27,0-1,26 27,-26 27,27 25,-1 1,27 27,0-1,0 1,0-1,0 0,-1 1,-25-27,-1-27,1 0,-1 1,-26-1,-26-26,-1 0,-26-26,27-1,-53 27,26-26,0 0,0-1,0 1,27 26,26-27,0 1,0-1,52 1</inkml:trace>
  <inkml:trace contextRef="#ctx0" brushRef="#br0" timeOffset="138425.9175">20241 12197,'0'-26,"0"26,-26 0,-1 0,-26 0,0 26,0 1,27 26,-27-27,26 27,1 26,26-26,0 0,26 0,27 0,0-26,0-1,0-26,27 0,-28-26,1-1,27 1,-54-1</inkml:trace>
  <inkml:trace contextRef="#ctx0" brushRef="#br0" timeOffset="138651.9303">20611 12197,'-26'0,"26"0,-27-26,1 52,-27-26,27 27,-1 26,1-27,-1 27,1 0,26 0,0 0,26 0,1 0,-1-27,1-26,-1 27,27-27,0-27,0 27</inkml:trace>
  <inkml:trace contextRef="#ctx0" brushRef="#br0" timeOffset="139296.9673">20744 12356,'0'0,"26"0,1-26,26-1,-27 27,27-26,-27-27,1 26,-1 1,-26-1,-26 27,26 0,-27 0,1 27,-27-1,27 1,-27 26,26 0,27 0,0-27,0 27,27-27,-1-26,1 27,25-54,1 27,-26-26,-1 26,1-27,-1 27,1 0,-27 0,26 27,1 26,-27-27,26 54,27-1,-27 0,1 1,-1-1,1 1,-1-54,-26 27,0-53,0 0,0-53,-26 0,-1-26,1-27,26 0,-27-26,27 26,0 0,27 0,-1 27,1 26,26 0,-27 53,1 0,-1 26,-26 1,27-1,-54 27,27 0,-26 0,-1-26,-26-1,27-26,-1 27,1-54,26 27,0-26,26-1,1-26</inkml:trace>
  <inkml:trace contextRef="#ctx0" brushRef="#br0" timeOffset="139686.9893">21802 11509,'0'-26,"0"-1,0 27,0 0,26 27,-26 26,27 0,-27 26,0 1,26 25,1 1,-1 0,-26 0,27-27,-27-26,-27 0,27-26,-26-27,-27-27,26 1,1-27,-27-27,53 1,-26 26,26-26,26 26,1 26,-1 1,27 26,-27 26,27 1,-26 26,-1 0,1-1,-27-25,0 26,0-27,0-26,0 0,26-26,-26-1</inkml:trace>
  <inkml:trace contextRef="#ctx0" brushRef="#br0" timeOffset="139816.9971">22172 11721,'27'-53,"-27"27,0-1,0 27,0 0,0 0,0 0,26 27,-26-1,0 1</inkml:trace>
  <inkml:trace contextRef="#ctx0" brushRef="#br0" timeOffset="140474.0347">22225 12118,'0'0,"0"0,0 0,27-27,-27-25,0 25,26-26,-26 27,0-1,27 1,-27-1,0 27,0 0,26 27,-26-1,27 1,-27-27,26 0,1 26,-1-26,0-26,-26 26,27-27,-1-26,-26 27,27-27,-27 27,26-1,-26 1,27-1,-1 27,-26 27,27-1,-27 1,-27-1,27 0,0 1,-26 26,26-27,0 1,0-27,26 0,1 0,-1-27,27 1,-26-1,25 1,-25 26,-27-27,26 1,-26 0,0 26,0 0,0 52,0-25,0 52,0 1,-26-1,26 0,0 27,0 0,0-27,-27 1,1-1,0-26,-27-26,0 25,0-52,0 0,0 0,0 0,0-26,0 0,27-1,-27 1,0 26,0-27</inkml:trace>
  <inkml:trace contextRef="#ctx0" brushRef="#br0" timeOffset="140724.049">19871 13070,'26'0,"53"-26,54 0,25-1,54-26,26 0,0 0,27-26,0 26,-27 0,0 0,-53 0,0 27,-53 26,-26 0,-26 0,-54 26</inkml:trace>
  <inkml:trace contextRef="#ctx0" brushRef="#br0" timeOffset="149591.5562">14500 4763,'0'26,"0"0,0 1,26 26,-26 0,0 0,0 26,26 27,-26-27,0 27,0 0,0 0,0 0,0-1,0-25,-26-27,26 0,0-27,0 1,0-27,0-27</inkml:trace>
  <inkml:trace contextRef="#ctx0" brushRef="#br0" timeOffset="149937.5759">15055 5159,'0'0,"0"27,-26 26,-1 0,-26 26,0 27,0 0,27 0,26-1,0 1,26-26,27-27,27-1,-1-52,27 0,-27 0,27-52,-26-1,-1-27,-26 1,-53-1,0 1,-27 0,-26-1,-26 27,0-26,-1 53,1-1,0 27,26 0,26 0,27 0,27 27</inkml:trace>
  <inkml:trace contextRef="#ctx0" brushRef="#br0" timeOffset="150270.595">15822 5292,'-26'53,"0"-27,-27 53,0 1,0-1,26 1,1-1,26 0,53-26,0 27,26-54,27 1,26-27,-26-27,26 1,-26-54,-26 27,-1-26,-53 0,-26-1,-53 27,-26-26,-27 26,0 0,-26 27,26-1,-26 1,79 26,0-27,53 27,27 0,26-26</inkml:trace>
  <inkml:trace contextRef="#ctx0" brushRef="#br0" timeOffset="150579.6127">17145 5027,'0'0,"-26"-26,26 26,-27 26,27 1,27-1,-27 27,0 26,26 1,-26 26,0-1,27 1,-27-26,0 25,-27-25,27-27,0 0,-26 0,26-27,0-26,0 0</inkml:trace>
  <inkml:trace contextRef="#ctx0" brushRef="#br0" timeOffset="150902.6311">17569 5318,'0'0,"0"27,-27-1,-26 27,27 26,-27 1,26-1,1 0,52 1,1-1,26-26,0-26,26-27,27 0,-27-27,27-26,-26 27,-28-54,-25 27,-1-26,-52 0,-1 26,1-27,-53 54,26-27,0 27,0-1,0 1,53 26,0-27,26 27</inkml:trace>
  <inkml:trace contextRef="#ctx0" brushRef="#br0" timeOffset="151116.6434">18389 4895,'26'26,"1"1,-27 26,0 26,0-26,0 53,-27 0,27-1,0 1,-26 0,26-27,0 1,0-1,0-26,26-53,-26 0,53-26,0-27</inkml:trace>
  <inkml:trace contextRef="#ctx0" brushRef="#br0" timeOffset="151616.672">19950 6085,'26'0,"1"-26,-1-27,1 0,26 0,0 0,0 0,-27-26,27 26,-27 0,1 0,26 27,-27 26,-26 26,27-26,-1 80,1-27,-1-1,0 28,1-1,-27-26,26-26,-26 26,0-1,0-52,-26 0,-1 0,27 0,-52-26,25-27,1 27,-1-1,27-26,0 0,0 27,27-1</inkml:trace>
  <inkml:trace contextRef="#ctx0" brushRef="#br0" timeOffset="151830.6842">21008 5556,'27'0,"-27"0,-27 27,1-1,-27 1,0-1,0 27,0-27,0 27,27 0,26 0,0 0,0-26,26 26,27-27,-26-26,26 26,26-52,-26 26,0-53</inkml:trace>
  <inkml:trace contextRef="#ctx0" brushRef="#br0" timeOffset="152018.695">21405 5662,'-53'27,"27"25,-27-25,26 26,1 0,-1 0,27 0,0 0,27-1,-27-52,53 27,-27-27,27 0,-26-27</inkml:trace>
  <inkml:trace contextRef="#ctx0" brushRef="#br0" timeOffset="152606.7286">21617 5900,'0'0,"26"0,-26 0,27-26,-1-1,1 1,-1-1,-26 1,0-1,-26 1,26 26,-53 0,26 26,-26-26,27 53,-1-26,1 26,0 0,52 0,-26 0,26-27,1 0,26 1,-27-27,1 0,26 0,-27 0,1 0,-27 0,26 26,-26 1,26-1,-26 1,0 26,0 26,0-26,27 0,-27 0,0-27,0 1,0-1,0-52,0-1,-27-26,54 0,-27-26,0-27,0 0,26 1,1 25,-1 1,1-1,26 54,-53-1,26 27,1 0,-27 53,0-26,0-1,0 27,-27-26,1 26,-1-53,1 26,26-52,0 26,0-53</inkml:trace>
  <inkml:trace contextRef="#ctx0" brushRef="#br0" timeOffset="153418.7751">22278 5001,'0'-53,"0"53,27 53,-27-27,26 53,-26 1,0 26,0 26,0-26,0 26,0 0,0-26,-26-26,26 25,-27-52,27-26,0-27,-26-27,26 1,-27-27,1-26,26 26,0 0,-27 0,54 26,-1 1,1-1,-1 27,27 0,-26 0,26-26,-27 26,27 0,-27-26,-26-1,0 27,0 0,-26 0,-1 0,-25 27,25-1,1 0,-1 27,1-26,26 26,26-27,1 27,-1-53,1 27,25-27,1-27,0 1,0-1,0 27,-26-53,26 27,-27-1,-26 1,26 26,-26 0,0 0,0 0,-26 26,26 1,0-1,0 27,26-26,-26-1,27 1,-1-27,1 0,26 0,-27-27,27 1,0-27,-27-27,1 27,-27-52,26-1,-26 0,-26 0,26-26,-27 26,1 27,0-1,-1 27,1 0,26 1,0 25,-27 27,27-26,0 26,0 0,0 0,-26 0,26 0,-27-27</inkml:trace>
  <inkml:trace contextRef="#ctx0" brushRef="#br0" timeOffset="156632.9589">14473 6853,'0'-27,"0"1,0 26,0 0,0 0,0 0,0 0,0 0,0 0,0 0,0 26,0 1,0 26,0 0,27-27,-27 53,0-26,0 0,26-26,-26 26,0-27,0 1,0-1,0 0,0-26,26 0,-26 0,0-26,0 26,27-26</inkml:trace>
  <inkml:trace contextRef="#ctx0" brushRef="#br0" timeOffset="156966.978">14976 6694,'0'0,"0"0,0 0,0 0,0 0,0 0,0 26,0 1,0 26,0-27,0 27,0 27,0-1,26-26,-26 26,0-26,0 0,27-26,-27-1,0 27,0-53,26 0,1-27,-1 1</inkml:trace>
  <inkml:trace contextRef="#ctx0" brushRef="#br0" timeOffset="157522.0097">15955 6853,'0'0,"0"-27,0 27,0-26,-27 26,1 0,-1 0,1 26,-27 1,27-1,-1 27,1 0,-1 26,27-26,27 0,-1 0,27-26,0 26,26-53,1 26,-1-52,-26 26,26-27,-26-26,0 27,-26-27,-1 0,-26 0,-26 0,-1 27,-26-1,0 1,27-1,-27 27,26 0,27 0,0 0,27 0</inkml:trace>
  <inkml:trace contextRef="#ctx0" brushRef="#br0" timeOffset="157943.0338">16854 6747,'0'0,"0"0,0 0,0 26,0 1,0-1,0 27,0 0,0 0,0 0,0-27,0 27,0 0,0-26,0-1,27 1,-27-27,0 0,26 0,-26 0,27-27</inkml:trace>
  <inkml:trace contextRef="#ctx0" brushRef="#br0" timeOffset="158235.0503">17331 6641,'0'0,"0"0,0 27,0-1,0 0,0 27,-27-26,27 26,0 0,0 0,27-1,-27 1,0-26,26 26,-26-27,26-26,-26 27,0-1,0-26,0 0,0 0,0 0,0 0</inkml:trace>
  <inkml:trace contextRef="#ctx0" brushRef="#br0" timeOffset="178769.225">18733 7038,'0'0,"0"0,0 0,26 26,1-26,-27 0,26 27,1-1,-1 1,1-1,-1 1,1-1,-1 1,-26-27,0 0,26 0,-26 0,0 0,0-27,0 1,0-1,27 1,-1-27,1 26,26-26,0 27,-27-27,53 27,-26-1,0 1,0-1,0 1</inkml:trace>
  <inkml:trace contextRef="#ctx0" brushRef="#br0" timeOffset="179235.2517">19685 6826,'27'27,"-1"-1,27-26,0 0,0 0,0 0,0-26,-27-1,-26 27,0-26,0 26,-26 0,-1 26,-26 1,27-1,-27 1,27 26,-1-1,1 1,26-26,26 26,27-27,0-26,0 0,0 0,26-26,-26-1,27-26,-28 27,28-1,-27 1,-27 26,1 0,-1 0,-26 53,27 0,-1 26,-26 1,0-1,26 27,-26 0,0-1,0 1,-26-26,26-1,-26-26,-1 0,27-27,-26-52,-1-1,27-52,-26 0</inkml:trace>
  <inkml:trace contextRef="#ctx0" brushRef="#br0" timeOffset="179361.2589">20453 6641,'0'0,"-27"27,27-1,0-26,0 26,0 1</inkml:trace>
  <inkml:trace contextRef="#ctx0" brushRef="#br0" timeOffset="180432.3199">20664 7038,'53'26,"0"-26,27 0,-28 0,1 0,0-26,-26-1,-1 1,1 26,-54-26,27 26,-53 0,0 0,27 26,-27 0,0 27,27-26,-1 26,27 0,0 0,27-27,26 1,-1-27,1 0,53 0,-53-27,26 1,1 26,-27-53,-27 53,1-27,-27 27,0 27,-27-1,27 1,-26-1,-1 27,27-53,0 53,27-53,-1 26,1-52,26-1,-27-25,27-1,-27 0,1 0,26-27,-53 1,26 0,-26-1,27 27,-27 0,0 1,0 25,0 27,0 27,0 25,-27 1,27 27,0-1,0 27,-26-27,26 1,-27-1,1-26,-1-27,-25-26,25 0,27-26,-26 0,26-27,0 0,26 26,1-26,25 0,1 27,27-1,-27 27,0-26,-1 26,-25 26,-1-26,-26 27,0-1,0-26,0 27,0-1,0 1,0-1,0 1,27-27,-1 26,27-26,0 27,0-27,0-27,0 27,0-26,0-1,-27 1,27-1,-53 1,0-1,0 27,0 0,0 27,0-1,-26 27,26-26,26-1,-26 1,53-27,0 0,0-27,0-26,26 27,-26-54,0 1,-27-27,1 27,-27-27,0 27,-27-1,1 1,0 26,-1 26,1 1,26 26,0 0,53 0</inkml:trace>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08:34.873"/>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365 111 73,'-33'-36'38,"4"9"0,1 7 0,6 12-26,-12 4-5,0 15-1,-4 13-3,0 14-1,-1 11-1,7 7-1,9 8 0,8 0 0,16-1-1,15-9 0,15-13 1,13-14 0,13-18-1,9-12 1,6-15 0,0-12-1,-3-12 1,-10-6 1,-12-6 0,-14-4 0,-19 0 0,-17 2 0,-19 5 0,-11 11 0,-12 9-1,-3 10-2,-1 17-5,-3 6-15,15 19-17,12 6 0,17 7 0,21 7 1</inkml:trace>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08:35.403"/>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1006 339 71,'-30'-63'40,"-3"3"-1,0 7 1,-8 0-28,3 15-4,-10 4-2,0 11-2,-8 11-1,-4 17-1,-7 14 0,-4 20 1,-3 17-2,-3 21-1,1 23 1,3 18-1,7 16 0,11 13 0,16 6-1,18 6 1,25-3-1,21-3 0,31-15-1,23-8 1,27-15 0,19-19-1,19-18 1,11-24 0,7-22 0,2-23 1,-4-24 0,-9-24 0,-10-23 1,-14-24 0,-19-22 0,-16-19 0,-23-17 0,-19-9 1,-21-8 0,-18-2 0,-25 5 0,-17 12 0,-20 14 1,-17 21-1,-17 17 0,-14 24 0,-13 24-1,-7 20-1,-5 19-4,-12 11-32,1 14-6,-6 4-1,-2 2-1</inkml:trace>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1:58.318"/>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28 61 53,'-19'-5'41,"6"4"-1,13 1 1,0 0-15,0 0-19,13 13-2,10-10-2,4 0-2,8-3 0,7 0 0,3-3-1,6-2 1,2-3-1,-2-3-1,-5 2-3,-5-4-2,2 9-9,-19-7-17,1 4-8,-12 4-1,-13 3 2</inkml:trace>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1:58.586"/>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0 60 74,'0'0'42,"0"0"-2,16-12 2,17 7-30,1-6-7,4 3-3,8 2-3,-5-3-30,6 5-9,-9 2 0,-10-6-2</inkml:trace>
</inkml:ink>
</file>

<file path=ppt/ink/ink3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6:08.185"/>
    </inkml:context>
    <inkml:brush xml:id="br0">
      <inkml:brushProperty name="width" value="0.05292" units="cm"/>
      <inkml:brushProperty name="height" value="0.05292" units="cm"/>
      <inkml:brushProperty name="color" value="#C0504D"/>
      <inkml:brushProperty name="fitToCurve" value="1"/>
    </inkml:brush>
    <inkml:brush xml:id="br1">
      <inkml:brushProperty name="width" value="0.05292" units="cm"/>
      <inkml:brushProperty name="height" value="0.05292" units="cm"/>
      <inkml:brushProperty name="color" value="#789440"/>
      <inkml:brushProperty name="fitToCurve" value="1"/>
    </inkml:brush>
  </inkml:definitions>
  <inkml:trace contextRef="#ctx0" brushRef="#br0">8383 119 87,'62'-16'41,"11"11"1,1-1-2,9 5-33,-4 0-4,-3-1-1,-9-2-4,-10-8-8,0-1-29,-13-4-3,-6-2 2,-8-4-2</inkml:trace>
  <inkml:trace contextRef="#ctx0" brushRef="#br1" timeOffset="99819">3933 1970 3,'10'-5'31,"0"1"1,-10 4-1,9-10-9,-9 10-4,0 0-2,2 9-2,-13 0-4,2 9-3,-4 1-3,1 7-1,-1 1-1,4 4 0,3 2 0,4-3-1,4 0 1,8-4 0,4-2 0,7-6-1,2-8 1,4-4 0,0-11 0,3-3 0,-3-11 0,0-4 0,-4-7-1,-3-4 1,-7-3-2,-4-3 1,-5 4-1,-10 1 1,-5 6-2,-7 7 1,-5 4-1,-6 7-4,3 16-12,-5 0-24,1 7 2,1 5-1,4 4 0</inkml:trace>
  <inkml:trace contextRef="#ctx0" brushRef="#br1" timeOffset="251893">5279 1832 58,'-27'-13'37,"-10"-5"-2,-6-9 0,-14-8-27,-8-5-8,-10-5 2,-13-2 0,-16-6 1,-14 2 1,-22-7 0,-15 8 0,-17-2-1,-18 8 0,-13 7-1,-15 7-1,-15 11-1,-8 5 0,-7 11 1,-3 9-1,-2 11 1,3 12-1,2 11 1,8 16-1,12 9 1,13 16 0,15 12-1,17 10 1,19 10 0,18 7 0,22 7-1,19 1 1,18 1 0,19 0 0,17-6 0,17 2 0,16-6-1,18-8 1,17-7-1,17-3 0,19-9 1,18-5 0,22-9 0,15-4 0,17-10 0,18-6 0,16-7 1,16-8-1,14-5-1,10-3 1,8-2-1,5-3 1,-1 5-1,-8 4 1,-8 5 0,-14 5 0,-17 6 0,-23 6 0,-22 5 0,-21 4 0,-24 5 0,-17 0-1,-21 7 1,-14 1-1,-17 8 0,-10-3 1,-7 6-1,-7 0 1,-5 1-2,-1 1 1,2-3 0,2-1 0,8-5 0,9-2 0,9-5 0,12-4 0,18-5 0,17-8 1,17-6-2,18-8 2,23-11-1,15-8 0,17-8 0,16-5 1,16-6-2,15-3 2,12-2-1,9 1-1,6 2 1,8 2 0,-1 3 0,0 2-1,-1 2 1,-4 1 0,-2 2 0,-3-1 0,-2-1 0,-2 0 0,2 2 0,3-1 0,3 4 0,4-1-1,2 2 1,3 2 0,2 0 0,3-1 0,4-4 0,2-1-1,2-8 1,3-6-1,6-6 1,7-8-1,7-6 1,3-6-1,1-6 1,-4-5-1,-1-3 0,-6-4 1,-11-5-1,-18-2 1,-17-5 0,-19-1-1,-18-5 0,-17-4 1,-22-3-1,-18-3 0,-22-5 1,-18-4 0,-14-8 1,-22-3-2,-19-9 1,-17-4 0,-17-8 0,-21-7 1,-15-2 0,-20-5-2,-28-4-1,-7-5 2,-26-1-1,-17 2 2,-20-2-2,-18 1 0,-16 2 0,-15 4 0,-12 4 1,-19 6 0,-5 7 0,-14 0 0,-10 6 0,-7 5 1,-11 1-1,-6 4 1,-9-4-1,-2 2 0,-5-6 1,-3 0-1,-4-3 1,-5-2-1,-3-2 0,-4-3-1,-3 3 1,-7 1 1,1 1-1,2 4 1,9 5 1,11 8-1,23 8 0,26 9 1,30 9-3,32 12-1,40 22-32,24 20-7,31 23-1,21 11-3</inkml:trace>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5:54.499"/>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2008 345 43,'13'-7'33,"-13"7"2,10-6-2,-10 6-16,0 0-5,-5-16-4,5 16-1,-13-9 0,4 4-2,-6-5 0,2 1-2,-5-4 0,0 2 0,-3-4-2,-1 0 1,-4 1-1,-2-2 0,-2 1-1,-1 1 1,-2 1 0,0 2-1,-1 0 1,1 3-1,1-1 0,1 2 1,-1-1 0,1 1 0,0 0-1,0-2 1,-3-1 1,-1 1-1,-1 1 0,-4 0-1,2 0 1,-5 3-1,-2-2 1,1 3 0,-3 1-1,1 2 0,-4 2 1,1 2-1,-1 2 0,3 1 1,-2 6-1,-1 1 0,3 3 0,-2 2 1,4 1-1,-2 4 0,2 2 1,2 4-1,-1 2 0,3 1 1,0 3-1,1 3 0,0 6 0,0 0 1,1 2-1,1 2 0,2 4 0,1 0 1,5 3-1,4 2 0,8-1 0,6 1 0,7 2 0,8-3 0,8 0-1,6 0 1,6-3-1,6-2 1,6-2-1,4-1 1,1-2 0,3-2 0,-1-4 1,4 3-1,-2-3 0,-2-1 0,0-2 1,-2-2-1,1-2 0,2-1 0,-1-3 0,2-2 0,4-5 0,3-3 0,2-1 0,7-6 0,4-2 0,2-3-1,6-1 1,0-3 0,3-1 0,2 1 0,-1-3 1,-1 0-1,0-3 1,-1 2 0,-5-5 0,-1-3 0,-4-2 0,-2-2-1,-5-2 1,-1-2 0,-6 0-1,-1-4 1,-4-4 0,-2-3-1,-4-7 1,-3-6-1,-1-11 1,0-8 0,-3-6-1,-3-7 1,-1-3 0,-5-5-1,-3 0 2,-9 0-2,-9 3 0,-14 3 0,-13 5 0,-11 6 0,-16 5 0,-11 7 0,-10 7 0,-6 7 0,0 7 0,-1 3 0,8 7-2,5-3-5,19 4-29,8-2-8,19-2 2,19-4-2</inkml:trace>
  <inkml:trace contextRef="#ctx0" brushRef="#br0" timeOffset="1431">5340 236 59,'-14'5'37,"-2"-2"-2,-2-3 1,-6-8-24,5 6-6,-7-7 0,1 4-2,-7-5 1,1 2 0,-7-2-1,0 1 0,-8 0 0,-1 1-1,-7 0-1,-2 3 0,-1 1 0,-2 3 0,0-1-1,1 3 0,1 2 1,1 2-1,4 1 0,0 4 0,0 1 0,0 4 0,-3 3 0,1 4-1,-1 1 1,3 3 0,-1 3-1,2 2 1,2 4 0,4 1-1,2 1 0,2 2 1,2 1-1,3 2 0,0 0 0,2 4 0,3-3 0,1 3 0,3 0 0,3 3 0,5-2 0,3-2 1,6 0-2,5 1 1,6-1 0,7-1 1,6-4-1,7 2 0,4-2 0,8 0 0,3 1 0,3-4 0,5 2 1,-2-3-1,3 1 0,-1-2 0,2-2 0,-3-1 0,2-4 1,0 2-1,-1-2 0,3 0 0,-1-2 0,1 0 0,0-2-1,3-3 1,-2-1-1,2-3 1,2-5-1,0-4 1,6-5 0,1-4 0,2-5 0,3-2 1,1-3-1,2-3 0,2 1 0,-2-2 1,-2 2-1,1-3 1,-5 2-1,0 0 0,-2-2 1,-7-2-1,-1-2 1,0-4-1,-5-5 0,1-4 0,-2-5 1,-2-9-1,-2-7 0,-4-5 0,-2-6 0,-6-3 1,-7-4 0,-8-6 0,-11-1 0,-8-2-1,-14 1 2,-9-6-2,-14 3 0,-7-1 0,-10 5 0,-8 5 0,-5 6 0,0 10-2,5 9 2,2 9-2,7 10 0,7 5-3,17 12-6,2-1-25,32 14-7,-3-10 0,28 12-1</inkml:trace>
  <inkml:trace contextRef="#ctx0" brushRef="#br0" timeOffset="2602">7911 287 61,'13'-6'36,"0"-1"-1,-1 3-11,-11-10-13,-1 14-2,-1-17-3,1 17-1,-23-19-1,6 11 0,-9-2-1,-3 3 0,-9 0-1,-4 4 0,-6-1 0,-5 3-1,-7 3 1,-2 2-1,-7 1 0,-2 2 1,-3 2-1,-2 1 0,-1 2 1,2 2-1,1-1 0,1 5 1,5-2-1,2 5 0,1 1 0,6 3 1,2 6-1,3 2 0,6 7 0,1 3 0,5 5 0,6 7 0,5 3 0,5 5 0,6-1-1,7 2 1,7-1-1,9-1 0,7 0 0,5-5-1,6 0 1,5-3-1,5-2 1,5 1 0,2-1 0,2-2 0,0-1 0,4-1 1,2-2-1,0-4 0,2-1 0,0-2 0,4-2 1,0-5-2,2-3 2,2-2-1,2-5 0,6-1 0,4-6 1,5-5-2,2-1 1,6-5 1,0-3-1,5-4 0,1-3 1,1-5-1,0-3 0,-5-3 1,0-3-2,-3-2 2,-3-3-1,-4-2 1,-4 0-1,-5-4 0,-5-1 1,-4-4-1,-4-3 0,-2-3 0,-7-10 1,-3-2-1,-6-5 0,-6-4 1,-6-4 0,-4-2 0,-4-4 0,-9 0 1,-6 0-1,-5 0 0,-11-3 0,-4 1-2,-11 0 1,-9 0 0,-10 2-1,-10 2 1,-8 1-1,-9 6 0,-3 3 0,-6 6 1,4 8 0,4 4-1,6 9-1,12 7 0,13 11-2,8 3-3,21 18-8,1 4-27,20 5-1,10 5 0,13 8 0</inkml:trace>
  <inkml:trace contextRef="#ctx0" brushRef="#br0" timeOffset="3768">11031 247 47,'0'0'35,"0"0"2,0 0-2,16 2-18,-29-3-11,-7 3-2,-3-2-1,-6 3 0,-7-4 0,0 4 1,-7-3-1,-4 4 2,-9-1-2,-3 4 0,-1-1 0,-6 2-3,0 3 1,-1 4-1,-7 0 0,6 6 0,-4 1 1,2 3-1,-5 4 1,9 5 1,0 1 0,1 3 0,5 0-1,2 5 0,14-1 0,4 5 0,8-2-1,6 1 0,6 1 0,6 2 1,6-2-1,8 0 0,3 1 1,7 0-1,8-4 1,2 2-1,3 0 1,7-3-1,3 2 1,8-5 0,0 0-1,6-2 0,-1 0 0,4-3 0,1-3 0,0-2 0,3-3-1,-6-1 1,5-2 1,-9-4-1,1-1 1,0-1 0,-1-5 0,2-1 0,0-2-1,0-1 1,0-3-2,-1 0 1,7-3-1,-6 0 1,4 1-1,-3-1 1,0 0-1,-2-1 2,-45-2 0,84 5 0,-84-5 0,78 3 0,-78-3 0,64 0 0,-64 0 0,65-4-2,-65 4 0,69-10 0,-69 10 1,69-20-1,-69 20 0,85-26 0,-85 26 0,80-35 1,-37 13-1,-43 22 1,78-45-1,-78 45 1,73-47 1,-73 47-1,64-51 1,-64 51 0,57-51 0,-57 51-1,57-55 2,-57 55-1,48-66-1,-29 24 0,-6-6 0,-1-6 0,-4-3 1,-5-2 0,3-2-1,0 1 2,-7 2-2,3 3 1,-3 5 0,-6 3 0,-2 3 0,-7 3 1,-5-2-2,-9 0 0,-3 1 0,-3-1 1,36 43-1,-77-81 0,31 43 0,3-1-1,-4 4 1,1 3 0,3 4 0,-8 1-1,3 4 1,-4 4 0,4 5-1,-4 5 2,2 5 0,2 2 0,0 3-2,4 5 0,-4 3-1,7 1 1,2 4-2,4-1-2,4 7-5,-2-5-24,5 6-9,2-3 1,7 0-2</inkml:trace>
</inkml:ink>
</file>

<file path=ppt/ink/ink3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11-29T22:19:24.183"/>
    </inkml:context>
    <inkml:brush xml:id="br0">
      <inkml:brushProperty name="width" value="0.05292" units="cm"/>
      <inkml:brushProperty name="height" value="0.05292" units="cm"/>
      <inkml:brushProperty name="color" value="#789440"/>
      <inkml:brushProperty name="fitToCurve" value="1"/>
    </inkml:brush>
  </inkml:definitions>
  <inkml:trace contextRef="#ctx0" brushRef="#br0">229 837 95,'16'-31'40,"3"-11"1,0-17-6,0-8-29,-1-11-2,4-2-1,-6-5 0,-2 4 0,-4 3 0,-3 9 0,-4 9 0,0 12-1,-2 12-1,-1 13 0,0 23 0,5 10-1,1 22 0,1 12 1,5 10-1,2 8-1,3 4 1,3 3 1,0-6-1,3-10 0,-2-10 0,-2-10 0,-1-8-1,-4-8 2,-4-5-1,-10-12 0,0 0 1,0 0-1,-22-7 1,-7-7-1,-13-6 1,-11 0-1,-8-2 1,-9 1-1,0 5 1,1 5-1,7 5 0,11 3 0,12 8-1,15 1 2,14 0-2,10-6 1,36 2 0,7-11 0,15-8 0,10-3 1,10-8-1,6-6 0,-1-2 0,-5-1-1,-12 6 1,-10 7 0,-15 4 0,-13 8 0,-15 13 0,-17 10 1,-13 12 0,-12 8 0,-10 10 0,-7 5 1,-4 8-2,-5 3 0,1-4 0,7-1 0,6-4 0,7-5 0,9-8 0,7-4 0,8-3-2,2-10-10,7 2-32,-1-11 0,2-9-1,-7-11-1</inkml:trace>
</inkml:ink>
</file>

<file path=ppt/ink/ink3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1-29T21:20:18.358"/>
    </inkml:context>
    <inkml:brush xml:id="br0">
      <inkml:brushProperty name="width" value="0.05292" units="cm"/>
      <inkml:brushProperty name="height" value="0.05292" units="cm"/>
      <inkml:brushProperty name="color" value="#FF0000"/>
    </inkml:brush>
  </inkml:definitions>
  <inkml:trace contextRef="#ctx0" brushRef="#br0">20811 12303,'0'0,"0"0,0-25,-49 25,49 0,-50 0,25 25,-25-25,1 50,24-25,-25 24,26-24,24 25,0-1,24 1,26-25,0 24,24 1,1-1,-1 1,25 0,-24-1,-26-24,1 25,-1-1,-24 1,-25-1,-25 1,1 0,-26-1,0 26,-24-26,0 1,-1 0,1-1,-1-24,26-25,-1-25</inkml:trace>
  <inkml:trace contextRef="#ctx0" brushRef="#br0" timeOffset="512.0293">20563 12402,'50'-74,"-1"24,26-24,-26 24,26 1,-26-1,26-24,-26 49,1-25,-25 1,24 24,-24 0,0 0,0 25,0 0,-25 25,0 0,24 24,-48 26,24-26,-25 51,0-1,25 25,0 0,0 25,0-25,0 25,50-50,-26 25,26-50,0-24,-1-25,26-25,-1-25,0-25,-24-24,25-25,-1-1,-24-48,-26-1,-24 0,25 0,-50 0,1 0,-26 25,-24 25,-1 25,1 24,-1 25,-24 25,25 25,-1 25,26-1,-1 1,0 0,50-1</inkml:trace>
</inkml:ink>
</file>

<file path=ppt/ink/ink38.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1-29T21:20:31.443"/>
    </inkml:context>
    <inkml:brush xml:id="br0">
      <inkml:brushProperty name="width" value="0.05292" units="cm"/>
      <inkml:brushProperty name="height" value="0.05292" units="cm"/>
      <inkml:brushProperty name="color" value="#FF0000"/>
    </inkml:brush>
  </inkml:definitions>
  <inkml:trace contextRef="#ctx0" brushRef="#br0">13915 12328,'0'0,"-24"0,24 0,24 0,1-25,0 25,25 0,-1-25,1 1,24 24,1-25,24 25,-25 0,1 0,-1 0,-24 0,-1 0,-24 25,25-25,-50 24,0-24,25 0,-25 0,0-24,-25-1</inkml:trace>
  <inkml:trace contextRef="#ctx0" brushRef="#br0" timeOffset="345.0197">15056 11385,'0'0,"25"0,-25 0,0 25,0 0,0 25,0 24,0 0,-25 26,25 24,0 0,0 24,0 1,0-25,0 0,0 0,25-24,-25-1,0-25,0-49,0 25,-25-50,25 0,0 0,0-25,0-25</inkml:trace>
  <inkml:trace contextRef="#ctx0" brushRef="#br0" timeOffset="3190.1823">14238 11559,'0'0,"-25"0,0 0,25 0,-25 0,1 0,-26 0,25 0,-24-25,24 25,-50 0,51-25,-51 25,26-24,-26-1,26 25,-1-25,0 0,1-24,24 24,0-25,0 25,1 1,24-26,0 25,0 0,24-24,1 24,-25-25,50 25,-25 1,-1-1,1 0,25 0,-25 0,-1 1,26-1,-25 25,0-25,-1 0,1 25,-25-25,25 1,-25-1,25 25,-25-25,0 25,0-25,0 25,0 0,-25-25,25 25,-25-24,0 24,25-25,-24 25,-1-25,0 25,0 0,0 0,1-25,24 25,-25 0,25 0,0 0,0 0,0 0,0 0,0 25,25-25,-1 0,-24 0,50 0,-25-25,0 25,-1 0,26 0,-25-25,0 25,-1 0,-24 0,25 0,0-24,-25 24,0 0,0 0,0 0,0 0,0 0,0 0,0 0,0 0,0 0,0 0,0 0,25 24,-25-24,-25 0,25 25,0 0,0 0,0 0,0 24,-25-24,25 25,-25-26,25 26,0-25,-24 24,24-24,0 0,-25 0,25 0,0-1,0-24,0 0,0 25,0-25,0 0,0 0,0 0,0 0,0 0,0-25,0 25,0 0,0-24,0 24,-25-25,25 25,0-25,-25 0,0 0,25 1,-24-1,24 25,-25-25,25 0,0 0,-25 1,25-1,0 25,0-25,0 0,0 25,0 0,0-25,0 25,-25-24,25 24,0 0,0 0,0 0,0 0,0 0,0 0,0 24,25-24,-25 25,0-25,25 25,-25 0,25 0,-1-1,1 1,0 0,-25-25,0 25,25-25,-25 0,25 0,-25 0,0-25,0 25,0-25,0 0,-25-24,25 24,0 0,0 0,0 1,-25-1,25 0,0 25,0 0,0 0,0 0,0 25,0 0,0-1,-25 1,25 0,0 0,0 0,0-1,-25 1,25-25,0 0,0 0,0 0,25 0,-25-25,25 25,-25-24,0-1,0 0,25 0,-25 25,0 0,0 0,0 0,0 0,0 0,0 0,0 0,0 0,0 0,0 0,0 0,25-25,-25 1,0 24,0-25,0 25,0 0,0-25,0 25,0 0,0 0,0 0,-25 25,25 0,0-1,-25-24,25 25,0-25,0 0,-25 25,25-25,0 0,0 0,0 0,0 0,25-25,-25 25,0 0,0 0,0 0,0 0,0 0,0 0,0 0,25 0,0 25</inkml:trace>
  <inkml:trace contextRef="#ctx0" brushRef="#br0" timeOffset="32620.8658">16222 11683,'0'25,"0"-25,0 25,-25-1,1 1,-26-25,25 25,-24 25,-1-26,25 26,-24-25,24 0,0-1,0 1,25 0,0-25,0 25,0 0,0-1,25-24,0 25,0 25,24-25,1 0,-25-1,24 1,1 0,-25 0,24 0,-24-25,0 24,0 1,-25 0,24-25,-24 0,0 0,0 0,0 0</inkml:trace>
  <inkml:trace contextRef="#ctx0" brushRef="#br0" timeOffset="33027.8891">16495 11956,'0'0,"0"0,0 0,0 25,0-25,25 24,0 1,0-25,24 25,1-25,24 25,1-25,24-25,0 25,25 0,0-25,0 25,25-25,-50 25,25 0,-25-24,1 24,-26 0,-24 0,-26 0,26 0,-50 0,0 0,0 0,-25 0,0 0,25 0,-24-25</inkml:trace>
  <inkml:trace contextRef="#ctx0" brushRef="#br0" timeOffset="39252.2449">18728 11534,'0'0,"0"0,0 0,-25 0,0 0,0 25,0 0,-24 0,24-1,0 26,25 0,0-1,50 1,-25 24,24-24,1-1,-1 26,1-26,-25-24,0 25,-25 0,0-26,0 1,-50 25,0-25,1-1,-1 26,1-50,-1 25,0 0,1-25,24 0,0-25</inkml:trace>
  <inkml:trace contextRef="#ctx0" brushRef="#br0" timeOffset="39728.2722">18604 11609,'49'0,"26"-25,-1 0,0 0,1 0,-1 1,25-1,-49 0,24 0,-24 0,0 25,-26-24,1 48,0-24,-25 50,-25-25,0 24,-24 26,-1-26,25 75,-49-49,24 49,1 0,24-25,0 25,25-25,0-24,50-1,-1-49,26 0,24-50,0 0,0-49,-24-1,24 1,-49-25,-1-1,-24-24,-25 25,-25 0,-24 49,-1-24,-24 49,-1 0,1 25,-1 25,1 0,24 0,26 24</inkml:trace>
  <inkml:trace contextRef="#ctx0" brushRef="#br0" timeOffset="40437.3129">20067 12204,'25'0,"0"0,-1 0,26 0,0 0,-1-25,26 25,-26 0,26-25,24 0,-25 25,26 0,-26-24,0 24,1-25,-1 25,-24 0,-1-25,1 25,-25 0,0 0,-1 0,1 0,0 0,-25 0,0-25,25 25,0 0,-25-25,0 1,0-1,-25 25,0-50,0 25,0 1,-24-26,24 25,-49 25,24 0,0-25,26 25,-26 0,25 0,25 0,25 25,0-25,24 25,1-25,24 25,1-25,-1 25,1-25,-1 24,-24 1,-1 0,-24 0,0-25,-50 49,25 1,-25-25,-24 24,-1 1,0 0,1-1,-1 1,1-25,-1 24,25-24,0 0,25 0,0-25</inkml:trace>
</inkml:ink>
</file>

<file path=ppt/ink/ink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1-29T21:21:45.331"/>
    </inkml:context>
    <inkml:brush xml:id="br0">
      <inkml:brushProperty name="width" value="0.05292" units="cm"/>
      <inkml:brushProperty name="height" value="0.05292" units="cm"/>
      <inkml:brushProperty name="color" value="#FF0000"/>
    </inkml:brush>
  </inkml:definitions>
  <inkml:trace contextRef="#ctx0" brushRef="#br0">14833 11286,'25'0,"-25"0,0 0,0 25,0-25,0 0,0 0,-25 25,25-25,0 25,0-1,0 1,0 0,0 25,0-1,0 1,-25-1,25 26,0-1,0 1,0-26,0 26,0-26,0 26,0-51,-24 26,24-25,0 0,0 0,0-25,0 0,0 0,0 0,0-25,0 25,0-25</inkml:trace>
  <inkml:trace contextRef="#ctx0" brushRef="#br0" timeOffset="376.0209">14560 12204,'25'-25,"-25"25,25 0,-25-25,0 25,0 25,25 0,-25 0,0 24,0-24,0 25,0 24,25-24,-25-1,0 1,0-25,24 0,-24-25,25 0,0-25,0 0,0 0,-1-24,1-1,0 25,0-24,0 24,-1-25,-24 50,0 0,0 0,0 0</inkml:trace>
  <inkml:trace contextRef="#ctx0" brushRef="#br0" timeOffset="869.0497">14114 13519,'0'24,"0"-24,0 0,0 0,0 0,25 0,-25 0,24 25,1-25,0 0,0 25,0-25,-1 0,1 25,0-25,0 0,-25 0,25 0,0 0</inkml:trace>
  <inkml:trace contextRef="#ctx0" brushRef="#br0" timeOffset="1311.075">14709 13246,'0'0,"0"0,0 0,0 0,0 0,25 0,-25 25,0-1,0 1,0 25,0-1,0 1,25 24,-25-24,0 24,0-24,0 0,25-1,-25 1,0-25,0-1,0 1,-25-25,25 0,0 0,0 0,25-25,-25 1</inkml:trace>
  <inkml:trace contextRef="#ctx0" brushRef="#br0" timeOffset="13402.7665">17934 11162,'0'-25,"0"25,0 0,0 0,0 0,0 0,0 0,0 0,0 25,-25 0,25-25,0 50,0-26,0 1,0 50,0-26,0 1,0 24,0 1,0-1,0 0,0-24,0 24,0 1,25-26,-25 1,0-25,0 24,0-24,0-25,0 25,0 0,0-25,0 25,0-25,0 0,0 0,0 0,0 0,0 0,0 25,0-25,0 0,0 0,0 0,0-25</inkml:trace>
  <inkml:trace contextRef="#ctx0" brushRef="#br0" timeOffset="13832.7912">17785 11956,'-25'25,"25"-25,0 0,0 0,25 24,-25 1,0 0,0 0,0 24,25-24,-25 25,0 0,0-1,25-24,-25 25,0-26,0 1,0 0,24-25,-24 0,0 0,25 0,-25-25,0 0,25-24,0-1,0 25,-1 1,-24-26,25 25,0 0,-25 0,25 25,-25-24,25 24,-1 0,-24 0,0-25</inkml:trace>
  <inkml:trace contextRef="#ctx0" brushRef="#br0" timeOffset="17880.0227">18083 11311,'-25'0,"25"0,0 0,0-25,0 25,25 0,-25 0,24-25,-24 25,25-24,0 24,-25 0,25 0,0 0,-1 24,1-24,-25 25,25-25,-25 25,25 25,-25-26,-25 1,25 0,0 0,-25 0,25-1,-25 1,25-25,0 25,25 0,-25-25,25 25,0-25,0 24,-1 1,-24 0,25-25,-25 25,25 0,-25-25,0 0,-25 24,0-24,1 25,-26-25,25 0,0 0,-24 0,24 0,-25 0,50 0,-24 0,-1 0,25 0,0 0,0 0,0 0,0 0,0 0,0 0,0-25</inkml:trace>
  <inkml:trace contextRef="#ctx0" brushRef="#br0" timeOffset="18794.075">17785 10071,'0'0,"0"0,0 0,0 0,0 0,0 0,0 0,0 25,0-25,25 24,-25 1,0 25,0-25,0 24,0 1,25-1,-25-24,0 25,0-25,0-1,0 1,0-25,0 0,0 0,0 0,0-25</inkml:trace>
  <inkml:trace contextRef="#ctx0" brushRef="#br0" timeOffset="19057.09">17884 10021,'0'25,"-25"0,25 0,0 24,0-49,0 50,0-1,25 1,-25-25,0 24,0 1,25 0,-25-26,0 1,25-25,-25 0,0 0,0 0,0-25</inkml:trace>
  <inkml:trace contextRef="#ctx0" brushRef="#br0" timeOffset="19303.1041">17959 10021,'0'25,"0"0,0 0,0-1,0 26,0 0,0-1,24 1,-24-25,0 24,0 1,0-1,0-24,0 0,0-25,0 0,0 0,0 0</inkml:trace>
  <inkml:trace contextRef="#ctx0" brushRef="#br0" timeOffset="19546.118">18058 10046,'0'0,"0"0,25 25,-50 0,50-1,-25 1,0 25,0-25,0 24,0 1,0-25,0 24,0-24,24 0,-24 0,0-25,0 0</inkml:trace>
  <inkml:trace contextRef="#ctx0" brushRef="#br0" timeOffset="19814.1331">18132 10096,'0'0,"0"0,0 0,0 24,0 1,25 0,-25 0,0 24,0 1,0-25,25 24,-25 1,25 0,-25-26,0 1,0 0,0 0,0-25,0 0,0 0,24-50,-24 25,0 25</inkml:trace>
  <inkml:trace contextRef="#ctx0" brushRef="#br0" timeOffset="20026.1455">18281 10120,'0'0,"0"25,0 0,-25 0,25 0,0 24,0 1,0-25,0 24,-25 1,25-25,25-1,-25 1,0-25,0 0</inkml:trace>
  <inkml:trace contextRef="#ctx0" brushRef="#br0" timeOffset="27981.6004">17835 12750,'0'24,"0"-24,0 0,0 25,0-25,0 0,0 0,0 0,0 0,0 0,0 0,0 0,0 0,0 0,-25 0,25 0,0-25,0 25,-25 0,0-24,25 24,-49-25,24 25,0 0,-25 0,26 0,-26 0,25 0,0 25,0-25,1 24,-1-24,25 25,0 0,0 0,0 0,0-1,0 1,25-25,-25 0,24 25,-24-25,25 0,-25 25,25-25,0 0,0 25,0-25,-1 24,26 1,-25 0,0 0,24 0,1 24,-25 1,-1 0,1-1,0 1,-25-1,25 1,-50 0,25-1,-25-24,-24 0,24 0,-25-1,1 1,-1 0,-24-25,24 0,0 0,1-25,24 25,0 0,0-25,25 25,0 0,0-24,25 24,0-25,0 0,-1-25</inkml:trace>
  <inkml:trace contextRef="#ctx0" brushRef="#br0" timeOffset="28356.6219">18058 13171,'0'25,"-25"0,25 0,-25 24,25 26,-25-26,25 51,0-26,25 0,25-24,-25 0,49-1,-24-49,-1 0,26-25,-1-24,-24-26,-1 1,-24-25,-25 0,0-1,0 1,-25 25,-24 24,-1 0,-24 1,24 49,-24 0,24 0,0 0,26 0,-1 0</inkml:trace>
  <inkml:trace contextRef="#ctx0" brushRef="#br0" timeOffset="32867.88">18827 9004,'25'0,"-25"0,0 0,0 0,0 0,0 25,0 25,0-26,0 26,0 0,0-1,0 1,0-1,0 1,0 0,0-26,24 26,-48-50,48 25,-24-25,0 0</inkml:trace>
  <inkml:trace contextRef="#ctx0" brushRef="#br0" timeOffset="33091.8928">18976 8954,'24'25,"-24"-25,0 25,0 25,0-1,0 1,-24 0,24-1,24 1,-24-25,0-1,0 1,0 0,0-25,25 0</inkml:trace>
  <inkml:trace contextRef="#ctx0" brushRef="#br0" timeOffset="33295.9045">19075 9004,'0'25,"0"0,0 24,-25 1,25 0,0-1,0 1,0-25,0 24,25-24,-25-25,0 0,25-25</inkml:trace>
  <inkml:trace contextRef="#ctx0" brushRef="#br0" timeOffset="33481.9151">19199 8979,'0'-25,"0"25,0 0,0 50,0-25,0 25,0 24,-25-24,25 24,0-24,0 24,0-24,0-26,0 1,25-25,-25 0</inkml:trace>
  <inkml:trace contextRef="#ctx0" brushRef="#br0" timeOffset="34536.9753">19149 11361,'0'0,"0"0,0 24,0-24,0 25,0 0,0 0,0 24,0 1,0 0,0-1,0 26,25-1,-25 25,0 0,25 1,-25-1,0 0,0 0,0 25,0-24,0 24,0-25,-25 25,25-25,0 0,-25 1,25-1,-25-25,25 25,0-24,-24-1,-1 1,25-26,0 26,0-26,0-24,-25 25,25-1,0-24,0 0,25 24,-25-24,0 25,0-25,0-25,0 24,0 1,0-25,-25 25,25-25,0 0</inkml:trace>
  <inkml:trace contextRef="#ctx0" brushRef="#br0" timeOffset="34927.9978">18852 14089,'-25'25,"25"-25,-25 25,25-1,25 1,-25 0,25 0,-25 24,24 1,-24 0,25-25,0 24,-25 1,0-25,25-1,-25-24,0 0,25 0,-25 0,24-49,-24 24,25 0,0-24,-25 24,25 0,0 0,-1 0,-24 0,25 25,-25-24,25 24,-25 0,25-25,-25 25</inkml:trace>
  <inkml:trace contextRef="#ctx0" brushRef="#br0" timeOffset="38783.2183">18951 14982,'0'0,"0"-25,0 25,-25-25,25 25,-25 0,0 0,1 0,-26 25,25 0,-24 25,-1-26,0 51,1-26,-1 26,25 24,-24-24,-1 24,0 0,50 25,-24-25,24 25,0-25,24 1,26-1,0-25,-1-24,26 24,-1-49,25-25,1 0,-1-25,0-49,0 24,0-49,-24 0,24 0,-49-50,24 25,-49 0,0 0,-25 0,-25 0,25 24,-50 26,1 0,-26 24,1 25,-1 25,1 25,-25 0,24 24,1 1,0 0,24-1,25-24,25 0</inkml:trace>
  <inkml:trace contextRef="#ctx0" brushRef="#br0" timeOffset="71378.0826">17686 10319,'-25'0,"25"0,-25 0,25-25,-25 25,25 0,0 0,0 0,-24-25,24 25,0 0,0 25,24 0,-24-25,25 49,0-24,-25 0,25 0,0 0,-25-25,24 0,-24 0,25-25,-25 0,0 0,0 0,-25-24,25 49,-24-50,24 50,-25-25,0 1,25 24,0 0,0 24,0 26,25-25,0 0,-25 24,24 1,1-25,-25-1,25-24,-25 0,25 0,-50-24,25-1,0-25,-25 1,0-1,1 0,-1 1,0 24,25 0,-25 25,25 0,0 0,0 50,25-1,0 1,0 0,24 24,-24-24,0-26,0 1,-25-25,0-25,24 1,-24-1,0-50,-24 26,24-1,-25-24,25 24,-25 25,0-24,25 24,-25 50,25 0,25-1,-25 26,50 49,-25-49,-1 24,1 1,25-26,-25 1,-1-25,-24-50,0 0,0-25,0 1,0-26,-24 1,-1-25,-25 24,25 1,-24-1,24 51,0-1,25 25,-25 25,50 24,-25 26,25-1,0 25,0-24,24 24,-24-49,0-1,24-24,-49-25,25-25,-25 0,0-49,0 24,-25-24,25 0,-24-1,-1 50,0-24,25 24,0 50,0 0,0 24,25 26,0-1,-1-24,1 24,0-24,0-26,0-24,-1 0,-24-49,0-1,25-24,-50 24,25-24,-24 24,24 1,-25-1,0 25,25 25,0 25,0 25,0 24,0-24,25 49,0-50,-1 26,-24-50,25-1,0-24,-25-24,25-26,-25 0,-25 1,25-26,0 1,-25 24,0 1,1-1,-1 50,25 0,0 25,0 25,0-1,25 26,-1-26,-24 1,25-1,0-49,0 0,0-24,-25-26,0 0,0-24,-25 24,25 1,-25-1,25 25,-25 25,25 0,0 50,25 0,0-1,0 1,-1-1,1-24,0 25,0-50,0 0,-1 0,-24-25,0 0,25 25,-25-25,0 25,0 0,0 0,25 25,-25-25,0 0,0 0,0 0</inkml:trace>
  <inkml:trace contextRef="#ctx0" brushRef="#br0" timeOffset="95553.4654">20166 11336,'0'0,"0"-25,0 25,0 25,0 0,0 24,0 1,0 24,0 1,-25 24,25 0,0 50,0-25,0 25,-24 0,24-1,0 26,0-25,0 0,0-25,0 0,0 0,-25-25,25 0,0-49,0 24,-25-24,25-25,0-25,0 0,-25-25,0 0</inkml:trace>
  <inkml:trace contextRef="#ctx0" brushRef="#br0" timeOffset="95795.4792">19844 13345,'0'25,"0"-25,0 49,0-24,0 50,0-1,0 0,25 26,-1-26,1 0,0-24,0 0,0-50,-1 0,26-25,0 0,-26-25,1-24,25 24,-25 1,-1-1,-24 25,25 1</inkml:trace>
  <inkml:trace contextRef="#ctx0" brushRef="#br0" timeOffset="96204.5024">20117 14932,'-25'-24,"0"24,0 0,0 24,1 26,-1 24,25 1,0 24,25 50,-1-25,26 0,0 0,24-50,-24 1,24-50,-24-50,-1 0,1-49,-25-1,-25-74,0 1,0-1,-25 0,-25 0,1 25,-1 0,0 74,1 1,-1 24,1 25,24 0,25 0,0 0,0-25,25 0</inkml:trace>
  <inkml:trace contextRef="#ctx0" brushRef="#br0" timeOffset="96560.523">21208 11187,'-25'25,"25"0,0 24,0 1,0 24,25 25,-25 25,0 25,25 0,-25 25,25-25,-1 24,-24-24,25 0,0-25,-25-50,25 25,-25-49,0-25,0 0</inkml:trace>
  <inkml:trace contextRef="#ctx0" brushRef="#br0" timeOffset="96800.5367">21059 12700,'0'50,"25"24,-25 25,25-24,-25 24,25 0,-1-24,1-1,0-24,25-26,-26-48,26-1,0-50,-26 26,26-51,0 1,-26 0,1 25,-25-1,0 26</inkml:trace>
  <inkml:trace contextRef="#ctx0" brushRef="#br0" timeOffset="97260.563">21034 15180,'0'-74,"0"24,0 26,-24 24,-1 24,25 1,-25 50,25 24,0 25,0-25,25 25,0 0,-1-49,26 24,0-74,-1-1,26-48,-26-26,1-49,-1 0,-24-25,0-25,-25 0,0 0,-25 0,0 25,1 25,-26 25,-24-1,24 75,0 0,1 0,-26 25,26-25,-1 0</inkml:trace>
  <inkml:trace contextRef="#ctx0" brushRef="#br0" timeOffset="98021.6066">16892 11088,'-25'0,"25"0,-25 0,25 0,-24 24,24 1,-25 0,25 25,0 24,0 1,0 24,25 25,-25-25,24 50,-24-25,25 49,-25-24,25 0,-25 25,0-25,25-1,-25 1,0 0,0-25,0 0,0 25,0-50,0 0,0 1,-25-26,25-24,0 24,-25-49,25 0,-25-1,25-24,0 0</inkml:trace>
  <inkml:trace contextRef="#ctx0" brushRef="#br0" timeOffset="98291.622">16793 13915,'0'0,"-25"25,25-25,0 50,0-1,0 26,0-1,25 1,-25-1,0 1,25-26,-1 1,-24-1,25-24,0-25,0-25,0 1,-25-26,24 25,1-24,0-1,-25 25,25-25,-25 26,0-1</inkml:trace>
  <inkml:trace contextRef="#ctx0" brushRef="#br0" timeOffset="98734.6473">16842 15329,'0'-25,"-24"-24,-1 24,-25 25,25 0,1 0,-1 50,0 24,0 1,25 24,0 25,25-25,0 0,0 0,24-24,1-26,-1-49,26 0,-26-24,1-51,0 1,-26-25,1 24,-25-49,-25 50,1-25,-1 24,-25 25,1 1,24 49,-25-25,1 25,24-25,0 25,0-49</inkml:trace>
  <inkml:trace contextRef="#ctx0" brushRef="#br0" timeOffset="99210.6746">15925 11361,'0'-25,"0"25,0 0,0 0,0 25,-25 24,25 1,0 24,-25 25,25 50,25 0,-25 0,25 25,-25-1,24 1,1-1,0-24,0 25,0-50,-25-25,24 0,1-24,-25-1,0-24,0-25,0 24,0-24,-25-25</inkml:trace>
  <inkml:trace contextRef="#ctx0" brushRef="#br0" timeOffset="99471.6895">15925 13494,'0'0,"0"25,0 24,0 1,0 24,0 1,0 24,0-25,0 25,0-49,24 24,-24-24,25-25,-25-50,0 0,25-24,0-1,0-24,-1-1,1 1,0-1,0 1,-25 24,25 26,-1-26</inkml:trace>
  <inkml:trace contextRef="#ctx0" brushRef="#br0" timeOffset="100039.722">15974 14883,'-25'-50,"1"25,-1 1,-25 48,1 1,-1 0,0 49,1 1,-1 24,25 25,25 25,0 0,25-25,25-25,-1 0,1-49,24-1,1-73,-26-1,26-50,-26-24,-24-25,25 0,-50 0,0 0,0 0,-50 25,25 0,-24 49,-26 25,26 0,-1 25,1 50,-1-25</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3T21:36:14.10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89440"/>
    </inkml:brush>
  </inkml:definitions>
  <inkml:trace contextRef="#ctx0" brushRef="#br0">12198 16669,'0'0,"0"0,0 0,0 26,26 1,1 26,25-27,-25 27,-1 0,27 0,0-27,-26 27,-1-26,1-1,-27-26,0 0,0 0,-27-26,1-27,-27 0,26 0,1-26,-1-1,27 1,0-1,0-25,53 25,-26 1,26-1,0 1</inkml:trace>
  <inkml:trace contextRef="#ctx0" brushRef="#br0" timeOffset="512.0293">12806 16775,'53'0,"0"0,0-27,-27-26,27 27,-53-27,27 0,-27 0,-27 27,1-1,-27 1,0 52,27-26,-1 27,-26-1,53 27,-26 0,52 0,-26-27,53 1,-26 26,25-53,28 0,-27 0,0 0,0-53,0 26,-1 1,-25-1,-27 1,26-1,-26 27,0 0,27 0,-27 27,26 26,1 0,-1 0,27 26,-26 27,-1-27,0 1,-26 25,27-25,-54-27,1 0,0 0,-27-27,26-26,-26 0,0-26,0-27</inkml:trace>
  <inkml:trace contextRef="#ctx0" brushRef="#br0" timeOffset="678.0388">13282 16060,'27'27,"-27"-1,26 1,1-27,-1 0,1 0</inkml:trace>
  <inkml:trace contextRef="#ctx0" brushRef="#br0" timeOffset="946.0541">13891 16245,'26'0,"27"0,-26 0,-27 0,0-26,-27 0,1 26,-27 0,0 0,0 26,0 0,0 1,27 26,-1 0,27 0,0 0,53-27,-26 27,52-27,-52-26,52 0,-26 0</inkml:trace>
  <inkml:trace contextRef="#ctx0" brushRef="#br0" timeOffset="1189.068">14367 16140,'-26'26,"-1"1,-26-1,27 0,-1 1,1-1,0 27,-1 0,27 0,0-26,27 25,-1-25,0-1,27-26,0 0,-26-53</inkml:trace>
  <inkml:trace contextRef="#ctx0" brushRef="#br0" timeOffset="1404.08">14579 15081,'0'27,"26"-1,-26 54,27-1,-27 27,26 26,1-26,-1 26,-26 0,27 1,-27-27,26-1,-26-25,27-54</inkml:trace>
  <inkml:trace contextRef="#ctx0" brushRef="#br0" timeOffset="1909.1092">14552 16060,'-26'-53,"0"0,-1 27,27-1,27 27,25-26,1 26,0 0,27-26,-1 26,-26-27,26 1,-52-1,26 27,-53 0,0 0,-27 0,1 0,-27 53,26-26,1 25,-1 1,1 0,52 0,1-53,26 27,0-27,0-27,26 1,-26-1,0-26,-27 27,-26-1,0 1,-26 26,26 26,-27 1,1-1,26 1,0-1,26 1,1-54,26 27,26-53,-26 0,26 1,-26-28,-26 1,-27-27,-27 27,-26-27,1 0,-28 27,1-1,26 1,0 52,0-26,27 53,26-26</inkml:trace>
  <inkml:trace contextRef="#ctx0" brushRef="#br0" timeOffset="2276.1302">15875 16378,'0'53,"27"-27,-27-26,-27 27,1-27,-27 0,0 0,-26 0,-54 0,1 26,-27 0,-26 1,-27 26,-26 0,-26 53,26-27,-27 27,27 0,-27-1,54 1,25 0,28-26,-1-1,80 0,26-52,26-1</inkml:trace>
  <inkml:trace contextRef="#ctx0" brushRef="#br0" timeOffset="18981.0856">13071 4471,'0'27,"0"-1,0-26,0 0,0 0,0-26,26-1,-26-52,27 26,-1-53,1 1,-1-1,-26 26,27-26,-1 27,-26 0,0 26,0 26,0 27,26 0,1 53,-27 0,26 0,27 26,0 27,0 0,0-26,0 25,0-52,0 27,-27-54,1 1,-27-27,-27 0,1 0,-27-27,-27 27,1-26,0 26,-27-27,53 1,0-1,27 27,-1-53,54 27,-1-27</inkml:trace>
  <inkml:trace contextRef="#ctx0" brushRef="#br0" timeOffset="19215.0989">14076 3625,'0'0,"0"26,-26-26,-27 53,0 0,0 0,-26 0,26 26,0 1,26-1,1 0,26 1,0-54,53 27,0-26,0-27,26-27,0 27,27-53,-26 0</inkml:trace>
  <inkml:trace contextRef="#ctx0" brushRef="#br0" timeOffset="19495.1148">14526 3651,'-26'0,"-27"0,-27 0,27 27,0-1,0 27,1 0,-1 0,26 0,27 26,-26-26,52 0,1 26,-1-26,27 0,0-26,26-1,-52 1,52-27,-26 0,0 0,0 0,0-27,-27 1,27-1,-53 27</inkml:trace>
  <inkml:trace contextRef="#ctx0" brushRef="#br0" timeOffset="19919.139">14896 3625,'0'26,"0"-26,27 0,-27 0,0 0,0 0,26 0,1 0,-1-26,1 26,26-27,0 1,26-1,-26 1,-27 0,54-1,-54 27,27-26,-27 26,1 0</inkml:trace>
  <inkml:trace contextRef="#ctx0" brushRef="#br0" timeOffset="20329.1627">15055 3916,'0'26,"0"-26,0 0,27-26,-27 26,26-27,27 27,-27-26,1 26,-1-27,27 27,0 0,-26-26,-1 26,1-26,25-1</inkml:trace>
  <inkml:trace contextRef="#ctx0" brushRef="#br0" timeOffset="21174.2111">16219 3545,'0'0,"27"0,-27 0,0-26,0 26,-27 26,1-26,-1 27,1 26,-27-27,0 54,27-27,-1-1,1 1,26-26,26-1,1-26,26-26,-27-27,27 26,-27-25,1 25,-1-26,1 27,-27 26,26 0,-26 0,27 26,-1 1,27-27,0 26,0-26,26-26,-26 26,0-53,26 26,-26-26,-26 0,-1-26,-26 0,-26 26,-1 0,1 26,-1 27,-25 0,25 27,1 26,26 0,0 26,26-26,-26 0,53 0,26-27,-26-26,27 0,-1 0,-26-79,26 26,-52-26,-1-1,-26-26,0 1,0-1,-26 0,26 27,-27 26,1 26,-1 27,27 27,-26 26,26 26,0 27,26 0,-26 26,27-26,-1-27,1 27,-1-53,27-27,0-26</inkml:trace>
  <inkml:trace contextRef="#ctx0" brushRef="#br0" timeOffset="21409.2245">17727 3149,'-26'-27,"26"54,-26-1,-27 0,26 1,27 26,0-27,27 27,-1 0,27-26,0-1,0 27,0-27,-27 1,-26-27,0 26,-26 1,-27-27,26 0,-26-27,1 1</inkml:trace>
  <inkml:trace contextRef="#ctx0" brushRef="#br0" timeOffset="22095.2638">18045 2355,'26'-27,"-26"54,0 26,0 26,0 27,0 0,0 26,27 0,-27 1,26-1,-26-53,27 1,-27-1,0-26,0-27,-27-26,1-26,-1 0,1-27,-27 0,27-53,-1 53,27-26,0 26,0-27,27 54,-1-1,27 27,0 0,-27 27,1 26,-1-27,1 27,-1-26,1 25,-27-25,0-1,0 1,0-27,0 0,26-27,-26 1,27-53,-1 26,0 0,1 0,-1 0,1 26,-1 1,1 26,-1 0,-26 53,0-27,0 27,0-26,0 26,0 0,0-1,0-25,0-27,27 26,-27-26,26-26,1 26,-1-27,0 27,1-26,-1 26,1 0,-27 26,26-26,-26 27,27-27,-27 0,26 0,-26-27,27 1,-1-27</inkml:trace>
  <inkml:trace contextRef="#ctx0" brushRef="#br0" timeOffset="22511.2876">18918 2619,'0'0,"0"0,-26 27,26-27,0 26,0 1,0-1,26 1,-26-1,27 1,-27 26,26-27,0 0,-26 1,27-27,-27 26,0-26,26 27,-26-27,0 0,0 0,0 0,0 0,0 0,0 0,27 26,-27-26,0 27,26-27,1 0,-1 0,27 0,-26 0,-1 0,0-27,1 1,-1-27,-26 26,27 1,-54-27,27 27,0-27,-26 26,26-26,26 27,-26-1</inkml:trace>
  <inkml:trace contextRef="#ctx0" brushRef="#br0" timeOffset="23051.3184">19765 2752,'0'0,"0"0,-27 26,1 1,-1-1,-26 1,27 25,0-25,-1 26,1-27,26 1,0-27,26 0,1 0,-1-27,0 1,1 26,-1-27,1 27,-1 27,1-1,26 1,-27 26,1 0,25 26,-25 0,-1 27,1-26,-27-1,0 0,0-52,-27 26,-26-27,27-26,-27-26,0-27</inkml:trace>
  <inkml:trace contextRef="#ctx0" brushRef="#br0" timeOffset="23307.3331">19923 2646,'53'-27,"-26"1,-27 26,-27 26,1 1,-1-1,27 27,0-26,0 26,27 0,-1-1,27-25,0-1,0 1,0 26,-26-53,-27 26,-27-26,1 0,-1 0,1-26,-1 26,1-27</inkml:trace>
  <inkml:trace contextRef="#ctx0" brushRef="#br0" timeOffset="23907.3674">20982 2593,'-27'26,"-52"1,26-1,-26 1,26 26,0-27,26 54,1-54,26 27,26-27,1 1,26-27,26 0,-26-27,0 1,0 26,-27-53,1 27,-1-27,-26 26,0-26,-26 0,26 27,0-27,0 26,0 1,26 0,-26-1,27 54,-1-27,-26 52,27-52,-27 53,26-26,-26-1,27 27,-1-26,0-27,1 0,26-27,-27 1,1-27,-1-27,1 28,-27-54,0 26,-27-52,1 26,-27-26,26 26,-26 27,27-27,-27 53,27 0,26 27,-27-1,27 27,27 0,-1 0,1 27,-1-1</inkml:trace>
  <inkml:trace contextRef="#ctx0" brushRef="#br0" timeOffset="24234.3861">21855 2328,'0'53,"0"-26,0 26,-27 0,27-27,-26 0,26 1,0-27,0 0,0-27,0 1,26-27,-26 0,27-26,-27-1,0 1,-27-27,1 0,0 27,-1-27,-26 27,27 26,-27-26,26 52,1 1,26-1,0 27,26 27,1-27,26 26</inkml:trace>
  <inkml:trace contextRef="#ctx0" brushRef="#br0" timeOffset="24476.3998">22199 1614,'0'0,"26"0,-26 26,27 1,-27 26,26 0,-26 0,27 26,-27-26,26 26,-26 1,27-27,-27 0,0-53,0 26,26-26,-26-26,0-1</inkml:trace>
  <inkml:trace contextRef="#ctx0" brushRef="#br0" timeOffset="24674.4113">22490 1535,'0'-27,"0"27,0 0,0 27,0 26,0 26,0-26,0 26,0 1,0-1,0 0,0-52,26-1,-26 1,27-27,-27-27,0 1</inkml:trace>
  <inkml:trace contextRef="#ctx0" brushRef="#br0" timeOffset="24840.4208">22120 1852,'-27'0,"54"27,-27-1,52-26,-25 0,26 0,0 0,0-26,-27-1,1 27,-27 0</inkml:trace>
  <inkml:trace contextRef="#ctx0" brushRef="#br0" timeOffset="24986.4291">22199 2011,'0'26,"0"27,0-26,26-27,-26 26,53-26,-26-26,26-1,-27 1,1-1,25 1,1-27</inkml:trace>
  <inkml:trace contextRef="#ctx0" brushRef="#br0" timeOffset="25366.4509">22649 1958,'0'26,"-27"27,27-26,0 26,-26-27,26 1,0-27,26 0,1 0,-1-27,1 1,-1-27,1 0,-1-27,0 1,1 0,-27-27,0 27,0-27,26 0,-26 26,0 28,0-1,0 53,0 0,0 0,27 0,-27 79,0 0,0 27,0 27,0 25,0 1,26 0,-26 0,27-1,-27-25,26-1,1-26,-27-27,26 0,-26-52,0-27,27 0,-27-27</inkml:trace>
  <inkml:trace contextRef="#ctx0" brushRef="#br0" timeOffset="25675.4685">23363 1640,'53'-52,"-27"25,-26 27,53-79,0 26,-26-27,-1 27,1 1,-27 52,26-80,-26 80,0 0,27 0,-27 53,0 0,-27 26,27 27,0 0,-26 0,26 0,-27-27,1 27,26-27,-27-26,1 0,-1-53,1 0</inkml:trace>
  <inkml:trace contextRef="#ctx0" brushRef="#br0" timeOffset="25823.477">23310 2143,'0'0,"53"0,-26 0,25 0,1 0,0-26,0-27,-26 26,26 1,-1-1,-25 1</inkml:trace>
  <inkml:trace contextRef="#ctx0" brushRef="#br0" timeOffset="26056.4903">23892 1852,'27'-26,"-27"26,0 26,-27-26,27 27,-26-1,26 0,0 1,0-1,0 1,26-1,1 1,-1 26,1-27,-1 1,1-1,-27 1,0-27,0 26,-27 0,1-26,-1 0,1 0,-1 27,1-27,-1 0</inkml:trace>
  <inkml:trace contextRef="#ctx0" brushRef="#br0" timeOffset="26698.527">12991 5477,'0'53,"27"-27,-27 27,26-26,1 26,-1-27,1 0,-27-26,0 0,0 0,0 0,0-26,-27 0,1-27,26 0,-27-27,27 27,0-26,27 0,-1-1,1 27,26 0,0 27,-27-27</inkml:trace>
  <inkml:trace contextRef="#ctx0" brushRef="#br0" timeOffset="27159.5534">13626 5398,'27'0,"26"0,0-27,-27 1,-26-1,27-26,-54 0,1 27,-1-27,-26 26,0 27,0 27,1-1,25 27,1 0,26 27,26-1,1-26,25 26,1-52,27 26,-1-53,-26 0,26-27,1 1,-27-1,26-26,-52 0,25 27,-25-27,-1 53,-26-26,27 26,-1 26,-26 27,27-27,-1 54,27-1,-26 1,26-1,-27 0,0 1,-26-1,27-26,-27 0,-27 0,1-53,-27 0,0 0,0-53,0 0,-26-26</inkml:trace>
  <inkml:trace contextRef="#ctx0" brushRef="#br0" timeOffset="27298.5614">13944 4815,'0'-26,"0"26,26 0,-26 26,27-52,-1 26,1-26</inkml:trace>
  <inkml:trace contextRef="#ctx0" brushRef="#br0" timeOffset="27512.5736">15214 4815,'0'27,"26"-27,1 0,-1 0,1-27,-1 1,1 0,26-1,-27 27,0-26,-26-1,0 27</inkml:trace>
  <inkml:trace contextRef="#ctx0" brushRef="#br0" timeOffset="27624.58">15240 5027,'27'27,"-1"-27,27 0,0-27,26 1,1-27</inkml:trace>
  <inkml:trace contextRef="#ctx0" brushRef="#br0" timeOffset="27979.6003">17436 4101,'0'0,"27"-26,-1 52,-26 1,0 25,27 1,-27 0,26 27,-26-54,0 53,0-52,27-1,-27 1,0-27</inkml:trace>
  <inkml:trace contextRef="#ctx0" brushRef="#br0" timeOffset="28154.6101">18018 4022,'27'26,"-1"27,-26-26,0-1,27 27,-27-27,0 1,0-1,0-26,0 0</inkml:trace>
  <inkml:trace contextRef="#ctx0" brushRef="#br0" timeOffset="29423.6829">20902 3810,'0'26,"0"-26,0 0,27-26,-1 0,-26-1,53 27,-26-53,-1 27,1-27,-1 0,-26 26,0 1,0-27,-26 53,-1 0,1 27,-27-1,26 27,1 0,-1 0,-25 26,52 0,0-26,0 0,26 27,0-80,1 26,-1-26,27-26,-26-1,26-26,0 27,-27-54,27 54,-27-27,1 27,-27-27,26 53,-26 0,0 0,27 26,-27 1,26-1,-26 1,27 25,-1-25,-26-1,27-26,-1 0,-26 0,0 0,27-26,-27-1,0-25,0 25,0 1,-27-27,27 26,0 27,0-26,0 26,27 0,-27 26,26-26,0 0,1 0,-1 0,1 0,26-26,-27 26,1-53,-27 53,0-53,0 27,0-1,-27 1,1-1,26 1,-27 26,1 0,26 26,-27 27,27-26,0 52,27-26,-27-27,26 54,1-54,-1 27,1-53,-1 26,1-52,-1 26,0-26,1-1</inkml:trace>
  <inkml:trace contextRef="#ctx0" brushRef="#br0" timeOffset="30226.7288">21961 3731,'0'26,"0"-26,0 0,0 27,0-27,0 0,0-27,0 27,0-26,0-1,0 1,26-1,-26-26,0 27,0-1,0 1,0 0,0 26,0 0,0 0,0 26,27 27,-1-53,1 53,-1-27,1 1,-1-27,0 0,1 0,-1-27,1 1,-27-27,26 26,-52-52,26 26,0-26,-27 26,27 0,0 0,0 0</inkml:trace>
  <inkml:trace contextRef="#ctx0" brushRef="#br0" timeOffset="30538.7467">22569 3254,'0'0,"0"27,0 26,27 0,-27-27,26 27,-26 0,27-27,-27 27,26-53,-26 27,0-27,27-27</inkml:trace>
  <inkml:trace contextRef="#ctx0" brushRef="#br0" timeOffset="30892.7669">22755 3254,'0'0,"0"0,0 27,0-1,0 1,26 26,-26-27,0 27,0-26,0 25,0-25,0-27,26 0,1 0</inkml:trace>
  <inkml:trace contextRef="#ctx0" brushRef="#br0" timeOffset="31546.8044">23654 3096,'-26'-27,"26"1,0 26,0-27,0 1,26-1,-26 1,27-27,-27 27,26-1,-26 1,26-1,-26 27,0-26,0 26,0 0,0 0,27 26,-27 1,0-1,0-26,0 27,0-27,0 26,0 0,0-26,0 0,0 0,0 27,0-27,0 0,0 0,0 0,0 26,0-26,0 0,0 0,0 0,0 0,0 0,0 0,0 27,0-1,0 1,0 26,0-27,0 53,0 1,0-27,0 26,0-26,0 26,0-52,0 26,-27-27,54-26,-27 0,0 0,-27 0,27 0</inkml:trace>
  <inkml:trace contextRef="#ctx0" brushRef="#br0" timeOffset="31735.8152">23575 3678,'0'26,"0"1,0-27,26 0,1 0,-1 0,1-27,-1 27,27-26,0-1,-27 1,27-1,-26 1,26-1,0 1</inkml:trace>
  <inkml:trace contextRef="#ctx0" brushRef="#br0" timeOffset="32016.8311">24368 3254,'-26'-26,"0"26,-1 0,1 0,-27 0,26 0,-26 0,27 26,26 1,0-1,0 1,26-1,1 1,-1 26,1-27,26 1,-27 25,-26-25,27-1,-54 27,27-26,-26-1,-1 1,1-1,-1-26,1 27,-1-27,27 0</inkml:trace>
  <inkml:trace contextRef="#ctx0" brushRef="#br0" timeOffset="60351.4519">5927 16563,'0'0,"0"0,26 0,-52-27,52 27,-26-26,0 26,0-26,27 26,-27 0,26 0,-26 0,27 26,-27 0,26 1,1-27,-1 26,1-26,-1 0,1 0,26 0,-1-53,-25 27,26 0,0-1,-27 1,1-1,-1 27,1-26,-27 26,26 26,-26-26,26 0,1 0,-27 0,26-26,1 26,-1 0,1-27,-27 27,26 0,1 0,-27 27,26-27,1 26,-27-26,26 0,1 27,-1-27,27-27,-27 27,27 0,-26-26,-1 26,27 26,-53-26,27 27,-27-27,26 26,-26 1,26-27,1 26,-1-26,1 26,-1-26,1 0,-1 0,1 0,-27 0,26 0,1 0,-27 0,26 0,-26 0,27 0,-1 0,0 0,1 0,-1 0,1-26,26 26,-27-26,1 26,-1 0,1 0,-1 0,0 0,1 0,-27-27,26 27,1 0,-27 0,26 0,1 0,-1 0,1 0,-1 0,-26 0,27 0,-1 0,1 0,-1 0,0 0,1 0,-1 27,1-27,-1 0,1 0,-1 0,1 0,-1 0,1 0,-1 0,27-27,-27 27,1 0,-1 0,1 0,-1 0,1 0,-1-26,27 26,-26 0,-1 0,0 0,1 0,-1 0,1 0,-1 0,1 0,-1 0,-26 0,27 0,-27 0,0 0,26 26,-52-52,26 26,26 0,-26 0</inkml:trace>
  <inkml:trace contextRef="#ctx0" brushRef="#br0" timeOffset="61005.4893">5768 16563,'27'26,"-27"-26,0 0,0 0,0 0,0 0,0 0,26 0,-26 0,0 27,0-27,27 26,-27-52,26 26,1-27,-1 1,27-27,0 0,0 0,0-26,0 26,0 0,-1-26,1 52,0 1,-26-1,-1 1,-26 26,0 0,27 0,-27 0,0 0,0 0</inkml:trace>
  <inkml:trace contextRef="#ctx0" brushRef="#br0" timeOffset="61760.5325">6747 16431,'27'-27,"-27"27,0 27,0-27,0 26,0 1,0-27,0 26,0 0,0-26,26 0,27-26,-26-27,25 27,1-54,0 27,27 0,-27-26,-1 26,-25 0,26 27,-27-1,27 1,-26 26,-1 0,1 26</inkml:trace>
  <inkml:trace contextRef="#ctx0" brushRef="#br0" timeOffset="62074.5504">7700 16536,'0'0,"0"27,0-27,0 0,-27 0,27 0,0 0,0 0,0 26,27-26,-27 0,26 0,27-26,-26-1,25 1,1-27,0 27,27-27,-54 0,27 26,0-26,-27 27,27 26,-26-26,-1 26,1 0</inkml:trace>
  <inkml:trace contextRef="#ctx0" brushRef="#br0" timeOffset="62511.5754">8917 16378,'0'-27,"0"27,0 0,-27 27,27-27,0 26,0 1,0-1,0-26,27 27,-27-27,53 0,-27-27,27 1,0-1,0-26,0 27,-27-1,1 1,-1-1,1 1,-27 0,0 26,0-27,0 1,0-1</inkml:trace>
  <inkml:trace contextRef="#ctx0" brushRef="#br0" timeOffset="63363.6242">6059 7329,'-53'-26,"27"-27,-53 0,26 0,-27 0,27 0,0-26,-26-1,26 1,0-1,27 1,26-27,0 27,0-27,53 27,0-27,26 0,27 0,0 27,26-1,0 1,1 26,-1 27,0 52,-26 1,0 52,-27 0,1 27,-54 26,0 1,1-1,-54 0,27-26,-26 0,-27 0,27 0,-1-27,1-26,-1 0,27-27,-26 1,26-1</inkml:trace>
  <inkml:trace contextRef="#ctx0" brushRef="#br0" timeOffset="63795.6489">5504 7170,'-80'-106,"27"1,27-54,26 53,26-53,1 27,26 0,26-1,1 1,25 26,1 27,0-1,26 54,1 0,25 26,-25 26,25 0,-25 54,-1 26,-26 0,-53-1,0 28,-27-1,-52 0,-1-26,-52 26,-1-26,1 0,-27-27,0 1,53-1,-26-52,26-1,0 1,27-27,26 0,0 0,26-27,1 27</inkml:trace>
  <inkml:trace contextRef="#ctx0" brushRef="#br0" timeOffset="64823.7076">9446 10795,'0'-26,"0"26,0 0,26 0,-26 0,0 0,27 26,-27 0,26 1,27-27,-26 53,26-27,0 1,-1 26,28-27,-27 27,53 0,-27 0,0-27,27 27,26 0,-26 0,27-26,-1 25,27-25,-27-1,27 1,26-1,-26-26,-1 0,28 0,-1 0,0 0,0 0,0 0,27 0,-27 0,1 0,-1-26,26 26,-25-27,25 1,1 26,-27-27,0 1,27 0,-27-1,27 1,-53-1,26 1,-26-1,-1-26,-25 27,-1-1,-26-25,0 25,-1-26,-52 53,27-53,-27 27,-27 26,1-27,-27 27,0-26,0-1</inkml:trace>
  <inkml:trace contextRef="#ctx0" brushRef="#br0" timeOffset="65492.7459">18177 7382,'-53'-106,"0"0,0 0,1-26,-1 0,0-27,0 0,0 27,26-27,1 1,26 25,0-26,0 54,26-28,27 28,27-1,-1 26,27 1,0 26,26 53,27 0,0 0,-1 79,1-26,-27 53,1 26,-1 1,-26 25,-27-25,-26 26,-26-27,-27 27,0-27,0-26,-27 0,1-27,-1 0,1-26,-1 0,1-26</inkml:trace>
  <inkml:trace contextRef="#ctx0" brushRef="#br0" timeOffset="66484.8027">17198 12303,'-26'27,"26"-27,0 26,0-26,0-26,0-1,26 1,1-27,26-27,-27 1,53 0,1-27,-1-26,1 26,-1-27,27 1,0 26,-27 0,0 1,-26 25,27 1,-27 26,-27 26,1 1,-27 0,-27 26,1 26,-1 0,-26 1,0-1,0 1,0-1,1-26,25 0,27 0,0-26,27-1,25-26,1 1,-26-1,26 0,0 0,26 26,-26 27,-27 0,27 27,-26-1,-1 27,-26 0,27 26,-27 1,0-27,0 0,0 0,0 0,-27-27,27 0,-26 1,-27-27</inkml:trace>
  <inkml:trace contextRef="#ctx0" brushRef="#br0" timeOffset="67860.8814">9208 14764,'0'0,"0"0,0 0,0 26,0-26,0 53,0 0,0 26,0 1,0-1,0 27,0 0,0 26,0-26,0 26,0-26,0 0,0-27,-27 1,27-27,0 26,0-53,-26 1,26-1,0 1,0-27,0 0,0 0,0 0,0-27,0 1,-27-1,27 27,0-52,0 25,-26 1,26-27,0 26,-26 1,26-1,0 1,-27-1,27 27,0 0,0 27,0 26,27-27,-27 27,26 0,-26 26,26-26,1 0,-27-26,26 26,-26-53,27 0,-27 0,26 0,1-27,-27-26,26 27,-26-54,27 54,-27-53,26 52,-26-26,0 27,0-1,0 1,0 26,27 0,-27 26,26 1,-26-1,0-26,27 27,-27-1,26 1</inkml:trace>
  <inkml:trace contextRef="#ctx0" brushRef="#br0" timeOffset="69544.9777">8917 14049,'0'0,"-27"0,27 0,-26 0,-27 0,27 0,-1 0,-26 0,0 27,27-27,-1 0,27 26,0 1,0-1,27 1,26-1,0 27,0-26,-1-1,1 0,-26-26,-1 27,-26-1,0 1,0-1,-26-26,-27 27,26-27,-25 0,25 26,-26-26,27-26</inkml:trace>
  <inkml:trace contextRef="#ctx0" brushRef="#br0" timeOffset="69844.9947">9128 13547,'0'0,"0"0,0 0,-26 0,26 26,0 27,0-26,-26 52,26-26,0 26,0 1,26-1,-26 0,0-26,26 0,-26 0,27-26,-27-1,0-26</inkml:trace>
  <inkml:trace contextRef="#ctx0" brushRef="#br0" timeOffset="70344.0234">9023 14076,'0'0,"0"0,0 0,26-27,-26 27,27 0,-1 0,0 0,-26 0,27 0,-27 27,0-27,0 53,0-27,0 1,-27-1,27 1,0-1,0-26,0 0,0 27,0-27,27-27,-27 1,26 26,-26-53,27 26,-27 1,26-27,-26 26,0-26,27 27,-27 0,0-1,0 27,26 0,-26 0,27 27,-1-27,1 26,26 0,-27 1,0-27,1 26,-27 1,26-27,-26 0,0 0,-26 0,26 26,-27-26,1 0,0-26,-1 26,1 0,-1-27</inkml:trace>
  <inkml:trace contextRef="#ctx0" brushRef="#br0" timeOffset="70711.0444">9578 13547,'27'0,"-27"-27,0 27,0 0,0 27,0-1,0 27,0 0,0 0,26 26,-26 1,27-27,-1-1,1-25,-1-1,0 1,1-27,-1-27,1 27,-1-53,-26 27,0-27,0 27,-26-1,-1 1,1-1,-1 27,1 27,0-1,-1 27,1-26,-1 25,27 1,0-26,-26-27</inkml:trace>
  <inkml:trace contextRef="#ctx0" brushRef="#br0" timeOffset="70899.0552">9499 13838,'-27'-27,"1"1,26 26,-26-27,26 27,26 27,0-27,1 26,-1-26,1 0,26 0,-27 0,27-26,-26-1,25 1,-25-1</inkml:trace>
  <inkml:trace contextRef="#ctx0" brushRef="#br0" timeOffset="71223.0737">10028 13600,'0'0,"27"0,-27-27,26 1,0-1,-26-26,27 27,-27-1,26-26,-26 53,0-26,0 26,27 0,-27 0,0 26,26 27,-26-26,27 26,-27 26,0-26,26 26,-26-52,27 52,-54-52,27 26,0-27</inkml:trace>
  <inkml:trace contextRef="#ctx0" brushRef="#br0" timeOffset="71414.0846">10028 13996,'0'0,"0"0,0 0,0 27,27-54,25 27,-25 0,26 0,0-26,0 0,0 26,-1-27,-25 27,-1-26,1 26,26-27,-27 27,1 0</inkml:trace>
  <inkml:trace contextRef="#ctx0" brushRef="#br0" timeOffset="71836.1088">9023 14711,'0'0,"0"26,0-26,0 0,26 0,1 0,-1 0,27-26,26 26,1-53,-1 26,27 1,-27 0,54-1,-1 1,-26-27,0 26,26 1,-26-1,-27-26,0 53,1-26,-54 0,27 26,-53 0</inkml:trace>
  <inkml:trace contextRef="#ctx0" brushRef="#br0" timeOffset="72945.1722">9234 14790,'0'0,"0"0,0 0,-26 0,26 0,0 0,0 0,-27 0,27 0,0 27,-26-1,26-26,0 27,0-1,0 27,-27 0,27 0,0 0,0 26,0-26,0 53,0-27,0 1,0-1,0 27,0-27,0 1,0-1,0 0,0-26,0 27,0-54,0 27,0-27,0 27,0-26,-26-27,26 0,0 0,0 26,0-26,0 0,0 0,0 0,0 0,0 0,0 0,0-26,0 26,0 0,-26-27,26 1,-27-1,1 1,26-27,-27 27,1-1,-1-26,1 27,-1-1,27 1,-26-1,26 27,0 0,0 0,0 0,0 0,26 27,1-1,-27 1,53-1,-27 27,1 0,-1 0,27 0,0 0,-27-27,1 27,-1-26,1-27,-1 26,-26 1,0-27,27 0,-27-27,0 1,0-1,0-26,0 27,0-27,0 0,0 0,26 27,1-27,-27 26,26 1,1-1,-1 1,0-1,1 1</inkml:trace>
  <inkml:trace contextRef="#ctx0" brushRef="#br0" timeOffset="81813.6795">8785 16563,'0'0,"0"0,0 0,0 0,0-27,0 27,-27 0,27 0,-26-26,26 26,-27 0,1 0,26-26,-27 26,1 0,-1 0,-26 0,27 0,-27 0,0 0,0 0,-26 0,-1 26,28-26,-28 0,1 0,-1 0,1 0,0 0,-1 0,1 0,0 0,-1-26,27 26,-26 0,-1 0,28 0,-28 0,1 0,-1 0,1 0,0-27,-27 27,53 0,-53-26,27 26,-27 0,27-27,-1 27,1 0,-1 0,1 0,0 0,26 0,0 0,0 0,0 0,0 27,27-27,-1 0,1 26,-1-26,1 0,-1 27,27-27,0 26,0 0,0 1,0 26,27 0,-27 0,26 0,-26 26,27 0,-27-26,26 27,-26-1,0 0,0 1,0-1,0 1,0-1,0-26,0 26,0-26,0 0,0 0,0-53,0 53,0-53,0 53,0-53,0 0,0 0,0 0,0 0,53 26,-53-26,79 0,-79 0,53-26,-53 26,80-27,-80 27,106 0,-54 0,1-26,27 26,-27 0,0 0,26 0,-26 0,0 0,26 0,-26 0,0 0,-53 0,79 0,-79 0,80 0,-80 0,106 0,-106 0,79 26,-79-26,79 27,-79-27,106 0,-106 0,80 0,-80 0,79 26,-79-26,79 0,-79 0,80 27,-80-27,79 26,-79-26,79 0,-79 0,80 27,-80-27,79 26,-79-26,106 27,-106-27,106 0,-53 0,0 26,0-26,0 0,-1 0,1 0,0 0,0 0,0 0,26 0,-26 0,0 0,0 0,-53 0,106-26,-106 26,79 0,-79 0,53 0,-53 0,80-27,-80 27,53 0,-53 0,0 0,53-26,-53 26,0 0,0 0,52 0,-52 0,0 0,0 0,0 0,53-27,-53 27,0 0,0 0,0 0,0 0,27-53,-27 53,0 0,26-79,-26 79,0-53,0 53,27-79,-27-1,0 27,0 0,0-26,0 0,-27-1,27-26,-26 27,-1 0,27-27,-26 26,-1 1,1 0,0-1,26 27,-27-26,1 53,26-27,0 26,-27-26,27 27,-26 26,26-27,0 27,0 0,-27-26,27 26,0 0,0 26</inkml:trace>
  <inkml:trace contextRef="#ctx0" brushRef="#br1" timeOffset="89747.1332">10028 16298,'0'0,"0"0,0 0,0 0,0 0,0 0,0 0,0 0,0 0,0 0,0 0,0 27,0-27,0 0,0 0,-26-27,26 27,-27 0,27 0,-26 0,-1-26,1 26,-1 0,-26-27,27 27,-27 0,27 0,-27 0,0 0,0-26,0 26,0 0,0-26,0 26,0 0,0-27,0 27,0 0,1 0,-1 0,-27 0,27 0,-26 0,0 0,-1 0,27 0,-26 0,-27 0,27 27,-1-27,1 0,-27 0,27 26,-27-26,27 0,-27 0,0 0,27 26,-27-26,0 0,26 0,1 0,-27 0,27 0,0-26,-27 26,26 0,1 0,26-26,-26 26,-1 0,1 0,0-27,26 27,0 0,0 0,-27 27,27-27,27 0,-27 0,0 0,0 0,27 26,-27-26,26 0,-25 0,25 0,-26 0,27 0,-1 0,1 26,-1-26,1 0,-1 27,1-1,-1 1,1-1,0 1,26 26,-27 0,1-1,26 1,-27 0,27 0,0 27,0-27,0 26,0-26,0 26,0 1,0-28,0 1,0 27,0-27,0 26,0-26,0 0,0 0,0 0,0-53,27 79,-27-79,26 53,-26-53,27 53,-27-53,0 0,79 53,-79-53,79 26,-79-26,53 0,-53 0,80 0,-80 0,105 27,-105-27,80 0,-80 0,106 0,-53 26,-1-26,1 0,27 0,-27 27,0-27,26 0,-26 0,26 26,-26-26,27 0,-28 0,1 0,27 0,-1 27,-26-27,26 0,-26 0,27 0,-1 0,-26 0,26 0,-26 0,27 0,-1 0,-26 0,26 26,-26-26,27 0,-1 0,0 0,27 0,-53 27,27-27,25 0,-25 0,26 26,-27-26,0 0,27 0,0 26,-27-26,27 27,-26-27,25 0,1 26,0-26,-27-26,27 26,-26 0,25 0,-25 0,-1 0,1-27,-27 27,-1 0,1-26,-53 26,80 0,-80 0,0 0,53-53,-53 53,0-53,0 53,-53-79,53 26,-27 0,1-26,26 26,-27-27,27 27,0-26,0-27,0 27,27-1,-27-25,0 25,0 1,26-27,-26 27,0-1,27 1,-27 26,0-26,0 26,26 26,-26-26,0 27,-26 26,26 0,0-27,0 27,-27 0</inkml:trace>
  <inkml:trace contextRef="#ctx0" brushRef="#br1" timeOffset="92317.2801">9869 15108,'0'-27,"0"27,-26-26,26 26,0 26,0-26,0 27,0-1,0 1,0 26,0-1,0 28,0-1,0 1,0-1,0 0,0-26,0 27,0-1,0 0,-27-26,27 0,0-26,-26-1,26 1,0-1,0-26,0 0,0 27,0-27,0 0,0 0,-27 0,27 0,0 0,-26-27,26 27,0 0,-26-26,26 26,0 0,0 0,-27 0,27 0,-26 0,26 0,0 0,0 0,0 0,0 26,0-26,0 53,26-27,1 1,-27-1,26 1,0 26,-26-27,27 1,-27-27,0 26,0-26,26 0,-26 0,0 0,-26-26,26-1,0 1,0-1,0-26,0 27,0-27,0 0,26 27,-26-27,27 26,-1 1,1-1,-27-26,26 53,1-26,-27-1,26 27,-26-26,0 26,27 0,-27 0,0 0,0 0,0 0,0 0,0 0,0 0,0 0,0 0,0 0,0 0,0 0,0 0,0 0,0 0,0 0,0 0,0 26,-27 1,27-1,-26 1,26 26,-27-27,1 27,-1 0,27 0,-26 0,-1 0,1-27,26 27,-27-26,27-27,-26 26,26 1,0-27,-26 26,26-26,0 0,0 0,0 0,0 0,0 0,-27 0,27-26,0 26,-26-27,26 1,-27-27,27 0,-26 26,26-26,-27-26,1 26,26 0,-27 0,27 0,-26 27,26-27,0 53,0-26,-27-1,27 27,0 0,0 0,27 27,-27-1,0-26,26 53,1-27,-27 27,26 0,1 0,-1 0,1 0,-27-27,26 1,-26-1,0 1,27-1,-27-26,0 27,0-27,0 0,0 0,0-27,0 1,0-1,26 1,-26-27,26 0,-26 27,27-27,-1 26,1 1,-27-27,26 53,1-27,-27 27,0 0,26-26,-26 26,0 0,0 0,0 0,0-27,-26 27,-1 0,1-26,-1 26,-26 0,1 0,25-26,-26 26,27 0,-1 0,1 0,26 0,0 0,0 0,0 0,0 0,26 0,1-27,26 27,-27 0,1 0,25 0,-25-26,-1 26,1 0,-27 0,0 0,26 0,-26 0,0 0,0 0,-26 0,-1-27,27 27,-26 0,-1 0,27 0,0 0,0 0,0 27,27-27,-1 26,-26 1,27-27,-1 0,1 26,-1-26,-26 0,0 0,0 0,0 0,-26 0,-1 0,1 0,-1 0,1 0,-27 0,27 0,-1 0,1 0,-1 0,27 0,0 0,-26 0,26 0,0 0,26 26,-26-26,0 0,0 0,27 27,-27-27,0 0,0 26,0-26,0 0,0 27,0-1,0-26,-27 0,27 0,0 0,0 0,0-26,0 26,0 0,0-27,0 27,0 0,0 53,0-26,-26-1,26 1,-27 26,27-27,-26 1,26-1,0-26,0 0,26-26,-26-1,27 1,-1-1,1-26,-1 0</inkml:trace>
  <inkml:trace contextRef="#ctx0" brushRef="#br1" timeOffset="92971.3176">10451 15002,'0'-27,"0"27,0 0,0-26,0 26,-26 0,-1-26,1 26,-27 26,27-26,-27 26,26-26,-26 27,53-1,-26 1,52-1,1 1,-1-27,1 26,26 1,0-27,-27 0,27 26,-27-26,-26 27,27-1,-54-26,27 26,0 27,-26-26,-1-1,-25 1,25-1,1-26,-27 0,53 0</inkml:trace>
  <inkml:trace contextRef="#ctx0" brushRef="#br1" timeOffset="94572.4092">10557 14711,'27'-27,"-1"27,-26 27,0-27,27 53,-1 0,1 0,-27 26,26-26,0 26,1-26,-1 0,1 0,-27-27,0 1,0-1,0-26,-27 0,1-26,-1-1,1 27,-27-26,27 0,-1-1,1 27,26-26,0 26,0-27,26 27,1-26,-1 26,1-27,-1 1,0 26,1 0,-1 0,-26 0,27 0,-27 26,26-26,-26 27,27-1,-27-26,0 0,0 0,26 0,1-26,-27-1,0 1,26 26,-26-53,27 26,-1 1,-26-27,26 27,1 26,-27-27,26 27,27 0,-26 0,-1 27,1-27,26 26,-27 1,1-1,-27-26,26 26,-52-26,26 27,-27-1,27-26,-53 0,27 0,-1 0,1 0,-27 0,53 0,-27 0,27 0,0 0,27 0,-1 0,27 0,-26 0,26 0,-27-26,27-1,-27 27,27-26,-26 0,-27-27,26 26,1-26,-27 27,26-27,-26 26,-26-26,26-26,-27 26,1 0,26 0,-27 0,1 27,26 0,-27 26,27 0,0 26,0 0,27 54,-1-27,1 0,-27 26,53 0,-27-26,27 0,0 0,-27-26,27-27,0 0,0 0,-26-27,-1 1,-26-27,0 26,0 1,0-1,0 1,-26 26,26 26,-27 1,27-1,0 1,0-1,0 27,27-53,-27 27,26-27,-26-27,0 1,0-1,-26 1,-1-1,-26-26,-26 27,26-1,-26-25,26 25,0 1,26 26,27-27,0 27,27 0,-1 0,27 0,0 0,26 0,-26 0,27 0,-27-26,0 26,0-27,-27 27,27 0,-27-26,1 26,-1-27,1 27,-27 0,26 27,-26-1,0 1,0 26,27 0,-27-1,26-25,27 26,-27-27,27-26,0 27,0-54,0 27,0-26,0-27,0 26,0-25,-27-1,-26 0,0 0,-26-27,-1 54,-26-27,1 53,-28-26,27 26,-26 0,52 26,-26 1,1-1,25 0</inkml:trace>
  <inkml:trace contextRef="#ctx0" brushRef="#br1" timeOffset="99323.681">5662 10821,'0'0,"0"0,27 27,-27-27,26-27,-26 27,27 0,-27-26,26 26,1-26,-1-1,-26 27,0-26,0-1,-26 1,-1-1,1 27,-1 0,1 0,-27 0,0 27,0-1,0 27,27-26,-1 52,27-26,0 0,0 0,27 0,-1-27,1 1,26-1,-27 0,1-26,25-26,-25 26,-27-26,26-1,1 1,-27-1,0-26,26 0,-26 27,27-1,-27 1,0-1,26 27,-26-26,0 26,0 0,27 26,-1 1,-26-1,27 1,-1 26,0 0,27-27,-26 1,-1 26,1-53,-1 26,1-26,-1 0,-26-26,27-1,-27 1,0-27,-27 0,27 26,0 1,0-27,-26 53,26-27,0 27,26 0,-26 0,27-26,26 26,-27 0,27-26,0-1,-27 1,27-1,-53 1,27-27,-27 26,-27 1,1-1,-1 1,-26 26,27 0,-27 26,0 27,27-26,-1 52,27-26,0 0,0 0,27 0,-1 0,27 0,-27-27,27-26,0 0,-26 0,26-26,-27-1,1 1,25-1,-25-26,-27 0,0 1,26 25,-26-26,27 27,-27-1,0 27,0 0,0 27,0-1,0 1,0-1,0 27,0 0,0 0,0-27,0 1,0-1,26-26,1 0,-1-26,1-1,-1 1,1-27,-1 0,1 0,-1 27,0-27,1 26,-27 1,26 26,1 26,-27 1,26 26,-26-27,27 27,-1 0,1 0,-1 0,-26-27,27 1,-27-1,0-26,26 0,0-26,-26-1,27 1</inkml:trace>
  <inkml:trace contextRef="#ctx0" brushRef="#br1" timeOffset="99732.7044">7594 10504,'0'0,"0"0,0 0,-27 53,27-27,0 27,0 0,0 0,0 0,0 0,0 0,0-27,0 1,0-1,0-26,27-26</inkml:trace>
  <inkml:trace contextRef="#ctx0" brushRef="#br1" timeOffset="99920.7151">7753 10478,'0'-53,"26"26,-26 27,0 0,-26 0,26 53,-27 0,27 26,0 1,-26-1,26 0,0-26,0 0,0 27,0-54,0-26</inkml:trace>
  <inkml:trace contextRef="#ctx0" brushRef="#br1" timeOffset="100203.7313">7435 10689,'-26'-26,"26"26,26 0,1 0,-1 0,27 0,0 0,-27 26,1-52,-1 26,1 0,-27 0,-27 0,1 26,-27-26,26 0,1 27,0-1,26 1,0-27,26 26,0 0,27-26,0 27,0-27,27-27,-54 1,27 26</inkml:trace>
  <inkml:trace contextRef="#ctx0" brushRef="#br1" timeOffset="101292.7934">6271 11536,'0'0,"0"0,26 26,-26-26,0-26,27-1,-1 27,1-26,-1-1,1-25,-1 25,1 1,-1-27,1 26,-1 1,-26-1,0 27,0 0,0 0,0 0,0 0,0 27,0 26,0-27,0 54,0-54,-26 27,52 26,-52-52,26 26,0-27,0 27,-27-53</inkml:trace>
  <inkml:trace contextRef="#ctx0" brushRef="#br1" timeOffset="101467.8036">6350 11774,'0'0,"0"0,0 0,0 0,27 0,-1 0,1 0,-1 0,1-26,-1 26,27 0,-27-27,1 1,26-1,0 1</inkml:trace>
  <inkml:trace contextRef="#ctx0" brushRef="#br1" timeOffset="101735.8189">7038 11456,'0'-26,"0"0,0 26,-26 0,-1 0,1 0,-27 0,27 0,-1 26,1 0,26 1,26-1,1 27,-1-53,27 53,-27-26,1-1,-27 1,0-1,-27-26,1 27,-1-27,-25 26,25-26,1 26,-1-26,1 0,26 0</inkml:trace>
  <inkml:trace contextRef="#ctx0" brushRef="#br1" timeOffset="105928.0587">18997 10504,'0'0,"0"0,-26 0,26 0,0 0,-26 0,26 0,0 0,0 0,0 0,0 0,0 0,0 0,0 0,0 0,0 0,0 0,0 0,0 0,0 0,0 0,0 0,0 0,0 0,0 0,0 0,0 0,0 0,0 0,0 0,0 0,0 0,0 0,0 0,0 0,0 0,0 0,0 0,0 0,0 0,0 0,0-26,0 26,0 0,0 0,0-27,0 1,-27 26,27-27,-26 27,-1 0,1 0,-1 0,1 0,-1 0,1 27,-1-1,1 27,26-27,0 27,26-26,1-1,-1 1,1-1,26-26,0 0,0 0,-1 0,-25-26,-1-1,1 1,-27-1,0 1,-27-1,27 1,-26 0,-1 26,1-27,26 1,-26 26,26 0,0 0,0 0,26 0,0 0,1 0,-1 0,1 0,-1 0,1 26,-27-26,26 0,-26 27,-26-1,26-26,-27 53,27-27,0-26,0 27,27-27,-1 26,1-52,-1 26,27-27,-27 1,1-1,-27 1,26-53,-52 52,-1-52,1 26,0 0,-1 0,-26 27,27-27,26 26,-27 1,27 26,27 0,-1 0,1 0,26 26,-27-26</inkml:trace>
  <inkml:trace contextRef="#ctx0" brushRef="#br1" timeOffset="106219.0754">19500 10292,'0'27,"0"26,-26-27,26 1,-27-1,1 1,26-1,0-26,0 0,26 0,1 0,26-26,-53-27,53 26,-27 1,0-27,-26 0,0 0,0 0,-26 0,0 27,-1-27,1 26,26 1,-27 26,27 0,0 26,0-26,27 27,-27-27,26 26</inkml:trace>
  <inkml:trace contextRef="#ctx0" brushRef="#br1" timeOffset="106950.1171">19923 10160,'27'0,"-1"-26,-26 26,0 0,0 0,27 26,-27 0,-27 1,27 26,0 0,0 0,0-27,0 27,0 0,0-27,0 1,0-27,0 26,27-52,-1-1,-26 1,27-27,-27 0,26 0,27 0,-53-26,27 52,-1-25,-26 25,0 1,0 26,0 0,27 26,-54 1,27 25,0 1,0 0,0 0,0-26,0-1,0 1,0-1,0-26,0 0,-26-26,26-1,-53 27,26-53,-26 27,27-1,-1 1,-26-1,27 1,0 26,26 0,26-27,0 27,1 0,26 0,-27-26,1 26,-1 0,-26 0,0 26,-26-26,-1 27,27-1,-26 1,-1-1,1 1,26-1,26 1,-26-1,53-26,-26 0,-1 0,27-26,-26 26,26-27,-1 1,1-1</inkml:trace>
  <inkml:trace contextRef="#ctx0" brushRef="#br1" timeOffset="107499.1486">20611 10239,'27'27,"-27"-27,-27 0,27 0,-26 0,26 26,-27-26,1 0,26 0,0 0,-26 0,26 0,0 0,0 0,0 0,-27 0,27 27,-26-27,26 0,0 26,-27 1,54-27,-27 26,0-26,26 0,1 0,-1 0,0-26,1-1,-1 1,1-1,-1-26,1 0,-1-26,-26 0,27-1,-27 27,0-26,0 26,26 0,-26 27,0 26,0 0,0 26,0 1,0 52,0 0,-26 27,26 0,0 0,0 26,0 1,0-28,0 1,26 0,-26-27,0-26,0-26,27 26,-27-53,0-27,0 1,26-27</inkml:trace>
  <inkml:trace contextRef="#ctx0" brushRef="#br1" timeOffset="108129.1846">21088 10319,'26'-27,"1"1,-1-1,27 1,-27-1,1 1,26 0,-27-27,1 26,-27 1,26-1,-26 27,0 0,0 0,0 27,0 26,0 0,-26-1,26 1,-27 27,27-27,-26 0,26 0,-27-1,1-52,26 27,-27-1,27-26,-26 0,-1 0,27 0,-26 0,26 0,0 0,26 0,1 0,-1 0,1-26,-1-1,1 27,26-26,-27 0,1-1,-1 1,27-1,-27 27,1 0,-1-26,1 26,-27 0,-27 26,1-26,-27 27,27-1,-1 27,27-27,-26 1,52 26,-26-27,27 1,-1-1,27 1,-27-1,1-26,-27 27,0-27,-27 0,1 0,-1 0,1 0,0 0,-1-27,27 27,-26 0</inkml:trace>
  <inkml:trace contextRef="#ctx0" brushRef="#br1" timeOffset="108472.2042">19050 10874,'106'0,"53"0,26 0,27 0,26 27,0-27,0 26,-26-26,0 0,-54 27,1-1,-80 1,1-1,-54 1,-26-1,-26 1,-27-27,0 26</inkml:trace>
</inkml:ink>
</file>

<file path=ppt/ink/ink4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2-11-20T22:11:02.002"/>
    </inkml:context>
    <inkml:brush xml:id="br0">
      <inkml:brushProperty name="width" value="0.05292" units="cm"/>
      <inkml:brushProperty name="height" value="0.05292" units="cm"/>
      <inkml:brushProperty name="color" value="#C0504D"/>
    </inkml:brush>
  </inkml:definitions>
  <inkml:trace contextRef="#ctx0" brushRef="#br0">18703 1091,'0'0,"25"-49,-25 49,0 0,-50 0,50 0,-74-25,-1 50,25-25,-24 0,0 25,24-1,-24-24,24 25,50-25,-50 75,50-75,25 74,25-49,-1 0,26 24,-1 1,25-1,1 1,-26 0,1-1,-26 1,1 0,-25-1,-1 1,-48 24,-1-24,-25-1,1 26,-51-26,26 26,-25-26,-25 26,24-26,1 26,0-26,-25 26,25-26,0 1,-1 0,26-1,-1 1,26-25,-26 24,26-24,-1 25,25-1,-24-24,24 25,0-25,25-1,-49 1,49 25,-50-25,25-1,0 1,1 25,-1-25,0-1,-25 1,26-25,-1 25,0-25,0 0,0 0,1 25,-1-25,25 0,-25 0,0 0,25 0,0 0,-25 25,25-25,0 0,0 0,0 0,0 0,0 0,0 0,0 0,-24 0,24 0,0 0,0 0,0 0,0 0,0 0,-25 0,25 0,0 0,0 0,0 0,0 0,0 0,0 0,0 0,0 0,0 0,0-50,25 50,-25-25,24-24,-24-1,25 25,-25-24,25-1,0 0,-25 26,0-1,0 0,25 0,-25 0,0 25,0 0,0 0,0 0,0 0,-25 25,25 0,-25 0,0 0,0 24,1-24,-1 25,0-1,-25 1,26-1,-26 1,50-25,-25 24,0-24,25 0,0 0,0 0,25-25,0 24,0-24,0 25,-1-25,26 25,-25-25,0 0,24 0,-24 25,0-25,0 0,-1 0,-24 25,25-25,-25 25,25-25,0 0,-25 0,0 0,25 24,-25-24,0 0,0 0,0 0,24 25,-24-25,0 0,0 0,0 0,0 0,0 0,0 0,0-25,0 1</inkml:trace>
  <inkml:trace contextRef="#ctx0" brushRef="#br0" timeOffset="9531.5452">19968 1191,'0'-50,"0"50,0 0,-25-74,25 74,0 0,0-75,0 75,0 0,-50-49,50 49,-49 0,49 0,-75 0,26 0,24 24,-25 1,50-25,-74 50,74-50,0 74,0-74,25 75,-25-75,74 74,-24-49,-1 0,26 24,-26-24,-24 0,0 0,0-1,-25 1,0 0,-25 0,0-25,0 25,-24-1,-1 1,1-25,24 0,-25 0,1 25,49-25,-25-25,25 25,0 0,25-25,-1 25</inkml:trace>
  <inkml:trace contextRef="#ctx0" brushRef="#br0" timeOffset="10109.5782">19993 1265,'0'0,"0"0,0 0,0 0,0 0,24 50,-24-50,50 0,-25 24,0-24,-25 0,49 0,-49 0,50 0,-50 0,0 0,25-49,-25 49,0 0,0-50,0 50,0 0,-50-49,50 49,-50-25,50 25,-49 25,49-25,-50 49,50-24,-25 25,25-1,0 1,0-25,0 24,0 1,25-25,0-1,-25 1,50-25,-26 0,1 0,0 0,0 0,0 0,-1 0</inkml:trace>
  <inkml:trace contextRef="#ctx0" brushRef="#br0" timeOffset="10498.6005">20513 794,'0'-75,"0"75,0 0,0 0,0 0,0 0,0 0,0 0,-24 100,24-26,0-24,0 24,0 0,0 26,-25-26,25-24,0 24,0-24,0-1,0-24,0 0,0-25,25 0,-1-25</inkml:trace>
  <inkml:trace contextRef="#ctx0" brushRef="#br0" timeOffset="10841.6201">21010 769,'24'-50,"1"1,-25 49,-25-75,25 75,-24-74,24 74,-75-25,75 25,-49 50,49-50,-50 74,50-24,-25 24,25 1,0 24,0 0,0 0,0 25,0-25,0 25,0-24,0 24,0-25,0 0,0-24,0-1,0-24,0-1,-25-24,25 0,0-25,0 0,0-25,0-25</inkml:trace>
  <inkml:trace contextRef="#ctx0" brushRef="#br0" timeOffset="11012.6299">20762 1439,'0'-25,"0"25,24 0,1 0,-25 0,25 25,0-25,-25 0,25-25,-1 25,1 0,0-25,0 25,0-25</inkml:trace>
  <inkml:trace contextRef="#ctx0" brushRef="#br0" timeOffset="11201.6407">21258 1439,'0'24,"0"-24,0 0,24 25,-24-25,0 0,0 0,0-25,0 25,0-24,0 24,0-50,0 50,25-50</inkml:trace>
  <inkml:trace contextRef="#ctx0" brushRef="#br0" timeOffset="11731.671">21530 2133,'0'50,"25"-25,-25-25,0 24,0-48,0-26,0 0,0-24,0-25,0 24,0-49,0 25,0-25,0 50,0-26,25 26,0 24,-25 50,49-24,-49 24,50 24,-25 1,0 0,-25 0,0 24,0-24,0 25,0-25,0-25,-25 24,0-24,25 0,0-24,0 24,0-50</inkml:trace>
  <inkml:trace contextRef="#ctx0" brushRef="#br0" timeOffset="12632.7226">21927 744,'0'0,"0"0,0 0,0 0,0 0,0 0,0 50,0-50,0 99,-24-49,24 24,-25 0,25-24,0 24,-25 1,25-26,0 26,0-50,0 24,0-24,0 0,0-25,25 25,0-50,-25 0,24 0,1 0,0 1,0-1,0 0,-1 25,1-25,-25 25,0 25,0-25,0 25,0 0,0-25,25 0,-25 24,25-24,-25 0,25-24,-1 24,1 0,-25 0,0 0,0 0,50-75,-50 75,0 0,0 0,25-49,-25 49,0 0,0 0,0 0,0 0,0 0,0 0,0 0,0 0,0 0,0 0,24 0,-24 24,0 1,0 0,0 0,25 24,-25 1,25 0,0-1,-25-24,25 25,-1-25,1-1,-25 1,25-25,-25 0,0 25,0-25,25 0,-25 0,0-25,0 25,0 0,0 0,25-25,-25 25,0 0,0 0,0 0,0 0,0 0,0 0,0 0,0 0,0 0,0-24,0 24,-25 0,25 0,0-25,0 25</inkml:trace>
  <inkml:trace contextRef="#ctx0" brushRef="#br0" timeOffset="13261.7585">22250 1439,'0'0,"0"0,0 0,0 0,0 24,0-24,0 25,0 0,25 0,-1 24,-24 1,25 0,0 24,0-24,0 24,-1-24,-24 24,25 1,0-51,-25 26,0-25,0 0,-25-1,0-24,1 0,-1 0,0-24,0-1,25 0,-25 0,25 0,0 1,0-26,25 0,-25 1,25-1,0 1,-25-1,25 0,-1 26,-24-26,25 25,-25 0,25 0,-25 1,0-1,0 0,0 25,25 0,-25 0</inkml:trace>
  <inkml:trace contextRef="#ctx0" brushRef="#br0" timeOffset="13889.7945">19893 2729,'0'-25,"0"0,-24 0,24 0,-25 0,0 25,0-24,0 24,1 24,-1 1,0 0,25 25,0-1,0 1,25 0,-25-1,25 26,-1-26,1 1,-25-1,0-24,-25 0,25-25,-24 0,-1 0,0-25,0 0,25 25,-25-24,25-1,25 25</inkml:trace>
  <inkml:trace contextRef="#ctx0" brushRef="#br0" timeOffset="14767.8447">19819 3026,'50'0,"-1"-25,1 1,-1-1,1 0,-25 0,0-24,-1 24,1 0,-25 0,0 0,-25 25,1 0,-1 0,0 25,25 25,-25-25,25 24,-25 1,25-25,0 24,25-24,-25 0,25-25,0 0,0 0,-1 0,1-50,0 25,0-49,0 24,-1-49,1 25,0-26,0 1,-25 25,25-1,-25-24,0 50,0 24,-25 0,25 25,0 0,-25 25,25 24,-25 1,25 24,0 1,0 24,-25 0,50 1,-25-26,0 25,0-49,0 24,25-24,0-25,-25-1,0 1,25 0,-25 0,24-25,1 0,-25-25,25 0,0 25,-25-25,25-24,-1 24,1-25,0 1,0-1,0-24,-1-1,-24-24,25 0,-25 0,25 24,-25-24,0 49,0-24,0 24,0 50,0-24,0 24,0 0,-25 24,25 1,0 50,0-26,0 50,-25 1,25 24,0-25,0 25,-24 0,24 25,0-25,0-25,0 25,0-25,24-24,-24-1,0 1,0-26,25-24,-25 0,0-25,0 0,25-25,-25-49,25 24</inkml:trace>
  <inkml:trace contextRef="#ctx0" brushRef="#br0" timeOffset="14931.8541">20886 3026,'0'25,"0"0,0-25,0 0,0 0,0 0,0 0,0-25,24 0,1-24</inkml:trace>
  <inkml:trace contextRef="#ctx0" brushRef="#br0" timeOffset="15969.9134">21382 2753,'0'0,"0"0,0 0,-25 0,0 0,25 0,-50 0,50 0,-24 0,-1 0,0 25,0 0,0 25,25-1,0-24,0 25,25-1,0 1,0-25,24-1,-24 1,25-25,-1 0,-24 0,0 0,25-25,-50 1,0-1,0-25,0 25,0-24,-50-1,25 25,0 1,1-1,-1 0,0 0,0 25,25 0,0 0,0 0,25 0,-25-25</inkml:trace>
  <inkml:trace contextRef="#ctx0" brushRef="#br0" timeOffset="16235.9286">21605 2753,'25'0,"-25"0,24 0,1 25,0-25,-25 50,25-25,0-1,24 1,-49 25,50-25,-25 24,0-24,-1 0,1-25,0 25,0-25,-25 0,25 0,-25 0,24-25,-24 0</inkml:trace>
  <inkml:trace contextRef="#ctx0" brushRef="#br0" timeOffset="16493.9434">22076 2629,'0'0,"0"0,-25 0,25 25,-24 0,-1 0,0 0,0 24,-24 1,24-1,0-24,-25 25,50-1,-24 1,-1-25,0 0,25-1,-25 1,25 0,0-25,0 0,0 0,25 0</inkml:trace>
  <inkml:trace contextRef="#ctx0" brushRef="#br0" timeOffset="22113.2648">6648 3547,'0'0,"0"25,0-25,0 0,0 0,0 0,0 0,0 0,0 0,0 0,0 0,0 0,0-25,0 25,0 0,24-25,-24 25,25-25,0 25,0-24,0-1,24 0,1 25,-25-50,24 26,1-1,24 0,-24 0,0 0,-1 25,1 0,-1-24,1 24,24 0,-24-25,0 25,-1 0,1 0,24 0,-24 0,-1 0,1 25,24-25,-24 0,0 24,-1-24,26 0,-26 0,1 25,0-25,24 25,-24 0,-1-25,1 25,-1-25,1 0,24 24,-24-24,0 0,24 0,-24 0,24 0,1 0,-26 0,26 0,-1 0,0 0,-24-24,24 24,1-25,-1 25,-24-25,24 0,1 0,-26 25,26-24,-26 24,1-25,0 0,-1 25,-24-25,25 25,-26-25,1 25,0 0,-25-24,25 24,-25 0,0 0,0 0,0 0,0 0,0 0,0 0,0 0,0 0,0 0,0 0,0 0,0 0,0 0,0 0,0 0,0 0,0 0,0 0,25 24,-25-24,0 0,0 0,0 0,0 25,0-25,0 25,0-25,24 0,-24 25,25-25,-25 0,0 25,25-25,0 0,-25 0,25 24,-1-24,-24 0,25 0,-25 0,50 0,-50 0,49 0,-49 0,50 0,-25-24,0 24,24 0,-24-25,25 25,-26-25,26 25,0-25,-1 25,-24-25,25 1,-1 24,1-25,0 25,-1-25,1 25,-1-25,26 0,-26 25,26-24,-1-1,-24 0,24 25,25-25,-24 25,-1 0,25-25,1 25,-26 0,25 0,1-24,24 24,-25 0,0 0,0 0,25 0,-25 24,1-48,24 48,-25-24,0 0,25 0,-25 0,1 0,-1 0,-25 25,25-25,-24 0,-1 25,1-25,-1 0,1 25,-26-25,26 25,-26-1,1-24,24 25,-49-25,25 25,-1-25,-24 25,0-25,24 0,-24 25,0-25,0 24,0-24,-1 25,-24-25,25 25,0-25,0 0,-25 25,25-25,-25 0,0 0,0 0,24 25,-24-25,0 0,0 0,0 0,0 0,0 0,0 0,0 0,0 0,0-25,0 0</inkml:trace>
  <inkml:trace contextRef="#ctx0" brushRef="#br0" timeOffset="31624.8088">4217 6300,'0'0,"0"0,0 25,0 0,0 49,0 1,0 24,-25 25,25 0,0 25,0 0,-25 0,25-1,0 1,0-25,0 0,-25 0,1-24,-1-1,0-50,25 26,-25-50,0-1,25-24,-24-24,24-1</inkml:trace>
  <inkml:trace contextRef="#ctx0" brushRef="#br0" timeOffset="32161.8394">3969 6697,'-25'-25,"0"1,0-1,25-25,0 25,25 1,0-26,25 0,-1 26,26-26,-1 50,25-25,0 25,1 0,-26 0,0 25,-24 0,0 24,-50 1,-25 0,0-1,-25 26,-24-26,24 1,1-1,24 1,0 0,25-1,50 26,-1-26,1 26,24-26,-24 26,24-1,-24-24,0 24,-1-24,-49-25,-24 24,-26 1,-25-1,1 1,-25 0,-25-26,25 1,-1 0,1 0,25 0,-1-25,26 24,24-24,0-24,50-1,0 0,24-25</inkml:trace>
  <inkml:trace contextRef="#ctx0" brushRef="#br0" timeOffset="32803.8763">5259 6499,'0'25,"0"-25,-25 49,0 1,0 24,-24 1,-1 24,0 0,1 25,-1-25,1 1,24-26,0 0,0-24,25-25,0-25,0-25,50-49,-25 24,-1-49,1-25,25 0,-1 0,1 0,0 0,-26 0,1 49,0 1,-25 24,25 25,-25 50,0 0,25 49,-25 1,0 24,0 25,0 25,24-25,1 0,-25 0,25-25,-25-24,25-1,0-24,-25-26,0 1,0-25,0-25,0-24,-25 24,0-25,-25-24,1 24,24 1,-25 24,1 0,24 0,-25 25,50 0,0 0,0 25,25-25,0 0,25 0,-1 0,1-25,-1 1,1-1</inkml:trace>
  <inkml:trace contextRef="#ctx0" brushRef="#br0" timeOffset="33193.8986">5829 6672,'0'-24,"-25"-26,0 25,25 0,-49 1,-1 24,25 0,-24 24,24 1,0 0,25 25,0-1,0 26,50-1,-1-24,-24 49,50-49,-26 24,-24 0,0-24,0 0,-50-1,25 1,-50-25,25 24,-49-24,24-25,1 0,-1 0,1-25,-1 0,25-24,0 24,25-49,0 24,25-24</inkml:trace>
  <inkml:trace contextRef="#ctx0" brushRef="#br0" timeOffset="33547.9188">6127 6325,'49'0,"-24"0,0 0,-50 25,0 25,-24-26,-26 26,26 0,-1-1,1 1,49-25,0 24,24-49,26 50,0-25,-1-1,1 1,-50 25,0 0,-25 24,-25 0,1 1,-1-1,1 25,24-49,0 49,50-49,0-1,24-24,26 0,-1-25,0-25,26 0,-26-24,-24-1</inkml:trace>
  <inkml:trace contextRef="#ctx0" brushRef="#br0" timeOffset="34227.9577">6995 6573,'0'-49,"25"-1,0 0,-25 1,-25 24,0 0,0 25,0 0,-24 25,-1 49,0 26,1-1,24 25,-25 0,26 25,24-25,-25 0,25-25,25 25,-25-50,24 1,1-50,0-1,0 1,0-50,24 1,-24-26,25-24,-25-1,24-24,1-25,-1 25,-24-25,25 25,-1-1,-24 1,0 49,0 1,0-1,-25 25,24 25,-24 25,25 0,-25 25,25-1,0 26,0-1,-1 1,26-1,-25 0,-25-24,25 0,-1-26,-24 1,0-25,-24 25,-1-25,-25-25,1 25,-1-25,0 25,1-24,24-1,0-25,0 25,25 1,25-26,-25 0</inkml:trace>
  <inkml:trace contextRef="#ctx0" brushRef="#br0" timeOffset="34860.9932">8062 6548,'24'-24,"-24"24,-24-25,-1 0,0 0,0 0,-25 1,1 24,-1 0,25 0,-24 0,24 24,0 1,0 0,1 0,24 0,0-1,0 26,0-25,0 24,24-24,-24-25,0 25,25 0,0 0,0-1,0 1,-1 0,1 0,0 0,25-25,-26 25,26-1,-25 1,0-25,0 25,-1 0,-24-25,0 25,0-25,0 24,0-24,0 25,-24 0,24 0,-25 0,-25-25,25 24,0-24,-24 25,-1-25,1 0,-1 0,25 0,-24 0,24 0,0 0,0 0,0 0,25 0,25-25,0 1,0-1,0 0,24-25</inkml:trace>
  <inkml:trace contextRef="#ctx0" brushRef="#br0" timeOffset="35243.0158">8434 6400,'49'-50,"-24"50,0-25,-25 0,0 25,0 0,-50 0,1 25,24 0,-25 0,1 0,24 24,0-24,25 25,25-26,-25 1,25 25,-1-1,-24 1,0 24,-24 1,-1-1,-25 1,25-1,-24 1,24-1,0 0,25-24,0 0,25-26,0 1,24 0,1-50,0 25,24-25,-24-24,-1-1,26 1</inkml:trace>
  <inkml:trace contextRef="#ctx0" brushRef="#br0" timeOffset="35639.0384">9079 6524,'-25'0,"0"0,0 0,-25-25,1 25,-1 0,25 0,-24 25,49-25,-25 49,50 1,0-1,-1 1,26 24,0 1,-1-25,1 24,0-24,-26-1,-24 1,0-1,0-24,-24 0,-1 0,-25 0,25-25,-24 24,-1-24,25-24,0 24,1-25,-1 0,25 0,25 0</inkml:trace>
  <inkml:trace contextRef="#ctx0" brushRef="#br0" timeOffset="50518.8895">14436 1786,'-24'0,"24"0,-25 0,25 0,0 0,0 0,0 0,0 0,0 0,25 0,-1 0,1 0,0 0,25 0,-1 0,-24 0,25 0,-1 0,-24 0,0 0,0 0,-25 0,24 0,-24 0,0 0,0 0,0 0,-24 0,-1 0,25 0,-25 0,-25 0,26 25,-26-25,25 25,-24-25,24 24,-25-24,25 0,25 25,-24-25,24 0,24 0,-24 25,50-25,-25 0,24 0,1 0,0 0,-1 0,1 0,-1 0,-24 0,0 0,-25 0,0 0,0 0,-25 0,0 0,1 25,-26-25,25 0,-24 25,-1-25,25 24,-24-24,24 25,25-25,-25 25,50-25,-25 25,25-25,24 0,-24 0,0 25,24-25,-24 0,0 0,0 0,-25 0,0 0,0 24,-25-24,0 0,25 25,-25-25,1 25,24-25,-25 25,25-25,0 0,0 0,25 0,-1 0,-24-25,25 0,0 0,0 25</inkml:trace>
  <inkml:trace contextRef="#ctx0" brushRef="#br0" timeOffset="51863.9665">10666 6424,'0'-24,"0"24,0 0,-25 0,25 0,0-25,0 25,-25 0,25 0,0 0,0 0,0 0,0 0,0 25,0-1,-24 1,24 25,0-1,-25 1,25 24,0-24,0 24,-25 1,25-25,0-1,0 1,-25-1,25-24,0 25,0-25,0-25,0 0,0 24,0-24,0 0,0-24,0-1,25 25,-25-25,25 0,-25 0,25 1,-25-1,24 0,1 25,0 0,0-25,-25 25,49 25,-24-25,25 25,-25-25,-1 25,26-25,-25 24,0 1,-1 0,1 0,-25 0,0-25,0 24,-25-24,1 25,-1 0,0-25,-25 25,26-25,-26 0,0 25,1-25,-1 0,25 0,-24 0,24 0,0 24,25-24,0 0,0 0,0 0,25 0,0 0</inkml:trace>
  <inkml:trace contextRef="#ctx0" brushRef="#br0" timeOffset="52555.006">11187 7193,'0'0,"0"0,0 0,0 0,0 0,0 0,0 0,-25 25,25-25,0 25,0 0,0-25,0 25,0-1,0-24,25 25,-25-25,25 0,-25 0,25 0,-1 0,-24-25,0 25,25-24,-25 24,0-25,-25 25,25-25,0 25,-24 0,-1 0,25 0,-25 0,25 0,0 25,0-25,0 0,25 0,-25 0,25 0,-1 0,-24 0,0 0,0 0,0 0,0 0,0 0,-24 0,-1 0,25 0,0 0,-25 25,25-25,0-25,25 25,-25-25</inkml:trace>
  <inkml:trace contextRef="#ctx0" brushRef="#br0" timeOffset="53266.0466">11609 6871,'0'0,"0"0,0 0,0 25,0-25,0 25,0-25,-25 24,25-24,-25 25,25 0,-25 25,0-26,1 26,24 0,-25-1,25 1,-25 24,25-24,0-25,25 24,-25-24,25 0,-1-25,1 0,0 0,0 0,0-25,24 0,-49-24,50-1,-50 25,25 0,-1 1,-24-1,0 0,0 25,0 0,25 25,-25 0,25-25,0 24,0 1,-1 0,26-25,-25 0,24 0,1-25,-25 25,0-25,-1 1,-24-26,0 25,0-24,-24 24,-1-25,0 25,0 1,0-1,1 0,-1 25,25 0,0-25,0 25,25 0</inkml:trace>
  <inkml:trace contextRef="#ctx0" brushRef="#br0" timeOffset="53475.0586">12328 6970,'0'25,"0"0,0 0,0-1,0 26,0 0,-25-26,25 26,0-25,0 0,0 24,0-49,25 0,-25 0,25-25,-25 1</inkml:trace>
  <inkml:trace contextRef="#ctx0" brushRef="#br0" timeOffset="53634.0675">12402 6623,'0'-25,"0"25,-24 0,24 0,0 0,0 25,0-25,24 25</inkml:trace>
  <inkml:trace contextRef="#ctx0" brushRef="#br0" timeOffset="54023.0899">12526 7218,'0'25,"0"-25,0 0,0 0,0-25,0 25,0-25,25-24,-25 24,0-25,25 26,-25 24,0 0,0 0,25 0,0 24,-25 1,49 25,-24-25,0-1,24-24,1 25,-25-25,24 0,-24 0,25-25,-50 1,25-1,-25 0,-25-25,25 26,-25-26,0 0,25 26,-25-1,25 0,0 25,25-25,0 25</inkml:trace>
  <inkml:trace contextRef="#ctx0" brushRef="#br0" timeOffset="54298.1056">13345 6796,'0'0,"-25"0,0 25,1-25,-1 25,0 0,0 0,0 0,50 24,0-24,0 25,0-26,24 26,-24 0,25-26,-50-24,24 25,-48 0,24 0,-50-25,25 0,-24 0,24 0,-25 0,25 0,0-25</inkml:trace>
  <inkml:trace contextRef="#ctx0" brushRef="#br0" timeOffset="54688.128">13841 7317,'25'0,"-25"-24,0-1,0-25,0 25,-25-24,0-1,-24 1,24-26,0 1,-25 24,1-24,24 24,0-24,25 24,0 0,0 1,0 24,25-25,25 26,-26-1,26 0,0 25,24-25,-24 0,-1 1,26 24,-26-25,1 0,24 25,-49 0,25 0,-50 0,24 0</inkml:trace>
  <inkml:trace contextRef="#ctx0" brushRef="#br0" timeOffset="55400.1687">13667 6747,'0'25,"0"24,0-24,25 0,0-25,25 0,-26 0,26 0,0 0,-26-25,26 0,-25 25,0-25,24 25,-24 0,-25 0,50 0,-50 0,0 0,0 25,0 0,0 0,-25-25,25 25,-25 0,0 24,0 1,1-25,-1 24,25 1,0-25,0-1,25 1,-1 0,1 0,0-25,25 0,-26 0,1-25,0 0,-25 0,0-24,0-1,0 25,-25-24,25-1,-25 25,25-24,-24 24,24 25,0 0,24 25,-24 0,25-1,0 26,0 0,0-1,-1 1,26-1,-25-24,0 0,-25 0,25-25,-25 0,24-25,-24 0,-24 0,24-24,0-1,0 1,0-1,0 0,24 1,-24 24,25 0,0-25,25 50,-26-49,26 49,0-25,-1 0,1 0</inkml:trace>
  <inkml:trace contextRef="#ctx0" brushRef="#br0" timeOffset="56226.216">15081 6077,'-25'0,"25"0,-24 25,-1 0,25 24,-25 1,0 24,-24 1,24 24,0-25,25 50,-25-49,25 24,0-24,25-1,0-24,24-26</inkml:trace>
  <inkml:trace contextRef="#ctx0" brushRef="#br0" timeOffset="56651.2403">16793 5804,'-50'0,"50"0,0 0,0 25,25 0,25 25,-26 24,26 0,-25 26,0-26,-1 50,-24-50,0 26,0-1,-24-25,-1 1,0-26,0 1,0-25,1-25,-1 25</inkml:trace>
  <inkml:trace contextRef="#ctx0" brushRef="#br0" timeOffset="57696.3">10616 7789,'0'0,"0"0,0 0,0 0,25 0,-25 0,25 0,0 0,0 0,-1 0,1 0,25 0,-1 24,1-24,24 0,1 0,-1 0,1 0,24 0,0 0,25 0,-25 0,25 0,0 0,25-24,-25 24,25 0,25-25,-25 25,24 0,1-25,-1 25,1 0,0-25,-1 25,1 0,0-25,-26 1,26 24,0 0,-1-25,-24 25,25-25,-25 25,-1 0,1-25,0 25,0-25,-25 25,0-24,0 24,-25 0,25-25,-24 25,-26 0,0 0,1-25,-26 25,-24 0,0 0,0 0,-25 0,0 0,0 0,0 0,0 0,0 0,0 0,0 0,-25 0,0 0,25 0,-49 0</inkml:trace>
  <inkml:trace contextRef="#ctx0" brushRef="#br0" timeOffset="83245.7614">4093 9128,'0'25,"0"-25,0 0,0 25,-25 0,25 24,0-24,0 25,0-1,-25 1,25-25,25 24,-25-24,0 25,0-26,0-24,0 0,0 0,0-24,0-1,0-25</inkml:trace>
  <inkml:trace contextRef="#ctx0" brushRef="#br0" timeOffset="83390.7697">4018 8756,'0'0,"-24"-25,24 25,0 0,0 0,24 0</inkml:trace>
  <inkml:trace contextRef="#ctx0" brushRef="#br0" timeOffset="83786.7919">4713 8434,'25'-25,"-25"0,-25 0,0 0,0 1,0 24,-24-25,24 25,-25 0,26 0,-1 25,0-1,25 1,-25 25,25-1,0 26,0-1,0 25,0 1,25-1,-25 25,25 0,-25-25,0 25,0-25,25 25,-25-24,0-1,0-25,0 1,0-26,0 1,-25-25,25-25,0 0</inkml:trace>
  <inkml:trace contextRef="#ctx0" brushRef="#br0" timeOffset="83957.8021">4341 9277,'0'0,"0"0,0 0,25 0,-1 25,1-25,25 0,-1 0,-24-25,0 0,25 0</inkml:trace>
  <inkml:trace contextRef="#ctx0" brushRef="#br0" timeOffset="85825.909">5457 8458,'0'0,"0"0,0 0,0 0,0 0,-25 25,25-25,0 25,0 0,0 24,0 1,0 0,0-1,0 26,0-26,0 26,0-26,0 1,0 0,0-1,0 1,0-25,0-1,0 1,0-25,0 0,0 0,0 0,0 0,0-25,0 1,0-1,25 0,-25 0,0 0,25 25,-25-24,0-1,0 25,25 0,-25 0,24 0,-24 25,25-25,0 24,0 1,-25 0,25 25,-1-26,-24 26,25-25,-25 0,-25-1,25 1,-24 0,-1-25,0 25,0-25,0 0,-24 0,49-25,-50 25,50-25,-25 25,50-25,-25 25,0-24,25 24</inkml:trace>
  <inkml:trace contextRef="#ctx0" brushRef="#br0" timeOffset="86033.9209">5804 9327,'0'24,"0"-24,0 0,0 0,0 0,0 0,0 0,0 0,0 0,0 0,0-24,0 24</inkml:trace>
  <inkml:trace contextRef="#ctx0" brushRef="#br0" timeOffset="86513.9481">6028 8954,'0'0,"24"-24,-24 24,25 0,-25 0,25 0,-25 0,25 24,-25-24,25 50,-1-50,-24 50,25-1,0-24,-25 0,25 25,-25-26,0 1,0-25,0 0,0 0,-25 0,0 0,0-25,1 25,-1-24,-25 24,25 0,1 0,-1 0,0 24,25 1,0 0,0 0,25 0,-25-1,25 1,-1-25,1 25,25-50,-25 25,-1-25,1 1</inkml:trace>
  <inkml:trace contextRef="#ctx0" brushRef="#br0" timeOffset="86746.9616">6300 8458,'0'0,"0"0,0 50,0-25,0 49,0 1,0-1,0 25,0-24,25-1,-25 1,0-1,25-24,-25-26,25-24,0 0,-1-24</inkml:trace>
  <inkml:trace contextRef="#ctx0" brushRef="#br0" timeOffset="86962.974">6573 8508,'0'-74,"0"24,0 0,-25 50,25 25,0 0,-24 49,24 1,0-1,-25 25,25 1,-25-1,25 0,0-24,0-26,0 1,0-25,0-1,25-24,-25-24</inkml:trace>
  <inkml:trace contextRef="#ctx0" brushRef="#br0" timeOffset="87774.0204">6623 9004,'0'0,"0"25,-25 25,25-26,-25 26,25 0,0-1,0-24,0 0,0 0,25-25,0 0,0 0,-1 0,1 0,0-50,-25 25,0-24,0 24,0-25,0 1,0-1,0 25,0 0,0 0,0 1,0 24,0 0,0 0,0 49,0-24,0-25,0 50,25-25,-25 24,25-24,-25 0,24 0,-24-1,25-24,-25 0,25 0,-25-24,25 24,-25-25,0 0,0 25,0 0,25 0,-25 0,0 0,25 25,-25 0,24-1,1-24,0 25,-25-25,25 0,0-25,-25 25,0-24,24-1,-48 0,24-25,0 1,0-1,0 25,0-24,0-1,0 25,0 0,0 25,24-24,-24 24,0 0,0 0,0 24,-24-24,24 25,0-25,24 50,-24-25,25-1,25 26,-25-25,24 0,-24 24,0-24,-25 0,0 0,0-25,0 25,-25-25,0 24,0-24,1-24,-1 24,25-25,0 0,0 0</inkml:trace>
  <inkml:trace contextRef="#ctx0" brushRef="#br0" timeOffset="88484.061">7392 9302,'0'0,"0"0,0 0,0-25,0 0,0 0,0-24,0-1,0 1,0-26,0 1,0 24,0 0,0-24,0 49,0 0,0 25,0 0,0 25,0 0,25 0,-25 24,24-24,1-25,0 25,0-25,0-25,-1 0,1 1,0-51,0 26,0-26,-1 1,-24-1,25 1,-25 24,0 1,0-1,0 50,0 25,0 25,-25-1,25 50,0-24,0 49,0-25,0 0,0 0,0 1,0-26,0-49,0 25,0-26,0-24,0 0,25 0</inkml:trace>
  <inkml:trace contextRef="#ctx0" brushRef="#br0" timeOffset="89080.0951">7789 9079,'0'0,"0"0,0 24,0 1,0 0,0 0,0 24,0-49,24 25,-24-25,0 0,25 0,0-25,-25 1,0-26,0 25,0 0,0-24,-25-1,25 50,0-50,0 26,0 24,0 0,0 0,25 24,-25 26,0-25,25 0,0 24,-25-24,24 0,1 0,-25 0,25-25,-25 0,0 0,0-25,0 0,0 25,0-25,0 0,0 1,0 24,25-25,-25 25,25-25,0 25,-1-25,26 0,-25 0,0 1,-1-1,-24-25,25 25,-25 1,25-26,-50 50,25 0,-25 0,25 25,-24 24,-1 1,25 24,0-24,0 25,0-26,0 1,0-1,25-24,-1 0,-24 0</inkml:trace>
  <inkml:trace contextRef="#ctx0" brushRef="#br0" timeOffset="89671.1289">8632 8210,'0'0,"-25"25,25-25,0 50,-25-1,1 1,24 24,-25 1,0 49,25 0,-25-25,25 25,0 0,0-25,25 1,-25-26,25 0,-25-24,25-25,-25 24,0-49,24 0,-24 0,0-24</inkml:trace>
  <inkml:trace contextRef="#ctx0" brushRef="#br0" timeOffset="90129.1551">8855 9054,'0'0,"0"0,0-25,0 0,-25 25,25 0,-24-25,24 0,-25 25,25 0,-25 0,0 25,25 0,0 0,-25 0,25 24,0 1,0 0,0-26,25 26,-25-25,0 0,25-1,0-24,-25 0,49 0</inkml:trace>
  <inkml:trace contextRef="#ctx0" brushRef="#br0" timeOffset="90619.1831">8954 9178,'0'0,"0"0,0 0,-24 0,24 25,0-1,0 1,0 0,0 0,0-25,24 25,-24-25,25 0,0 0,-25-25,0 25,25-25,-25 25,0 0,25-25,-25 25,25-25,-1 1,1-1,0 0,0-25,0 1,-1-1,1-24,0-1,-25 1,0-25,0 24,-25-24,25 49,-25-24,25 24,-24 26,-1 24,25 0,0 24,0 1,-25 50,25-1,0 25,0 0,0 1,-25-1,25 0,25 0,-25-24,0-1,25-24,-25-1,25-24,-1 0,1-25,0-25</inkml:trace>
  <inkml:trace contextRef="#ctx0" brushRef="#br0" timeOffset="90940.2015">9401 8210,'0'0,"25"0,0 25,-25 25,24 24,-24 1,25 24,0 25,-25 0,0 0,25-25,-25 25,0-25,0-24,0-26,0 1,0-25,25 0,-25-25,0-25</inkml:trace>
  <inkml:trace contextRef="#ctx0" brushRef="#br0" timeOffset="91174.2147">9798 8830,'25'0,"-25"25,24-25,1 0,0 0,0 0,0 0,-1 0,1 0,0 0,0 0,0-25,0 25,-25 0,24 0</inkml:trace>
  <inkml:trace contextRef="#ctx0" brushRef="#br0" timeOffset="91396.2276">9823 9054,'0'25,"0"-1,0-24,0 0,24 25,1-25,-25 0,25 0,0 0,-25 0,25 0,-1 0,1 0</inkml:trace>
  <inkml:trace contextRef="#ctx0" brushRef="#br0" timeOffset="91650.2417">10195 8905,'25'0,"-1"0,1-25,0 25,0 0,0 0,-25 0,24 0,-24 0,0 0,25-25,-25 25,25 0,-25 0</inkml:trace>
  <inkml:trace contextRef="#ctx0" brushRef="#br0" timeOffset="91819.2518">10170 9079,'0'24,"0"1,0 0,25-25,0 0,-25 0,49 0,-24 0,0-25,0 0,24 1</inkml:trace>
  <inkml:trace contextRef="#ctx0" brushRef="#br0" timeOffset="92305.2796">10691 9327,'0'0,"0"-50,0 0,0-24,-25 24,25-49,-25 25,0-1,1 1,-1-1,25 26,-25-26,25 51,0-26,25 50,-25-25,49 0,-24 25,25-24,-1-1,1 25,0-25,-26 25,26-25,0 25,-26 0</inkml:trace>
  <inkml:trace contextRef="#ctx0" brushRef="#br0" timeOffset="92841.3101">10666 8781,'0'49,"0"-24,0 0,25-25,0 0,-1 0,1-25,0 25,25 0,-26-25,1 25,0-24,0 24,0 0,-25 0,24 0,1 24,-25-24,25 25,-25-25,25 25,0 0,-1 24,1-24,-25 0,0 25,25-1,-25 1,0 0,0-26,0 26,0-25,0-25,0 0,0 25,0-25,0-25,0 0,-25 25,0-25,1 0,-1 1,0 24,0 0,0 0,1 0,24 24,-25 26,25-25,0 0,0-1,25-24,-1 25,1-25,0 0,25 0,-26-25,1 1,0-26,25 0</inkml:trace>
  <inkml:trace contextRef="#ctx0" brushRef="#br0" timeOffset="93106.3254">11361 8359,'0'-25,"0"25,-25 25,25 25,0-1,-25 1,25 24,0 1,0-1,-25 25,25-24,-25 24,25-24,0-1,0-24,0-1,0 1,0-50,25 25,0-25,0-25,0 0</inkml:trace>
  <inkml:trace contextRef="#ctx0" brushRef="#br0" timeOffset="93627.3552">11410 9203,'25'-50,"25"0,-50 1,24 24,-24 0,0 0,-24 0,-1 25,0 0,0 25,25 0,-25 25,25-25,0 24,0 1,25-1,0 1,-25-25,0 0,25-1,-25-24,0 0,-25 25,25-25,0 0,-25-25,25 25,-25 0,25 0,0 0,25-24,0 24,-25 0,25 0,0-25,-1 0,1 0,25 0,-25 1,-1-26,1 25,0-24,0-1,0 25,-25-25,24 1,-24-1,-24 25,24 25,-25-24,25 48,-25 1,0 0,0 0,1 49,24-24,0 24,0-24,0 24,0 1,24-50,1 24,-25 1,25-25,0-1,0-24,-1-24</inkml:trace>
  <inkml:trace contextRef="#ctx0" brushRef="#br0" timeOffset="94498.405">12080 8533,'0'0,"-25"25,25-25,0 0,-25 24,25 1,0-25,0 25,0 0,25 0,-25-25,25 0,-25 0,25 0,-1-25,-24 25,25-25,-25 0,0 0,0 1,-25 24,25-25,-24 25,-1 25,25-25,-25 24,25 1,-25 0,25 0,0 0,0-25,25 24,-25-24,0 0,25 0,-25 0,25 0,-25-24,0 24,0 0,0 0,0-25,0 25</inkml:trace>
  <inkml:trace contextRef="#ctx0" brushRef="#br0" timeOffset="95032.4354">12080 9054,'0'0,"0"0,0 0,0 0,0 0,0-25,0 25,0 25,0-25,0 25,0-1,25-24,-25 25,24-25,-24 25,25-25,0 0,-25 0,0-25,25 25,-25-25,-25 1,25-1,0 25,-25-25,0 25,1-25,-1 50,25-25,-25 25,25-25,0 25,0-1,0 1,25 0,0-25,-1 0,1 0,0 0,0 0,0 0,-25 0,0 0,0 0,-25-25,25 25,-25 0,25 0,0 0,0 0,0 0</inkml:trace>
  <inkml:trace contextRef="#ctx0" brushRef="#br0" timeOffset="95925.4864">12526 9327,'0'0,"0"0,0 0,0 49,0-49,0 25,0 0,0 24,0-24,0 25,0-25,0 24,-24-24,24 0,24 0,-24 24,0-49,25 25,0-25,25 0,-26 0,26-25,0 25,24-25,-24 1,49 24,-25-25,25 0,-24 25,24 0,25 0,-25-25,25 25,0 0,0 0,0 0,0 0,0 0,25 25,0-25,-25 0,25 25,0-25,0 25,-1-25,1 24,25 1,-25 0,0 0,-25-25,24 0,1 25,-25-25,0 0,-24 24,-1-24,-25 0,1 0,-26 0,1 0,-25 0,-1 0,-24-24,0 24,25 0,-25 0,0 0,0 0,0-25,0 25,0-25,0 0,0-24,0 24,0 0,0 0,0 0,-25 1,25-1,-24 0,24 0,0 0,0 1</inkml:trace>
  <inkml:trace contextRef="#ctx0" brushRef="#br0" timeOffset="110609.3265">13221 8508,'0'0,"0"0,0 0,0 0,0-25,0 25,-25-25,0 1,0 24,25-25,-49 25,49-25,-50 25,25 0,1 0,-1 0,-25 25,50-25,-25 25,25-25,25 24,-25 1,50 0,-25 0,24 0,1-1,-1 1,-24 0,0 0,0 0,0-1,0-24,-25 25,0 0,0-25,-25 25,0 0,0-25,0 24,0 1,1-25,-1 0,-25 0,50 0,-25 0,1-25,24 25,-25-24,25 24,0-25,0 0,25 25,-25-25</inkml:trace>
  <inkml:trace contextRef="#ctx0" brushRef="#br0" timeOffset="111124.356">13469 8533,'0'0,"0"-25,0 25,0 0,0 0,-25-25,25 25,0-25,0 25,0 0,-25 0,25 0,-24 0,24 0,-25 25,0 0,25-25,-25 50,25-26,0 26,0-25,0 0,0 24,25-24,-25 0,25 0,0-1,-1-24,1 0,0 25,0-50,-25 25,25-24</inkml:trace>
  <inkml:trace contextRef="#ctx0" brushRef="#br0" timeOffset="111712.3896">13667 8657,'-24'0,"-1"0,25 25,-50-25,50 24,-25 1,1 0,24 25,-25-26,25 1,25 0,-25 0,24 0,1-25,0 24,0-24,0 0,-1-24,1-1,0 25,-25-25,0 0,0 0,0-24,0-1,-25 25,0 1,25-26,-24 25,24 0,-25 1,25-1,0 0,0 25,0 0,25 0,-25 0,24 0,1 0,0 25,-25 0,25-1,0 26,-1-25,-24 0,25-1,0 26,-25-25,25 0,-25-25,0 24,0-24,0 0,0-24,0-1,25 0,-25-25,0 26,0-1,24-25,-24 25,25 1,-25-26,25 50,0-25,0 25,-25-25</inkml:trace>
  <inkml:trace contextRef="#ctx0" brushRef="#br0" timeOffset="112110.4119">14139 8781,'24'0,"1"0,0-25,-25 25,25-25,0 0,-25 1,24-1,-24 0,-24 0,24 0,0 1,-25-1,0 25,0 0,0 0,1 25,-1-1,0 26,0-25,25 24,0 1,0-25,0 24,0-24,25 0,0 0,-25 0,25-25,-1 0,1 0,0-25,0 25</inkml:trace>
  <inkml:trace contextRef="#ctx0" brushRef="#br0" timeOffset="112456.4321">14486 8508,'0'0,"0"0,0 0,-25 0,0 0,25 25,-24 0,-1-1,0 1,25 0,0 0,0 0,25-1,24 1,-24 25,25-25,-25-1,24 1,-24 0,0 0,0 0,-25-25,0 24,-25-24,0 0,0 25,-24-25,24 0,0 25,-25-25,50 0</inkml:trace>
  <inkml:trace contextRef="#ctx0" brushRef="#br0" timeOffset="113111.4696">14932 7937,'0'0,"-24"0,-1 0,25 0,-25 0,0 0,0 0,1 0,-1 0,0 25,0-25,0 25,25-25,-24 0,24 25,0 0,0 24,0-24,0 25,24-25,-24 24,0 26,0-26,0 1,0 49,0-25,0 1,0-1,-24 25,24-24,0 24,-25-24,25-1,0-24,-25 24,25-24,0-26,25 1,-25 0,25 0,-25 0,24-25,1 24,-25-24,25 0,0 25,0-25,-25 25,24-25,-24 0,25 0,-25 0,25-25,-25 25,0-25,25 25</inkml:trace>
  <inkml:trace contextRef="#ctx0" brushRef="#br0" timeOffset="113547.4944">14957 8657,'0'0,"0"-25,0 25,-25 0,25 0,0 0,-24 0,-1 0,25 0,-25 25,0 0,25-25,-25 24,25 26,0 0,0-26,0 26,0-25,0 24,0-24,25 0,-25-25,25 0,0 0,0 0,-1-25,1 0</inkml:trace>
  <inkml:trace contextRef="#ctx0" brushRef="#br0" timeOffset="114223.5332">15106 8706,'0'0,"-25"0,25 0,-25 25,1-25,-1 50,25-25,0-1,-25 1,50 0,-25 0,25 0,-1-1,1-24,0 0,0 0,0-24,-1 24,-24-25,0 0,0 0,0 0,-24 1,24-1,-25 0,25 0,0 25,0 0,0 0,25-25,-1 25,-24 0,50-24,-50 24,50 0,-50-25,24 0,1 0,0 0,-25 1,0-1,0 0,25-25,-25 1,0-1,25 1,-25-1,0 0,0 1,0 24,0-25,-25 26,25-1,0 0,-25 0,25 25,0 0,0 25,-25 0,25 0,-25 24,25 1,-24 24,24 1,0-1,0 0,0 1,0-1,0 1,24-26,-24 26,25-51,0 1,-25 0,0 0,0-25,25 0,-25 0,25 0,-25-25,0 0,0 0</inkml:trace>
  <inkml:trace contextRef="#ctx0" brushRef="#br0" timeOffset="114821.5674">15602 8012,'0'0,"25"0,-25 0,25 0,-25 0,25-25,-25 25,24 0,-24 0,25 0,-25 0,0 0,25 25,-25 0,0 0,0 24,0 1,-25 24,25 1,0-1,0 25,0 0,0 1,25-26,-25 25,25-24,-25-1,0-24,25 24,-50-24,25-25,0 24,-25-24,0-25,0 25,1-25,-1 0,0 25,25-25,-25 0,0 0,25 0,0-25,0 25,0-25,0 0</inkml:trace>
  <inkml:trace contextRef="#ctx0" brushRef="#br0" timeOffset="115112.5841">15949 8384,'0'0,"0"0,0 0,25 0,-25 0,25 0,0 0,0 0,-1 0,1 0,0 0,0 0,-25-25,25 25,-25 0,0 0,0 0</inkml:trace>
  <inkml:trace contextRef="#ctx0" brushRef="#br0" timeOffset="115346.5975">15974 8558,'0'0,"0"0,0 24,25-24,0 0,-25 0,25 25,-25-25,24 25,1-25,0 25,0-25,0 0,-1 0,-24 0,25 0,-25 0</inkml:trace>
  <inkml:trace contextRef="#ctx0" brushRef="#br0" timeOffset="115660.6154">16470 8508,'0'0,"25"0,0 0,0 0,-25 0,25 0,-25 0,24 0,-24 0,0 0,25 0,-25 0,0 0,0 0,0 0,25-25</inkml:trace>
  <inkml:trace contextRef="#ctx0" brushRef="#br0" timeOffset="116082.6396">16966 8012,'0'-25,"0"25,0 0,25 0,-25 25,0-25,0 50,0-26,0 26,0 0,0-1,0 26,-25-26,25 26,25-1,-25-24,0-1,0 26,0-51,0 26,25-25,-25 0,0-1,0 1,0 0,0-25,0 0,0 25,0-25,0 0,25 0,-25 0,0-25,0 25,25 0</inkml:trace>
  <inkml:trace contextRef="#ctx0" brushRef="#br0" timeOffset="122831.0255">15180 6548,'0'-24,"0"24,-24 0,24 0,-25 0,25 0,0 0,-25 0,25 0,-25 0,25 0,0 0,0 0,0 24,0 1,0-25,0 50,25-25,0-1,-25 1,25 0,-1 25,1-26,0 1,0 0,-25 0,25-25,-25 0,0 0,0 25,-25-25,0 0,25 0,-50-25,26 25,-1 0,0 0,0 0,0-25,25 25,-24-25</inkml:trace>
  <inkml:trace contextRef="#ctx0" brushRef="#br0" timeOffset="123251.0496">15304 6697,'0'0,"25"0,0-25,0 25,0-24,-25-1,0 0,25 0,-25 25,-25-25,25 1,0 24,0 0,-25 0,0 0,25 0,-25 24,0 1,25 0,0 25,0-26,0 26,0-25,0 24,0-24,25 0,-25 0,25-25,0 25,-25-50,25 25,-25 0</inkml:trace>
  <inkml:trace contextRef="#ctx0" brushRef="#br0" timeOffset="123624.0709">15503 6127,'-25'-25,"25"25,0 0,0 25,0-25,0 25,0 24,25-24,-25 25,0-1,0 1,0 24,25 1,-25-26,0 1,0-1,0-24,0 0,0 0,0 0,0-25,0 0</inkml:trace>
  <inkml:trace contextRef="#ctx0" brushRef="#br0" timeOffset="124022.0937">15801 5879,'24'-25,"-48"0,24 0,0 0,-25 1,0 24,25 24,-25 1,0 0,1 0,-1 25,25-1,-25 26,25-1,0 0,0 26,0-26,0 25,25-24,0 24,-25-25,24 25,-24-24,25-25,0 24,-25-24,0-26,25 26,-25 0,0-26,0-24,0 0</inkml:trace>
  <inkml:trace contextRef="#ctx0" brushRef="#br0" timeOffset="124202.104">15652 6747,'25'-25,"-25"25,24 0,-24 0,25 0,0 0,-25-25,25 25,0 0,-25-25</inkml:trace>
  <inkml:trace contextRef="#ctx0" brushRef="#br0" timeOffset="124396.1151">15974 6697,'-25'0,"25"50,0-50,0 25,0-1,0-24,0 0,-24 0,24 0,24-49,-24 49,25-50</inkml:trace>
  <inkml:trace contextRef="#ctx0" brushRef="#br0" timeOffset="124886.1431">16173 6499,'-25'25,"25"-25,0 24,-25 1,25 0,-25-25,25 25,0 0,25-25,-25 24,25-24,0-24,-25 24,24 0,1-25,-25 0,0 25,25-25,-25 0,-25 1,25 24,-25-25,25 0,-24 0,-1 0,25 1,-25 24,25-25,0 25,0-25,0 25,25 0,-25 0,25 0,-1 0,-24 0,25 25,0 0,0-25,24 49,-49-49,25 25,0 0,0 0,-25-1,25-24,0 25,-25-25,24 0,-24 0,25-25</inkml:trace>
  <inkml:trace contextRef="#ctx0" brushRef="#br0" timeOffset="125122.1566">16570 6201,'0'0,"0"0,0 0,-25 25,25 0,0 24,-25-24,0 25,25-1,0 1,-25 0,1-26,24 26,0 0,0-26,-25 1,25 0,0-25,0 0</inkml:trace>
  <inkml:trace contextRef="#ctx0" brushRef="#br0" timeOffset="126188.2176">16346 6648,'0'0,"0"0,0 0,0 0,0 0,0 0,0 0,0 0,0 0,0 0,0 0,0 0,0 0,0 0,0-25,0 25,25 0,-25 0,25 0,-25 0,0 0,25 0,-25 0,25 0,-25 0,0 0,0 0,24 0,-24 0,25 0,-25 0,0 0,0 0,25 0,-25 0,25 25,-25-25,0 0,0 0,25 0,-25 24,0-24,24 0,-24 0,25 25,-25-25,0 0,25 0,-25 0,0 25,0-25,25 0,-25 0,0 0,0 25,0-25,0 0,0 0,0 0,0 0,0 0</inkml:trace>
  <inkml:trace contextRef="#ctx0" brushRef="#br0" timeOffset="126732.2487">17016 5482,'0'-25,"0"0,0 25,0 0,0 0,0 25,0 0,0 0,0 24,0-24,0 25,0 24,25-24,-25-1,25 1,-25-25,0 0,0-25,0 0</inkml:trace>
  <inkml:trace contextRef="#ctx0" brushRef="#br0" timeOffset="127238.2776">17140 5556,'-25'25,"25"0,0 24,0 1,25-25,-25 0,0-1,25-24,0 0,-1 0,1 0,0-24,-25-1,25 0,-25 25,0-25,0 0,-25 1,25-1,0 25,-25 0,25-25,0 25,-25 0,25 0,25 25,-25-25,25 25,0-1,0-24,-1 25,1 0,25-25,-25 25,-1-25,1 0,0-25,0 25,0-25,0 0,-25 1,24-26,-24 25,-24 0,24-24,-25 24,0 0,-25 0,25 25,1 0,-1 0,0 25,25-25,-25 25,25 25</inkml:trace>
  <inkml:trace contextRef="#ctx0" brushRef="#br0" timeOffset="128047.3239">17711 6970,'-25'-25,"0"25,25-24,-25 24,0-25,1 25,24 0,-25 0,0 0,25 0,0 25,0-1,0 1,0 0,25 25,0-26,-1 1,1 0,0 0,25-25,-26 0,1 0,0-25,0 25,0-50,-25 26,0-1,0 0,0 0,-25-24,25 24,-50 25,50-25,-49 50,24-25,0 0,25 25,-25-1,25 1</inkml:trace>
  <inkml:trace contextRef="#ctx0" brushRef="#br0" timeOffset="143969.2346">3870 6375,'-25'0,"25"0,-25 0,0 0,0-25,-24 25,24-25,0 0,0-24,0 24,1 0,-1 25,25 0,-25 0,25 0,0 25,0 0,0 49,-25-24,25 49,0 0,25 25,-25 0,0 0,0 50,0-25,-25 24,0 26,25-26,-24 1,-1 0,0 24,-25-24,26-1,-1 1,0 0,0-25,25 24,-25-24,25-25,0 25,0-25,0-25,25-24,-25-26,0 1,25-1,-25-24,0-25,0 0,25 0,-25 0,25 0,-1 0,-24 0,25 0,0 0,-25 0,25-25,-25 1,0-26,-25 0</inkml:trace>
  <inkml:trace contextRef="#ctx0" brushRef="#br0" timeOffset="144837.2842">2307 7962,'0'0,"25"25,-25 0,0 0,0 0,-25-1,50 26,-25-25,0-25,0 25,0-1,24-24,1 0,-25-24,25-1,25 0,-26-25,26 1,-25-1,24-24,26 24,-25-24,-1-1,26 26,-26-26,1 26,-1-1,-24 25,0-24,0 24,-25 25,0 0,25-25,-25 25,0 0,0 0,0 0,0 0,0 0,0 0,0 0,0 0,0 0,0 0,0 0,0 0,0 0,0 0,0 0,0 25,0-25,0 0,-25 0,25 0,0-25</inkml:trace>
  <inkml:trace contextRef="#ctx0" brushRef="#br0" timeOffset="146236.3639">3423 11261,'0'25,"0"-25,25 0,0 0,-1 0,1 0,25 0,-25 0,24-49,1 24,-25 0,0-25,-1 25,-24 1,0-1,0-25,-24 50,-1-25,-25 25,25 25,-24 0,-1 0,0 24,1 1,-1 25,25-1,1 0,-1-24,25 24,0 1,25-26,-1 1,1 0,0-26,25 1,-26-25,26 0,0 0,-26 0,1-25,25 1,-25-26,0 0,-1 1</inkml:trace>
  <inkml:trace contextRef="#ctx0" brushRef="#br0" timeOffset="146568.3829">3894 10492,'0'-24,"0"24,-24 0,24 0,-25 24,25 1,0 25,-25-1,25 26,0 24,0-25,0 26,0-1,0-25,0 26,-25-26,25 0,0-24,0 0,0-26,0 26,0-50,0 0,25-25,-25-24,0 24</inkml:trace>
  <inkml:trace contextRef="#ctx0" brushRef="#br0" timeOffset="147248.4221">4093 10964,'0'-25,"-25"0,25 50,-25-25,0 25,1-25,-26 24,25 26,0-25,25 24,0-24,25 25,0 0,25-1,-26-24,1 0,0 0,25-1,-50 1,0 0,0-25,0 0,-25 0,0 0,0 25,0-25,1 0,-1 0,0 0,25 0,0 0,0 0,0 0,0 0,0 0,25 0,0 0,-1-25,1 25,0 0,-25-25,50 0,-26 1,1-1,0 0,0 0,0 0,-1 1,1-1,-25-25,25 25,-25 0,0-24,-25 24,25 0,0 25,-25-25,25 25,-24 25,-1 0,25 0,0 0,0 24,0 1,25 0,-25-1,24-24,-24 25,25-1,0-24,0 0,-25 0,25-25,-1 24,-24-24,0 0,25 0,-25 0,25-24</inkml:trace>
  <inkml:trace contextRef="#ctx0" brushRef="#br0" timeOffset="147704.4482">4762 10641,'-24'0,"24"0,-25 25,0-25,25 25,-25 0,25-1,-25 1,25-25,0 0,25 25,0-25,-25 0,25 0,0-25,-25 25,0-25,0 1,0 24,0-25,-25 25,0 0,25 0,-25 0,0 0,1 25,-1-25,25 24,0-24,0 25,0 0,25-25</inkml:trace>
  <inkml:trace contextRef="#ctx0" brushRef="#br0" timeOffset="148271.4803">4812 11038,'0'0,"0"0,0-25,0 25,0 0,0 0,0 0,0 25,-25 0,25-25,0 25,0-1,0-24,25 25,-25-25,0 0,25 0,-25 0,0 0,25 0,-25 0,0-25,0 25,-25 0,25 0,-25 0,25 0,0 25,0-25,-25 0,25 0,25 0,-25 0,25 0,-25 0,25 0,-25 0,0-25,0 25,-25 0,0 0,0 0,0 0,1 25,24-25,-25 0,0 0,25 25,0-25,0 0,0 0,0 0,0 0,0 0,0 0,0 0,0-25,0 25</inkml:trace>
  <inkml:trace contextRef="#ctx0" brushRef="#br0" timeOffset="150531.6099">3175 10468,'0'0,"-25"0,25 24,-25-24,25 0,-24 0,-1 25,-25-25,25 0,1 0,-1 25,-25-25,1 0,24 0,0 0,0 0,0 0,25 0,0 0,-24 0,24 0,0 0,0 25,0-25,0 25,0-1,24 1,-24 25,0-1,25 26,-25-1,0 1,0 24,25-25,-25 26,25-1,-25 25,0-25,25 25,-25 0,0 0,0 0,0 0,-25 0,25 25,0-25,-25 25,25-25,0 25,0-25,0 0,-25 0,25 0,0 0,0-25,0 25,0-25,0 0,0 1,0-1,25 0,-25 0,0 1,0-26,25 25,-25 0,0-24,25 24,-25-25,0 26,24-26,-24 0,0 26,0-26,0 25,0-24,0 24,-24-25,24 1,0-1,0 1,-25-1,25 0,-25 1,25-1,0-24,0 24,0 1,0-26,-25 1,25 0,0-1,0 1,0-1,0-24,0 25,0-25,0 24,0-24,0 0,0 24,0-24,0 25,0-25,0-1,0 1,0 0,0 0,0 0,0-25,0 0,0 24,0-24,0 0,0 0,0 0,0 0,0 0,0 0,0 0,0 0,0 0,0-24,0 24,25-25,-25 25,25-25,0 25,-25-25,24 0,1 25,0-24,0 24,24-25,-24 0,25 0,-25 25,-1-25,26 25,-25 0,24 0,-24 0,0 0,25 0,-26 25,1-25,0 25,0 0,0 0,-1-25,-24 24,25-24,-25 0,0 0,25 0,-25 0,0 0,0 0,0 0,0 0,0 0,0 0,0 0,0-24,-25-1,25-25</inkml:trace>
  <inkml:trace contextRef="#ctx0" brushRef="#br0" timeOffset="166250.509">6102 10964,'0'-25,"0"25,0 0,0 0,0 0,-25 25,25-25,0 0,0 24,0 1,0 0,0 25,0-1,0-24,0 25,0-1,0 1,0 0,0-26,0 26,0-25,-25 0,25-1,0-24,0 25,0-25,0 0,0 0,0 0,0 0,0 0,0-25,0 1,25-1,-25 25,0-25,0 25,0-25,0 25,0 0,25-25,-25 25,25 0,-25 0,25 0,-1 0,1 0,0 25,0-25,0 25,-1-25,1 25,0-25,-25 25,25-1,-25 1,0-25,0 25,0 0,-25 0,25-25,-25 0,0 24,25-24,-24 25,-1-25,0 0,0 25,0-25,25 0,-24-25,-1 25,25 0,0 0,0 0,-25 0,25 0,0-25,0 25,25 0,-25-24</inkml:trace>
  <inkml:trace contextRef="#ctx0" brushRef="#br0" timeOffset="166485.5223">6548 11609,'25'24,"-25"-24,0 25,0-25,0 0,0 0,0 0,0 0,0 0,-25 25,25-25,0 0,0 0,25-25,-25 0</inkml:trace>
  <inkml:trace contextRef="#ctx0" brushRef="#br0" timeOffset="167028.5533">6821 11286,'0'0,"0"-25,25 25,-25-24,25 24,-25 0,25 0,-25 24,0-24,25 25,-1 0,1 25,0-26,-25 26,25-25,0 0,-25-1,0 1,0 0,0-25,0 0,0 0,0-25,-25 25,0-25,0 25,0-24,1 24,-1-25,0 25,25 0,-25 25,0-25,25 24,0 1,0 0,0 0,0-25,0 25,25-25,-25 24,25-24,-25 0,25 0,0-24,-1 24,-24 0</inkml:trace>
  <inkml:trace contextRef="#ctx0" brushRef="#br0" timeOffset="167433.5767">7193 11485,'25'-25,"-25"0,-25 25,25-25,-24 25,24-25,-25 25,0 0,0 0,25 25,-25 0,25 0,0 0,0-1,25 26,0-50,-25 25,50-25,-26 0,1-25,0 0,0 0,0-24,-25 24,24-49,-24 24,0-24,-24-1,24 25,0-24,-25 0,25 24,-25 0,0 26,25-1,0 25,0 0,0 0,0 0,25 25</inkml:trace>
  <inkml:trace contextRef="#ctx0" brushRef="#br0" timeOffset="167842.6001">7516 11261,'0'0,"-25"25,25-25,-25 25,0 0,25 0,-24-1,24 26,0-50,24 25,-24 0,25-25,25 0,-25-25,-1 0,1 0,0-24,0-1,-25-24,0-1,0 1,-25-1,25 1,-25-1,0 26,1-26,-1 51,0-1,25 0,0 25,0 25,25 0,-25-1</inkml:trace>
  <inkml:trace contextRef="#ctx0" brushRef="#br0" timeOffset="168645.646">7813 11435,'0'0,"0"0,0 0,0 0,0 0,0 0,0 0,0 0,0-25,0 0,25 1,-25-26,0 25,25-24,-25-1,0 0,0 25,0-24,0 24,0 25,0 0,0 0,0 0,25 0,-25 50,0-50,25 49,-25-49,0 25,24 0,1-25,0 0,-25 0,25-25,0 0,0 0,-1-24,-24-1,25 1,0 24,-25-25,0 25,0 1,0 24,0 0,0 24,0 26,0 0,0-1,0 26,0-1,0 1,0-26,0 1,0-1,0-24,25 0,-25-25,25 0,-25-25,24 25</inkml:trace>
  <inkml:trace contextRef="#ctx0" brushRef="#br0" timeOffset="169401.6892">8310 11212,'0'0,"-25"-25,25 50,-25 0,25-1,-25 1,25 25,0-25,0 24,25-24,0 0,0 0,-1-25,1 0,0 0,0-25,0 0,-25 0,0 0,0-24,0-1,-25 25,0-24,25-1,-25 25,25 0,0 1,0 24,0 0,0 0,0 24,25 1,-25 0,25 0,0 25,-1-26,1 1,0 0,0-25,0 25,-1-25,-24 0,0 0,25-25,-50 0,1 0,24 1,-25-1,0 0,0 0,25 0,-25 25,25 0,0 0,25-25,-25 25,25 25,25-25,-26 0,1-25,25 25,-25 0,24-24,-24-1,0 0,-25 0,25-24,-25 24,0-25,0 25,0-24,-25 24,25 0,-50 25,50 0,-25 25,1 0,24 24,-25 1,25 0,0 24,25 0,-1 1,-24-25,25-1,-25 26,25-51,0 26,-25-50,25 25,-25-25,24 25,-24-25,25 0,-25-25</inkml:trace>
  <inkml:trace contextRef="#ctx0" brushRef="#br0" timeOffset="185446.6069">6375 16545,'0'0,"25"0,-25 0,0 0,0 0,0 0,-25 25,0-25,25 24,0 26,0 0,0-26,-25 26,25 24,0-24,0 0,0 24,-25-24,25-1,0 1,0-25,0-1,0 1,0 0,0-25,0 0,0 0,0-25,0 0,0 1,25-1,-25-25,25 25,0-24,0 24,-1 0,26 25,-25-25,0 25,24 0,-24 25,0-25,0 25,-1-25,1 25,-25-25,0 0,0 25,-25-1,1-24,-1 25,0-25,0 25,-24-25,24 25,-25-25,25 25,1-25,24 0,0 24,-25-24,25 0,25 0,-25 0</inkml:trace>
  <inkml:trace contextRef="#ctx0" brushRef="#br0" timeOffset="185604.616">6623 17115,'0'0,"0"0,25 25,-25-25,0 25,-25 0,25-25,0 24,0-24,0 0,0 0,25-24,-25-1</inkml:trace>
  <inkml:trace contextRef="#ctx0" brushRef="#br0" timeOffset="186371.6599">7119 16520,'0'0,"0"-25,0 25,0 0,0 0,0 25,-25 0,25 24,0 1,0 0,0-1,0 26,0-26,0 26,0-26,0 1,25-25,-25-1,0 1,0-25,0 0,0-25,-25 1,25-1,-25 25,25-50,-24 25,24 1,-50-1,50 25,-50 0,26 25,-1-25,25 24,-25 1,25 0,-25 0,25 0,0 24,0-24,25 0,-25 0,25-1,0-24,-1 0,26 0,-25 0,0 0,24 0,1-24,-25-1,24 0,1 0,-25-24,-1 24</inkml:trace>
  <inkml:trace contextRef="#ctx0" brushRef="#br0" timeOffset="186703.6788">7342 16966,'0'25,"0"-25,0 25,0-25,25 0,-25 0,25 0,-25 0,25 0,-1 0,-24 0,0-25,0 0,-24 25,-1-24,25 24,-25 0,0 0,0 24,1 1,-1 0,25 0,0 24,-25 1,25 0,25-26,-25 1,0 0,25 0,-1 0,1-25,0-25,0 25,0-25,-1-25</inkml:trace>
  <inkml:trace contextRef="#ctx0" brushRef="#br0" timeOffset="186977.6943">7615 16545,'0'0,"0"0,0 0,0 25,0 24,0-24,0 25,0 24,0-24,-25 24,25 0,0 1,0-26,0 26,25-50,-25-1,0 26,0-50,0 0,0-25,25 0,-25 1</inkml:trace>
  <inkml:trace contextRef="#ctx0" brushRef="#br0" timeOffset="187735.7379">7789 17140,'24'25,"-48"0,24-1,0-24,0 0,0 0,0 0,0 25,0-25,0 0,0-25,0 25,0-24,0-26,0 0,24 1,-24-1,0-24,25 24,-25-24,25-1,-25 1,25 0,-25 24,25 0,-25 26,0-1,0 25,0 0,24 49,-24 1,0 0,0 24,25 0,0 1,-25-26,0 1,25-25,0 0,-25-25,25-25,-1 0,1 0,0 0,-25-24,0 24,25-25,-25 26,0-1,0 25,0 0,-25 25,25-1,0 26,0 0,0-1,0 26,0-1,-25-24,50 24,-50-49,50 0,-25-1,0-24</inkml:trace>
  <inkml:trace contextRef="#ctx0" brushRef="#br0" timeOffset="188461.7794">8285 16991,'0'50,"0"-50,-25 49,25-24,0 25,0-25,25-1,0-24,-25 25,24-25,1-25,0 25,-25-24,25-1,-25 0,0 0,0-24,0 24,-25 0,25 0,0 0,0 1,0-1,0 25,25 0,-25 0,25 0,-25 25,24-25,1 24,-25-24,25 0,0 0,-25 25,25-50,-25 25,0 0,0 0,0 0,0-24,0 24,0 0,0 0,0 0,0 0,0 0,24-25,1 50,-25-25,25 0,0 0,24 0,-24-25,25 25,-25 0,-1-25,1 0,25 25,-50-25,25 1,-25-1,0 0,0-25,0 26,0-1,-25-25,0 25,0 25,25 0,-25 0,1 0,-1 50,25-25,0 24,-25 1,25 24,25-24,-25 0,0 24,25-49,-1 24,-24-24,0 0,0-25,25 0,-25-25</inkml:trace>
  <inkml:trace contextRef="#ctx0" brushRef="#br0" timeOffset="188991.8093">9252 16421,'0'-25,"0"25,0 0,0 25,0-25,-25 25,25 24,-49-24,49 25,-25 24,0-24,0 24,25 25,0-24,0-1,0-24,0 24,25-49,-25 24,25-24,0-25,-25 25</inkml:trace>
  <inkml:trace contextRef="#ctx0" brushRef="#br0" timeOffset="189358.8307">9575 16768,'0'0,"0"0,-50 0,50 0,-25 0,0 0,25 25,-24 0,24-1,-25 1,25 0,-25 25,25-26,0 26,25-25,-25-25,0 25,25-1,-25-24</inkml:trace>
  <inkml:trace contextRef="#ctx0" brushRef="#br0" timeOffset="189979.8662">9649 17016,'0'0,"0"0,0 25,0-25,0 0,0 25,0-1,0-24,0 25,25 0,0-25,-1 0,1 0,0 0,0-25,0 0,-25 25,0-24,0-1,0 0,0 0,0 0,0 1,-25-1,0 25,25-25,0 25,0 0,0 0,25 0,0 0,-1 0,1-25,0 25,0-25,0 1,-1-1,1 0,-25-25,25 26,0-1,-25-25,0 25,0-24,0-1,0 25,-25 1,25-1,-25 0,0 50,25 0,-24-1,24 26,0 0,0 24,0 0,0 1,0-1,24 1,-24-26,25 1,-25-1,0 1,25-25,0 0,-25-25,25 0,0-25</inkml:trace>
  <inkml:trace contextRef="#ctx0" brushRef="#br0" timeOffset="190267.8823">10319 16594,'0'25,"0"-25,25 50,-25-25,24 24,1 1,-25 24,25-24,-25 24,0 1,0-1,-25-24,0-1,25 1,-24-25,24 24,-25-24,25-25,0 0,25 0</inkml:trace>
  <inkml:trace contextRef="#ctx0" brushRef="#br0" timeOffset="216669.3928">9178 11212,'0'0,"0"25,0-25,0 0,0 0,0 0,0 0,0 0,0 0,-25 0,25-25,25 25,-25-25</inkml:trace>
  <inkml:trace contextRef="#ctx0" brushRef="#br0" timeOffset="216848.403">9401 11212,'0'25,"0"-1,0 1,0-25,0 0,0 0,0 0,25-25,-25 25,25-24</inkml:trace>
  <inkml:trace contextRef="#ctx0" brushRef="#br0" timeOffset="216970.41">9599 11212,'25'25,"0"-25,-25 0,0 24,25-24,-25 0,0 0,25-24,-25-1</inkml:trace>
  <inkml:trace contextRef="#ctx0" brushRef="#br0" timeOffset="217104.4177">10046 11137,'0'0,"25"0,0 0,-25 0,0 0,24 0</inkml:trace>
  <inkml:trace contextRef="#ctx0" brushRef="#br0" timeOffset="225675.9079">6375 12849,'0'25,"0"-25,-25 0,25 0,0 0,-25 24,25-24,-25 25,25-25,-24 0,24 25,-25 0,25 0,-25-1,25 1,-25 0,25 0,-25-25,25 49,0-24,0 0,-24 0,24 0,0-25,24 25,-24-1,0-24,25 25,0-25,-25 25,25-25,0 0,-1 25,1-25,0 0,0 0,0 0,-1 0,-24 0,50 0,-50 0,25-25,0 25,-25 0,24-25,1 0,-25 25,25-24,-25-1,0 0,25 0,-25-25,0 26,0-1,0-25,0 25,0-24,0 24,-25 0,25 0,-25 1,25-1,-25 25,1-25,24 25,-25 0,0 0,0 25,0-25,25 25,-24-25,24 24,0 1,0-25,0 25</inkml:trace>
  <inkml:trace contextRef="#ctx0" brushRef="#br0" timeOffset="226451.9523">6821 12923,'0'0,"0"0,0 0,0 25,0-25,0 0,0 0,0 25,0 0,0-1,0 1,0 0,0 0,0 24,0-24,0 25,0 0,0-1,0 26,0-26,0 1,0-1,0 1,0 0,0-1,0-24,0 0,0 0,0-1,0-24,0 25,0-25,0 0,0 0,0 0</inkml:trace>
  <inkml:trace contextRef="#ctx0" brushRef="#br0" timeOffset="227386.0057">6796 12898,'0'0,"0"0,0 0,0 0,25 0,-25 0,0-24,25 24,-25 0,25 0,-25-25,25 25,-25 0,25 0,-1 0,1-25,0 25,0 0,0 0,-25 0,24 25,1-25,0 25,-25-25,25 24,0 1,-25-25,0 25,24-25,-24 25,0-25,0 25,0-25,0 24,0 1,0-25,-24 25,24 0,-25-25,25 0,-25 25,25-25,-25 24,0-24,1 25,24-25,-25 0,0 0,0 25,0-25,1 0,24 0,-25 0,25 0,-25 0,25 0,0 0,0 0,-25 0,25 0,-25 0,25 0,0 0,0 0</inkml:trace>
  <inkml:trace contextRef="#ctx0" brushRef="#br0" timeOffset="228158.0499">7541 12650,'24'0,"-24"0,0 0,25 0,0 0,-25 25,25-25,0 0,-1 0,1 0,0 0,25 0,-26 0,-24 25,25-25,0 0,0 0,-25 0,25 0,-25 0,0 0,0-25</inkml:trace>
  <inkml:trace contextRef="#ctx0" brushRef="#br0" timeOffset="228656.0784">7541 12874,'0'0,"24"0,-24-25,0 25,0 0,25 0,-25 0,25 0,0 0,-25 25,25-25,-1 0,1 0,0 0,-25 0,0 0,25 0,-25 0,0 0,0 0,0 0,0 0,0 0,0 0,25 0,-25 0,0 0,0 0</inkml:trace>
  <inkml:trace contextRef="#ctx0" brushRef="#br0" timeOffset="238142.621">8384 12452,'0'0,"0"0,0 0,0 25,0-25,0 49,0-49,0 50,0-25,0 24,0 1,25 0,-25-1,25 1,-25 24,0-24,24 24,-24-24,0-1,0 1,0 0,0-25,0 24,0-24,0 0,0 0,0-1,0-24,0 0,0 0,0-24</inkml:trace>
  <inkml:trace contextRef="#ctx0" brushRef="#br0" timeOffset="238576.6458">8086 12675,'0'-25,"0"1,0-1,0 25,0-50,25 25,0 1,0-26,0 25,24 0,1 1,-1 24,1-25,24 25,-24 25,0-1,-1 1,1 25,-25-1,-1 1,1-25,-25 49,-25-49,25 25,-24-26,-26 26,25-25,-24 0,24-1,-25 1,25-25,1 0,24 0,-25 0,25 0,0 0,25 0,-25 0,24 0</inkml:trace>
  <inkml:trace contextRef="#ctx0" brushRef="#br0" timeOffset="239022.6713">8905 12378,'0'0,"0"0,0 24,0 1,0 0,0 0,0 24,0 1,0 24,0 1,0-26,25 51,-25-51,0 26,0-1,0 0,24-24,-24 0,0-1,0-24,0 25,0-25,0-1,0-24,0 0,0 0,25-24</inkml:trace>
  <inkml:trace contextRef="#ctx0" brushRef="#br0" timeOffset="239899.7215">9128 12849,'0'0,"25"0,-25-25,25 25,-25 0,25 0,-1-25,-24 25,25 25,0-25,0 25,-25 0,49 24,-49-24,25 25,0-1,0-24,0 25,-25-26,24 1,-24 0,0 0,0-25,0 0,0 0,-24-25,24 0,-50 0,25 1,0-1,-24 0,24 0,0 0,-24 25,24 0,0 25,0 0,25 25,0-26,0 26,0 0,50-25,-50 24,49-24,-24 0,0-25,0 0,0 0,-1 0,1-25,0 0,0-24,0 24</inkml:trace>
  <inkml:trace contextRef="#ctx0" brushRef="#br0" timeOffset="240963.7823">9649 12799,'0'0,"-25"25,25 0,0-25,0 25,-25 24,25-24,-24 0,24 24,0 1,24-25,1 24,-25-24,25 0,0 0,0 0,-1-25,1 0,0 0,0 0,0-25,-1 0,1 0,0-24,0-1,-25 0,25 1,-25-1,0 25,0-24,0 24,0 0,0 0,0 25,24 0,-24 0,0 25,0 0,0 0,25 24,-25 26,25-1,0 1,0 49,0-25,-25 0,24 0,-24-24,25 24,-25-25,0-24,-25 0,1-1,-1-49,0 0,0 0,0-25,-24-24,49-1,-25 1,25-1,0-24,0 24,25 0,-1 1,1-1,25 1,-25-1,24 0,-24 1,0-1,25-24,-50 24,24 0,-24-24,0 49,0-24,-24 24,24 0,-25 25,0 0,25 25,-25 0,25 24,0-24,0 25,0-1,25 1,-25-1,25-24,-25 25,25-25,-25-25,24 25,-24-1,25-24,-25 25,25 0,-25-25,25 25,0 0,-25-25,24 0,1 0,-25 0,0-25,25 0,-25 0,-25-24,25 24,0-50,0 26,0-1,0 0,0-24,0 49,25 0,0-24,-25 49,49-25,-49 0,25 25,25-25,-25 25,-1-24,1-1,25-25</inkml:trace>
  <inkml:trace contextRef="#ctx0" brushRef="#br0" timeOffset="241535.8151">11261 11981,'0'-25,"0"25,0 0,-24 25,-1 24,25 1,-25-1,0 26,25 24,-25 0,0 25,25-24,0 24,0-25,0 0,25 0,-25-24,25-1,25-24,-25 24,-1-24,1-1,0-49,0 50,0-50,-25 25,24-25,-24 0,0 0,0-25,0 0,0 0,0 1</inkml:trace>
  <inkml:trace contextRef="#ctx0" brushRef="#br0" timeOffset="242565.874">19248 11881,'0'0,"0"0,25 0,-25 0,0 25,0 0,0-25,0 25,25 0,-25 24,25 1,0-1,-1 26,1-1,0 1,0 24,0-25,-1 26,-24-1,0 0,0 0,-49-24,49 24,-25-25,-25 1,26-26,-1 1,0 0,0-26,0 26,25-25,0-25,0 25,0-25,0 0,0 0,0 0,0 0,0 0,0 24,0-24,0 0,0 0,0 0,0 0,0 0,0 0,0 0,0-24</inkml:trace>
  <inkml:trace contextRef="#ctx0" brushRef="#br0" timeOffset="243947.953">11906 13395,'0'0,"-25"-25,25 25,0 0,0 0,0 0,0 0,0 0,0 0,0 0,25 0,-25 25,25-25,0 0,0 0,-1 24,26-24,0 0,-1 0,26 0,-26 0,26 0,-26 0,26 0,-1 0,1-24,-1 24,0 0,1 0,-1 0,1-25,-1 25,0 0,1 0,-1-25,1 25,-1 0,-24 0,24-25,-24 25,24 0,-24 0,24 0,1 0,-26-25,26 25,-1 0,-24 0,24-24,-24 24,24-25,-24 25,-1 0,1 0,0-25,-26 25,1 0,0 0,0 0,0 0,-25-25,0 25,0 0,0 0,0 0,0 0,-25 0,0-25</inkml:trace>
  <inkml:trace contextRef="#ctx0" brushRef="#br0" timeOffset="244692.9956">12105 13667,'0'0,"0"0,-25 0,25 0,0 25,-25-25,25 0,-25 25,0-25,25 25,-24-25,-1 25,0-25,25 24,0 1,-25 0,25 0,0 0,25-1,0 1,-25-25,49 0,-24 25,0-25,0-25,24 25</inkml:trace>
  <inkml:trace contextRef="#ctx0" brushRef="#br0" timeOffset="245091.0184">12254 13593,'0'0,"0"0,0 25,0 0,0-1,0 1,0 0,24 0,-24 0,0-1,25-24,-25 25,0-25,0 0,25 0,0-25,-25 25,25-24,-25 24,24 0,-24 0,25 0,-25 0,25 0,-25 24,0 1,25 0,-25-25,25 0,-25 25,24-25</inkml:trace>
  <inkml:trace contextRef="#ctx0" brushRef="#br0" timeOffset="245392.0356">12650 13767,'25'0,"-25"0,25-25,-25 25,25 0,-25-25,25 25,-25-25,0 0,0 25,-50 0,50 0,-25 0,25 25,-25 0,1 0,-1 0,25-1,0 1,-25 0,50-25,-25 0,25 25,-25-25,24 0</inkml:trace>
  <inkml:trace contextRef="#ctx0" brushRef="#br0" timeOffset="245594.0472">12874 13667,'0'0,"0"0,-25 0,25 25,-25-25,0 25,25 0,0 0,0-1,0 1,0-25,25 25,0-25,-25 0,25 0,-25 0</inkml:trace>
  <inkml:trace contextRef="#ctx0" brushRef="#br0" timeOffset="245823.0603">13047 13469,'0'0,"0"25,0 0,0-1,0 1,0 0,0 25,0-1,0-24,0 25,0-50,0 49,0-49,-25 25,25-25</inkml:trace>
  <inkml:trace contextRef="#ctx0" brushRef="#br0" timeOffset="246136.0782">13122 13692,'0'25,"-25"-25,25 0,-25 25,0-25,25 0,-25 25,25-25,-24 0,24 24,0-24,0 0,0 0,0 25,0-25,0 0,0 25,24-25,-24 0,25 0,-25 0,25-25,0 25,0 0,-1 0,1 0</inkml:trace>
  <inkml:trace contextRef="#ctx0" brushRef="#br0" timeOffset="246847.1189">13246 13692,'0'25,"0"-25,25 0,-25 0,24 0,1 0,-25 0,25-25,-25 25,25-25,-25 1,0 24,0-25,0 25,0 0,-25 0,25 0,-25 25,25-25,-25 24,25 26,0-25,0 0,0-1,0-24,25 25,0 0,-25-25,25 0,0 0,-1-25,-24 25,25 0,-25-25,25 25,0 0,-25 0,0 0,25 25,-25-25,24 0,-24 25,25-50,-25 25,25-25,-25 1,25 24,-25-25,0-25,0 25,0 1,25-1,-1 25,-24-25,25 25,25 0,-25 0,-1-25,26 25</inkml:trace>
  <inkml:trace contextRef="#ctx0" brushRef="#br0" timeOffset="247215.1399">14808 13444,'0'50,"0"-25,0 24,0-24,0 25,-24-26,24 1,-25 0,25 0</inkml:trace>
  <inkml:trace contextRef="#ctx0" brushRef="#br0" timeOffset="248859.2339">15180 13568,'25'25,"-25"-25,0 0,0 25,0 0,0-1,0 1,0 25,0-25,0-1,0 1,0 0,25 25,-25-26,0-24,0 25,0-25,-25 0,25 0</inkml:trace>
  <inkml:trace contextRef="#ctx0" brushRef="#br0" timeOffset="249093.2473">15056 13767,'25'0,"0"0,0 0,0 24,-1-24,1 0,0 0,0 0,0 0,-1 0,-24 0,25 0,0-24,-25 24</inkml:trace>
  <inkml:trace contextRef="#ctx0" brushRef="#br0" timeOffset="249249.2562">15429 13767,'0'0,"0"24,0 1,0 0,0 0,0-25,0 25,0-25,0 24,0-24,0 0,0-24</inkml:trace>
  <inkml:trace contextRef="#ctx0" brushRef="#br0" timeOffset="249774.2863">15627 13692,'0'0,"0"0,0 0,0 0,0 0,-25 25,25-25,-25 0,25 0,-24 25,24-25,0 0,-25 25,25-25,25 0,-1 0,-24 0,0 24,25-24,-25 0,0 25,0-25,-25 25,25-25,0 25,0-25,0 25,0-1,0-24,25 25,0-25,-25 0,25 0,0 0,-25-25</inkml:trace>
  <inkml:trace contextRef="#ctx0" brushRef="#br0" timeOffset="250249.3134">15850 13345,'0'0,"-25"25,25 0,0-1,-24 26,24 0,0-1,-25 1,25-1,-25 1,25-25,0 0,0-1,0-24,0 0,25 0,-25 0,25-24,-1 24,1 0,0 0,0 0,0 0,-1 0,1 0,0 24,-25-24,0 25,0-25,0 25,-25-25,25 0,-25 25,1-25,-1 0,25 0,-25-25,25 25,-25 0,25 0,0 0,0 0</inkml:trace>
  <inkml:trace contextRef="#ctx0" brushRef="#br0" timeOffset="250886.3499">15974 13891,'0'0,"0"0,25-50,-25 50,0-25,0 0,0 1,0 24,0-25,0 25,0 0,25-25,-25 25,0 0,25 25,-1-25,1 0,0 0,0 0,0 0,-1 0,-24-25,25 25,-25-25,0 0,0 1,0-1,0 25,0 0,-25-25,25 50,0-25,-24 25,24-1,-25 26,25-25,0 0,0 24,0-24,25 0,-25 0,0-1,0-24,24 0,-24 0,25 0,-25-24,25-1,0 0,-25 0,25 0,-1 1,-24 24,0-25,25 25,-25 0,0 0,25 0,-25 25,25-25,-25 24,25 1,-25 0,25 0,-25 0,0-25,0 24,0-24,-25 0,0 0,25 0,-50 0,50 0,-25-24,25 24,-24-25</inkml:trace>
  <inkml:trace contextRef="#ctx0" brushRef="#br0" timeOffset="251130.3638">16495 13444,'0'-25,"0"25,0 0,0 0,0 25,0 25,0-25,0 24,0 1,0-1,0 1,0 0,0-26,0 1,0 0,0-25,0 0</inkml:trace>
  <inkml:trace contextRef="#ctx0" brushRef="#br0" timeOffset="251328.3752">16619 13692,'0'0,"0"0,0 25,0-25,-25 25,1 0,24-25,0 24,0 1,0-25,24 25,1-25,-25 0,25 0,0-25,0 0</inkml:trace>
  <inkml:trace contextRef="#ctx0" brushRef="#br0" timeOffset="251684.3955">17041 13593,'25'25,"-25"0,0-1,0 1,0 0,0 25,0-26,0 1,0 25,0-50</inkml:trace>
  <inkml:trace contextRef="#ctx0" brushRef="#br0" timeOffset="252699.4536">17438 13742,'0'0,"0"25,0-25,0 24,0 1,0 25,0-1,0 1,0 0,0 24,0-24,0 24,0-24,0-26,0 1</inkml:trace>
  <inkml:trace contextRef="#ctx0" brushRef="#br0" timeOffset="252932.4669">17363 13891,'25'-25,"-25"0,25 0,0 25,-25 0,49 0,-49 25,25 0,0 0,-25-1,0 1,25 0,-50-25,25 25,0 0,-25-25,0 0</inkml:trace>
  <inkml:trace contextRef="#ctx0" brushRef="#br0" timeOffset="253219.4833">17735 13519,'0'24,"0"1,0 0,-24 25,24-1,0 1,0-25,-25-1,25 26,0-25,-25 0,25-25</inkml:trace>
  <inkml:trace contextRef="#ctx0" brushRef="#br0" timeOffset="253421.4949">17785 13742,'25'25,"-25"-25,0 24,0 1,25 0,-25 0,24 0,1-25,0 24,-25-24,25 0,0-24,-25-1</inkml:trace>
  <inkml:trace contextRef="#ctx0" brushRef="#br0" timeOffset="253741.5132">18008 13692,'0'25,"0"0,0 0,0-25,0 24,0 1,0 25,0-1,0-24,-25 50,25-26,0 1,0-1,0 1,0 0,-24-26,24 1,0 0,0 0,0-25</inkml:trace>
  <inkml:trace contextRef="#ctx0" brushRef="#br0" timeOffset="254888.5788">15081 13246,'25'0,"-25"0,0-25,25 25,0 0,-1 0,1 0,0 0,25 0,-26 0,51 0,-25 0,-1 0,50 0,-24 0,-1-25,1 25,24 0,-25-25,1 25,24-25,-25 25,-24 0,24 0,-24-24,-25 24,24 0,-24 0,0 0,0 0,-25 0,0 0,0 0,0 0,0 0,0 0,25-25,-25 25,0 0,0 0</inkml:trace>
  <inkml:trace contextRef="#ctx0" brushRef="#br0" timeOffset="255616.6204">17413 13122,'0'24,"-25"-24,25 0,0 0,0 0,0 0,0 0,0 0,25 0,-25 0,25 0,24 0,-24 0,25 0,-1 0,26 0,-1 0,1 0,24 25,0-25,-25 0,26 0,-1 25,0-25,0 0,-24 0,24 0,-49 0,24 0,-24-25,-1 25,-24 0,-25 0,25 0,0-25,-25 25,0 0,0 0,0 0,0 0,0 0,0 0,0 0,-25 25,25-25</inkml:trace>
  <inkml:trace contextRef="#ctx0" brushRef="#br0" timeOffset="273787.6596">23242 868,'25'-49,"-25"49,0 0,0 0,0 0,25-25,-25 25,0 0,0 0,0 0,0 0,0 0,0 0,0 0,0 0,-25 49,25-49,-25 50,25-50,-74 50,74-50,-50 74,50-74,-74 50,74-50,-50 49,50-49,0 0,0 0,-25 50,25-50,0 0,0 0,25 74,0-49,0-25,-1 25,26 24,-25-24,0 0,-1 25,26-26,-25 1,0 0,-25 0,24 0,-24-1,0 1,0-25,0 0,0 0,25 0,-25-25,0 1</inkml:trace>
  <inkml:trace contextRef="#ctx0" brushRef="#br0" timeOffset="274396.6946">23143 1215,'0'0,"0"0,0 0,0 0,0 0,0 0,25-24,-25 24,74-25,-49 25,24 0,26 0,-26-25,26 25,-1 0,25 0,-24-25,24 25,-24 0,24 0,-25-25,-24 25,-1 0,1 0,-50 0,74 0,-74 0,25 0,-25 0,0 0,50 0,-50 0,0 0,49 0,-49 0,0 0,0 0,50 0,-50 0,0 0,0 0,0 0,0 0,0 0,0 0,0 0,0 0,0 0,0 0,0 0,0 0,0 0,0 0,0 0,0 0,0 0,0 0,0 0,0 0,0 0,0 0,0 0</inkml:trace>
  <inkml:trace contextRef="#ctx0" brushRef="#br0" timeOffset="278354.921">23242 2555,'0'0,"0"0,0 0,0 0,0 0,0 0,0 0,-25 25,0-25,25 0,-24 24,-1-24,0 25,-25 0,26 0,-1 25,0-26,-25-24,50 25,-24 0,24 0,-25 0,25-1,0 1,25 0,-25 0,24 0,1-1,0 1,0 0,0 0,-1 0,1-1,0 1,0 0,-25 0,25 0,-25-25,0 24,0-24,24 0,-24 0,25 0,-25 0</inkml:trace>
  <inkml:trace contextRef="#ctx0" brushRef="#br0" timeOffset="278942.9546">23068 3001,'0'0,"0"0,0 0,25 25,-25-25,25-25,-25 25,25 0,0-24,-1 24,1 0,0 0,0-25,24 25,-24 0,25 25,24-25,-24 0,24 0,-24 0,24 24,1-24,-1 0,1 0,-1 0,-24 0,-1 0,1 0,-1 0,1 25,-50-25,74 0,-74 0,25 0,-25 0,0 0,50 0,-50 0,0 0,0 0,0 0,0 0,0 0,0 0,0 0,0 0,0 0,0 0,0 0,0 0,0 0,0 0,0 0,0 0,0 0,0 0,0 0,0 0</inkml:trace>
  <inkml:trace contextRef="#ctx0" brushRef="#br0" timeOffset="286056.3615">12105 12378,'-25'0,"0"0,0 24,0 1,-24 0,24 25,0-1,25 26,0-1,0 0,25-24,0 24,24-49,1 0,0-25,-1-25,1 0,0-24,-26-1,26-24,-25-1,-25 1,0 0,0-1,-50 1,25 24,-24 25,-1 25,0 0,-24 0,49 25,-24 0,24 25,25-26,0 1,0 0,49-25</inkml:trace>
  <inkml:trace contextRef="#ctx0" brushRef="#br0" timeOffset="286525.3883">12204 11559,'0'-25,"0"0,0 25,-25 0,25 25,0 0,0 0,0 24,25 26,0-1,0 1,24 24,-24-25,25 25,-26-24,26-1,-25-24,0 0,-1-26,-24 1,0-25</inkml:trace>
  <inkml:trace contextRef="#ctx0" brushRef="#br0" timeOffset="286980.4143">12055 12229,'0'0,"0"0,25-50,0 0,-25-24,24 0,1-26,-25 1,25 0,-25 25,0-26,0 26,0 24,0 26,0 24,0 0,25 49,0 1,-25 24,25 25,24 1,-24-1,0 25,24-50,-49 1,25-51,0 1,0-50,-25 1,0-26,25 0,-25-24,0 24,0 1,0-1,24 50,-24 0,25 0,0 25,0 0,0 0,-1-1,1-24,25 0,-25 0,-1-24</inkml:trace>
  <inkml:trace contextRef="#ctx0" brushRef="#br0" timeOffset="287444.4409">12799 11609,'0'0,"0"0,25 0,-25 0,25-25,-25 25,0-25,0 0,0 0,0 1,0-1,-25 25,0 0,25 25,-25-25,1 49,24-24,0 25,0-26,24 26,-24-25,25 24,0-24,0-25,0 25,-1-25,1 0,0 0,0 0,0 0,-25 0,49-25,-49 25,25 0,-25-25,0 1,0-1,0-25,-25 25,25 1,-25-26,1 0,24 26,0-26,24 25,-24-24,25 24,25-25,-1 1,-24 24,25-25,0 25</inkml:trace>
  <inkml:trace contextRef="#ctx0" brushRef="#br0" timeOffset="287849.4641">12898 12601,'-24'-25,"-1"0,0 25,0 0,-24 25,24 0,0 0,25 24,0 1,0-1,25 1,0 0,24-26,1 1,-25-25,49 0,-24-25,-1-24,-24-1</inkml:trace>
  <inkml:trace contextRef="#ctx0" brushRef="#br0" timeOffset="288671.5111">12923 12055,'-25'0,"25"25,0 0,25-1,0 26,0 25,0-26,-1 26,1-1,0-24,0-1,0-24,-25 0,24-25,-24-25,25 0,-25-24,0-1,0 25,0-24,0 24,25 0,-25 25,25 0,0 25,0-25,-1 25,1-25,0 0,25-25,-26 25,1-50,0 50,0-49,-25-1,0 25,0-25,0 26,0-26,0 0,-25 26,25-1,0 0,-25 0,25 25,0-25,0 1,0-1,0 0,-25 0,25 25,-24 0,24 0,-25 0,0 25,25 25,0-1,0 1,25-25,0 24,-25 1,49-1,-24-49,0 25,0-25,24-25,-24 25,0-49,0-1,-1-24,1 24,-25-24,25 24,-25-24,0 24,-25 1,0 24,25 25,-24 0,-1 25,25-25,-25 49,25 1,0-1,0-24,25 25,0-25,-1-1,1 1,0-50,25 25,-26-24,1-26,0 25,0-24</inkml:trace>
  <inkml:trace contextRef="#ctx0" brushRef="#br0" timeOffset="288902.5243">13568 10864,'0'0,"0"0,0 50,25 0,0-26,0 51,-1-1,26 26,-25-1,24 0,1 0,-25-24,24 24,-49-50,25-24,0 25,0-50,-25-25</inkml:trace>
  <inkml:trace contextRef="#ctx0" brushRef="#br0" timeOffset="289446.5554">13965 11286,'-25'0,"0"25,25 25,0-1,-24-24,24 0,0 0,0-1,24-24,-24 0,50-24,-25-1,0 0,24 25,-24-50,-25 26,0-1,25 0,-25 0,0 25,-25 0,25 25,0-25,0 50,25-26,0 1,-25 0,49 0,-24 0,0-1,0-24,-1 0,-24 0,25-24,-50 24,25-25,-24 0,24 25,-25-25,0 0,0 1,25-1,0 25,-25-25,25 0,0 0,25-24,-25-1,0 0,0 1,25-26,-25 1,25 24,0-24,-1 24,1-24,-25 49,25-24,0-1,-25 25,25 0</inkml:trace>
  <inkml:trace contextRef="#ctx0" brushRef="#br0" timeOffset="289942.5838">13370 12675,'25'0,"24"-49,1 24,-1-50,1 1,24 0,1-26,-1 1,1 0,-1-25,0 49,-24-24,24 25,-24 24,0 1,-1-1,-24 25,0 25,-25-25,25 25</inkml:trace>
  <inkml:trace contextRef="#ctx0" brushRef="#br0" timeOffset="294116.8225">15205 12278,'-25'0,"25"0,-49 0,24 0,0 25,0-25,-24 25,49 0,-25 24,25-24,25 0,0-25,-1 25,26 0,0-1,-1 1,1 0,-1 0,1-25,-50 49,25-24,-25 25,0-25,-25-1,25 26,-50-25,50 0,-24-25,-1 0,0-25,0 0,25 0,-25 0</inkml:trace>
  <inkml:trace contextRef="#ctx0" brushRef="#br0" timeOffset="294419.8399">15329 12526,'25'-24,"0"-1,0 0,0 25,-1-50,-24 26,0-1,25 0,-25 0,-25 0,25 1,-24-1,24 0,-25 25,25 0,-25 0,25 25,0 0,0-1,25 26,-25-25,25 24,-1 1,1-25,0 24,0-24,24-25,-49 0,25 0,0-25,0 1,-25-26</inkml:trace>
  <inkml:trace contextRef="#ctx0" brushRef="#br0" timeOffset="294698.8556">15379 11435,'-25'0,"25"0,0 25,0 0,0 24,25 1,0-1,0 26,-1-1,1 25,25-24,-25-1,24 1,-24-26,0 26,0-26,-1-24,1 0,0-25,-25 0,25-25,-25 0</inkml:trace>
  <inkml:trace contextRef="#ctx0" brushRef="#br0" timeOffset="295174.883">15577 11063,'-24'0,"24"0,-25-25,25 25,-25-25,0 50,0-25,25 0,-24 25,-1 0,25-1,25 26,-1 0,1 24,0 1,25 24,-1 0,26 25,-26-25,26 25,-26 0,26-25,-26 26,1-51,-25 25,24-49,-24-1,0 1,-25-25,0-25</inkml:trace>
  <inkml:trace contextRef="#ctx0" brushRef="#br0" timeOffset="295329.8919">15825 11956,'0'0,"25"0,-25 0,25-25,0 25,-25-25,25 0,-1-24</inkml:trace>
  <inkml:trace contextRef="#ctx0" brushRef="#br0" timeOffset="295461.8995">16222 11708,'25'25,"0"-25,-25 24,0-24,0 0,0-24</inkml:trace>
  <inkml:trace contextRef="#ctx0" brushRef="#br0" timeOffset="295809.9194">15900 10765,'0'0,"-25"-25,25 25,0 0,0 25,25 0,0 0,-25 24,49 1,1 0,-25 24,24 25,1-49,-1 24,1 1,-25-26,0 1,24 0,-49-26,25 1,0-25,-25-25</inkml:trace>
  <inkml:trace contextRef="#ctx0" brushRef="#br0" timeOffset="296008.9307">16049 11237,'-25'0,"25"0,0 0,0 0,25 0,-1-25,1 0,25-25,-1 25,-24 1,25-26,-50 0,25 26,-1-26,-24 0</inkml:trace>
  <inkml:trace contextRef="#ctx0" brushRef="#br0" timeOffset="296475.9575">16073 10492,'0'0,"0"0,0 25,25 0,0 25,0-1,0 26,24-1,-24-24,25 24,-1-24,-24 24,0-24,0-26,0 1,-1-25,-24 0,0 0,25 0,-25-25,0-24,0 24,0-25,0 26,25-1,0 0,-25 25,25-25,24 50,-24-25,0 25,0 0,-1-1,-24 1,25 0,-25 25,-25-26,25 1,-24 0,-1 0,0-25,0 25,0-25,1 0,24 0,-25-25,0 0,25 0,-25 0</inkml:trace>
  <inkml:trace contextRef="#ctx0" brushRef="#br0" timeOffset="296945.9843">16545 10145,'0'0,"0"0,0 0,0 25,0-25,0 25,0 24,25-24,-25 25,49-1,-24 1,0 0,0-1,-1 26,26-26,-25 1,0-1,-1-24,1 0,0 0,-25 0,25-25,-25 0,0 0,0 0</inkml:trace>
  <inkml:trace contextRef="#ctx0" brushRef="#br0" timeOffset="297143.9957">16545 10542,'-25'-25,"25"0,25 25,-25-24,25-1,-1 0,1-25,0 26,0-1,0 0,-1-25,1 1,-25-1,25 1</inkml:trace>
  <inkml:trace contextRef="#ctx0" brushRef="#br0" timeOffset="329232.831">17562 12303,'-25'0,"25"-25,-25 25,0-24,25 24,-49 0,24 0,0 0,0 24,25-24,-25 25,25-25,0 25,25 0,0 24,0-24,24 0,1 0,0 0,-1 24,1-24,-25 0,0 0,-25 24,0-24,0 25,-25-26,0 1,0-25,0 25,1-25,-1 0,0 0,25-25,-25 0</inkml:trace>
  <inkml:trace contextRef="#ctx0" brushRef="#br0" timeOffset="329578.8506">17760 12526,'0'0,"25"0,0-24,-25-1,0 0,25 0,-25-24,0 24,0-25,-25 25,25 1,-25-1,0 25,25 0,-49 0,49 25,-25-1,25 26,0 0,0-1,25 1,-25-1,49 1,-24-25,0 0,0-1,-1 1,1-25,25 0,-25-25,-1 1,-24-1</inkml:trace>
  <inkml:trace contextRef="#ctx0" brushRef="#br0" timeOffset="329902.8694">17760 11609,'0'0,"-25"-25,25 25,0 0,0 25,0-1,25 1,-25 25,25 24,0-24,0 24,-1-24,1 24,25 1,-25-26,-1 1,26 0,-50-1,25-49,0 25,-25 0,24-25,-24 0</inkml:trace>
  <inkml:trace contextRef="#ctx0" brushRef="#br0" timeOffset="330267.8902">18033 11261,'-25'-49,"0"24,-24 25,49-25,-50 25,50 0,0 25,0 25,0-26,25 26,0 24,0 1,-1 24,26 0,-25 0,24 25,1-24,-25 24,24-25,-24 0,0-24,25-1,-26 0,1-24,0 0,-25-26,25 1,-25-25,0 0,0 0</inkml:trace>
  <inkml:trace contextRef="#ctx0" brushRef="#br0" timeOffset="330446.9005">18058 12129,'0'-24,"0"24,0-25,25 25,-1-25,1 25,0-25,25 0,-26 1,-24-1,50 0,-50 0</inkml:trace>
  <inkml:trace contextRef="#ctx0" brushRef="#br0" timeOffset="330913.9272">18529 12005,'0'25,"25"-25,-25 0,0 25,0-25,0 0,-25 0,25 0,0 0,0-25,0 25,-25-25,25 1,25 24</inkml:trace>
  <inkml:trace contextRef="#ctx0" brushRef="#br0" timeOffset="331303.9495">18752 12402,'0'-49,"-24"-1,-1 1,0-51,0 26,0-50,1 25,-1 24,0-24,0 25,25 24,25 0,0 50,0 0,-1 25,26 0,-25 0,24 24,-49 1,25 0,0-1,-25 1,-25-25,25-1,-25 1,1 0,-1-25</inkml:trace>
  <inkml:trace contextRef="#ctx0" brushRef="#br0" timeOffset="331570.9648">18504 11013,'0'-25,"0"25,0 0,0 0,0 25,0 0,25 25,-25-1,25 26,0-1,0 1,-1-1,1 0,0 1,0-26,-25 1,25-25,-1 0,-24-25</inkml:trace>
  <inkml:trace contextRef="#ctx0" brushRef="#br0" timeOffset="332057.9926">18802 11509,'0'0,"0"25,25-25,-25 25,0 0,25 0,-25-25,24 0,1 24,-25-24,25 25,-25-25,25 0,-25 0,25 0,-25-25,24 25,1 0,-25-24,0 24,25-25,-25 0,0 0,0 0,0 1,0-26,-25 25,25 0,0 1,0 24,0 0,0 24,0 1,25 0,0 25,24 24,-24-24,0 24,0 0,24-24,-24 24,-25 1,0-26,0 1,0 0,-25-26,25 1,-24-25,-1 0,25 0,-25-25,25 1,-25-1,25-50</inkml:trace>
  <inkml:trace contextRef="#ctx0" brushRef="#br0" timeOffset="332281.0054">19273 11336,'25'-25,"0"25,0 0,-25-25,24 25,1 0,0-25,0 25,-25-24,25-1,-25 0,24 0,-24 0,0 25,25-49</inkml:trace>
  <inkml:trace contextRef="#ctx0" brushRef="#br0" timeOffset="332556.0211">19621 10765,'0'0,"0"25,24 0,1-25,-25 49,25 1,0 0,-25-1,25 1,-1 24,1-24,-25 0,0-1,25-24,-25 0,25 0,-25-1,0-24,0 0,0 0,0-24,0 24,0-50,0 25</inkml:trace>
  <inkml:trace contextRef="#ctx0" brushRef="#br0" timeOffset="333889.0974">20935 12750,'0'0,"25"-50,-25 25,25-49,-25 24,25-24,-1-25,1 24,-25-24,0 0,25 24,-25 1,0 24,0 1,0 24,0 25,25 49,0 1,-1 24,26 26,-25-26,24 50,1-49,24 24,-24-25,0 1,-26-26,26-24,-50 0,0 0,0-25,-25 0,-24-25,-26 0,1 0,-25 0,-25 1,24-1,-24 25,25 0,25 0,-1-25,50 25,1 0,24 0,49-50,1 26,24-26,26 25,-1-49,0 24,0 1,0-1,-24 25,-26 0,1 0,0 50,-50 0,-25 25,0 24,-25 1,-24 24,24 0,-24 25,0-25,-1 0,1-24,24-1,1-24,24-25,0-1,25-24,25-24,0-1</inkml:trace>
  <inkml:trace contextRef="#ctx0" brushRef="#br0" timeOffset="334556.1355">21679 12774,'25'-24,"-25"-1,25 0,0-49,-25 24,25-24,-25-1,0-24,0 0,0-1,-25 26,25-25,0 49,0 1,-25-1,25 50,0 0,25 50,0 24,-1-24,26 49,0 0,24 0,0 1,-24-26,0 25,24-49,-24 24,-26-49,1 0,-25 0,0-25,-25-25,-24 0,-26 0,1-24,-25 24,24-25,-24 1,25 24,24 0,25 0,0 0,25 1,25-1,25 0,24 0,-24 0,24-24,26-1,-51 25,26 0,-51 1,1-1,0 25,-25 25,-25-1,25 51,-49-1,-1-24,0 49,1-24,-26 24,51-25,-26 1,0-26,26 1,-1-25,25-1,0-24,0 0,0-24,25-1,-1 0,-24-25</inkml:trace>
  <inkml:trace contextRef="#ctx0" brushRef="#br0" timeOffset="350975.0746">6350 14660,'0'0,"0"0,0 0,0 0,0 0,0 0,0 0,0 0,0 0,0 0,0 0,0 0,0 0,0 0,0 0,0 0,0 0,0 0,0 0,-25 0,25 0,-25 0,25 0,0 24,-24 1,-1-25,25 25,0 0,-25 0,25 24,0-24,0 0,0 24,0 1,0-25,0 24,25-24,0 0,-1 0,1 0,0-1,0-24,24 25,-24-25,0-25,25 25,-26-24,26-1,-50 0,50 0,-50-24,24 24,-24-25,0 1,0-1,0 0,-24 26,24-26,-25 50,0-25,25 0,-25 25,0 25,1-25,24 25,-25 0,0 0,25-1,-25 1,25 0,25-25</inkml:trace>
  <inkml:trace contextRef="#ctx0" brushRef="#br0" timeOffset="351761.1196">6772 14784,'0'24,"0"1,0 0,0 0,24 0,-24-1,25 26,-25-25,0 24,25-24,-25 0,25 0,-25 24,0-49,0 25,0-25,-25 0,25 0,0 0,-25-25,25 1,0-26,-25 0,1 1,24-1,0 1,0-1,0 0,0 1,24 24,1-25,-25 26,25 24,0-25,0 25,0 25,-1-25,1 24,0 1,0 0,0-25,-25 25,0 0,0-1,0-24,0 25,-25 0,0-25,0 25,0-25,-24 0,49 0,-25 0,25 0,0 0,0 0</inkml:trace>
  <inkml:trace contextRef="#ctx0" brushRef="#br0" timeOffset="352339.1516">7392 14585,'0'0,"0"0,0 0,0 0,-25 0,0 0,0 0,1 0,-1 0,25 25,-25-25,0 25,25-25,0 25,25-1,0 1,-25 0,25 0,-1 0,1-1,-25 1,25 0,-25 0,0 0,0-1,0 1,-25 0,25-25,-25 25,1-25,-1 0,0 0,0 0,25 0,-25 0,1 0,24 0,0 0,0 0,0 0</inkml:trace>
  <inkml:trace contextRef="#ctx0" brushRef="#br0" timeOffset="352764.1766">7714 14585,'25'0,"-25"0,0 0,-25-25,25 25,-25 0,25 0,-24 0,-1 25,25 0,-25 0,0 0,25 24,-25-24,25 25,0-1,-24 1,48-1,-24-24,0 25,25-25,0-1,-25 1,25-25,0 0,-1 25,-24-25,25 0,0 0,0-25,0 25,-1-25,1 25,0-24</inkml:trace>
  <inkml:trace contextRef="#ctx0" brushRef="#br0" timeOffset="353021.1916">8012 14684,'0'0,"-25"0,25 0,0 0,25 0,0 0,-25 25,25-25,-1 0,1 0,0 0,0 0,0 0,-1 0,1-25,0 25,-25-24,25 24</inkml:trace>
  <inkml:trace contextRef="#ctx0" brushRef="#br0" timeOffset="353300.2076">8086 14808,'0'25,"0"-25,0 0,0 0,25 25,-25-25,25 0,-25 25,25-25,-25 0,25 0,-1 0,-24 0,25 0,0 0,25-25,-26 0</inkml:trace>
  <inkml:trace contextRef="#ctx0" brushRef="#br0" timeOffset="354088.2526">9277 14412,'-25'0,"25"-25,-25 25,25 0,-24 0,-1 0,-25 25,25-1,1 26,-26 0,25-1,0 1,0 24,1 1,24-1,0-24,24 24,1-24,0-26,25 1,-1-25,1 0,24-25,-24 25,0-49,-1-1,1 1,-25-1,-1-24,1 24,-25-24,-25 24,25 0,-24 1,-26-1,25 25,0 1,-24-1,24 25,0 0,0 0,25 0,0 0,0 25,0-25</inkml:trace>
  <inkml:trace contextRef="#ctx0" brushRef="#br0" timeOffset="354697.2875">9624 14635,'0'25,"0"24,0-24,0 25,0-1,25 26,-25 24,0-25,0 50,0-25,0 1,0-1,0 0,0-24,0-1,-25-24,25-1,0-24,-25-25,1 0,24-25,0-24,0-1,-25-24,25-26,0 1,25 0,-25-25,0 0,0 25,24-25,1 24,-25 26,25 0,-25 24,0 0,25 26,0-1,-1 0,1 25,0 25,0-25,0 25,-1-1,1 1,0 0,-25 25,0-26,0 26,-25-50,25 25,-25 0,1-1,-1-24,0 0,0 25,25-50,-25 50,1-50,24 25,0-24,0 24,24 0</inkml:trace>
  <inkml:trace contextRef="#ctx0" brushRef="#br0" timeOffset="354944.3016">9947 14808,'0'0,"0"0,0 0,24 0,-24 0,0 0,0 0,0 0,0 0,0 0,0 0,0 0,0 25,0-25,25-25,-25 1,0-1</inkml:trace>
  <inkml:trace contextRef="#ctx0" brushRef="#br0" timeOffset="355443.3302">10517 14560,'-25'-24,"25"-1,-24 0,-1 25,0 0,0-25,-24 50,24-25,0 25,25 0,0 24,0-24,0 25,25-1,0 1,-1-1,1 1,0-25,0 24,-25-24,0 0,0 0,0 0,-25-25,0 0,0 24,1-24,-1 0,0-24,25 24,-25-25,25 25,0-25,25 25</inkml:trace>
  <inkml:trace contextRef="#ctx0" brushRef="#br0" timeOffset="355765.3476">10815 14610,'25'-25,"-25"25,0 0,0 0,-25 25,0-25,0 25,0 0,25 24,-24-24,-1 25,25 24,0-49,-25 24,50 1,-25 0,0-26,25 1,-1 0,-24-25,25 25,0-50,25 0,-26 0</inkml:trace>
  <inkml:trace contextRef="#ctx0" brushRef="#br0" timeOffset="356332.381">11038 14759,'-25'0,"0"25,25-1,-24 1,24 25,-25-25,25 24,0 1,25-25,-25-1,24 26,1-50,0 25,0-25,0 0,-1-25,1 25,-25-25,25 0,-25-24,0-1,-25 1,25 24,0-25,-25 25,25-24,0 24,-24 25,24 0,0 0,24 25,1-25,-25 49,25-24,-25 0,50 25,-50-26,25 26,-1-25,1 24,-25-49,25 25,-25-25,0 0,0 0,0-25,0 1,0-1,0-25,0 1,-25-1,25 25,0-24,0-1,0 50,0-25,0 0,25 25,-25-24,25 24,-25 0,25 0,-1-25,1 25</inkml:trace>
  <inkml:trace contextRef="#ctx0" brushRef="#br0" timeOffset="356712.4028">11435 14858,'-25'25,"25"-25,0 0,25 0,0 0,0 0,-1 0,1 0,0 0,0-25,0 0,-25 25,24-25,-24 1,0-1,0 0,-24 25,24-25,-25 25,0 0,0 25,0-25,1 50,-1-1,0-24,25 25,-25-1,25 1,0-1,0-24,25 25,-25-50,25 25,0-25</inkml:trace>
  <inkml:trace contextRef="#ctx0" brushRef="#br0" timeOffset="357031.421">11832 14759,'-25'0,"0"0,0 0,1 0,-1 0,0 0,0 25,25-1,0 1,25 0,0 0,0 0,-1-1,1 26,0-25,0 0,-25-1,25-24,-50 25,25 0,-25-25,0 0,25 0,-25-25,25 25,-24-25,24 25,0-24</inkml:trace>
  <inkml:trace contextRef="#ctx0" brushRef="#br0" timeOffset="357498.4476">12005 15230,'0'0,"0"-25,0 0,0 1,0-26,0 0,0 26,0-51,0 1,-24 24,24 1,-25-1,25-24,-25 49,25-25,-25 25,25 1,-25 24,25 0,25-25,0 25,0 0,0 0,-1 0,1-25,25 25,-25 0,-1-25,26 25,-25-25,0 25,-25 0</inkml:trace>
  <inkml:trace contextRef="#ctx0" brushRef="#br0" timeOffset="357691.4586">11931 14759,'0'25,"25"-1,0-24,24 0,-24 0,0 0,24 0,-24-24,0 24,0-25,0 25,0-25,-25 25</inkml:trace>
  <inkml:trace contextRef="#ctx0" brushRef="#br0" timeOffset="358233.4898">12303 14858,'0'25,"-25"-25,25 25,-24-1,24-24,-25 25,25 25,0-25,0-1,0-24,25 25,-1-25,1 0,25 0,-50-25,49 25,-49-24,0-26,25 25,-25-24,-25 24,25 0,0 0,0 0,0 25,0 0,0 0,0 0,0 50,25-25,-25 0,25 24,0-24,-25 25,25-26,-25 1,0-25,0 0,0 0,24-25,-24 25,-24-49,24 24,0-25,0 26,0-1,24 0,-24 0,25 0,0 25,0-24,0 24,-1 0,26-25,-25 25</inkml:trace>
  <inkml:trace contextRef="#ctx0" brushRef="#br0" timeOffset="358600.5108">13122 14511,'0'25,"-25"-1,25 1,-25 0,25 25,-25-1,25 1,0 49,0-49,0 24,0 0,0-24,0 0,25-1,0-24,-25-25,49 0</inkml:trace>
  <inkml:trace contextRef="#ctx0" brushRef="#br0" timeOffset="359169.5433">13543 14412,'0'0,"-24"0,24 0,0 0,0 24,0 26,-25-25,25 49,0-24,25 24,-25-24,0-1,0 26,0-50,0 24,0-24,0 0,0-25,0 0,0 0,0 0,0-25,24 0,-24 25,25-25,-25 1,25-1,0 25,-25 0,25 0,-1 25,-24-1,25 1,0 0,-25 0,0 0,25-1,-25 1,-25-25,25 25,-25-25,0 25,1-25,-1 0,-25 0,25-25,1 25,24 0,-25-25,25 25,0 0,0-25,0 25</inkml:trace>
  <inkml:trace contextRef="#ctx0" brushRef="#br0" timeOffset="359588.5673">13990 14337,'-25'0,"25"0,-25 25,50 0,-25 0,0 24,25 26,0-26,24 26,-24-1,0 25,0-49,24 49,-49-25,25-24,-25 0,0-1,-25 1,25-25,-25 24,1-24,-1 0,0 0,0-25,25 25,0-25,0 0,0 0</inkml:trace>
  <inkml:trace contextRef="#ctx0" brushRef="#br0" timeOffset="362920.7576">7367 14114,'0'0,"-25"-25,0 25,25 0,-24-25,-1 25,-25-25,25 25,-24 0,-26-24,26 24,-26 0,1 24,-1-24,1 25,0-25,-1 25,-24-25,25 0,24 25,-49-25,49 25,1-25,-26 24,26-24,24 25,-25-25,25 0,1 25,24-25,-25 25,0-25,25 25,0-25,0 24,25 26,-25 0,25-25,-25 49,0 0,0 1,0-1,0 25,0-24,-25 24,25 0,0 0,-25 1,25-1,0-25,0 1,25-1,-25-24,25-1,-25 1,24-25,-24 0,25-1,-25 1,25 0,0-25,-25 25,25-25,-25 0,0 25,24-25,1 0,0 0,0 0,0 0,-1-25,26 25,-25 0,24-25,1 25,0-25,24 25,-24-25,24 1,-24-1,24 25,0-25,1 25,-1-25,1 0,24 1,-25-1,1 25,-1-25,25 0,-24 25,-1-25,1 25,-1 0,0 0,1-24,-26 24,51 0,-51-25,26 25,-1 0,1-25,-1 25,-24 0,24 0,-24 0,24 0,0 0,-24 0,24 0,1 0,-1 0,-24 0,49 0,-24 0,-1 0,0 0,1 0,-1 0,1 25,-1-25,0 0,1 0,24 25,-25-25,1 0,24 24,0-24,1 0,-1 0,-25 25,25-25,1 25,-1-25,0 25,0-25,25 25,-49-1,49-24,-25 25,0-25,25 25,-25-25,1 25,-1-25,0 25,25-25,-49 0,49 24,-25-24,0 0,0 25,0-25,1 0,-1 0,-25 25,25-25,-24 0,24 25,-24-25,24 0,-25 25,1-1,-1-24,0 25,26 0,-51-25,26 25,-1-25,0 0,-24 0,24 0,-24-25,0 25,-1-25,-24-24,25 24,-25 0,-1-25,1 1,0 24,0-49,0-1,-25 26,24-26,-24 1,25 24,-25-24,0-1,25 1,-25-1,0 26,0-26,0 26,0-26,0 1,0 24,-25 1,25-1,0-24,-25 24,25 1,-24-1,24 0,-25 25,0 1,25-26,-25 25,0 0,1 1,-1-1,0 0,0 25,0-25,1 25,-1-25,0 25,0 0,0 0,-24 0,24 0,0 0,0 0,-24 25,-1-25,25 0,-24 25,-1-25,25 0,-24 0,-1 0,0 0,1 25,24-25,-25 0,1 0,-1 0,1 0,24-25,-25 25,1 0,24 0,-25 0,1 0,24-25,-25 25,25 0,-24 0,-1-25,0 25,1 0,-1 0,1-24,-1 24,-24 0,24 0,0 0,-24 0,24-25,1 25,-26 25,26-25,-26 0,1 0,-1 0,1 24,24-24,-24 0,-25 0,49 0,-24 25,-25-25,24 0,-24 0,25 0,-26 0,1 0,25 0,-1 0,-24 0,25-25,-1 25,1 0,-1-24,-24 24,50-25,-26 25,1-25,-1 25,1-25,0 25,-1 0,1-25,-1 25,1-24,-1 24,1-25,0 25,-26 0,26-25,0 25,-1 0,1 0,-25 0,24 0,1 0,-1 0,1 0,-1 0,-24 25,50-25,-26 0,-24 25,25-25,-1 24,1-24,-1 25,-24-25,25 25,-1-25,-24 25,25 0,24-25,-49 24,49 1,-24-25,24 25,-24-25,24 0,1 25,-1-25,0 25,26-25,-1 24,0-24,0 0,0 0,25 0,-24 0,24-24</inkml:trace>
  <inkml:trace contextRef="#ctx0" brushRef="#br0" timeOffset="405533.1952">16743 17537,'0'-25,"0"25,0-25,-25 0,25 1,-24-1,-1 25,0 0,0 0,0 0,1 25,-1-1,-25 1,50-25,-49 50,49-50,-50 50,50-50,0 0,0 49,0-49,50 25,-50-25,74 50,-24-50,-26 24,26 1,-50-25,74 25,-74-25,0 0,25 74,-25-74,0 0,-49 25,49-25,-50 50,50-50,-74 0,74 0,-75 25,75-25,-49-25,49 25,-50 0,50 0,0 0,0 0,0 0</inkml:trace>
  <inkml:trace contextRef="#ctx0" brushRef="#br0" timeOffset="405985.221">16966 17512,'0'0,"0"0,0 0,-24 0,24 0,0 0,0 0,-25 25,25-25,0 0,-50 25,50-25,-49 74,49-74,-25 75,25-75,-25 99,25-50,0-49,0 75,0-75,25 74,-25-74,49 25,-49-25,50 0,-50 0,50-50,-50 50,74-74,-24 49</inkml:trace>
  <inkml:trace contextRef="#ctx0" brushRef="#br0" timeOffset="406542.2526">17264 17636,'0'0,"0"0,-25 0,25 0,-74 25,74-25,-50 74,50-74,-25 75,25-75,25 49,-25-49,25 50,-25-50,99 0,-74 0,25-25,-50 25,74-25,-74 25,25-49,-25 49,25-50,-50 1,25 24,-25 0,0-25,0 26,1-1,-1 0,0 25,25 0,0 0,0 0,0 0,0 0,50 25,-50-25,49 25,-49-25,75 74,-75-74,74 50,-74-50,50 0,-50 0,0 0,0 0,0-25,0 0,-25 0,25-24,-25-1,0 0,25 1,0-1,0 0,0 26,25-1,0 25,0-25,0 25,-1 25,1-25,0 0,0 0</inkml:trace>
  <inkml:trace contextRef="#ctx0" brushRef="#br0" timeOffset="406876.272">17884 17388,'25'0,"0"0,24 0,-24 25,0-25,0 0,-25-25,25 25,-1 0,-24 0,0-25,25 25,-50-25,25 25,0-24,-24-1,-1 25,0 0,-25 0,26 25,-1-1,0 1,0 25,25-50,0 99,0-99,0 75,0-75,25 74,-25-74,25 50,-25-50,49 24,-49-24,50 0,-50 0</inkml:trace>
  <inkml:trace contextRef="#ctx0" brushRef="#br0" timeOffset="407232.2924">18405 17314,'0'0,"0"0,0 0,-50 0,26 24,-1-24,0 25,-25 0,50 0,-24 0,24-25,24 74,-24-74,75 75,-50-51,24 1,1 0,-1 0,-49-25,50 25,-50-25,0 0,0 49,0-49,-74 25,24 0,0-25,26 0,24 0,-50 0,50 0,0 0,0-75</inkml:trace>
  <inkml:trace contextRef="#ctx0" brushRef="#br0" timeOffset="407834.3268">19248 16768,'-24'0,"-1"0,0 0,-25 0,1 0,-1 0,1 0,-1 0,25 0,-24 0,24 0,0 0,25 0,0 25,0 0,0 24,0-24,0 49,25 1,-25-1,0 25,-25 1,25-1,0 0,-25 0,25-24,0-1,0 1,0-26,0 1,0-50,25 99,-25-99,50 50,-50-50,49 49,-49-49,25 50,-25-50,0 0,50 25,-50-25,0 0,49-25</inkml:trace>
  <inkml:trace contextRef="#ctx0" brushRef="#br0" timeOffset="408156.3452">19348 17338,'-25'-24,"25"24,-25-25,-25 25,26 25,-26-25,0 49,26-24,-26 25,25-1,0 1,25 0,0 24,25-24,-25-50,50 74,-50-74,49 50,1-26,-50-24,74-24,-74 24</inkml:trace>
  <inkml:trace contextRef="#ctx0" brushRef="#br0" timeOffset="408820.3832">19546 17587,'0'0,"0"0,0 0,0 0,0 0,-50 49,50-49,0 0,-49 75,49-75,-25 49,25-49,25 50,-25-50,25 49,-25-49,74 0,-74 0,75-49,-75 49,74-50,-49 1,-25 24,0-25,0 25,0 1,-25-26,0 50,25-25,-25 25,25 0,25-25,0 25,0 0,24-25,1 1,0-26,-1 25,1-24,-1-26,1 26,-25-26,-25 1,25-1,-50-24,0 50,25-26,-50 1,26 24,-1 25,0 1,0 24,0 24,1 26,-1 0,25 49,0 0,0 25,0 0,0 0,25 0,-25 0,24-25,1 1,0-26,-25-24,0-50,50 49,-50-49,24 25,-24-25,0 0,50-50,-50 50</inkml:trace>
  <inkml:trace contextRef="#ctx0" brushRef="#br0" timeOffset="409300.4106">20166 16867,'0'0,"0"0,0 0,0-25,25 25,0-24,0 24,-1 0,1 0,-25 24,25 1,0 25,-25 24,25 1,-1 24,1 0,-25 0,25 0,0 1,0-1,-1-25,1 26,-25-51,0 1,0-50,-25 99,25-99,-49 50,-1-50,1 0,24 0,25 0,-75 0,75 0,-49 0,49 0,0 0,25-50</inkml:trace>
  <inkml:trace contextRef="#ctx0" brushRef="#br0" timeOffset="409592.4273">20737 17190,'0'0,"0"0,25 24,-1-24,1 0,0 0,25 25,-1-25,1 0,-1 0,-24 0,25 0,-1 0,-24 0,0 0</inkml:trace>
  <inkml:trace contextRef="#ctx0" brushRef="#br0" timeOffset="409788.4386">20886 17462,'0'25,"0"0,0-25,49 25,-24-25,0 0,0 0,-1 0,26 0,-25 0,24 0,1-25</inkml:trace>
  <inkml:trace contextRef="#ctx0" brushRef="#br0" timeOffset="410400.4736">23912 16371,'0'-25,"0"0,25-24,-25 24,0 25,49-50,-49 50,75-24,-26 24,1 0,-1 24,1 1,0-25,-1 50,-24 24,0 1,-25 24,0 0,-25 0,0 25,-24 0,-1-24,0 24,1-25,-1 0,1-25,24 1,0-25,0-1,25-49,-25 75,25-75,0 0,0 0</inkml:trace>
  <inkml:trace contextRef="#ctx0" brushRef="#br0" timeOffset="410933.5041">23986 18107,'0'0,"0"0,0 0,0 0,0 0,0 0,0 0,0 0,0-49,0 49,0 0,0 0,0 0,0 0,0 0,0 0,0 0,0 0,0 0,0 0,0 0,0 0,0 0,0 0,0 0,0 0,25-50,-25 50,0 0,0 0,0 0,0 0,0 0,0 0,0 0,0 0,0 0,0 0,0 0,0 0,0 0,0 0,0 0,0 0,0 0,0 0</inkml:trace>
  <inkml:trace contextRef="#ctx0" brushRef="#br0" timeOffset="413977.6776">15726 17562,'25'25,"-25"-25,0 0,0 0,0 0,0 0,0 0,0 0,0 0,0 0,0 0,0 0,-50 24,26-24,-1-24,-25-1,1 0,-26 0,1-25,-26 26,26-26,-25 25,-25-24,25-1,-25 0,0 26,-25-26,25 25,-25-24,0-1,0 0,0 1,1-1,-1 25,25-24,-25-1,25 1,0 24,0 0,-25-25,50 26,-25-1,0 0,25 0,-1 0,1 1,0-1,24 25,-24-25,25 0,24 25,1 0,-1 0,25 0,-24 0,49 0,-25 0,25 0,0 0,0 0,0 0,0 0,0 0,0 0,0 0,0 0,0 0,0 0,0 0,0 25,0-25,0 0,0 0,0 0,0 0,0 0,0 0,0 0,0 0,0 0,0 0,0 0,0 0,0 0,0 0,0 0,0 0,0 0,0 0,0 0,0 0,0 0,0 0,0 0,0 0,0 0,0 0,0 0,0 0,0 0,0 0,0 0,0 0,0 25,0 0,25-1,-25 1,0 0,24 0,1 24,0-24,0 25,-25-25,25-1,-1 1,-24 0,25 0,-25 0,25-25,-25 0,0 0,0 0,-25-25,25 0,-25 0,1-24,-1-1,-25 0,25 1,-24-1,-1 1,25-26,-24 50,24-24,0 24,0-25,1 50,-1-25,25 1,0-1,0 25,-25 0,25 0,25 0,-25 25,25-25,-1 24,26-24,0 25,-26-25,26 0,0 0,24 0,-24 0,-1-25,1 1,-1 24,-24-25,0 25,0 0,-25 0,0 0,0-25,0 25,0 0,0 0,0 0,0 0,0 0,0 0,0 0,0 0,0 25,0 0,0-25,-25 24,25 1,-25 25,25-1,-25 1,25 0,-24-1,-1 26,25-50,-25 24,0 1,25-25,0-1,-25 1,25-25,0 0,0 0,0 0,0 0,0-25,0 1,0-1,25-25,-25 1,0-1,0 0,0 1,0-1,0 0,0 26,0-1,0 25,0 0,0 25,-25-1,25 26,-24-25,24 0,-25 0,25-1,0 1,0-25,0 0,0 0,0-25,25-24,-25 24,0 0,24 0,-24 0,0 1,25-1,-25 25,-25-25,25 25,-24 25,-1 0,25-25,-50 24,25-24,1 25,-1-25,0 0,-25 0,26 0,24-25,-25 25,0 0,25-24,0 24,0 0,0 0,0 24,25-24,0 0,24 25,-24-25,25 0,-26 0,26 0,-25 0,0 0,-25 0,24 0,-24 0,0 0,0-25,-24 25,-1-24,25-1,-50 25,25-25,1 0,-1 25,0 0,25 0,-25 25,50-25,-25 25,25 0,0-25,24 24,1-24,-25 25,24-25,-24 0,0 0,0 0,-1-25,-24 25,0 0,0 0,0 0,-24 25,-1 0,0-25,-25 50,26-25,-1 24,0-24,0 0,25 0,0-1,0-24,0 0,0-24,25-1,0-25</inkml:trace>
  <inkml:trace contextRef="#ctx0" brushRef="#br0" timeOffset="416908.8456">16570 15304,'0'0,"0"0,-25 0,25 0,-25 25,0-25,-24 25,24 0,-25 0,0 0,-24 24,24 1,-24-1,0 26,-1-26,1 1,-25 24,24-24,1 0,-25-1,24-24,-24 25,24-26,-24 1,25 0,-25 0,24-25,-24 25,0-25,24 0,-24 24,25-24,-1 0,-24 25,25-25,-1 0,1 0,-1 25,1-25,0 25,-1-25,1 25,24-25,-24 0,24 0,1 0,24 0,-25 0,1-25,-1 25,25-25,-24 25,24 0,-25 0,0-25,26 25,-26 0,25 0,-24 0,24 0,-25 0,50 0,-49 0,49 0,-25 0,0 0,25 0,-25 0,25 0,0 0,-25 0,25 0,0 0,0 0,0 0,0 0,0 0,0 0,0 0,0 0,0 0,0 0,0 0,0 0,0 0,-24-25,24 25,0 0,0 0,0 0,0 0,0 0,0 0,0 0,0 0,24 0,-24 0,25-24,-25-1,25 0,0 0,0 0,-1 1,1-1,25-25,-25 25,-25 25,24-24,1 24,-25-25,0 25,0 0,0 0,0 25,0-25,0 24,-25-24,1 25,24-25,-25 25,-25 0,25-25,1 25,-26-1,25-24,-24 25,-1 0,25 0,0-25,1 0,24 25,-25-25,25 0,0 24,0-24,25 25,-25-25,24 0,1 25,0 0,0 0,0-1,24 26,-24-50,0 25,0 0,-1 0,1-1,0 1,0 0,0-25,-25 25,0-25,0 0,24 0,-24 0,0 0,0 0,25 0,-25 0,0 0,0-25,0-25,-25 26,25-26,0 0,0-24,-24 24,24 1,0-26,0 50,0-24,0 24,-25 0,25 25,0 0,0 0,0 0,0 25,0 25,-25-26,0 1,25 25,-25-25,1 24,-1-24,25 0,-25-25,25 25,0-25,-25 0,25 0,0-25,25 25,-25-25,0 25,0-25,25 25,-25-25,0 25,0 0,0-24,0 24,-25-25,25 25,-25 0,25 0,-25-25,25 25,-24 0,24 0,0 0,0 25,0-25,24 0,-24 0,25 25,-25-25,25 0,0 0,-25-25,25 25,-25 0,0 0,0 0,0 0,0 0,0 25,0-25,0 24,0-24,0 25,0-25,0 25,0-25,0 0,24 25,-24-25,25 0,-25 0,0-25,0 25,0 0,0 0,0 0,0 0,0 0,0 25,0 0,0-1,25-24,-25 25,25 0,-25-25,0 25,0-25,25 0,-25 0,0 0,0 0,0 0,0-25,0 25,-25-25,25 25,0-25,0 25,-25 0,25 0,0 0,0 25,0-25,0 25,0-25,0 25,0-25,0 0,25 25,-25-25,0 0,0-25,0 25,0-25,-25 25,25-25,0 25,-25 0,25 0,0 0,0 0,0 25,0-25,0 25,25-25,0 0</inkml:trace>
  <inkml:trace contextRef="#ctx0" brushRef="#br0" timeOffset="436111.9442">21406 16917,'0'0,"-24"-25,24 25,0 0,0 0,0 0,0 25,0 0,0 24,0-24,0 25,24 24,-24 0,0-24,0 24,0-24,0 24,0-24,0-25,0-25,0 74,0-74,0 0,0 75,0-75,0 0,0 0,25 0,-25-25</inkml:trace>
  <inkml:trace contextRef="#ctx0" brushRef="#br0" timeOffset="436465.9644">21530 17289,'0'0,"0"0,0 0,0 25,0 24,0-24,25 25,-25-1,25 1,-25-50,74 74,-49-49,25-25,0 0,-26-25,26 1,-25-26,0 25,-1-49,-24 24,-24-24,24-1,-25 1,0 24,-25 1,1 24,-1 0,25 0,-24 50,49 0,-25-25,0 49,25-24,25 0,0 0,-25 0</inkml:trace>
  <inkml:trace contextRef="#ctx0" brushRef="#br0" timeOffset="436810.9842">21952 17314,'0'74,"0"-24,0-1,25 1,-25-50,50 74,-50-74,74 50,-74-50,74 0,-49-25,25 0,-50-24,25-1,-25 0,0-24,-25 0,25-1,-50 26,1-26,24 26,0 24,-25 0,26 0,24 25,0 0,0 25,24-25,1 25</inkml:trace>
  <inkml:trace contextRef="#ctx0" brushRef="#br0" timeOffset="437046.9977">22448 17338,'25'0,"0"25,-25-25,25 25,-1-25,1 0,0 0,-25 25,25-25,-25-25,49 25</inkml:trace>
  <inkml:trace contextRef="#ctx0" brushRef="#br0" timeOffset="437843.0432">22845 17611,'0'0,"0"0,0-24,0 24,0-25,0 0,25 0,-25 0,0 0,0-24,25 24,-25-25,0 1,0-1,0 25,0 25,0-24,0 24,0 0,25 24,-25 1,0 25,24-25,-24 24,0-24,25 0,-25 24,25-49,-25 25,0-25,25-25,-25 25,25-49,-25 24,0-25,24 26,-24-26,0 25,0 0,0 1,0 24,0 24,0-24,0 50,25 0,0-26,-25 26,25-25,-25 24,25-24,-25 0,24 0,-24-25,25 0</inkml:trace>
  <inkml:trace contextRef="#ctx0" brushRef="#br0" timeOffset="438481.0797">23292 17239,'0'-25,"0"25,-25-24,25-1,0 25,25-25,-25 25,0 0,0-25,0 25,0 25,24 0,1 0,-25-1,0 1,25 0,0 25,-25-26,25 26,-25-25,24 0,-24-1,25 1,-25-25,0 0,0 25,0-25,0 0,0 0,0 0,0-25,0 25,-25-25,25 25,-24-24,24 24,0-25,-25 0,0 25,25-25,-25 25,0-25,1 25,-1 0,25 0,-25 25,25 0,-25-25,25 25,0 24,0-24,0-25,25 50,-25-25,25-25,-25 0,25 25,-25-25,24 0,1-25,-25 0,25 25,0-50,-25 25</inkml:trace>
  <inkml:trace contextRef="#ctx0" brushRef="#br0" timeOffset="438714.093">23540 17115,'0'0,"-25"0,25 25,0 0,0 0,0-1,0 1,25 25,-25-1,0-24,24 0,1 0,-25 0,25-1,-25-24,25 0,-25-24,25-1</inkml:trace>
  <inkml:trace contextRef="#ctx0" brushRef="#br0" timeOffset="438933.1055">23763 16966,'0'0,"0"25,-25-25,0 50,0-1,25 1,-49 24,24 1,-25-1,26 1,-1-1,-25-24,25-1,25-49,-24 75,24-75</inkml:trace>
  <inkml:trace contextRef="#ctx0" brushRef="#br0" timeOffset="440541.1975">16545 16148,'0'25,"0"-25,0 0,25-25,-25 0,0-25,24 1,-24-26,25 1,-25 0,0-1,25 1,0 24,-25 25,0 1,25 48,-25 1,24 25,-24 24,0 1,25-1,-25-24,25 24,-25-49,25 0,-25-25,25-50,-1 25,1-24,-25-26,25 26,-25-1,0 0,0 1,0 49,0 0,0 25,25 24,-25 1,0 24,25 1,-25 24,0-25,24 1,-24-26,25-24,0 0,0-25,0 0,-25-50,24 1,1-26,0 1,-25-25,25-1,0 26,-25-25,24 49,-24 1,25 24,-25 0,25 75,0-26,0 51,-25-1,24 1,1 24,0-25,0 1,0-26,-25 1,24-25,1-1,-25-24,0 0,-25-24,1-1,-1 0,-25-25,1 26,-1-1,0 0,26 25,-26 0,25 25,0 24,1-24,24 25,24-1,1 1,0-25,0 0,24-1,-24-48,25 24,-1-50,1 25,0-49</inkml:trace>
  <inkml:trace contextRef="#ctx0" brushRef="#br0" timeOffset="440729.2083">17611 15602,'25'-25,"-25"25,0 0,25 25,-25 0,25 25,0 24,-1-49,1 24,25 1,-25 0,-25-26,49 1,-24-25,0 0,0-25,-1 1</inkml:trace>
  <inkml:trace contextRef="#ctx0" brushRef="#br0" timeOffset="440897.2179">17934 15404,'-50'25,"25"24,1 26,-1-1,-25 25,50-24,-49 24,49-25,-25-24,25-1,0-24,25-25</inkml:trace>
  <inkml:trace contextRef="#ctx0" brushRef="#br0" timeOffset="441409.2472">18331 15577,'-25'0,"25"25,-25 0,0 0,0 0,1 24,-1-24,25 0,-25 0,50-1,0-24,-1 0,26-24,0-26,-26 0,26 1,0-26,-1-24,-24 25,0-50,0 49,-25-49,0 25,-25 0,0 24,25 1,-25 49,0 0,1 25,24 25,0 25,0 24,0 50,0 0,0 25,0 25,24-25,-24 24,25-24,-25 0,25-25,-25-25,0 0,25-24,-25-50,25-1,-25-24,0 0,0-49</inkml:trace>
  <inkml:trace contextRef="#ctx0" brushRef="#br0" timeOffset="442166.2905">19075 15404,'0'0,"0"0,-25 0,0 0,0 25,1-1,-1 26,25 0,-25-1,25 1,0-1,25-24,0 0,24-25,-24 0,0-25,24-24,-24 24,-25-50,25 51,0-51,-25 26,-25-1,25 0,-25 1,25-1,0 25,0 25,0 0,0 25,0 0,50 49,-50 1,49 24,-24 0,25 25,-25 0,24-25,-24 1,0-26,-25 0,25-49,-25 0,0-25,-25 0,25-50,-25-24,0 0,0-50,1 0,-1 0,0 0,25-25,-25 49,50 1,-25 50,25-1,0 50,24 0,-24 25,0 24,0 1,-1 0,1 24,-25-24,0-25,0 24,-25-24,25 0,-49-50,49 25,-25-25,25 25</inkml:trace>
  <inkml:trace contextRef="#ctx0" brushRef="#br0" timeOffset="442555.3126">19844 15156,'0'0,"0"-25,-25 25,0 0,25 0,-25 0,-24 0,49 0,-25 25,0-1,25 1,25 0,0 25,0-26,-1 26,1 0,-25-25,25-1,-25 26,0-25,0 0,-25-25,25 24,-25-48,25 24,-49-25,49 0,0-25</inkml:trace>
  <inkml:trace contextRef="#ctx0" brushRef="#br0" timeOffset="442829.3284">20191 15081,'0'0,"0"0,0-25,0 25,-25 25,0 0,1 0,24 24,-25 1,25 0,0-1,25 26,-1-50,1 24,0-24,25 25,-1-50,-24 24,0-24,0 0,-1-24,1-26</inkml:trace>
</inkml:ink>
</file>

<file path=ppt/ink/ink4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1-29T21:25:27.313"/>
    </inkml:context>
    <inkml:brush xml:id="br0">
      <inkml:brushProperty name="width" value="0.05292" units="cm"/>
      <inkml:brushProperty name="height" value="0.05292" units="cm"/>
      <inkml:brushProperty name="color" value="#FF0000"/>
    </inkml:brush>
  </inkml:definitions>
  <inkml:trace contextRef="#ctx0" brushRef="#br0">3646 6772,'0'0,"0"0,0 0,0 0,-25 0,25 0,-24 24,24 1,0 25,-25-25,25 24,0 26,0-1,0 1,0-1,0 25,25-24,-25-1,0-24,0-1,0 1,-25-25,25-1,0 1,-25-25,25 0,-25-25,0-24,25-1,-24-24,-1-1,0-24,0-25,25 25,0-25,0 0,25 0,25 0,-26 25,51-25,-1 49,1 1,-1-1,-24 26,24 24,-24 0,-1 50,-24 0,-25 0,0 24,-25 26,1-1,-1 25,25-24,0 24,25-25,-1 25,26 1,0-1,24-25,-24 26,-1-26,-24 0,0-24,-50 24,0-24,-24 0,-26-1,26-24,-51 0,26 0,0-25,-1 0,26 0,-1-50,25 25,0 0,50-24,-25 24,25 0</inkml:trace>
  <inkml:trace contextRef="#ctx0" brushRef="#br0" timeOffset="433.0247">4266 7243,'25'-50,"0"-24,0-25,0-25,-1 24,1-24,0 0,0 25,-25 0,25 25,-25-1,24 50,-24 50,0 0,25 25,0 24,0 25,-25 25,49 0,-24-25,0 26,25-26,-26-25,1 1,0-51,-25 1,25 0,-25-25,-25-25,0 0,0 1,1-26,-26 0,0 26,1-1,24 0,-25 0,1 25,24 0,0 0,25 0,0 0,-25 0,50-25</inkml:trace>
  <inkml:trace contextRef="#ctx0" brushRef="#br0" timeOffset="781.0445">5060 6424,'0'0,"-25"0,-24 0,-1 25,25-25,-24 25,24 0,0 0,25 24,0 1,25 24,0-24,24 24,1-24,0 24,-1 1,-24-26,25 26,-50-26,0-24,0 0,-50-25,25 25,0-25,-24-25,-1 25,25-50,1 50,-1-49,0-1</inkml:trace>
  <inkml:trace contextRef="#ctx0" brushRef="#br0" timeOffset="1169.0668">5705 6325,'25'-25,"0"25,-25 0,-25 25,-25-25,1 25,-1-25,0 25,1-25,-1 25,50-25,0 24,0-24,25 50,0-25,-25 24,0 1,-50 49,25-24,-24 24,-1-25,1 26,24-26,0 0,25-24,50 0,-26-26,26 26,24-50,1 0,-1 0,1 0,-26-25,26 0,-26-24</inkml:trace>
  <inkml:trace contextRef="#ctx0" brushRef="#br0" timeOffset="2062.1179">7268 6424,'-25'-49,"0"24,0 0,-24 0,-1 1,1-1,-1 25,0 25,1-1,-1 26,0 0,26 49,-1-25,0 25,25 1,0 24,0-25,25 0,0-24,24-26,-24 26,25-51,-1 1,1-25,24 0,-24-49,24-1,1 0,-26-49,26 0,-26 0,26-1,-26 1,-24 0,25 25,-25-1,-1 50,1 1,0 24,-25 24,25 1,0 25,-1-1,1 26,0-1,25 1,-26-1,1-24,0-1,-25 1,25-25,-50-25,25 25,-25-25,-24-25,24 0,-50 0,26 0,-1 1,1 24,-1-25,0 0,26 25,-1 0,25-25,25 0,-1 0</inkml:trace>
  <inkml:trace contextRef="#ctx0" brushRef="#br0" timeOffset="2393.1367">8359 6251,'0'-25,"0"25,-25 25,1-25,-26 25,0-1,26 26,-1-25,0 24,25 26,25-26,24 26,-24-26,25 26,-1-26,1 26,-25-50,-25 24,0 1,-25-25,0 0,-24-1,-26 1,26-25,-1 0,0 0,1-25,49 1,-25 24,50-25,-25-25</inkml:trace>
  <inkml:trace contextRef="#ctx0" brushRef="#br0" timeOffset="2847.1627">8880 6300,'25'-24,"-25"24,25 0,-25 0,24 0,-24 0,0 0,-49 0,24 24,-25 1,26 0,-26 0,0 24,1 26,24-50,0 49,25-24,0-1,25 1,-25-1,25 1,-25 0,0-1,25-24,-25 25,0-25,24-25,-24 24,25-24,25 0,-25-24,24 24,-24 0,25-25,-1 0,-24 0,25-24</inkml:trace>
  <inkml:trace contextRef="#ctx0" brushRef="#br0" timeOffset="3182.1819">9575 6276,'0'-25,"-25"0,0 0,-25 25,1 0,24 0,-25 25,26 25,24-1,0 1,24-1,1 26,0-26,25 26,-26-1,1-24,-25 24,0-24,-25-25,25 24,-49-24,-1 0,25 0,-24 0,-1-25,25 0,1 0,-1 0,25 0,0-25</inkml:trace>
  <inkml:trace contextRef="#ctx0" brushRef="#br0" timeOffset="13295.7604">3770 4415,'0'-25,"25"25,-25-24,0 24,0-25,0 25,0 0,0 0,-25 0,25 0,-24 25,-1-25,0 0,0 24,0-24,0 0,-24 0,24 25,-25-25,1 0,-1 0,1 0,-1 0,0 0,1 0,-26 0,26-25,-26 25,26 0,-26 0,1 0,24 0,-24 0,24 0,-24-24,24 24,1 0,24-25,-25 25,1 0,24 0,0-25,0 25,0 25,1-25,24 0,-25 25,25-1,-25 1,25 25,0-1,-25 1,25 24,0 1,-25-1,25 1,-24-1,24 25,0-24,-25-1,25 1,-25 24,25-50,0 26,0-1,0-24,0-1,0-24,25 0,0 25,-25-26,24-24,1 25,0 0,0-25,24 0,-24 0,25 0,-1 0,1 0,0 0,-1-25,1 25,24 0,-24 0,0 0,24-25,-24 25,24 0,-24 0,24 0,0-24,-24 24,24 0,-24 0,24 0,1 0,-26 0,26 0,-1 0,-24 24,24-24,-24 0,24 25,-24-25,24 0,-24 25,0-25,24 25,0-25,-24 25,24-25,-24 0,24 25,-24-25,24 24,-24-24,24 25,1-25,-1 25,1-25,-1 25,1-25,-1 0,25 25,0-25,-24 0,24 24,0-24,0 25,-24-25,24 25,0-25,1 25,-1-25,0 0,0 25,0-25,1 0,24 0,-25 24,0-24,0 0,25 0,-24 0,24 0,-25 0,0 0,25 0,-25 0,0 25,26-25,-26 0,0 0,25 0,-25 0,25 0,0 25,0-25,-25 0,26 0,-1 0,0 0,0 25,0-25,0 0,0 0,0 0,25 25,-25-25,0 0,0 0,0 0,0 0,0 24,0-24,0 0,0 0,0 0,0 0,0 0,0 0,0 0,-25 0,25 0,0 0,-25-24,25 24,-24-25,24 25,-50-25,50 25,-25-25,-24 25,24-25,-25 1,1-1,-1 0,-24-25,-1 26,1-1,0 0,-26-25,1 26,25-26,-50 25,25-25,-1 1,-24-1,0 1,25-26,0 26,-25-1,0 0,25-24,-25 0,0 24,25 0,-25-24,0 24,0 1,0-1,0 1,-25-1,25 0,-25 25,0-24,0 49,-24-25,-1 0,1 0,-26 1,1 24,-1-25,1 25,-25 0,-1-25,1 25,-25 0,25 0,-25-25,0 25,0 0,25 0,-50 0,25 0,0-25,0 25,0 0,0 0,0 0,0 0,-25 0,25 0,0 0,0 0,0 0,0 0,0 0,0 0,25 0,-26 0,1 0,25 0,-25 0,25 0,0 0,-25 0,25 0,-1 0,1 0,-25 0,25 0,0 0,-25 0,24 0,1 0,-25 0,25 0,-25 0,0 0,25 0,-25 0,0 0,24 0,-24 0,0 0,0-24,0 24,0 0,0 0,0 0,0-25,0 25,0 0,0 0,0 0,0-25,0 25,0 0,25 0,-25 0,25 0,-25 0,24 0,1 0,25 0,-1 0,1 0,-1 0,26 0,-1 0,1 0,-1 0,25 0,-24 25,24-25,-25 0,25 0</inkml:trace>
  <inkml:trace contextRef="#ctx0" brushRef="#br0" timeOffset="36443.0844">11807 6821,'25'0,"-25"-25,0 25,0-24,0-1,0 0,0 0,-25 25,0 0,0 0,1-25,-1 25,0 25,0-25,0 0,1 25,24 0,0 24,24-24,1 25,0-25,0 0,0 24,-1-24,-24 25,25-50,-25 24,-25 1,25 0,-49-25,24 0,0 0,-24 0,24 0,0 0,0 0,0-25,25 25,0 0,0-25,25 25,0-24</inkml:trace>
  <inkml:trace contextRef="#ctx0" brushRef="#br0" timeOffset="36742.1015">11757 6970,'25'0,"0"-25,25 25,-26-24,26-1,-25 0,0 25,-1-25,1 0,0 25,-25-25,0 25,0 0,0-24,-25 48,0-24,-24 25,24 0,0 0,0 0,1 24,24 1,-25-25,50 0,-25-1,24 1,1 0,0 0,0-25,0 0,-1 0,26-25,-25 0,0-24</inkml:trace>
  <inkml:trace contextRef="#ctx0" brushRef="#br0" timeOffset="37151.1248">12179 6449,'0'-25,"0"25,0 0,-25 25,50 25,-25-25,0 49,0 0,0 1,0-1,25 1,-25-1,0 1,25-26,-25 1,0-1,0-49,0 0,0 0,0 0,-25-49,0-1,25 1,-50-1,26 0,-1 1,0 24,0 0,25 0,0 0,0 25,25 0,0 0,0 25,24-25,1 0,0 0,-1 0,1 0,-1 0,1 0,-25-25</inkml:trace>
  <inkml:trace contextRef="#ctx0" brushRef="#br0" timeOffset="37486.144">12923 6796,'0'0,"0"0,0 0,0 0,-25-24,1 24,-1 0,25 0,-50 0,25 0,25 24,-24-24,24 50,0-25,24 0,1 24,0-24,0 25,0-25,-1-1,1 1,-25 0,0 0,-25 0,1-25,-1 0,0 24,0-24,0 0,1-24,24 24,0 0,0-25,0 25</inkml:trace>
  <inkml:trace contextRef="#ctx0" brushRef="#br0" timeOffset="38456.1988">13419 6821,'25'0,"-25"0,-25 0,1 0,-1 0,0 25,0 0,-24 0,24 0,0 24,25 1,0-25,0-1,25 26,0-25,-1 0,26-25,-25 0,0 0,24-25,-24 0,0 25,0-25,-25 0,0 25,0 0,0 0,0 0,0 25,0 0,0 0,0 0,0-1,0-24,24 25,1 0,0-25,-25 0,25-25,-25 25,0-25,25 1,-25-1,0 0,0-25,0 26,0 24,0-25,0 25,24 0,-24 25,25-25,0 24,-25 1,25 0,0 0,-25-25,24 0,-24 0,25-25,-25 0,0 0,25 1,-25-26,0 0,0 1,25 24,-25-25,25 25,-1 1,-24-1,50 25,-50-25,25 25,0 0,-25 25,0-25,0 25,24-1,-24 1,0 0,25-25,-25 25,25-25,-25 25,25-25,0 0,-1 0,1 0,0 0,-25-25,0 25,0-25,0 0,0 0,-25 25,25-24,-25 24,1 24,-1 1,0 0,25 0,-25 0,25 24,0 1,25-25,-25 0,0-1,25-24,0 25,-25-25,24 0,1-25,-25 25</inkml:trace>
  <inkml:trace contextRef="#ctx0" brushRef="#br0" timeOffset="38786.2184">14461 6772,'0'0,"0"0,0 24,-25-24,1 0,-1 0,0 25,25 0,-25-25,25 25,25 0,0 0,0-1,24 1,1 25,-25-25,-1-1,1 1,-25 0,-25 0,1 0,-1-1,0-24,-25 0,26 0,-1 0,25 0,0-24,25 24</inkml:trace>
  <inkml:trace contextRef="#ctx0" brushRef="#br0" timeOffset="39140.2385">15156 7193,'0'0,"0"0,0 0,0 0,0 0,0 0,0 0,0 0,0 0,24 0,-24 0,0-24,25 24,0-25</inkml:trace>
  <inkml:trace contextRef="#ctx0" brushRef="#br0" timeOffset="39318.2488">15602 7069,'25'0,"-25"25,0 0,0-25,0 25,0-25,0 0,0 0,0-25,0 25,25-25,0 0</inkml:trace>
  <inkml:trace contextRef="#ctx0" brushRef="#br0" timeOffset="39440.2558">16024 6995,'0'0,"25"25,-25 0,0-25,0 0,0 0,0 0,24 0</inkml:trace>
  <inkml:trace contextRef="#ctx0" brushRef="#br0" timeOffset="46558.6628">4192 8855,'25'0,"-25"-25,0 25,0 0,0 0,0 25,0 0,0 25,0 24,0 1,0 24,25 0,-25 0,0 0,24 25,-24-49,0 24,0-49,0 24,25-24,-25-26,0 1,0-25,0 0,0 0,0-25,0 1,0-26,0 0,-25 1,25 24,-24-25,-1 1,-25 24,25 0,-24 0,-1 25,25 0,-24 25,-1 0,25-25,-24 50,49-1,-25 1,25-25,0 24,25 1,0-1,24-49,1 25,-1 0,1-25,0 0,-1 0,1-25,-1 25,-24-25,25 25,-25-24,-1-1,1 25</inkml:trace>
  <inkml:trace contextRef="#ctx0" brushRef="#br0" timeOffset="46882.6815">4539 9798,'0'0,"0"0,25 25,-25-25,0 49,0-24,0 0,0 24,25 1,-25 0,25-25,-1 24,-24-24,0 0,25-25,-25 0,-25-25,25 0,0 0,-24-24,-1-1,0 0,0-24,0 24,25 1,0-1,0 1,0 24,0 0,25 25,0-25,0 25,0-25,24 25,1 0,-25-24</inkml:trace>
  <inkml:trace contextRef="#ctx0" brushRef="#br0" timeOffset="47213.7002">5035 9674,'-24'49,"-1"-24,0 25,0-1,0 1,25 0,-24-1,24 1,0 0,24-26,1 1,25-25,-1 0,1 0,0-49,24 24,-24-25,-26 0,1-24,0 24,-25-24,0 24,-25-24,0 49,1-24,-26 24,25-25,0 50,1 0,24 0,0 0,0 25</inkml:trace>
  <inkml:trace contextRef="#ctx0" brushRef="#br0" timeOffset="47672.7265">5432 9996,'25'75,"-25"-1,25 25,-25-24,25 49,-1-50,1 25,-25-24,25 24,-25-74,25 24,-25-49,0 0,-25-49,25 24,-25-74,0 24,1-49,24-24,-25-1,25 0,0 25,0-25,0 50,25 0,24 49,-24 25,25 0,-1 50,1 0,-1 25,1-1,-25 1,0 24,-25-24,-25-1,0 1,0 0,-24-26,-1-24,0 0,1 0,-1 0,50-24,-25-1</inkml:trace>
  <inkml:trace contextRef="#ctx0" brushRef="#br0" timeOffset="48039.7475">6896 9525,'-25'25,"0"-25,0 0,-24 0,-1 0,0 0,-24 25,24-1,-24 26,24-25,26 24,-1 26,25-26,0 26,25-26,24 26,1-50,24 24,-24-49,49 25,-49-50,49 1,-49-26,24-25</inkml:trace>
  <inkml:trace contextRef="#ctx0" brushRef="#br0" timeOffset="48437.7702">7218 8855,'0'-49,"-25"24,25 25,-24 0,24 49,-25 1,0 49,25 1,-50 24,50 0,-24 24,-1 1,25-25,-25 0,25-25,-25-49,25 0,0-25,25-25,-25-25,25-25,0-24,-1 24,1-24,0 24,25 0,-26 26,1 24,-25 24,25 1,0 25,-25-1,25 1,-1 24,-24-49,25 25,0-25,-25-25,25 0,-25-25,25 0,-1-25</inkml:trace>
  <inkml:trace contextRef="#ctx0" brushRef="#br0" timeOffset="48726.7869">7491 9823,'0'0,"0"-25,25 25,-25 0,49 0,-49 0,25-25,0 0,0 0,0-24,-25 24,24 0,-24 0,-24 1,-1-1,0 25,0 25,0-1,1 26,-1 0,0 24,25-24,0-1,0 26,0-51,25 26,0-25,-1 0,26-25,0-25,-26 0,51 0,-50-24</inkml:trace>
  <inkml:trace contextRef="#ctx0" brushRef="#br0" timeOffset="48914.797">7962 9699,'25'-50,"-25"25,-25 0,0 1,1 24,-1 24,0 1,-25 25,50-1,-24 1,24 0,0 24,24-24,1-26,0 1,25 0,-1-50,1 0,0 1,-1-26</inkml:trace>
  <inkml:trace contextRef="#ctx0" brushRef="#br0" timeOffset="49148.8111">8359 8731,'0'0,"-25"25,1 25,24 24,-25 0,0 51,25-1,-25 0,0 24,1-24,-1 25,25-50,-25 1,25-26,-25-24,25-1,0-49,0-24</inkml:trace>
  <inkml:trace contextRef="#ctx0" brushRef="#br0" timeOffset="49804.8486">8508 9426,'0'25,"-25"-1,0 1,-24 25,-1-25,1 24,-1 1,0-25,26 24,24 1,0-25,0 24,49-24,-24 0,49-25,-24 0,24-25,1 0,-26 0,26 1,-26-26,-24 25,25-24,-25 24,-25 0,0 0,0 25,-25 25,25-25,-25 50,0-26,25 26,-25 0,25-26,0 26,25-25,-25 0,25-1,0 1,0 0,-1 0,1 25,-25-26,50-24,-50 25,25-25,-1 0,-24 0,0-25,0-24,0-1,-24-24,24-1,-25 1,25 24,-25-24,50 24,-25 1,0-1,49 25,-24 0,25 25,0 0,-1-24,-24 24,25-25,-1 25,-24-25,0 0,-25 0,25 1,-25 24,0-25,0 0,0-25</inkml:trace>
  <inkml:trace contextRef="#ctx0" brushRef="#br0" timeOffset="51561.9491">2753 11782,'25'-49,"-25"-26,0 26,25-51,-25 1,0 0,0 0,0 24,0 1,0 24,0 25,0 25,0 25,25 50,0-1,24 25,1 1,-1-1,1 0,0-25,-1 1,1-1,-25-49,-1-25,-24 0,0 0,-49-25,24 0,-49 1,-1-26,1 0,-1 26,1-1,24 0,1 0,24 25,25 25,0-25,0 25,50-25,-26 25,26-25,0 0,-1 0,26 0,-26-25,1 0,-1 0,1-24,-25 24,0 0,-1 0,1 0,-25 1,0-1,0 25,0 0,0 0,0 25,0 24,0-24,25 0,-25 24,0 1,25 0,-25-1,0 1,25-1,-25-24,0 0,0 25,0-26,0 1,0 0,0-25,0 25,0-25,-25 0,25 0,0 0,0 0,0-25,0 25,0-25,0-24,0-1,0 0,-25-24,25 0,0 24,0-49,0 24,-25 1,25 24,0-24,0 24,0 25,0-24,0 49,0-25,0 25,25-25,-25 50,0-25,25 25,0 24,24-24,-24 25,25 0,-1-1,26 26,-26-26,-24 1,25-1,-1 1,-24-25,0 0,0-1,-25 1,0-25,-25 0,0 0,0-25,-24 1,-1 24,0-25,-24 0,24 0,1 25,-1-25,1 25,24 0,0 0,25-24,25 24,0-25,-1 0,1-25,0 26,25-26,-1 0,-24 26,25-26,-26 25,1 25,-25 0,0 25,0 0,0 49,0-24,-25 24,25-24,-24 49,24-49,-25 24,0-24,25-1,-25-24,0 0,25 0,0-25,0 0,0-25,0 0</inkml:trace>
  <inkml:trace contextRef="#ctx0" brushRef="#br0" timeOffset="52464.0006">2729 14238,'0'25,"24"24,-24-24,0-25,0 0,0 0,0 0,0-50,0 26,0-26,0-24,0 24,25-24,-25-1,0 1,0 24,0 1,0 49,0 0,25 0,0 24,0 51,-1-1,1-24,25 49,-1-25,-24 1,25-26,-1 26,-24-50,0 0,-25-1,0-24,-25-24,0 24,-24-50,-26 25,26-25,-26 26,26-1,-1-25,1 25,24 25,25-24,0 24,25 0,24-25,1 25,24-25,25 0,-24-24,-1-1,1 25,-1-24,0 24,-49-25,25 50,-50-25,0 25,-25 25,0 25,0-1,-24 1,-26 0,26 24,-1 0,1-24,-1 24,0-24,1 0,24-25,0-1,25 1,-25 0,50-25,-25 0,25 0,0-25,24 25</inkml:trace>
  <inkml:trace contextRef="#ctx0" brushRef="#br0" timeOffset="53087.0364">3299 14387,'25'-50,"0"25,-25-24,24-26,-24 1,0 24,25-49,-25 25,0-1,0 26,0-26,0 26,0 24,25 25,-25 25,25 49,0-24,-1 24,1 25,0 0,25 1,-26-26,1 0,0 1,0-25,-25-26,0 1,-25-25,25 0,-50-25,26 1,-26-26,0 0,1 1,24 24,-25 0,50-25,0 26,0-1,50 0,0 25,-1-50,26 26,-1-26,1 0,-1 1,-24-26,-1 51,1-26,-25 0,-1 26,-24 24,-24 0,-1 49,-25 1,1-1,-1 26,-24-1,-1 25,25-24,-24 24,24-25,1 26,-1-26,1-24,24 24,0-49,25 0,-25 0,25-1,0-24,25-24,-25-1,25 0,0 0</inkml:trace>
  <inkml:trace contextRef="#ctx0" brushRef="#br0" timeOffset="54213.1008">4762 15230,'0'0,"0"0,0 0,0 0,-24 0,24 25,0 24,0 1,-25 25,25 24,0-25,0 50,0-25,0 1,0-1,0-25,0 1,0-26,0 1,0-25,0-1,0-24,0 0,0-49,0 24,-25 0,25-49,0 24,-25 1,0-26,1 26,-1-1,-25 0,25 26,-24 24,24 0,-25 24,26 26,-1 0,0-1,25 26,-25-1,50 0,-25-24,25 0,0-1,-1-24,1 0,0 0,0-50,24 25</inkml:trace>
  <inkml:trace contextRef="#ctx0" brushRef="#br0" timeOffset="54487.1164">4936 16024,'0'25,"0"-1,0 1,0 0,0 25,0-1,0 1,25-1,0-24,-25 0,49-25,-24 0,0-25,25 0,-26-24,-24 24,0-25,0 26,-24-26,24 25,-25 0,0 1,-25-1,50 0,0 25,0-25</inkml:trace>
  <inkml:trace contextRef="#ctx0" brushRef="#br0" timeOffset="54765.1323">5705 15577,'25'0,"-25"0,0 0,0 0,0 25,-25 25,25-1,0 1,-25 24,25 1,0 24,0 0,0 0,0-24,0 24,0-49,0 24,0-49,0 0</inkml:trace>
  <inkml:trace contextRef="#ctx0" brushRef="#br0" timeOffset="55334.1649">5507 16049,'0'-25,"0"0,0 0,24 0,1 1,0-1,0 0,24-25,-24 1,25 24,-25 0,-1 0,1 25,25 0,-25 25,0 25,-1-1,1 26,-25-1,25 25,-25-24,-25-1,25 1,0-1,0-49,-25 0,25-25,0 0,0 0,0-25,0 0,25 25,-25-25,25 25,0 0,0 0,-1 25,1-25,25 0,-25-25,24 25,-24-49,25 24,-26-25,26 1,-50-1,25 0,-25 1,0 24,0 0,-25 25,0 25,0 25,1-1,24 1,-25 24,25-24,0-1,25 1,-1-25,-24 0,50-25,-25-25</inkml:trace>
  <inkml:trace contextRef="#ctx0" brushRef="#br0" timeOffset="56565.2352">6945 16222,'0'25,"0"25,-24-26,24 1,0-25,0 0,-25 0,25-25,0 1,0-1,0-25,0-24,25-1,-25 26,24-26,-24 1,25 0,-25 24,25 0,0 26,0 24,-25 0,24 24,1 26,0 0,0-1,0 1,24 24,-24-24,0-25,0-1,-1-24,1 0,0 0,0-24,-25-1,25 0,-25-25,24 1,-48-1,24 25,-25 1,25-1,-50 25,50 25,-49 24,49 1,-25-1,25 1,0 24,0-24,0 0,0-26,25 1,-25-25,24 0,1-25,0 1,0-1,0 0,-1-25,1 50,0-24,0 24,-25 0,25 24,-1 1,-24 0,25 0,-25 0,0 24,0-49,-25 25,25-25,-24 0,-1 0,25 0,-25 0,25 0,0 0,0 0,0 0,0-25,25 25,0 0,-1 0,26-49,0 24,-1-25,1 1,-1-26,-24 1,25-1,-25-24,-1 0,1 25,0-26,-25 26,0-1,-25 26,25 24,-25 25,25 25,-24 24,24 51,-25-26,25 50,-25 0,25 25,0-25,25 0,-25 0,0-25,25-24,-25-26,0-24,0-50,0-24,-25-1,25-49,-25 0,-25-1,26-24,-1 25,0 0,-25 49,26 1,24 24,0 25,0 0,24 50,26-26,0 26,24-25,-24 0,-1-1,26-24,-26 0,-24-24,0-1,0 0,0 25</inkml:trace>
  <inkml:trace contextRef="#ctx0" brushRef="#br0" timeOffset="56747.2456">8260 16173,'0'49,"0"1,0-1,-25 1,0-50,25 0,0 0,0 0,0-25,0 0</inkml:trace>
  <inkml:trace contextRef="#ctx0" brushRef="#br0" timeOffset="56923.2558">8508 16197,'25'25,"-25"-25,0 25,0-25,0 0,0 0,0 0,0 0,25-25</inkml:trace>
  <inkml:trace contextRef="#ctx0" brushRef="#br0" timeOffset="57095.2655">8806 16173,'0'24,"24"1,-24 0,0-25,25 25,-25 0,0-25,0 24,0-24,25 25,-25-25</inkml:trace>
  <inkml:trace contextRef="#ctx0" brushRef="#br0" timeOffset="126085.2116">9649 16991,'0'0,"0"25,0-25,25 25,-25-25,25 25,-1-1,1 1,0 25,25-25,24 24,-24 1,24-1,1 1,-1 0,25 24,-24-49,-1 25,0-1,-24 1,0-25,-50-25,49 49,-49-49,0 0,0 0,0 0,0 0</inkml:trace>
  <inkml:trace contextRef="#ctx0" brushRef="#br0" timeOffset="126645.2437">9575 17090,'0'0,"0"0,0 0,0 0,0 25,24 0,1 25,-25-26,25 26,0 0,0-1,-1-24,1 0,-25 0,0-25,0 0,0 0,0-25,-25-25,1 1,-1-1,0-24,0-1,-24 1,24-1,0 1,0 49,0-24,25-1,25 25,0 25,25 0,-26 25,26 0,0 0,24-1,-24 26,-1-25,1 0,-25-1,24 1,-24-25,25 0</inkml:trace>
  <inkml:trace contextRef="#ctx0" brushRef="#br0" timeOffset="127856.3129">11435 16470,'-25'25,"25"0,0 25,0 24,0 0,25 26,-25-1,25 25,0-25,-25 25,24 0,-24-50,0 26,25-26,-50 1,25-51,0-24,-24 75,24-75,0 0,-50-25,50 25,-50-74,26 49,-1-25,0 1,-25-1,26 25,-1 0,-25 25,0 0,26 25,-26 0,0 0,1 24,24 26,0-26,0 26,25-26,0 26,25-26,0 1,25 0,-1-1,1-24,24 0,1-25,-1 0,25-25,-24 0,-1 0,1-24,24 24,-50-25,26 1,-26-26,1 51,-25-26,-25 50,0-74,0 24,-25 25,0 0,25 25,-49 0,49 0,-75 0,75 0,-74 75,74-75,-25 49,25-49,-25 75,25-75,50 49,-50-49,49 50,-49-50,75 25,-26-25,1-25,0 0,-1 0,1 1,-1-26,1 0,0-24,-1 0,-24-1,25-49,-50 25,25 0,-25-50,-25 50,0-1,0-24,0 50,1 0,-1 24,-25 25,25 25,0 25,1 25,-1 24,25 0,0 50,0 0,0 0,25 0,-1 0,-24 0,50-24,-25 24,0-50,0 1,24-51,-49-24,50 100,-50-100,25 49,-25-49,0 0,49 25,-49-25</inkml:trace>
  <inkml:trace contextRef="#ctx0" brushRef="#br0" timeOffset="128546.3524">12675 16594,'0'0,"0"0,0 0,0 0,0 25,0 0,0 25,0-1,0 26,0-1,0 25,0 0,-25 1,25-1,0 0,0-25,0 1,0-1,-24-24,24-50,0 50</inkml:trace>
  <inkml:trace contextRef="#ctx0" brushRef="#br0" timeOffset="128680.3601">12700 17785,'50'74,"-50"-74,0 0,0 0,0 0,0 0</inkml:trace>
</inkml:ink>
</file>

<file path=ppt/ink/ink4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2-11-29T21:28:22.899"/>
    </inkml:context>
    <inkml:brush xml:id="br0">
      <inkml:brushProperty name="width" value="0.05292" units="cm"/>
      <inkml:brushProperty name="height" value="0.05292" units="cm"/>
      <inkml:brushProperty name="color" value="#FF0000"/>
    </inkml:brush>
  </inkml:definitions>
  <inkml:trace contextRef="#ctx0" brushRef="#br0">23937 1315,'0'0,"0"0,0 0,0 0,0 0,0 0,-50-25,50 25,-50 0,50 0,-74-25,74 25,-75-50,51 26,-26-1,-24-25,24 25,-24 25,-1-49,-24 24,25 0,-26 0,-24 1,25-26,-25 25,-25 0,25 1,-25-1,-24 25,24-25,-25 25,-24 0,-1-25,26 25,-26-25,1 25,-1 0,26-24,-26 24,1 0,0-25,-1 25,1 0,-26-25,26 25,-25 0,0 0,-26 0,26 25,0-25,-25 25,0-1,25 26,-25-25,24 49,1 1,0-26,0 50,24 1,1-1,24 25,25 0,0 0,50 0,0 25,25 0,24-1,25-24,0 25,25 0,0 0,25 0,0 0,25-1,24 1,0-25,1 0,49 0,0 0,25-24,0-1,24-25,1 1,24-1,1-24,24-1,25-24,0 0,25 0,0-25,24 0,1 24,-25-24,25 0,-1 0,1-24,0 24,-26 0,26 0,0-25,-25 25,24-25,-24 25,25-25,-25 0,-25 1,0-26,0 0,-25 1,0-26,-24 1,-1 0,0-1,-24-24,0 0,-50-25,25 24,-25-24,-50-24,25-1,-49 0,-25-25,-1 1,-24 24,-49-25,-1 1,-24 24,-25-25,-1 25,-24 25,-24 25,-1-25,0 50,-25-26,1 26,-1 24,0 26,1-1,-1 50,174-25</inkml:trace>
  <inkml:trace contextRef="#ctx0" brushRef="#br0" timeOffset="36066.0629">8037 13940,'0'0,"0"25,0-25,0 0,25 0,-25 0,24 0,1 0,0 0,0 0,24 0,1 0,24 0,-24 0,24 25,-24-25,24 0,-24 25,24-25,-49 0,25 0,-25 24,-1-24,-24 0,25 0,-25 0,0 0,0-24,-25 24,25 0</inkml:trace>
  <inkml:trace contextRef="#ctx0" brushRef="#br0" timeOffset="36411.0826">7913 14039,'0'0,"0"0,0 0,0 25,24-25,-24 25,50-25,-25 0,25 25,24-25,-24 25,24-1,0-24,1 25,-1-25,-24 0,24 25,-24-25,-1 0,-24 0,0 0,-25-25,0 25,0 0,0 0,-25-25</inkml:trace>
  <inkml:trace contextRef="#ctx0" brushRef="#br0" timeOffset="37147.1245">9723 13171,'0'0,"25"0,-25 0,0 0,25 25,-25-25,0 0,-25 25,25-25,0 25,-25 0,1-1,-26 1,25 25,-24-25,24-1,-25 26,25-25,1 0,-1-1,0 1,25 0,25-25,0 25,-1-25,26 25,0-25,-1 0,26 24,-26-24,1 25,24-25,-24 0,-25 25,24-25,-24 25,-25-25,25 0,-25 0,0 0,0-25,0 0,25 0</inkml:trace>
  <inkml:trace contextRef="#ctx0" brushRef="#br0" timeOffset="37528.1465">10244 12998,'0'0,"-24"24,24-24,0 25,0-25,-25 50,25-25,-25 49,25-24,-25 49,25-25,-25 26,25-1,0 0,-24 0,24 0,0-24,0-1,0 1,0-1,0-24,0-1,0-24,0 25,0-25,0-1,0-24,0 25,0-25,0 25,0-25,0 0,0 0,0 0,0 0</inkml:trace>
  <inkml:trace contextRef="#ctx0" brushRef="#br0" timeOffset="53902.083">14560 2952,'0'0,"0"0,0 0,0-25,0 0,0 25,-24 0,24 0,0-25,-25 25,0-24,25-1,-25 25,0 0,-24-25,24 25,0-25,-25 25,26 0,-26-25,0 25,-24 0,24 0,1 0,-26 0,1 0,24 0,-24 0,-25 0,0 0,24 25,-24-25,0 25,-1-25,-24 0,0 25,25-25,-50 0,25 25,-24-25,-1 0,-25 24,25-24,-24 0,-1 0,-24 0,24 0,-25 0,1 0,24 0,-49 0,25-24,-1 24,1-25,-1 25,1-25,0 25,-1 0,1 0,-1 0,26 0,-26 25,26-25,-1 49,0-24,25 0,-24 25,49-1,-25 1,25-25,0 24,0 26,25-51,-1 26,26 24,0-24,24-25,0 24,1-24,24 25,0-25,0-1,1 1,24 0,-25-25,25 25,0 0,0-25,0 0,0 0,0 0,-25 0,25 0,-25-25,25 25</inkml:trace>
  <inkml:trace contextRef="#ctx0" brushRef="#br0" timeOffset="54226.1016">5953 3597,'0'0,"0"0,0 0,0 0,-25 0,25 0,0 24,0 1,-24 0,24 25,-25-25,25-1,-25 1,25 0,0 0,0 0,25-25,0 0,24 0,1 0,-25 0,24 0,1 0,-25-25,24 25,-24 0,0 0,-25 0,25 0,-1 0,-24 0</inkml:trace>
  <inkml:trace contextRef="#ctx0" brushRef="#br0" timeOffset="55849.1943">2902 5606,'0'0,"0"0,0 0,0 0,0 0,0 0,0 0,0 0,0 0,0 0,0 0,0 0,0 0,0-25,0 0,0 25,0-49,0-1,0 0,0 1,0-1,0-24,25 24,-25 1,25-26,-25 26,25-1,-1-24,-24 49,0-25,25 25,-25 0,0 1,25-1,-25 25,0 0,0 0,0 0,0 0,25 0,-25 25,0-1,0 1,25 25,-25 0,24-1,-24 1,0-1,25 1,-25 24,25-24,-25 0,0-1,25 1,-25-25,0-1,0-24,0 0,25 0,-1 0,1-24,0-1,-25-25,50 1,-26-1,1-24,25-1,-25 1,-1-1,26 26,-25-1,0-24,-25 49,24 0,1 0,-25 25,0 0,0 0,0 25,0 0,0 0,0 24,25 26,-25-1,0 1,0-1,0 25,0-24,25 24,-25-25,0 1,25-26,-25 1,0-1,0 1,0-50,0 25,0 0,0-25,25 0,-25-25,24 0,1 0,0-24</inkml:trace>
  <inkml:trace contextRef="#ctx0" brushRef="#br0" timeOffset="56238.2167">4564 5110,'0'0,"0"0,0 0,0 0,25 0,0 0,-1 0,1 0,0 0,25 0,-26 0,1 0,0 0,25-25,-25 25,-1 0,1-25,25 25,-50 0,49 0,-49-25</inkml:trace>
  <inkml:trace contextRef="#ctx0" brushRef="#br0" timeOffset="56570.2355">4638 5457,'0'25,"25"-25,0 0,0-25,24 25,-24 0,25 0,-25-25,24 25,-24 0,0 0,0 0,-25 0,25 25,-25-25,24 0,-24 0,0-25,0 25</inkml:trace>
  <inkml:trace contextRef="#ctx0" brushRef="#br0" timeOffset="67338.8516">5854 5606,'0'25,"0"-25,25 0,-25-25,25-25,-25 25,0-49,24 0,1-1,-25 1,25-25,0 24,0 1,-25-1,0 51,24-1,-24 25,25 25,-25-1,0 51,0-1,0 1,25-1,0 0,-25 1,25-26,-1-24,1 0,0-25,0-25,0 0,-1-24,26-26,-25 1,0-25,-1 0,1-1,0 26,0-25,-25 49,25 25,-25 25,24 25,-24 25,25 24,-25 1,25 24,-25 0,25 25,-25-25,25-24,-25-1,0-24,24-1,-24-49,25 0,-25-25,25-24,0-26</inkml:trace>
  <inkml:trace contextRef="#ctx0" brushRef="#br0" timeOffset="67925.8851">7020 4638,'25'-24,"-25"-1,24 25,26 0,-50 25,50 24,-26 1,1 49,0-24,0 24,-25-25,25 25,-1-24,-24-26,25 1,-25-25,0 0,0-25,0-25,-25 0,1 0,-26-24,0 24,-24 0,24 25,-24 0,24 0,1 50,24-1,25 1,0 24,0-24,0 24,50-24,-26-25,26-1,0 1,-1-50,1 1,-1-26,1 25,-25-74,0 49,-1-74,1 50,0-25,-25 0,25 24,-25 26,0 24,25 0,-25 50,24 0,1 24,0 26,0-1,24 0,-24 26,25-26,-1 0,1-24,-25 0,24-1,-24-49,25 0,-25-25,-1-24,1-26</inkml:trace>
  <inkml:trace contextRef="#ctx0" brushRef="#br0" timeOffset="68146.8977">7962 4638,'0'0,"-25"0,25 50,-24 0,-26 49,0-25,26 50,-26 0,0 0,-24 0,24-24,1-1,24 0,0-25,0-24,25-25,0-25,0-25,25-25,0-24</inkml:trace>
  <inkml:trace contextRef="#ctx0" brushRef="#br0" timeOffset="68424.913">8161 4142,'49'-49,"-49"24,25 25,-25 0,0 50,-25 24,-24 25,24 25,-25 50,1 24,-1 26,0-1,26 0,-1 0,0-24,25-50,0 24,25-49,0-49,-1-1,1-49,25-25,0-50</inkml:trace>
  <inkml:trace contextRef="#ctx0" brushRef="#br0" timeOffset="68914.9417">8781 4787,'0'-25,"0"25,0 0,-25 0,0 25,0 0,-24 0,24 25,0-1,-24 1,49 24,0-24,24 24,1-24,25-1,-1 26,-24-50,25-1,-50 26,25-25,-25-25,-25 0,-25 25,25-50,-49 25,24 0,1 0,-1-25,1 25,24-25,0 25,25-25,25 25</inkml:trace>
  <inkml:trace contextRef="#ctx0" brushRef="#br0" timeOffset="69249.9607">9426 5060,'0'0,"0"-25,0 25,-25 0,-25 0,26 25,-26 0,25 25,-24-1,-1 1,25 49,-24-25,49 1,0-1,24 1,1-26,25-24,-1 0,26-25,-1-25,1 25,24-50,-25 1</inkml:trace>
  <inkml:trace contextRef="#ctx0" brushRef="#br0" timeOffset="69586.9801">9798 4068,'0'0,"25"0,-25 25,49 24,-24 26,25 24,-1 0,-24 50,25 0,-25 25,-1-1,1 1,-25-1,-25 1,1-50,-1 25,0-75,-25 26,25-51,1 1,-1-25,25-50,-25 0,0-25</inkml:trace>
  <inkml:trace contextRef="#ctx0" brushRef="#br0" timeOffset="70094.0092">2679 6524,'0'0,"0"0,25 24,0-24,-1 0,26-24,0 24,49 0,0-25,0 0,25 25,-25-25,1 0,-1 25,-25-24,1 24,-26 0,-24 0,-25 0,0 0,-25 0</inkml:trace>
  <inkml:trace contextRef="#ctx0" brushRef="#br0" timeOffset="70343.0234">2853 6697,'0'0,"0"0,49 25,26-25,24 0,0-25,25 25,0 0,-25 0,25 0,-49 0,-1 0,-24 25,-25 0,-25 0,0-25,0 0,0 24,0-24</inkml:trace>
  <inkml:trace contextRef="#ctx0" brushRef="#br0" timeOffset="83279.7631">8359 8682,'25'0,"-25"24,0-24,0 50,-25-25,25 0,-25-1,1 1,-1 25,0-1,0 1,0 25,1-1,-1 0,0 1,25-1,0 1,0-1,25 0,0-24,24 0,1-1,-1-24,26 0,-1-25,1 25,-26-25,26-25,-1 25,-24-25,-1-25,-24 26,25-26,-26 25,-24-24,25-1,-25 0,0 26,-25-26,25 25,-24 0,-1 1,-25 24,25 0,1 0,-26 24,25-24,0 50,-24-25,49 24,-25-24,0 25,25-1,0 1,0-25,25 24,-25-24,25 0,-25-25,0 0,0 25,0-25,0-25,0 0</inkml:trace>
  <inkml:trace contextRef="#ctx0" brushRef="#br0" timeOffset="94509.4056">12998 10964,'0'0,"0"0,-25 24,25 1,0-25,0 25,0-25,0 0,0 0,0 0,0 0,0 0,0-25,0-24,0 24,25-25,-25 1,0-26,24 1,1-1,-25-24,0 25,0-1,25 26,-25-1,0 1,0 24,0 25,25 25,-25-1,25 26,-25 0,24 24,-24 0,0 1,25-1,-25-24,0-1,25 1,-25-50,25 25,-25-25,25-25,0-25,24 1,-24-26,0 1,24 0,-24-26,25 26,-25-25,24 49,-24 1,0-1,0 50,-1 0,-24 25,25 24,0 1,-25 24,0 26,25-1,-25-25,25 25,-25 1,24-26,-24-24,25 24,-25-24,25-50,-25 24,0 1,0-25,0 25,0-25,0 0,0 0,0 0,0 0,0 0,25 0,-25 0,25 25,-25-25,0 25</inkml:trace>
  <inkml:trace contextRef="#ctx0" brushRef="#br0" timeOffset="97525.5782">9599 13618,'-24'25,"24"-1,0-24,24 0,1-24,0-26,25 25,-1-24,1-26,-1 1,26-1,-26 26,-24-1,25 25,-25 25,-25 0,-25 50,0 0,-25 24,1 25,-1 0,-24-24,24 24,1-49,24-26,25 1,25-25,-1-49,26 24,0-50,24 26,-24-1,24 1,-49 24,25 0,-50 50,-25 24,0 1,-25 49,1 0,-26 1,26-26,-1 0,25-24,0-25,50-25,0-25,25 0,24 0,-24-24,49 24,-49 0,-1 25,-24 0,0 50,0-1,-50 1,0 0,25-1,-50 1,50-25,-24-1,24 1,0-25,0-25,0 1,24-1</inkml:trace>
  <inkml:trace contextRef="#ctx0" brushRef="#br0" timeOffset="98074.6096">10517 13667,'0'0,"0"25,25 0,-25 0,25 0,-25 24,0 1,0-1,0 1,0 0,0-1,0-24,0 0,0-25,0 0,0-25,25 25,-1-50,26 1,0-1,24-24,0-25,50 24,-24 1,24-1,25 1,-25 0,-25 24,25-24,-50 49,25-25,-49 0,24 26,-49-1,0 25,0 0,-25 0,0 0,25 0,-25 0,0 0,0 0,0 0</inkml:trace>
  <inkml:trace contextRef="#ctx0" brushRef="#br0" timeOffset="119764.8502">15577 4986,'25'-25,"-25"25,-25 0,25 0,-24-25,-1 25,0-25,0 25,-24-24,-1 24,0 0,1-25,24 25,-25 0,25 0,25 25,-24-1,24 26,0 0,0 24,0 25,0 0,-25 25,25 0,-25 0,0 0,0 1,1-1,-1 0,25-25,0-25,0 1,25-26,24 1,1-25,-1-1,1-24,0 25,-1-25,26 0,-50 0,24-25,-24 1,0 24,0-50</inkml:trace>
  <inkml:trace contextRef="#ctx0" brushRef="#br0" timeOffset="120200.8751">15825 5556,'25'-25,"-25"1,25-1,0 0,0 0,24 0,-24 25,0-24,24 24,-24 0,25 24,-50-24,25 50,-1 0,-24-1,-24 26,-1-1,-25 25,1-24,-1 24,-24-25,24 1,25-1,-24-24,24-1,25-24,0 0,25-25,-25 0,49 0,1 0,-25-25,24 0,1 1,-25-1,24 0,1 0,-1 0</inkml:trace>
  <inkml:trace contextRef="#ctx0" brushRef="#br0" timeOffset="120376.8852">16421 6325,'0'25,"0"49,0-24,-25 0,25-1,-25 1,25-1,-25-24,25 25,-25-25,25-1,0 1,0-25</inkml:trace>
  <inkml:trace contextRef="#ctx0" brushRef="#br0" timeOffset="120836.9114">16793 5531,'25'-49,"24"-1,1 1,-25 24,24-25,1 25,-1 1,-24 24,0-25,25 50,-50-1,0 1,-25 25,0-1,0 1,-24 24,-1-24,25 24,25-24,0 0,25 24,0-24,24-1,1 1,0 0,-1-26,1 26,-25 0,-25-26,-25 1,0 0,0 25,-24-26,-1 1,-24-25,24 25,0-25,26 0,-1 0,25 0,0 0,0-25,25 25,-1-25</inkml:trace>
  <inkml:trace contextRef="#ctx0" brushRef="#br0" timeOffset="121023.9221">17462 6251,'25'25,"-25"24,0-24,0 25,-25-1,1 1,24-25,-25 24,0 1,0-25,25-1,0 1,0-25,25-25</inkml:trace>
  <inkml:trace contextRef="#ctx0" brushRef="#br0" timeOffset="121454.9461">17983 5407,'-24'50,"-1"24,25-24,-25 24,25 1,0-26,25 26,0-50,24-25,1 0,-1 0,1-25,0-25,-1 1,-24-1,25-24,-26-1,-24 1,25-1,-25 51,0-1,-25 0,25 50,0 24,0 1,0 49,0 0,0 1,0 24,-24-25,24 0,0 0,0-49,24 24,-24-49,0 0,0-25,25-25,0-24,-25-26</inkml:trace>
  <inkml:trace contextRef="#ctx0" brushRef="#br0" timeOffset="121835.9686">18678 5159,'25'-24,"24"24,-24-25,25 25,-25 0,24 0,-24 0,0 25,0-1,-25 26,0 0,24 24,-24 25,25 0,-25 1,25 24,0 0,-25-25,25-25,-1 26,-24-51,0 1,0-1,0-24,-49-25,24 25,-25-25,26 0,-26 0,0 0,26 0,-26 0,25 0,25 0,-25 0,50 0,-25-25,25 0,-25-24</inkml:trace>
  <inkml:trace contextRef="#ctx0" brushRef="#br0" timeOffset="122608.0127">19546 4465,'-25'-25,"-24"-25,-1 26,-49-26,24 0,-49 26,0-51,-49 26,-1-1,-24 0,-26 1,-24 24,0 0,-49 0,24 25,-25 0,1 25,-1 0,-25 25,26-1,-1 26,25 24,25-25,0 50,25 0,0 25,49 0,25 0,25 24,25 26,25-26,49 1,0 0,50-1,49 1,1-25,49 0,24-1,51-24,24-24,50 24,0-50,74 1,-24-26,24 1,50-1,-25-24,25-25,-25 0,25-25,-25 1,0-51,-25 1,-25-25,-24-1,0-49,-25 1,-50-26,-50-24,-49-26,-24 26,-26-50,-74 25,-49-1,-26 1,-49 0,-25 49,-49 1,-1 49,-24 0,0 49,-25 1,25 24,-1 50,26 25,24 0,25 24,25 1,25 49,25-24</inkml:trace>
</inkml:ink>
</file>

<file path=ppt/ink/ink4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37.261"/>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1327 1841 39,'11'0'40,"-1"2"1,-10-2 1,10 2-18,-10-2-15,0 0-3,0 0-3,15 9-1,-1-1-1,5 0-1,5 1 0,6 2 0,3 2 0,5 2 0,-2 2 0,-1 4-1,-4 0 1,-4 6-1,-27-27-1,35 65 1,-35-65 3,12 71-3,-12-71 3,-4 66-3,4-66 0,-11 51 3,11-51-2,0 0-1,0 0-1,-4 41 4,4-41-2,0 0 0,41-1 3,-41 1-5,52-5 5,-52 5-3,70-7-1,-70 7-1,75-1-2,-75 1 6,70 6-5,-70-6 5,56 4-5,-56-4 4,0 0-2,52 0 2,-52 0-3,0 0-1,0 0 2,0 0-5,0 0 1,0 0-7,41-14-8,-41 14-13,0 0-5,0 0 1,0 0 2</inkml:trace>
  <inkml:trace contextRef="#ctx0" brushRef="#br0" timeOffset="485">2198 2145 38,'-9'-10'32,"-4"1"1,-7 4-10,3-2-4,-11 8-6,6 0-5,-5 0-1,6 3-3,1 0-2,5 0 0,15-4-1,0 0 0,0 0-1,0 0 0,0 0 3,54 38-1,-54-38 0,57 19-2,-57-19-1,55 22 3,-55-22-3,0 0 3,51 33-6,-51-33 4,0 0-2,0 0-1,7 50 5,-7-50-3,0 0 4,-32 49-6,32-49 6,-38 46-6,38-46 5,-47 53 3,47-53-4,-51 52-1,51-52-2,-45 40 1,45-40-8,0 0-19,-43 30-13,43-30-3,0 0 3</inkml:trace>
  <inkml:trace contextRef="#ctx0" brushRef="#br0" timeOffset="1170">910 1365 36,'0'0'38,"-12"-16"2,0 12-2,-5-1-16,-2 11-14,-8 9-4,-2 6-4,-2 7 1,1 8-2,6 7 1,2 6 0,10 3 0,7 2 0,11-5-1,6-7 1,9-1-1,3-11 2,5-8-2,4-10 1,1-16 0,0-12-1,1-12 2,-3-6-1,-2-11 2,-5 0-2,-6-7 2,-6-1 0,-10 7 0,-7 4 1,-11 9-1,-5 10 1,-7 8-2,-1 12 0,-3 11-2,2 9-3,6 7-2,-2-2-20,13 4-14,4-3-2,12-3 3,-4-20-1</inkml:trace>
  <inkml:trace contextRef="#ctx0" brushRef="#br0" timeOffset="1748">1211 1350 18,'-1'10'34,"1"-10"2,-10 7-1,10-7-15,-20 5-8,10 1-4,-6-2-3,0 10-1,-1 1-1,0 6-1,1 4-1,2 7-1,5 5 1,5 2 0,6 5-2,5-3 2,6-3-2,7-5 2,4-8-1,2-10 0,1-11 0,1-10-1,-4-15 1,-5-12-1,-5-8 2,-7-11-1,-10-10 3,-6-3 0,-14-11 0,-5-1 0,-8-1 1,-4 2-1,-2 6-1,1 10 1,4 9-2,6 11-1,6 14-1,7 12-1,8 14-4,10 0-16,-4 13-18,14 5 0,4 3-1,4 2 1</inkml:trace>
  <inkml:trace contextRef="#ctx0" brushRef="#br0" timeOffset="2296">1328 1334 58,'9'15'39,"-6"-2"-2,-6 4 1,6 6-32,-6 1-4,4 3-3,4 4 0,2 0 0,5 0 0,4-5-1,2-8 2,2-5 1,-1-11 0,-2-7 0,-6-12 0,-2-12 1,-7-11 0,-6-10 2,-11-15 0,-8-11 0,-10-9 0,-7-2 1,-10-10-1,-2 11 1,-3 5-3,6 9 0,4 16-1,8 15-2,10 17-1,8 11-2,15 25-3,4-12-21,19 28-14,4-3 0,10 4 1</inkml:trace>
  <inkml:trace contextRef="#ctx0" brushRef="#br0" timeOffset="3339">179 719 78,'0'0'43,"7"-11"-2,-12-9 1,3-6-35,-13-12-5,-2-16-1,-4-6 0,-3-7-1,2-7 0,-1 0 1,2-1 0,6 6 0,4 10-1,3 12 1,10 17-1,8 15 0,8 19-1,6 13-1,8 16 1,3 10-1,6 7 1,4 6-1,-2-4 2,-3 0-1,-5-9 1,-6-7 0,-5-11 0,-8-7 1,-8-5 0,-8-13 0,-19 11 0,-2-9 0,-11-2 1,-7 2-1,-3-1-2,-1 2 0,1 1-1,5-2-3,11 4-4,1-10-16,25 4-18,0 0 2,7-20-1,10-4 2</inkml:trace>
</inkml:ink>
</file>

<file path=ppt/ink/ink4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5:10.500"/>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91 822 38,'-15'-22'38,"-1"4"2,-1-3 0,17 21-18,-26-25-11,26 25-3,-18-13-3,18 13-1,-3 12-1,14 9-2,6 6-1,7 4 0,6 7 0,7 2-1,6 6 1,3-3 0,-1-3-1,-5-9 1,-6-7-1,-5-5 1,-9-10 0,-10-8 1,-10-13-1,-8-10 1,-7-11-1,-5-9 1,-4-12-1,-3-8 1,1-5-1,4 1-1,8 4 1,9 2 0,9 3-2,10 8 1,12 10-2,4 6-5,16 12-26,-4 5-6,3 5-1,-6 8 1</inkml:trace>
  <inkml:trace contextRef="#ctx0" brushRef="#br0" timeOffset="394">679 837 42,'32'27'37,"5"-11"1,0-14 0,3-6-21,-9-20-10,1-4-3,-9-10-2,-5-4 0,-11-4-1,-6 3 1,-12 2 1,-9 10-1,-7 12 0,-6 10 0,-5 18 0,-3 14-1,2 15 0,4 13 0,8 11-1,10 7 0,12-1 0,11-3 0,13-7 0,9-13-1,9-13 0,5-18-1,7-16-2,-1-21-2,2-9 0,-6-14-1,2-1 1,-6-6 1,-5 5 2,-6 6 4,-7 9 2,-4 17 3,-7 9 0,-1 20 0,-7 8 0,4 19-2,1 9-1,4 11-2,6 9-1,4 6 0,5 3 0,3 0-1,1 0 2,-2-6-1,-6 1 2,-6 0 1,-14-4 1,-10-4 0,-14-8-1,-9-4 1,-11-8-3,-5-6-1,-2-12-3,-2-16-7,9-13-33,4-22 1,13-18-2,9-19 1</inkml:trace>
  <inkml:trace contextRef="#ctx0" brushRef="#br0" timeOffset="963">1300 438 70,'19'5'40,"-1"10"-1,1 5-4,-6-10-46,5 3-27,1-6-1,1-2-1,0-1 0</inkml:trace>
  <inkml:trace contextRef="#ctx0" brushRef="#br0" timeOffset="1120">1522 915 62,'28'22'41,"1"-17"-1,6-11 0,-9-16-30,8-5-4,-4-9-4,-3-5 0,-8-3-1,-5 2-1,-7 5 1,-5 3 1,-8 7-1,-4 9 0,-7 12 1,-6 13-1,-1 11 1,0 11-1,-1 9 0,4 8 0,6 8-1,5 4 0,7 0-1,7-4 0,8-5-2,3-9-1,9-5-5,-4-23-17,13-6-16,1-16 2,5-12-2,1-13 3</inkml:trace>
  <inkml:trace contextRef="#ctx0" brushRef="#br0" timeOffset="1399">2027 788 64,'7'-22'41,"-7"22"-1,-13-6-4,1 29-17,-13 4-11,3 10-4,3 7-1,3 3-2,9 1-1,6 0-1,9-6 0,7-7-2,8-8-2,0-18-9,5-6-28,0-14 1,2-14 0,-3-18 0</inkml:trace>
  <inkml:trace contextRef="#ctx0" brushRef="#br0" timeOffset="1620">2277 114 57,'4'-57'42,"-4"16"-1,3 23 1,-3 18-21,-1 32-14,-1 22-4,2 20-2,-1 16 0,2 17-2,2 9 0,1 4-2,6-5 0,-2-11-3,5-11-3,-8-27-8,7-11-13,-11-32-6,-1-23-4,-3-17 2</inkml:trace>
  <inkml:trace contextRef="#ctx0" brushRef="#br0" timeOffset="1808">2194 662 61,'-28'-51'40,"7"18"-1,1 15-5,20 18-16,9 24-10,20 8-4,10 4-2,10-2-2,9-2 1,7-8-2,6-11 1,-1-13 0,-4-11 0,-6-11 1,-8-9-1,-12-4 1,-13-7 0,-12 3 1,-18 3 0,-13 10-1,-12 13 1,-9 12-1,-5 15 0,-6 14-1,4 14 0,6 10 0,13 5-1,13 0 1,12-9-1,12-5 1,13-15 0,14-13 0,6-12 0,4-11 0,-3-7 1,-6-4-1,-6 0-1,-10 6 1,-11 10 0,-13 3-1,-8 24 1,-5 4-1,1 3 0,3 4 1,3-2-1,11-8 1,8-10 0,10-14 0,9-16 1,4-12 0,2-14 1,-3-9 0,-5-11 0,-9-10 2,-12-8-1,-11-6 0,-17 0 0,-9 3 0,-8 7 0,-4 6-1,-1 10-1,3 13-2,6 13-1,5 12-4,27 21-37,-14-10-2,14 10 0,10-9-1</inkml:trace>
</inkml:ink>
</file>

<file path=ppt/ink/ink4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5:38.312"/>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161 2354 9,'0'0'26,"0"0"-3,0 0-3,0 0-2,3 11-4,-3-11-1,0 0-1,0 0-2,0 0-1,0 0-2,22-6-1,-9-4 0,10 0-1,2-12 0,9-3-1,4-11 1,2-6-1,-3-7-1,-1-6 1,-7-4-2,-3-1 0,-10 0 1,-8 4-1,-12 1 0,-9 8-1,-10 9 1,-9 15-1,-11 18 0,-10 14-1,-4 19 1,-3 17-1,2 19 1,6 13-1,6 11 0,9 5 1,13-3 0,14 0 0,17-8 0,16-11 0,14-13 0,13-15 1,9-14 0,7-11-1,7-15 0,4-8-1,-5-10 0,-6-5-3,-5-5-4,-15-5-32,2-4-3,-9-4-1,-8 0 0</inkml:trace>
  <inkml:trace contextRef="#ctx0" brushRef="#br0" timeOffset="504">698 1743 79,'0'0'40,"9"17"-1,2 6 0,5 10-35,4 3-2,4 8 0,3 3 0,2-3-1,-3-1 0,-4-10 0,-3-8 1,-2-12 1,-3-14-1,0-13 1,-4-14-1,-2-12 0,-2-14 0,0-13 0,-1-3-1,0-2-2,-2 7 1,-1 7-1,-2 10 0,0 14 0,5 18-2,5 19 1,2 12 0,5 12-1,4 5 1,7 0 0,7 1 0,8-8 2,1-12 0,5-9 1,-2-16 1,0-10 0,-7-13 1,-5-6-1,-16-8 0,-11-2 0,-17-3-2,-12 2 1,-13 11-1,-6 11 1,-6 14-2,-4 18 2,4 15-2,5 23 1,10 18 1,11 15-1,11 5-1,8 3 1,11-3 0,10-7 0,7-12 1,5-15 0,4-17 0,3-16 0,0-18 0,3-13 0,-2-14 1,-1-8-1,-4-12 0,-1-6 0,-6 1 1,-3 1-1,-7 12 0,-4 3-1,-6 15 1,0 16-1,-8 12 0,15 33 0,-8 2-1,0 7 1,3 0-1,0-1 1,3 0 0,-1-14-1,0-13 2,4-15-1,1-14 0,2-13 1,0-12 0,0-4 0,-1-9 0,2-1-1,-4 6 1,0 7-2,0 12 1,2 12 0,2 15-1,3 12 1,2 11-1,1 9 1,3 0 0,0 4 0,-2-3-1,-2-5 0,-2-2-2,-4-11-2,1 2-12,-5-21-25,1-3-2,-5-15 0,2-7 2</inkml:trace>
  <inkml:trace contextRef="#ctx0" brushRef="#br0" timeOffset="1392">2397 525 72,'18'-19'41,"-1"26"0,-5 16 1,6 19-33,-9 12-3,5 16-3,0 14 0,1 8-2,0 5 0,-1-1 0,1-7-2,-3-6 0,4-12-2,-7-14-2,4-9-7,-8-19-28,3-19-1,-8-10 0,5-31 1</inkml:trace>
  <inkml:trace contextRef="#ctx0" brushRef="#br0" timeOffset="1617">2486 558 86,'-8'-36'39,"5"22"0,3 14-8,7 24-24,3 12-3,3 14-2,4 11 0,2 11-1,5 8 0,1-2-1,0-3 0,-3-8 0,1-7-2,-4-16-2,0-8-14,-5-21-23,-14-15 2,8-15-2,-14-16 1</inkml:trace>
  <inkml:trace contextRef="#ctx0" brushRef="#br0" timeOffset="1840">2211 747 78,'0'0'41,"0"0"-1,37 6 1,8-11-35,5-2-3,3-5-1,3 0-4,-5-11-4,-3 10-13,-12-9-22,-12 5 1,-12 2-1,-9 6 1</inkml:trace>
  <inkml:trace contextRef="#ctx0" brushRef="#br0" timeOffset="2004">2402 868 59,'-10'42'40,"10"-3"-1,8-11 2,10 2-22,3-17-11,7-7-5,0-7-1,0-9-3,1-6-4,-5-14-11,4 1-24,-3-5 1,1-3-2,-1 1 2</inkml:trace>
  <inkml:trace contextRef="#ctx0" brushRef="#br0" timeOffset="2305">3214 698 60,'-30'28'36,"-5"0"-1,1 0-1,4 1-29,6-3-3,6 1 0,11-10 1,12-5 1,10-14 0,12-9 0,3-12 1,9-11 0,-2-9-2,3-8 0,-2-5-1,-5-7 0,-6-11 0,-7-1 0,-8-3 0,-6 9 0,-7 7 1,-3 7-2,-4 12 1,-1 17-1,0 28 0,2 21 0,3 24-1,4 17 0,5 19 0,1 17 1,2 12 0,6 9-1,1-1 1,5-1-1,-2-6 1,0-9-1,0-12 0,-4-16-1,0-12 0,-4-15-1,-2-14-2,-7-20-5,-1-15-33,10-13 0,-7-20 1,-2-17-1</inkml:trace>
  <inkml:trace contextRef="#ctx0" brushRef="#br0" timeOffset="2733">3662 548 79,'22'-41'41,"-4"-2"0,2 4 0,-11-6-31,8 5-5,-5 3-2,-1 5-1,-3 3 0,-2 9-1,-6 20 0,0 0 0,7 22-1,-4 11 1,0 12-1,3 5 0,1 12-1,1 2 1,2-1-2,0-4-1,0-5-3,-6-13-7,5-5-28,-14-9 0,-2-9-1,-7-9 1</inkml:trace>
  <inkml:trace contextRef="#ctx0" brushRef="#br0" timeOffset="2973">3703 776 53,'0'0'39,"-7"-11"-1,17 7 3,18 10-20,-2-7-12,8 2-3,0 0-3,1 0-2,-3-1-2,-8-8-7,2 1-32,-12-6 0,-3-7-1,-3-5 1</inkml:trace>
  <inkml:trace contextRef="#ctx0" brushRef="#br0" timeOffset="3173">4061 7 86,'-5'-9'40,"-4"12"0,-2 12-1,1 7-38,-3 1-2,3 8-3,-2-3-5,10 8-16,1-7-14,5-2-1,4-3 1,8-4 1</inkml:trace>
  <inkml:trace contextRef="#ctx0" brushRef="#br0" timeOffset="3331">4219 371 52,'6'22'36,"-9"-1"-1,-6 2 0,4 2-26,-7-1-6,3-1-5,7 3 1,5-3 0,9 0 1,3-1 0,3-3 4,0 3 0,-7-5 2,-4 4-1,-14-2 0,-4 0 0,-11-3-2,-3-6-4,2 5-12,-2-11-26,6-4 1,7-9-1,11-9-1</inkml:trace>
</inkml:ink>
</file>

<file path=ppt/ink/ink4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5:42.516"/>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224 705 32,'0'0'36,"0"0"0,-19 0 0,9 13-21,-16-1-6,1 12-5,-6 4-1,1 7-3,1 11 1,2 2-2,10 3 0,7-4-1,16-4 1,9-7 0,12-11 1,8-9 0,7-16 0,6-10 1,1-11 0,-2-9 2,-6-9 0,-6-6 1,-10-9-1,-6-1 1,-10-2 0,-2 6-1,-8 5 1,0 8-2,-3 6-1,1 9-1,3 10 0,0 13 0,15-3-1,-3 7 0,3 6-1,2 2 1,2 7-1,-3 6 0,0 3 0,-8 4 1,-6 4-1,-6 0 1,-2 4 0,-5-3 1,2-1 1,2-5 0,4-6 1,9-4 0,6-9-1,10-4 1,6-12 0,7-5-1,5-8 0,1-5 0,0-4-1,-4-5 0,-5 2 1,-5 0 0,-9 1 0,-2 6 0,-9 3 0,-2 7-1,-3 2 0,-2 10 0,0 0-1,0 0 1,0 0-1,0 0 0,-5 11 0,5-11 1,-4 13-1,0-2 1,-4 2 0,-6 4 0,-4 5-1,-4 7 1,-4 4 0,-1 4 0,1 2 0,3-2 0,4-3 1,11-5-1,9-8 2,12-11-1,11-14 1,10-9 0,6-15 0,7-7 0,3-16 1,1-12-1,-3-12 0,-2-11 1,-6-8-1,-2-1 1,-8-5-1,-6 4 0,-7 5 0,-5 11-1,-3 14 0,-6 12 0,-4 17-1,-2 8-1,-1 12-2,0 3-1,4 14-2,0 0-4,0 0-14,4 14-19,0 3 1,-1 5-1,1 4 3</inkml:trace>
  <inkml:trace contextRef="#ctx0" brushRef="#br0" timeOffset="1008">1101 964 19,'-15'28'27,"-8"-4"2,11 2-5,2 5-17,1-6 1,13-1 0,7-14 1,15-4 1,2-18 0,17-3 0,-3-20 2,13-2-2,-6-23-2,0-8-2,-10-12-1,-5-9 0,-11-7-2,-8-2 0,-12-2-1,-7 7-1,-7 12-2,-3 13 0,-4 18-3,-4 14-3,7 25-18,-6 11-17,5 17 2,1 7-2,6 11 2</inkml:trace>
  <inkml:trace contextRef="#ctx0" brushRef="#br0" timeOffset="1701">1780 771 43,'10'-13'37,"-10"13"1,0 0-1,-4 20-26,-2 9-4,-9 8-2,-2 10-2,-7 6 0,1 8-1,-3 1-1,0-1-1,0-5 0,3-7-3,7-7-2,-2-16-9,16-9-21,2-17-3,0 0 0,24-14 1</inkml:trace>
  <inkml:trace contextRef="#ctx0" brushRef="#br0" timeOffset="1901">1847 941 41,'16'-19'36,"-7"15"3,-10 19-3,-10 8-22,0 18-5,-10 5-5,-1 10-2,-3 0-2,1-3-2,6-2-5,-8-15-8,16-6-20,-4-10-2,2-14-1,2-12 1</inkml:trace>
  <inkml:trace contextRef="#ctx0" brushRef="#br0" timeOffset="2077">1481 1012 48,'-23'-37'38,"8"9"0,14 11 0,20 18-20,12 6-10,19 13-5,4 1-1,10 4-3,7 1-3,-4-7-11,5 1-17,-14-7-7,-13-6 0,-14-4 1</inkml:trace>
  <inkml:trace contextRef="#ctx0" brushRef="#br0" timeOffset="2233">1851 1122 27,'-45'12'37,"9"3"2,7 0-2,5-2-15,21 7-7,1-9-7,16-2-5,4-1-6,3-11-10,8 1-25,-1 0 0,3-2-2,0 4 1</inkml:trace>
  <inkml:trace contextRef="#ctx0" brushRef="#br0" timeOffset="2426">1950 1479 12,'-29'14'23,"17"7"2,1-5-14,8-5-2,14 2 1,7-10 1,17 1 2,0-13 2,16 3 0,-3-13-1,11 0-4,-6-13 0,4-4-2,-8-13-2,3-7-1,-10-9-1,1-4 0,-11-7-1,-4 6-1,-6 5 0,-5 11 0,-5 11 0,-8 19-1,-4 24 0,0 0-1,-23 41 1,3 8-1,-16 17 1,-8 14-1,-10 15 1,-5 9-1,-9 5 1,0 4-1,4-3 0,0-4-1,10-7 1,6-12 0,6-11-1,8-15 0,11-13-1,4-17-1,10-8-3,9-23-6,0 0-18,12-23-11,8-6-1,4-7 1</inkml:trace>
  <inkml:trace contextRef="#ctx0" brushRef="#br0" timeOffset="2901">2689 1603 46,'48'7'37,"3"-7"3,4-7-2,3-2-23,-5-10-10,0-2 0,-1-6-1,-6 2 0,-4-1-1,-12 3-1,-9 3 0,-5 5-1,-16 15 0,0 0 0,-19 6 0,-8 15 0,-12 11 0,-9 9-2,-7 9 2,-9 7-2,-6 7-1,0-3-2,1 1-4,-1-14-7,14 3-13,1-15-11,8-10-2,10-12 2</inkml:trace>
  <inkml:trace contextRef="#ctx0" brushRef="#br0" timeOffset="3167">2405 1856 61,'0'-20'39,"6"7"-1,4 16-6,-10-3-16,27 24-9,-6-4-3,2 6-2,5 1-2,0-3-2,5 3-9,-9-11-29,6-9 2,0-7-1,-1-2 0</inkml:trace>
  <inkml:trace contextRef="#ctx0" brushRef="#br0" timeOffset="3400">3163 2058 46,'12'-11'35,"-11"-1"2,-3 1-2,-3 1-25,-4-2-6,9 12-1,-19-6-2,12 16-1,3 6 0,2 8-1,4 6 1,0 3 0,-1 2 2,-3 6 1,-7-7 1,-4 0 1,-12-10 0,-5-4 0,-6-12 0,-3-4-2,4-9-3,3-10-1,12 1-7,-1-14-17,16 4-14,6-2 0,5 2-1,3 0 1</inkml:trace>
  <inkml:trace contextRef="#ctx0" brushRef="#br0" timeOffset="3838">394 1433 42,'39'-2'37,"19"1"1,22 4-1,22 6-23,12 2-6,18 10-1,6 1-3,9 11-2,4 6-1,-1 14-1,1 10 1,-8 12-1,-11 9 0,-8 6 0,-18 6 1,-14-1 1,-22-6-1,-13-7 0,-23-12-1,-15-15-2,-6-10-26,-15-19-10,2-26-1,-5-12-1</inkml:trace>
</inkml:ink>
</file>

<file path=ppt/ink/ink4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1.046"/>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259 5 58,'0'0'40,"-8"-11"-1,-8 14 1,-13 4-27,-2 11-8,-6 10-4,0 10-1,0 9 0,7 6-1,8 6 0,9 4 1,13-6 0,11-4 0,9-7 0,9-7 1,6-10-1,3-11 0,3-7-2,-2-13-3,-1 3-15,-5-16-18,-2-4-1,-5-6-1,-1-3 1</inkml:trace>
</inkml:ink>
</file>

<file path=ppt/ink/ink4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1.370"/>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239 5 70,'-20'-9'41,"-4"8"0,-8 5 0,6 10-30,-13 3-8,5 9-2,4 8-1,7 8 0,12 4 0,12 2 0,9 0 0,12-3 0,7-3 1,6-6-1,3-6-1,-2-10 0,0-7-4,-8-17-7,4-3-30,-9-13 2,-2-6-2,-7-10 2</inkml:trace>
</inkml:ink>
</file>

<file path=ppt/ink/ink4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1.633"/>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26 373 54,'7'17'40,"3"-4"-2,6-5 2,-2-15-23,7 2-12,-1-8-1,0-4-2,-4-6 0,-1-3 0,-6 0-1,-6 0 0,-7 3 0,-7 7 0,-8 9 0,-3 11-1,-5 8 0,-1 10 0,1 7 0,7 9-1,6 3 1,9-2-1,9-2 1,10-5 0,6-8 1,9-8-2,3-7 1,2-8 0,0-9-1,-4-5 0,-1-4-2,-7-1 0,1 4-1,-6 3 0,4 11-2,-3 4-2,5 17 1,-1 5-2,6 14 3,-3 5 1,3 6 3,-2 0 1,-4-4 3,-4-2 3,-8-15 1,-2-6 1,-8-24 1,-13-6-1,-5-23-1,-2-11 0,-9-21-1,-3-11 0,-4-12-1,4-4 0,6 1 0,5 3-1,8 7-2,10 9 1,10 14-3,10 13 0,10 16 1,4 14-1,1 9 0,0 11 0,-4 10 1,-5 7-1,-5 4 1,-8 2-1,-7 1 0,-5-4-1,-4-1-4,-8-16-11,2-4-24,-1-10 0,2-12-1,0-12 2</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3T21:42:43.524"/>
    </inkml:context>
    <inkml:brush xml:id="br0">
      <inkml:brushProperty name="width" value="0.05292" units="cm"/>
      <inkml:brushProperty name="height" value="0.05292" units="cm"/>
      <inkml:brushProperty name="color" value="#FF0000"/>
    </inkml:brush>
  </inkml:definitions>
  <inkml:trace contextRef="#ctx0" brushRef="#br0">12145 14393,'0'0,"-27"-26,27-1,-26 1,26 0,0-27,-27 26,27-26,0 27,-26-1,26 1,0-1,0 1,0 26,-27-27,27 27,0 0,0 0,0 27,27-1,-1 1,1-1,-1 27,1 0,26 0,-27 0,27-27,-27 1,1-1,-1 1,1-27,-27 0,0 0,0 0,0 0,-27-27,1 27,-27-26,27-1,-27 27,0-26,0 0,26 26,1-27,-1 27,27 0,0 0,0 0,27 0,-1 0,1-26,-1-1,27 1,-26-1,-1 1,1-27,-1 53,0-27,-26 1,0 26,0 0,0 0,0 26,-26 1,0-1,26 1,-27 26,1 0,-1-27,1 27,26-27,-27 27,27-26,-26-1,26-26,0 0,0 0,0 0,0 0,0 0,0 0</inkml:trace>
  <inkml:trace contextRef="#ctx0" brushRef="#br0" timeOffset="180853.3442">13441 8493,'27'-26,"-27"-1,26 1,-26 26,0 0,27 0,-27 0,0 53,0-27,0 27,0 0,0 53,-27-27,27 1,0-1,-26-26,26 26,-27-26,27-26,-26-1,26-26,0-26</inkml:trace>
  <inkml:trace contextRef="#ctx0" brushRef="#br0" timeOffset="181174.3625">13732 8599,'0'53,"0"0,-26 26,26 1,26-1,-26 0,27 1,-1-54,27 27,0-26,26-1,-26-52,27-1,-27-26,-1 0,1 0,-26-26,-27 0,0-1,-27 1,-26 26,1 0,-1 27,0-1,0 1,0 26,26 0,1 0,26 0,0 0</inkml:trace>
  <inkml:trace contextRef="#ctx0" brushRef="#br0" timeOffset="181455.3786">14500 8546,'26'53,"-26"0,26 0,-52 26,52 1,-26-1,53-26,0 0,0-27,27 1,25-27,1-27,27 1,-54-27,0 0,1-26,-54 26,-52-27,-27 27,-27 0,-25 27,-1 0,-53-1,53 1,0 26,53 0,27 0</inkml:trace>
  <inkml:trace contextRef="#ctx0" brushRef="#br0" timeOffset="183175.477">13468 9657,'26'0,"-26"0,0 27,0-27,-26 26,26 1,0 26,-27 0,27-1,-26 28,26-1,-27 1,27-1,-26-26,26 0,0-27,0 1,26-27,-26-27,53 1</inkml:trace>
  <inkml:trace contextRef="#ctx0" brushRef="#br0" timeOffset="183472.4939">13785 9869,'27'-26,"-27"-1,0 27,-27 27,27-1,-26 0,26 27,0-26,0 26,26-27,1 1,26-1,-1-26,1 0,0-26,0-1,-26 1,26-1,-53 1,0-1,-27-26,1 1,-1 52,-26-53,0 53,0 0,1-27,52 27,0 0,0 0,0 0</inkml:trace>
  <inkml:trace contextRef="#ctx0" brushRef="#br0" timeOffset="183786.5119">14552 9737,'27'26,"-54"1,27 26,-26-27,0 27,-1-27,1 27,26-26,26 26,1-53,-1 26,27-26,26 0,-26-26,0-1,0 1,-27-1,1-26,-1 0,-52 1,-1-1,1 26,-27-26,0 27,27-1,-1 1,-26 26,53 0,0 0,27 0,-1 0</inkml:trace>
  <inkml:trace contextRef="#ctx0" brushRef="#br0" timeOffset="184448.5498">15531 9604,'0'0,"0"27,0 26,0 0,0 0,0 0,-26 52,26-25,0-1,0-26,26 0,1-27,-1-26</inkml:trace>
  <inkml:trace contextRef="#ctx0" brushRef="#br0" timeOffset="186972.6942">14658 6906,'27'0,"-27"26,26 27,-52 0,-1 26,1 1,-1 26,1-1,-27-25,27 26,-1-1,27-25,0-1,0-52,27 26</inkml:trace>
  <inkml:trace contextRef="#ctx0" brushRef="#br0" timeOffset="194514.1255">17595 11165,'27'27,"-27"-27,0 26,-27 1,27-1,0 1,0 26,0 0,0-1,0 1,0 0,0 27,0-27,0 0,27-27,-27 27,0-27,0-26,0 0,0 0,0-26,0-1</inkml:trace>
  <inkml:trace contextRef="#ctx0" brushRef="#br0" timeOffset="194706.1365">18018 11218,'27'0,"-1"27,1 26,-27 0,0 0,0-1,0 28,0-27,0 0,0 0,-27-27,27 1,27-1,-27-26,0 26</inkml:trace>
  <inkml:trace contextRef="#ctx0" brushRef="#br0" timeOffset="195874.2033">17569 12224,'0'26,"0"-26,0 0,0 27,0-1,0 1,0-1,0 27,-27 0,27 26,0-26,0 0,0 26,0-26,0 0,0-26,0 26,0-53,0 26,0-26,0-26,0 26,27-27</inkml:trace>
  <inkml:trace contextRef="#ctx0" brushRef="#br0" timeOffset="196374.2319">17913 12409,'26'0,"-26"0,0 0,0 0,0 0,0 0,0 0,0 0,0 0,0 0,0 0,0 0,0 0,0 0,0 0,0 0,0 0,0 0,0 0,0 0,0 0,0 0,0 0,0 0,0 0,0 0,0 0,0 0,0 0,0 0,0 0,0 26,0-26,0 27,0-1,0 27,0-26,0 26,0-27,0 27,0-27,-26 27,26-26,0-1,0-26,0 0,0 0,26-26,-26-1,27 1,-1-27</inkml:trace>
  <inkml:trace contextRef="#ctx0" brushRef="#br0" timeOffset="196693.2502">18257 12383,'0'0,"26"26,-52 0,26 1,0 26,-27-27,27 54,0-27,0-1,27-25,26-1,-27 1,53-1,-26-26,27-26,-27-1,26 1,-26-27,0 0,-27 0,1 0,-54 0,1 0,-27 1,0 25,-26 1,26-1,-27 27,54 0,-27 0,53 27,26-27,27 26,0-26</inkml:trace>
  <inkml:trace contextRef="#ctx0" brushRef="#br0" timeOffset="198098.3303">20691 12091,'0'0,"0"0,0 0,0 0,0 0,-27 0,27 27,0-1,0 27,0 0,-26 0,26 27,0-1,0 0,0 1,0-1,26 0,-26-26,0 0,0-26,0 26,27-27,-27-26,0 0,0 0,0-26,0-1,0 1</inkml:trace>
  <inkml:trace contextRef="#ctx0" brushRef="#br0" timeOffset="198397.3476">21167 12144,'0'0,"26"0,-26 0,0 27,0-1,0 27,-26 0,26 0,0 0,0 0,0 26,0-26,0 0,0 0,0-27,26 27,-26-26,0-1,0-26,0 0,0 27,0-27,0 0,27-27,-27 27</inkml:trace>
  <inkml:trace contextRef="#ctx0" brushRef="#br0" timeOffset="198670.3633">21776 12118,'26'0,"0"0,-26 53,27-27,-27 27,0 0,-27 0,27 26,0-26,-26 27,26-1,0-26,0-27,0 27,0-26,0-1,0-26,26 27,-26-27</inkml:trace>
  <inkml:trace contextRef="#ctx0" brushRef="#br0" timeOffset="210960.0662">18706 9499,'0'0,"0"0,0 0,0 0,0-27,0-26,0 27,-26-1,-1 1,1-1,0 1,-54 26,27 26,-26 1,0 52,26 1,-27-1,54 27,-1-27,1 27,52-27,1 1,26-27,0-27,26-26,27 0,-27-26,1-27,25-27,-25 1,-27 0,0-1,-27-26,-26 27,-26 26,-1 0,-26 0,0 27,0-1,-26 27,53 0,-27 27,26-1,27 1</inkml:trace>
  <inkml:trace contextRef="#ctx0" brushRef="#br0" timeOffset="211283.0844">18997 9551,'27'27,"-27"-1,0 1,-27 26,27 0,-26 0,0 0,26-1,26 1,0 0,27-26,27 26,26-53,-27 26,27-52,-27 26,-26-27,0-26,-27 0,-26 27,0-53,-52 26,-1 26,0-26,-27 27,1-1,0 1,26 26,26 0,27 0,27 0,-1 0,53 0</inkml:trace>
  <inkml:trace contextRef="#ctx0" brushRef="#br0" timeOffset="211813.115">19791 9631,'53'0,"-26"26,-27 1,-27-1,27 27,-26 0,-1 0,27 0,0 0,27 0,26-53,26 26,0-26,1 0,26-26,-27-27,27 26,-53-52,-27 26,-26-26,0 26,-53-27,0 27,-53 27,1 0,-1-1,26 27,-25 0,25 27,54-1,-27 0,53 1,0-1,53 1,0-27,26 0,0 26,1-26,-1 0,1 27,-1-27,0 53,-26-27,-26 27,26 0,26 0,-26-27,26 1,1-1,-1 1,0-54,-26 1,27-1,-27 1,-27-53,-26 26,0 0,-53-27,0 27,-26 0,26 1,-26 25,-1 1,1 26,26 0,0 26</inkml:trace>
  <inkml:trace contextRef="#ctx0" brushRef="#br0" timeOffset="214596.2742">17251 11060,'0'0,"0"0,0 0,0 0,0-27,0 27,-26 0,26 0,-27-26,1 26,26-27,-27 27,27-26,-26 26,-1-27,1 27,0 0,-1 0,-26 0,27 27,-27-27,0 26,0 1,0-1,27 1,-27-1,26 27,-26 0,27-27,26 27,-27 0,27 0,27 0,26 0,-27 0,27-27,0 27,0-26,-27 26,27-27,-53 1,27-1,-54 0,27 1,0-1,-26 1,26-1,0 1,26-1,1 1,-1 26,1-1,-27 1,0 27,0-1,-27-26,27 53,-53-53,27 26,26 1,-27-28,27 1,0 0,0 0,0-26,0-1,0 27,0-26,0-27,0 26,0 0</inkml:trace>
  <inkml:trace contextRef="#ctx0" brushRef="#br0" timeOffset="219845.5744">13573 11959,'0'0,"0"-26,-26 26,0-27,-1 27,1-26,-1 26,-26 0,27 0,-27 26,26 1,-25 26,-1 0,26 26,-26 0,27 27,26-26,-27-1,54 27,-1-27,1 0,26-26,0 0,26-26,-26-27,26 0,1-27,-1-26,0 0,-26-26,-26 26,-1-26,-26-1,0 28,-26-1,-1 0,1 0,-27 26,26 27,-26 0,27 0,0 0,-1 27,27-1,0-26</inkml:trace>
  <inkml:trace contextRef="#ctx0" brushRef="#br0" timeOffset="220136.5911">14103 12012,'0'0,"26"0,-26 27,0-27,0 52,0-25,-26 26,26 0,0 26,0 1,-27-1,27 0,0 1,0-1,0-26,0 0,-26-27,26 1,0-27,0 0,0 0</inkml:trace>
  <inkml:trace contextRef="#ctx0" brushRef="#br0" timeOffset="220366.6042">14394 12197,'26'0,"1"-26,-1 52,-26-26,0 53,27 0,-27 0,0 26,0 1,26-1,-26 1,0 25,0-52,26 27,-26-27,0 0,27-27,-27 0</inkml:trace>
  <inkml:trace contextRef="#ctx0" brushRef="#br0" timeOffset="247100.1333">14050 15081,'0'27,"0"-27,0 0,0 0,0 0,0-27,0 27,-27-26,1 26,26 0,-27 0,-26 0,27 26,-27 1,27 26,-1-27,-26 27,27 26,26-26,0 0,0 0,26 0,1-53,26 27,0-54,-1 27,1-53,0 0,0-26,0-1,0 1,-27 0,-26-1,0-25,0 52,-26-27,0 27,-1 0,1 0,-1 53,1-26,26 52,0-26,0 0,0 27,26-1</inkml:trace>
  <inkml:trace contextRef="#ctx0" brushRef="#br0" timeOffset="247690.167">14208 15266,'0'27,"-26"-1,0 1,26-27,-27 26,1 27,26-26,0-1,0 1,26-1,1-26,25 0,-25 0,26 0,-27-26,27-27,-26 26,-1-26,-26 27,27-54,-54 28,27-1,-26 0,-1 0,1 0,26 26,0 1,-27 0,27 26,0 0,27 26,-1 0,-26 1,27 26,-27 0,26 0,-26 0,27-1,-1 1,1-26,-1-27,0 0,1 0,-1-27,27-26,-26 27,-1 0,1-1,-1 1,-26 26,0 0,27 0,-27 53,0-27,0 27,0 0,0 0,26 0,-26 0,26-27,1 1,-27-54,26 27</inkml:trace>
  <inkml:trace contextRef="#ctx0" brushRef="#br0" timeOffset="247903.1792">15135 14499,'0'27,"0"-1,0 1,0-1,-27 0,27 1,0 26,-26-53,26 26,0 1,0-1,0-26,26 0,1 0</inkml:trace>
  <inkml:trace contextRef="#ctx0" brushRef="#br0" timeOffset="248123.1918">15426 14579,'0'-27,"26"27,-26 0,0 27,0-1,0 0,0 27,0 0,0 0,0 27,0 25,0-25,0-1,0 1,0-1,26-26,-26 26,0-52,0 26</inkml:trace>
  <inkml:trace contextRef="#ctx0" brushRef="#br0" timeOffset="248325.2033">15214 15134,'0'0,"26"0,27 0,0 0,0 0,26 27,1-27,-1 0,-26 0,0 0,0 0,0 0,-27 0</inkml:trace>
  <inkml:trace contextRef="#ctx0" brushRef="#br0" timeOffset="249511.2712">16378 14552,'0'-26,"0"-1,0 27,0 0,0 27,0-1,-26 27,26 26,-27 27,1-26,26 52,-27-26,1 0,-1-1,27-25,-26-27,26-27,26 1,-26-54,27 1,-1-1,27-26,-26 0,-1-26,1 53,-1-27,0 53,1 0,-1 26,-26 1,0 25,27 1,-1 0,1 0,-1-53,1 27,-1-27,1 0,-1-27,27-26,-27 27,1-54,-1 28,1-1,-1 26,1-26,-1 53,1 0,-1 27,1-1,-1 27,0 0,27 0,-26 0,-27 26,26-26,-26 0,0-26,-26-1,26-26,-27 0,-26 0,1-53,-1 27,26-27,-26 26</inkml:trace>
  <inkml:trace contextRef="#ctx0" brushRef="#br0" timeOffset="249958.2968">17040 15134,'26'0,"0"27,1-27,-1 26,1 27,-1-27,1 1,-1 26,1-27,26 1,-27-1,0-26,1 0,-1 0,1 0,-27-53,0 27,0-1,0 1,0-1,0 27,0 0,0-26,26 26,1 0,-1 0,27-26,-26-1,26 1,-1-27,-25 26,-27 1,0-1,0 1,-27 26,1 0,-27 26,27 27,-1 0,1-26,26 52,-27-26,54 0,-27-27,53 27,-27-53,27 0,0 0,26 0</inkml:trace>
  <inkml:trace contextRef="#ctx0" brushRef="#br0" timeOffset="250266.3143">18151 15425,'0'27,"0"-1,0 1,0-1,26-26,-26 0,0 27,0-27,0 0,0-27,0 27,0-53,0 27,0-1,0-52,0 52,27-26,-27 1,26-1,1 0,-1 26,1 1,25-1,-25 1,-1-1,1 27,-1 0,27 0,-53 0</inkml:trace>
  <inkml:trace contextRef="#ctx0" brushRef="#br0" timeOffset="251258.3711">18601 15319,'26'0,"0"0,27-26,-26-1,-1 1,1 0,-27-27,0 26,0 1,-27 26,1-27,-27 27,0 27,27 26,-1-27,-26 27,27 0,26 0,0 26,0-52,26 26,1-27,-1 1,1-1,25-26,-25-26,26 26,-27-27,27 27,-26 0,-1 0,1 0,-27 27,26 25,-26 1,27 0,-27 27,0-1,0-26,0 0,0 0,0-27,0 1,0-27,0-27,0-26,0 0,0-26,0-27,0-26,26 26,0 0,-26 0,27 27,-1 0,1 26,-1 53,1 0,-1 26,-26 1,0-1,0 1,0 25,0-25,-26 26,-1-27,27 1,0-1,-26 1,52-1,-26-26,27 0,-1 0,1 0,26-26,-27-1,27 1,-27-1,1 1,-1-1,-26-26,27 27,-54 26,27 0,-26 0,-1 0,27 26,-26 1,26-1,0 27,0-26,0-1,26 1,1-27,26 0,-27 0,1-27,-1 27,1-26,-1-27,27 26,-27 1,1 26,-27-27,26 27,1 0,-27 27,26-1,-26 1,0-1,-26 1,-1-1,1 1,-1-1,-25-26,-1 27,26-54,1 27,-1-26,27-1,27 1</inkml:trace>
  <inkml:trace contextRef="#ctx0" brushRef="#br0" timeOffset="251470.3832">20135 14499,'-26'0,"-1"27,-26-1,53 53,-53-26,27 53,-1-26,1 25,0 28,-1-54,27 53,0-52,0-27,27 0</inkml:trace>
  <inkml:trace contextRef="#ctx0" brushRef="#br0" timeOffset="252036.4156">19818 15108,'-27'-27,"1"1,-1-1,27 27,27 27,-1-1,1 1,52-1,-26 1,26-1,1-26,-27 27,26-27,-26-27,0 27,-27-26,-26 26,0 0,0 0,-53 0,27 26,-27 1,27-1,-1 0,1 1,26-1,0 1,26-1,27-26,0 0,0 0,0-26,0 26,0-27,-27 27,0-26,-26 26,0 0,0 26,-26 1,0-27,-1 26,1 27,26-53,26 27,1-1,25-26,1-26,0-1,0 1,0-27,-26-27,-1 1,-26 0,0-27,0 0,-26 27,-1-27,1 26,-1 28,1 25,26 1,-27 26,27 0,27 0,-1 26</inkml:trace>
  <inkml:trace contextRef="#ctx0" brushRef="#br0" timeOffset="252292.4303">21008 14975,'0'0,"0"27,0-1,27-26,-27 27,26-27,1 53,-1-27,27 1,-27 26,1-27,-1 27,1-27,-27 1,-27-1,1 1,-27-1,0-26,0 0,0-26,27 26,26-27,0 1</inkml:trace>
  <inkml:trace contextRef="#ctx0" brushRef="#br0" timeOffset="252694.4533">21934 14711,'-26'0,"26"0,0-27,0 1,53-1,-27 1,1-27,26 27,-27-27,27 0,-27 26,1 1,-1-1,1 27,-27 0,0 0,0 53,0 0,-27 27,27-1,-26 27,26-27,-27 27,1 0,0 0,26-27,-27-26,1 26,-1-52,27-27</inkml:trace>
  <inkml:trace contextRef="#ctx0" brushRef="#br0" timeOffset="252860.4627">21934 15293,'0'0,"-26"-27,26 27,26-26,1 26,26 0,-27 0,27 0,0 0,0 0,0 0,0 26,-27-52,27 26,-53 0,53 0</inkml:trace>
  <inkml:trace contextRef="#ctx0" brushRef="#br0" timeOffset="253147.4792">22622 14155,'0'0,"0"0,0 0,-26 27,26-1,0 1,0-1,0 1,0 25,0-25,0 26</inkml:trace>
  <inkml:trace contextRef="#ctx0" brushRef="#br0" timeOffset="253379.4924">22755 14790,'26'27,"-26"-1,0 1,-26-27,52 53,-26-27,0 0,26 27,-26-26,27 26,-1 0,-26-27,-26 27,-1-27,1 27,0-26,-27-27,26 26,1-26,-1 0,27-26,0 26</inkml:trace>
  <inkml:trace contextRef="#ctx0" brushRef="#br0" timeOffset="263980.0988">18495 16007,'0'0,"0"0,0 0,0 0,0 0,0 0,0 0,0 0,0 0,0 0,0 0,0 0,0 0,0 0,0 0,-27 0,27 0,-26 0,26 0,-27 0,27 0,-26 0,-1 0,27 0,-26 0,0 0,-27 27,26-1,1-26,-1 53,1-26,-1 26,1-1,26-25,0 26,26 0,1 0,-1-27,1 1,26-1,0-26,-27 0,27 0,0-26,-27 26,27-53</inkml:trace>
  <inkml:trace contextRef="#ctx0" brushRef="#br0" timeOffset="264571.1326">18733 16219,'0'0,"0"0,0 26,-27-26,1 27,26-1,-27 1,1 26,0-27,26 1,0-1,0 1,0-1,26-26,0 0,1 0,-1 0,27-26,-26-1,-1 1,1-27,-27 26,26-26,-26 0,0 27,0 0,0-27,0 26,-26 1,26 26,26-27,-26 27,0 0,27 0,-1 27,-26-27,27 26,-1 1,0-1,-26 1,27-1,-27 0,26-26,-26 27,27-27,-27 0,0 26,26-52,-26 26,27-27,-1 27,-26 0,27-26,-1 0,-26 26,27 0,-27 0,26 0,-26 26,0 0,26-26,-26 27,27 26,-27-53,26 26,-26-26,27 27,-1-27,1-27</inkml:trace>
  <inkml:trace contextRef="#ctx0" brushRef="#br0" timeOffset="265092.1621">19606 16034,'0'0,"-26"-27,-1 27,1 0,26 0,-27 27,27-1,0-26,0 53,0-26,27-1,-27 1,53 25,-27-52,-26 27,26-1,-26 1,-26-27,26 26,-26-26,-1 0,1 0,-1 0,1 27,26-27,0 0,0 0,26 0,1 0,26-27,-1 27,1-26,0-1,0-26,27 53,-54-52,27-1,-27 26,1 1,-1-1,-26 1,0-1,-26 27,-1 0,1 27,-1-1,-25 27,25 0,1 0,-1 0,1 0,26 0,-27 0,54-27,-27 1,26-27,1 0</inkml:trace>
  <inkml:trace contextRef="#ctx0" brushRef="#br0" timeOffset="265357.1775">20241 16166,'0'0,"0"0,0 0,0 27,-26-27,-1 26,1 0,-1-26,1 27,26-1,-27 1,27-1,0 1,27-1,-1 1,1-27,-1 0,1 0,-1 0,-26 0,26 0,1-27,-1 27</inkml:trace>
  <inkml:trace contextRef="#ctx0" brushRef="#br0" timeOffset="265673.1956">20558 16219,'0'0,"0"0,0 26,0-26,-26 27,26-27,26 26,-26 1,27-27,-1 0,1 0,-1 0,1 0,-1-27,1 1,-1 26,1-27,-1 1,-26-27,0 27,0-1,-26 1</inkml:trace>
  <inkml:trace contextRef="#ctx0" brushRef="#br0" timeOffset="266160.2235">21061 15716,'27'27,"-27"-1,0-26,0 53,0 0,0 0,0 26,0-26,0 27,0-1,0 0,0-26,26 0,-26-26,0-1,0-26,0 0,0 0,0-26,0-1,-26-26,52 27,-52-1,52-26,-26 27,27 0,-27 26,26-27,0 27,1 0,-1 0,1 0,-1 27,1-1,-1 0,1-26,-27 27,0-1,26 1,-26-27,27 0,-27 0</inkml:trace>
  <inkml:trace contextRef="#ctx0" brushRef="#br0" timeOffset="266294.2311">21537 15875,'0'0,"-26"-26,26 26,0 0,0 0,0 0,0 0</inkml:trace>
  <inkml:trace contextRef="#ctx0" brushRef="#br0" timeOffset="267001.2716">21511 16034,'-26'0,"26"0,0 0,0 0,0 0,0 26,0-26,26 53,0-26,1 26,-1-1,1-25,26 26,-27-27,27 1,-26-1,25-26,-25 0,-1-26,1-27,-27 26,26-26,-26 27,0-27,-26 27,26-27,-27 26,27 27,-26 0,26 27,0-1,0 1,0-27,26 26,1 1,26-27,-27 0,27-27,0 1,-26-1,-1 1,0-1,1-26,-27 0,0 53,0-26,-27-1,1 27,0 27,-1-1,1 54,-1-27,27 26,0 0,0 1,27-27,26 26,-27-52,27 25,-27-52,27 0</inkml:trace>
  <inkml:trace contextRef="#ctx0" brushRef="#br0" timeOffset="288904.5244">6165 5980,'-26'0,"26"0,0 0,0 0,0 26,0-26,0 0,0 0,26 27,-26-27,27 26,-1-26,1 26,-1-26,27 0,26 0,1 0,-1 0,0 0,1 0,26 0,26 0,-26 0,0 0,-1 0,28 27,-27-27,-1 0,1 26,0-26,-27 27,27-27,-53 0,27 0,-28 0,1 0,-26 26,26-26,-27 0,1-26,-1 26,-26 0,27 0,-27 0,26-27,-26 1,0 26,0-27,0 1,0 0,0-1,26 1,-26-1,0-26,0 0,27 0,-27 0,0-26,0 0,0-1,0-25,0-1,0-27,0 1,0 0,0-27,-27 0,27 1,0-1,-26 0,26 0,0-26,0 0,0 26,0 0,0 27,0-27,-26 1,26 25,-27 27,27 1,-26-1,26 26,-27 1,1 0,-1 26,1 26,-1-26,-26 27,1-1,-28 1,27 0,-53 26,-26 0,0 0,0 26,-27 0,-26 1,26-1,-26 27,26-26,0 26,0 0,27 0,26-1,0 28,53-1,1 1,-1 25,53 1,0 27,26 52,1 0,-1 0,0 27,1 26,26 27,-27-1,-26 1,27-27,-1 26,-26-25,0-28,0-26,0 1,27-54,-27-26,0-27</inkml:trace>
  <inkml:trace contextRef="#ctx0" brushRef="#br0" timeOffset="291713.685">2990 5556,'0'-26,"0"26,0 0,0-27,0 54,0-1,27 1,-27 26,53 0,-27 26,27 0,0 27,0-26,0 25,-27-25,1-27,-27 26,0-26,0 0,-53 0,26-27,-26-26,-26 0,0-26,-1-27,1-27</inkml:trace>
  <inkml:trace contextRef="#ctx0" brushRef="#br0" timeOffset="291869.6939">2540 5054,'-26'-53,"26"53,0 0,0-27,0 27,0 0,0 27,0-27,0 0,26 26</inkml:trace>
  <inkml:trace contextRef="#ctx0" brushRef="#br0" timeOffset="292459.7277">2831 5477,'0'26,"27"1,-1-1,1-26,-1 27,27-27,0 26,0-26,0 0,0 0,0-26,0-1,-53 1,26-27,-26 26,0-25,0-1,-26 26,-1-26,-26 27,27-1,-1 1,1-1,26 27,26-26,1 26,-1 0,1 0,-1 26,-26 1,27-27,-27 26,0 27,0-26,0 26,26-27,1 1,-1-1,27 0,0 1,0-1,-27-26,1 27,-1-1,-26-26,-26 0,26 0,-27 0,-26 0,27-26</inkml:trace>
  <inkml:trace contextRef="#ctx0" brushRef="#br0" timeOffset="292834.7491">3546 4471,'0'27,"0"-1,-27 1,27-1,0 27,27 0,-27 0,0 26,0 1,26 26,1-27,-27 0,26 1,1-27,-1 26,-26-26,27 0,-1-27,0 1,-26-1</inkml:trace>
  <inkml:trace contextRef="#ctx0" brushRef="#br0" timeOffset="293002.7586">3387 5133,'0'0,"26"0,27 0,27-27,-27 27,26-26,0 26,-26 0</inkml:trace>
  <inkml:trace contextRef="#ctx0" brushRef="#br0" timeOffset="293327.7773">4022 5794,'-26'27,"-27"-27,26 0,1 0,-1 0,1 0,-1 26,27-26,27 27,-1-1,27-26,0 27,0-1,26 1,-26-1,-26 1,-1-1,1 0,-54 1,1-1,-27 1,0-27,0 0,0 0,0 0</inkml:trace>
  <inkml:trace contextRef="#ctx0" brushRef="#br0" timeOffset="293624.7943">4154 5927,'80'-27,"-54"1,27-27,-26 26,25-26,-25 27,-1-27,-26 27,27 26,-1 0,-26 0,27 26,-1 1,-26 25,27-25,-1 26,-26 0,0-27,0 27,-26-26,-1-27,-26 26,27-52,-27 26,26 0,-25-27,25 1,27-1</inkml:trace>
  <inkml:trace contextRef="#ctx0" brushRef="#br0" timeOffset="293959.8135">4578 5741,'26'-26,"1"26,-1 0,0 26,-26 1,0-1,0 1,0-1,27 1,-27-1,26 1,-26-27,27 0,-1-27,27 27,-26-26,-1 26,1-27,-27 1,26 26,1 0,-27 26,26-26,0 27,-26-27,27 0,-1-27,1 1,-27-1,0 1,26-1,-52-25,26 25,-27 1,27-27,-26 26</inkml:trace>
  <inkml:trace contextRef="#ctx0" brushRef="#br0" timeOffset="294416.8396">4181 7170,'0'0,"0"0,26-26,-26-1,27-26,-27 0,0 1,26-28,-26 54,27-27,-27 26,26 1,-26-1,27 54,25-27,-25 53,26-27,0 1,-27-1,27 27,-26-26,-27-1,0 0,0 1,-27-27,1 0,-1 0,-26 0,0-27,27 1</inkml:trace>
  <inkml:trace contextRef="#ctx0" brushRef="#br0" timeOffset="295291.8897">4525 6720,'53'-26,"0"26,-1 0,-25 0,-1 0,-26 26,0 27,0-26,0 26,0 0,0 26,-26 0,52 1,-26-27,53 26,-26-26,26 0,-27 0,1 26,-1-52,-26 26,-26-53,-1 26,-26 0,0-26,0 0,0-26,1 0,-1-1,26 1,1-27,26 0,0 0,26-26,27 26,0-27,0-26,0 27,0-27,-27 27,27 26,-26-26,-27 26,0 26,-27 27,1 0,-1 27,1-1,-1 27,1 0,26 0,0 26,26-26,1 0,-1-27,27 1,0-1,-26-26,25 0,-25 0,26 0,-53 0,0 0,26-26,-52 26,26-27,-27 1,1-27,-1 27,27-27,-26 26,26-26,0 27,0-27,26 53,1-26,-1 26,1 0,26 0,-27 26,-26 0,53 1,-26 26,-1-27,0 1,1-1,-1 1,27-1,0-26,-26-26,26-1,-27 27,1-53,-1 27,-26-27,0 0,-26 27,-27-27,26 53,-26-27,0 1,27 26,-1 0,1 26,26-26</inkml:trace>
  <inkml:trace contextRef="#ctx0" brushRef="#br0" timeOffset="296701.9703">11589 1958,'0'0,"0"0,-26 26,52 27,-26 0,0 53,27 0,-27 26,26 27,-26 26,0 0,0 53,0-26,-26 26,26 27,0-1,-27 1,27-27,-26 0,26 27,-27-53,27-27,0 0,0-53,0 1,0-28,0-25,27-27,-1 0,1-27,25-26,1 0,0 0,27 0,-1-26,53-1,1 1,-1-1,0 1,53-1,-26 1,0 26,26-27,-26 27,0-26,-27-1,0 27,-26-26,0 0,0-27,-27 26,0-26,-26-26,0-1,0-25,0-28,-26 1,26-27,-27-26,0 26,1-52,-1 25,1 1,-27-26,0 25,0-25,0 26,0-1,-27 1,1 26,-27 1,0-1,-26 27,-1-1,-26 27,-26 1,0 25,-27 27,-26-26,-27 52,1 1,-28 0,1 26,0 0,0 0,0 26,26 27,27-53,53 26,26 1</inkml:trace>
  <inkml:trace contextRef="#ctx0" brushRef="#br0" timeOffset="299086.1066">15108 2566,'27'27,"-1"-1,27 27,-53 0,53-26,-27 26,27 0,-53-1,27 1,-27-26,-27 26,1-53,-1 26,1-26,-27-26,26-27,1 0,0-26,-1-27</inkml:trace>
  <inkml:trace contextRef="#ctx0" brushRef="#br0" timeOffset="299221.1144">15187 1879,'-26'-27,"0"27,-27-26,26 52,1-26,-1 0,1 0,26 0,0 0,26 0</inkml:trace>
  <inkml:trace contextRef="#ctx0" brushRef="#br0" timeOffset="299655.1393">15399 2434,'-26'53,"-1"0,27 0,27-27,-1-26,1 0,25-53,1 27,27-27,-27-53,0 53,-27-26,-26 0,27 26,-27 0,-27 26,27 1,0-1,0 27,0 0,27 27,-27-1,26 27,0 0,-26 0,27 0,-1 0,1-27,-1 1,1-1,-27 1,0-27,0 0,0 26,-27-26,-26 27,0-54,1 27,-1-26</inkml:trace>
  <inkml:trace contextRef="#ctx0" brushRef="#br0" timeOffset="299852.1505">16113 1535,'0'0,"27"26,-27 27,0 0,0 26,0-26,26 27,-26-1,0-26,0 0,0-27,-26 1</inkml:trace>
  <inkml:trace contextRef="#ctx0" brushRef="#br0" timeOffset="300173.1686">15955 1984,'53'-26,"26"26,0 0,27-27,0 27,0 0,0 0,-27 0,-26 0,0 0,-27 0,-26 27,-53-27,27 53,-27-27,0 1,27-1,-27 27,53-26,0-1,26 1,27-1,0 27,-26-27,25-26,-25 53,-1-53,-26 27,0-1,-53 1,27-27,-27 0,27 0,-1-27</inkml:trace>
  <inkml:trace contextRef="#ctx0" brushRef="#br0" timeOffset="300446.1845">17013 2355,'53'0,"-27"-27,27 1,-53-27,27 27,-1-27,27 26,-53-26,27 27,-1-1,1 27,-1 0,0 27,1-1,-1 1,1 26,-27-27,26 1,-26 25,-26 1,-1-53,1 27,-27-27,0 0,27-27,-27 27</inkml:trace>
  <inkml:trace contextRef="#ctx0" brushRef="#br0" timeOffset="301285.2325">17383 2223,'27'0,"-27"0,26 0,1 26,-27-26,26 0,-26 0,27 26,-27-26,0 0,0 0,0 0,0 27,0-27,0 0,0 0,0 0,26 0,-26 0,0 26,0-26,0 0,0 27,0-27,27 26,-27-26,0 27,26-1,-26 1,27-27,-1 0,1 0,-1 0,0 0,1-27,-1 27,1-26,-27-1,26 27,-26-26,0-1,27 27,-27-26,0 26,0-27,0 1,0 26,0 0,0 0,0 0,0 0,0 0,0 0,0 0,0 0,0 0,0 0,0-26,0 26,0 0,0 0,0 0,0 0,0 0,0 0,0 0,26 26,-26 0,0 1,27-1,-27-26,26 27,1-1,-1-26,0 0,1 0,-1 0,1-26,-27 26,26-27,-26 1,27-1,-27-25,26 25,-26 1,0-1,0 1,0-1,-26 1,26 26,0 0,0-27,0 27,0 0,0 0,0 0,0 0,0 0</inkml:trace>
  <inkml:trace contextRef="#ctx0" brushRef="#br0" timeOffset="302231.2866">15902 3175,'-27'26,"-26"1,27-1,-27 1,27 52,-1-26,1 0,-1 0,27 0,0 0,27-27,-1 1,27-1,-26-52,25 26,1-27,0-26,-26 27,-1-53,-26 26,0 0,0-27,-26 27,26 0,-27 1,27 25,-26 1,26-1,0 27,26-26,1 52,-1-26,1 27,26-1,-1 27,-25-27,26 27,0 0,-27 0,1-26,-1 26,-26-27,27 1,-27-1,0 0,0-26,0 0,26-26,-26 0,0-1,27 1,-27-1,26 1,-26-1,26 27,1 0,-1 27,1-27,-1 26,1 1,26-1,0-26,-1 27,1-54,0 27,0-26,0-1,-26 1,-1-27,-26 0,0 0,0 0,-26 0,-1 27,1-1,-1 27,27 27,-26-1,-1 1,27 52,0-26,27 0,-27 0,26 0,-26-27,53 27,-26-27,-1-26,27-26,-27 0,27-1</inkml:trace>
  <inkml:trace contextRef="#ctx0" brushRef="#br0" timeOffset="302643.3102">17595 3122,'0'0,"0"0,0-26,27 26,-1-27,1 1,-27-1,52-26,-25 27,-1-1,-26-25,27 52,-1-27,1 1,-27 26,0 0,26-27,-26 27,0 0,0 27,0-1,0 1,0-1,0 27,0-27,0 27,0 0,0 0,0 0,0-27,27 1,-27 26,0-53,0 0,0 53,0-53,0 0,-27 0,27 0</inkml:trace>
  <inkml:trace contextRef="#ctx0" brushRef="#br0" timeOffset="302883.3239">17569 3440,'0'0,"-27"26,27-26,27 0,-1-26,1 26,26 0,26 0,-26-27,26 27,1 0,-1-26,-26 26,26 0,-26 0,-26 0,26 0,-53 0,26 0,-26 0,-26 26,26-26,-27 0,27 0</inkml:trace>
  <inkml:trace contextRef="#ctx0" brushRef="#br0" timeOffset="305369.4661">16166 5768,'0'26,"0"1,0 26,-26 0,52 26,-26 0,0 27,0 0,27 0,-1 26,-26-26,27 26,-1 1,-26-1,27-26,-27 0,0 26,0-53,0 1,0-1,-27-26,27 0,0-27</inkml:trace>
  <inkml:trace contextRef="#ctx0" brushRef="#br0" timeOffset="306056.5054">16219 6059,'-26'-132,"-1"26,1 26,-27 1,27 26,-1 0,1 27,26-1,26 27,1-26,25 26,28 0,-1 0,27 0,53 0,-27 0,27 0,26-27,-26 27,0-26,-1 0,1-1,-27 27,-26 0,0 0,-27 53,-52-27,26 54,0-1,-27 27,1 0,-1 26,1 27,25-27,-25 27,26-27,0 1,0-1,0-26,-1 26,-25-26,-1-27,1 1,-27-1,0-26,-27 26,27-52,-26 26,-27-27,27 27,-1-27,-26-26,0 27,0-1,-26 1,0-27,-27 26,26-26,-52 27,-27-1,27-26,-27 27,1-27,-1 0,0 26,0-26,27 0,53 0,-27 0,53-26,0-1,53-26,0 0,26-26</inkml:trace>
  <inkml:trace contextRef="#ctx0" brushRef="#br0" timeOffset="306437.5272">19183 5106,'0'27,"0"-27,0 26,0 1,0 26,0-27,26 27,-26 0,27 0,-27 0,0 0,26-27,-26 1,0-1,0-26</inkml:trace>
  <inkml:trace contextRef="#ctx0" brushRef="#br0" timeOffset="306683.5413">18759 5265,'-26'0,"-1"0,1 0,26 0,26 27,1-27,26 0,0-27,0 27,26-26,0-27,1 26,-1-26,0 1,1-1,-1 0,-26 26,-26 1,-1-1</inkml:trace>
  <inkml:trace contextRef="#ctx0" brushRef="#br0" timeOffset="306870.5516">18997 5636,'27'26,"-1"-26,27 0,0-26,27 26,-28-53,28 0,-1 0</inkml:trace>
  <inkml:trace contextRef="#ctx0" brushRef="#br0" timeOffset="307149.5676">20453 4815,'0'27,"-27"-27,1 53,-1-27,-26 27,27-26,-1 26,1-27,26 0,26 27,1-26,26-27,0 26,0-26,0 27,-1-27,-25 0,-1 0,-26 0,-26 26,-1-26,1 0,-27 0,27 0</inkml:trace>
  <inkml:trace contextRef="#ctx0" brushRef="#br0" timeOffset="307504.5882">20664 5080,'53'0,"-26"-26,26-1,-27 1,27-1,-27 1,1-1,-1 1,-26 26,27 0,-1 0,1 0,-27 26,26 1,1 26,-1-27,1 1,-27-1,26-26,-26 26,0-26,0 0,-26 27,-1-54,1 27,-27 0,26 0,-26 0,0-26,27 26,-27 0,0 0,27 0,26 0</inkml:trace>
  <inkml:trace contextRef="#ctx0" brushRef="#br0" timeOffset="307957.6141">21061 4895,'27'0,"26"0,-27-27,0 27,-26 0,27 0,-27 27,26-27,-26 26,27 1,-27-1,26 1,1-27,-27 26,26-26,1 0,-1-26,1 26,-1-53,1 26,-27 1,26-27,-26 53,26-27,-26 1,0 26,0-26,0 26,27 26,-27 0,26 1,1-27,-1 0,1 0,-1 0,1 0,-1-27,-26-25,27 25,-54 1,27-27,-26 26,26 1,-27-27,1 26,26 1,0-1,0 27</inkml:trace>
  <inkml:trace contextRef="#ctx0" brushRef="#br0" timeOffset="308519.646">22543 4233,'0'0,"26"-26,1 26,-27-27,26 27,-26-26,27 0,-1-1,1 1,-27-27,26 26,1-26,-27 53,26-26,-26-1,0 1,0 26,0 0,0 0,26 53,-26-27,0 27,0 0,0 0,0 26,27 1,-27-1,0 1,0-28,0 1,0 0,0-26,0-1</inkml:trace>
  <inkml:trace contextRef="#ctx0" brushRef="#br0" timeOffset="308727.6579">22649 4683,'-27'0,"27"0,27 27,-1-27,-26 0,53 0,-26 0,-1-27,0 27,1-26,-27-1,26 1,1 26,-27-53,26 26,-26 1,27-1,-1 1</inkml:trace>
  <inkml:trace contextRef="#ctx0" brushRef="#br0" timeOffset="309084.6786">23151 4101,'0'-26,"0"-1,0 27,0-26,0 26,0 0,27-27,-1 1,1-1,-1 1,1-27,-27 26,53 1,-53-27,26 27,1 26,-27-27,0 27,0 0,0 0,0 27,26-1,-26 27,0 0,0 26,0 1,0-1,0-26,0 26,0-26,0 0,0 0,-26 0,26-27,-27 1,1-27</inkml:trace>
  <inkml:trace contextRef="#ctx0" brushRef="#br0" timeOffset="309291.6904">23098 4524,'0'0,"27"0,-1 0,27 0,-26 0,26 0,0 0,0-26,26 26,-53-27,27 27,-26 0,-27-26,26 26,-26-26,0 26</inkml:trace>
  <inkml:trace contextRef="#ctx0" brushRef="#br0" timeOffset="310069.7349">21035 6165,'0'-27,"0"1,-27-1,27 1,0 0,-26 26,-1-27,27 27,-26 0,-1 0,1 27,0-1,-1 0,1-26,26 27,0-1,0-26,0 0,26-26,1-1,-1 27,0-52,1 25,-1 1,-26-1,27 27,-27 0,26 0,-26 27,27-1,-27 1,0-1,26 0,1 1,-1-27,-26 0,27-27,-1 1,0 0,1-27,-1 0,-26 0,27 0,-1 0,-26 0,0 0,-26 0,26 27,-27-1,27 27,-26 0,26 27,-27 26,27 0,0-1,27 28,-27-1,26 1,-26-27,27-1,-1 1,-26-26,0-27,0 0</inkml:trace>
  <inkml:trace contextRef="#ctx0" brushRef="#br0" timeOffset="310262.746">21141 5847,'0'0,"0"-26,26 26,0 0,1 0,26 0,-27 0,27 0,-26 0,26 0,-27-27,-26 27,27-26,25-1,-25 1,-1 0,1-27</inkml:trace>
  <inkml:trace contextRef="#ctx0" brushRef="#br0" timeOffset="310605.7656">21961 5556,'-27'0,"27"27,0-1,0-26,-26 27,26-27,-27 26,1 1,26-1,-27-26,27 26,-26-26,26 27,0-1,0-26,26 27,1-1,-27 1,53-1,-27 1,27-1,-26 1,-1-1,-26 27,0-27,0-26,-26 27,-1-1,1-26,-27 27,26-54,1 27</inkml:trace>
  <inkml:trace contextRef="#ctx0" brushRef="#br0" timeOffset="311541.8191">21961 5980,'26'26,"1"27,-27-27,26 1,1-1,26-26,-27 0,0 0,-26-26,27 26,-27-27,0 1,-27-27,1 27,0-27,-27 26,26-26,-26 27,27-1,-1 1,1-1,26 1,0 0,26 26,-26-27,27 27,-1 0,1 0,26 0,-27 0,1 0,-1 27,0-1,1 0,-1-26,1 27,-1-1,1 1,-27-1,26 1,-26-1,0-26,0 0,27 27,-27-27,0-27,0 27,26 0,-26-26,27-1,-27 1,0-1,26 1,-26-1,0 1,0 0,0 26,0 0,0 0,0 26,0 0,0 1,0-1,26-26,-26 27,0-1,0-26,27 0,-27 0,26-26,1-1,-1 27,1-26,-1 26,1-27,-1 27,-26 0,27 0,-1 0,1 0,-1 0,0 27,1-27,-1 0,1-27,-1 27,1-26,26 0,-27-27,1 26,-27-26,26 0,-26 0,0 27,-26 0,26-1,-27 27,1 0,-1 27,27 25,-26-25,26 52,0-26,0-26,0 52,0-53,26 27,1-26,-1-27,-26 26</inkml:trace>
  <inkml:trace contextRef="#ctx0" brushRef="#br0" timeOffset="312664.8834">22860 6191,'0'27,"-26"-1,26 1,-27 26,27-1,0 28,0-1,0 1,0 25,0 1,0-26,27-1,-27 0,0-26,0 0,0-26,-27-1,27-26,-26-26,0-1,26-26,-27 0,1-26,-1-27,1 27,26-27,0 27,0-1,0 1,26 26,27 0,-26 53,25 0,1 0,-26 26,26 1,-27-1,-26 1,0 26,0-27,-26 1,-1-1,1 1,-1-27,1 0,-1 26,1-26,26 0,0 0,0 0,0 0,26 0,1 27,26-27,-27 0,1 0,26 0,0-27,-27 27,0-26,1-1,-27 1,0-1,0 1,-27-27,1 53,0-53,-27 26,53 1,-27 26,27-26,0 26,0-27,27 27,-1 0,1 0,-1 0,0 0,1 27,-1-1,1-26,-27 26,26 1,1-1,-1 1,-26-27,0 0,27 26,-27-26,0-26</inkml:trace>
  <inkml:trace contextRef="#ctx0" brushRef="#br0" timeOffset="312771.8895">23178 6033,'0'-27,"-27"1,27 26</inkml:trace>
  <inkml:trace contextRef="#ctx0" brushRef="#br0" timeOffset="313161.9118">23442 6535,'0'0,"0"0,0 0,0-26,0-1,0 1,0 26,0-27,0 1,0 26,0 0,0-27,0 27,27 0,-27 0,26 0,-26 0,27-26,-1 26,-26 0,0-26,27-1,-27 1,0 26,0 0,0-27,0 1,0-1</inkml:trace>
  <inkml:trace contextRef="#ctx0" brushRef="#br0" timeOffset="313375.924">23786 5636,'0'0,"0"0,0 26,0 27,0 0,-26 0,26 26,0 27,0-27,0 27,0-26,0-1,0 0,26-26</inkml:trace>
  <inkml:trace contextRef="#ctx0" brushRef="#br0" timeOffset="313551.9341">23654 6218,'-26'-27,"26"1,0 26,26 0,27 0,0-27,0 27,-27 0,27-26,0-1,0 1,-26 0</inkml:trace>
  <inkml:trace contextRef="#ctx0" brushRef="#br0" timeOffset="314472.9868">19606 7779,'0'-53,"0"26,0 1,-26-1,-1 1,1 0,-54 26,27 0,-26 26,0 27,26-27,26 54,1-1,26 27,0 0,26 0,27 26,0 0,-27 1,27-1,-26-26,-1-1,-26-25,0-1,-26-26,26 0</inkml:trace>
  <inkml:trace contextRef="#ctx0" brushRef="#br0" timeOffset="315210.0286">19236 8493,'0'-53,"0"27,26-1,0 27,1-26,26 26,-27 0,27 0,0 0,-26 26,-1-26,27 27,-27-27,-26 26,27 1,-1-27,-26-27,27 27,-27-26,26-27,1 26,-1-26,1 1,-1-1,1 26,25 27,-25-26,-1 26,27 26,-53 1,27-1,-1 1,1 25,-27 1,0-26,-27 26,1-53,26 26,-27-26,1 0,-1-26,27 26,-26-27,26 1,26-1,-26 1,27-1,-1 1,27 26,-26 0,26 0,0 26,-1 1,-25-1,26 1,0-1,-27 1,1-27,-1 0,27 0,-27-27,27 1,-26-27,26 0,-27 0,1 0,-1-26,-26-1,0 1,0 0,-26 26,-1-27,1 27,-1 27,1 26,26 26,-27 1,1 52,26 1,0 26,-27-1,27 1,0-26,0 25,0-52,0-26,0-1</inkml:trace>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2.29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0 82,'-3'21'42,"4"21"-1,1 16 0,6 17-34,2 12-6,7 11-1,8 4-3,3-3 0,9-6-3,-1-16-2,10-6-8,-9-26-21,3-13-3,-9-21 0,-7-13 2</inkml:trace>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2.483"/>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142 107 76,'-55'-21'40,"10"6"0,12-5-11,24 10-18,16 0-6,20 3-2,12-3-1,10 4-1,6 1-1,4 2 0,-1 5-1,-8 4 1,-6 4 0,-9 2 0,-9 3 0,-6-1 0,-4-2 0,0 0 0,3-2 0,2-3 0,2 0 0,0 3 1,-3 1 0,-2 8 0,-9 6 1,-9 8 0,-14 5 0,-11 5 0,-9 3-1,-5-2-2,-1-1-2,-1-16-9,7-1-30,10-16 1,24-10-2,-6-22 2</inkml:trace>
</inkml:ink>
</file>

<file path=ppt/ink/ink5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5.795"/>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1-4 33,'10'-3'37,"-10"3"2,2 11-1,-2-11-18,1 18-9,-2-2-5,4 9 0,-3 3-2,3 9-1,-1 4 0,4 7-1,0 2 0,3 4-1,1 1 0,4-2 0,3-1-1,-1-7 1,2-5-2,-3-9 1,-1-6-2,-3-9 0,1-6-2,-12-10-2,13-2-5,-13-17-8,8 2-9,-8-17-8,2-7-4,0-11 3</inkml:trace>
</inkml:ink>
</file>

<file path=ppt/ink/ink5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6.069"/>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19 44 47,'-4'-30'34,"-2"14"-2,6 16-8,-8 17-7,9 17-6,-4 6-2,6 12-4,1 4-2,4 9 0,3-7-2,2-1 0,0-6 0,1-5-1,-1-6-1,-4-12-1,2-5-2,-11-23-10,4 13-24,-4-13 1,-8-13-2,-4-3 2</inkml:trace>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6.315"/>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0 204 43,'0'0'38,"0"0"1,27-4 0,10-1-23,-5-15-8,11 2-3,1-5-2,4-2-1,-1 2-2,-3 0 0,-6 3-2,-8 2-1,-3 7-6,-14 1-27,-4 6-2,-9 4-1,-10 1 1</inkml:trace>
</inkml:ink>
</file>

<file path=ppt/ink/ink5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6.534"/>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65 58,'1'29'39,"3"-13"1,9 1-2,-1-17-26,10 1-5,0-8-2,3 0-2,-1-4-1,0-3-3,1 1-3,-9-5-7,8 8-20,-10-5-9,2 1-2,-3-5 3</inkml:trace>
</inkml:ink>
</file>

<file path=ppt/ink/ink5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6.734"/>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27 484 40,'-3'29'35,"-4"-2"0,0 1-1,3 1-22,-2-12-9,7-3-1,-1-14 0,23 8-1,-5-15 1,7-6 2,2-10-1,1-5-1,-4-9 1,0-3-1,-7-6-1,-4 2 0,-6-6 0,-6 2-1,-7-2 1,-4 1 1,-7 4-1,-2 3 1,-3 7-1,2 4 1,-1 6 1,5 8-1,1 11 0,15 6-1,-7 24 0,13 4 1,7 10-2,4 10 1,4 16 0,1 9 0,4 5 0,2 5 0,-1-1 1,-1 3-2,-2-5 1,0-6-1,-1-9 1,-2-9-2,-2-9 1,-4-9-2,-3-11-1,-2-10-3,4-6-26,-14-11-10,8-18 1,-8-8-1</inkml:trace>
</inkml:ink>
</file>

<file path=ppt/ink/ink5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7.232"/>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-2 196 60,'4'-13'40,"-1"-2"0,-2-6 0,2-1-28,-3-7-9,3 2-2,-1-1-1,1 5 0,-1 5 0,-2 18 0,0 0-1,12 17 2,-7 13-2,0 9 2,0 15-1,1 6 1,0 5-1,-1 1 0,0-4 0,-2-4 0,0-6-1,-2-11-2,2-10-1,-6-17-5,5 3-3,-2-17-3,0 0-1,-15-10 3,15 10 4,0 0 3,-12-9 5,12 9 5,0 0 4,0 0 5,0 0 1,0 0 0,0 0-3,26-11-2,-8-9-2,7 2-2,0-6-1,2 0-1,-2 0-1,-1 2-2,-5 6-2,-4 0-1,-2 10-3,-8-7-11,-5 13-23,11-6 0,-11 6 0,0 0 0</inkml:trace>
</inkml:ink>
</file>

<file path=ppt/ink/ink5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8.27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24 28 23,'14'-5'37,"-3"-2"0,0 2 1,-8-7-14,7 13-11,-10-1-5,0 0-3,0 0 0,-6 17-2,-2-5 0,1 3-1,-1 0-2,1 0 1,2 3-1,4 3 0,6-2 0,3 0 0,4-4 0,3 2 0,3 0 0,0-1 0,-2-2 0,0-4 0,-5 2 0,-3-1 1,-4 2-1,-4 0 1,-4-2 0,-4 2-1,-3-2 2,-3 0-2,-3-5 0,-1-1-2,1-2-1,-3-8-7,8 0-30,-5-6 0,5 1-1,0-8 0</inkml:trace>
</inkml:ink>
</file>

<file path=ppt/ink/ink5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4:48.73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 0 57,'9'14'39,"-5"6"-1,1 5 1,-9 3-31,9 3-9,4 9-8,-9-3-29,7-3 1,-2-1-2,-1-5 1</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3T22:03:22.496"/>
    </inkml:context>
    <inkml:brush xml:id="br0">
      <inkml:brushProperty name="width" value="0.05292" units="cm"/>
      <inkml:brushProperty name="height" value="0.05292" units="cm"/>
      <inkml:brushProperty name="color" value="#FF0000"/>
    </inkml:brush>
  </inkml:definitions>
  <inkml:trace contextRef="#ctx0" brushRef="#br0">22781 8149,'-26'0,"-1"-26,1 26,-1-27,1 27,-1-26,-26 26,27-27,-27-26,0 27,27-27,-27 27,26-54,-26 27,0 0,27-26,-27 0,27-1,-1 1,1-27,26 27,0-27,0 0,0 0,26 0,1-26,25 26,1 0,0-26,27 26,-1 0,27 1,0-1,0 26,26 27,-26-26,26 26,0 27,-26-1,26 27,1 0,-28 0,1 27,0 26,0 0,-27-1,1 1,-27 53,0-26,-27-1,-26 27,0 0,0-1,-26 1,-1 0,-26 0,0 26,-26-26,26 0,-26 26,-1-52,1 25,26 1,0-26,0-1,0 0,0-26,27-26,26-1,-27 1,27-1,0-26,0 0,0 0,0 0,0 0,0 0,0 0,-26 0,26 0,0-26,0 26,-27 0,27 0,-26-53,26 53,-26-27,26 1,-27-1,27 27,-26-26,26-27,-27 27,27-1,0 1,-26-1,26 27,0-26,0-1,0 27,0 0,0 0,26 0,-26 27,0-1,0 27,0-26,0 52,0-53,-26 54,26-54,0 27,0-26,-27-1,27 1,0-1,0-26,27 0,-27 0,53 0,-27 0,27-26,0 26,0 0,0-27,-27 27,1 0,-1 0,1 0,-1 0,-26 27,0-27,26 0,-26 0,0 26,0-26,0 0,0 0,0-26,0-1,0 1</inkml:trace>
  <inkml:trace contextRef="#ctx0" brushRef="#br0" timeOffset="2162.1237">23257 5001,'0'0,"0"0,0 0,0 0,0 0,0 0,0 0,-26 0,-1 0,27 26,-26 1,-1-1,1 27,26-27,-27 27,27-26,27 26,-27-27,53 1,-27-1,27-26,0 0,0-26,0-1,0 1,0-1,0 1,-27-27,1 26,-27-26,0 1,0 25,-27 1,-26-27,27 26,-54 27,28 0,-1 0,0 27,0-27,26 53,1-53,-1 0,27 0,0-27</inkml:trace>
  <inkml:trace contextRef="#ctx0" brushRef="#br0" timeOffset="2485.1421">23442 3942,'0'0,"0"0,0 0,0 0,0 27,0 26,0 0,0 0,0-1,0 28,0-27,0 0,0 0,0-1,0-25,0-27</inkml:trace>
  <inkml:trace contextRef="#ctx0" brushRef="#br0" timeOffset="12394.7089">10134 11060,'0'0,"0"0,-27 0,27 0,0 0,0 0,-26 26,26-26,0 27,0-27,0 26,-26 27,26 0,-27 0,27 26,0 0,-26 27,26-26,0 26,-27-27,27 27,0-27,27 27,-27-27,0-26,0 27,26-27,-26-1,0-25,0 26,0-27,0-26,0 0,0 0,0 0,0 0,0 0</inkml:trace>
  <inkml:trace contextRef="#ctx0" brushRef="#br0" timeOffset="12796.7319">9763 12435,'0'0,"0"0,0 0,-26 0,26 0,26 27,-26-27,0 26,27 27,-27-26,26 26,-26 0,27-1,-27 28,26-27,-26 0,27 0,-27 0,26-27,-26-26,27 0,-1 0,1-26,-1-27,1 0,25 26,-25-26,-1-26,1 26,-1 0,1 27,-1-1,1 1</inkml:trace>
  <inkml:trace contextRef="#ctx0" brushRef="#br0" timeOffset="13695.7833">9975 13600,'-26'0,"26"0,-27 0,1 0,26 26,-27-26,1 27,26-1,-27 27,27 0,-26-27,26 54,0-27,26-1,-26 1,27 0,-1 0,1-26,-1 26,27-53,-26 0,-1 0,27-27,-27 1,27-1,-26-26,26 0,-53 0,26-26,-26 26,0 0,0-26,-26 26,-1 27,1-1,-27 1,26-1,1 54,-27-27,53 26,-26 1,26-1</inkml:trace>
  <inkml:trace contextRef="#ctx0" brushRef="#br0" timeOffset="25017.4309">9049 7435,'0'-27,"-26"1,26 26,0-27,0 27,0 0,0 0,-27 0,27 0,-26 27,26-27,0 0,0 0,-27-27,27 27,0-26,0 26,0-26,0-1,0 1,0 26,0-27,0 1,0 26,0 0,0-27,0 27,0 0,27 27,-1-27,1 0,-1 0,27 0,0 26,26-26,27 0,-26-26,-1 26,27 0,0 0,-1-27,28 27,-54 0,27 0,26 0,-26 27,-27-27,27 0,0 0,0 26,-27-26,1 0,25 27,-25-27,-1 0,-26 0,27 0,-1 0,-26 26,0-26,0 0,0 0,-1 0,1 0,0 0,0 0,0 0,0 0,-26 0,25 0,-25 0,-1 0,-26 0,27 0,-1-26,-26 26,0 0,0 0,27 0,-27 0,0 0,0 0,0 0,0 0,0 0,26 0,-26 0,0 0,0 0,0 0,0 0,0 0,-26 0,26 26,0 1,-27-1,27 0,0 1,-26 26,26-27,0-26,0 27,0-27,26 0,-26-27</inkml:trace>
  <inkml:trace contextRef="#ctx0" brushRef="#br0" timeOffset="34450.9705">10028 14658,'0'-27,"-26"27,26 0,0 0,0 0,-27 0,27 0,-26 0,26 0,0 0,0 0,0 0,0 0,0 0,0 0,0 0,0 0,0 0,0 0,0 27,-27-27,27 26,0-26,0 27,-26-27,26 26,0 1,-27-1,27 1,-26-1,-1 1,1-1,-1 1,1-1,-27 0,27 27,-27-26,0-1,0 1,0-1,-26 1,-1-27,1 26,-1-26,1 0,0 0,-27 0,0 0,-26 0,26 0,-26-26,-1 26,-25-27,25 27,-25-26,-1-27,27 53,-54-53,28 26,-28-25,28 25,-28-26,1 0,0 0,26 0,-26-26,26 0,-26-1,26-26,1 27,25-27,-25 0,25 1,1-28,26 27,-26-26,26 26,0-26,0 26,0-26,27 26,0-26,-27 26,53 0,-26 0,26 0,0 1,0 25,0 1,26-1,1 1,0 26,-1 0,1 0,26 0,-27 27,27 0,-26-1,26 1,-27-1,27 27,0 0,-26-26,26 26,0 0,0 0,0 0,0 0,0 0,0 0,0 0,0 0,0 0,-27 0,27 0,0-27,27 27,-27-26,0-1,0 1,0-1,0 1,0-1,0-25,0 52,0-53,0 26,0 1,0 26,0-27,0 27,0 0,0-26,0 26,0 0,0 0,0 0,0 0,0 0,0 0,0 0,0 0,0 0,0 0,0 0,0 0,0 0,0 0,0 0,0 0,0 0,0 0,0 0,0 0,0 0,0 0,0 0,0 0,0 0,0 0,0 0,0 0,0 0,0 0,0 0,0 0,-27 0,27 0,27-27,-27 27,0 0,0-26,26-1,-26 27,0-26,27 0,-1 26,-26-27,0 1,27 26,-27 0,0-27,0 27,0 0,0 0,0 0,0 0,0 0,-27 0,27 0,-26 0,-1 0,-26 0,27 27,-27-27,0 26,0-26,0 27,27-27,-1 0,1 26,26-26,0 0,0 0,26 0,1-26,26 26,0 0,0-27,-1 1,1-1,-26 27,26-26,-27-1,1 1,-1 26,-26 0,27-27,-1 27,-26 0,0 27,0-27,26 0,-26 26,0 1,0-1,0 1,27-1,-27 27,0 0,0-27,-27 27,27 0,0 0,0-26,0 25,0-25,0-1,0-26,0 27,0-27,0 0,27-27,-27 1,0-53</inkml:trace>
  <inkml:trace contextRef="#ctx0" brushRef="#br0" timeOffset="35315.0199">2858 6085,'0'0,"0"0,0 0,0 0,0 0,0 27,26-1,-26 1,0 26,27 0,-1 0,-26-1,27 1,-1 0,-26 0,0-26,0 26,-26-27,-27 1,26-27,-26 26,0-26,1 0,-28-26,27-1,27-26,-1 0</inkml:trace>
  <inkml:trace contextRef="#ctx0" brushRef="#br0" timeOffset="35477.0292">2752 5768,'26'-27,"-26"27,0 0,0 27,0-1,-26-26,26 0,-26 27,26-27,0 0</inkml:trace>
  <inkml:trace contextRef="#ctx0" brushRef="#br0" timeOffset="35747.0446">2884 6085,'0'27,"0"-1,0 1,0-27,27 0,-1 0,1 0,-1 0,1-27,-1 1,1-1,-1 1,-26 0,0-1,0 1,0-1,-26-26,-1 53,1-26,26 26,-27 0</inkml:trace>
  <inkml:trace contextRef="#ctx0" brushRef="#br0" timeOffset="35945.0559">3122 5953,'27'27,"-1"-27,1 26,-1-26,-26 27,27-27,-1 0,1 0,-27 0,0 0,0 26,0 0,-27-26,1 0,-1 27,1-1,-27-26,53 0</inkml:trace>
  <inkml:trace contextRef="#ctx0" brushRef="#br0" timeOffset="36122.066">3361 5609,'0'0,"26"27,-26-1,0 1,26 25,-26 1,0 0,27 0,-27 0,26-26,-26-1</inkml:trace>
  <inkml:trace contextRef="#ctx0" brushRef="#br0" timeOffset="36258.0738">3281 5847,'27'0,"-1"0,27-26,0 26,0-27,0 27</inkml:trace>
  <inkml:trace contextRef="#ctx0" brushRef="#br0" timeOffset="36535.0896">4128 5768,'0'0,"-27"26,1-26,-1 0,1 27,-27-1,27-26,-1 27,27-1,0-26,0 27,27-1,26-26,-27 27,0-27,1 26,-1 1,-26-1,0-26,-26 26,-1-26,1 0,0 27,-1-27</inkml:trace>
  <inkml:trace contextRef="#ctx0" brushRef="#br0" timeOffset="36813.1055">4048 6033,'53'-27,"0"1,-26-27,26 26,-27 1,27-1,-53 1,27 26,-27-27,26 54,0-27,-26 26,27 1,-1-1,1 1,-1 26,1-53,-1 53,-26-27,0 0,-26-26,26 27,-27-1,-26-26,27-26,-27 26,0-27,27 1</inkml:trace>
  <inkml:trace contextRef="#ctx0" brushRef="#br0" timeOffset="37191.1269">4366 5847,'26'0,"1"0,-1 27,1-1,-1-26,-26 53,27-26,-27-1,0 27,26-27,-26-26,27 0,-1 0,1 0,-1 0,0-26,1 26,-1-26,-26 26,27 0,-1 26,1-26,-27 26,26-26,1 0,-1-26,1 0,-27-1,26 1,-26-27,0 0,0 0,0 0,-26 26,26 1,-27-27,27 53,0-26,0 52,27 1</inkml:trace>
  <inkml:trace contextRef="#ctx0" brushRef="#br0" timeOffset="37501.1449">5107 6085,'26'0,"1"27,-27-27,26-27,1 27,-1-52,1-1,-1 26,0-26,1 0,-1 0,-26 53,27-26,-1 26,-26 0,27 26,-1 1,1 26,-1-27,1 1,-1 26,-26-27,27 1,-54-1,27 0,-26-26,-1 0,-26 0,27-26,-1 0,1 26,26-27,0 1</inkml:trace>
  <inkml:trace contextRef="#ctx0" brushRef="#br0" timeOffset="37980.1723">6218 5794,'27'-53,"-27"1,0-1,0 0,0 26,-27 1,27-1,-26 27,-1 27,1-1,-1 27,1 0,26 26,0 1,0-1,26 1,1-27,26-1,0 1,26-53,-26 0,26-26,-26-1,0 1,0-53,-53 26,26 0,-26-27,-26 27,-1 1,-25-1,-1 53,-27-27,1 27,0 27,-1 26</inkml:trace>
  <inkml:trace contextRef="#ctx0" brushRef="#br0" timeOffset="38347.193">4498 6191,'0'0,"0"53,-26-26,26 26,0-1,0 28,0-1,0 1,-27-1,27 27,0-27,0 1,-26-28,26 1,0-26,-27 26,27-27,-26-26</inkml:trace>
  <inkml:trace contextRef="#ctx0" brushRef="#br0" timeOffset="38581.2066">4154 6906,'27'26,"-1"1,1-1,-1 0,1 27,-1-26,-26-1,27 27,-1-53,0 27,1-27,-1-27,1 27,-1-53,1 27,26-1,-27 1,1-1,-1 1</inkml:trace>
  <inkml:trace contextRef="#ctx0" brushRef="#br0" timeOffset="41162.3543">16510 10980,'0'0,"-26"27,26-1,0-26,-27 53,27-26,0-1,-26 0,26 27,0-26,0 26,0 0,0 0,0 26,0 0,0 1,26-1,-26 0,27 27,-27-26,0-1,26 0,-26 1,0-1,0-26,0 0,0 0,0-53,0 26,0 1,0-27,0 26,0-26,0 0,0-26,0-1</inkml:trace>
  <inkml:trace contextRef="#ctx0" brushRef="#br0" timeOffset="41505.374">16272 12383,'0'0,"-26"0,26 0,0 0,0 0,0 26,0 0,0-26,0 27,26 26,-26-27,27 54,-27-54,0 27,26 0,-26-27,27 1,-1-27,1-27,-1 1,0-1,1-52,26 26,-27 0,1 0,26 0,-27 27,-26-27,27 53,-27 0</inkml:trace>
  <inkml:trace contextRef="#ctx0" brushRef="#br0" timeOffset="42194.4134">16140 13335,'0'0,"0"0,26 0,-26 0,27-26,-1-1,1 1,-1-1,1 1,-1-1,1 1,-27-1,26 1,-26 26,27 0,-27 0,26 0,-26 0,0 26,0 27,0-26,0 26,0-27,0 53,-26-26,26 0,0 0,0 0,0 0,0 0,-27 0,27-27,0 1,0-1,0-26,0 0,0 0,0 0</inkml:trace>
  <inkml:trace contextRef="#ctx0" brushRef="#br0" timeOffset="42440.4272">16087 13917,'0'0,"0"0,0 0,26 27,-26-54,27 27,-1 0,27 0,0 0,0 0,0 0,0 0,0 0,-27 0,27 0,-26 0,-1 27,1-27,-27 26</inkml:trace>
  <inkml:trace contextRef="#ctx0" brushRef="#br0" timeOffset="71524.0909">5953 9710,'-26'-26,"26"-1,0 1,0-1,0 1,0-1,26 1,-26 0,27 26,-1-27,1 1,-1-1,27 27,0-26,27-1,25 1,1-1,26 1,1 26,26 0,-1-27,1 27,26 27,-26-27,0 26,-27-26,0 0,-26 27,0-27,-27 26,-26-26,0 27,-26-1,-1-26,-52 27</inkml:trace>
  <inkml:trace contextRef="#ctx0" brushRef="#br0" timeOffset="72158.1272">11933 9499,'0'0,"0"0,-26-27,26 27,26 0,1 0,-1 0,53 0,1-26,26 26,-1 0,28-27,25 27,28-26,-28 26,54 0,0-27,-1 27,1 0,26 0,-26 0,0 0,-1 0,-26 0,1 0,-54 27,0-27</inkml:trace>
  <inkml:trace contextRef="#ctx0" brushRef="#br0" timeOffset="72804.1642">16061 10689,'0'0,"0"0,0 0,26 27,-26-1,26-26,1 53,-27 0,53-27,-27 27,1 27,-1-27,1 0,-1 26,1 0,-1 1</inkml:trace>
  <inkml:trace contextRef="#ctx0" brushRef="#br0" timeOffset="73647.2121">11695 11086,'0'-26,"-27"26,27-27,0 27,-26 0,26 0,0-26,0 26,0 0,0 0,0 0,0 0,0 0,0 0,0 0,0 0,0 0,0 0,0-27,26 27</inkml:trace>
  <inkml:trace contextRef="#ctx0" brushRef="#br0" timeOffset="74804.2786">4498 11298,'-53'-159,"-26"27,26-1,27 1,-1 53,-26-1,27 1,26 0,-27 52,1-26,26 27,0 26,0-27,0 1,0 26,0 0,0 0,0 0,0 0,0 0,0 0,0 0,0 26,0-26,26 27,-26-27,0 0,27 26,-27-26,0 27</inkml:trace>
  <inkml:trace contextRef="#ctx0" brushRef="#br0" timeOffset="110468.3184">20188 13811,'0'0,"0"0,27 0,-27 0,0 53,-27-53,27 27,0-1,0 27,0-27,0 27,0 0,27 0,-27 53,0-27,0 1,26-1,-26 27,0-27,-26 27,26-26,0-1,0 0,-27-26,27 0,0 0,0-26,0-1,0-26</inkml:trace>
  <inkml:trace contextRef="#ctx0" brushRef="#br0" timeOffset="110782.3364">20558 13917,'27'-53,"-27"53,0 0,0 0,0 27,0-1,0 1,0 52,0 0,0 1,0 26,0-1,26 28,-26-28,27-25,-27 26,26-53,-26 26,27-26,-27 0,0-53,26 26,-26-26,0 0,27-26</inkml:trace>
  <inkml:trace contextRef="#ctx0" brushRef="#br0" timeOffset="111070.3529">21114 14023,'0'-27,"0"27,0 27,0-1,0 1,0-1,0 27,0 53,0-27,0 27,0 0,27 26,-27-26,0 0,0-27,-27 27,27-53,0 0,0-26,0-1,0-26,0 0</inkml:trace>
  <inkml:trace contextRef="#ctx0" brushRef="#br0" timeOffset="111271.3644">21617 14420,'0'0,"0"26,0 1,-27 26,1 26,26 0,-27 1,27 26,27-1</inkml:trace>
  <inkml:trace contextRef="#ctx0" brushRef="#br0" timeOffset="111442.3741">21776 15319,'52'0,"28"0,-1-53,1 27,-1-80,0 27,-26-27,0-26,-26 26,-27 0,0 0,-53 0,26 53,-52 1,0 52,-1 0,1 52,-1 1</inkml:trace>
  <inkml:trace contextRef="#ctx0" brushRef="#br0" timeOffset="126383.2287">16299 14473,'0'26,"0"1,0-27,0 0,0 0,0 26,0-26,0 0,0 0,0 27,0-27,0 0,-27 0,27 0,0 26,-26-26,26 26,-27-26,1 0,-27 27,26-1,-25-26,-1 27,-27-27,1 26,0-26,-27 0,0 0,0-26,0-1,-26 1,26-27,0 0,-26 0,26 0,0-53,0 27,27 0,0-27,-1 26,54-25,-27-28,53 1,-27 0,27-1,0 1,0 0,27 0,-27-1,26 1,1 0,-1 26,1-26,-1 26,27 0,0 0,0 27,0-27,26 0,-26 27,27-27,-1 26,-26 1,26 0,1-1,-27 1,26 26,-53 0,27 0,-26 0,-1 0,1 27,-1-1,-26 1,27 0,-27-1,0 1,-27 26,27-27,-26 27,-1 0,-26 27,0-1,27-26,-53 27,26 25,0-25,-27-1,27 1,27-1,-1-26,1 27,26-27,0 0,26-27,1 27,-1-26,27-1,0 1,0-1,27 1,-28 0,-25-1,26 27,-27 0,1 27,-1-1,1 27,-27-27,0 27,0 0,-27 0,27 27,-26-28,26 1,-27-26,27 26,-26-27,26 27,0-26,0-1,0 0,26 1,-26-27</inkml:trace>
  <inkml:trace contextRef="#ctx0" brushRef="#br0" timeOffset="146288.3672">15346 7170,'-26'0,"-1"0,1 0,-27 0,26 0,-25 0,25 0,-26 0,0 0,27-26,-27 26,26 0,1 26,-1-26,1 0,0 53,-1-26,1 26,26-27,-27 53,27 1,0-1,-26 0,26-26,-27 27,27 26,0-53,0-1,0 1,0-26,0-1,0 1,27-27,-27-27,0 27,26-26,-26-27,0 0,-26 0,26 0,-27-26,27-1,-26 27,-1 1,1-28,26 27,-27 0,27 0,0 27,0-27,0 27,53-27,-26 26,26 1,0-1,52 1,1-1,0 1,26 26,1-27,25 1,28 26,-28 0,1 0,26 0,1 0,-1 0,-26 0,26 0,0-26,0 26,-26 0,0 0,-1 0,-25 26,-27-26,-1 0,-52 0,27 0,-54 26,27-26,-53 0,27 27,-27-27,0 26,0 1,0-1,-27 27,27-26,-26 26,-1 26,1 0,-1 1,1-27,26 0,-27 26,27-53,0 27,-26-53,52 27,-26-27,0 0,0 0</inkml:trace>
</inkml:ink>
</file>

<file path=ppt/ink/ink6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6:24.686"/>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210 118 6,'4'-10'24,"-4"10"1,0 0-5,0 0-4,13-5-2,-13 5 0,0 0 1,0 0-1,0 0-1,0 0 0,5-9-4,-5 9-2,-7-14-1,-1 4-2,-2 2 0,-2-3-1,-3 5-1,-5 3-1,-2 9 1,-3 8-2,0 10 1,0 10-2,3 8 0,3 13 0,4 4 0,8 5-1,7-1 0,11-2 0,6-5 0,9-11 1,8-10-1,8-16 2,6-14-1,6-14 2,3-14 0,-1-15 1,-1-10 2,-9-13-1,-6-5 0,-14-7 1,-11 4 0,-17 1 0,-13 10-1,-15 9-1,-11 14-1,-7 16-1,-6 11-2,3 17-4,-3 0-7,13 14-28,8 0 1,17 1 0,16-6-1</inkml:trace>
  <inkml:trace contextRef="#ctx0" brushRef="#br0" timeOffset="498">864 176 68,'6'12'41,"-13"0"-2,-13 5 1,-9-2-18,-4 9-16,-3 5-5,0 4-2,5 7 0,6 0 0,11 3 0,11-1 0,15-5 1,12-3-1,10-9 0,10-8 1,9-8 0,6-11 0,2-10 0,-1-7 1,-6-12 0,-8-6 2,-11-8 0,-12-5 0,-19-5 1,-11 3-1,-18-1 0,-10 7 0,-9 10-2,-7 10 0,-3 11-2,2 9 0,9 10-3,4 2-4,19 11-8,9-7-26,11-10 2,28 10-2,10-12 2</inkml:trace>
  <inkml:trace contextRef="#ctx0" brushRef="#br0" timeOffset="859">1372 78 79,'-2'19'39,"-16"11"-1,-10 6 0,-14 10-29,2 10-7,0 8-1,11 3-1,15-1 0,15-3 0,17-9 1,21-7-1,16-11 1,17-13 1,11-12-1,8-12 1,0-14 0,-1-7 0,-10-7 1,-9-8 0,-17-10 0,-17-4 0,-21-5 0,-17-1-1,-17 4 0,-13 1-2,-11 7-1,-5 6 0,-1 14-4,2 1-4,16 20-12,2 0-21,28 4 2,0 0-2,12 0 2</inkml:trace>
  <inkml:trace contextRef="#ctx0" brushRef="#br0" timeOffset="1173">1970 159 58,'3'25'35,"-10"13"-2,-11 13-7,-8 1-13,4 16-6,3 0-5,8 1-1,14-2 1,15-7 0,17-13 2,18-12 1,11-19 0,15-10 2,-2-21-1,3-7 0,-11-17 0,-8-8-1,-18-12 0,-16-6 0,-23-6-1,-19-1-1,-20 5-1,-13 7 0,-16 4-1,-9 14 0,-5 10-3,0 12-3,9 16-8,5 0-29,22 3-1,15-3 0,27 4 0</inkml:trace>
  <inkml:trace contextRef="#ctx0" brushRef="#br0" timeOffset="9952">63 942 63,'0'0'40,"0"0"0,0 0 1,-12-3-24,12 3-9,2 11-2,-1-1-3,-2 4-1,3 8 0,-1 5 0,4 6-1,-1 8 0,3 5 0,-1 3 0,0 1 1,0-3-1,-1-2-1,0-6 0,-3-5-1,3-6-1,-5-8-4,6 1-11,1-12-24,-7-9 0,20 5-1,-3-9 1</inkml:trace>
  <inkml:trace contextRef="#ctx0" brushRef="#br0" timeOffset="10278">746 1054 80,'18'-21'42,"-7"0"-2,-5 6 0,-14 0-28,-3 10-8,-8 14-3,-3 10-1,-3 12-1,-1 8 1,1 10 0,4 7-1,10 2 1,7 0-1,12-10 1,11-4 0,11-12 0,10-14 0,7-13-1,7-13 1,2-12 1,0-10-1,-5-11 1,-8-4-1,-14-7 2,-11-1-1,-16 5 0,-15 3-1,-11 11 0,-11 6-2,-3 13-2,-4-1-8,14 12-28,4 5 0,24-1 0,0 0 0</inkml:trace>
  <inkml:trace contextRef="#ctx0" brushRef="#br0" timeOffset="10615">1459 902 70,'20'9'40,"-15"13"-1,-20 9 1,-7 14-24,-11 3-11,3 8-3,5 2-2,8 1 1,15-4-1,17-8 1,15-11 0,15-9 1,9-14-1,6-11 1,1-9 0,1-11-1,-9-7 1,-4-6-1,-11-6 0,-11-5 0,-12-5 1,-14-2 0,-13 0-1,-12 3 0,-14 3 0,-7 6-1,-6 8-2,-3 6-1,8 13-4,0-1-9,19 11-26,11 1 1,16-1-1,17 11 1</inkml:trace>
  <inkml:trace contextRef="#ctx0" brushRef="#br0" timeOffset="10940">1966 1058 59,'7'30'34,"-11"2"-1,-6 5-1,0 4-25,-1-2-5,6-4-1,7-3 1,15-6 1,11-8 1,13-4 1,9-14 2,10-7 0,-3-14 0,3-2-1,-11-8 0,-10-1-1,-16-8 0,-15 0-1,-23 1 0,-17 7-1,-16 6-1,-15 7-3,-5 14-18,-4-1-22,8 6-2,14 0 0,26-2-2</inkml:trace>
</inkml:ink>
</file>

<file path=ppt/ink/ink6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6:26.457"/>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-3 181 72,'7'10'41,"1"0"-2,-3-1 1,-1 5-25,-4-1-11,-1 6-1,-2-3-1,0 6 1,-2-2-2,1-1 2,2-5-1,6 1 1,-4-15-1,26 7 0,1-15 0,12-5-1,14-7 1,12-9-2,11 0 1,8-5-1,5-4 0,-2 1 1,0 3 0,-8 3-1,-13 3 1,-9 5 0,-13 5 0,-12 2 1,-8 6-2,-9 4 0,-15 6-2,11-3-1,-11 3-25,0 0-14,7 11-1,-7-11-2,0 0 1</inkml:trace>
</inkml:ink>
</file>

<file path=ppt/ink/ink6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6:56.784"/>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213 19 47,'0'0'32,"3"-12"2,-3 12-13,-12-1-6,-3 1-5,2 8-3,-7-4-1,2 5-2,-4 2 0,2 2-3,0 1 1,0 4-2,2 0 0,4 6-1,3 4 1,3 3-1,4 2 0,4 3 1,4 2-1,5-2 1,3 1-1,7-7 0,3-4 1,1-7-1,4-9 0,1-7 1,1-8 0,1-5 0,0-9 2,0-4-1,-2-6 1,-2-2 1,-4-3 0,-4 1-1,-7-1 2,-1 2-1,-10-2-1,-7 5 2,-5 3-3,-3 3 2,-4 4-3,1 4 1,-1 7-2,1 5-1,5 11-4,-1-4-19,9 8-14,4-1 1,6 0-1,5-3 1</inkml:trace>
  <inkml:trace contextRef="#ctx0" brushRef="#br0" timeOffset="627">813 34 65,'7'-10'39,"-4"1"0,-3 9 0,2-16-23,-2 16-10,0 0-3,0 0-2,-1 22 0,3-2-1,1 7 0,1 5 0,1 6 0,2 5 0,0 0 0,1-1 1,0-2-1,-1-3 1,-2-6-1,1-3 1,-2-7-1,-1-5-1,0-5 0,-3-11-1,4 14-3,-4-14-12,-1-10-22,7 1 0,3-2-1,6-4 1</inkml:trace>
</inkml:ink>
</file>

<file path=ppt/ink/ink6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6:57.972"/>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186 3 28,'-14'-1'34,"-5"1"1,3-2-5,0 7-11,-6-6-5,10 7-3,-6-5-3,7 8-2,-1-4-2,12-5-1,-19 17-1,12-2-1,-1 2 0,2 4-1,2 6 0,3 3-1,2 2 1,3 1 0,5-1-1,2-2 1,5-5 1,3-5-1,4-9 0,3-7 0,1-7 1,2-7-1,0-3 1,1-7 1,-4-2-1,-1-4 1,-5-1-1,-4 0 1,-7-2 0,-8 3 0,-9 0-1,-5 5 1,-6 8-1,-3 1-1,-2 7-1,0 1-1,6 6-2,0-2-4,15 9-7,3-9-26,0 0 2,23 8 0,-1-9 0</inkml:trace>
  <inkml:trace contextRef="#ctx0" brushRef="#br0" timeOffset="528">855 40 53,'4'-11'39,"-4"11"0,0-15 1,0 15-22,0 0-9,1-9-2,-1 9-2,0 0-1,0 0-1,-5 10-1,6 2 0,1 3-1,0 7-1,-1 2 1,2 8-1,0 5 1,0 0 0,0 1-1,-1-4 0,-3-5-1,4-5-35,-2-5-6,-1-19 1,-1-11-3</inkml:trace>
</inkml:ink>
</file>

<file path=ppt/ink/ink6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7:01.117"/>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7 132 38,'-5'20'35,"2"-1"0,1-4 1,2-15-18,-1 23-5,1-23-6,9 13 0,-9-13-2,27 2 0,-3-10-1,9-1 0,9-7 0,10-1-1,8-4-1,9-2 0,5-1-1,-1 2 0,1 0 0,-4 3-1,-6 5-2,-11 0-1,-8 8-4,-18-4-9,-6 9-25,-21 1 1,-1 13 0,-17 2 1</inkml:trace>
  <inkml:trace contextRef="#ctx0" brushRef="#br0" timeOffset="416">79 804 59,'9'17'37,"-8"-8"-2,-1 1 1,3 0-27,-5-1-7,2 4-1,0-1 1,4 3 0,0-3 0,8-2 2,5-5 0,9-3 0,6-9 0,10-1 0,6-8 0,8-2-1,4-6-1,2 1 0,-2 0-1,0 3 0,-3 2-1,-5 4 1,-8 2-1,-6 4 1,-8 1-1,-6 2 0,-4 0 0,-8 0-2,-3 0-3,-9-9-19,4 4-16,-3-3-1,2-1 0,-2-1 0</inkml:trace>
</inkml:ink>
</file>

<file path=ppt/ink/ink6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7:11.20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49 204 53,'0'0'37,"-11"1"0,11-1-9,0 0-8,-11-4-6,11 4-5,0 0-2,0 0-2,0 0-1,0 0-1,0 0 0,0 0-1,0 15-1,2-5 1,-1 5-2,0 7 1,0 7-1,0 9 0,0 7 0,-1 5-1,0 4 1,-1 2 0,0 0-1,1 1 1,0-6 0,0-1 0,1-7 0,0-6 1,1-6-1,-1-6 0,2-5-1,-2-8 0,-1-12-1,0 0-2,12 3-5,-11-14-33,9-9 0,2-7 0,7-5 1</inkml:trace>
  <inkml:trace contextRef="#ctx0" brushRef="#br0" timeOffset="476">507 89 81,'2'12'39,"-3"0"0,0 9-10,-7-1-19,6 8-4,-4 6-3,3 7 0,-1 7-1,2 10 1,-3 2-1,2 6 0,0 3-1,0 3 0,0-2 0,1-3 0,-2-7 0,3-6-1,2-8-1,0-7 0,5-12-3,-2-13-2,11-5-19,-2-17-18,7-7 2,3-11-2,6-5 2</inkml:trace>
  <inkml:trace contextRef="#ctx0" brushRef="#br0" timeOffset="1001">1305 571 44,'0'0'39,"-12"6"2,12-6-2,0 0-14,4 15-15,0-6-3,5 8-2,1 2-2,8 7 0,2 3 0,7 5-1,4 5-1,5 3 1,5 0-2,0-1 1,-1-2-1,-2-2 1,-5-6-2,-4-3 0,-7-9-2,-7-7-2,-2-1-6,-13-11-32,0 0 1,-1-16-1,-1-2 2</inkml:trace>
  <inkml:trace contextRef="#ctx0" brushRef="#br0" timeOffset="1429">1716 505 38,'0'0'37,"0"0"1,0 0-4,0 0-14,0 0-8,1 11-6,-1-11-2,-12 16 0,2-4-2,-2 11 1,-6 1-1,-3 7 1,-4 5 0,-5 5-1,-5 6-1,-2 0 2,1 1-2,1-6 1,5-5-1,3-1 0,6-11 0,6-4 0,5-8 0,4-3-1,6-10 0,0 0 0,-4 10-3,4-10-38,-4-11-1,0-5-1,-2-14-1</inkml:trace>
  <inkml:trace contextRef="#ctx0" brushRef="#br0" timeOffset="2965">2002 744 16,'-12'-20'36,"1"3"-1,-4-1-7,15 18-3,-15-20-6,15 20-2,0 0-7,-5 25-3,6-3-3,5 8-1,0 4-1,2 6-2,3 2 1,0 0-1,0-2 0,1-7 0,-3-6 0,-1-6 0,-3-10 0,-5-11 0,0 0 1,6-20 0,-10-5-1,-2-6 2,-2-9-1,1-3 0,0-4 0,2 1-1,1 6 1,4 1-1,8 8-1,3 7-1,8 7-3,0 3-5,13 8-27,-3 2-3,4 4-1,0 0 1</inkml:trace>
  <inkml:trace contextRef="#ctx0" brushRef="#br0" timeOffset="3319">2362 682 36,'6'12'35,"1"1"1,0 0-2,-7-13-20,25 8-8,-8-10-4,4-5 0,2-4-1,2-2 1,-4-6 1,-1 1-1,-5-4 1,-7 1 0,-11 2 0,-10 5 0,-9 6 0,-6 9 0,-8 7-1,-5 9-1,-2 8 0,2 8 1,5 6-2,9 6 0,9-1 0,11 0 0,12-2 0,12-7-1,11-6 1,7-9-2,11-9 0,2-11-1,2-7 0,-4-9 1,-1-5 1,-6 0 0,-7-2 2,-4 3 1,-10 2 1,-3 6 2,-8 3 0,-7 9-1,0 0-1,12 7 0,-8 7-1,3 3-1,0 7-1,7 4 0,-1 5 0,4 5-1,-3 3 1,0 0-1,-4 0 2,-4 2-1,-5-3 1,-8-1-1,-6-4 1,-4-4 0,-5-8-1,-3-5 0,-1-10-1,-4-12-2,2-8-3,-8-16-35,11-12-1,4-16 0,10-11 1</inkml:trace>
  <inkml:trace contextRef="#ctx0" brushRef="#br0" timeOffset="3893">2808 383 81,'18'3'42,"-13"10"-1,-5 16-5,-9-3-29,1-1-7,2 1-6,-7-12-22,9 1-14,4-15 1,2 12-2</inkml:trace>
  <inkml:trace contextRef="#ctx0" brushRef="#br0" timeOffset="4165">2981 566 63,'8'25'40,"4"-2"-1,3-2 1,-1-11-33,4-1-2,-2-11-3,-2-5 1,-4-4-2,-2-4 1,-7-2 0,-3 1 0,-6 3-1,-4 7 0,-6 8 0,-2 11-1,-4 9 1,0 7-1,1 7-1,0 3 0,4 4-1,7-7-1,9-4-3,4-15-4,17-2-7,-1-23-5,22 1 1,-1-19 4,16 1 4,-2-10 5,3-1 7,3 5 6,-11-3 10,2 16 5,-20-5 0,-3 18-2,-26 5-2,0 0-5,-14 23-4,-8 4-1,-8 4-3,-2 5-2,1 4 0,6 2 0,10-1-1,8-6-1,12-6 0,8-7 0,11-9-2,4-13-2,12-4-9,-3-19-28,1-11 1,0-13 0,2-12 0</inkml:trace>
  <inkml:trace contextRef="#ctx0" brushRef="#br0" timeOffset="4641">3621 31 65,'-7'-26'41,"-3"19"-1,0 27 0,-8 17-28,9 18-8,2 15-4,1 11-1,1 12-1,0-2-2,8 1-4,-3-18-7,11-2-18,-4-21-7,0-16 0,-3-18 2</inkml:trace>
  <inkml:trace contextRef="#ctx0" brushRef="#br0" timeOffset="4831">3455 495 58,'-10'-16'39,"10"16"-1,0 0-5,24 17-23,9 2-6,9 1-3,4-2 0,8-3-1,2-6 1,-5-7 0,-5-5 0,-10-7 0,-10-4 1,-13-1-1,-15 1 1,-16 5 0,-9 6-1,-8 7 0,-5 7 0,1 7-1,4 6 0,10 4 0,15 3 0,15-3 1,17-6-1,15-3 1,10-5 0,8-8 0,-1-4 0,-4-5 0,-7-1 0,-13 0-1,-17 7 0,-13-3-1,-21 15 1,-7-2-1,-3 3 0,1-1 1,7-2 0,10-7 1,13-6 0,17-12 0,14-8 1,10-9 0,5-4 1,0-7 0,-2-7 0,-11-3 0,-10-7 1,-15-6-1,-15-2 1,-18-5-1,-11 5 0,-10 5-1,-5 7 0,0 8-1,0 12-1,5 12-2,6 10 0,8 12-2,9 5-1,9 13-7,-1 2-32,7 10 0,-2 4 0,2 8-1</inkml:trace>
  <inkml:trace contextRef="#ctx0" brushRef="#br0" timeOffset="5954">1870 1271 33,'-17'5'38,"1"0"1,3-1-1,-1-7-18,14 3-10,-4 9-5,15-3-1,6-3-2,9-1 0,15-2-1,17 0 0,19-4-1,19-3 1,20-3-1,18-3-1,18-2 1,14-1-1,9-1 1,3-4 0,-4 4 1,-10-1-1,-19 3 1,-20 2 0,-24 1-1,-23 3 0,-23 2-2,-25 1-27,-17 5-11,-13 1-1,-18 2 0</inkml:trace>
</inkml:ink>
</file>

<file path=ppt/ink/ink6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7:49.731"/>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50 491 40,'1'10'37,"0"3"1,-2-1-1,2 9-17,-7-2-13,2 9-4,-3 4 0,-1 6-1,-1 1 0,2 3-1,0-5 1,6 0 0,4-10 1,13-5 1,10-15-1,18-13 2,16-17-2,20-12 1,16-18 0,19-10-1,14-11-1,8-4 0,6-6-1,0 4 0,-5 6 1,-9 5-1,-11 10 0,-15 5 0,-15 14 0,-15 7 0,-18 9 0,-11 7-1,-13 9-1,-11 7 0,-6 5-1,-14-4-4,14 28-36,-13-14-2,1 4 0,-4-4 0</inkml:trace>
</inkml:ink>
</file>

<file path=ppt/ink/ink6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9:22.454"/>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70 43,'30'5'31,"4"-10"1,14 1-3,3-6-29,7-3-21,5 3-10,-7-9 0,0 5-1</inkml:trace>
</inkml:ink>
</file>

<file path=ppt/ink/ink6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01:47.773"/>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116 471 26,'-10'-1'36,"10"1"3,0 0-4,0 0-11,0 0-4,-6-16-5,6 16-6,8-22-2,0 8-3,0-5 0,4 1-1,4-3-2,5 1 1,5 0-2,6 3 0,4 5 0,1 4 1,2 6-2,-2 1 1,-3 9-1,-4 9 1,-5 8-1,-12 12 1,-10 10-1,-12 7 0,-14 8 0,-7 6 0,-14 6 0,-11-4 0,-5 0 0,-1-6 1,3-9-1,7-7 1,9-11 1,8-10-1,16-13 1,18-14-1,0 0 1,20-2 0,9-7 0,6-2-1,6 2 1,2 2-1,1 5 0,-2 3 0,-5 3 0,-6 3-1,-6 1-2,-8-4-5,4 1-33,-12-4 2,1-3-1,-10 2 0</inkml:trace>
  <inkml:trace contextRef="#ctx0" brushRef="#br0" timeOffset="798">799 401 69,'21'-16'37,"0"0"0,1 7-7,-8-10-20,7 2-3,-5-1-3,5-1 0,-3-7 0,4 3-1,-1-3-2,0 4 1,-4 2-2,-2 4 1,-4 6-1,-1 13 0,-6 14 0,-4 10 0,-3 17 0,-2 10 0,-1 12 0,-2 9 0,0 4-2,-2-3 1,3-2-2,-5-10-3,7-2-9,-8-16-24,2-13 1,-3-13-2,1-9 2</inkml:trace>
  <inkml:trace contextRef="#ctx0" brushRef="#br0" timeOffset="1099">888 867 48,'21'14'37,"8"-3"-1,4-1 1,1-10-20,8 3-9,-4-8-5,-1-3-3,-3-2-6,-11-9-24,-3-4-6,-2-1-2,-5-6 1</inkml:trace>
  <inkml:trace contextRef="#ctx0" brushRef="#br0" timeOffset="1307">1376 49 48,'4'-32'37,"0"12"-1,-4 20 0,0 0-18,0 0-14,3 25-1,-6 0-3,3 9-1,-2 1-6,5 6-19,-1-2-10,0-2-1,2-1 1</inkml:trace>
  <inkml:trace contextRef="#ctx0" brushRef="#br0" timeOffset="1490">1519 562 49,'-9'24'37,"-4"2"0,-1-2-1,-3-6-18,6 6-13,-2-1-2,10-1-3,6 1 1,11-1-1,5-4 0,4 2 2,1-5-1,0-2 1,-6-2 0,-4-1 0,-14-10 1,0 0 0,-10 9-1,-3-11-1,-5-1-1,1-4-1,3-1-2,-2-7-6,14 6-12,3-4-19,5-2 2,6 2-2,8-3 3</inkml:trace>
  <inkml:trace contextRef="#ctx0" brushRef="#br0" timeOffset="1815">1880 701 58,'9'18'36,"-2"-1"-1,0 2 0,-2 9-28,-4-3-3,-1 2-3,-2-1-1,-3-8-8,5-4-23,-4-4-4,4-10-1,-9-16 0</inkml:trace>
  <inkml:trace contextRef="#ctx0" brushRef="#br0" timeOffset="1990">1909 401 56,'3'-21'38,"-2"7"-2,-1 14-1,0 0-21,-1 10-16,1-10-5,-6 20-8,-1-4-16,3 2-5,3 5 0,1 3 1</inkml:trace>
  <inkml:trace contextRef="#ctx0" brushRef="#br0" timeOffset="2128">1963 708 37,'14'23'36,"-3"-8"2,-1-6-1,5-5-18,-15-4-7,16-11-6,-9 2-3,-7 9 0,11-12-3,-11 12 0,10 8-1,-6 3 0,3 7 0,-1-1 0,2 0 1,6-8 0,3-7 0,3-7 0,2-12 0,2-7 1,2-16-1,2-7-1,-1-6 1,-3 0-2,-3 6 0,-3 0-3,-1 14-7,-9 1-6,1 18-19,-9 14 0,9 14 1,-7 13 0</inkml:trace>
  <inkml:trace contextRef="#ctx0" brushRef="#br0" timeOffset="2429">2377 807 35,'6'29'38,"3"-11"2,1-16-2,10-2-14,-6-25-9,13-2-6,-4-13-2,6-7-3,0-2-2,1 1 0,-2 6 0,-5 4-1,-3 11 0,-3 13-1,-3 13-1,-1 16 0,-3 8 1,-3 7-1,3 9 0,-2 0 0,0 3 0,-3-2 1,-4-4 0,-5-7 0,-6-7 0,-8-4 0,-5-14 0,-5-8-2,-3-5 0,-4-11-1,5-2-3,0-7-1,12 4-7,-2-12-16,16 8-8,9 1-2,12 3 3</inkml:trace>
  <inkml:trace contextRef="#ctx0" brushRef="#br0" timeOffset="2774">2783 705 19,'11'37'31,"-11"-12"1,-4-8-10,2-5-6,-7-14-5,9 2-1,-3-23-1,11 3-1,-1-13-3,11-1 0,0-4 0,6 3-1,-1 2 0,2 5-2,-7 4-1,-2 6-1,-6 10 0,-10 8-1,2 15 1,-8 2-1,-3 6 1,-3 1-1,3 6 0,2 0 2,3-3-2,5-4 2,5-3-1,5-5 0,6-4 1,1-4-1,3-4 0,-2-3 0,-3 0 0,-1-1-1,-5 3 0,-10-2 0,9 8 1,-9-8 0,-1 15-1,1-15 2,-1 14 0,1-14 0,13 9 1,-2-9 0,5-7 0,6 1 0,1-4 1,3-2-1,-2-2-1,-2 1 1,-5 0 0,-3 4-1,-14 9 0,13-12 0,-13 12-1,-3 9 0,0 5-1,3 0 0,5 4 0,2 1 1,5-4 0,7-2 0,4-7 0,3-4 1,3-6 0,1-5 0,-2-9 0,-2-6 1,-4-6 0,-6-7-1,-3-2 1,-6 2 0,-5-5 0,-3 6-1,-2 2-2,-3 4-1,2 11-6,-6 3-33,3 6 1,-2 0-2,9 10 0</inkml:trace>
</inkml:ink>
</file>

<file path=ppt/ink/ink6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00:28.582"/>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241 239 0,'-3'-16'3,"1"4"1,2 12-2,-11-14 1,11 14 0,-12-12 2,3 6 1,9 6 3,-13-16 3,7 4 0,4-2 3,-3-2 2,7 5-1,-6-5 0,9 6-2,-9-2-2,4 12-3,0 0-2,-4 19-1,-6 6-3,-3 12 0,-7 9-2,0 10 0,-5 2 0,1 2-1,2-4 0,2-9 0,6-8 0,9-13 1,7-17 0,11-14 0,10-15 2,11-14 0,7-14 1,10-7-1,5-14 1,2 1 0,-4-4-1,-2 10 0,-12 7 0,-8 14-2,-10 20 1,-22 21-1,-2 29-1,-21 19 1,-12 22-1,-10 12 1,-4 12-2,-3 2 1,2-6-1,6-12 1,11-16 0,13-17-1,16-20 1,16-22 0,18-20 0,13-16 1,12-17 0,12-7 0,9-15 1,5 0-1,4-2 1,-3 10-1,-10 11-1,-9 14 1,-11 20-1,-17 20-1,-15 22 2,-16 17-1,-17 16 0,-11 10 1,-5 0-1,-4 0 1,2-8-1,5-10 0,10-14 0,14-16 0,17-18 0,15-19 0,15-12 0,10-9 0,11-12 1,7-5-1,6-7 1,0 4-1,-6 7 0,-6 13 0,-11 12 0,-13 20-1,-13 21 1,-18 18 0,-15 21 0,-16 15 1,-13 8-1,-8 5 0,-1-5 1,3-9-1,4-11 0,11-11 0,14-19 0,9-25 0,30-6 0,10-22 0,10-13 0,14-10 1,7-12 0,5-5-1,-3 0 1,-3 9-1,-10 7 0,-12 16 0,-11 23 0,-17 18 1,-16 19-1,-15 17-1,-11 13 1,-6 4 1,-2 3-1,2-6 0,3-12 0,9-9-1,11-16 1,15-14 0,15-20 0,11-12 0,11-12 0,2-5 0,3-3 0,-2 2 0,-9 7 1,-6 10-1,-12 18 1,-10 18-1,-11 19 0,-8 16 1,-7 11-1,-2 4 1,-1 2-1,1-2 0,0-7-1,3-11 1,3-9-1,4-11-1,3-7-1,2-12-2,0 0-3,0 0-34,3-16-1,0-9 0,3-4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3T22:06:40.026"/>
    </inkml:context>
    <inkml:brush xml:id="br0">
      <inkml:brushProperty name="width" value="0.05292" units="cm"/>
      <inkml:brushProperty name="height" value="0.05292" units="cm"/>
      <inkml:brushProperty name="color" value="#FF0000"/>
    </inkml:brush>
  </inkml:definitions>
  <inkml:trace contextRef="#ctx0" brushRef="#br0">6139 10239,'-27'-26,"27"-1,-53 1,27 26,-27-26,26 26,-25 0,-1 0,0 0,0 26,0-26,26 53,-52-27,26 27,0 0,0 0,0 53,0-27,1 1,-1-1,26 27,1 0,26 0,0-1,0 1,26-26,1 25,26-25,-1-1,28 1,-27-27,53 26,-27-26,0 0,1-27,26 1,-1-1,1-26,-26 0,25 0,1-26,-26-1,25-26,-25 0,-1-26,27 0,-27-1,-26-26,27 1,-27-28,-27 27,1-26,-27 26,0 0,0 1,-53-1,0 26,-27-25,1 52,0 0,-27-27,26 54,-25-1,25 1,-26 0,27 26,0 0,26 0,0 0,26 0,1 0</inkml:trace>
  <inkml:trace contextRef="#ctx0" brushRef="#br0" timeOffset="849.0485">11854 7858,'-27'0,"27"0,0-26,0 26,-26-27,26 27,-27 0,1 0,-1 0,-26 0,1 0,-1 27,0 26,0-27,26 27,-52 26,26 1,0 26,27-1,-27 1,26 0,27 0,0 26,27-26,-1 0,27 0,27 0,-1-1,0-25,27-1,0-26,26 26,1-26,-1-26,27 26,-27-53,27 0,-1 0,-25-53,25 26,-25-26,25-52,-52 25,0 1,0-27,-27 0,-26 0,0 0,-26-26,-27 26,0 1,-27-28,1 27,-54-26,1 26,-27 0,-26 1,0-1,-1 26,-52 27,26 1,-26-1,26 53,1 0,-1 26,27 27,26 26,26-26</inkml:trace>
  <inkml:trace contextRef="#ctx0" brushRef="#br0" timeOffset="1758.1005">17383 12832,'-26'-26,"26"-1,-26-26,-1 27,1 0,-1-1,1 1,-1-1,1 1,-27 26,26 0,-25 0,-1 0,0 26,0 1,0-1,0 27,0 0,0 26,0-26,0 53,0-27,0 27,27 0,-27 26,27 1,-1-27,1 26,-1-26,27-1,0 28,0-27,27-1,-1 1,27-26,0-1,0 0,26-26,1 0,-1-26,27 26,26-53,-26 0,0 0,26 0,0-27,-26-26,0 27,0-27,0-27,-27 1,0-27,1 0,-54 27,1-53,-1-1,-52 28,26-54,-53 53,26-26,-52-1,0 28,-1-28,-26 54,27-27,0 27,-1-1,-26 27,54-26,-28 53,1-27,26 26</inkml:trace>
  <inkml:trace contextRef="#ctx0" brushRef="#br0" timeOffset="2955.169">4287 10583,'0'0,"0"0,0 0,-27 0,27 0,0 0,27 0,-27 0,26 27,1-1,25 1,1-1,0 27,0-26,27-1,-28 27,1-27,0 1,0-1,-26 1,26-27,-27 26,1 1,-27-27,26 26,-26-26,0 0,-26 27,26-27,-27 26,1 1,-1-1,-26 0,27 27,-27 0,0 0,0 0,0 0,0 0,0 0,0 0,27 0,-27 0,27-27,-1 1,27 25,-26-25,26-27,0 0,-27 0,27 0,0 0,0 0,0-27,0 1,0 0,0-54,0 27,0-26,0-1,0-25,0-1,-26 0,26 0,-27 0,1 27,26 0,-27 26,27 26,-26-26,26 27,0 26,0 0,0 26,0-26,0 27,0-1,0-26</inkml:trace>
  <inkml:trace contextRef="#ctx0" brushRef="#br0" timeOffset="3575.2045">5927 10848,'-26'0,"-27"0,0 0,0 0,26 0,-26 0,27 0,0 0,26 26,26 1,-26-1,53 27,-27 0,27 0,0 0,-26 0,26 0,-27-27,0 1,1-1,-27 1,-27-1,1-26,0 27,-27-27,0 0,0-27,26 27,-26 0,27 0</inkml:trace>
  <inkml:trace contextRef="#ctx0" brushRef="#br0" timeOffset="3878.2218">6112 11324,'0'0,"0"27,-26-1,26 1,-27-27,1 26,26 27,0-53,26 26,1 1,26-27,-27 0,54 0,-54-27,27 1,-27 26,1-53,-27 27,-27-1,27 1,-53-1,27 1,-27-1,27 1</inkml:trace>
  <inkml:trace contextRef="#ctx0" brushRef="#br0" timeOffset="4692.2684">12145 8361,'0'-27,"0"27,-27 0,1 0,-1 0,-26 0,27 0,-27 0,27 0,-1 0,27 53,0-26,0 26,27 0,26 0,26-1,0 1,-26 0,27 0,-28 0,-25-26,-1-1,-26 0,-26 1,-27-27,0 0,0-27,0 27,0-26,0 0</inkml:trace>
  <inkml:trace contextRef="#ctx0" brushRef="#br0" timeOffset="4890.2796">12595 8864,'26'52,"-26"-25,0-1,0 27,0-26,-26 26,26 0,0-27,0 27,0-27,26 1</inkml:trace>
  <inkml:trace contextRef="#ctx0" brushRef="#br0" timeOffset="5634.3222">16881 13732,'53'0,"-27"0,1 0,-1 0,-52-27,26 27,-27-26,1 26,-1 0,-26 0,27 0,-1 0,1 26,-1 1,54-1,-1 27,1-26,-1 26,27-27,0 27,-26-27,-1 27,-26-26,0-1,0 1,-53-27,27 26,-27-26,26 0,-26 0,27 0,-1-26,27 26,0-27,27 27</inkml:trace>
  <inkml:trace contextRef="#ctx0" brushRef="#br0" timeOffset="5877.3361">17145 14023,'27'0,"-1"0,-26-27,27 54,-1-27,1 0,-27 0,0 26,0 1,0-27,0 53,-27-27,1 1,26-1,-27 27,27-53,27 27,-27-1,26 0,1-26,26 0,-1-26,1-27</inkml:trace>
  <inkml:trace contextRef="#ctx0" brushRef="#br0" timeOffset="6788.3883">7171 10345,'0'0,"26"0,27 0,0-26,26 26,27-27,0-26,0 0,52 1,1-1,0 0,26 0,0 0,1-26,25 52,-26-26,1 0,-1 0,0 0,0 27,-26-27,0 0,-27 0,0 27,-52-27,-1 26,-26 1,-26-1,-27 1,-27 26,1-26,-27-1,-27 27,27-26,-52-1,25 27,1 0,-1 0,28 0,25 0,1 0,26 0,26 0,53 0,1 0,-1 0,27 0,0 0,0 0,0 27,-54-27,28 26,-54 27,-26-27,-26 27,-1 0,-26 0,-26 0,0 26,-1-52,27 26,0 0,27-27,26 1</inkml:trace>
  <inkml:trace contextRef="#ctx0" brushRef="#br0" timeOffset="7510.4296">12859 9499,'27'26,"25"0,1 1,-26-1,26 1,-27-1,27 1,0 26,-26 0,25 0,1 26,27-26,-1 26,0 1,1-1,-1 27,1 0,25-1,1 1,-26 0,25 0,1 0,0 0,0 26,0-26,0 0,26-1,-26 1,26 0,-26 0,0 0,0-27,-1 27,-25-27,-1 27,-26-53,26 53,-26-53,0 26,0-26,0 0,-26 0,25-27,-25 27,-27-26,26-1,1 1,-1-27,1 26,-1 1,-26-1,27 1,-1-27,-26 26,27-26,-27 0,26 26,-52-52,26 26,0-26,-27-27,1 0</inkml:trace>
  <inkml:trace contextRef="#ctx0" brushRef="#br0" timeOffset="7863.4496">16087 12144,'-26'-26,"26"26,-27 0,27 0,0 0,0 26,0 1,27 26,-1 0,27 0,-53 0,53 26,-27 0,1 1,-1-27,-26 26,0 0,-26 1,-1-27,-26 0,0 26,1-53,-28 27,1-26,-1 26,1-53,26 26,0-26,0 27,53-27,0 0,0 0,27 26</inkml:trace>
  <inkml:trace contextRef="#ctx0" brushRef="#br0" timeOffset="9072.5188">15849 14129,'0'0,"0"0,0 26,0-26,-27 0,27 0,-26-26,0 26,-1 0,-26-27,0 1,-26 26,-1-27,-25 1,-1-1,0 27,-26-26,-1 0,-25-1,-1 1,-26-1,-1 1,-25-1,-1 1,0-1,-26 1,27-1,-27-25,-1 25,-25-26,26 27,0-27,-27 0,27 0,-27 0,1-26,26 26,-27 0,27 0,0 0,0-26,0 26,26-27,-26 1,26 26,0 0,27-26,-26 26,52 0,-26 26,52-25,1 25,0 1,52-1,-26 1,54 26,-1-27,0 27,0-26,26 26,1 0,-1 0,1 0,0 0,26-27,0 27,-27 0,27 0,0 0,0 0,27 0,-27 0,26 0,0 0,1-26,-1-1,27 1,-26-1,26 1,0-27,-27 27,27-27,0 26,0 1,-27-1,1 1,-1 26,1 0,-27 0,0 0,0 0,0 0,-27 0,1 26,-27-26,0 0,0 27,-26-27,-1 26,1-26,-27 27,27-27,-1 26,1 1,26-1,0-26,27 27,-1-1,27 0,0 1,0-1,27 1,25 26,-25 0,52 0,-26 0,27 26,-1 0,0-26,1 27,-27-1,0-26,-27 26,0-52,1 26,-1-53,-26 0,0-27,0-52</inkml:trace>
  <inkml:trace contextRef="#ctx0" brushRef="#br0" timeOffset="9476.542">8573 8599,'-27'26,"-26"27,-26 0,26 0,-26 27,-1 25,28 1,-1 0,26 0,27-27,27-26,26 0,26-26,0-54,54 1,-28-27,1-27,0 1,0-27,-53 0,-27-26,-26 53,-26-27,-54 53,1 0,-27 27,27 52,-1-26,28 53</inkml:trace>
  <inkml:trace contextRef="#ctx0" brushRef="#br0" timeOffset="9928.5677">14552 10372,'-26'0,"-27"0,0 0,0 0,27 26,-1-26,-26 53,27 0,26 26,0-26,26 0,27 27,0-28,53-25,26-1,-26-26,53-26,-27-1,1-25,-54 25,0-26,-26-26,-26-1,-54 28,-52-1,26 26,-79 27,-27 27,-26 26</inkml:trace>
  <inkml:trace contextRef="#ctx0" brushRef="#br0" timeOffset="10443.5973">11695 12700,'0'0,"-27"0,1 0,-27 26,0 1,27 26,-27 0,53 0,-27 26,27 0,27-26,-1 0,27 0,27-53,-1 27,0-54,1 1,-27-1,0-26,-27 0,-26 1,-26-28,-27 27,0 0,0 0,-27 0,1 27,26-27</inkml:trace>
  <inkml:trace contextRef="#ctx0" brushRef="#br0" timeOffset="11282.6453">5107 9604,'-27'0,"27"0,-26 0,26-53,-27 1,27-28,-26-26,26 1,0-54,26 53,-26-53,27 27,26 0,0 26,0 0,26 27,0 26,27 26,0 27,-27 0,1 53,-1 26,1 27,-28 27,-25-1,-1 27,-26-1,0-25,-26-1,-1-53,1 27,0-53,-1 0,-26-27,53 1,-26-27,-1 0,1-53,26 27,-27-1,27-26,0 27,-26-1,26 27,-27-26,54 52,-27-26,0 53,0-53,0 53,26-26,-26 25,0-25,27-1,-27 1,0-1,0 1,26-27,1 0,-27-27,53-26,-27 27,27-53,0 26</inkml:trace>
  <inkml:trace contextRef="#ctx0" brushRef="#br0" timeOffset="11532.6595">5689 7117,'0'27,"0"-1,-27 27,27 27,0-1,-26 0,26 27,0 0,26-53,1 0</inkml:trace>
  <inkml:trace contextRef="#ctx0" brushRef="#br0" timeOffset="12062.6899">11536 7038,'-26'-27,"-1"1,27 0,0-27,-26 0,26 0,26-27,1 28,-1-28,27 27,0-26,0 26,26 0,-26 0,27 27,-1-1,0 27,-26 0,27 0,-27 27,-1 52,1-26,-26 26,-1 1,-26 26,0-1,0-25,-26 26,-1-54,27 28,-26-27,-1-27,-25 1,25-27,1 0</inkml:trace>
  <inkml:trace contextRef="#ctx0" brushRef="#br0" timeOffset="12283.7026">12012 7064,'0'0,"0"0,27 27,-27-1,0 1,26-1,1 27,-1-26,1 26,-1-27,1 0,-1 1,1-27,25 0,1-27,-26 1,52-27,-26 0,-26 0,26-26</inkml:trace>
  <inkml:trace contextRef="#ctx0" brushRef="#br0" timeOffset="12540.7173">12356 5239,'0'26,"0"54,-26-27,-1 26,27 27,-26-27,26 27,0-53,26 26</inkml:trace>
  <inkml:trace contextRef="#ctx0" brushRef="#br0" timeOffset="13297.7606">17622 12541,'-27'0,"27"27,-26-27,26 26,-27-52,1 26,-1-27,1 1,-1-27,1-26,26-1,-27 1,27-27,27 0,-1 27,1-27,26 27,0-1,0 27,0 0,26 27,0 26,1 0,-1 0,-26 26,0 54,-27-27,27 26,-53 27,27 0,-27-1,-27 1,27 0,-26-26,-1-1,1 0,26-26,-27-26,1-1,-1 1,27-27,-26 0,0 0,-1-27</inkml:trace>
  <inkml:trace contextRef="#ctx0" brushRef="#br0" timeOffset="13508.7726">17886 12647,'0'-26,"0"26,-26 0,26 0,0 0,0 0,0 0,0 0,0 26,0-26,0 27,0-1,0 0,0-26,0 27,0-1,0-26,0 0,26-26,-26-1,53 27,-26-52,-1 25,0-26</inkml:trace>
  <inkml:trace contextRef="#ctx0" brushRef="#br0" timeOffset="13818.7904">18204 10689,'26'0,"1"0,-1 0,1 53,-27-26,0 25,0 1,0 27,-27-27,1 26,-1-26,1 0</inkml:trace>
  <inkml:trace contextRef="#ctx0" brushRef="#br0" timeOffset="18992.0863">6747 10028,'0'0,"0"-27,0 27,0-26,0 26,0-27,0 27,0 0,0 0,-26 0,26 0,-27 0,1 0,-1 0,1 0,26 0,-27 0,1 0,0 0,-27 0,26 0,1 0,-1 0,1 0,-1-26,1 26,-1 0,27 0,-26 0,0 0,-1 0,27 0,-26 0,-1 0,27 0,-26 0,-1 0,1 0,-1 0,1 0,-1-27,1 27,-1 0,1 0,0 0,-1 0,1 0,-1 0,1 0,-1 27,1-27,-1 26,1-26,-1 0,1 27,-27-1,27 1,-27-27,26 26,-26 1,27-1,-1 1,-26-27,27 26,0-26,-1 26,1-26,-1 27,27-27,-26 0,26 26,-27-26,1 27,-1-1,27 1,-26-27,-1 26,27 1,-26-1,26 1,-26-1,-1 1,27-1,-26 27,-1 0,1 0,-1 0,27-27,-26 53,26-26,-27 0,27 0,0 0,0-26,0 26,27-1,-27 1,0 0,26 0,-26 0,27-26,-1 25,-26 1,27 0,-1-26,-26 26,27-27,-1 27,0-26,1-1,-1 27,-26-27,27 1,-1-1,1 1,-27-1,26 1,-26-1,27 1,-1-1,1 0,25-26,-25 27,-1-1,1-26,26 27,-27-1,27-26,-26 27,-1-27,27 26,-27-26,27 27,-26-27,-1 26,1-26,26 0,-27 0,1 0,25 0,-25 0,26 0,-27 0,27 27,0-27,-26 0,-1 0,27 0,-27 0,27 0,-26 0,-1 0,1 0,26-27,-27 27,1 0,-1 0,0 0,1 0,-27 0,26 0,1-26,-1 26,1 0,-1 0,1-27,-1 27,1-26,-1 26,1-27,25 27,-25-26,-1-1,27 1,-26 26,26-27,-27 1,1 0,-1-1,0 27,1-26,-1-1,1 1,-1-1,1-26,-1 27,1-27,-1 27,1-27,-27 0,26 0,1 0,-27 0,26 0,0-26,-26 26,27-27,-27 1,0 26,0-26,0-1,0 1,0-27,-27 53,1-26,0-1,-1 28,-26-1,27 0,-27 0,0 0,0 0,0 26,0-25,0 25,-26 1,26-1,0 1,0-1,0 1,0-1,0 27,27 0,-27-26,26 26,1 0,0 0,-1 0,1 0,-1 0,27 0</inkml:trace>
  <inkml:trace contextRef="#ctx0" brushRef="#br0" timeOffset="42153.411">13732 7408,'0'0,"0"27,0-27,27 53,-27-27,26 1,-26 26,27-27,-27 27,26-27,-26 1,27-1,-27-26,0 0,-27-26,27-1,-26 1,26-27,-27 27,1-54,26 27,-27 0,1 0,26 1,0-1,26 26,1-26,-1 27,27-1,-26-26,25 53,1-26</inkml:trace>
  <inkml:trace contextRef="#ctx0" brushRef="#br0" timeOffset="43197.4707">13970 7303,'0'26,"0"27,0-27,27-52,-1 26,1-27,26 1,-27-27,27 27,-27-27,-26 26,0 1,0-1,0 1,-26 52,0-26,-27 53,26-26,1 26,-1 0,27 26,-26-26,26 0,26 0,-26-27,27 1,-1-1,1-26,-1 0,1-26,-1 26,0-53,1 26,-27-26,26 0,1 0,-27 1,0-1,0 0,0 26,26 1,-26 26,0 0,0 26,0 27,0-26,0 26,27-1,-27 1,26-26,1 26,-1-27,1-26,-27 0,26 0,1-26,-1-27,-26 26,26-26,-26 1,27-1,-27 0,0 26,0 1,0-1,0 27,0 27,0-1,26 1,-26-1,27 1,-27-1,26 1,1-1,-1-26,-26 0,27-26,-1-1,-26 1,27-1,-27 1,0-1,0 27,0-26,0 26,0 0,26 26,-26-26,26 27,-26-27,27 26,-1 1,1-27,-27 0,26 0,1-27,-27 1,26-1,1 1,-27-27,0 0,26 0,-26 27,0-1,27 1,-1-1,1 54,-1-27,0 26,1 27,26-27,-27 1,27 26,-26-27,-1 1,-26-1,27 1,-54-27,27 0,-26 0,-27 0,26 0,1-27,-1 27,1-26,-1 26,27-53,27 26</inkml:trace>
  <inkml:trace contextRef="#ctx0" brushRef="#br0" timeOffset="43352.4796">15426 6932,'26'0,"0"-26,1 52,-27 1,26-1,-26-26,0 53,0-27,0 1,0-1,0-26,0 0,27-26,-27-1</inkml:trace>
  <inkml:trace contextRef="#ctx0" brushRef="#br0" timeOffset="43517.489">15452 6509,'-26'0,"26"0,-27 0,27 0,0 0,0 0,27 26,-27-26</inkml:trace>
  <inkml:trace contextRef="#ctx0" brushRef="#br0" timeOffset="43840.5075">15637 7064,'27'0,"-27"0,26-26,-26-27,0 53,0-53,27 27,-27-1,0 1,0 26,26 26,-26-26,27 27,-1-1,27 1,-27-1,1 0,26-26,-27 27,-26-54,27 1,-27 26,0-53,0 0,-27 27,27-27,0 0,0 0,0 27</inkml:trace>
  <inkml:trace contextRef="#ctx0" brushRef="#br0" timeOffset="44606.5513">16246 6720,'0'-26,"-27"26,1-26,26 26,-27 0,1 0,-1 26,1-26,26 26,-26 27,26-26,0-1,26 1,0-27,1 0,-1 0,27-53,-26 26,26-26,-27 1,-26-28,0 1,-26 26,-27-53,0 53,0 0,26 0,-52 27,26-1,27 27,-1 27,27-27</inkml:trace>
  <inkml:trace contextRef="#ctx0" brushRef="#br0" timeOffset="45055.577">16325 6615,'27'0,"26"0,-1 0,-25 0,-27 0,26-27,-26 1,-26-1,26 27,-27-26,-25 26,25 26,1-26,-1 27,1 26,26-27,0 27,26-27,-26 1,27 26,-1-53,27 26,-27-26,1 0,-1 0,1 0,-1-26,-26 26,27 0,-27-27,0 27,26 0,-26 0,0 0,0-26,0 26,0-27,0 1,0 0,0-1,27 1,-27-1,26 1,1-1,25 1,-25-27,52 26,-26-26,27 27,-1-27</inkml:trace>
  <inkml:trace contextRef="#ctx0" brushRef="#br0" timeOffset="46419.655">17383 6297,'0'0,"27"0,-1 0,-26-26,27 26,-1 0,27 0,-26-27,-1 27,1-26,-1 26,1-27,25 27,-25-26,-1 26,-26 0,27 0</inkml:trace>
  <inkml:trace contextRef="#ctx0" brushRef="#br0" timeOffset="46666.6689">17357 6509,'0'0,"0"0,26 0,1-27,-1 27,27 0,0-26,-26 26,26 0,0-27,-1 27,-25 0,-1 0,1-26,-27 26,0 0</inkml:trace>
  <inkml:trace contextRef="#ctx0" brushRef="#br0" timeOffset="47000.6883">17833 6165,'0'0,"0"0,0 0,27 0,-1 0,1 0,-1 0,1 0,-1 0,0-27,27 27,-26-26,-27 26,26-27,1 27,-27 0,0 0</inkml:trace>
  <inkml:trace contextRef="#ctx0" brushRef="#br0" timeOffset="47187.6988">17992 6244,'0'27,"0"-27,0 26,0-26,26 27,-26-27,27 0,-1 0,1-27,-1 27,1-26,-1 26,1-27,-1 1,1-1,-1 27</inkml:trace>
  <inkml:trace contextRef="#ctx0" brushRef="#br0" timeOffset="47701.7282">18653 5900,'0'0,"0"0,0 0,27 0,-27-26,26-1,-26 27,27-26,-1-1,1 1,-1-1,1 1,-1-27,1 27,-27 26,26-27,-26 1,0 26,0 0,0 0,0 0,0 0,0 26,0 1,0-27,0 53,27-1,-27-25,0 26,0 26,0-52,26 26,-26 0,0-1,26 1,-26-26,0-1,0 1,0-27,0 26,0-26,0 27,0-27</inkml:trace>
  <inkml:trace contextRef="#ctx0" brushRef="#br0" timeOffset="47899.7394">18892 6350,'-27'26,"27"-26,0 27,0-27,27 26,-1-26,1 0,-1-26,0 26,27-27,-26 1,-1 26,27-26,-26-1,26 1,-27-1,27 1,0-1,-27 1</inkml:trace>
  <inkml:trace contextRef="#ctx0" brushRef="#br0" timeOffset="49020.8038">20135 5530,'0'0,"0"-27,-26 1,26 26,-53-27,26 54,1-27,-27 26,26 27,-25-26,25-1,1 1,-1 26,54-53,-27 26,26-26,27 0,0-26,0 26,-27-27,1 1,26 26,-27 0,-26 0,0 0,0 0,0 53,-26-27,26 27,-27 0,1 26,-1-26,27 0,-26 0,26 0,-27-27,54 1,-27-27,26 26,-26-52,27 26,-1-27,1 1,-1-1,-26 27,27 0,-27 0,26 0,-26 27,0-1,0-26,27 27,-1-27,0 0,-26 0,27 0,-1 0,1-27,-27 27,0-26,0 26,-27-27,27 27,-26 0,-1 0,1 0,0-26,-1 26,27-26</inkml:trace>
  <inkml:trace contextRef="#ctx0" brushRef="#br0" timeOffset="49387.8248">20532 5556,'0'-26,"26"-1,1 27,-1 0,1 0,-27 27,26-27,-26 26,0 1,0 26,0-27,27 1,-27 25,53-25,-27-1,27 27,0-26,26-1,-52 27,26-26,-53 26,0-1,-27-25,-26 26,0-27,-26 27,0-26,26-1,-27 1,27-27,27 26,26-26,0 0</inkml:trace>
  <inkml:trace contextRef="#ctx0" brushRef="#br0" timeOffset="50815.9065">18839 12885,'0'27,"26"-1,1 1,-27-1,26 1,1-27,-27 26,26 0,-26-26,0 0,0-26,0 0,-26 26,26-53,-27 26,27-26,-26 27,26-27,26 26,-26-26,27 53,25-26,-25 26,-1 0,27 0,0 0,0 0,0 0,0 0,0 0,-27 0,1-26,-1-1,1 1,-27-1,0 1,-27-1,1 27,-1-26,-26 26,27 0,-27 26,27-26,-1 53,1 0,-1-26,27 25,0 1,27 0,-1-26,27 26,-27-53,27 0,-26 0,26-27,-27 1,27-1,-26-26,-27 27,0-27,0 27,26-1,-26 27,0 0,0 0,-26 0,26 27,0-1,0 0,0 1,26-1,-26-26,27 0,-27 0,26-26,0 26,1-27,-27 1,26 0,1 26,-27 0,0-27,0 27,26 27,-26-27,27 26,-27-26,26 26,1-26,-1 0,1-26,-1 26,0 0,1 0,-1 0,-26 0,27 26,-27-26,0 0,0 0,26 0,-26 0,0 0,27-26,-1 0,1-1</inkml:trace>
  <inkml:trace contextRef="#ctx0" brushRef="#br0" timeOffset="51013.9178">20373 12171,'27'-27,"-27"54,26-27,-26 0,27 0,-1 0,1 0,-27-27,52 27,-52 0,27-26,-1 26,-26 0,27 0</inkml:trace>
  <inkml:trace contextRef="#ctx0" brushRef="#br0" timeOffset="51203.9286">20532 12356,'0'0,"26"0,1 27,-1-27,1 0,-27-27,26 27,1 0,-1-26,-26-1</inkml:trace>
  <inkml:trace contextRef="#ctx0" brushRef="#br0" timeOffset="51424.9413">20955 11933,'0'26,"27"-26,-1 0,1 0,-1 0,1 0,-27 0,26 0,-26 0,0 0</inkml:trace>
  <inkml:trace contextRef="#ctx0" brushRef="#br0" timeOffset="51560.9491">21061 12039,'27'26,"-27"0,26-26,27 0,-27 0,1-26,-1 0,27-1</inkml:trace>
  <inkml:trace contextRef="#ctx0" brushRef="#br0" timeOffset="51989.9736">21696 11351,'27'0,"-1"0,1-27,-1 27,0 0,1-26,26 52,-27-26,1 27,-1-1,-26 1,0 25,0 1,-26 27,-1-1,-26 1,0-1,1 0,-1 1,0-27,26-1,1-25,26 26,26-27,1-26,-1 0,27 0,-26-26,25-1,-25 1,52 26,-52-27,26 1,-27 0</inkml:trace>
  <inkml:trace contextRef="#ctx0" brushRef="#br0" timeOffset="52637.0106">23046 11324,'0'-26,"0"26,0-27,0 1,-27 26,1 0,-1 0,-26 26,27 1,-1-1,1 1,26-1,-27 1,54-27,-1 0,1 0,-1 0,27-27,0 27,-26 0,25-26,-52 52,27-26,-27 27,-27 25,27 1,-26 0,0 27,-1-27,1 26,-1-26,1 26,26-26,0-26,0-1,0-26,26 0,1 0,-1-26,1-1,-1 1,0-1,1 1,-1 26,-26 0,0 26,0 1,0-27,0 26,27 1,-1-27,1 0,-1 0,1 0,-1-27,1 1,-1 26,-26-27,-26 27,-1-26,1 26,-1-27,27 27,-53-26,53 26,-26-27</inkml:trace>
  <inkml:trace contextRef="#ctx0" brushRef="#br0" timeOffset="53010.032">23892 11139,'53'-26,"-26"26,26 0,-27 0,27 26,-27 27,-26 0,27 0,-54 26,1 0,-1 1,1-27,0 26,-1 1,27-1,27-26,-27 0,52-27,-25 27,-1-26,1 25,-1-25,-26-27,-26 26,-27 1,0-27,0 26,0-26,0 0,-26 0,79 0,-27 0,27 0,0 0</inkml:trace>
</inkml:ink>
</file>

<file path=ppt/ink/ink7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01:39.035"/>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0 439 60,'4'18'38,"-3"-3"0,-1-3 1,0-12-24,-3 9-4,3-9-3,0 0-1,-3-11-1,3-4-1,0-10-1,1-7-1,0-7-1,0-9-1,1-8 1,0 1-1,0-1-1,2 8 1,-3 6 0,0 10-1,0 9 0,2 14 0,-3 9 0,9 30-1,1 5 0,4 6 0,4 10 0,3 0 0,5 2 0,3-5 0,0-8 1,2-9 0,-4-11 1,0-9-1,-3-11 1,-3-14-1,-4-8 1,-4-11 0,-4-11 0,-3-8-1,-3-1 1,-3 3 0,-2 2-1,0 11 0,-2 6 0,-2 9-2,6 22-2,-12-13-3,11 25-22,1-12-13,-8 19 0,5-7-1,6 2 2</inkml:trace>
  <inkml:trace contextRef="#ctx0" brushRef="#br0" timeOffset="520">493 92 65,'3'-13'38,"-1"1"0,-2-2 1,0 14-21,-4-14-12,4 14-1,-10 12-3,1 8 0,0 8-1,3 7 0,3 9-1,3 0 0,4 4 0,7-5-1,6-5 1,7-8 0,6-11 0,4-8 0,1-14 0,-1-9 1,-3-9 0,-6-5 0,-10-5 0,-13-7 0,-15-3 1,-13 1-1,-14 3 0,-7 6-1,-6 7-2,-2 1-4,13 12-15,10-1-19,17 3 1,15 9-2,18-13 2</inkml:trace>
</inkml:ink>
</file>

<file path=ppt/ink/ink7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01:40.05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-1 413 67,'15'0'39,"4"-10"-1,3-4 1,-2-13-22,3 0-11,-3-4-2,1 0-1,-2-5-1,-1 2 0,-2 1 1,-3 7-2,-2 1 1,-3 8 0,-2 6-1,-6 11-1,0 0 1,0 0-1,-4 26 0,-3 2 0,-4 8 0,0 8 1,-3 5-2,1 6 1,-3 0 0,1-3 0,2 0-1,1-8-1,3-5-2,-2-10-4,6 1-8,-8-13-24,6-6 0,-3-4 0,10-7 1</inkml:trace>
  <inkml:trace contextRef="#ctx0" brushRef="#br0" timeOffset="301">-4 661 60,'0'0'38,"1"10"-1,8 1-7,2-11-10,17 7-7,-6-8-5,12 1-2,-4-5-2,2 0-2,-3-3-2,-4-1-1,-4 2-4,-8-8-3,4 9-11,-6-7-20,2-3 0,-2-4-1,4-3 2</inkml:trace>
  <inkml:trace contextRef="#ctx0" brushRef="#br0" timeOffset="524">493 32 83,'-5'-20'39,"-5"9"0,0 16-1,-6 2-30,5 5-6,2 8-3,-3-2-3,8 8-5,-2-8-14,11 3-16,3 0 1,7-3-1,1 1 2</inkml:trace>
  <inkml:trace contextRef="#ctx0" brushRef="#br0" timeOffset="700">563 396 55,'-7'23'35,"-2"-2"0,2 0-1,2 2-17,-1-6-12,9 1-4,6 0 0,8 1-1,5 1 0,1 1 2,-3-3 0,0 1 1,-7 1 1,-8 2 0,-15-4 0,-7 2-1,-10-6 0,-5-1-2,-2-2-1,-2-6-3,6 0-5,-3-10-15,11 1-16,3-2 2,5 0-2,1-1 2</inkml:trace>
</inkml:ink>
</file>

<file path=ppt/ink/ink7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01:41.157"/>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98 182 76,'0'0'41,"0"17"-2,-1 4 1,-6 1-26,-1 9-11,-1 4-2,-2 7 0,-1 0-1,2-3-2,3-3-4,-6-12-14,7-2-19,4-12 0,2-10 0,7-14 0</inkml:trace>
  <inkml:trace contextRef="#ctx0" brushRef="#br0" timeOffset="188">131 91 72,'1'-37'36,"-2"11"-3,-2 6 2,-1 11-30,4 9-9,-1 10-12,-2 8-19,4 6 0,1 5-1,-2 9 1</inkml:trace>
  <inkml:trace contextRef="#ctx0" brushRef="#br0" timeOffset="323">127 515 62,'2'10'39,"-2"-10"0,13-17 0,-1-5-22,-7-12-7,5 1-4,-1 0-2,-2 4-3,-1 6 0,0 12-1,-6 11 0,13 10-1,-3 9 0,-2 0 0,3 4 1,3-2-1,2-5 2,3-9-1,1-8 0,0-10 1,0-10 0,1-8-1,-3-11-1,-1-6 0,-4-1-1,-2 1-2,-3 10-2,-7 1-4,4 19-6,-5 16-10,0 0-9,-4 32-3,7 10 10,-5 3 11,8 8 10,0 0 9,-1-7 9,10 0 12,-6-14 12,4-9 3,-2-18-9,6-6-7,-10-18-9,10-4-5,-6-15-2,4-4-3,1-5 0,1 1-2,2 8 0,1 8 0,2 12 0,1 11-2,0 16 1,1 11-1,-1 10 0,-3 4 0,-1 3 0,-4 0 0,-6-3 1,-4-4-1,-6-6 1,-8-7 0,-6-8-1,-6-7 1,-4-7-1,-6-9-2,-2-7 0,0-6-3,5 2-9,-1-7-25,9 0 2,3-1-1,10 3 2</inkml:trace>
  <inkml:trace contextRef="#ctx0" brushRef="#br0" timeOffset="984">944 324 41,'15'27'30,"-7"-10"2,-1-6 1,-7-11-20,0 0-4,-3-19 0,-6-5 1,6-1-1,-6-13 0,5 1 0,-1-6-2,5 4-1,0 0-3,3 4-1,1 6-1,0 8 0,1 8-1,-5 13 0,0 0 1,4 14-2,-7 7 1,-1 3 0,2 6-1,1 2 1,5 2 0,2-1-1,5-5 1,6-4 0,5-7 0,5-6 0,4-7 0,0-6 0,-2-6 0,-1-7 0,-6-2-1,-3-2 1,-8 1 0,-7 4 0,-5 5 0,1 9-1,-16 0 1,6 10 0,-1 9-1,4 0 1,5 6-1,3 0 1,6-3 0,6-1 0,4-4-1,2-6 2,0-6 0,1-4 0,-4-5 0,0-5 0,-5-8 1,-3-5-1,-3-7 1,-1-6 0,-3-5-1,0 4 1,-1-1-1,0 6 0,-1 6 0,0 12-1,1 13 1,0 0-1,1 22 0,1-1-1,3 5 1,1 2-1,2-2 1,3-1 0,1-8 0,3 0 0,-1-9 0,3-6 0,-2-3 0,0-3 0,0 3-1,-2 1 1,2 1-1,-1 2 1,2 4-1,-1 4 1,3 1 0,3-2-1,6-1 1,4-6 0,5 1 1,-1-12 0,0-1 0,0-4 1,-5-5-1,-6-3 1,-7-6-1,-10-2 1,-10-4-2,-6 3-1,-5 2-2,-3-3-5,0 9-33,4 3-2,5 8 1,8 11-1</inkml:trace>
</inkml:ink>
</file>

<file path=ppt/ink/ink7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01:44.074"/>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6 239 8,'-6'14'31,"5"-1"3,2-4 2,-1-9-19,12 0-1,-5-12-1,10-1-1,-5-10-4,9-2-2,-3-6-3,3 2-1,-3-7-2,-1 7 1,-4 1-1,0 8 0,-6 3-1,-1 5 0,-6 12 0,0 0-1,0 0 1,-1 15-1,-1 3 1,0 7-1,0 6 0,0 7 0,1 5 1,-2 2-1,0 5 0,1 1 0,-2 1-1,-1-5 1,0-1-2,-2-8 0,3-3-3,-6-13-3,11 1-19,-8-10-12,7-13 0,-14 8-1,14-8 2</inkml:trace>
  <inkml:trace contextRef="#ctx0" brushRef="#br0" timeOffset="398">24 558 62,'30'-1'39,"4"-2"-2,3 1 1,-2-2-30,5 4-3,-7 1-2,-3 1-1,-6-1-3,-5-1-2,-2 4-10,-6-7-25,1-3 1,0-5-1,4-3 1</inkml:trace>
</inkml:ink>
</file>

<file path=ppt/ink/ink7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01:44.74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5 268 67,'14'-10'37,"4"-6"1,5-3 1,-3-7-31,9 1-2,-7-7-1,2 6 0,-8-2-1,3 6-1,-5 3-1,-4 4-1,-4 6 0,-6 9-1,0 0 0,3 15 0,-8 5 1,-2 12-1,-1 7 0,-2 6-1,-2 9 1,-1 2-1,1 1-1,-2-5-2,5-2-3,-4-12-5,9-2-19,-7-12-8,3-9-1,-2-9 1</inkml:trace>
  <inkml:trace contextRef="#ctx0" brushRef="#br0" timeOffset="286">-2 556 38,'0'16'36,"4"-1"2,7 1 0,0-8-17,8 3-10,-4-9-3,6 0-2,-1-9-2,3-1-2,-1-2-4,-5-8-4,7 4-8,-9-5-24,7 0 0,-2 0-1,1-2 1</inkml:trace>
  <inkml:trace contextRef="#ctx0" brushRef="#br0" timeOffset="484">414 441 44,'6'13'35,"-2"-1"2,-1 4-1,-8-7-17,8 10-9,-7-3-5,3 2 0,-4-5-3,2 0-1,0-4-2,3-9-3,0 0-9,0 0-25,2-24 1,5-1-1,2-3 1</inkml:trace>
  <inkml:trace contextRef="#ctx0" brushRef="#br0" timeOffset="678">518 131 64,'2'-17'32,"-2"17"-2,0 0-9,0 0-26,-7 11-11,4 1-16,1 5-1,0-1 1</inkml:trace>
  <inkml:trace contextRef="#ctx0" brushRef="#br0" timeOffset="821">528 570 48,'7'18'38,"3"-9"-1,0-16 0,9-4-22,-8-17-4,6-1-4,-4-3-2,1 2-2,-2 3 0,-4 5-2,-3 8 0,-5 14-1,0 0 1,9 16-1,-7 0-1,4 0 1,0 0 0,5 0 0,0-5 0,2-6 1,4-6-1,0-6 1,2-11-1,-1-2 0,1-10-1,-2-4-2,2 4-4,-7-9-16,5 7-16,-3 2 0,-1 10 0,-1 3 1</inkml:trace>
  <inkml:trace contextRef="#ctx0" brushRef="#br0" timeOffset="1219">934 595 58,'18'-7'36,"1"-5"0,5-7-10,-6-11-12,9 1-4,-5-9-3,2 4 0,-7-3-2,1 7-2,-4 2-1,-5 9 0,-2 8-1,-7 11 0,8 10-1,-6 8 0,2 4 0,0 5 0,1 4 0,2 1 0,-1-1-1,2-5 1,-3 0-1,-2-2 1,-5-4 0,-5-6-1,-7-2 1,-7-4-1,-2-4 0,-6-4-1,-1-2 0,-2-7-2,6 0-1,-1-8-6,14 5-10,3-6-17,9-2 1,6-3 0,10 1 2</inkml:trace>
  <inkml:trace contextRef="#ctx0" brushRef="#br0" timeOffset="1633">1203 559 22,'3'25'29,"-3"-4"-2,-1-12-6,8 2-2,-7-11-3,12-8-1,-8-9-2,8 2-1,-4-15-3,8-1-4,-1-11-1,5-1-1,0-2 0,1 1-1,-2 5 0,1 2-1,-4 9 0,0 7 0,-4 10-1,-12 11-1,16 4 1,-13 11 0,-3 4-1,-3 6 1,-1 4-1,1 4 1,-1 0 0,0-3 0,4-2 0,3-6 0,6-6 1,4-5-1,5-9 1,1-5 0,-1-6 0,1-4 0,-4-5 0,-2 3-1,-6 2 0,-3 4 0,-4 9-1,0 0 1,-10 3 0,5 12-1,3 2 1,4 2-1,3 0 2,4-3-1,5 1 0,3-6 0,2-3 0,-1-4 1,0-4-1,-2-3 1,-3-5-1,-3 0 1,-1-3-1,-9 11 1,10-17-1,-10 17 0,3-11-1,-3 11 1,0 0 0,2 10 0,-2-10-1,12 14 1,-1-8 0,4 0 1,1-6-1,4-1 1,2-4-1,0-3 0,2 0 0,-4-2 0,-2 1 0,-1 2 0,-1 0 0,-2 2 0,-1-2 0,1 2 0,-1-3 0,4-1 1,-1-2-1,-1-2 1,1-3 0,-5-6-1,-3-3 0,-6-6 0,-4-5-2,-7-6-2,6 2-15,-2-7-21,6-1 1,10 2-2,13 4 2</inkml:trace>
</inkml:ink>
</file>

<file path=ppt/ink/ink7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1:59:37.266"/>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33 97 39,'-5'-15'36,"0"2"2,0 3-1,-6-1-20,11 11-5,-7-12-4,7 12-3,9-14-1,4 9-1,1-4 0,5 5-1,0-2-1,1 7 1,-4 9-1,-4 10 0,-9 8-1,-8 9 0,-7 5 2,-3 1-2,-4 0 0,1-3 0,2-10 1,7-8-1,9-11 1,10-12 0,12-10 0,10-8 0,3-2 0,0-1 1,0 1-2,-5 4 2,-6 6-2,-13 13 0,-15 13 1,-14 12-1,-11 7 1,-3 3-1,0 2 0,1-3-1,5-2 1,12-10 1,14-24-1,24 6 0,11-19 1,11-5 0,4-6 0,-1 5-1,-4 3 1,-11 10 0,-15 15-1,-20 13 0,-18 17 0,-11 8 0,-7 9 0,-2-1 0,3-3-1,5-6 1,14-13-1,16-12 1,15-13 0,13-11-1,8-7 1,0-1 0,-1-2 0,-4 3-1,-7 7-3,-23 3-11,0 0-27,-3 10 2,-7-7-2,10-3 1</inkml:trace>
</inkml:ink>
</file>

<file path=ppt/ink/ink7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2:42.72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20 100 25,'0'0'33,"-9"-7"1,9 7-9,0 0-6,-12-12-5,12 12-5,0 0-2,0 0-2,5 14-1,2-1-2,2 5 0,6 4-1,1 5 1,7 4 0,0 3-1,4 1 1,-2-4-1,-2 0 0,0-5 0,-5-4-1,-4-2-1,-4-9-1,-1 0-3,-9-11-11,0 0-16,6-10-5,-6-2-1,3-4 2</inkml:trace>
  <inkml:trace contextRef="#ctx0" brushRef="#br0" timeOffset="307">317 6 17,'-2'-11'32,"2"11"0,0 0 2,-15 2-14,8 12-8,-7 2-5,0 7-2,-7 2-2,0 8 1,-6 0 0,1 3 0,-2 0-2,1-1 1,3-4-1,1-3-1,6-3 0,3-6 0,5-5-3,9-14 0,-9 14-2,9-14-6,10-4-8,-10 4-18,21-15 0,-3 6 0,2-2 2</inkml:trace>
  <inkml:trace contextRef="#ctx0" brushRef="#br0" timeOffset="623">461 154 35,'0'0'32,"16"-7"2,-16 7-12,12 4-9,-1 5-3,-11-9-3,24 23-2,-5-5 0,4 5-1,0 1-1,6 4-1,-2 1-1,3 1 0,-3-3 0,-1-3-2,-4-3-3,-9-10-10,4-4-21,-8 1 0,-9-8 0,0 0 0</inkml:trace>
  <inkml:trace contextRef="#ctx0" brushRef="#br0" timeOffset="877">824 114 59,'-9'-12'36,"0"19"-1,-3 6-9,-6-4-17,5 12-2,-5 0-3,-2 7-1,-6 0 0,2 3-1,-1-1-1,3 0-1,-1 0 0,5-5 0,2-5-1,3-4-1,9-6 0,4-10-3,0 0-5,9-8-8,9-5-11,0-3-7,4-7 1,4-2 0</inkml:trace>
  <inkml:trace contextRef="#ctx0" brushRef="#br0" timeOffset="1142">916 117 28,'10'0'32,"-10"0"2,5 10-1,5 4-17,-10-14-6,19 24-4,-5-6-1,10 7 1,3 1-2,6 3 0,1 1-2,6 0 2,0 0-1,0-3-1,-6-3 0,-3-7-1,-3-3-3,-6-8-2,0 1-9,-22-7-22,17-11-2,-14-3-1,1-5 1</inkml:trace>
  <inkml:trace contextRef="#ctx0" brushRef="#br0" timeOffset="1403">1415 136 49,'0'0'37,"0"0"-1,-10 8 1,-9-2-22,4 13-6,-9-4-4,-5 10-1,-3 0 0,-3 4-1,0 0-1,1 2-1,0 0-2,3-4 0,4-2-2,5-6-1,6 1-5,-2-12-15,5 4-14,4-3-1,9-9 1,-15 19 0</inkml:trace>
  <inkml:trace contextRef="#ctx0" brushRef="#br0" timeOffset="1812">694 798 42,'0'0'35,"0"0"1,-6 17 0,-12-8-23,4 7-5,-11 0-3,2 3-3,-4 0 0,4-1-1,3-5 0,3 3-1,11-6 2,8 0-1,14-5 1,10-2 0,7-6 0,11 2 1,1-3-2,5-1-2,-1 3-3,-12-5-8,-1 8-20,-16 4-5,-11 2-2,-12 4 1</inkml:trace>
  <inkml:trace contextRef="#ctx0" brushRef="#br0" timeOffset="2283">456 1479 48,'-3'-18'38,"2"-2"0,4-2-1,6 3-19,-4-8-9,10 7-4,-1 0-1,9 2-2,4 3 0,3 1-1,4 6 0,5 4 0,3 6 0,2 3-1,0 6 1,-2 5-1,-2 1 0,-4 2 1,-3 0-1,-6-1-1,-5 0 0,-5-5-4,3 7-10,-11-5-25,0-4 1,4-2-1,-4 1 1</inkml:trace>
  <inkml:trace contextRef="#ctx0" brushRef="#br0" timeOffset="3565">1383 1794 45,'0'0'35,"12"-8"4,2 7-3,6 6-16,-3 1-12,12 9-3,-2 6-1,6 9-1,-3 11-1,2 12-1,-4 11 0,-3 9 0,-3 6-1,-9 5 0,-2 4 1,-7 0 0,-4-2 0,-2-5 1,-6-2-1,-1-2 1,-8-5 0,0-2 0,-8-2 0,-4-2-1,-1-3 0,-5-2 0,-4-6 0,-1-3 0,-8-8-1,0-5 0,-4-9 0,0-10 1,-5-13-1,-3-11 1,-1-13-1,-7-15 0,5-15 1,-2-13 1,1-12-2,3-8 1,4-3-1,7-1 0,6 2 1,9 3-1,8 4-1,4 9 0,9 5 1,4 5-1,5 0 1,3 4-1,3 2 1,1 3-1,3 7 1,-1 6 0,-2 5 0,1 8 0,0 7 1,-3 14-1,1-10 1,-1 10-1,-14 19 1,1-1-1,-6 6 0,-5 2 1,-4 3-1,-2-1 0,-2-1 0,2-5 1,6-7-1,5-5 1,7-11-1,5-9 0,10-7 0,6-9 0,8-6 0,5-9 0,0-3 0,6-3-1,-2 3 1,1 4 1,-5 6-1,-6 8 1,-1 8 0,-7 6-1,-8 12 1,11 7-1,-10 6 1,3 6-1,-2 6 0,3 3 0,2 4 1,0 3-1,2-2 0,0-1 0,3-3 0,-1-3 0,1-7 0,2-3 0,-6-5-2,3-5-1,3 0-4,-14-6-18,18-9-17,-3 6 1,0 3-1,-2 5 0</inkml:trace>
  <inkml:trace contextRef="#ctx0" brushRef="#br0" timeOffset="4970">949 3651 28,'-24'2'35,"1"7"0,-6 2 0,-1 4-15,5 11-11,-5 6-5,12 7-2,4 4 0,12-1-4,9-2 2,10-4 0,13-11 2,5-6-1,9-15 0,4-8 2,-2-10-1,3-8 2,-12-8-1,-2-2 1,-14-5-1,-5-1 1,-14-1-1,-8 4 0,-8 2-1,-6 7 0,1 7-1,-4 4-2,4 7-1,3 4-3,10 15-13,2-1-22,8 1 2,8 1-2,4 0 1</inkml:trace>
  <inkml:trace contextRef="#ctx0" brushRef="#br0" timeOffset="5305">1318 3889 43,'14'28'39,"-3"0"1,-5-3-1,0 5-16,-7-8-12,1 6-4,-5-3-3,3-2-1,-5-3-2,4-3-1,-2-3-4,5-14-1,-4 13-6,0-23-12,10-8-15,-3-4 0,5-8-2,1-6 3</inkml:trace>
  <inkml:trace contextRef="#ctx0" brushRef="#br0" timeOffset="5543">1548 3601 56,'0'0'39,"0"0"0,13 2-7,-12-14-14,9 3-7,-3-10-2,5 1-3,3-7-2,1-1-1,1 0-1,0 1-1,-6 5 0,0 3-1,-3 6 1,-8 11 0,0 0-1,10 6 1,-7 9-1,0 5 1,0 5-1,1 5 1,0 4-1,0 2 0,-2-3-1,1-1 0,-2-3 0,-1-5-2,1-3-1,-2-6-2,5 2-8,-4-17-14,-3 18-13,-1-8 0,0 0 0,-3 1 2</inkml:trace>
  <inkml:trace contextRef="#ctx0" brushRef="#br0" timeOffset="5880">1635 3856 47,'-6'10'36,"6"-10"3,11-8-13,2 10-8,-2-11-5,6 10-2,-1-7-3,3 5-2,2-2-4,-2 2-1,1-1 0,-3 2-1,-2-1 0,-1 0-1,-3 1-1,-1-6-3,5 5-10,-15 1-25,0 0 2,46-42-3,-46 42 3</inkml:trace>
</inkml:ink>
</file>

<file path=ppt/ink/ink7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3:46.647"/>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413 90 59,'0'0'39,"9"-13"-1,-6 4 2,-9-7-27,6 5-5,-9-4-4,-5 3 0,-6 2-2,-7 6 0,-8 8-1,-7 9-1,-4 9 1,-5 9-2,1 9 1,5 9-1,7 5 0,12 4 0,12 1 0,16-3 1,20-4-1,16-6 0,16-10 1,11-8 1,10-13 0,7-9 0,3-14 0,0-10 1,-7-13 0,-7-9 1,-13-12 0,-10-3-1,-17-6 1,-14-1-1,-18 4 1,-14 4-2,-14 12-1,-13 8 0,-6 12-2,-5 8-1,2 12-4,-1-2-6,10 10-29,7-1 1,12-1-1,12-6 1</inkml:trace>
</inkml:ink>
</file>

<file path=ppt/ink/ink7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3:45.194"/>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3909 0 49,'12'10'38,"3"2"-1,0 1-1,9 8-17,-7-2-13,3 2-2,-2 5-3,-2 3 0,-7 6 0,-4 4 0,-6 7 1,-10 3-1,-13 4 0,-11 5 1,-17 0-1,-12 5 0,-18 1 0,-17 2-1,-19-4 0,-17 0 0,-21-5 0,-15-3 0,-15-7 0,-17-7 0,-10-8 0,-6-8 0,-8-10 0,2-7-1,3-11 2,11-8-1,7-10 0,16-6-1,17-7 1,16-5-1,23-5 1,19 1 0,19-3 0,17 3-1,18 0 1,17 3 0,13 3 0,12 4 0,9 5 1,5 0-1,6 4 0,2 5 1,2 0 0,0 5-1,-3 0 1,0 4 0,-1-2 0,-3 13 0,2-16 0,-2 16 0,-3-13 0,3 13 1,-4-11-2,4 11 2,-6-9-2,6 9 1,0 0-1,-10-13 1,10 13-1,-7-10 0,7 10 1,0 0-1,0 0 0,-10-8 0,10 8 0,0 0 0,0 0-1,0 0 1,0 0 0,0 0 0,0 0-1,0 0 1,0 0-1,-9 10 1,9-10 0,0 0 0,-2 10 0,2-10 0,0 0 1,0 0-1,-1 9 0,1-9 0,-1 10 0,1 0-1,1 2 1,2 1-1,0 9 1,2 5 0,1 6 0,1 3-1,0 3 1,0 4 1,-2 4-1,-1 2 0,-2-1 0,-1-2 1,-1-2-1,-1-6 0,0-3 0,-1-6 0,0-8 0,0-4 0,1-7 0,1-10 0,-3 10 0,3-10 0,0 0 0,-2-20 1,2 4-2,0-6 2,-1-8-1,0-8 0,-1-7 0,-1-3 1,-3-6-1,0-2 1,-2 0 1,0 1-1,-4 2 0,1 5 1,-2 4-1,2 4 1,1 5-1,-1 5 0,2 4-1,1 3 1,2 3 0,1 4-1,3 1 0,3 1-1,4 4 1,2-1 0,8 4-1,6 3 1,9 5-1,7 4 1,11 5 0,9 4 0,7 3 0,8 4 0,5 2 0,1 0 1,0 0-1,-5 0 1,-7-3 0,-9-3-2,-9-6 1,-12 1 1,-9-8-2,-8-2-1,-5-3-3,-14 1-2,20-6-13,-20 6-21,18-8 0,-4 7-1,6 6 1</inkml:trace>
</inkml:ink>
</file>

<file path=ppt/ink/ink7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3:47.594"/>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1261 1124 37,'-4'-12'34,"4"12"3,0 0-1,9-13-15,4 20-9,-3-2-4,7 8-2,-4-1 0,4 9 0,-4 1-1,0 10-1,0 8-2,-2 3 0,-1 10 0,1 10-1,-3 7 0,4 9 0,0 7 0,1 11 0,0 3 0,2 7 1,-1 2-1,2 0 0,-1 1 0,1-3-1,-4-2 1,0-6 0,0-6 0,-2-8-1,-1-10 1,1-4 0,-4-10-1,0-9 0,-1-7 1,-2-7-1,0-9 0,-1-5 0,-2-5-1,0-5 1,0-4-1,0-10 1,-1 11 0,1-11 0,0 0 0,0 0 0,0 0 0,0 0 0,0 0-1,0 0 0,0 0 0,0 0-1,0 0 0,0 0-2,0 0-3,-3-9-6,3 9-29,-2-13 1,2 13-1,-10-17 2</inkml:trace>
  <inkml:trace contextRef="#ctx0" brushRef="#br0" timeOffset="602">1449 3097 64,'0'0'37,"-7"-10"0,7 10-12,0 0-13,0 0-5,10 11-2,-2 1-1,1 3-1,2 9 0,0 6-2,2 8 0,-3 4 0,0 4-1,-1 3 0,0 0 0,-1-1 0,-1-7 0,-2-5 0,2-8 1,-2-8 0,2-9 0,2-12 1,3-8-1,0-9 1,2-9 0,2-8 1,3-6-2,0-2 1,-2-2-2,0 5 0,-4 0-3,2 6-3,-13-6-22,6 8-13,-5 1 1,2-2 0</inkml:trace>
  <inkml:trace contextRef="#ctx0" brushRef="#br0" timeOffset="1175">1771 1467 43,'1'16'35,"2"-1"3,1-2-5,-4-13-16,22 8-3,-7-15-5,9 3-1,0-10-1,8-4-2,-1-8-1,3-4-2,0-4 1,0-3-2,-3 0 0,-2 0 0,-5 4-1,-4 7 0,-5 4 0,-4 8 0,-11 14-1,0 0 1,8 23-1,-12 4 0,-1 10 0,-1 9 1,0 8-1,-3 5 1,-1 3 0,4 0 0,-1-4-1,0-1 1,2-6 0,-1-8 0,2-7-1,2-8-1,3-5-3,-5-11-3,5 2-21,-1-14-11,-20 6 1,-3-5 0</inkml:trace>
  <inkml:trace contextRef="#ctx0" brushRef="#br0" timeOffset="1551">1714 1909 71,'-2'13'41,"14"1"0,17 7-7,10-10-16,18 9-7,1-8-3,10 1-2,-1-3-2,3-4-1,0-2-2,-4-2-1,-8-2 1,-5 0-1,-4-2-1,-8 1-1,-5 2-6,-11-2-34,-3 1-1,-6-2 1,-6 2-2</inkml:trace>
  <inkml:trace contextRef="#ctx0" brushRef="#br0" timeOffset="60878">1720 3808 22,'0'0'36,"0"0"1,0 0-5,-12 2-9,12-2-6,0 0-5,-2 10-4,2-10-3,0 0 0,-13 9-2,13-9 0,-8 17-1,2-5-1,-1 5 1,-1 3-2,-2 6 1,-2 5 0,-3 2-1,-3 7 0,-4 3 0,-3 5 1,-4 0-1,-1 3 0,-6 5 0,-2-3 1,-3 3-1,-3-2 0,-2-4 1,-2-3-1,-4-4 1,-1-2-1,-3-9 1,-2-5-1,-1-8 1,-2-6-1,-3-8 0,0-5 0,1-11 0,0-7 0,0-10 0,2-7-1,1-10 1,4-7 1,1-10-1,4-10 0,0-5 0,4-10 0,5-5 0,5-9 0,2-5 1,5-6-1,5-7 1,6-1-1,6-5 1,7-2-1,4-6 1,7-2-1,6 2 0,5-3 0,6 4 0,3-2 1,4 1-1,4 3 0,3 3 1,1 6 1,4 1-2,4 7 1,2 4 0,1 5 0,2 7-1,-1 3 1,3 4-1,-2 3 0,0 2 0,-5 4 0,-2 1-1,-3 4 1,-5 1 1,-4 6-1,-8 2-1,-3 4 1,-6 7 0,-4 4 0,-5 9-1,-4 4 2,-5 6-2,-3 4 2,-5 7-1,-2 5 1,-8 7-1,-5 4 1,-5 3 0,-4 8-1,-4 4 1,-4 4 0,-2 3 0,-2 2-1,1 2 1,5 3 1,4-3-1,5-2 0,6-2 0,7-4 0,5-2-1,5-2 0,10-8 1,0 0-2,0 0 1,10-10-1,6-2 1,3-3 0,5-4-1,6-4 1,6-5 0,6-5 0,4 0 0,2-5 0,5-1 0,0 0 0,1 1 1,-4 3-1,-4 1 0,-7 7 1,-7 5-1,-7 7 0,-9 3 0,-5 8 1,-1 7-1,-1 9 0,1 6 0,1 10 1,2 9-1,2 10 1,2 8-1,3 10 1,-1 5 0,0 3-1,-2 4 1,1-6-1,-1-1 1,-2-4-1,0-11 0,-2-8 0,-4-10 1,-2-9-1,-2-8 0,-1-7 1,-4-13 0,4 10-1,-4-10-1,0 0-1,0 0-6,0 0-34,0 0-2,14-13 1,-3 2-2</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3T22:08:06.501"/>
    </inkml:context>
    <inkml:brush xml:id="br0">
      <inkml:brushProperty name="width" value="0.05292" units="cm"/>
      <inkml:brushProperty name="height" value="0.05292" units="cm"/>
      <inkml:brushProperty name="color" value="#FF0000"/>
    </inkml:brush>
  </inkml:definitions>
  <inkml:trace contextRef="#ctx0" brushRef="#br0">3757 10001,'-26'-26,"26"26,-26-27,-1 27,-26 0,0 27,0-1,0 1,-26 26,0 26,26 0,0 54,0-27,0 26,0 0,27 27,26 0,0-27,26 0,1 0,52-26,0 0,1-26,25-28,1-25,27 26,-1-53,0-27,0-26,1 1,-1-54,-26 0,-27-26,1-1,-1-25,-53-28,1 28,-27-1,-27 0,-25 27,-28-1,-26 54,-26 0,26 26,-53 53,27-27,-27 54,54-1,-1 1,26-1</inkml:trace>
  <inkml:trace contextRef="#ctx0" brushRef="#br0" timeOffset="573.0327">8150 10160,'-53'-53,"0"0,-27 0,1 0,-27 53,27-26,-27 26,0 26,0 1,27 52,-1 1,28 25,-1 54,0-27,53 27,0 0,53-27,-27 27,53 0,1-53,26-1,26 1,0-53,27 0,0-53,-27-26,27-27,0-27,-1-26,-52-52,0-1,-27 0,-26-26,-26 0,-27 0,-53 52,-27 1,-25 26,-28 53,-25 0,-1 53,0 0,53 53,-26-26,53 26,26-27,53 1</inkml:trace>
  <inkml:trace contextRef="#ctx0" brushRef="#br0" timeOffset="1071.061">12859 10134,'-53'-27,"-26"1,-27 26,-26-27,-1 54,1-1,-27 1,1 52,25 0,1 27,26 26,27 27,26 0,53 26,0 0,53-26,53 0,52-27,1-26,53-27,26 1,-26-54,52-26,-26-26,27-54,-80 1,27-53,-53-27,-27-26,-53 0,-52-1,-27 1,-53 0,-27 26,-52 0,0 54,-27-1,0 53,27 26,0-26,52 27,27 26,53-26</inkml:trace>
  <inkml:trace contextRef="#ctx0" brushRef="#br0" timeOffset="1806.103">14949 10292,'0'0,"27"27,-1-54,27 1,0-1,0 1,26-53,27 26,26-27,1-26,-1 1,53-1,-26 0,26-26,0-1,1 28,-28-1,28-27,-28 28,-25 25,-28 1,1 26,-26 0,-27 0,0 27,-27-1,0 27,-26 0,0-26,0 26,-26 0,26 0,-26 26,26-26,-27 0,1-26,-1 26,1 0,-1 0,-26 0,27 0,-27 0,0 0,0 26,27-26,-1 27,27-27,0 0,53-27,0 27,0-26,53-27,-53 53,53-53,-54 53,28-27,-54 27,1 27,-54 26,1 0,-27 26,0-26,-26 53,26-27,26 1,-26-28,27 1,-1-26,27-27</inkml:trace>
  <inkml:trace contextRef="#ctx0" brushRef="#br0" timeOffset="2408.1377">15187 11721,'27'-26,"-1"26,1-27,26 54,0-27,0 53,26-27,0 27,1 53,26-27,26 53,0-26,0 27,54 25,-1-52,-26 53,26-27,0-26,-26 26,-1-26,1-27,-53 1,0-1,-27-52,-26 26,-26-53,-1 0,-26 0,0-27,-26-26</inkml:trace>
  <inkml:trace contextRef="#ctx0" brushRef="#br0" timeOffset="2672.1528">17569 12991,'0'0,"0"27,26-1,27 27,-26 0,52 0,-26 0,0 52,26-52,-52 27,25-1,-25-26,-27 26,-27-26,1 0,0-26,-27 26,0-27,-27 1,27-1,-26-26,26-26,27 26</inkml:trace>
  <inkml:trace contextRef="#ctx0" brushRef="#br0" timeOffset="3578.2045">4922 10716,'-27'26,"54"-26,-27 27,26-1,27 0,0 1,26-27,-26 26,53-26,0 0,0 0,0 0,26 0,-26 0,26-26,-26 26,-27-27,27 1,-27 0,1 26,-27-27,0 1,-27-1,-26 27,0-26,-26-27,-27 26,0 27,0-26,0 26,0-27,0 27,0 0,53 0,0 27,0-27,27 26,26-26,-1 53,28-26,-27-1,0 1,0-1,-27 27,-26 0,0-27,-26 27,-27-26,26-1,-26 27,0-26,27-1,-1-26,27 0,0 0,27-26</inkml:trace>
  <inkml:trace contextRef="#ctx0" brushRef="#br0" timeOffset="4292.2455">9208 11007,'0'0,"0"0,-27 0,27 0,0 0,27 26,-1-26,27 0,0 27,0-27,26 26,27-26,0 0,53 0,-27 0,27 0,0 0,-1-26,1 26,0 0,-27 0,-52 0,25 0,-52 0,0 0,-53 0,-26-27,-1 27,-52 0,0 0,-1 0,-26 0,27 0,0 0,-1-26,54 52,26-26,0 0,53 0,0 0,26 27,0-27,27 26,-26 1,-28-27,1 26,-26 27,-27-27,-27 1,-26-1,1 1,-1-1,0 1,-27-27,54 0,-27 0,0 0,27-27,-1 27</inkml:trace>
  <inkml:trace contextRef="#ctx0" brushRef="#br0" timeOffset="5195.2971">2514 10451,'-27'0,"1"0,0 27,-1-27,1 0,26 0,-27 26,27 0,27 1,-27-1,26 1,1-1,25 27,1-26,-26 26,26-27,0 27,-27-27,1 27,-1-26,-26-1,0 27,-26-26,-1-1,1 1,-27 25,26-25,1-1,-27 1,26-1,1-26,26 27,-26-27,26 0,0 0,0 0,-27 0,27-27,0 1,0-27,0 0,0 0,0 0,-26-26,26-1,-27 27,27 1,-26 25,26-26,0 53,-27-26,27 26,0 0,0 26,0-26,27 0</inkml:trace>
  <inkml:trace contextRef="#ctx0" brushRef="#br0" timeOffset="6172.353">10822 10821,'-27'0,"1"-26,26 26,-27-26,27 26,-26 0,26 0,-26 0,26 0,0 0,0 0,0 0,26 26,0-26,1 26,-1 1,1-1,26 1,-27-1,1 1,-1-1,1-26,-1 27,0-27,1 0,-27 0,0 0,0-27</inkml:trace>
  <inkml:trace contextRef="#ctx0" brushRef="#br0" timeOffset="19875.1368">5557 10028,'-27'-27,"27"1,-26-1,26 27,-53 0,26 0,1 27,-1 26,1-27,-1 27,1 0,26 0,0 0,0 0,26-27,1 27,26-53,0 0,0 0,0 0,0-26,-1-1,-25-26,26 0,-53 27,26-27,-52 0,26 0,-27 27,1-1,-27 1,27-1,-27 27,0 0,26-26,1 26,26-27</inkml:trace>
  <inkml:trace contextRef="#ctx0" brushRef="#br0" timeOffset="20095.1491">5504 9155,'0'-27,"0"27,0 0,-27 27,27 26,0-27,-26 53,26-26,0 0,0 0,0 0,0-27,26 1</inkml:trace>
  <inkml:trace contextRef="#ctx0" brushRef="#br0" timeOffset="20895.1951">10213 10239,'0'-26,"0"26,-26 0,-1 0,1-27,-27 54,0-27,27 53,-27 0,0-27,26 27,1 27,26-28,0 1,26-26,27 26,0-53,0 0,0 0,26-27,-26-26,0 27,-26-27,-27 27,0-27,0 0,-27 26,-26 1,27-1,-1-26,1 53,-1-26,1 26</inkml:trace>
  <inkml:trace contextRef="#ctx0" brushRef="#br0" timeOffset="21170.2108">10266 9260,'0'27,"-26"-1,26 27,-27 0,27 0,-26 26,-1 1,27-1,-26-26,26 27</inkml:trace>
  <inkml:trace contextRef="#ctx0" brushRef="#br0" timeOffset="25031.4317">15743 8361,'0'26,"0"-26,0 0,0 0,0 0,0 0,27 0,-1-26,0 26,1-27,-1 27,27-53,-26 27,26 0,0 26,-27-27,0 1,1-1,-1 27,-26 0,0 0,0 0,0 0,0 0,0 27,0-1,0 27,-26 0,26-27,0 54,0-27,0 0,-27 0,27-1,0 1,0-26,0-1,0 1,0-1,0-26,0 0,0 27,0-27,0 0,0-27,0 27</inkml:trace>
  <inkml:trace contextRef="#ctx0" brushRef="#br0" timeOffset="25395.4525">15796 8864,'-26'0,"26"0,0 26,0-26,26 0,0 0,1 0,-1 0,27 0,0 0,0-26,0 26,0 0,-27 0,1 0,26 0,-53 0,26 0,-26 0,27 0,-27 0,0 0,0 0,0 0,0 0,0 0,26-27,-26 27</inkml:trace>
  <inkml:trace contextRef="#ctx0" brushRef="#br0" timeOffset="26230.5003">16193 13256,'0'0,"-27"0,1 0,26 26,-27-26,1 27,-27-1,27 0,-1 27,1 0,-1 27,27-27,-26 26,26 0,26 1,1-1,-1-26,1 0,26-27,-1 1,1-27,0-27,0 1,0-1,0-52,0 53,-27-54,1 1,-1 0,-26 26,0-27,-26 1,-1 52,1-26,-27 27,0 0,0 26,0 0,0 26,27-26,-1 26,-25-26,52 0,0 0</inkml:trace>
  <inkml:trace contextRef="#ctx0" brushRef="#br0" timeOffset="27109.5505">18733 7091,'-27'-27,"-26"-26,27 27,-27 26,0 0,0 26,0 1,0 26,1 26,-1 1,0 25,0 28,26 25,1 1,26 0,26 26,1 0,-1-26,27-27,0 1,26-54,27 0,0-26,-27-26,27-27,27-27,-28-26,28 1,-27-28,-1-26,1-26,-26 0,-1 26,-26-26,0-1,-27-25,-26 25,0 1,-26 26,-27-26,-26 26,-1 27,-26 26,-26-27,0 54,-1-1,28 27,-28 0,27 27,27-1,0 1,26-1,26 1</inkml:trace>
  <inkml:trace contextRef="#ctx0" brushRef="#br0" timeOffset="28085.6064">19368 6800,'-53'-27,"26"27,-25-26,25 26,1-27,-1 27,-26-26,27 26,-27-26,26 26,-25 0,-1 0,0 0,0 0,0 0,0 0,-26 26,26-26,0 26,0 1,0-1,0 1,-26-1,26 1,0-1,0 27,26 0,-26 0,1-27,25 54,-26-27,0 0,27 0,-1-1,-26 28,27-27,0 26,-1 0,1 1,26-1,0 1,0-1,0 27,0-27,26 27,1 0,-1 0,0 0,27-1,0 1,0 0,0 26,0-26,26 0,-26-27,27 27,-1-53,27 26,-27-26,27-26,0 26,0-53,0 0,-1 0,28-27,-1 1,-26-27,26-26,-26 26,26-53,-26 0,0 0,-27 0,1-26,-1 0,-26-27,0 27,-27-1,1-25,-1 25,-26-25,0 25,-26-25,-1 52,1-27,-27 28,-26-1,-1 26,1 1,-27 0,0 26,-26 26,26 1,-26 26,26 0,-26 0,26 26,26 1,1-1,26 27,53 0</inkml:trace>
  <inkml:trace contextRef="#ctx0" brushRef="#br0" timeOffset="29654.6961">18865 13520,'0'0,"0"0,0 0,0 0,0 0,0-26,0 26,-26 0,-1-27,27 27,-26-26,-1 26,1 0,-1 0,1 26,-27-26,27 27,-27-1,0 1,0 26,0 0,26 26,-25 0,-1 27,26-27,1 27,-1 27,27-1,27 0,-1 0,1-26,52 27,0-28,1-25,26 26,26-53,0-27,0 0,27 1,-27-54,1 1,-27 0,26-27,-26-27,-27-26,0 1,-26 25,0-52,-53 0,0-1,0 1,0 26,-53 0,0 1,1-1,-28 26,27 27,-53-26,27 53,0-1,-1 1,-26 26,27 0,0 0,-1 26,27-26,27 27,-27-1,53-26,-26 0,26 0,0 0,26-26</inkml:trace>
  <inkml:trace contextRef="#ctx0" brushRef="#br0" timeOffset="30279.7319">19976 13176,'-26'0,"26"0,0 0,0 0,-27-26,27-1,0 1,27-1,-27 1,26 0,1-27,-1 0,27 26,0 1,0-1,0 1,0-1,0 27,0 0,0 27,-27-27,27 26,-27 27,1-26,-1 26,1 0,-27 26,26-26,-26 0,-26 0,26 0,-27-1,1 1,-27 0,27 0,-27-26,26 26,-26-27,27 1,-27-1,26 0,-25-26,25 27,1-27,26 0,-27-27,27 27</inkml:trace>
  <inkml:trace contextRef="#ctx0" brushRef="#br0" timeOffset="30576.7489">20109 13494,'0'-27,"0"27,0 0,26 0,-26 0,0 27,0-1,-26 1,26-1,-27 1,27-1,-26 27,26-27,0 1,26-1,1-26,-1 27,1-27,26 0,-1 0,-25 0,26-27,-27 27,1-26,-1-1,-26 1</inkml:trace>
  <inkml:trace contextRef="#ctx0" brushRef="#br0" timeOffset="30989.7725">20664 12621,'0'0,"0"0,0 0,-26 0,26 0,-27 26,1-26,26 27,-27-1,27 0,-26 27,52-26,-26-1,27-26,26 0,-27 0,27 0,0-26,-26-1,-1 1,1-1,-27-25,0 25,0 1,-27-1,1 1,-27-1,26 27,1 0,-1 0,1-26,-1 26</inkml:trace>
  <inkml:trace contextRef="#ctx0" brushRef="#br0" timeOffset="31177.7832">20823 12144,'0'0,"0"0,0 27,-26-1,26-26,0 53,0-26,26-1,-26 1</inkml:trace>
  <inkml:trace contextRef="#ctx0" brushRef="#br0" timeOffset="31954.8277">19950 6615,'0'0,"-27"0,27 0,0-27,0 27,0-26,0-1,27 1,-1-27,1 0,-1 0,27 0,0 0,0 0,0 27,26-1,-26 1,0 26,0 26,-26 1,25-1,1 27,-26 0,-1 0,-26 0,0 26,0-26,0 27,-26-54,-1 27,27-27,-26 1,-1-1,27-26,-26 0,0 0,-1-26</inkml:trace>
  <inkml:trace contextRef="#ctx0" brushRef="#br0" timeOffset="32203.8419">20320 6668,'0'0,"0"0,0 26,0-26,0 0,27 26,-27 1,0-1,0 1,26 26,-26-27,0 1,0-1,27-26,-1 27,-26-27,27 0,26-27,-27 27,27-26,-27-1,27 1,-26-1,-1 1</inkml:trace>
  <inkml:trace contextRef="#ctx0" brushRef="#br0" timeOffset="32594.8643">20506 5847,'-27'0,"27"0,-26 27,-1-1,27-26,-26 53,26-26,0-27,26 26,1 1,-1-1,1-26,25 0,1-26,-26 26,-1-27,1 1,-27 26,0-27,-27 1,1-1,-1 27,1-26,-1-1,1-26</inkml:trace>
  <inkml:trace contextRef="#ctx0" brushRef="#br0" timeOffset="32815.8769">20611 5345,'0'0,"0"26,0-26,-26 0,26 27,0-1,0 0,0 1,0-1,0 1,0-1,0 1,0-27</inkml:trace>
</inkml:ink>
</file>

<file path=ppt/ink/ink8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5:27.842"/>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1918 3144 58,'-30'-32'36,"-3"5"-2,-5 7-3,-10 1-19,-1 14-5,-10 6-3,-4 11-1,-7 10-2,-3 12 0,-4 10 0,0 14 0,0 15-1,4 11 1,5 17-1,9 9 0,11 11 0,12 7-1,18 5 1,13 2 1,20-4-1,16-7 1,18-14-1,16-10 1,16-15-1,18-15 1,14-20 0,11-19-1,12-23 1,12-18 0,7-23 0,5-19 0,-4-25 1,2-18 0,-10-21 0,-9-15 0,-21-17 1,-17-9-1,-27-6 1,-25 1 0,-28 5-1,-32 12 0,-36 17 1,-24 23-1,-25 24-1,-23 28-1,-19 25 0,-8 19-1,-2 22-2,5 9-1,19 13-6,9-6-16,33 5-15,33-8 1,42-11 0,40-12 1</inkml:trace>
  <inkml:trace contextRef="#ctx0" brushRef="#br0" timeOffset="2579">16 3228 43,'-12'-10'34,"12"10"2,-5 11 0,8 2-20,14 14-5,2 7-4,13 12-2,5 5-1,11 11 0,4 1-1,6 4 0,2-4-1,0-2 1,-4-9 0,-1-4-1,-8-9 1,-5-7-2,-8-7 1,-6-5-1,-7-3 1,-5-5-1,-5-4 0,-11-8 0,11 7 1,-11-7-1,0 0 0,0 0 0,0 0 0,0 0 0,0 0 0,0 0-1,-3 14 0,-3-4 0,-4 6 0,-7 6 0,-5 8 0,-5 7 0,-9 5-1,-5 8 1,-5 3 0,-1 1 0,-2 0 0,3-3 0,3-5-1,6-8 1,7-6 0,6-8 0,7-7 0,6-5 0,11-12 0,-11 10 0,11-10 0,0 0 0,0 0 0,0 0 0,0 0 0,0 0 0,0 0 1,0 0-2,0 0 1,-13-12 1,9 2-1,-1-6 0,-3-4-1,0-11 1,-2-12 0,0-8 0,-3-13 0,2-10 0,-2-8 0,-1-4 0,0-8 1,0 2-1,1 2 0,2 6 1,2 10-1,2 11 1,3 11-1,2 11 1,2 13-1,0 7 1,2 9-1,-2 12 1,0 0-1,0 0 0,0 0 0,0 0 0,0 0-1,6 10 1,-3-1-2,-2 1-1,4 4-2,-3-2-6,6 7-30,-2 2 0,2 4 0,-1 3-1</inkml:trace>
  <inkml:trace contextRef="#ctx0" brushRef="#br0" timeOffset="6744">2635 2632 32,'0'0'33,"0"0"3,-12 9-1,12-9-13,-18-7-12,18 7-2,-21-11-1,12 8-2,-7-6 1,3 4-3,-7 0 0,0 2 0,-7-1-1,-3 3-1,-4 2 0,-5 1-1,-2 0 1,-5 1-1,2-1 1,-2-1-1,0 1 1,1-2-1,1 1 1,0-1 0,2 2-1,0 0 1,-2 0-1,0 1 1,-1-1 0,0 6-1,-5 0 0,-1 0 1,-2 1-1,2-1 0,-3 2 1,1-1-1,1 1 0,2-2 0,2-1 1,3 2-1,0 1 0,5 3 1,0 1-1,5 3 0,1 2 0,3 1 0,2 5 0,2 1 0,1 3 0,3 1 0,-1 0 0,3 2 0,0 0 0,2 1 0,-1-1 0,1 0 0,4 1 0,0 0 0,4 3 0,-1-1 0,3 0 0,1 3 0,2 0 1,-1 2-1,-1 0 0,1 4 0,-1-1 1,-1 4-1,-3 2 0,2 1 0,1 0 0,0 0 0,3 4 1,2 1-1,2-3 1,3 3-1,1-2 1,3 1-1,0 1 1,3 0-1,2-2 1,-2-2-1,1 0 0,1-4 0,0 1 0,-1-2 1,3-2 0,-1-2 0,3-1-1,-1 0 1,3-2 0,1 1 0,3 2 0,0-5-2,4 3 1,0 2 1,3-4-1,1 0 1,2-2-1,2-1 0,3-3 0,2 1 1,4-3-1,1-2 0,4 2 0,3-2-1,3 1 1,5-2 0,2-2 0,3-2-1,4-4 1,7-3 1,1-9 0,8-4-1,4-6 1,6-10-1,4-4 1,4-7 0,1-7 0,-1-4-1,4-5 1,-4-6 0,-2-6-1,-3 3 1,-5-5-1,-5-1 0,-3 3 0,-4-3-1,-6 4 1,-4 0 0,-6 2 0,-6 2-1,-4-1 1,-6 1 0,-6-6 1,-5-2-2,-6-4 2,-6-2-1,-6-4 1,-6-6-1,-7-4 0,-5-2 0,-7-5 0,-7-3 1,-4-6-1,-7-1 1,-4-3-1,-4-1 0,-3-4 0,-2 0 0,1 0 0,-2 1 0,0 5 0,0 1 0,-2 4 0,-1 6 0,-6 8 0,-2 8 0,-7 9 0,-4 10-1,-5 10 0,-3 11-1,-2 11 0,-2 4-4,9 11-35,-5 4-3,4 7 1,4-2 0</inkml:trace>
  <inkml:trace contextRef="#ctx0" brushRef="#br0" timeOffset="10287">1474 2025 66,'-5'10'38,"-8"-4"0,-8-14-8,-5 2-17,-12-12-6,-6-5-2,-10-9-2,-5-11 0,-4-11 0,-1-12 0,1-14-1,5-10 0,5-16 0,13-12-1,12-11 1,16-9 0,17-3-2,19-4 0,15 3 0,17 5-1,13 11 0,11 13 2,7 9-2,6 20 0,0 15 1,1 24 0,-3 21 0,-5 23 0,-7 28 0,-10 23 0,-7 28 0,-10 22 0,-10 18 2,-11 16-2,-9 13 2,-9 8-1,-7-4 1,-8 0-1,-8-10 1,-3-9-1,-7-12 1,-2-14-1,-1-18-1,-1-17 1,-2-12-1,4-16 0,0-11-1,3-11-1,1-11-1,1-12-3,4-3-5,-4-19-16,9-3-14,-2-10 0,6-3 0,-1-10 4</inkml:trace>
  <inkml:trace contextRef="#ctx0" brushRef="#br0" timeOffset="10763">1721 1487 54,'-2'-24'37,"0"12"-3,2 12-8,0 11-7,-3 11-7,5 18-4,-3 10-4,0 9-1,0 4-2,1 6 1,-1-4-1,1-4 1,2-10-1,3-9 2,4-13 0,7-15-1,6-13 1,7-12 0,5-16 0,9-4 0,6-10-1,4-1-1,0-3 0,-3 3-1,-3 5 0,-7 4-1,-6 10-2,-8-5-5,0 5-32,-10-7-1,-2-2 0,-3-7 0</inkml:trace>
  <inkml:trace contextRef="#ctx0" brushRef="#br0" timeOffset="11144">2527 342 72,'11'-5'40,"-11"5"-1,9-5 2,-7-7-32,5 0-3,3-8-1,2-2 0,1-6-1,1-3-1,-2 4-1,1 1 0,-3 6-1,-3 5 0,0 6-1,-7 9 0,0 0-1,7 30 1,-5 0 0,0 6-1,1 9 0,1 5 0,0 5 0,2-3-1,0-1-1,-3-11-2,4-3-7,-10-10-29,4-8 1,-4-7-1,3-12 1</inkml:trace>
  <inkml:trace contextRef="#ctx0" brushRef="#br0" timeOffset="11461">2532 623 76,'11'17'41,"8"-15"-2,11-2 3,3-6-33,8-1-3,3-3-3,2-1-1,-1-4-3,-5-4-3,2 2-19,-8-10-18,-1-6 1,0-4-1,3-7 1</inkml:trace>
  <inkml:trace contextRef="#ctx0" brushRef="#br0" timeOffset="66793">1627 3842 63,'0'0'37,"0"0"0,-8-11 0,8 11-23,0 0-7,-10-5-2,10 5-2,-1 11-1,1 3-1,1 5 1,1 7-2,0 4 1,0 6-2,0 3 1,-1-1-1,1 1-1,-2-6-3,3 0-6,-8-13-15,4-4-11,1-16 1,0 0-2,-10 0 3</inkml:trace>
  <inkml:trace contextRef="#ctx0" brushRef="#br0" timeOffset="67041">1506 3978 40,'0'0'35,"0"0"1,4 19 1,11-3-13,-2-10-12,8 6-3,0-8-4,2-1-1,0-2-4,-2-4-2,3 3-10,-9-8-25,3-3 0,-4 1 0,1-5 0</inkml:trace>
  <inkml:trace contextRef="#ctx0" brushRef="#br0" timeOffset="67302">2030 3769 54,'-18'-12'35,"7"6"-1,-5 2-4,-3-2-15,4 10-5,-8-1-4,4 9-3,-5 3-1,3 8-1,0 8 0,5 5-1,6 3 1,5 4-1,8-1 0,5 1 0,9-5 1,8-3-1,5-8 1,6-7-1,3-6 2,1-6-1,1-10 0,2-8 1,-3-9 0,-1-7 0,-6-11 0,-2-5 2,-10-8-2,-3-3 1,-9-2 0,-5 2 0,-8 4 0,-5 6 0,-9 8-1,-3 7-1,-5 8 0,-3 9-1,-4 8-1,-2 6-2,0 9-4,-6 3-33,8 6-1,-1 1 1,2 3-1</inkml:trace>
</inkml:ink>
</file>

<file path=ppt/ink/ink8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5:39.801"/>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510 1515 53,'-7'-50'39,"-14"-6"-1,-13-4 0,-17-8-27,-2 0-4,-8-7-2,1-2 1,0-3-3,7-1 0,9-6 0,11 1 0,10-4-1,12 2-1,11-1 0,12 8 0,8 6 0,9 4-1,8 10 0,7 5-1,10 12 1,9 11-1,11 11 1,7 9-1,7 11 1,5 15 0,3 10-1,0 14 1,-8 13 0,-7 11 0,-16 11-1,-11 10 1,-17 7 0,-14 8 0,-16-1 0,-13 2 1,-10-6-1,-10 0 0,-4-10 0,-1-8-1,-2-8 2,4-16-2,4-5 1,6-14-1,4-6 1,5-14-3,10-11 0,-12 1-1,12-10-3,-3-7-1,3 0-3,-6-8-1,3 4 2,-8-4 1,3 6 1,-4-3 2,0 7 4,-2 4 4,1 1 3,3 8 0,-2 1 2,8 11 1,-6-2-1,10 13 0,-4 1 1,5 9-5,-4 6 1,1 4-1,-1 2 0,0 1-1,0-9 0,3-1 0,1-13 1,9-6-1,6-14 1,9-10-1,6-10 0,8-7-2,3-1 0,3-7-2,2 4-5,-10-8-33,2 2 0,-5-4-1,-2-4 1</inkml:trace>
  <inkml:trace contextRef="#ctx0" brushRef="#br0" timeOffset="805">1562 357 79,'11'-12'40,"-11"12"-1,10-26-9,-1 10-23,2-8-2,5-5-1,1-5-1,4-1 0,-2 0-1,0 5 0,-2 0 0,-1 10-2,-4 4 1,-4 6-2,-8 10 1,9 12 0,-8 6-1,1 9 1,-2 10-1,0 8 1,0 5 0,-3 4 0,1-1-1,-1-5 0,-1-4 0,1-10-2,0-7-2,-2-13-2,8 1-8,-3-15-22,-10 7-3,10-7 0,-15 9 2</inkml:trace>
  <inkml:trace contextRef="#ctx0" brushRef="#br0" timeOffset="1118">1599 726 56,'6'19'39,"12"-5"-1,9-14-12,18 5-10,-4-12-5,13 3-3,-2-8-3,1-1-3,-3 0-1,-6-3-4,-4 8-6,-10-5-31,2 3 1,-2 0-1,3 3 0</inkml:trace>
</inkml:ink>
</file>

<file path=ppt/ink/ink8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5:50.649"/>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255 1988 30,'-38'19'33,"1"2"3,0 4-8,-5-7-4,12 6-4,-3-13-5,14 6-4,0-11-3,19-6-2,0 0-2,24-13 0,15-19 0,21-9-1,20-14 0,21-12 0,19-15-1,16-11 0,18-10-1,10-4 1,5 0-2,0 1 1,-4 2 1,-4 7-1,-11 5 0,-11 9 0,-19 12-1,-18 9 0,-15 12 1,-19 7-1,-18 12 0,-13 10 0,-13 7 0,-8 7 1,-16 7-1,11-4 0,-11 4 0,0 0 0,0 0 0,0 0 0,0 0 0,0 0 0,0 0-1,0 0 1,0 0 0,0 0 0,0 0 0,0 0 0,-6-11 0,4 0 0,-3-1 0,-2-7 0,-4 1-1,-4-4 1,-6 3 0,-8 1 0,-5 5-1,-4 6 1,-4 4 0,1 5 0,2 1 0,6 3-1,5 2 1,13 0 0,15-8-1,10-1 1,18-6-1,10-5 2,14-6-2,5 0 1,8-5 0,2 1-1,-6 3 1,-6 4 0,-10 7-1,-8 9 0,-12 14 2,-11 5-1,-11 14 1,-12 12 0,-9 5 0,-6 13 0,-6 2 1,-6 1-1,-2-1-1,0-2 1,5-5-1,4-11-1,6-5 0,6-14 1,7-9-3,0-11-1,10-9-5,-14-12-29,8-6-5,-9-10 2,-1-7-1</inkml:trace>
  <inkml:trace contextRef="#ctx0" brushRef="#br0" timeOffset="918">941 72 56,'-27'-31'39,"-2"9"-2,-4 9 1,-6 7-18,-5 18-13,-11 14-3,-3 23-1,-10 15 0,0 19-1,2 14-1,8 5 1,9 5-2,14-4 1,16-9-1,18-15 0,23-19-1,17-18 2,17-25-1,11-16 0,11-20 1,6-15-1,1-15 2,-2-11-2,-10-9 2,-10-9-1,-20-2 1,-17-1 0,-21-1-1,-19 14 1,-19 8-1,-16 18 0,-14 14-1,-5 17-2,1 14-3,3 3-9,20 17-27,19-6 0,30 2 1,29-13-2</inkml:trace>
</inkml:ink>
</file>

<file path=ppt/ink/ink8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5:52.153"/>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42 42 75,'-12'-25'41,"3"6"-1,9 19 0,-10 6-23,6 19-11,0 16-3,2 18 0,4 18-2,2 15 0,6 19 1,2 15-1,0 10-1,7 12 2,2 7-2,3 4 1,1 7 0,2 0 1,1 3 0,3-4 0,4-1-1,2-3 1,3-5 0,0-7 0,1-11-1,-1-8 0,-4-9 0,1-12 0,-6-9-1,-1-11 1,-6-13-1,-3-7 0,-2-11-1,-2-10 1,-4-12-1,-4-6 1,1-10-1,-4-6 0,-2-3 1,-4-11-2,0 0 0,0 0 0,0 0-1,0-13-2,-9-2-3,-12-10 0,0-2-4,-13-13 1,-1-3-1,-11-8 2,-2-2 1,-5-2 5,-2-1 5,4 7 3,0 3 6,14 13 0,-2 1 1,17 17-1,1 7 0,16 20-2,9 9-4,10 16 0,8 7-3,6 12 0,4 12 0,4 7-1,0 1 0,1 0 0,-1-5-1,-3-5 1,-1-11-1,-1-9 1,-1-17 1,5-15-1,4-17 1,3-16 0,6-15 1,0-14 0,1-11-1,-3-8 1,0-2 0,-7 6-1,-8 3-1,-8 10 1,-7 11-2,-8 4-2,-5 14-1,-8-2-6,3 4-32,-9-3-2,2-2 2,1-9-1</inkml:trace>
  <inkml:trace contextRef="#ctx0" brushRef="#br0" timeOffset="806">1309 1787 54,'1'-71'39,"-5"11"1,-4 7 0,-3 15-16,-7 6-15,-2 12-4,-7 12-1,-5 15-1,-4 14-1,-2 19-1,0 15 0,3 16-1,7 10 1,11 5-1,15 1-1,17-5 1,16-12 0,18-14 0,15-22 1,15-15-1,7-20 1,1-18 0,-3-15 1,-7-11 0,-13-15 1,-18-8-1,-21-10 1,-23-2-1,-22-1 1,-20 8-1,-15 9 0,-17 10-1,-11 16-1,-4 16-1,0 18-1,3 13-3,7 21-5,-1 7-32,15 18-2,5 8 1,14 15 0</inkml:trace>
</inkml:ink>
</file>

<file path=ppt/ink/ink8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5:41.597"/>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 1013 50,'0'0'40,"9"13"0,-9-13 0,0 0-17,2-13-15,3-2-3,1-11-1,5-5-2,4-12 0,6-9 0,8-9 0,7-5-1,5-4 1,9-3-1,6 2 1,7 2-1,6 8-1,4 4 0,3 9 0,6 6 0,2 8 0,3 10-1,0 11 1,0 10 0,0 10 0,-5 13 0,-4 12 0,-7 9 0,-9 12-1,-8 7 2,-11 5-1,-13 8 1,-12 2 0,-11 3-1,-12-2 0,-9 3 1,-11-1-1,-11 0 0,-11 0 1,-9-5-1,-9 0 1,-6-5 0,-6-4 0,-4-4 0,-2-7-1,-1-4 1,2-5 0,5-4-1,5-8 1,8-4-1,8-3 0,10-7 0,11-5-1,8-3 1,9-3-1,7-4 0,11-3 0,0 0 1,0 0-1,1-14 0,-1 14 0,8-16 0,-4 7 1,0-4-1,2-2 1,-2 1 0,0-3-1,1 0 1,1-4 0,3-3 0,2-1 1,0-1-1,2-2 0,-1-2 1,2 2-1,-1 0 0,0 1 1,-3 6-1,-4 3 1,1 4-1,-4 4 0,-3 10 0,0 0 0,-19 3 0,0 10 0,-5 4-1,-2 7 1,-6 3-1,-1 4 0,0 2 1,2-1 0,5 1 0,4-2-1,9-2 1,5-2 0,9-3 0,10 2 1,10-4-1,7 1 0,9-4 1,7 1-1,2-1 0,4-3 1,-1 0-1,-4-3 0,-3-1 0,-6-1-1,-7-1 0,-5-1-2,-7-7-3,1 6-17,-4-15-19,0-2 0,1-6 0,4-9 1</inkml:trace>
  <inkml:trace contextRef="#ctx0" brushRef="#br0" timeOffset="1052">1949 580 51,'-2'14'39,"2"-14"0,0 0-1,13 0-18,-6-23-13,8-3-1,1-12-2,6-7-1,3-11 0,6-3 1,2-3-1,-1 0 0,0 3 0,0 5-1,-2 10-1,-3 9 1,-5 13-2,-1 12 0,-6 16 0,1 14-1,-4 13 1,-2 11-1,-2 11 1,-1 6-1,-1 5 1,-1 0 0,-5-4 0,2-4 1,-4-10-1,2-6 0,-2-11-1,0-7 0,0-8-1,2-16-2,-6 15-4,-8-21-19,3 6-14,-8 0 0,-3 3-1,-8 1 1</inkml:trace>
  <inkml:trace contextRef="#ctx0" brushRef="#br0" timeOffset="1419">2055 758 55,'19'0'42,"10"-5"-1,12-5 1,0-9-19,15 6-12,-4-5-5,1 8-2,-2-3-1,-5 5-2,-6 1 0,-5 3-1,-3 2 1,-3 1-1,-5 3 1,3-1-1,-5 2 0,-1-1 0,-2 0-1,-4-1 0,-1 1 0,-14-2-2,17 3-6,-17-3-34,0 0 1,0 0-1,-12 5 0</inkml:trace>
</inkml:ink>
</file>

<file path=ppt/ink/ink8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5:28.659"/>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1061 169 43,'-44'-46'34,"-7"1"2,-1 11-2,1 11-26,-10 6-5,-1 13 0,-7 10-1,-2 13-1,-6 18 1,0 17-1,-1 17 2,2 18-3,3 18 2,7 17 0,10 17-1,9 14 0,15 9 0,18 7 0,15 2 0,20-3 0,18-7 1,19-12-1,22-18 1,16-17-1,21-28 0,14-27 0,18-31 0,11-26 0,11-34-1,7-28 0,3-34 1,2-24-1,-8-24 1,-9-18-1,-19-14 1,-17-7 0,-31-7 2,-27 3-1,-38 1 0,-35 16 1,-41 15-2,-32 22 2,-42 29-3,-31 25 1,-25 35-2,-19 28-1,-4 37-2,-2 21-4,19 32-16,13 17-17,33 15 2,32 17-1,37 12 1</inkml:trace>
  <inkml:trace contextRef="#ctx0" brushRef="#br0" timeOffset="62840">708 790 43,'-4'12'36,"0"5"1,1 5 0,2 13-16,-3 1-16,8 8-1,-3 3-2,2 4 0,2-2-2,-1 0-2,2 0-2,-9-15-6,7 0-21,-9-12-5,-3-11 0,-2-6-1</inkml:trace>
  <inkml:trace contextRef="#ctx0" brushRef="#br0" timeOffset="63028">585 1064 54,'-2'-28'37,"8"4"-1,6 9 1,13 12-21,0 2-10,9 4-2,5-1-1,5 1-3,1-1-3,-5-8-10,3-3-25,-5-8 2,-1-6-2,-2-6 1</inkml:trace>
  <inkml:trace contextRef="#ctx0" brushRef="#br0" timeOffset="63203">1291 569 63,'16'-14'39,"-3"8"-1,-13 6 1,21 25-24,-20-3-8,0 17-2,-5 7 0,0 13-2,-2 8-1,-2 6 0,0 2-1,0-3-1,0 0 0,1-7-3,6-2-3,-6-12-32,13-8-3,2-10 2,7-7-1</inkml:trace>
</inkml:ink>
</file>

<file path=ppt/ink/ink8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5:29.51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703 0 69,'-67'14'38,"-3"10"-1,-2 6 0,2 14-33,1 11-2,2 14-1,3 14-1,3 12 1,6 9 0,11 15 0,10 10 0,14 9 0,10 9-1,15 5 0,15 6 0,17 1-1,14-3 0,14-5 0,16-14 0,10-12 0,11-15 1,11-20-1,6-19 1,8-24 0,2-23 1,4-23-1,0-23 1,0-24-1,-6-23 1,-4-22 0,-8-24 0,-11-15 1,-12-14-1,-14-14 1,-17-8-1,-15-2 1,-20-2 0,-17 0 0,-22 5 0,-21 10 0,-22 6-1,-21 23 1,-24 17 0,-20 19-1,-20 19 0,-14 21-1,-14 20 0,-5 15-2,-1 20-9,-1-1-30,7 3 2,10-6-3,11-8 1</inkml:trace>
  <inkml:trace contextRef="#ctx0" brushRef="#br0" timeOffset="63245">697 1107 35,'-11'15'35,"0"3"2,2 0-3,4 12-15,-9-1-8,8 9-3,-6 3-4,5 4-1,1 0-2,2 2 0,1-1-1,3-3 0,2-3 0,1-8-2,4-4-1,-4-10-2,7 0-11,-10-18-20,14 4 0,-7-14-2,1-6 2</inkml:trace>
  <inkml:trace contextRef="#ctx0" brushRef="#br0" timeOffset="63569">433 1361 53,'0'10'39,"0"-10"-1,21 10-1,2-17-17,10 6-14,7-4-4,5-4-4,11 2-11,-2-8-26,4-2 2,-1 0-3,-4-3 3</inkml:trace>
  <inkml:trace contextRef="#ctx0" brushRef="#br0" timeOffset="64034">1119 928 54,'0'0'40,"0"0"0,0 0 0,12-12-21,0 5-13,-2-5-1,4 3-2,-1-3-1,3 1-1,0 3 0,-1 0 0,0 3-1,-3 2 1,1 4-1,-1 5 0,-2 8 0,-2 8-1,-4 7 1,-4 11-1,-5 9 0,-5 7 0,-4 6 0,-5 3 0,-3 2 0,-4-5 0,0-3 0,1-8 0,6-10 1,3-7 0,4-9 0,4-7 0,6-8 1,2-10 1,13 9-1,2-9 0,5-1 1,4 1-1,2-1 1,4 1-1,2 0 0,-1 1 0,0 2-2,-1 0 1,-2 1-1,-5 0-2,0 2-2,-8-9-9,1 3-27,-5-6 1,-1-3-1,-7-8 1</inkml:trace>
</inkml:ink>
</file>

<file path=ppt/ink/ink8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5:53.567"/>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5110 1861 81,'0'0'41,"0"0"-1,0 0 1,0 0-33,0 0-5,-20 1 0,3-7-1,-9-5 0,-7-1-1,-11-8 1,-8 0 0,-13-5 0,-10-2 0,-10-2-1,-11-2 1,-10 0-1,-12-3-1,-12 1 1,-12-1 0,-13-6 0,-10-1 0,-15-4 0,-8-1 0,-13-4-1,-5-2 1,-5-2 0,-2-1-1,5 3 0,2-3 0,7 4 0,8 1 0,12 1 0,13 4 1,12-2 0,16 0 0,13 1 0,13 0 1,11-2-1,15-1-1,10 2 1,12 2 0,10 2-1,7 5 0,7 1 0,9 5 0,5 6 0,8 7 0,1 2 1,7 5-2,1 4 1,9 8 0,0 0 0,0 0 0,0 0 0,0 0 0,0 0 0,0 0 0,11 12 0,-11-12 0,12 8 0,-12-8 0,13 6-1,-13-6 1,11 6 0,-11-6 0,13 5 0,-13-5 0,13 3 0,-13-3 0,15 3 1,-15-3-2,14 3 2,-14-3-2,16 3 1,-16-3 0,13 2 0,-13-2 0,10 2 0,-10-2 0,10 0 0,-10 0 0,14-4 0,-2-3 0,4-4 0,6-3 0,7-4 0,7-6 0,7-4 0,5-3 0,4-2 1,-1 3-1,-4 1 1,-3 3-1,-10 4 1,-4 6 1,-12 5-2,-5 5 0,-13 6 0,0 0 0,-14 4 0,-4 2 0,-3 2-2,-11 1 1,-9 1 0,-8 4 1,-9-1-1,-8 2 1,-9 0-1,-3-1 1,-4-1 0,-2-1 0,4-1 0,4-3 0,12-2 1,10-1-1,13-2 0,9 1 0,12-1 1,20-3-1,4 12 0,16-2 0,10 6-1,7 6 2,10 6-2,7 11 1,7 8 0,5 9 1,-1 4-2,-1 7 1,-4 3 0,-4-1 0,-8-1 0,-5-4 0,-9-5-1,-10-9 0,-4-5 0,-6-8-1,-3-8-3,-6-10-3,5 0-34,-10-19-1,7 14 1,-7-14-2</inkml:trace>
  <inkml:trace contextRef="#ctx0" brushRef="#br0" timeOffset="1317">2837 1715 88,'-37'-17'41,"-9"1"1,-3 7-1,-8 0-30,2 9-6,0 6-2,-3 9-1,2 14-1,7 12-1,4 16 0,9 8 0,9 7 0,13 3-2,14 3 2,19-6-1,16-12 1,17-13-1,17-20 1,13-17-1,10-18 1,7-17 1,1-20-1,-5-11 2,-5-16-1,-9-8 1,-18-7 0,-12-2 0,-21-2 0,-19 4 0,-18 6-1,-18 11 0,-19 16 0,-18 14 0,-10 17-2,-8 12-3,7 15-30,0 7-8,13 7-2,17-3 0</inkml:trace>
</inkml:ink>
</file>

<file path=ppt/ink/ink8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6:55.757"/>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1985 378 62,'-21'-38'41,"-7"-1"-1,-10 2 1,1 4-27,-19 1-7,-7 12-4,-11 11-1,-6 15-1,-7 14 0,-3 22-1,-3 19-1,1 25 1,6 23-1,9 25 1,13 22 0,17 19 0,17 19 0,17 6 0,26 5-1,21-1 1,23-9-1,20-14 1,23-17 0,14-21-1,17-26 1,14-25 0,10-26 1,4-31-1,3-29 0,3-31 1,-6-29-1,-8-31 1,-9-28-1,-18-24 1,-18-24 0,-19-14 1,-21-13 0,-23-6 0,-30 3 0,-21 5 0,-33 13 0,-25 15-1,-27 16 0,-24 20 0,-20 14-1,-15 20 0,-6 15 0,-1 16-2,12 13 1,18 8-4,27 18-6,20 5-25,46 15-6,38 7 2,43 8-2</inkml:trace>
  <inkml:trace contextRef="#ctx0" brushRef="#br0" timeOffset="5791">-3 1009 60,'3'-12'40,"12"16"-2,6 5 1,10 12-18,6-5-17,10 2-1,7 3-1,8 4 0,2-1-1,0-1 1,-5-5-1,-6-1 0,-9-5 0,-7 1 0,-9-2 0,-13 0-1,-9 3 1,-8 2-1,-7 9 0,-6 5 1,-4 6-1,-5 8 0,-6 4 1,-1 8 0,-2 1-1,0 4 1,1-5-1,2-3 1,3-6-1,4-5 1,4-10-1,6-8 0,3-8 0,5-4 0,5-12 1,0 0 0,0 0-1,0 0 1,0 0 1,0 0-1,0 0-1,-7-11 1,4-2 0,0-8-1,-3-7 0,-1-8 0,-4-12 0,-1-7 0,-1-8 0,-2-4 0,-2 1 1,1 2-1,-1 5 1,2 8 0,0 11 0,3 11 0,2 7 0,2 9-1,8 13 0,-9-13 0,9 13-2,0 0 0,0 0-5,0 0-20,-2-10-16,6 0 1,5-4 0,7-7 0</inkml:trace>
  <inkml:trace contextRef="#ctx0" brushRef="#br0" timeOffset="6585">2148 50 48,'-12'-8'31,"-5"-3"0,4 2 0,13 9-26,-22-17-4,11 10-2,1 7 1,10 0-1,-11 10 1,6 1-1,4 1 0,-1 1 0,3 1-1,-2-3-1,1 0-3,0-11-7,0 0-16,0 0-1,0 0 0,0 0 1</inkml:trace>
</inkml:ink>
</file>

<file path=ppt/ink/ink8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6:56.459"/>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578 495 58,'-25'-30'39,"6"1"-1,0 3 1,3 7-21,-3-2-11,1 8-3,-6 11-1,-4 14-2,-6 16 0,-7 21 0,-4 22-1,-6 22 1,-3 24 0,0 23-1,6 20 0,6 14 2,14 7-2,16 9 1,21-3 0,23-5 0,25-15-1,25-14 2,26-24-1,26-20 1,20-30-1,20-29 0,13-32 0,7-31 0,7-30 0,1-32 1,-9-29-1,-11-27-1,-19-23 0,-24-19 0,-25-17 0,-27-11 1,-34-7-1,-33-1 0,-32 5 0,-33 10 0,-32 16 0,-29 20 0,-24 20 1,-22 28-2,-17 27 1,-10 29 0,-8 29-1,4 26-1,13 29-2,11 17-2,29 29-21,21 7-13,34 14-1,32 6 1,40 1 0</inkml:trace>
</inkml:ink>
</file>

<file path=ppt/ink/ink9.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12-03T22:09:46.113"/>
    </inkml:context>
    <inkml:brush xml:id="br0">
      <inkml:brushProperty name="width" value="0.05292" units="cm"/>
      <inkml:brushProperty name="height" value="0.05292" units="cm"/>
      <inkml:brushProperty name="color" value="#FF0000"/>
    </inkml:brush>
  </inkml:definitions>
  <inkml:trace contextRef="#ctx0" brushRef="#br0">12224 6773,'-26'0,"26"-26,-27 26,1 0,-1 0,1 0,-1 0,1 0,-1 0,1 0,0 26,-1 1,1-27,-1 26,1 1,-1-1,-26 27,27-26,-1 25,27 1,-26 0,-1 0,1 0,26 0,-26 0,26 0,26 0,-26 0,26 0,27 0,-26-27,26 27,0-27,-27 1,27-1,26 1,-52-27,26 26,0-26,0 0,-27 0,27 0,-27-26,27 26,-26-27,-1-26,27 27,-26-27,26 27,-27-27,27 0,-27 0,1 26,-1-26,1 1,-1-1,1 0,-27 26,0-26,26 0,-52 27,26-27,0 27,-27-1,1-26,-1 27,-26-1,27 1,-27 26,0-27,0 27,0 0,0 0,0-26,27 52,-27-26,0 0,27-26</inkml:trace>
  <inkml:trace contextRef="#ctx0" brushRef="#br0" timeOffset="1179.0675">11219 6826,'0'0,"0"0,0 0,0 0,0 0,0 0,0 27,0-27,0 26,0-26,26 0,1 0,-27 27,26-1,1 1,-1-27,0 26,1 0,-27 1,26-1,1-26,-27 27,0-1,26-26,-26 27,0-27,27 26,-27-26,0 0,0 0,0 0,0 0,0 0,0 0,0 0,0 0,0 0,0 0,0 0,-27 27,27-1,0-26,-26 27,26-1,-27 27,27-53,-26 53,-1-27,27 1,-26-1,26 1,-26-1,26-26,0 0,0 0,-27 27,27-27,0 0,0 0,0 0,0 0,0 0,-26 0,26 0,0-27,0 27,-27-26,27 26,0-27,0 1,-26-1,26-26,0 27,0-27,0 27,0-27,0 0,0 0,0 26,0-26,0 27,0 0,0-1,0 1,0 26,-27-27,27 27,0 0,0 0,0 0,0 0,0 0</inkml:trace>
  <inkml:trace contextRef="#ctx0" brushRef="#br0" timeOffset="8047.4603">11430 7699,'-26'0,"26"0,-27 27,27-27,-26 0,0 26,-27 1,26-27,-26 0,-26 26,26 1,-53 26,27-27,-27 27,-53-27,27 54,-27-27,-26 0,26 26,-53 0,1-26,-1 27,0-1,27-26,-26 26,25-26,1 27,0-27,53-1,-27 1,53-26,-26 26,52-53,1 26,0 1,26-1,0-26,26 0,-26 27,27-27,0 26,-1-26,1 0,-27 27,26-27,27 0,-26 0,-1 0,27 0,-26-27,26 1,26-1,-26 1,27-1,-1-26,1 0,-1 27,27-27,-26 27,-27-1,26 1,0 26,-26 0,0 0,-26 26,26 1,-26-1,-27 27,26 0,-26 0,-26 0,26-27,0 27,27 0,-1-27,1 1,26-1,26-26,1 27,26-27,-1 0,28 0,-27 0,26 0,0-27,-26 27,27 0,-27 0,-27-26,27-1,-26 27,-27-26</inkml:trace>
  <inkml:trace contextRef="#ctx0" brushRef="#br0" timeOffset="8628.4936">8811 7699,'0'0,"-26"0,-1 27,1-1,-1 1,-26-1,0 27,53 0,-26 0,-1 0,27 0,53-27,-26 1,26-1,26-52,27-1,-27 1,1-27,-1 0,-26 0,-27 0,1 0,-27 0,-27 0,-26 27,1-1,-1 1,0 26,26 0,1-26</inkml:trace>
  <inkml:trace contextRef="#ctx0" brushRef="#br0" timeOffset="9721.5558">12489 7779,'0'0,"26"0,-26 0,0 0,27 0,-1 26,1-26,-1 27,27-27,0 26,26 1,1-27,52 26,0 1,27-1,26 27,0-27,27 1,26-1,0 27,27-26,-27 26,27-27,-27 27,0 0,0 0,-26-27,-27 54,0-54,0 27,-53 0,1 0,-27-27,-1 27,-25-26,-1-1,1 1,-28-27,1 0,0 26,0-26,-26 0,-1 26,-26-26,27 0,-1 0,-26 0,0 0,0 0,0 0,0 0,27-26,-27 0,-27 26,27 0,0-27,-26 1,-1-1,27 1,-26-1,26 1,-53-1,53 1,-53-1,26 1,27 26,-26 0,-1 0,27 0,0 0,0 0,0 0,53 0,-26 26,26 1,0-1,-27 1,27-27,0 26,0 1,-27-1,-26 1,0-1,-26 1,-27-1,0 27,-26-27,-1 1,1 26,-27-27,27 1,26-1,-27-26,28 0,25 0,1-26,-1-27</inkml:trace>
  <inkml:trace contextRef="#ctx0" brushRef="#br0" timeOffset="10248.5862">15082 7514,'0'0,"0"0,0 0,0 0,0 0,0 0,0 0,26 0,-26 0,27-26,25-1,-25 1,-1 26,27-53,-26 26,-1 1,1 26,-1-26,1-1,-27 27,0 0,0 27,0-1,0 0,-27 27,1 0,26 0,-27 0,1 0,26 0,-27-27,27 27,-26-26,26-27,-27 0,27 0</inkml:trace>
  <inkml:trace contextRef="#ctx0" brushRef="#br0" timeOffset="10412.5955">15082 7779,'-27'0,"27"0,-26 0,52 0,1 0,-1 0,27 0,0 0,-27-27,27 1,27 26,-27-27,-1 27,1-26,27-1</inkml:trace>
  <inkml:trace contextRef="#ctx0" brushRef="#br0" timeOffset="11531.6595">5874 9710,'-26'-26,"26"26,-53-27,26 1,1-1,-1 27,1 0,-27 0,0 0,27 27,-27-1,26 27,1 27,-27-27,53 52,-27-25,54 26,-27-1,26 1,27-26,0-1,27 0,25-26,-25 0,26-26,-1-27,1-27,0 1,0-27,-27 0,1 0,-27-53,-1 27,-25-27,-27 0,0 27,-53-27,27 27,-27 26,0 0,-27 0,-25 53,25 0,1 0,-1 26,1 1,0-1,26 1,26-1,27-26</inkml:trace>
  <inkml:trace contextRef="#ctx0" brushRef="#br0" timeOffset="12285.7027">18098 9578,'0'-27,"0"1,-27 0,27-1,-26 1,-1 26,27-27,-52 54,25-27,-26 26,27 27,-54 0,27 26,1 1,-1 26,26-1,1-25,26 26,0-1,53-25,0-1,26-26,0 0,27-27,0-26,0 0,0-26,-1-27,-25 0,-1-26,1-1,-54-25,0 25,1-26,-27 1,-27 25,1 1,0-1,-54 27,27 1,-26 25,26 1,-26 26,26 0,0 0,0 0,53 26,-27-26,27 27,0-27</inkml:trace>
  <inkml:trace contextRef="#ctx0" brushRef="#br0" timeOffset="14978.8565">5927 10054,'0'0,"0"0,0 0,0-26,-26 26,-1 0,1 0,-1 0,-26 0,27 0,26 0,-27 26,27-26,0 27,0-1,27 1,-27-1,53 0,-27 1,27-1,-26 27,-1-26,-26-27,26 26,-52-26,26 27,-26-27,-27 0,26 0,1 26,-27-52,53 26,-27 0,27 0,0-27</inkml:trace>
  <inkml:trace contextRef="#ctx0" brushRef="#br0" timeOffset="15244.872">6139 10239,'0'0,"0"27,-27-1,27-26,-26 27,-1-27,27 26,-26 1,26-27,0 26,0-26,26 0,1 0,-27 0,0 0,26 0,-52-26,26-1,-27 27,1-26,-1 26,1-27</inkml:trace>
  <inkml:trace contextRef="#ctx0" brushRef="#br0" timeOffset="16310.933">18045 10028,'0'0,"0"0,0 0,0 0,0-27,-27 1,27 26,-26-27,0 27,-1-26,1 26,-1-27,1 27,-1 27,1-27,-1 26,1 1,26-1,26 1,1 26,-1-27,27 1,-26 25,26-25,-27-27,0 26,1 1,-27-27,0 0,0 0,-27 0,1 0,-27 0,27-27,-27 27,26 0,1 0,-1 0,27 0</inkml:trace>
  <inkml:trace contextRef="#ctx0" brushRef="#br0" timeOffset="16478.9426">18177 10186,'27'0,"-1"-26,1 26,-27 0,0 26,0-26,0 27,0-1,0 1,-27-1,27 1</inkml:trace>
  <inkml:trace contextRef="#ctx0" brushRef="#br0" timeOffset="17556.0042">5133 10821,'27'-26,"-27"26,0 0,0 0,0 0,0 0,0 0,-27 0,1 0,26 26,-53 1,0 26,0 0,0 26,-26 1,-1-1,1 0,0 1,-1-1,1 0,0-26,26 0,26 0,-26-26,27-1,26 1,0-27,0 0</inkml:trace>
  <inkml:trace contextRef="#ctx0" brushRef="#br0" timeOffset="17802.0182">4207 11271,'-26'27,"-1"-1,27 27,-26 0,-27 0,26 26,-25 1,25-1,-26 0,27-26,26 0,0-26,0 26,53-27,-27-26,53 0,1-26,-1-1,27 1</inkml:trace>
  <inkml:trace contextRef="#ctx0" brushRef="#br0" timeOffset="18245.0436">6800 10636,'0'0,"0"0,0 0,27 53,-1-26,1 26,-1-1,27 28,26-27,-26 26,27 1,25-1,-25 0,26 1,-27-27,-26-1,26-25,-52 26,26-53,-27 0,1 0,-27-27</inkml:trace>
  <inkml:trace contextRef="#ctx0" brushRef="#br0" timeOffset="18523.0592">7858 11086,'0'0,"-26"0,26 27,0-27,26 26,1 27,-1-27,27 27,0 0,0 0,0 0,0 0,-27-27,-26 27,0 0,-26-26,-27-1,0 1,-26-1,-1 1,1-1,0 0,26-26,0 0,0 0,26 0</inkml:trace>
  <inkml:trace contextRef="#ctx0" brushRef="#br0" timeOffset="19096.0923">3546 12224,'0'-27,"-27"27,1 0,-1 0,-26 27,1 26,-1 0,0 26,-27 27,27 26,1-26,25 53,1-27,52 0,1-26,-1 0,53-27,27 1,0-54,0-26,26 0,0-26,-26-54,27 1,-28 0,-25-27,-27 0,0 0,-53 0,0 0,-53 27,0 0,-27-1,-25 54,-1-27,0 53,0 0,0 0,27 0,-1 26,54-26,26 0</inkml:trace>
  <inkml:trace contextRef="#ctx0" brushRef="#br0" timeOffset="19701.1269">8996 12488,'-26'-26,"-1"-1,1 1,-27 26,-26-26,26 26,-53 26,26-26,-25 53,25 0,-26 26,1 1,52 25,0 1,26 0,27 0,53 26,-26-52,78-1,1-26,53 0,-27-27,27-52,-27-1,1 1,-1-54,-26 1,-27 0,-52-27,-1 27,-52-27,-54 0,1 26,-27 1,0 26,0 0,1 53,-1-26,53 26,26 26</inkml:trace>
  <inkml:trace contextRef="#ctx0" brushRef="#br0" timeOffset="20312.1618">4101 10478,'-26'26,"-27"-26,27 0,-1 26,1 1,26-1,-27 1,1-1,-1 27,27 0,-26 0,26 0,26 26,1-52,26-1,0 1,26-27,-26-27,26 1,-26-1,0-26,-26 0,-27 1,0-1,-27 26,1-26,-27 53,0-26,0 26,0 0,53 0</inkml:trace>
  <inkml:trace contextRef="#ctx0" brushRef="#br0" timeOffset="20770.188">7673 10451,'-26'0,"26"27,-27-1,27 0,-26 27,26 0,0 0,-27 0,27 0,0 0,-26-27,26 27,26-53,-26 0,27 0</inkml:trace>
  <inkml:trace contextRef="#ctx0" brushRef="#br0" timeOffset="21405.2243">17675 10901,'26'0,"-26"0,-26 26,26-26,-27 27,1 26,-27-27,0 54,0-1,-27 27,-25 0,25-1,1 28,-27-27,0 26,27-26,-1-1,1-25,0-27,26 26,26-52</inkml:trace>
  <inkml:trace contextRef="#ctx0" brushRef="#br0" timeOffset="21630.2372">16484 11959,'0'-26,"26"-1,-26 1,-26 52,26 1,-27 26,1 0,0 26,-1 0,1 1,-1-1,1 0,26-26,26 0,1-26,26-1,26-52,27-1,-27 1,53-27,-26-26</inkml:trace>
  <inkml:trace contextRef="#ctx0" brushRef="#br0" timeOffset="22061.2619">16907 11060,'-53'0,"-26"0,26 53,0-27,0 27,0 0,27 0,26 0,0 0,26-1,27-25,0-27,-26 0,25 0,-25-27,-1 1,-26 0,0-27,-26 26,-1 1,27-27,0 26,27 27,26 0,26 0</inkml:trace>
  <inkml:trace contextRef="#ctx0" brushRef="#br0" timeOffset="22469.2852">18812 11113,'-26'-27,"26"27,0 0,-27-26,27 26,0 26,27 1,-1 25,1 1,-1 27,27-1,0 0,-27 1,27 26,27-27,-27-26,26 26,-26-26,0-26,0 26,0-53</inkml:trace>
  <inkml:trace contextRef="#ctx0" brushRef="#br0" timeOffset="22762.302">19606 11695,'0'0,"0"0,0 26,0 1,0-27,0 52,26-25,-26 26,27 0,-27 0,26 26,-26-26,0 0,0 0,0 0,-26-27,-1 1,1-1,-27-26,27 0,-27 0,0 0,0-26,0-1,0 1,27-1</inkml:trace>
  <inkml:trace contextRef="#ctx0" brushRef="#br0" timeOffset="23006.3158">19685 10636,'27'53,"-27"0,0 0,0 0,-27 53,27-27,0 1,-26-1,26-26,-27 0</inkml:trace>
  <inkml:trace contextRef="#ctx0" brushRef="#br0" timeOffset="23626.3514">16405 12753,'-53'0,"0"0,-27 26,27 1,-26-1,26 27,-26 27,-1-1,27 27,27 0,26-1,0-25,53 26,26-53,1 0,52-27,0-26,27-26,-27-1,1-52,-1-1,-26 1,-53-27,0 0,-53 27,-27-27,-52 27,-1 26,1 26,-27-26,53 53,0 0,27 27,52-27</inkml:trace>
  <inkml:trace contextRef="#ctx0" brushRef="#br0" timeOffset="24059.3761">19818 12912,'-27'0,"1"0,-1 0,1 0,-27 26,26 1,-52 26,53-1,-27 1,26 27,1-1,26 0,26 1,27-27,27 0,25-27,1 1,26-27,-26-27,0 1,-26-54,-28 27,1-26,-53 0,0-1,-53 1,1 0,-54-1,26 1,-52 26</inkml:trace>
  <inkml:trace contextRef="#ctx0" brushRef="#br0" timeOffset="24528.403">3466 13891,'0'0,"0"26,-26 27,-27-27,27 54,-27-1,0 27,0-27,0 1,26-1</inkml:trace>
  <inkml:trace contextRef="#ctx0" brushRef="#br0" timeOffset="24698.4127">4101 14102,'53'27,"0"-1,-26 27,-1 0,1 0,-1 0,1 0,25 0</inkml:trace>
  <inkml:trace contextRef="#ctx0" brushRef="#br0" timeOffset="25052.4329">8573 14076,'0'0,"0"26,-27 1,1 26,-1 0,-25 0,25 26,-26 0,27 1,-27-27</inkml:trace>
  <inkml:trace contextRef="#ctx0" brushRef="#br0" timeOffset="25228.443">8890 14076,'53'0,"-26"26,26 27,-27 0,1 0,25 0,1 0,0 0</inkml:trace>
  <inkml:trace contextRef="#ctx0" brushRef="#br0" timeOffset="25630.466">16166 14049,'-53'80,"-26"-27,26 26,-26 0,26-26,0 27,0-27,27 0,-27-27,53-26</inkml:trace>
  <inkml:trace contextRef="#ctx0" brushRef="#br0" timeOffset="25829.4774">16590 13838,'26'26,"1"1,-1 26,1-1,-1 28,0-1,27-26,0 0,0 0,27-27</inkml:trace>
  <inkml:trace contextRef="#ctx0" brushRef="#br0" timeOffset="26173.4971">19553 13996,'0'0,"-26"0,26 0,0 0,0 27,0 26,-27 0,27 0,-26 26,26-26,-27 26,27-26,-26-26,26-1</inkml:trace>
  <inkml:trace contextRef="#ctx0" brushRef="#br0" timeOffset="26363.5079">19765 13944,'0'0,"26"26,1 0,-1 27,27 0,-27 0,27 27,-26-27,26-1,-27 1,27 0,0 0</inkml:trace>
</inkml:ink>
</file>

<file path=ppt/ink/ink9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6:57.176"/>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583 1081 64,'-17'-20'38,"-7"14"-1,-6 11 1,-8 15-14,-6 20-19,-11 22-3,-5 26-1,-7 27 0,-1 29 0,4 22 0,10 18 0,15 13 0,18 6-1,28-1 0,24-10 1,29-19 0,28-22 0,32-28 0,24-27 0,23-36 1,20-31-1,11-35 1,12-32-1,1-32 1,0-30-1,-10-27 0,-14-27 0,-22-21 0,-25-19-1,-31-14 1,-32-7-1,-41-2 0,-39 4 1,-43 9-1,-36 16 0,-37 23 0,-28 23 0,-22 29 0,-17 25 0,-3 27 0,-1 25-1,15 24 0,16 23-2,27 18-1,25 15-3,37 18-27,25 11-7,38 9 1,32 6 0</inkml:trace>
  <inkml:trace contextRef="#ctx0" brushRef="#br0" timeOffset="653">6298 817 70,'-46'-45'40,"1"6"-2,-2 12 1,4 11-29,-14 11-5,-4 18-2,-11 24-2,-7 19 2,-7 24-1,-4 24 0,-3 28-1,2 21 1,8 21-1,11 17 0,24 8 0,22 4 1,25-1-2,30-11 2,31-18-1,29-21 0,28-29 0,24-29 1,17-35-1,13-32 0,10-39 0,4-33-1,-1-37 0,-9-28 0,-10-34 0,-17-24 0,-23-19 0,-23-16-1,-34 0 1,-29-3-1,-36 6 1,-31 15 1,-34 18-1,-28 21 0,-20 23 1,-18 24-2,-12 20 0,-7 20-4,8 26-36,-4 13-1,10 18 1,5 7-2</inkml:trace>
  <inkml:trace contextRef="#ctx0" brushRef="#br0" timeOffset="9543">2769 1891 62,'-5'11'39,"5"-11"-1,0 0 2,3 11-22,-3-11-11,0 0-2,0 0-2,12 1-1,3 0 0,9 3-1,10-4 1,16 2-1,18-3 1,15 1-1,19-2 0,12-2 0,17 3 0,8 0 0,8 1-1,0 3 0,-3 2 1,-3 3-1,-10 1 0,-12 4 1,-16-2-1,-12 2 0,-17 1 0,-13-3 1,-18 1-1,-11-4 0,-11-1 0,-8-1 0,-13-6 1,4 10-1,-4-10 1,-11 3-1,11-3 1,-12 2-1,12-2 0,-13-2 0,13 2 0,-9-13 0,6 4 0,0-3-1,-1-5 1,-2-1 0,-1-3 0,-2-2 0,-1-4 0,-4 0 0,-3-2 0,-4 0 1,-1 3-1,-2 2 0,1 2 0,2 4 0,2 6 1,4 3-2,15 9 1,-12 2 0,19 7 0,6 3 0,10 6 0,6 3-1,7 0 2,8 5-1,5-3 0,1 0 0,-2-6 1,-3 0-2,-7-3 1,-7-5 0,-12 0 0,-19-9 0,4 18 1,-21-9-1,-11 3 1,-9 4 0,-6 2-1,-6 4 1,-3 0-1,5 2 1,1-4-1,8 1 1,7-3-2,6-6 1,9-3-1,4-4-1,12-5-1,-10-2-3,10 2-11,3-15-26,-5-1 2,-2-5 1,-2-4-2</inkml:trace>
  <inkml:trace contextRef="#ctx0" brushRef="#br0" timeOffset="10572">3664 902 26,'-10'10'25,"-2"0"0,3 2 1,-3-6-3,7 8-1,-7-13-4,10 8-2,2-9-3,0 0-4,0 0-1,0 0-2,0 0-1,20-18-1,-2 3-1,6-2-1,1-4 0,5-2-1,2-3 1,-2-1-2,-1 4 1,-4 1 0,-5 3-1,-3 4 1,-4 1-1,-3 5 0,-10 9 0,9-8 0,-9 8 0,-4 17 0,-1 4-1,-3 5 1,-3 8-1,-1 5 1,0 7-1,-3 2 1,1-1 0,2-4 0,1-1 0,0-7-1,4-6 0,0-8-2,3-2-1,-3-9-2,8 2-7,-1-12-28,-9-3 1,9 3-1,-12-14 1</inkml:trace>
  <inkml:trace contextRef="#ctx0" brushRef="#br0" timeOffset="11001">3620 1137 57,'0'0'38,"-11"4"0,11-4 1,0 0-18,14 3-10,2-1-4,0-2-1,7 4-2,1-3 0,9 6-1,5 0-1,2 1-1,1-1 0,1 1-1,-1 1 0,-4-2 1,-3-1-1,-8-3-2,-5 2-2,-9-13-9,-12 8-28,20-13-1,-5-2 2,7-5-3</inkml:trace>
  <inkml:trace contextRef="#ctx0" brushRef="#br0" timeOffset="11430">7591 961 45,'-9'-27'35,"4"3"2,4 3-10,-6-10-11,8 7-4,-6-7-4,2 4-3,-5-4 0,0 2-1,-5-3-2,-4-3 1,-6 0-2,-2-1 0,-7-1 0,-6 0 0,-6-2 0,-7 0 0,-8 0-1,-4 1 0,-6 2 1,-6-2-1,-5 6 0,-4 1 1,-3 4-1,-3 3 0,-2 3 1,-1 3-1,-3 7 1,2 7-1,-1 2 1,2 6-1,2 8 1,0 6-1,2 9 0,4 5 0,0 6 0,1 5 0,5 10 0,-2 6 1,6 4-1,5 8 1,5 5-1,6 6 1,8 5-1,5 4-1,6 1 1,7 4 0,5 5 0,2 3 0,6 0 0,3 5 0,3 1 1,4 5-1,4 3 0,5 1 0,6 0 1,5-1 0,10 0-1,6-3 1,8 2-1,10-5 1,8-5-1,6-3 0,8-6 0,4-3-1,4-6 1,3-5-1,5-9 1,2-5-1,1-8 1,3-7 0,0-11 0,3-9 0,1-11 0,2-11 0,2-12 0,0-11 0,4-12 0,1-13 0,2-9 0,3-11 0,3-11 1,0-10 0,-4-9-1,-2-9 2,-4-8-1,-5-7-1,-8-6 2,-6-6-1,-13-4 0,-10-7-1,-13-1 1,-15-3-1,-13 0 1,-14 0 0,-16 2 0,-16 5-1,-17 4 1,-12 9-1,-13 7 0,-11 7 0,-8 15-1,-7 4-1,-1 12 0,-2 7-3,3 15-3,-3 1-12,9 16-22,1 11 1,6 7 0,3 13 2</inkml:trace>
  <inkml:trace contextRef="#ctx0" brushRef="#br0" timeOffset="12461">5673 1404 61,'0'0'41,"2"9"-1,-2-9 2,0 0-21,0 0-13,-10-6-4,10 6-1,-16 13-1,7 3-2,2 5 0,1 6 0,2 2 0,2 3-1,4 0 1,4-1 0,3 0 0,3-4 0,-1-4 0,1-4 0,-1-5 0,-1-3 0,-10-11 0,10 12 1,-10-12-1,0 0 1,0 0 0,0 0-1,0 0 1,0 0-1,0 0 1,0 0-1,0 0 0,7 11 0,-7-11 0,10 12 0,-3-2-1,6 2 2,2 1-2,6 1 1,2-2 0,5-7 1,2 0-1,0-8 0,3-6 0,-2-7 0,-2-4 1,-3-4-1,-3-4 1,-6-2-1,-5-9 0,-5 0 1,-7-2 0,-6-6-1,-7 3 1,-6-1 0,-7 5-1,-6 6 1,-4 9-1,-2 7 0,-4 9-1,3 10-1,1 2-2,8 7-3,1-6-7,29-4-27,0 0 0,0 0-1,27 4 2</inkml:trace>
  <inkml:trace contextRef="#ctx0" brushRef="#br0" timeOffset="13078">6398 1194 54,'0'0'38,"1"16"0,-18 0-1,-11 0-17,1 10-12,-8 5-5,2 7 0,3 4-1,6 2-1,7 1 1,11-2-1,10-3 0,13-5 0,9-10 0,13-6 0,6-9 1,8-9-1,0-9 1,1-5-1,-3-10 2,-6-4-1,-9-8 0,-9-5 0,-11-6 1,-9-3-2,-10 1 1,-4-2-1,-7 5-1,0 5 0,-4 7-1,2 6-2,4 10-4,-2-1-11,14 18-24,-7-9 1,7 9-1,14-2 0</inkml:trace>
  <inkml:trace contextRef="#ctx0" brushRef="#br0" timeOffset="13443">6903 1254 65,'3'11'38,"-7"-1"0,-4 2 0,-10-3-26,8 11-7,-3 1-2,4 8-2,5 2 1,8 5-1,9-1 1,9-1 0,7-6 0,9-7 1,2-9-1,2-8 1,-3-10 0,-4-10 0,-9-12-1,-8-6 0,-14-5-1,-7-7 0,-12-1-1,-7-3-1,-8 5-2,-7 2-2,-1 16-7,-9 6-25,6 8-5,-4 13 2,4 9-2</inkml:trace>
  <inkml:trace contextRef="#ctx0" brushRef="#br0" timeOffset="13859">6528 1377 77,'0'0'41,"0"0"0,-7 16 0,7-16-27,-8 10-10,8-10-3,-9 15 0,9-15-2,-10 15-1,10-15-3,-17 5-8,17-5-28,-13-4 1,3-1-1,-5-2 1</inkml:trace>
  <inkml:trace contextRef="#ctx0" brushRef="#br0" timeOffset="14120">5895 1481 85,'-6'22'41,"1"-4"0,4-2 0,-4-4-31,8 0-6,-1-1-2,-2-11-2,8 12-2,-8-12-4,22-2-12,-5-7-24,9-3 2,8-5-1,8-2 1</inkml:trace>
  <inkml:trace contextRef="#ctx0" brushRef="#br0" timeOffset="14377">7013 1419 83,'12'10'42,"-12"-10"0,16 14 0,-16-14-32,0 0-6,0 0-3,0 0 0,0 0-2,0 0-3,0 0-6,0 0-32,0 0 1,-8-15 0,8 15-1</inkml:trace>
  <inkml:trace contextRef="#ctx0" brushRef="#br0" timeOffset="14793">6537 1789 58,'12'0'38,"-12"0"-1,-16 15 0,3 0-23,-12-1-9,-1 5-3,-4 3 0,1 3-1,4 1 2,8-1-1,8-4 0,9 1 1,8-8-1,9-1-1,7-7-1,4-4-3,4 3-8,-8-7-27,2-1-1,-7-3-1,-3 3 1</inkml:trace>
  <inkml:trace contextRef="#ctx0" brushRef="#br0" timeOffset="15135">6247 2308 54,'10'34'40,"7"-7"-1,2-5 2,16-4-21,-5-16-8,13-3-5,0-11-4,6-2-1,-2-7-1,0 1 0,-4-2-1,-4 1-2,-5 6-2,-14-8-9,-3 5-28,-2-3 1,-3-2-2,-2-6 2</inkml:trace>
  <inkml:trace contextRef="#ctx0" brushRef="#br0" timeOffset="15496">6645 748 67,'-24'-49'38,"2"-6"-1,5-9-5,8 5-22,-2 1-5,10 6-2,3 5-1,8 9-1,5 7 0,9 7 0,6 0-1,7 5 0,4-4-1,4-7-4,9-4-30,-2-6-2,1-7-2,-1-7 2</inkml:trace>
</inkml:ink>
</file>

<file path=ppt/ink/ink9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6:58.58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190 97 78,'-35'24'38,"-2"-1"0,3-1 1,-4-6-30,15 1-4,6-2-2,11 4 0,13-3-1,17-1 0,21-3 0,24-3 0,24-3 0,23-3-1,22-3 1,19-5-1,13-1 0,9-1 0,1-2 0,-2 3 0,-14 2 1,-15 2-1,-23 1 0,-23 2 0,-23 1 1,-21 0-1,-21 1-1,-18-2 0,-20-1 1,0 0-1,-26-2 0,2 0 0,-8-2 0,-5-5-1,-7-2 1,-5-6 0,-3-3 0,-2-6 1,-2-2-1,2-3 0,4 1 0,6 4 1,8 0 0,8 8-1,11 5 0,17 13 0,14-2 1,16 9-2,17 7 2,14 5-1,13 3-1,9 2 1,7 0 1,-5 0-1,-8-4 0,-10 0 0,-17-4 0,-16 0 1,-21 2-1,-17 1 1,-22 5 0,-16 3-1,-12 5 1,-11 6 0,-8 0-1,-1 0 1,4-2-1,5-4 0,13-5 0,10-6-1,15-5 0,8-9-2,19-7-3,0 0-29,9-13-8,6-4 1,1-1-1</inkml:trace>
  <inkml:trace contextRef="#ctx0" brushRef="#br0" timeOffset="1163">518 740 47,'0'0'35,"0"0"2,9-10-1,-9 10-16,0 0-10,0 0-3,0 0-3,0 0-1,0 0-2,0 0 1,0 0-1,0 0 1,0 0-1,0 0 2,0 0-1,0 0 1,0 0 0,0-14-1,5 5 1,0-5-1,4-1-1,2-3-1,2-3 1,2 0-1,0 0 0,1-1 1,-2 5-1,-2 3 1,-3 2-1,-9 12 1,10-12-1,-10 12 1,0 0-1,-3 22-1,-2-2 1,-1 9 0,-3 9 0,-1 4 1,-1 6-1,-3 2 0,2 1 0,1-4 0,-3-5-2,6-3-1,-2-14-4,7 3-14,-3-15-20,3-3 1,3-10-1,-13 1 1</inkml:trace>
  <inkml:trace contextRef="#ctx0" brushRef="#br0" timeOffset="1598">472 1070 65,'7'14'39,"4"-5"0,7-1 1,-1-13-23,14 5-7,-2-8-5,3-1-2,-2-2-1,-2-1-2,-1 0-2,-7-1-1,-1 7-5,-11-9-10,4 9-22,-12 6 0,15-13 0,-15 13 2</inkml:trace>
  <inkml:trace contextRef="#ctx0" brushRef="#br0" timeOffset="1786">855 996 46,'0'0'35,"15"15"3,-8-3-1,4 6-15,-9-2-10,6 10-4,-6 1-4,2 4-1,-2 1-1,0 2 0,-1-2-2,-1-5-2,2 0-6,-6-14-25,5-3-4,-1-10-1,3-10-1</inkml:trace>
  <inkml:trace contextRef="#ctx0" brushRef="#br0" timeOffset="2071">1234 591 57,'-1'14'35,"-13"2"-1,-2 5 0,2 9-22,-7 2-7,3 7-2,4 2 1,8 1-1,7-1 2,8-3-2,9-10 1,11-5 0,4-12 0,6-8 0,-2-13-2,1-5 1,-5-11-2,-3-5 1,-7-5 0,-10-1-1,-7-4 1,-10 3-1,-7 3 0,-6 3 1,-5 6-3,-3 6-1,2 6-2,-3-2-14,9 13-22,4 0-1,13 3 0,0 0 1</inkml:trace>
</inkml:ink>
</file>

<file path=ppt/ink/ink9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7:03.440"/>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47 203 60,'-16'-1'38,"1"0"-2,5 2 2,4 8-18,6-9-14,14 10-2,9-2-1,14 2 0,14 2-1,15 1 0,16 2-1,15-2 0,16-1 0,7 0-1,7-3 1,0 1-1,-1-1 1,-7 0-1,-9-3 1,-13-1-1,-15 0 1,-12-2-1,-20 2 0,-11-2 1,-12-3-1,-8 1 0,-9-1 0,-10 0 1,0 0-2,0 0 1,-1-14 0,-4 4 0,-3-1 0,-2-7 0,-5-3 0,-3-6 0,-4-7 0,-4-3 1,-3-4-1,-2 2 2,-1-1-1,4 7 0,3 6 0,6 7 0,6 11-1,13 9 0,5 10 0,13 6 0,12 7 0,8 5 0,8 0 0,4 3 0,2-1 1,0-5-2,-9-2 2,-3-2-2,-17 0 2,-14-2 0,-16 2-1,-12 2 1,-15 0 0,-11 2 0,-8 0 0,-3-1-1,2-1 0,3-7-2,7 0-1,7-9-2,15 1-10,3-9-26,6-1 2,1-2-1,-4 0 0</inkml:trace>
  <inkml:trace contextRef="#ctx0" brushRef="#br0" timeOffset="728">257 993 96,'17'1'39,"2"-7"2,6-3-2,0-11-31,9-1-3,1-3-3,0-2-1,-4 2 0,-5 2 0,-2 5 0,-5 2-1,-5 5 1,-14 10-1,12-8 0,-12 8 1,-4 20 0,-2-1-1,-2 6 0,-1 3 0,-3 6 0,0 2 0,-2 0-2,1-4-1,2-2-3,-3-10-5,11 1-19,-7-8-11,10-13 1,-19 11 0</inkml:trace>
  <inkml:trace contextRef="#ctx0" brushRef="#br0" timeOffset="998">365 1169 52,'-3'13'38,"4"-1"0,6-1 0,3-10-9,13 6-14,-2-9-6,6 1-3,0-5-3,-1 0-1,0-1-2,-3-3-3,0 4-6,-14-6-24,5 0-8,-1-3 2,1-1-1</inkml:trace>
  <inkml:trace contextRef="#ctx0" brushRef="#br0" timeOffset="1475">960 796 80,'-12'1'37,"12"-1"-1,-10 9-6,9 3-22,-4-2-5,2 7-1,0 3-1,3 5 0,3 4 0,4 4 1,4-2-1,6 0 1,6-1 0,8-4 0,3-8 1,6-5 0,1-10 0,1-6 0,-2-11-1,1-3 1,-8-8-1,-7-6 0,-10-2-1,-8-4 0,-9-1 0,-9 1-1,-6 5-1,-10 2-1,-5 8-2,-7 2-4,7 7-29,-5 7-3,1 6 0,2 3-1</inkml:trace>
  <inkml:trace contextRef="#ctx0" brushRef="#br0" timeOffset="1911">816 1187 94,'1'29'38,"-2"3"0,-3-5-4,1 7-27,-8 1-4,0 1-3,-4 0-2,-2-6-6,7-4-30,-3-3 0,3-11 0,10-12-2</inkml:trace>
</inkml:ink>
</file>

<file path=ppt/ink/ink9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7:16.010"/>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1663-2 51,'-9'1'36,"9"-1"-1,-10 7-9,10-7-9,0 0-3,0 0-5,0 0-3,-10 2-1,10-2-2,-7 23-1,2 1 0,-3 8-1,0 11 1,0 8-1,0 9 0,-2 6 0,4 3 1,1 0-1,2-2 0,0-6 0,2-7 0,0-7 0,1-7 0,0-9-1,0-6 0,0-9 0,0-5 0,0-11-1,0 10 0,0-10-1,0 0-1,-2-11-4,-5-2-5,10 0-26,-9-3-1,1-2 0,-3-3 1</inkml:trace>
  <inkml:trace contextRef="#ctx0" brushRef="#br0" timeOffset="362">1417 580 57,'-13'22'38,"12"-1"-1,3 3 1,-4-2-21,13 11-8,-2-1-4,4 4-1,-2 0-2,1 1 1,0-8-2,-1 0 2,1-11-2,0-1 2,1-11-1,5-4-1,3-8 1,3-4-2,3-3 1,3-2-2,0 0 0,-4-3-3,1 7-6,-11 1-31,3-1 2,-6-1-1,-2 1 0</inkml:trace>
  <inkml:trace contextRef="#ctx0" brushRef="#br0" timeOffset="739">2145 360 61,'-6'11'35,"-6"-3"0,-6 2-2,-5 3-24,4 6-6,-2 9-2,5 5 0,3 6-1,10 1 2,8-1-1,11-1 1,8-7 0,8-6 1,5-12 0,6-8 0,0-14 1,3-5-1,-6-13 1,-2-4-1,-6-10 0,-6-2-1,-9-4 1,-7 0-1,-11 3 0,-7 6 0,-11 10-2,-8 8 0,-7 14-3,-11 5-16,1 17-22,1 7 2,4 5-2,5 3 0</inkml:trace>
  <inkml:trace contextRef="#ctx0" brushRef="#br0" timeOffset="72716">1704 1628 46,'-29'-18'39,"-4"-2"0,-7-1 0,-7-8-17,3 2-12,-10-4-5,0 4 0,-9-2-2,-5 6-1,-6 3 0,0 10-1,-7 8 1,-2 11-2,-4 13 1,-2 11-1,1 13 1,0 12-2,3 13 1,2 14-1,5 13 1,4 14-1,8 15 1,6 15-1,10 17 0,7 11 0,11 10 0,11 3 0,11 0 1,13 0-2,14-5 2,12-12-1,11-5 1,17-10-1,10-15 2,11-7-2,10-9 1,10-14 0,10-13 1,10-12-1,10-18 0,7-15 1,8-14-1,7-15 0,7-17 1,3-12-1,4-18 1,0-10-1,-1-14 1,-4-10 0,-6-13-1,-10-14 1,-10-11 0,-12-12 0,-15-9 0,-16-8 0,-20-9 0,-17-9-1,-18-3 1,-18-3 0,-16 2 0,-16 0 0,-16 6 0,-14 6-1,-12 7 1,-12 10 1,-12 10-2,-11 9 1,-12 12 0,-7 12-1,-9 12 0,-7 12 0,-2 11-1,-4 9-1,5 12-2,-2 3-10,10 11-28,3 5 1,9 6-2,7 4 2</inkml:trace>
  <inkml:trace contextRef="#ctx0" brushRef="#br0" timeOffset="73483">459 2329 56,'0'0'38,"-16"16"0,18-3 1,-1-1-25,15 14-6,2 5-3,10 15-1,3 8-1,7 13 0,5 4-1,2 5-1,0-1-1,-3-2 0,-3-3-1,-5-12-3,-1-3-10,-9-18-27,-3-14 1,-10-17-1,-2-12 1</inkml:trace>
  <inkml:trace contextRef="#ctx0" brushRef="#br0" timeOffset="73738">870 2417 76,'-20'26'41,"-8"12"-1,-2 15 1,-10 2-32,2 8-5,-5 7-2,1-1-1,3-2-2,2-4 1,6-7-2,5-13-2,11-7-3,6-20-12,9-16-22,24-2 2,8-21 0,10-14 0</inkml:trace>
  <inkml:trace contextRef="#ctx0" brushRef="#br0" timeOffset="73941">1217 2483 65,'41'3'40,"-5"22"0,-9 13-2,0 19-22,-7 7-11,4 7-1,0 4-3,-1-2 0,0-6-2,-1-9-1,1-11-1,-3-13-3,2-11-7,-8-20-27,1-13 0,-2-20 0,1-10 2</inkml:trace>
  <inkml:trace contextRef="#ctx0" brushRef="#br0" timeOffset="74134">1622 2587 66,'-19'7'40,"-6"18"1,-10 13 0,4 15-25,-14 1-11,0 4-2,1 1-1,4-5-1,3-7-2,8-10-1,9-8 0,7-13-3,13-16-2,0 0-16,21-24-19,4-5 3,10-9-1,7-10 2</inkml:trace>
  <inkml:trace contextRef="#ctx0" brushRef="#br0" timeOffset="74413">1964 2563 63,'1'32'41,"3"0"-1,9 3 1,3-7-26,17 7-8,1 0-2,7 2-3,2-1-1,1-4-1,-4-3-1,-5-7-2,-6-3-2,-10-12-4,1 0-23,-12-16-9,-4-7 2,-5-9-1</inkml:trace>
  <inkml:trace contextRef="#ctx0" brushRef="#br0" timeOffset="74601">2317 2545 70,'-3'-27'41,"0"17"0,-8 10-7,3 26-16,-14 11-9,-3 16-3,-10 11-2,-7 10-2,-8 5-1,-2 3 0,-1-6-1,1-7-2,5-12-1,4-13-1,10-10-5,-3-16-27,16-9-7,1-10 1,6-3 0</inkml:trace>
  <inkml:trace contextRef="#ctx0" brushRef="#br0" timeOffset="75130">1357 3522 62,'0'0'39,"-4"19"-1,-4-9-4,-1 8-24,-9-2-6,-1 5-3,-2 3 0,-3 0-1,2-1 0,4-1 0,3-4 0,4 1 1,5-2-1,6 3 0,5-1 0,6 0 1,7 2-1,2-2 0,4 0 0,1-2 0,2-4-1,-1-6 0,-2-1-3,-6-12-4,7 8-13,-10-8-16,1-1-2,-4-1 1,-1 3 0</inkml:trace>
  <inkml:trace contextRef="#ctx0" brushRef="#br0" timeOffset="75496">1199 4462 52,'-1'12'38,"1"-12"1,16-8-7,-7-22-18,14 1-6,-2-12-3,7 0 0,1-4-2,3 5-1,-1 2 0,1 8-2,0 8 1,2 11-1,2 16 1,1 8-1,0 8 0,-3 4 0,1 3 0,-3 1 1,-3-4-2,-6-2 0,-4-8-4,-19-15-36,18-2 1,-11-17-1,-2-12 1</inkml:trace>
  <inkml:trace contextRef="#ctx0" brushRef="#br0" timeOffset="76030">1707 1908 61,'21'-3'39,"3"-8"-1,4-9 2,3 1-26,2-16-9,9-6-3,5-8 1,6 3 0,4-2-1,4 6 1,3 2-1,3 12 1,1 7-2,3 13 1,-5 8-1,-1 5-1,-6 4 1,-4 5-1,-7-2 0,-8-3-1,-6-3-4,-9-11-34,0-7-2,-4-8 1,1-13-3</inkml:trace>
  <inkml:trace contextRef="#ctx0" brushRef="#br0" timeOffset="79300">3435 2769 71,'-13'6'41,"13"-6"-1,-3-11 0,3-7-30,12-1-5,8-6-2,9-4-2,13-5-1,12-2 0,15 0 0,8 2 1,12 4-1,8 8 1,4 8-1,2 11 0,-5 14 0,-5 12 1,-11 13-1,-8 10 0,-14 11 1,-13 7-1,-14 5 1,-14 7-1,-16-1 1,-14 1 0,-15-2-1,-9-3 1,-12-5 0,-8-5 0,-7-6 0,-6-9 0,-2-5-1,0-8 1,3-7-2,-1-6 0,4-4-1,4-7-1,8-4-2,5-12-5,17 0-25,1-11-6,13-6 0,7-7 0</inkml:trace>
  <inkml:trace contextRef="#ctx0" brushRef="#br0" timeOffset="79713">3971 3046 50,'0'0'40,"0"11"-2,-10 4 1,-14-2-18,-4 12-14,-9 0-5,-7 8-1,-6 3-1,-1 3 1,1 4-1,3 0 1,8 0 0,8 3 1,10-2-1,13 2 0,14-3 1,15 0-1,15-3 1,15-4-1,11-5 0,7-4-2,9-4 1,0-6-1,-3-5-1,-7-7-4,-3 0-30,-16-8-5,-8-6-1,-9-5 2</inkml:trace>
  <inkml:trace contextRef="#ctx0" brushRef="#br0" timeOffset="80155">5020 2487 51,'0'0'42,"12"29"-2,-9-1 1,0 15-18,-7 2-17,1 8-3,0 5-2,-1-1-2,-1-1-1,-1-8-1,4-3-2,-5-14-5,10 1-12,-4-12-17,3-9 0,-2-11-1,0 0 1</inkml:trace>
  <inkml:trace contextRef="#ctx0" brushRef="#br0" timeOffset="80561">5241 3061 63,'0'16'41,"1"3"-1,-4-2 0,3 6-30,-9-1-7,0 3-3,0 3-1,-3-2-2,5 3-5,-4-14-15,8-1-15,3-14-1,12 0-1,4-17 1</inkml:trace>
  <inkml:trace contextRef="#ctx0" brushRef="#br0" timeOffset="80763">5657 2700 51,'5'21'38,"-15"13"-3,-7 11-1,-4 4-25,4 4-9,7 0-2,7-7 0,10-12 1,11-13 0,11-15 2,11-13 2,2-15 2,2-7 1,-5-12 0,-3 2 0,-15-6 0,-6 3 0,-17 2-2,-9 6 0,-9 6-2,-7 2-3,2 10-10,0-12-31,11-5 2,13-14-3,20-13 2</inkml:trace>
</inkml:ink>
</file>

<file path=ppt/ink/ink9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18:37.348"/>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-8 366 64,'0'10'41,"0"-10"-1,6-15 1,11 0-28,-8-12-8,12-4-1,5-6-1,11-2-1,11-3 1,10 2-1,13-2-1,10 8 0,12 7 0,5 9-1,1 9-1,4 10 1,-5 13-1,-2 10 0,-7 12 1,-13 10 0,-11 8 0,-14 9 1,-12 3-1,-18 8 1,-15-2 0,-18 1-1,-16-1 2,-13-3-2,-15-4 0,-5-2 1,-11-8 0,-4-5 0,-2-7-1,-1-6 1,2-8-1,4-4 1,3-9-1,6-4 0,6-3 0,6-4-1,7-2 1,7-3-1,7-1 0,5-1-1,9 0 1,1-1-1,16 3 0,-15-7-2,15 7 0,0 0-2,0 0-2,0 0-7,0 0-18,0 0-7,7-13 0,-7 13 2</inkml:trace>
  <inkml:trace contextRef="#ctx0" brushRef="#br0" timeOffset="543">172 817 55,'-2'9'36,"2"8"0,0 7-9,-4 0-16,10 10-4,-4 3-2,5 6-1,-1-2 0,3 4-1,-2-8-1,1-1 0,-1-7 0,-2-5-1,-3-7 0,0-4 1,-2-13-2,0 0 1,-8-11 0,2-5 0,-4-6 0,-1-6 1,-6-6 1,0-4-1,-2 0 1,0 2-1,2 2 1,2 5-1,3 4 0,10 8 0,9 7-1,11 10 0,10 5-1,8 1 0,9 4 0,9-3-1,7 0-2,3-9-3,5 3-6,-7-18-19,9 0-11,-3-5 1,-2-4-2</inkml:trace>
  <inkml:trace contextRef="#ctx0" brushRef="#br0" timeOffset="1226">1560 689 64,'0'0'39,"-13"-6"-2,4 4-10,9 2-13,-28 17-8,7 1-3,-7 6-2,-1 7 0,8 6-2,1 3 1,15 1 0,9-4 0,17-4-1,14-11 0,14-9 2,9-12 0,-1-10 0,6-9 1,-13-9 0,-5-2 1,-13-6 0,-12 1 1,-18-1-1,-15 1-2,-9 3 0,-7 3-1,-7 5 0,2 3-3,0 7-1,5-2-3,9 14-8,4-1-15,16 2-10,-4 11 1,16-4-1</inkml:trace>
  <inkml:trace contextRef="#ctx0" brushRef="#br0" timeOffset="1577">1866 964 43,'12'39'36,"-1"-2"2,-4-4-2,-4-8-15,1 2-14,-6-7-4,0-5-4,-2-1-3,4-14-5,-4 11-18,4-11-9,0 0-1,0-14 1</inkml:trace>
  <inkml:trace contextRef="#ctx0" brushRef="#br0" timeOffset="1815">2247 579 69,'13'-3'38,"1"16"-1,-6 11-13,-7 4-13,-1 13-6,-6 3-1,0 7-2,-7-1 1,2-1-2,-4-6 0,3-7-3,6-1-10,1-11-27,6-13 1,-1-11-2,0 0 1</inkml:trace>
</inkml:ink>
</file>

<file path=ppt/ink/ink9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2:06.951"/>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-2 345 40,'1'10'29,"-1"-10"-3,0 0-4,0 0-6,0 0-3,5-16-3,-5 16-1,4-26-2,-1 11-2,-3-4-1,4 3-1,-4-3 1,2 1-1,-2-2 0,1 1 0,-2 4-1,1-1 0,-1 0 0,0 2 0,0 0-1,0 5 1,1 9-1,-3-13-1,3 13 1,0 0-1,0 0 0,14-4 0,0 7-1,4-2 1,7-1-1,8-1 2,7-5-1,5 0 0,1-5 1,-2-1-1,-1 0 1,-4-1-1,-7 3 0,-7 0 1,-8 6-1,-5-1 1,-12 5-1,10 0 1,-10 0 0,0 0 0,0 0-1,0 0 0,0 0 1,0 0-1,0 0 0,0 0-1,0 0 1,3 18 1,0-4-1,0 6 1,0 4 0,-1 7 0,0 1 0,-1 5 0,-1-1 0,-2-2-2,3-1-3,-6-13-36,11-9-3,3-17 1,9-16-2</inkml:trace>
</inkml:ink>
</file>

<file path=ppt/ink/ink9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2:25.257"/>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1258 1459 47,'1'-12'34,"-6"-3"2,-4-4-10,5 8-11,-14-10-3,6 8-4,-10-4-2,2 5 0,-5-2-2,-2 7-1,-4-2 0,0 6-1,-3 4-1,-2 6-1,-2 5 0,-1 6 0,-2 9 0,1 4 0,-1 9 0,2 8 0,0 10 0,2 8 0,5 5 0,5 9 0,7 4 1,5 8-1,9 7 0,7 2 0,9 6 0,9 2 1,8 0 0,5-4-1,8-5 0,5-7 1,4-12-1,6-9 0,2-18 1,2-14-1,3-14 0,1-12 0,1-13 0,2-15 1,3-15-1,1-12 2,0-19-1,2-11 0,-2-16 2,-1-8-1,-7-10-1,-3-7 1,-11-3-1,-5 1 0,-12-1 1,-12 8 0,-12 7-1,-11 6 1,-11 5 0,-16 10-1,-12 9 0,-10 8-1,-13 11 1,-9 10-2,-8 8 1,-1 7-1,-1 9 0,3 8-1,6 5 0,6 4-1,11 1-2,5 0-3,17 10-15,3-5-19,4 2 1,0-3-1,1 0 2</inkml:trace>
  <inkml:trace contextRef="#ctx0" brushRef="#br0" timeOffset="942">91 1762 50,'-11'-7'36,"11"7"0,-16-7-7,6-1-15,10 8-5,0 0-4,3 18-1,5-4-2,4 2-1,5 6 0,5 2 0,4 1 0,4 1 0,1-2-1,0-3 1,-3-2-1,0-2 1,-4-4 0,-5-1-1,-3-2 1,-5-2 0,-11-8-1,15 14 2,-15-14-1,0 0 0,6 11 0,-6-11 0,0 0 0,0 0-1,0 0 1,0 0 0,0 0-1,0 0 1,0 0 0,0 0 0,0 0 0,-1 10 0,1-10 1,0 0-1,0 0 1,0 0-1,0 0 0,0 0 0,0 0 0,0 0-1,-9 3 0,9-3 1,0 0-1,0 0 1,0 0-2,-11 5 1,11-5 0,-9 5 0,9-5 0,-16 17-1,7-3 1,-4 7-1,-2 4 2,-1 4-1,-1 1 1,-2 3 0,2 1 0,-2-2-1,2 0 1,0-4-1,3-1 0,0-5-1,3 0 1,2-7 0,2-3 0,2-2 0,5-10 0,0 0 1,0 0-1,0 0 1,0 0-1,0 0 0,0 0 1,-5-14-2,5 14 1,-3-19 0,2 2 1,-2-3-1,0-7 0,-1-2 0,-3-7-1,1-6 1,-2-3 0,1-3-1,-2 2 0,1-1 1,-1 3-1,1 2 1,0 7 1,2 6-1,0 3 1,3 8-1,-2 4 1,3 3-1,2 11 0,-4-9 0,4 9 0,0 0-1,0 0 1,0 0 0,0 0-1,0 0 0,0 0 0,0 0-2,0 0-2,0 0-5,-2-12-31,5-1 1,3-2-1,2-8 1</inkml:trace>
  <inkml:trace contextRef="#ctx0" brushRef="#br0" timeOffset="2093">1681 738 10,'30'-26'32,"-5"-1"2,-5 4 2,-1 4-15,-15-5-8,1 8-3,-18 5-1,-5 10-1,-12 4-3,-5 7-2,-7 4-1,-4 6-1,0 4 0,5 3-1,7 1 1,12 4 0,13 3 1,14-1-1,14 2 1,11-2-1,12-1 1,4 0-1,1-5 1,-5-5-1,-5-7-1,-8 0 2,-9-4-1,-9-2 0,-16 0-1,-7-3 0,-10-1 1,-4-2-1,-5-1-1,-4-2 0,1-4-1,0-3-2,8-3-1,0-9-8,15-1-26,4-3 1,12-3-1,7-11 2</inkml:trace>
  <inkml:trace contextRef="#ctx0" brushRef="#br0" timeOffset="2528">2151 159 54,'0'0'36,"0"0"-1,2 15 1,-8 14-29,-8 7-1,0 13-2,-5 10-1,0 8-1,0 8 1,3 5-1,1-3-1,2-1 0,4-9 0,1-6-3,6-12 0,-1-12-4,5-4-7,-6-17-15,6-7-8,-2-9-1,3-11 0</inkml:trace>
  <inkml:trace contextRef="#ctx0" brushRef="#br0" timeOffset="2753">1870 763 31,'0'0'33,"-10"-5"4,22 5-2,15 2-20,4-9-6,14 1 1,0-12-3,10 1-1,-5-6-1,-1 2-2,-11 0 0,-5 4 0,-10 7-1,-9 10 0,-10 10-1,-8 10 1,-8 8-2,-4 9 1,-4 3 0,-3 7 0,-3-1 0,1-1-1,1-5 0,2-7 0,6-5 0,3-8 0,7-11 0,6-9 0,10-9-1,5-7 2,5-10-2,5-6 1,3-8 1,3-3-1,-1-1 1,0 1 0,-6 4-1,-1 6 1,-9 7 0,-1 8 1,-13 18-2,17-5 1,-9 16-1,0 5 0,2 6 0,1 5 0,5 4 0,-1-1 1,4 0-1,-5-4 1,1-4 0,-5-1-1,-3-6 1,-6-3-1,-1-12 1,-17 10-1,-5-8 0,-5-5 0,-6 1-1,-3-4 1,-2-2-1,2 0 0,5 0-1,5 0 1,8-4-3,7 0-1,12 2-3,0-7-16,14 3-16,5-1 1,9-1-1,4-3 1</inkml:trace>
  <inkml:trace contextRef="#ctx0" brushRef="#br0" timeOffset="3368">2607 827 18,'9'38'26,"-10"-5"3,-3 0-9,3 1-3,-7-17-3,5 1-2,-9-17 0,12-1 0,-13-11 0,11-4-4,-1-14-3,5-3-2,2-5-1,6-5 1,5-4-2,3 3 2,4-4-2,3 8 0,-2 3 1,-1 6-1,-2 7 0,-4 7-2,-7 8 1,-9 8-1,0 0 0,4 19 0,-12 0 0,-2 4 1,1 3-1,2 5 1,3 0 1,6 2-1,5-2 0,7-4 2,5-3-2,4-6 1,4-11-2,0-7 0,1-7-4,-7-16-3,7-2-11,-11-11-20,2-12 2,1-7-2,0-4 2</inkml:trace>
  <inkml:trace contextRef="#ctx0" brushRef="#br0" timeOffset="3769">3156 38 70,'10'-35'38,"-4"18"-2,-6 17-5,-5 21-23,-2 16-3,-10 16-2,-4 14-1,-5 14-1,-3 11 0,-1 1 0,2-3-1,3-4 1,5-8-1,4-12-1,9-16 0,3-12 1,4-19-3,0-19-3,9-5-5,2-15-1,-8-19 1,4-4 3,-8-11 4,-2-11 2,-5 3 2,-6 1 6,5 12 5,-10 2 1,9 15 0,-4 8-3,14 24-2,0 0-2,15 8-1,8 6-2,5 5 0,3-2 0,6 0 0,-1-3-2,-1-9-1,-3-1-2,-7-12-5,2 1-32,-10-6 1,-2 0-2,-7-1 2</inkml:trace>
</inkml:ink>
</file>

<file path=ppt/ink/ink9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2:53.254"/>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2748 55 11,'0'0'28,"-10"8"-6,10-8-2,-4 9-1,4-9-3,0 0-1,-1 10-3,1-10-3,0 0-2,0 0-2,0 0-1,-4 10 1,4-10-2,-1 9-1,1-9 1,0 0-2,-2 15 1,2-15 0,0 0-1,0 0 0,-4 10-1,4-10 1,0 0-1,0 0 0,-4 9 0,4-9 0,0 0 1,0 0-1,-2 10 0,2-10 0,0 0 0,0 0 1,-5 10-1,5-10 0,0 0 0,-4 9 0,4-9 0,0 0 0,0 0 0,0 0 1,0 0-1,0 0 0,0 0 0,0 0 1,0 0-1,0 0 1,0 0-1,-6 11 0,6-11 1,0 0 0,-10 13-1,10-13 1,-13 11-1,13-11 1,-18 14-1,5-5 1,-2 2-1,-4 5 0,-2 1 0,-5 7 0,-5 3 1,-5 3 0,-5 5 0,-6 3-1,-5 6 2,-6 4-1,-5 4-1,-8 5 1,0 2 0,-3 6-1,-4 2 0,2 1 1,1 0-1,-1-3 1,6 1 0,1-5 0,6-2 0,4-3 0,6-5 0,4-3 0,7-6 0,6-3 0,5-6 0,8-5-1,3-4 1,7-9 0,2-2-1,11-13 1,-10 11-1,10-11 1,0 0-1,0 0 0,0 0 1,4-16-1,2-1 0,3-5 0,1-4 0,3-13 1,3-5-1,2-7 1,2-2-1,1-3 0,-1-1 1,0 4-1,-1 5 1,-3 8-1,-1 8 1,-5 5-1,-2 9 1,-5 8 0,-3 10 0,0 0-1,-15 26 0,-4 4 0,-7 7 0,-5 12 0,-5 5 0,-6 6-1,-3 2 1,2-2 0,4-6 1,5-9-2,7-7 1,8-8 0,10-5 1,12-4-1,15-7 1,13-4 0,12-5-1,15-1 1,10-3-1,11-3 1,4-4-1,5 0-1,-4-2-2,-2 3-4,-12-7-33,2-1-1,-7-7 0,-4-3-1</inkml:trace>
  <inkml:trace contextRef="#ctx0" brushRef="#br0" timeOffset="2363">1189 35 75,'30'-8'42,"-12"-1"-2,-18 9 1,-14-18-29,-9 18-7,-15 3-2,-13 13 0,-12 7-2,-8 11-1,-4 15 0,0 12-1,11 9 1,13 3 1,17 4-1,20-5 0,25-10 0,23-11 1,22-19-1,21-18 2,14-17-2,9-13 0,5-16 0,-1-15 1,-10-7 0,-14-6-1,-23-5 2,-25 0-1,-30-3 0,-26 9 0,-30 9 1,-21 13-2,-19 13 0,-8 8 0,3 15-2,9 7-2,21 13-2,20-10-6,39 5-31,32-10 2,44-6 0,34-6-1</inkml:trace>
  <inkml:trace contextRef="#ctx0" brushRef="#br0" timeOffset="3498">525 1954 59,'-26'-21'36,"-5"2"0,-3 7 0,0 6-24,-13 1-8,2 10-1,-6 10-2,-1 14 0,-1 12 0,3 15 0,7 15-1,9 13 0,14 12 0,14 7 0,20 3-1,19-4 1,21-7-2,16-10 0,21-14 0,15-16 0,15-16 1,6-20 0,6-17 1,-1-17 1,-5-19 1,-7-15 1,-16-17 1,-14-9 0,-25-17 0,-20-6 1,-28-11-2,-22 0 1,-29 1 0,-22 7-1,-26 11-1,-18 11 0,-15 19 0,-11 16-1,-2 20-1,3 18 0,7 14-2,14 11-3,27 10-30,22 5-6,30 2 1,31 1 0</inkml:trace>
</inkml:ink>
</file>

<file path=ppt/ink/ink9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2:54.610"/>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0 342 83,'15'2'38,"-15"-2"-1,18 25-8,-5-6-23,8 10-3,7 9-1,8 11 0,10 9 0,9 8 0,10 5-1,9 5 2,6-1-1,9 1 2,1 0-1,5-2-1,-3-3 0,-3-5 0,-4-1 0,-4-7-1,-9-2 0,-11-4-1,-9-10 1,-11-3-1,-9-9 1,-7-6-1,-10-7 0,-5-3 0,-10-14 0,9 12 0,-9-12 0,0 0 0,0 0-1,0 0 1,-2-17 0,2 7 0,-2-5 0,1 0-1,-1-7 1,1-2-1,-1-4 1,-1-4 0,0-1 0,-3-1 0,-2-3 0,-1 1 1,-3 0-1,-3 4 1,-3 2-1,-2 6 1,0 5 0,3 6-1,1 4 1,4 5-2,1 8 1,7 7-1,10 4 2,6 7-1,5 2 0,8 4 0,5 3 0,6 1 0,5 2 1,2-2-1,-1 0 0,-1-4-1,-3-1 1,-6-3 0,-5-3 0,-6 0 0,-10-3 0,-5-2 1,-9-2-1,-10-1 1,-10 3-1,-7-2 0,-6 3 1,-6-3-1,-5 2 0,-4-1 1,3 2-1,1-2 1,5-2-1,5-1 1,6-3-1,8-1 0,5-2 1,7-2-1,11-4 0,-14 4 0,14-4-1,0 0 0,0 0-3,0 0-2,1-11-24,-6-1-12,-2-3 1,-7-7-1</inkml:trace>
  <inkml:trace contextRef="#ctx0" brushRef="#br0" timeOffset="1534">1425 115 65,'-29'-25'39,"1"0"0,6 8-9,-1-8-10,13 15-6,-3-4-5,13 14-3,0 0-1,0 28-2,8 8 0,4 13-2,1 13 1,2 8-2,2 9 2,-1 4 0,-1-7-1,-3-2 1,-2-14-1,-1-10 1,-3-12-2,-1-11 1,-1-9-3,-4-18-1,0 0-5,0 0-33,-5-25-3,-5 2 2,-6 1-1</inkml:trace>
  <inkml:trace contextRef="#ctx0" brushRef="#br0" timeOffset="2734">2483 1981 77,'-66'-34'40,"-7"0"0,-2 5 0,-3 1-26,-1 6-10,-4 6-3,-1 10 0,-3 10 1,-1 13-1,2 12 0,5 17 0,4 19 0,9 18 0,11 20-1,14 10 0,25 12-1,23 2 0,29-4-1,24-11 0,27-16 0,17-18 1,19-23-1,13-20 2,5-23 0,-1-22 0,-8-21 1,-9-18 0,-18-22 1,-13-15 0,-22-20 1,-24-12 1,-26-9 0,-25 0 0,-27 1-1,-19 14 0,-24 14 0,-15 19 0,-11 24-2,-7 21-2,0 26-3,-3 18-27,9 24-12,5 15 1,15 11-2,15 12 1</inkml:trace>
</inkml:ink>
</file>

<file path=ppt/ink/ink9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12-02T22:23:05.290"/>
    </inkml:context>
    <inkml:brush xml:id="br0">
      <inkml:brushProperty name="width" value="0.05292" units="cm"/>
      <inkml:brushProperty name="height" value="0.05292" units="cm"/>
      <inkml:brushProperty name="color" value="#40618B"/>
      <inkml:brushProperty name="fitToCurve" value="1"/>
    </inkml:brush>
  </inkml:definitions>
  <inkml:trace contextRef="#ctx0" brushRef="#br0">2452 499 53,'29'-13'37,"-3"2"0,-3 1 0,-7-6-15,1 10-12,-17 6-5,7-9 0,-7 9-2,-22 6 1,1 3-1,-9 5-1,-14 3 0,-11 7-1,-14 4 0,-12 5-1,-10 5 0,-7 1 0,-7 5 0,2 0 0,3 2 0,6-1 0,9-1 0,11-2 0,10-5 0,11-3 1,12-9-1,8-4 0,12-6 0,5-5-1,7-5-1,9-5-2,-4-11-2,3-7-4,10 4-10,-7-15-14,7 0-2,-1-9 2,5 5 11,-5-10 9,8 7 10,-2 2 8,-2-3 10,3 13 16,-5 4 6,0 9-4,-8 2-7,-1 18-9,-14 3-7,-6 11-2,-15 7-3,-5 11-2,-13 2 0,-4 3-1,-3 1 1,4-3-2,9-4 1,14-2 1,17-10-1,22-5 1,19-7-1,20-5 0,15-6 0,14-1-2,10-2-4,-2-13-14,8 8-22,-5-6 1,4 2-1,-2-7 0</inkml:trace>
  <inkml:trace contextRef="#ctx0" brushRef="#br0" timeOffset="1499">1473 27 89,'-1'-16'40,"-8"6"1,-3 11-2,-11 4-32,1 12-4,-3 12-3,0 8 0,7 10 0,9 5 0,13 2-1,17-4 2,17-6-2,18-11 2,12-16-1,11-11 0,-2-13 1,-3-10-1,-12-11 2,-18-8-1,-22-7 0,-24-1 0,-24 2 0,-20 3-1,-8 5-1,-4 3-3,7 12-5,6 0-21,27 9-11,18 10 1,48-15-1</inkml:trace>
  <inkml:trace contextRef="#ctx0" brushRef="#br0" timeOffset="2333">490 1319 87,'-25'-32'42,"-7"9"0,-11 11-1,-8 19-34,-7 15-4,-3 23-2,0 23-2,3 20 0,9 19 0,13 16 0,20 6-1,22-3 0,25-6-1,23-15 1,23-20-1,18-23 2,20-27-1,12-28 0,6-28 2,-3-24-1,-9-20 1,-16-18 2,-21-14 0,-23-11 1,-32-10 0,-28-1 0,-33 8 0,-24 12 0,-23 16-2,-20 23 0,-7 22-1,-1 27-2,8 25-4,14 14-12,31 22-23,26 3 0,38 3 0,40-6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0"/>
              </a:spcBef>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151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0"/>
              </a:spcBef>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488A56A4-69BA-42E7-B0D1-D9AC7BCA445A}" type="slidenum">
              <a:rPr lang="en-US"/>
              <a:pPr>
                <a:defRPr/>
              </a:pPr>
              <a:t>‹#›</a:t>
            </a:fld>
            <a:endParaRPr lang="en-US"/>
          </a:p>
        </p:txBody>
      </p:sp>
    </p:spTree>
    <p:extLst>
      <p:ext uri="{BB962C8B-B14F-4D97-AF65-F5344CB8AC3E}">
        <p14:creationId xmlns:p14="http://schemas.microsoft.com/office/powerpoint/2010/main" val="240956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2915DFA9-8DD5-47DA-B679-11C162CFBDD4}" type="slidenum">
              <a:rPr lang="en-US" altLang="en-US" sz="1200" smtClean="0">
                <a:solidFill>
                  <a:srgbClr val="000000"/>
                </a:solidFill>
                <a:latin typeface="Arial" pitchFamily="34" charset="0"/>
              </a:rPr>
              <a:pPr/>
              <a:t>1</a:t>
            </a:fld>
            <a:endParaRPr lang="en-US" altLang="en-US" sz="1200" smtClean="0">
              <a:solidFill>
                <a:srgbClr val="000000"/>
              </a:solidFill>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737289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6F2DA2F2-8D25-441A-AACD-0BD2795C28D8}" type="slidenum">
              <a:rPr lang="en-US" altLang="en-US" sz="1200" smtClean="0">
                <a:latin typeface="Arial" pitchFamily="34" charset="0"/>
              </a:rPr>
              <a:pPr/>
              <a:t>10</a:t>
            </a:fld>
            <a:endParaRPr lang="en-US" altLang="en-US" sz="1200"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996021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732E76C4-B83A-49AC-B555-D682160F3E80}" type="slidenum">
              <a:rPr lang="en-US" altLang="en-US" sz="1200" smtClean="0">
                <a:latin typeface="Arial" pitchFamily="34" charset="0"/>
              </a:rPr>
              <a:pPr/>
              <a:t>23</a:t>
            </a:fld>
            <a:endParaRPr lang="en-US" altLang="en-US" sz="1200"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45032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925A2B64-51E6-474B-9F8D-D9DDE4485F13}" type="slidenum">
              <a:rPr lang="en-US" altLang="en-US" sz="1200" smtClean="0">
                <a:latin typeface="Arial" pitchFamily="34" charset="0"/>
              </a:rPr>
              <a:pPr/>
              <a:t>24</a:t>
            </a:fld>
            <a:endParaRPr lang="en-US" altLang="en-US" sz="1200" smtClean="0">
              <a:latin typeface="Arial" pitchFamily="34" charset="0"/>
            </a:endParaRPr>
          </a:p>
        </p:txBody>
      </p:sp>
      <p:sp>
        <p:nvSpPr>
          <p:cNvPr id="162819" name="Rectangle 1026"/>
          <p:cNvSpPr>
            <a:spLocks noGrp="1" noRot="1" noChangeAspect="1" noChangeArrowheads="1" noTextEdit="1"/>
          </p:cNvSpPr>
          <p:nvPr>
            <p:ph type="sldImg"/>
          </p:nvPr>
        </p:nvSpPr>
        <p:spPr>
          <a:solidFill>
            <a:srgbClr val="FFFFFF"/>
          </a:solidFill>
          <a:ln/>
        </p:spPr>
      </p:sp>
      <p:sp>
        <p:nvSpPr>
          <p:cNvPr id="1628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312803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FDC44B3A-77E4-4D08-8938-A11F746670B3}" type="slidenum">
              <a:rPr lang="en-US" altLang="en-US" sz="1200" smtClean="0">
                <a:latin typeface="Arial" pitchFamily="34" charset="0"/>
              </a:rPr>
              <a:pPr/>
              <a:t>25</a:t>
            </a:fld>
            <a:endParaRPr lang="en-US" altLang="en-US" sz="1200" smtClean="0">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819791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BF09197D-A99F-4E03-BFC7-36BEB7CA5AC3}" type="slidenum">
              <a:rPr lang="en-US" altLang="en-US" sz="1200" smtClean="0">
                <a:latin typeface="Arial" pitchFamily="34" charset="0"/>
              </a:rPr>
              <a:pPr/>
              <a:t>26</a:t>
            </a:fld>
            <a:endParaRPr lang="en-US" altLang="en-US" sz="1200" smtClean="0">
              <a:latin typeface="Arial" pitchFamily="34" charset="0"/>
            </a:endParaRPr>
          </a:p>
        </p:txBody>
      </p:sp>
      <p:sp>
        <p:nvSpPr>
          <p:cNvPr id="163843" name="Rectangle 2"/>
          <p:cNvSpPr>
            <a:spLocks noGrp="1" noRot="1" noChangeAspect="1" noChangeArrowheads="1" noTextEdit="1"/>
          </p:cNvSpPr>
          <p:nvPr>
            <p:ph type="sldImg"/>
          </p:nvPr>
        </p:nvSpPr>
        <p:spPr>
          <a:solidFill>
            <a:srgbClr val="FFFFFF"/>
          </a:solidFill>
          <a:ln/>
        </p:spPr>
      </p:sp>
      <p:sp>
        <p:nvSpPr>
          <p:cNvPr id="163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819295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C7DB2534-B75F-47A3-8562-640EA263F8A1}" type="slidenum">
              <a:rPr lang="en-US" altLang="en-US" sz="1200" smtClean="0">
                <a:latin typeface="Arial" pitchFamily="34" charset="0"/>
              </a:rPr>
              <a:pPr/>
              <a:t>28</a:t>
            </a:fld>
            <a:endParaRPr lang="en-US" altLang="en-US" sz="1200" smtClean="0">
              <a:latin typeface="Arial" pitchFamily="34" charset="0"/>
            </a:endParaRPr>
          </a:p>
        </p:txBody>
      </p:sp>
      <p:sp>
        <p:nvSpPr>
          <p:cNvPr id="164867" name="Rectangle 1026"/>
          <p:cNvSpPr>
            <a:spLocks noGrp="1" noRot="1" noChangeAspect="1" noChangeArrowheads="1" noTextEdit="1"/>
          </p:cNvSpPr>
          <p:nvPr>
            <p:ph type="sldImg"/>
          </p:nvPr>
        </p:nvSpPr>
        <p:spPr>
          <a:solidFill>
            <a:srgbClr val="FFFFFF"/>
          </a:solidFill>
          <a:ln/>
        </p:spPr>
      </p:sp>
      <p:sp>
        <p:nvSpPr>
          <p:cNvPr id="16486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58876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F506DF32-4E74-4BAA-A567-4D9FF5D8F4B5}" type="slidenum">
              <a:rPr lang="en-US" altLang="en-US" sz="1200" smtClean="0">
                <a:latin typeface="Arial" pitchFamily="34" charset="0"/>
              </a:rPr>
              <a:pPr/>
              <a:t>29</a:t>
            </a:fld>
            <a:endParaRPr lang="en-US" altLang="en-US" sz="1200" smtClean="0">
              <a:latin typeface="Arial" pitchFamily="34" charset="0"/>
            </a:endParaRPr>
          </a:p>
        </p:txBody>
      </p:sp>
      <p:sp>
        <p:nvSpPr>
          <p:cNvPr id="165891" name="Rectangle 1026"/>
          <p:cNvSpPr>
            <a:spLocks noGrp="1" noRot="1" noChangeAspect="1" noChangeArrowheads="1" noTextEdit="1"/>
          </p:cNvSpPr>
          <p:nvPr>
            <p:ph type="sldImg"/>
          </p:nvPr>
        </p:nvSpPr>
        <p:spPr>
          <a:solidFill>
            <a:srgbClr val="FFFFFF"/>
          </a:solidFill>
          <a:ln/>
        </p:spPr>
      </p:sp>
      <p:sp>
        <p:nvSpPr>
          <p:cNvPr id="16589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19402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C7DB2534-B75F-47A3-8562-640EA263F8A1}" type="slidenum">
              <a:rPr lang="en-US" altLang="en-US" sz="1200" smtClean="0">
                <a:latin typeface="Arial" pitchFamily="34" charset="0"/>
              </a:rPr>
              <a:pPr/>
              <a:t>30</a:t>
            </a:fld>
            <a:endParaRPr lang="en-US" altLang="en-US" sz="1200" smtClean="0">
              <a:latin typeface="Arial" pitchFamily="34" charset="0"/>
            </a:endParaRPr>
          </a:p>
        </p:txBody>
      </p:sp>
      <p:sp>
        <p:nvSpPr>
          <p:cNvPr id="164867" name="Rectangle 1026"/>
          <p:cNvSpPr>
            <a:spLocks noGrp="1" noRot="1" noChangeAspect="1" noChangeArrowheads="1" noTextEdit="1"/>
          </p:cNvSpPr>
          <p:nvPr>
            <p:ph type="sldImg"/>
          </p:nvPr>
        </p:nvSpPr>
        <p:spPr>
          <a:solidFill>
            <a:srgbClr val="FFFFFF"/>
          </a:solidFill>
          <a:ln/>
        </p:spPr>
      </p:sp>
      <p:sp>
        <p:nvSpPr>
          <p:cNvPr id="16486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980545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59E4D6E-8FE8-4791-B33B-C3DE96D6B100}" type="slidenum">
              <a:rPr lang="en-US" altLang="en-US" sz="1200" smtClean="0">
                <a:latin typeface="Arial" pitchFamily="34" charset="0"/>
              </a:rPr>
              <a:pPr/>
              <a:t>32</a:t>
            </a:fld>
            <a:endParaRPr lang="en-US" altLang="en-US" sz="1200" smtClean="0">
              <a:latin typeface="Arial" pitchFamily="34" charset="0"/>
            </a:endParaRPr>
          </a:p>
        </p:txBody>
      </p:sp>
      <p:sp>
        <p:nvSpPr>
          <p:cNvPr id="166915" name="Rectangle 1026"/>
          <p:cNvSpPr>
            <a:spLocks noGrp="1" noRot="1" noChangeAspect="1" noChangeArrowheads="1" noTextEdit="1"/>
          </p:cNvSpPr>
          <p:nvPr>
            <p:ph type="sldImg"/>
          </p:nvPr>
        </p:nvSpPr>
        <p:spPr>
          <a:solidFill>
            <a:srgbClr val="FFFFFF"/>
          </a:solidFill>
          <a:ln/>
        </p:spPr>
      </p:sp>
      <p:sp>
        <p:nvSpPr>
          <p:cNvPr id="16691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003689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B98A4795-E4C3-4C3A-993A-459BBA6AF38A}" type="slidenum">
              <a:rPr lang="en-US" altLang="en-US" sz="1200" smtClean="0">
                <a:latin typeface="Arial" pitchFamily="34" charset="0"/>
              </a:rPr>
              <a:pPr/>
              <a:t>33</a:t>
            </a:fld>
            <a:endParaRPr lang="en-US" altLang="en-US" sz="1200" smtClean="0">
              <a:latin typeface="Arial" pitchFamily="34" charset="0"/>
            </a:endParaRPr>
          </a:p>
        </p:txBody>
      </p:sp>
      <p:sp>
        <p:nvSpPr>
          <p:cNvPr id="167939" name="Rectangle 1026"/>
          <p:cNvSpPr>
            <a:spLocks noGrp="1" noRot="1" noChangeAspect="1" noChangeArrowheads="1" noTextEdit="1"/>
          </p:cNvSpPr>
          <p:nvPr>
            <p:ph type="sldImg"/>
          </p:nvPr>
        </p:nvSpPr>
        <p:spPr>
          <a:solidFill>
            <a:srgbClr val="FFFFFF"/>
          </a:solidFill>
          <a:ln/>
        </p:spPr>
      </p:sp>
      <p:sp>
        <p:nvSpPr>
          <p:cNvPr id="1679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48648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5B87AF1-0E01-40B7-AC95-0BA14B4912A3}" type="slidenum">
              <a:rPr lang="en-US" altLang="en-US" sz="1200" smtClean="0">
                <a:latin typeface="Arial" pitchFamily="34" charset="0"/>
              </a:rPr>
              <a:pPr/>
              <a:t>2</a:t>
            </a:fld>
            <a:endParaRPr lang="en-US" altLang="en-US" sz="1200" smtClean="0">
              <a:latin typeface="Arial" pitchFamily="34" charset="0"/>
            </a:endParaRPr>
          </a:p>
        </p:txBody>
      </p:sp>
      <p:sp>
        <p:nvSpPr>
          <p:cNvPr id="156675" name="Rectangle 1026"/>
          <p:cNvSpPr>
            <a:spLocks noGrp="1" noRot="1" noChangeAspect="1" noChangeArrowheads="1" noTextEdit="1"/>
          </p:cNvSpPr>
          <p:nvPr>
            <p:ph type="sldImg"/>
          </p:nvPr>
        </p:nvSpPr>
        <p:spPr>
          <a:solidFill>
            <a:srgbClr val="FFFFFF"/>
          </a:solidFill>
          <a:ln/>
        </p:spPr>
      </p:sp>
      <p:sp>
        <p:nvSpPr>
          <p:cNvPr id="15667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09785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17B54541-79CC-40D2-82D6-553C1B23B6B4}" type="slidenum">
              <a:rPr lang="en-US" altLang="en-US" sz="1200" smtClean="0">
                <a:latin typeface="Arial" pitchFamily="34" charset="0"/>
              </a:rPr>
              <a:pPr/>
              <a:t>34</a:t>
            </a:fld>
            <a:endParaRPr lang="en-US" altLang="en-US" sz="1200" smtClean="0">
              <a:latin typeface="Arial" pitchFamily="34" charset="0"/>
            </a:endParaRPr>
          </a:p>
        </p:txBody>
      </p:sp>
      <p:sp>
        <p:nvSpPr>
          <p:cNvPr id="168963" name="Rectangle 1026"/>
          <p:cNvSpPr>
            <a:spLocks noGrp="1" noRot="1" noChangeAspect="1" noChangeArrowheads="1" noTextEdit="1"/>
          </p:cNvSpPr>
          <p:nvPr>
            <p:ph type="sldImg"/>
          </p:nvPr>
        </p:nvSpPr>
        <p:spPr>
          <a:solidFill>
            <a:srgbClr val="FFFFFF"/>
          </a:solidFill>
          <a:ln/>
        </p:spPr>
      </p:sp>
      <p:sp>
        <p:nvSpPr>
          <p:cNvPr id="16896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577809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942D3051-2810-42BA-9A00-D7625652C188}" type="slidenum">
              <a:rPr lang="en-US" altLang="en-US" sz="1200" smtClean="0">
                <a:latin typeface="Arial" pitchFamily="34" charset="0"/>
              </a:rPr>
              <a:pPr/>
              <a:t>35</a:t>
            </a:fld>
            <a:endParaRPr lang="en-US" altLang="en-US" sz="1200" smtClean="0">
              <a:latin typeface="Arial" pitchFamily="34" charset="0"/>
            </a:endParaRPr>
          </a:p>
        </p:txBody>
      </p:sp>
      <p:sp>
        <p:nvSpPr>
          <p:cNvPr id="169987" name="Rectangle 1026"/>
          <p:cNvSpPr>
            <a:spLocks noGrp="1" noRot="1" noChangeAspect="1" noChangeArrowheads="1" noTextEdit="1"/>
          </p:cNvSpPr>
          <p:nvPr>
            <p:ph type="sldImg"/>
          </p:nvPr>
        </p:nvSpPr>
        <p:spPr>
          <a:solidFill>
            <a:srgbClr val="FFFFFF"/>
          </a:solidFill>
          <a:ln/>
        </p:spPr>
      </p:sp>
      <p:sp>
        <p:nvSpPr>
          <p:cNvPr id="16998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701051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8E551E58-5A1F-4C95-BBA3-430418039CB0}" type="slidenum">
              <a:rPr lang="en-US" altLang="en-US" sz="1200" smtClean="0">
                <a:latin typeface="Arial" pitchFamily="34" charset="0"/>
              </a:rPr>
              <a:pPr/>
              <a:t>36</a:t>
            </a:fld>
            <a:endParaRPr lang="en-US" altLang="en-US" sz="1200" smtClean="0">
              <a:latin typeface="Arial" pitchFamily="34" charset="0"/>
            </a:endParaRPr>
          </a:p>
        </p:txBody>
      </p:sp>
      <p:sp>
        <p:nvSpPr>
          <p:cNvPr id="171011" name="Rectangle 1026"/>
          <p:cNvSpPr>
            <a:spLocks noGrp="1" noRot="1" noChangeAspect="1" noChangeArrowheads="1" noTextEdit="1"/>
          </p:cNvSpPr>
          <p:nvPr>
            <p:ph type="sldImg"/>
          </p:nvPr>
        </p:nvSpPr>
        <p:spPr>
          <a:solidFill>
            <a:srgbClr val="FFFFFF"/>
          </a:solidFill>
          <a:ln/>
        </p:spPr>
      </p:sp>
      <p:sp>
        <p:nvSpPr>
          <p:cNvPr id="17101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826413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942D3051-2810-42BA-9A00-D7625652C188}" type="slidenum">
              <a:rPr lang="en-US" altLang="en-US" sz="1200" smtClean="0">
                <a:latin typeface="Arial" pitchFamily="34" charset="0"/>
              </a:rPr>
              <a:pPr/>
              <a:t>48</a:t>
            </a:fld>
            <a:endParaRPr lang="en-US" altLang="en-US" sz="1200" smtClean="0">
              <a:latin typeface="Arial" pitchFamily="34" charset="0"/>
            </a:endParaRPr>
          </a:p>
        </p:txBody>
      </p:sp>
      <p:sp>
        <p:nvSpPr>
          <p:cNvPr id="169987" name="Rectangle 1026"/>
          <p:cNvSpPr>
            <a:spLocks noGrp="1" noRot="1" noChangeAspect="1" noChangeArrowheads="1" noTextEdit="1"/>
          </p:cNvSpPr>
          <p:nvPr>
            <p:ph type="sldImg"/>
          </p:nvPr>
        </p:nvSpPr>
        <p:spPr>
          <a:solidFill>
            <a:srgbClr val="FFFFFF"/>
          </a:solidFill>
          <a:ln/>
        </p:spPr>
      </p:sp>
      <p:sp>
        <p:nvSpPr>
          <p:cNvPr id="16998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979915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2915DFA9-8DD5-47DA-B679-11C162CFBDD4}" type="slidenum">
              <a:rPr lang="en-US" altLang="en-US" sz="1200" smtClean="0">
                <a:solidFill>
                  <a:srgbClr val="000000"/>
                </a:solidFill>
                <a:latin typeface="Arial" pitchFamily="34" charset="0"/>
              </a:rPr>
              <a:pPr/>
              <a:t>55</a:t>
            </a:fld>
            <a:endParaRPr lang="en-US" altLang="en-US" sz="1200" smtClean="0">
              <a:solidFill>
                <a:srgbClr val="000000"/>
              </a:solidFill>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606453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42C902B-CB8F-47BB-8907-7D279DDF2E1A}" type="slidenum">
              <a:rPr lang="en-US" altLang="en-US" sz="1200" smtClean="0">
                <a:latin typeface="Arial" pitchFamily="34" charset="0"/>
              </a:rPr>
              <a:pPr/>
              <a:t>56</a:t>
            </a:fld>
            <a:endParaRPr lang="en-US" altLang="en-US" sz="1200" smtClean="0">
              <a:latin typeface="Arial" pitchFamily="34" charset="0"/>
            </a:endParaRPr>
          </a:p>
        </p:txBody>
      </p:sp>
      <p:sp>
        <p:nvSpPr>
          <p:cNvPr id="172035" name="Rectangle 1026"/>
          <p:cNvSpPr>
            <a:spLocks noGrp="1" noRot="1" noChangeAspect="1" noChangeArrowheads="1" noTextEdit="1"/>
          </p:cNvSpPr>
          <p:nvPr>
            <p:ph type="sldImg"/>
          </p:nvPr>
        </p:nvSpPr>
        <p:spPr>
          <a:solidFill>
            <a:srgbClr val="FFFFFF"/>
          </a:solidFill>
          <a:ln/>
        </p:spPr>
      </p:sp>
      <p:sp>
        <p:nvSpPr>
          <p:cNvPr id="172036"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Arial" pitchFamily="34" charset="0"/>
                <a:ea typeface="ＭＳ Ｐゴシック" pitchFamily="34" charset="-128"/>
              </a:rPr>
              <a:t>metric prefixes…</a:t>
            </a:r>
          </a:p>
        </p:txBody>
      </p:sp>
    </p:spTree>
    <p:extLst>
      <p:ext uri="{BB962C8B-B14F-4D97-AF65-F5344CB8AC3E}">
        <p14:creationId xmlns:p14="http://schemas.microsoft.com/office/powerpoint/2010/main" val="3555597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373DB2E0-4075-4130-A913-C9BEBA8B1E4E}" type="slidenum">
              <a:rPr lang="en-US" altLang="en-US" sz="1200" smtClean="0">
                <a:solidFill>
                  <a:srgbClr val="000000"/>
                </a:solidFill>
                <a:latin typeface="Arial" pitchFamily="34" charset="0"/>
              </a:rPr>
              <a:pPr/>
              <a:t>57</a:t>
            </a:fld>
            <a:endParaRPr lang="en-US" altLang="en-US" sz="1200" smtClean="0">
              <a:solidFill>
                <a:srgbClr val="000000"/>
              </a:solidFill>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5329879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19C26FCD-6A37-49CA-B10F-1E7E84E70009}" type="slidenum">
              <a:rPr lang="en-US" altLang="en-US" sz="1200" smtClean="0">
                <a:latin typeface="Arial" pitchFamily="34" charset="0"/>
              </a:rPr>
              <a:pPr/>
              <a:t>58</a:t>
            </a:fld>
            <a:endParaRPr lang="en-US" altLang="en-US" sz="1200" smtClean="0">
              <a:latin typeface="Arial" pitchFamily="34" charset="0"/>
            </a:endParaRPr>
          </a:p>
        </p:txBody>
      </p:sp>
      <p:sp>
        <p:nvSpPr>
          <p:cNvPr id="173059" name="Rectangle 1026"/>
          <p:cNvSpPr>
            <a:spLocks noGrp="1" noRot="1" noChangeAspect="1" noChangeArrowheads="1" noTextEdit="1"/>
          </p:cNvSpPr>
          <p:nvPr>
            <p:ph type="sldImg"/>
          </p:nvPr>
        </p:nvSpPr>
        <p:spPr>
          <a:solidFill>
            <a:srgbClr val="FFFFFF"/>
          </a:solidFill>
          <a:ln/>
        </p:spPr>
      </p:sp>
      <p:sp>
        <p:nvSpPr>
          <p:cNvPr id="17306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2491529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4E9D72EA-798E-46FE-830D-CE2AE03E6FBC}" type="slidenum">
              <a:rPr lang="en-US" altLang="en-US" sz="1200" smtClean="0">
                <a:latin typeface="Arial" pitchFamily="34" charset="0"/>
              </a:rPr>
              <a:pPr/>
              <a:t>59</a:t>
            </a:fld>
            <a:endParaRPr lang="en-US" altLang="en-US" sz="1200" smtClean="0">
              <a:latin typeface="Arial" pitchFamily="34" charset="0"/>
            </a:endParaRPr>
          </a:p>
        </p:txBody>
      </p:sp>
      <p:sp>
        <p:nvSpPr>
          <p:cNvPr id="174083" name="Rectangle 1026"/>
          <p:cNvSpPr>
            <a:spLocks noGrp="1" noRot="1" noChangeAspect="1" noChangeArrowheads="1" noTextEdit="1"/>
          </p:cNvSpPr>
          <p:nvPr>
            <p:ph type="sldImg"/>
          </p:nvPr>
        </p:nvSpPr>
        <p:spPr>
          <a:solidFill>
            <a:srgbClr val="FFFFFF"/>
          </a:solidFill>
          <a:ln/>
        </p:spPr>
      </p:sp>
      <p:sp>
        <p:nvSpPr>
          <p:cNvPr id="17408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327244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947B52F0-5E08-4631-9CCA-4971D7937DA3}" type="slidenum">
              <a:rPr lang="en-US" altLang="en-US" sz="1200" smtClean="0">
                <a:latin typeface="Arial" pitchFamily="34" charset="0"/>
              </a:rPr>
              <a:pPr/>
              <a:t>62</a:t>
            </a:fld>
            <a:endParaRPr lang="en-US" altLang="en-US" sz="1200" smtClean="0">
              <a:latin typeface="Arial" pitchFamily="34" charset="0"/>
            </a:endParaRPr>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27638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5B87AF1-0E01-40B7-AC95-0BA14B4912A3}" type="slidenum">
              <a:rPr lang="en-US" altLang="en-US" sz="1200" smtClean="0">
                <a:latin typeface="Arial" pitchFamily="34" charset="0"/>
              </a:rPr>
              <a:pPr/>
              <a:t>3</a:t>
            </a:fld>
            <a:endParaRPr lang="en-US" altLang="en-US" sz="1200" smtClean="0">
              <a:latin typeface="Arial" pitchFamily="34" charset="0"/>
            </a:endParaRPr>
          </a:p>
        </p:txBody>
      </p:sp>
      <p:sp>
        <p:nvSpPr>
          <p:cNvPr id="156675" name="Rectangle 1026"/>
          <p:cNvSpPr>
            <a:spLocks noGrp="1" noRot="1" noChangeAspect="1" noChangeArrowheads="1" noTextEdit="1"/>
          </p:cNvSpPr>
          <p:nvPr>
            <p:ph type="sldImg"/>
          </p:nvPr>
        </p:nvSpPr>
        <p:spPr>
          <a:solidFill>
            <a:srgbClr val="FFFFFF"/>
          </a:solidFill>
          <a:ln/>
        </p:spPr>
      </p:sp>
      <p:sp>
        <p:nvSpPr>
          <p:cNvPr id="15667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2488559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DA3E4A80-4EFF-434E-AF95-001FC178726B}" type="slidenum">
              <a:rPr lang="en-US" altLang="en-US" sz="1200" smtClean="0">
                <a:latin typeface="Arial" pitchFamily="34" charset="0"/>
              </a:rPr>
              <a:pPr/>
              <a:t>63</a:t>
            </a:fld>
            <a:endParaRPr lang="en-US" altLang="en-US" sz="1200" smtClean="0">
              <a:latin typeface="Arial" pitchFamily="34" charset="0"/>
            </a:endParaRPr>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579316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F5D4F27-59CE-4D60-B3DF-92429FE2AFC4}" type="slidenum">
              <a:rPr lang="en-US" altLang="en-US" sz="1200" smtClean="0">
                <a:latin typeface="Arial" pitchFamily="34" charset="0"/>
              </a:rPr>
              <a:pPr/>
              <a:t>65</a:t>
            </a:fld>
            <a:endParaRPr lang="en-US" altLang="en-US" sz="1200" smtClean="0">
              <a:latin typeface="Arial" pitchFamily="34" charset="0"/>
            </a:endParaRPr>
          </a:p>
        </p:txBody>
      </p:sp>
      <p:sp>
        <p:nvSpPr>
          <p:cNvPr id="177155" name="Rectangle 1026"/>
          <p:cNvSpPr>
            <a:spLocks noGrp="1" noRot="1" noChangeAspect="1" noChangeArrowheads="1" noTextEdit="1"/>
          </p:cNvSpPr>
          <p:nvPr>
            <p:ph type="sldImg"/>
          </p:nvPr>
        </p:nvSpPr>
        <p:spPr>
          <a:solidFill>
            <a:srgbClr val="FFFFFF"/>
          </a:solidFill>
          <a:ln/>
        </p:spPr>
      </p:sp>
      <p:sp>
        <p:nvSpPr>
          <p:cNvPr id="17715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155343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E3CC9034-95B5-4FF0-9DA7-9E9AEC17B9DD}" type="slidenum">
              <a:rPr lang="en-US" altLang="en-US" sz="1200" smtClean="0">
                <a:latin typeface="Arial" pitchFamily="34" charset="0"/>
              </a:rPr>
              <a:pPr/>
              <a:t>66</a:t>
            </a:fld>
            <a:endParaRPr lang="en-US" altLang="en-US" sz="1200" smtClean="0">
              <a:latin typeface="Arial" pitchFamily="34" charset="0"/>
            </a:endParaRPr>
          </a:p>
        </p:txBody>
      </p:sp>
      <p:sp>
        <p:nvSpPr>
          <p:cNvPr id="154627" name="Rectangle 1026"/>
          <p:cNvSpPr>
            <a:spLocks noGrp="1" noRot="1" noChangeAspect="1" noChangeArrowheads="1" noTextEdit="1"/>
          </p:cNvSpPr>
          <p:nvPr>
            <p:ph type="sldImg"/>
          </p:nvPr>
        </p:nvSpPr>
        <p:spPr>
          <a:solidFill>
            <a:srgbClr val="FFFFFF"/>
          </a:solidFill>
          <a:ln/>
        </p:spPr>
      </p:sp>
      <p:sp>
        <p:nvSpPr>
          <p:cNvPr id="15462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770403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D260DC55-193C-4B33-A235-E0D5429F4A51}" type="slidenum">
              <a:rPr lang="en-US" altLang="en-US" sz="1200" smtClean="0">
                <a:solidFill>
                  <a:srgbClr val="000000"/>
                </a:solidFill>
                <a:latin typeface="Arial" pitchFamily="34" charset="0"/>
              </a:rPr>
              <a:pPr/>
              <a:t>81</a:t>
            </a:fld>
            <a:endParaRPr lang="en-US" altLang="en-US" sz="1200" smtClean="0">
              <a:solidFill>
                <a:srgbClr val="000000"/>
              </a:solidFill>
              <a:latin typeface="Arial" pitchFamily="34"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2005424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5A210EB0-1FB7-4A1E-8837-31771B959140}" type="slidenum">
              <a:rPr lang="en-US" altLang="en-US" sz="1200" smtClean="0">
                <a:latin typeface="Arial" pitchFamily="34" charset="0"/>
              </a:rPr>
              <a:pPr/>
              <a:t>82</a:t>
            </a:fld>
            <a:endParaRPr lang="en-US" altLang="en-US" sz="1200" smtClean="0">
              <a:latin typeface="Arial" pitchFamily="34" charset="0"/>
            </a:endParaRPr>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8938794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1B62DE36-C2B1-4029-B1BA-64CAE82FDDED}" type="slidenum">
              <a:rPr lang="en-US" altLang="en-US" sz="1200" smtClean="0">
                <a:latin typeface="Arial" pitchFamily="34" charset="0"/>
              </a:rPr>
              <a:pPr/>
              <a:t>83</a:t>
            </a:fld>
            <a:endParaRPr lang="en-US" altLang="en-US" sz="1200" smtClean="0">
              <a:latin typeface="Arial" pitchFamily="34" charset="0"/>
            </a:endParaRPr>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3927797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537C8330-123F-4496-A314-A353CA9690A8}" type="slidenum">
              <a:rPr lang="en-US" altLang="en-US" sz="1200" smtClean="0">
                <a:latin typeface="Arial" pitchFamily="34" charset="0"/>
              </a:rPr>
              <a:pPr/>
              <a:t>92</a:t>
            </a:fld>
            <a:endParaRPr lang="en-US" altLang="en-US" sz="1200" smtClean="0">
              <a:latin typeface="Arial" pitchFamily="34" charset="0"/>
            </a:endParaRPr>
          </a:p>
        </p:txBody>
      </p:sp>
      <p:sp>
        <p:nvSpPr>
          <p:cNvPr id="181251" name="Rectangle 1026"/>
          <p:cNvSpPr>
            <a:spLocks noGrp="1" noRot="1" noChangeAspect="1" noChangeArrowheads="1" noTextEdit="1"/>
          </p:cNvSpPr>
          <p:nvPr>
            <p:ph type="sldImg"/>
          </p:nvPr>
        </p:nvSpPr>
        <p:spPr>
          <a:solidFill>
            <a:srgbClr val="FFFFFF"/>
          </a:solidFill>
          <a:ln/>
        </p:spPr>
      </p:sp>
      <p:sp>
        <p:nvSpPr>
          <p:cNvPr id="18125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2138147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731F1EFA-DCA7-4500-945E-1686C6CFD3FE}" type="slidenum">
              <a:rPr lang="en-US" altLang="en-US" sz="1200" smtClean="0">
                <a:latin typeface="Arial" pitchFamily="34" charset="0"/>
              </a:rPr>
              <a:pPr/>
              <a:t>93</a:t>
            </a:fld>
            <a:endParaRPr lang="en-US" altLang="en-US" sz="1200" smtClean="0">
              <a:latin typeface="Arial" pitchFamily="34"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832734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CAA32BF9-0F48-46B4-A61F-AE97650FA805}" type="slidenum">
              <a:rPr lang="en-US" altLang="en-US" sz="1200" smtClean="0">
                <a:latin typeface="Arial" pitchFamily="34" charset="0"/>
              </a:rPr>
              <a:pPr/>
              <a:t>95</a:t>
            </a:fld>
            <a:endParaRPr lang="en-US" altLang="en-US" sz="1200" smtClean="0">
              <a:latin typeface="Arial" pitchFamily="34" charset="0"/>
            </a:endParaRPr>
          </a:p>
        </p:txBody>
      </p:sp>
      <p:sp>
        <p:nvSpPr>
          <p:cNvPr id="183299" name="Rectangle 1026"/>
          <p:cNvSpPr>
            <a:spLocks noGrp="1" noRot="1" noChangeAspect="1" noChangeArrowheads="1" noTextEdit="1"/>
          </p:cNvSpPr>
          <p:nvPr>
            <p:ph type="sldImg"/>
          </p:nvPr>
        </p:nvSpPr>
        <p:spPr>
          <a:solidFill>
            <a:srgbClr val="FFFFFF"/>
          </a:solidFill>
          <a:ln/>
        </p:spPr>
      </p:sp>
      <p:sp>
        <p:nvSpPr>
          <p:cNvPr id="18330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908483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851CC266-1611-43FA-BFEA-BA8230F62289}" type="slidenum">
              <a:rPr lang="en-US" altLang="en-US" sz="1200" smtClean="0">
                <a:latin typeface="Arial" pitchFamily="34" charset="0"/>
              </a:rPr>
              <a:pPr/>
              <a:t>96</a:t>
            </a:fld>
            <a:endParaRPr lang="en-US" altLang="en-US" sz="1200" smtClean="0">
              <a:latin typeface="Arial" pitchFamily="34" charset="0"/>
            </a:endParaRPr>
          </a:p>
        </p:txBody>
      </p:sp>
      <p:sp>
        <p:nvSpPr>
          <p:cNvPr id="184323" name="Rectangle 1026"/>
          <p:cNvSpPr>
            <a:spLocks noGrp="1" noRot="1" noChangeAspect="1" noChangeArrowheads="1" noTextEdit="1"/>
          </p:cNvSpPr>
          <p:nvPr>
            <p:ph type="sldImg"/>
          </p:nvPr>
        </p:nvSpPr>
        <p:spPr>
          <a:solidFill>
            <a:srgbClr val="FFFFFF"/>
          </a:solidFill>
          <a:ln/>
        </p:spPr>
      </p:sp>
      <p:sp>
        <p:nvSpPr>
          <p:cNvPr id="184324"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548390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5B87AF1-0E01-40B7-AC95-0BA14B4912A3}" type="slidenum">
              <a:rPr lang="en-US" altLang="en-US" sz="1200" smtClean="0">
                <a:latin typeface="Arial" pitchFamily="34" charset="0"/>
              </a:rPr>
              <a:pPr/>
              <a:t>4</a:t>
            </a:fld>
            <a:endParaRPr lang="en-US" altLang="en-US" sz="1200" smtClean="0">
              <a:latin typeface="Arial" pitchFamily="34" charset="0"/>
            </a:endParaRPr>
          </a:p>
        </p:txBody>
      </p:sp>
      <p:sp>
        <p:nvSpPr>
          <p:cNvPr id="156675" name="Rectangle 1026"/>
          <p:cNvSpPr>
            <a:spLocks noGrp="1" noRot="1" noChangeAspect="1" noChangeArrowheads="1" noTextEdit="1"/>
          </p:cNvSpPr>
          <p:nvPr>
            <p:ph type="sldImg"/>
          </p:nvPr>
        </p:nvSpPr>
        <p:spPr>
          <a:solidFill>
            <a:srgbClr val="FFFFFF"/>
          </a:solidFill>
          <a:ln/>
        </p:spPr>
      </p:sp>
      <p:sp>
        <p:nvSpPr>
          <p:cNvPr id="15667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0997269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C085574B-D740-43B2-A6A8-61FB7D924ECD}" type="slidenum">
              <a:rPr lang="en-US" altLang="en-US" sz="1200" smtClean="0">
                <a:latin typeface="Arial" pitchFamily="34" charset="0"/>
              </a:rPr>
              <a:pPr/>
              <a:t>101</a:t>
            </a:fld>
            <a:endParaRPr lang="en-US" altLang="en-US" sz="1200" smtClean="0">
              <a:latin typeface="Arial" pitchFamily="34"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7963543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C5D60964-8F93-4F6B-A7D8-912E0D224601}" type="slidenum">
              <a:rPr lang="en-US" altLang="en-US" sz="1200" smtClean="0">
                <a:latin typeface="Arial" pitchFamily="34" charset="0"/>
              </a:rPr>
              <a:pPr/>
              <a:t>102</a:t>
            </a:fld>
            <a:endParaRPr lang="en-US" altLang="en-US" sz="1200" smtClean="0">
              <a:latin typeface="Arial" pitchFamily="34"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355038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64837CB8-7E4A-4BEC-8935-3E52CC6B7050}" type="slidenum">
              <a:rPr lang="en-US" altLang="en-US" sz="1200" smtClean="0">
                <a:latin typeface="Arial" pitchFamily="34" charset="0"/>
              </a:rPr>
              <a:pPr/>
              <a:t>103</a:t>
            </a:fld>
            <a:endParaRPr lang="en-US" altLang="en-US" sz="1200" smtClean="0">
              <a:latin typeface="Arial" pitchFamily="34"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214618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53AAA492-CA39-4A89-9949-C59748355508}" type="slidenum">
              <a:rPr lang="en-US" altLang="en-US" sz="1200" smtClean="0">
                <a:latin typeface="Arial" pitchFamily="34" charset="0"/>
              </a:rPr>
              <a:pPr/>
              <a:t>104</a:t>
            </a:fld>
            <a:endParaRPr lang="en-US" altLang="en-US" sz="1200" smtClean="0">
              <a:latin typeface="Arial" pitchFamily="34"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7081058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D60AC849-595D-4665-AA0F-64C6CE192B41}" type="slidenum">
              <a:rPr lang="en-US" altLang="en-US" sz="1200" smtClean="0">
                <a:latin typeface="Arial" pitchFamily="34" charset="0"/>
              </a:rPr>
              <a:pPr/>
              <a:t>105</a:t>
            </a:fld>
            <a:endParaRPr lang="en-US" altLang="en-US" sz="1200" smtClean="0">
              <a:latin typeface="Arial" pitchFamily="34" charset="0"/>
            </a:endParaRPr>
          </a:p>
        </p:txBody>
      </p:sp>
      <p:sp>
        <p:nvSpPr>
          <p:cNvPr id="189443" name="Rectangle 1026"/>
          <p:cNvSpPr>
            <a:spLocks noGrp="1" noRot="1" noChangeAspect="1" noChangeArrowheads="1" noTextEdit="1"/>
          </p:cNvSpPr>
          <p:nvPr>
            <p:ph type="sldImg"/>
          </p:nvPr>
        </p:nvSpPr>
        <p:spPr>
          <a:ln/>
        </p:spPr>
      </p:sp>
      <p:sp>
        <p:nvSpPr>
          <p:cNvPr id="1894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0672079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8A056307-BAF4-45DD-A576-DB23EFEE8831}" type="slidenum">
              <a:rPr lang="en-US" altLang="en-US" sz="1200" smtClean="0">
                <a:latin typeface="Arial" pitchFamily="34" charset="0"/>
              </a:rPr>
              <a:pPr/>
              <a:t>106</a:t>
            </a:fld>
            <a:endParaRPr lang="en-US" altLang="en-US" sz="1200" smtClean="0">
              <a:latin typeface="Arial" pitchFamily="34" charset="0"/>
            </a:endParaRPr>
          </a:p>
        </p:txBody>
      </p:sp>
      <p:sp>
        <p:nvSpPr>
          <p:cNvPr id="190467" name="Rectangle 1026"/>
          <p:cNvSpPr>
            <a:spLocks noGrp="1" noRot="1" noChangeAspect="1" noChangeArrowheads="1" noTextEdit="1"/>
          </p:cNvSpPr>
          <p:nvPr>
            <p:ph type="sldImg"/>
          </p:nvPr>
        </p:nvSpPr>
        <p:spPr>
          <a:solidFill>
            <a:srgbClr val="FFFFFF"/>
          </a:solidFill>
          <a:ln/>
        </p:spPr>
      </p:sp>
      <p:sp>
        <p:nvSpPr>
          <p:cNvPr id="19046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6302054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E822879B-6C40-49CA-96B6-323CE0EF84B4}" type="slidenum">
              <a:rPr lang="en-US" altLang="en-US" sz="1200" smtClean="0">
                <a:latin typeface="Arial" pitchFamily="34" charset="0"/>
              </a:rPr>
              <a:pPr/>
              <a:t>107</a:t>
            </a:fld>
            <a:endParaRPr lang="en-US" altLang="en-US" sz="1200" smtClean="0">
              <a:latin typeface="Arial" pitchFamily="34" charset="0"/>
            </a:endParaRPr>
          </a:p>
        </p:txBody>
      </p:sp>
      <p:sp>
        <p:nvSpPr>
          <p:cNvPr id="191491" name="Rectangle 1026"/>
          <p:cNvSpPr>
            <a:spLocks noGrp="1" noRot="1" noChangeAspect="1" noChangeArrowheads="1" noTextEdit="1"/>
          </p:cNvSpPr>
          <p:nvPr>
            <p:ph type="sldImg"/>
          </p:nvPr>
        </p:nvSpPr>
        <p:spPr>
          <a:ln/>
        </p:spPr>
      </p:sp>
      <p:sp>
        <p:nvSpPr>
          <p:cNvPr id="1914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4399723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EC402CE-50CA-447F-98CE-C036F3CF1DE5}" type="slidenum">
              <a:rPr lang="en-US" altLang="en-US" sz="1200" smtClean="0">
                <a:latin typeface="Arial" pitchFamily="34" charset="0"/>
              </a:rPr>
              <a:pPr/>
              <a:t>108</a:t>
            </a:fld>
            <a:endParaRPr lang="en-US" altLang="en-US" sz="1200" smtClean="0">
              <a:latin typeface="Arial" pitchFamily="34" charset="0"/>
            </a:endParaRPr>
          </a:p>
        </p:txBody>
      </p:sp>
      <p:sp>
        <p:nvSpPr>
          <p:cNvPr id="192515" name="Rectangle 1026"/>
          <p:cNvSpPr>
            <a:spLocks noGrp="1" noRot="1" noChangeAspect="1" noChangeArrowheads="1" noTextEdit="1"/>
          </p:cNvSpPr>
          <p:nvPr>
            <p:ph type="sldImg"/>
          </p:nvPr>
        </p:nvSpPr>
        <p:spPr>
          <a:ln/>
        </p:spPr>
      </p:sp>
      <p:sp>
        <p:nvSpPr>
          <p:cNvPr id="1925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9716837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460313D4-A956-48EF-8CB1-830B3117F2E8}" type="slidenum">
              <a:rPr lang="en-US" altLang="en-US" sz="1200" smtClean="0">
                <a:latin typeface="Arial" pitchFamily="34" charset="0"/>
              </a:rPr>
              <a:pPr/>
              <a:t>109</a:t>
            </a:fld>
            <a:endParaRPr lang="en-US" altLang="en-US" sz="1200" smtClean="0">
              <a:latin typeface="Arial" pitchFamily="34" charset="0"/>
            </a:endParaRPr>
          </a:p>
        </p:txBody>
      </p:sp>
      <p:sp>
        <p:nvSpPr>
          <p:cNvPr id="193539" name="Rectangle 1026"/>
          <p:cNvSpPr>
            <a:spLocks noGrp="1" noRot="1" noChangeAspect="1" noChangeArrowheads="1" noTextEdit="1"/>
          </p:cNvSpPr>
          <p:nvPr>
            <p:ph type="sldImg"/>
          </p:nvPr>
        </p:nvSpPr>
        <p:spPr>
          <a:ln/>
        </p:spPr>
      </p:sp>
      <p:sp>
        <p:nvSpPr>
          <p:cNvPr id="1935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9771818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672CCE5B-0C6D-4C01-B568-3E1243C63BD9}" type="slidenum">
              <a:rPr lang="en-US" altLang="en-US" sz="1200" smtClean="0">
                <a:latin typeface="Arial" pitchFamily="34" charset="0"/>
              </a:rPr>
              <a:pPr/>
              <a:t>110</a:t>
            </a:fld>
            <a:endParaRPr lang="en-US" altLang="en-US" sz="1200" smtClean="0">
              <a:latin typeface="Arial" pitchFamily="34" charset="0"/>
            </a:endParaRPr>
          </a:p>
        </p:txBody>
      </p:sp>
      <p:sp>
        <p:nvSpPr>
          <p:cNvPr id="194563" name="Rectangle 1026"/>
          <p:cNvSpPr>
            <a:spLocks noGrp="1" noRot="1" noChangeAspect="1" noChangeArrowheads="1" noTextEdit="1"/>
          </p:cNvSpPr>
          <p:nvPr>
            <p:ph type="sldImg"/>
          </p:nvPr>
        </p:nvSpPr>
        <p:spPr>
          <a:ln/>
        </p:spPr>
      </p:sp>
      <p:sp>
        <p:nvSpPr>
          <p:cNvPr id="1945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813457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2915DFA9-8DD5-47DA-B679-11C162CFBDD4}" type="slidenum">
              <a:rPr lang="en-US" altLang="en-US" sz="1200" smtClean="0">
                <a:solidFill>
                  <a:srgbClr val="000000"/>
                </a:solidFill>
                <a:latin typeface="Arial" pitchFamily="34" charset="0"/>
              </a:rPr>
              <a:pPr/>
              <a:t>5</a:t>
            </a:fld>
            <a:endParaRPr lang="en-US" altLang="en-US" sz="1200" smtClean="0">
              <a:solidFill>
                <a:srgbClr val="000000"/>
              </a:solidFill>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5328763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4D9E97E9-185D-41B4-940D-9D57B57CE246}" type="slidenum">
              <a:rPr lang="en-US" altLang="en-US" sz="1200" smtClean="0">
                <a:latin typeface="Arial" pitchFamily="34" charset="0"/>
              </a:rPr>
              <a:pPr/>
              <a:t>111</a:t>
            </a:fld>
            <a:endParaRPr lang="en-US" altLang="en-US" sz="1200" smtClean="0">
              <a:latin typeface="Arial" pitchFamily="34"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1985546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F438A088-A7F9-4F1F-A99F-B7DBCDFA4996}" type="slidenum">
              <a:rPr lang="en-US" altLang="en-US" sz="1200" smtClean="0">
                <a:latin typeface="Arial" pitchFamily="34" charset="0"/>
              </a:rPr>
              <a:pPr/>
              <a:t>112</a:t>
            </a:fld>
            <a:endParaRPr lang="en-US" altLang="en-US" sz="1200" smtClean="0">
              <a:latin typeface="Arial" pitchFamily="34"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6651220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C367D14A-A577-4386-ACA7-AD7D46BFD133}" type="slidenum">
              <a:rPr lang="en-US" altLang="en-US" sz="1200" smtClean="0">
                <a:latin typeface="Arial" pitchFamily="34" charset="0"/>
              </a:rPr>
              <a:pPr/>
              <a:t>113</a:t>
            </a:fld>
            <a:endParaRPr lang="en-US" altLang="en-US" sz="1200" smtClean="0">
              <a:latin typeface="Arial" pitchFamily="34"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3199219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0DC9D50A-F8F9-4CDC-B815-7EDBFA075D5D}" type="slidenum">
              <a:rPr lang="en-US" altLang="en-US" sz="1200" smtClean="0">
                <a:latin typeface="Arial" pitchFamily="34" charset="0"/>
              </a:rPr>
              <a:pPr/>
              <a:t>114</a:t>
            </a:fld>
            <a:endParaRPr lang="en-US" altLang="en-US" sz="1200" smtClean="0">
              <a:latin typeface="Arial" pitchFamily="34" charset="0"/>
            </a:endParaRPr>
          </a:p>
        </p:txBody>
      </p:sp>
      <p:sp>
        <p:nvSpPr>
          <p:cNvPr id="198659" name="Rectangle 1026"/>
          <p:cNvSpPr>
            <a:spLocks noGrp="1" noRot="1" noChangeAspect="1" noChangeArrowheads="1" noTextEdit="1"/>
          </p:cNvSpPr>
          <p:nvPr>
            <p:ph type="sldImg"/>
          </p:nvPr>
        </p:nvSpPr>
        <p:spPr>
          <a:solidFill>
            <a:srgbClr val="FFFFFF"/>
          </a:solidFill>
          <a:ln/>
        </p:spPr>
      </p:sp>
      <p:sp>
        <p:nvSpPr>
          <p:cNvPr id="19866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1795743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8A0BCCAD-B4DD-44A7-9F0F-457BD1EDFEA7}" type="slidenum">
              <a:rPr lang="en-US" altLang="en-US" sz="1200" smtClean="0">
                <a:latin typeface="Arial" pitchFamily="34" charset="0"/>
              </a:rPr>
              <a:pPr/>
              <a:t>115</a:t>
            </a:fld>
            <a:endParaRPr lang="en-US" altLang="en-US" sz="1200" smtClean="0">
              <a:latin typeface="Arial" pitchFamily="34" charset="0"/>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948856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2DA799B3-2DF0-4EB9-A8B6-0253EE1BCDD4}" type="slidenum">
              <a:rPr lang="en-US" altLang="en-US" sz="1200" smtClean="0">
                <a:latin typeface="Arial" pitchFamily="34" charset="0"/>
              </a:rPr>
              <a:pPr/>
              <a:t>116</a:t>
            </a:fld>
            <a:endParaRPr lang="en-US" altLang="en-US" sz="1200" smtClean="0">
              <a:latin typeface="Arial" pitchFamily="34"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536089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28550080-3096-4202-907C-F0F457F2210A}" type="slidenum">
              <a:rPr lang="en-US" altLang="en-US" sz="1200" smtClean="0">
                <a:latin typeface="Arial" pitchFamily="34" charset="0"/>
              </a:rPr>
              <a:pPr/>
              <a:t>117</a:t>
            </a:fld>
            <a:endParaRPr lang="en-US" altLang="en-US" sz="1200" smtClean="0">
              <a:latin typeface="Arial"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8924634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8BA3E111-1D16-4E8D-97D5-469A9B0A9BF9}" type="slidenum">
              <a:rPr lang="en-US" altLang="en-US" sz="1200" smtClean="0">
                <a:latin typeface="Arial" pitchFamily="34" charset="0"/>
              </a:rPr>
              <a:pPr/>
              <a:t>118</a:t>
            </a:fld>
            <a:endParaRPr lang="en-US" altLang="en-US" sz="1200" smtClean="0">
              <a:latin typeface="Arial" pitchFamily="34"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7227457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EB904A08-6DAF-4339-B219-04CB7BC4D73D}" type="slidenum">
              <a:rPr lang="en-US" altLang="en-US" sz="1200" smtClean="0">
                <a:latin typeface="Arial" pitchFamily="34" charset="0"/>
              </a:rPr>
              <a:pPr/>
              <a:t>119</a:t>
            </a:fld>
            <a:endParaRPr lang="en-US" altLang="en-US" sz="1200" smtClean="0">
              <a:latin typeface="Arial"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2445423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3D3EE4E6-C908-43A4-B07E-88D72F120D7F}" type="slidenum">
              <a:rPr lang="en-US" altLang="en-US" sz="1200" smtClean="0">
                <a:latin typeface="Arial" pitchFamily="34" charset="0"/>
              </a:rPr>
              <a:pPr/>
              <a:t>120</a:t>
            </a:fld>
            <a:endParaRPr lang="en-US" altLang="en-US" sz="1200" smtClean="0">
              <a:latin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94616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EDDFC51D-2A5B-415B-8553-B94C2EB29ED0}" type="slidenum">
              <a:rPr lang="en-US" altLang="en-US" sz="1200" smtClean="0">
                <a:solidFill>
                  <a:srgbClr val="000000"/>
                </a:solidFill>
                <a:latin typeface="Arial" pitchFamily="34" charset="0"/>
              </a:rPr>
              <a:pPr/>
              <a:t>6</a:t>
            </a:fld>
            <a:endParaRPr lang="en-US" altLang="en-US" sz="1200" smtClean="0">
              <a:solidFill>
                <a:srgbClr val="000000"/>
              </a:solidFill>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6628716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91D6FE28-7CDA-4230-BE1C-71CB943C8CF0}" type="slidenum">
              <a:rPr lang="en-US" altLang="en-US" sz="1200" smtClean="0">
                <a:latin typeface="Arial" pitchFamily="34" charset="0"/>
              </a:rPr>
              <a:pPr/>
              <a:t>121</a:t>
            </a:fld>
            <a:endParaRPr lang="en-US" altLang="en-US" sz="1200" smtClean="0">
              <a:latin typeface="Arial" pitchFamily="34"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8078275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CBE01C3C-3EFA-41EF-9625-D6F689035A10}" type="slidenum">
              <a:rPr lang="en-US" altLang="en-US" sz="1200" smtClean="0">
                <a:latin typeface="Arial" pitchFamily="34" charset="0"/>
              </a:rPr>
              <a:pPr/>
              <a:t>122</a:t>
            </a:fld>
            <a:endParaRPr lang="en-US" altLang="en-US" sz="1200" smtClean="0">
              <a:latin typeface="Arial" pitchFamily="34" charset="0"/>
            </a:endParaRPr>
          </a:p>
        </p:txBody>
      </p:sp>
      <p:sp>
        <p:nvSpPr>
          <p:cNvPr id="206851" name="Rectangle 2"/>
          <p:cNvSpPr>
            <a:spLocks noGrp="1" noRot="1" noChangeAspect="1" noChangeArrowheads="1" noTextEdit="1"/>
          </p:cNvSpPr>
          <p:nvPr>
            <p:ph type="sldImg"/>
          </p:nvPr>
        </p:nvSpPr>
        <p:spPr>
          <a:solidFill>
            <a:srgbClr val="FFFFFF"/>
          </a:solidFill>
          <a:ln/>
        </p:spPr>
      </p:sp>
      <p:sp>
        <p:nvSpPr>
          <p:cNvPr id="206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7867456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744A2A42-03BF-4130-8C8B-7B737463150C}" type="slidenum">
              <a:rPr lang="en-US" altLang="en-US" sz="1200" smtClean="0">
                <a:latin typeface="Arial" pitchFamily="34" charset="0"/>
              </a:rPr>
              <a:pPr/>
              <a:t>123</a:t>
            </a:fld>
            <a:endParaRPr lang="en-US" altLang="en-US" sz="1200" smtClean="0">
              <a:latin typeface="Arial" pitchFamily="34" charset="0"/>
            </a:endParaRPr>
          </a:p>
        </p:txBody>
      </p:sp>
      <p:sp>
        <p:nvSpPr>
          <p:cNvPr id="207875" name="Rectangle 2"/>
          <p:cNvSpPr>
            <a:spLocks noGrp="1" noRot="1" noChangeAspect="1" noChangeArrowheads="1" noTextEdit="1"/>
          </p:cNvSpPr>
          <p:nvPr>
            <p:ph type="sldImg"/>
          </p:nvPr>
        </p:nvSpPr>
        <p:spPr>
          <a:solidFill>
            <a:srgbClr val="FFFFFF"/>
          </a:solidFill>
          <a:ln/>
        </p:spPr>
      </p:sp>
      <p:sp>
        <p:nvSpPr>
          <p:cNvPr id="2078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2519180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8D1F4E59-D8DE-4ACF-8AC3-0B449B2E83D7}" type="slidenum">
              <a:rPr lang="en-US" altLang="en-US" sz="1200" smtClean="0">
                <a:latin typeface="Arial" pitchFamily="34" charset="0"/>
              </a:rPr>
              <a:pPr/>
              <a:t>124</a:t>
            </a:fld>
            <a:endParaRPr lang="en-US" altLang="en-US" sz="1200" smtClean="0">
              <a:latin typeface="Arial" pitchFamily="34" charset="0"/>
            </a:endParaRPr>
          </a:p>
        </p:txBody>
      </p:sp>
      <p:sp>
        <p:nvSpPr>
          <p:cNvPr id="208899" name="Rectangle 2"/>
          <p:cNvSpPr>
            <a:spLocks noGrp="1" noRot="1" noChangeAspect="1" noChangeArrowheads="1" noTextEdit="1"/>
          </p:cNvSpPr>
          <p:nvPr>
            <p:ph type="sldImg"/>
          </p:nvPr>
        </p:nvSpPr>
        <p:spPr>
          <a:solidFill>
            <a:srgbClr val="FFFFFF"/>
          </a:solidFill>
          <a:ln/>
        </p:spPr>
      </p:sp>
      <p:sp>
        <p:nvSpPr>
          <p:cNvPr id="2089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8480049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F2CDC108-AAD9-494A-9B47-47345F61431B}" type="slidenum">
              <a:rPr lang="en-US" altLang="en-US" sz="1200" smtClean="0">
                <a:latin typeface="Arial" pitchFamily="34" charset="0"/>
              </a:rPr>
              <a:pPr/>
              <a:t>125</a:t>
            </a:fld>
            <a:endParaRPr lang="en-US" altLang="en-US" sz="1200" smtClean="0">
              <a:latin typeface="Arial" pitchFamily="34" charset="0"/>
            </a:endParaRPr>
          </a:p>
        </p:txBody>
      </p:sp>
      <p:sp>
        <p:nvSpPr>
          <p:cNvPr id="209923" name="Rectangle 2"/>
          <p:cNvSpPr>
            <a:spLocks noGrp="1" noRot="1" noChangeAspect="1" noChangeArrowheads="1" noTextEdit="1"/>
          </p:cNvSpPr>
          <p:nvPr>
            <p:ph type="sldImg"/>
          </p:nvPr>
        </p:nvSpPr>
        <p:spPr>
          <a:solidFill>
            <a:srgbClr val="FFFFFF"/>
          </a:solidFill>
          <a:ln/>
        </p:spPr>
      </p:sp>
      <p:sp>
        <p:nvSpPr>
          <p:cNvPr id="2099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9766855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C17EFF2-DC65-44BF-B2B5-BE76623E9D10}" type="slidenum">
              <a:rPr lang="en-US" altLang="en-US" sz="1200" smtClean="0">
                <a:latin typeface="Arial" pitchFamily="34" charset="0"/>
              </a:rPr>
              <a:pPr/>
              <a:t>126</a:t>
            </a:fld>
            <a:endParaRPr lang="en-US" altLang="en-US" sz="1200" smtClean="0">
              <a:latin typeface="Arial" pitchFamily="34" charset="0"/>
            </a:endParaRPr>
          </a:p>
        </p:txBody>
      </p:sp>
      <p:sp>
        <p:nvSpPr>
          <p:cNvPr id="210947" name="Rectangle 2"/>
          <p:cNvSpPr>
            <a:spLocks noGrp="1" noRot="1" noChangeAspect="1" noChangeArrowheads="1" noTextEdit="1"/>
          </p:cNvSpPr>
          <p:nvPr>
            <p:ph type="sldImg"/>
          </p:nvPr>
        </p:nvSpPr>
        <p:spPr>
          <a:solidFill>
            <a:srgbClr val="FFFFFF"/>
          </a:solidFill>
          <a:ln/>
        </p:spPr>
      </p:sp>
      <p:sp>
        <p:nvSpPr>
          <p:cNvPr id="210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7105557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4DE5066D-9600-4CE5-9FB3-4AFDD20D2D67}" type="slidenum">
              <a:rPr lang="en-US" altLang="en-US" sz="1200" smtClean="0">
                <a:latin typeface="Arial" pitchFamily="34" charset="0"/>
              </a:rPr>
              <a:pPr/>
              <a:t>127</a:t>
            </a:fld>
            <a:endParaRPr lang="en-US" altLang="en-US" sz="1200" smtClean="0">
              <a:latin typeface="Arial" pitchFamily="34" charset="0"/>
            </a:endParaRPr>
          </a:p>
        </p:txBody>
      </p:sp>
      <p:sp>
        <p:nvSpPr>
          <p:cNvPr id="211971" name="Rectangle 2"/>
          <p:cNvSpPr>
            <a:spLocks noGrp="1" noRot="1" noChangeAspect="1" noChangeArrowheads="1" noTextEdit="1"/>
          </p:cNvSpPr>
          <p:nvPr>
            <p:ph type="sldImg"/>
          </p:nvPr>
        </p:nvSpPr>
        <p:spPr>
          <a:solidFill>
            <a:srgbClr val="FFFFFF"/>
          </a:solidFill>
          <a:ln/>
        </p:spPr>
      </p:sp>
      <p:sp>
        <p:nvSpPr>
          <p:cNvPr id="2119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27147727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946962D7-EE41-4AE8-8226-0A82F04FB340}" type="slidenum">
              <a:rPr lang="en-US" altLang="en-US" sz="1200" smtClean="0">
                <a:latin typeface="Arial" pitchFamily="34" charset="0"/>
              </a:rPr>
              <a:pPr/>
              <a:t>128</a:t>
            </a:fld>
            <a:endParaRPr lang="en-US" altLang="en-US" sz="1200" smtClean="0">
              <a:latin typeface="Arial" pitchFamily="34" charset="0"/>
            </a:endParaRPr>
          </a:p>
        </p:txBody>
      </p:sp>
      <p:sp>
        <p:nvSpPr>
          <p:cNvPr id="212995" name="Rectangle 2"/>
          <p:cNvSpPr>
            <a:spLocks noGrp="1" noRot="1" noChangeAspect="1" noChangeArrowheads="1" noTextEdit="1"/>
          </p:cNvSpPr>
          <p:nvPr>
            <p:ph type="sldImg"/>
          </p:nvPr>
        </p:nvSpPr>
        <p:spPr>
          <a:solidFill>
            <a:srgbClr val="FFFFFF"/>
          </a:solidFill>
          <a:ln/>
        </p:spPr>
      </p:sp>
      <p:sp>
        <p:nvSpPr>
          <p:cNvPr id="212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312698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F72CE7FA-3ECB-4387-A324-451955B7FFBE}" type="slidenum">
              <a:rPr lang="en-US" altLang="en-US" sz="1200" smtClean="0">
                <a:latin typeface="Arial" pitchFamily="34" charset="0"/>
              </a:rPr>
              <a:pPr/>
              <a:t>129</a:t>
            </a:fld>
            <a:endParaRPr lang="en-US" altLang="en-US" sz="1200" smtClean="0">
              <a:latin typeface="Arial" pitchFamily="34" charset="0"/>
            </a:endParaRPr>
          </a:p>
        </p:txBody>
      </p:sp>
      <p:sp>
        <p:nvSpPr>
          <p:cNvPr id="214019" name="Rectangle 2"/>
          <p:cNvSpPr>
            <a:spLocks noGrp="1" noRot="1" noChangeAspect="1" noChangeArrowheads="1" noTextEdit="1"/>
          </p:cNvSpPr>
          <p:nvPr>
            <p:ph type="sldImg"/>
          </p:nvPr>
        </p:nvSpPr>
        <p:spPr>
          <a:solidFill>
            <a:srgbClr val="FFFFFF"/>
          </a:solidFill>
          <a:ln/>
        </p:spPr>
      </p:sp>
      <p:sp>
        <p:nvSpPr>
          <p:cNvPr id="214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8560790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37888033-F578-4727-AC78-8B08999783AE}" type="slidenum">
              <a:rPr lang="en-US" altLang="en-US" sz="1200" smtClean="0">
                <a:latin typeface="Arial" pitchFamily="34" charset="0"/>
              </a:rPr>
              <a:pPr/>
              <a:t>130</a:t>
            </a:fld>
            <a:endParaRPr lang="en-US" altLang="en-US" sz="1200" smtClean="0">
              <a:latin typeface="Arial" pitchFamily="34" charset="0"/>
            </a:endParaRPr>
          </a:p>
        </p:txBody>
      </p:sp>
      <p:sp>
        <p:nvSpPr>
          <p:cNvPr id="215043" name="Rectangle 2"/>
          <p:cNvSpPr>
            <a:spLocks noGrp="1" noRot="1" noChangeAspect="1" noChangeArrowheads="1" noTextEdit="1"/>
          </p:cNvSpPr>
          <p:nvPr>
            <p:ph type="sldImg"/>
          </p:nvPr>
        </p:nvSpPr>
        <p:spPr>
          <a:solidFill>
            <a:srgbClr val="FFFFFF"/>
          </a:solidFill>
          <a:ln/>
        </p:spPr>
      </p:sp>
      <p:sp>
        <p:nvSpPr>
          <p:cNvPr id="215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80623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EDDFC51D-2A5B-415B-8553-B94C2EB29ED0}" type="slidenum">
              <a:rPr lang="en-US" altLang="en-US" sz="1200" smtClean="0">
                <a:solidFill>
                  <a:srgbClr val="000000"/>
                </a:solidFill>
                <a:latin typeface="Arial" pitchFamily="34" charset="0"/>
              </a:rPr>
              <a:pPr/>
              <a:t>7</a:t>
            </a:fld>
            <a:endParaRPr lang="en-US" altLang="en-US" sz="1200" smtClean="0">
              <a:solidFill>
                <a:srgbClr val="000000"/>
              </a:solidFill>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9194688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CEF59A46-4CC9-49DC-BF70-D97D411BEA6C}" type="slidenum">
              <a:rPr lang="en-US" altLang="en-US" sz="1200" smtClean="0">
                <a:latin typeface="Arial" pitchFamily="34" charset="0"/>
              </a:rPr>
              <a:pPr/>
              <a:t>132</a:t>
            </a:fld>
            <a:endParaRPr lang="en-US" altLang="en-US" sz="1200" smtClean="0">
              <a:latin typeface="Arial" pitchFamily="34"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4011551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05F96C3-0353-44C4-ABC1-C42AE17C694C}" type="slidenum">
              <a:rPr lang="en-US" altLang="en-US" sz="1200" smtClean="0">
                <a:latin typeface="Arial" pitchFamily="34" charset="0"/>
              </a:rPr>
              <a:pPr/>
              <a:t>133</a:t>
            </a:fld>
            <a:endParaRPr lang="en-US" altLang="en-US" sz="1200" smtClean="0">
              <a:latin typeface="Arial" pitchFamily="34" charset="0"/>
            </a:endParaRPr>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88034577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7ABA1D86-DEEE-4A84-A95D-C80912D45666}" type="slidenum">
              <a:rPr lang="en-US" altLang="en-US" sz="1200" smtClean="0">
                <a:latin typeface="Arial" pitchFamily="34" charset="0"/>
              </a:rPr>
              <a:pPr/>
              <a:t>134</a:t>
            </a:fld>
            <a:endParaRPr lang="en-US" altLang="en-US" sz="1200" smtClean="0">
              <a:latin typeface="Arial" pitchFamily="34" charset="0"/>
            </a:endParaRPr>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374850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4E1960F1-32D3-4C0A-AA39-F3D2C3410914}" type="slidenum">
              <a:rPr lang="en-US" altLang="en-US" sz="1200" smtClean="0">
                <a:latin typeface="Arial" pitchFamily="34" charset="0"/>
              </a:rPr>
              <a:pPr/>
              <a:t>135</a:t>
            </a:fld>
            <a:endParaRPr lang="en-US" altLang="en-US" sz="1200" smtClean="0">
              <a:latin typeface="Arial" pitchFamily="34"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90143964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FC48942F-667B-4AF2-9990-C668CA3C65EE}" type="slidenum">
              <a:rPr lang="en-US" altLang="en-US" sz="1200" smtClean="0">
                <a:latin typeface="Arial" pitchFamily="34" charset="0"/>
              </a:rPr>
              <a:pPr/>
              <a:t>136</a:t>
            </a:fld>
            <a:endParaRPr lang="en-US" altLang="en-US" sz="1200" smtClean="0">
              <a:latin typeface="Arial" pitchFamily="34"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9966138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79D7310D-172D-4460-B332-C67764A7898A}" type="slidenum">
              <a:rPr lang="en-US" altLang="en-US" sz="1200" smtClean="0">
                <a:latin typeface="Arial" pitchFamily="34" charset="0"/>
              </a:rPr>
              <a:pPr/>
              <a:t>137</a:t>
            </a:fld>
            <a:endParaRPr lang="en-US" altLang="en-US" sz="1200" smtClean="0">
              <a:latin typeface="Arial" pitchFamily="34"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2813752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C1EDA5D5-4F6C-45AC-9F15-CECDDFEDA27B}" type="slidenum">
              <a:rPr lang="en-US" altLang="en-US" sz="1200" smtClean="0">
                <a:latin typeface="Arial" pitchFamily="34" charset="0"/>
              </a:rPr>
              <a:pPr/>
              <a:t>138</a:t>
            </a:fld>
            <a:endParaRPr lang="en-US" altLang="en-US" sz="1200" smtClean="0">
              <a:latin typeface="Arial"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662243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90B2CB0D-2BD9-411B-8D59-90D37098335D}" type="slidenum">
              <a:rPr lang="en-US" altLang="en-US" sz="1200" smtClean="0">
                <a:latin typeface="Arial" pitchFamily="34" charset="0"/>
              </a:rPr>
              <a:pPr/>
              <a:t>139</a:t>
            </a:fld>
            <a:endParaRPr lang="en-US" altLang="en-US" sz="1200" smtClean="0">
              <a:latin typeface="Arial" pitchFamily="34" charset="0"/>
            </a:endParaRPr>
          </a:p>
        </p:txBody>
      </p:sp>
      <p:sp>
        <p:nvSpPr>
          <p:cNvPr id="223235" name="Rectangle 2"/>
          <p:cNvSpPr>
            <a:spLocks noGrp="1" noRot="1" noChangeAspect="1" noChangeArrowheads="1" noTextEdit="1"/>
          </p:cNvSpPr>
          <p:nvPr>
            <p:ph type="sldImg"/>
          </p:nvPr>
        </p:nvSpPr>
        <p:spPr>
          <a:solidFill>
            <a:srgbClr val="FFFFFF"/>
          </a:solidFill>
          <a:ln/>
        </p:spPr>
      </p:sp>
      <p:sp>
        <p:nvSpPr>
          <p:cNvPr id="223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8407032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CDB1C736-8570-48AB-BD3B-2675E8E69D9E}" type="slidenum">
              <a:rPr lang="en-US" altLang="en-US" sz="1200" smtClean="0">
                <a:latin typeface="Arial" pitchFamily="34" charset="0"/>
              </a:rPr>
              <a:pPr/>
              <a:t>140</a:t>
            </a:fld>
            <a:endParaRPr lang="en-US" altLang="en-US" sz="1200" smtClean="0">
              <a:latin typeface="Arial" pitchFamily="34" charset="0"/>
            </a:endParaRPr>
          </a:p>
        </p:txBody>
      </p:sp>
      <p:sp>
        <p:nvSpPr>
          <p:cNvPr id="224259" name="Rectangle 1026"/>
          <p:cNvSpPr>
            <a:spLocks noGrp="1" noRot="1" noChangeAspect="1" noChangeArrowheads="1" noTextEdit="1"/>
          </p:cNvSpPr>
          <p:nvPr>
            <p:ph type="sldImg"/>
          </p:nvPr>
        </p:nvSpPr>
        <p:spPr>
          <a:solidFill>
            <a:srgbClr val="FFFFFF"/>
          </a:solidFill>
          <a:ln/>
        </p:spPr>
      </p:sp>
      <p:sp>
        <p:nvSpPr>
          <p:cNvPr id="22426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4584716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ECA98C99-8B37-4EC0-BA62-88BE92C848E3}" type="slidenum">
              <a:rPr lang="en-US" altLang="en-US" sz="1200" smtClean="0">
                <a:solidFill>
                  <a:srgbClr val="000000"/>
                </a:solidFill>
                <a:latin typeface="Arial" pitchFamily="34" charset="0"/>
              </a:rPr>
              <a:pPr/>
              <a:t>141</a:t>
            </a:fld>
            <a:endParaRPr lang="en-US" altLang="en-US" sz="1200" smtClean="0">
              <a:solidFill>
                <a:srgbClr val="000000"/>
              </a:solidFill>
              <a:latin typeface="Arial" pitchFamily="34"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32537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A7013B0-3B1B-4DE9-8433-3993107FCB70}" type="slidenum">
              <a:rPr lang="en-US" altLang="en-US" sz="1200" smtClean="0">
                <a:latin typeface="Arial" pitchFamily="34" charset="0"/>
              </a:rPr>
              <a:pPr/>
              <a:t>8</a:t>
            </a:fld>
            <a:endParaRPr lang="en-US" altLang="en-US" sz="1200" smtClean="0">
              <a:latin typeface="Arial" pitchFamily="34" charset="0"/>
            </a:endParaRPr>
          </a:p>
        </p:txBody>
      </p:sp>
      <p:sp>
        <p:nvSpPr>
          <p:cNvPr id="157699" name="Rectangle 1026"/>
          <p:cNvSpPr>
            <a:spLocks noGrp="1" noRot="1" noChangeAspect="1" noChangeArrowheads="1" noTextEdit="1"/>
          </p:cNvSpPr>
          <p:nvPr>
            <p:ph type="sldImg"/>
          </p:nvPr>
        </p:nvSpPr>
        <p:spPr>
          <a:solidFill>
            <a:srgbClr val="FFFFFF"/>
          </a:solidFill>
          <a:ln/>
        </p:spPr>
      </p:sp>
      <p:sp>
        <p:nvSpPr>
          <p:cNvPr id="15770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971415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835BC9D1-1FF6-45B6-835F-77D650A0DF90}" type="slidenum">
              <a:rPr lang="en-US" altLang="en-US" sz="1200" smtClean="0">
                <a:latin typeface="Arial" pitchFamily="34" charset="0"/>
              </a:rPr>
              <a:pPr/>
              <a:t>143</a:t>
            </a:fld>
            <a:endParaRPr lang="en-US" altLang="en-US" sz="1200" smtClean="0">
              <a:latin typeface="Arial" pitchFamily="34" charset="0"/>
            </a:endParaRPr>
          </a:p>
        </p:txBody>
      </p:sp>
      <p:sp>
        <p:nvSpPr>
          <p:cNvPr id="226307" name="Rectangle 1026"/>
          <p:cNvSpPr>
            <a:spLocks noGrp="1" noRot="1" noChangeAspect="1" noChangeArrowheads="1" noTextEdit="1"/>
          </p:cNvSpPr>
          <p:nvPr>
            <p:ph type="sldImg"/>
          </p:nvPr>
        </p:nvSpPr>
        <p:spPr>
          <a:solidFill>
            <a:srgbClr val="FFFFFF"/>
          </a:solidFill>
          <a:ln/>
        </p:spPr>
      </p:sp>
      <p:sp>
        <p:nvSpPr>
          <p:cNvPr id="22630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594804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005888C-45AC-4EFE-AA6B-4530A4D529A1}" type="slidenum">
              <a:rPr lang="en-US" altLang="en-US" sz="1200" smtClean="0">
                <a:latin typeface="Arial" pitchFamily="34" charset="0"/>
              </a:rPr>
              <a:pPr/>
              <a:t>144</a:t>
            </a:fld>
            <a:endParaRPr lang="en-US" altLang="en-US" sz="1200" smtClean="0">
              <a:latin typeface="Arial" pitchFamily="34" charset="0"/>
            </a:endParaRPr>
          </a:p>
        </p:txBody>
      </p:sp>
      <p:sp>
        <p:nvSpPr>
          <p:cNvPr id="227331" name="Rectangle 1026"/>
          <p:cNvSpPr>
            <a:spLocks noGrp="1" noRot="1" noChangeAspect="1" noChangeArrowheads="1" noTextEdit="1"/>
          </p:cNvSpPr>
          <p:nvPr>
            <p:ph type="sldImg"/>
          </p:nvPr>
        </p:nvSpPr>
        <p:spPr>
          <a:solidFill>
            <a:srgbClr val="FFFFFF"/>
          </a:solidFill>
          <a:ln/>
        </p:spPr>
      </p:sp>
      <p:sp>
        <p:nvSpPr>
          <p:cNvPr id="22733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183186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3CCB670B-0E60-4F8D-83DA-B7A2F64AA6A3}" type="slidenum">
              <a:rPr lang="en-US" altLang="en-US" sz="1200" smtClean="0">
                <a:latin typeface="Arial" pitchFamily="34" charset="0"/>
              </a:rPr>
              <a:pPr/>
              <a:t>145</a:t>
            </a:fld>
            <a:endParaRPr lang="en-US" altLang="en-US" sz="1200" smtClean="0">
              <a:latin typeface="Arial" pitchFamily="34" charset="0"/>
            </a:endParaRPr>
          </a:p>
        </p:txBody>
      </p:sp>
      <p:sp>
        <p:nvSpPr>
          <p:cNvPr id="228355" name="Rectangle 1026"/>
          <p:cNvSpPr>
            <a:spLocks noGrp="1" noRot="1" noChangeAspect="1" noChangeArrowheads="1" noTextEdit="1"/>
          </p:cNvSpPr>
          <p:nvPr>
            <p:ph type="sldImg"/>
          </p:nvPr>
        </p:nvSpPr>
        <p:spPr>
          <a:solidFill>
            <a:srgbClr val="FFFFFF"/>
          </a:solidFill>
          <a:ln/>
        </p:spPr>
      </p:sp>
      <p:sp>
        <p:nvSpPr>
          <p:cNvPr id="22835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30575921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FBF2DF46-CAF5-4272-8994-DC62E34CC078}" type="slidenum">
              <a:rPr lang="en-US" altLang="en-US" sz="1200" smtClean="0">
                <a:latin typeface="Arial" pitchFamily="34" charset="0"/>
              </a:rPr>
              <a:pPr/>
              <a:t>146</a:t>
            </a:fld>
            <a:endParaRPr lang="en-US" altLang="en-US" sz="1200" smtClean="0">
              <a:latin typeface="Arial" pitchFamily="34" charset="0"/>
            </a:endParaRPr>
          </a:p>
        </p:txBody>
      </p:sp>
      <p:sp>
        <p:nvSpPr>
          <p:cNvPr id="229379" name="Rectangle 1026"/>
          <p:cNvSpPr>
            <a:spLocks noGrp="1" noRot="1" noChangeAspect="1" noChangeArrowheads="1" noTextEdit="1"/>
          </p:cNvSpPr>
          <p:nvPr>
            <p:ph type="sldImg"/>
          </p:nvPr>
        </p:nvSpPr>
        <p:spPr>
          <a:solidFill>
            <a:srgbClr val="FFFFFF"/>
          </a:solidFill>
          <a:ln/>
        </p:spPr>
      </p:sp>
      <p:sp>
        <p:nvSpPr>
          <p:cNvPr id="22938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7763829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B1171FE4-CB8F-4217-B165-7D90FD7AFEAC}" type="slidenum">
              <a:rPr lang="en-US" altLang="en-US" sz="1200" smtClean="0">
                <a:latin typeface="Arial" pitchFamily="34" charset="0"/>
              </a:rPr>
              <a:pPr/>
              <a:t>147</a:t>
            </a:fld>
            <a:endParaRPr lang="en-US" altLang="en-US" sz="1200" smtClean="0">
              <a:latin typeface="Arial" pitchFamily="34"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8690308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385EEA8E-0FEE-4E28-BD92-82CF898F7BC6}" type="slidenum">
              <a:rPr lang="en-US" altLang="en-US" sz="1200" smtClean="0">
                <a:latin typeface="Arial" pitchFamily="34" charset="0"/>
              </a:rPr>
              <a:pPr/>
              <a:t>157</a:t>
            </a:fld>
            <a:endParaRPr lang="en-US" altLang="en-US" sz="1200" smtClean="0">
              <a:latin typeface="Arial" pitchFamily="34"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itchFamily="-106" charset="0"/>
              <a:ea typeface="ＭＳ Ｐゴシック" pitchFamily="34" charset="-128"/>
            </a:endParaRPr>
          </a:p>
        </p:txBody>
      </p:sp>
    </p:spTree>
    <p:extLst>
      <p:ext uri="{BB962C8B-B14F-4D97-AF65-F5344CB8AC3E}">
        <p14:creationId xmlns:p14="http://schemas.microsoft.com/office/powerpoint/2010/main" val="14042527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6AD1BCB4-C115-449B-B359-1C1E10C2A21C}" type="slidenum">
              <a:rPr lang="en-US" altLang="en-US" sz="1200" smtClean="0">
                <a:latin typeface="Arial" pitchFamily="34" charset="0"/>
              </a:rPr>
              <a:pPr/>
              <a:t>158</a:t>
            </a:fld>
            <a:endParaRPr lang="en-US" altLang="en-US" sz="1200" smtClean="0">
              <a:latin typeface="Arial" pitchFamily="34"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45591948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36B9C1F2-12ED-4D90-9FDD-BDD96C538A69}" type="slidenum">
              <a:rPr lang="en-US" altLang="en-US" sz="1200" smtClean="0">
                <a:latin typeface="Arial" pitchFamily="34" charset="0"/>
              </a:rPr>
              <a:pPr/>
              <a:t>159</a:t>
            </a:fld>
            <a:endParaRPr lang="en-US" altLang="en-US" sz="1200" smtClean="0">
              <a:latin typeface="Arial" pitchFamily="34"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53159568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A64F68C8-28BF-4DBD-B9AB-ED6FD56621D9}" type="slidenum">
              <a:rPr lang="en-US" altLang="en-US" sz="1200" smtClean="0">
                <a:latin typeface="Arial" pitchFamily="34" charset="0"/>
              </a:rPr>
              <a:pPr/>
              <a:t>160</a:t>
            </a:fld>
            <a:endParaRPr lang="en-US" altLang="en-US" sz="1200" smtClean="0">
              <a:latin typeface="Arial" pitchFamily="34" charset="0"/>
            </a:endParaRPr>
          </a:p>
        </p:txBody>
      </p:sp>
      <p:sp>
        <p:nvSpPr>
          <p:cNvPr id="234499" name="Rectangle 1026"/>
          <p:cNvSpPr>
            <a:spLocks noGrp="1" noRot="1" noChangeAspect="1" noChangeArrowheads="1" noTextEdit="1"/>
          </p:cNvSpPr>
          <p:nvPr>
            <p:ph type="sldImg"/>
          </p:nvPr>
        </p:nvSpPr>
        <p:spPr>
          <a:solidFill>
            <a:srgbClr val="FFFFFF"/>
          </a:solidFill>
          <a:ln/>
        </p:spPr>
      </p:sp>
      <p:sp>
        <p:nvSpPr>
          <p:cNvPr id="23450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69780895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D3ED9CFF-B1E7-4474-AE8A-389752661221}" type="slidenum">
              <a:rPr lang="en-US" altLang="en-US" sz="1200" smtClean="0">
                <a:latin typeface="Arial" pitchFamily="34" charset="0"/>
              </a:rPr>
              <a:pPr/>
              <a:t>161</a:t>
            </a:fld>
            <a:endParaRPr lang="en-US" altLang="en-US" sz="1200" smtClean="0">
              <a:latin typeface="Arial" pitchFamily="34" charset="0"/>
            </a:endParaRPr>
          </a:p>
        </p:txBody>
      </p:sp>
      <p:sp>
        <p:nvSpPr>
          <p:cNvPr id="235523" name="Rectangle 2"/>
          <p:cNvSpPr>
            <a:spLocks noGrp="1" noRot="1" noChangeAspect="1" noChangeArrowheads="1" noTextEdit="1"/>
          </p:cNvSpPr>
          <p:nvPr>
            <p:ph type="sldImg"/>
          </p:nvPr>
        </p:nvSpPr>
        <p:spPr>
          <a:solidFill>
            <a:srgbClr val="FFFFFF"/>
          </a:solidFill>
          <a:ln/>
        </p:spPr>
      </p:sp>
      <p:sp>
        <p:nvSpPr>
          <p:cNvPr id="2355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3062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6E157C79-60D7-4D82-8CF5-3A668B4C3D3D}" type="slidenum">
              <a:rPr lang="en-US" altLang="en-US" sz="1200" smtClean="0">
                <a:latin typeface="Arial" pitchFamily="34" charset="0"/>
              </a:rPr>
              <a:pPr/>
              <a:t>9</a:t>
            </a:fld>
            <a:endParaRPr lang="en-US" altLang="en-US" sz="1200" smtClean="0">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171123307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7B7F6941-0C9E-4A05-A89E-35D4425218B6}" type="slidenum">
              <a:rPr lang="en-US" altLang="en-US" sz="1200" smtClean="0">
                <a:latin typeface="Arial" pitchFamily="34" charset="0"/>
              </a:rPr>
              <a:pPr/>
              <a:t>162</a:t>
            </a:fld>
            <a:endParaRPr lang="en-US" altLang="en-US" sz="1200" smtClean="0">
              <a:latin typeface="Arial" pitchFamily="34" charset="0"/>
            </a:endParaRPr>
          </a:p>
        </p:txBody>
      </p:sp>
      <p:sp>
        <p:nvSpPr>
          <p:cNvPr id="236547" name="Rectangle 1026"/>
          <p:cNvSpPr>
            <a:spLocks noGrp="1" noRot="1" noChangeAspect="1" noChangeArrowheads="1" noTextEdit="1"/>
          </p:cNvSpPr>
          <p:nvPr>
            <p:ph type="sldImg"/>
          </p:nvPr>
        </p:nvSpPr>
        <p:spPr>
          <a:solidFill>
            <a:srgbClr val="FFFFFF"/>
          </a:solidFill>
          <a:ln/>
        </p:spPr>
      </p:sp>
      <p:sp>
        <p:nvSpPr>
          <p:cNvPr id="236548"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31440732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6A58EB44-77CF-4AAC-BBE5-25B1F2115F66}" type="slidenum">
              <a:rPr lang="en-US" altLang="en-US" sz="1200" smtClean="0">
                <a:latin typeface="Arial" pitchFamily="34" charset="0"/>
              </a:rPr>
              <a:pPr/>
              <a:t>163</a:t>
            </a:fld>
            <a:endParaRPr lang="en-US" altLang="en-US" sz="1200" smtClean="0">
              <a:latin typeface="Arial" pitchFamily="34" charset="0"/>
            </a:endParaRPr>
          </a:p>
        </p:txBody>
      </p:sp>
      <p:sp>
        <p:nvSpPr>
          <p:cNvPr id="237571" name="Rectangle 1026"/>
          <p:cNvSpPr>
            <a:spLocks noGrp="1" noRot="1" noChangeAspect="1" noChangeArrowheads="1" noTextEdit="1"/>
          </p:cNvSpPr>
          <p:nvPr>
            <p:ph type="sldImg"/>
          </p:nvPr>
        </p:nvSpPr>
        <p:spPr>
          <a:solidFill>
            <a:srgbClr val="FFFFFF"/>
          </a:solidFill>
          <a:ln/>
        </p:spPr>
      </p:sp>
      <p:sp>
        <p:nvSpPr>
          <p:cNvPr id="23757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2500047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B5ADC25B-757E-4029-BFD2-2C0D5345EA16}" type="slidenum">
              <a:rPr lang="en-US" altLang="en-US" sz="1200" smtClean="0">
                <a:latin typeface="Arial" pitchFamily="34" charset="0"/>
              </a:rPr>
              <a:pPr/>
              <a:t>164</a:t>
            </a:fld>
            <a:endParaRPr lang="en-US" altLang="en-US" sz="1200" smtClean="0">
              <a:latin typeface="Arial" pitchFamily="34" charset="0"/>
            </a:endParaRPr>
          </a:p>
        </p:txBody>
      </p:sp>
      <p:sp>
        <p:nvSpPr>
          <p:cNvPr id="238595" name="Rectangle 1026"/>
          <p:cNvSpPr>
            <a:spLocks noGrp="1" noRot="1" noChangeAspect="1" noChangeArrowheads="1" noTextEdit="1"/>
          </p:cNvSpPr>
          <p:nvPr>
            <p:ph type="sldImg"/>
          </p:nvPr>
        </p:nvSpPr>
        <p:spPr>
          <a:solidFill>
            <a:srgbClr val="FFFFFF"/>
          </a:solidFill>
          <a:ln/>
        </p:spPr>
      </p:sp>
      <p:sp>
        <p:nvSpPr>
          <p:cNvPr id="238596"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smtClean="0">
                <a:latin typeface="Arial" pitchFamily="34" charset="0"/>
                <a:ea typeface="ＭＳ Ｐゴシック" pitchFamily="34" charset="-128"/>
              </a:rPr>
              <a:t>metric prefixes…</a:t>
            </a:r>
          </a:p>
        </p:txBody>
      </p:sp>
    </p:spTree>
    <p:extLst>
      <p:ext uri="{BB962C8B-B14F-4D97-AF65-F5344CB8AC3E}">
        <p14:creationId xmlns:p14="http://schemas.microsoft.com/office/powerpoint/2010/main" val="422209505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fld id="{8D98FAD4-CF16-475F-AB9A-04D43445293F}" type="slidenum">
              <a:rPr lang="en-US" altLang="en-US" sz="1200" smtClean="0">
                <a:latin typeface="Arial" pitchFamily="34" charset="0"/>
              </a:rPr>
              <a:pPr/>
              <a:t>165</a:t>
            </a:fld>
            <a:endParaRPr lang="en-US" altLang="en-US" sz="1200" smtClean="0">
              <a:latin typeface="Arial" pitchFamily="34" charset="0"/>
            </a:endParaRPr>
          </a:p>
        </p:txBody>
      </p:sp>
      <p:sp>
        <p:nvSpPr>
          <p:cNvPr id="239619" name="Rectangle 1026"/>
          <p:cNvSpPr>
            <a:spLocks noGrp="1" noRot="1" noChangeAspect="1" noChangeArrowheads="1" noTextEdit="1"/>
          </p:cNvSpPr>
          <p:nvPr>
            <p:ph type="sldImg"/>
          </p:nvPr>
        </p:nvSpPr>
        <p:spPr>
          <a:solidFill>
            <a:srgbClr val="FFFFFF"/>
          </a:solidFill>
          <a:ln/>
        </p:spPr>
      </p:sp>
      <p:sp>
        <p:nvSpPr>
          <p:cNvPr id="2396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400793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5C93BB-EE6A-4C9B-9DDD-E5A3E577FBF9}" type="slidenum">
              <a:rPr lang="en-US"/>
              <a:pPr>
                <a:defRPr/>
              </a:pPr>
              <a:t>‹#›</a:t>
            </a:fld>
            <a:endParaRPr lang="en-US"/>
          </a:p>
        </p:txBody>
      </p:sp>
    </p:spTree>
    <p:extLst>
      <p:ext uri="{BB962C8B-B14F-4D97-AF65-F5344CB8AC3E}">
        <p14:creationId xmlns:p14="http://schemas.microsoft.com/office/powerpoint/2010/main" val="185164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B880E0-3A02-4000-93EB-37ABDA04277F}" type="slidenum">
              <a:rPr lang="en-US"/>
              <a:pPr>
                <a:defRPr/>
              </a:pPr>
              <a:t>‹#›</a:t>
            </a:fld>
            <a:endParaRPr lang="en-US"/>
          </a:p>
        </p:txBody>
      </p:sp>
    </p:spTree>
    <p:extLst>
      <p:ext uri="{BB962C8B-B14F-4D97-AF65-F5344CB8AC3E}">
        <p14:creationId xmlns:p14="http://schemas.microsoft.com/office/powerpoint/2010/main" val="14911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2EB0F6-CB8B-41C5-9153-8483520383C7}" type="slidenum">
              <a:rPr lang="en-US"/>
              <a:pPr>
                <a:defRPr/>
              </a:pPr>
              <a:t>‹#›</a:t>
            </a:fld>
            <a:endParaRPr lang="en-US"/>
          </a:p>
        </p:txBody>
      </p:sp>
    </p:spTree>
    <p:extLst>
      <p:ext uri="{BB962C8B-B14F-4D97-AF65-F5344CB8AC3E}">
        <p14:creationId xmlns:p14="http://schemas.microsoft.com/office/powerpoint/2010/main" val="121223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6ECD50-09D0-4D08-9AFA-0A0ECF648A77}" type="slidenum">
              <a:rPr lang="en-US"/>
              <a:pPr>
                <a:defRPr/>
              </a:pPr>
              <a:t>‹#›</a:t>
            </a:fld>
            <a:endParaRPr lang="en-US"/>
          </a:p>
        </p:txBody>
      </p:sp>
    </p:spTree>
    <p:extLst>
      <p:ext uri="{BB962C8B-B14F-4D97-AF65-F5344CB8AC3E}">
        <p14:creationId xmlns:p14="http://schemas.microsoft.com/office/powerpoint/2010/main" val="314054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AD7E26-DE1C-43D5-85A8-2D4929C63288}" type="slidenum">
              <a:rPr lang="en-US"/>
              <a:pPr>
                <a:defRPr/>
              </a:pPr>
              <a:t>‹#›</a:t>
            </a:fld>
            <a:endParaRPr lang="en-US"/>
          </a:p>
        </p:txBody>
      </p:sp>
    </p:spTree>
    <p:extLst>
      <p:ext uri="{BB962C8B-B14F-4D97-AF65-F5344CB8AC3E}">
        <p14:creationId xmlns:p14="http://schemas.microsoft.com/office/powerpoint/2010/main" val="40215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A6F345-0A06-4561-9A27-B2AAE1E45015}" type="slidenum">
              <a:rPr lang="en-US"/>
              <a:pPr>
                <a:defRPr/>
              </a:pPr>
              <a:t>‹#›</a:t>
            </a:fld>
            <a:endParaRPr lang="en-US"/>
          </a:p>
        </p:txBody>
      </p:sp>
    </p:spTree>
    <p:extLst>
      <p:ext uri="{BB962C8B-B14F-4D97-AF65-F5344CB8AC3E}">
        <p14:creationId xmlns:p14="http://schemas.microsoft.com/office/powerpoint/2010/main" val="18348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47D9EE-E5C9-47BC-BF9B-BCE32D6D83EB}" type="slidenum">
              <a:rPr lang="en-US"/>
              <a:pPr>
                <a:defRPr/>
              </a:pPr>
              <a:t>‹#›</a:t>
            </a:fld>
            <a:endParaRPr lang="en-US"/>
          </a:p>
        </p:txBody>
      </p:sp>
    </p:spTree>
    <p:extLst>
      <p:ext uri="{BB962C8B-B14F-4D97-AF65-F5344CB8AC3E}">
        <p14:creationId xmlns:p14="http://schemas.microsoft.com/office/powerpoint/2010/main" val="251828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B66C5C-F94A-4DA0-BFF2-5335DBA0F55A}" type="slidenum">
              <a:rPr lang="en-US"/>
              <a:pPr>
                <a:defRPr/>
              </a:pPr>
              <a:t>‹#›</a:t>
            </a:fld>
            <a:endParaRPr lang="en-US"/>
          </a:p>
        </p:txBody>
      </p:sp>
    </p:spTree>
    <p:extLst>
      <p:ext uri="{BB962C8B-B14F-4D97-AF65-F5344CB8AC3E}">
        <p14:creationId xmlns:p14="http://schemas.microsoft.com/office/powerpoint/2010/main" val="375026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6CE0B85-D403-4614-B11C-F47041AF5CA9}" type="slidenum">
              <a:rPr lang="en-US"/>
              <a:pPr>
                <a:defRPr/>
              </a:pPr>
              <a:t>‹#›</a:t>
            </a:fld>
            <a:endParaRPr lang="en-US"/>
          </a:p>
        </p:txBody>
      </p:sp>
    </p:spTree>
    <p:extLst>
      <p:ext uri="{BB962C8B-B14F-4D97-AF65-F5344CB8AC3E}">
        <p14:creationId xmlns:p14="http://schemas.microsoft.com/office/powerpoint/2010/main" val="400800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643007C-8AF9-40BD-80C3-6DC8CF64E85F}" type="slidenum">
              <a:rPr lang="en-US"/>
              <a:pPr>
                <a:defRPr/>
              </a:pPr>
              <a:t>‹#›</a:t>
            </a:fld>
            <a:endParaRPr lang="en-US"/>
          </a:p>
        </p:txBody>
      </p:sp>
    </p:spTree>
    <p:extLst>
      <p:ext uri="{BB962C8B-B14F-4D97-AF65-F5344CB8AC3E}">
        <p14:creationId xmlns:p14="http://schemas.microsoft.com/office/powerpoint/2010/main" val="3533828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7A65F8-8F85-4349-BD9E-AFD21CD11ACB}" type="slidenum">
              <a:rPr lang="en-US"/>
              <a:pPr>
                <a:defRPr/>
              </a:pPr>
              <a:t>‹#›</a:t>
            </a:fld>
            <a:endParaRPr lang="en-US"/>
          </a:p>
        </p:txBody>
      </p:sp>
    </p:spTree>
    <p:extLst>
      <p:ext uri="{BB962C8B-B14F-4D97-AF65-F5344CB8AC3E}">
        <p14:creationId xmlns:p14="http://schemas.microsoft.com/office/powerpoint/2010/main" val="427799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51BE4-DB04-4BAA-8303-184EC1B80B44}" type="slidenum">
              <a:rPr lang="en-US"/>
              <a:pPr>
                <a:defRPr/>
              </a:pPr>
              <a:t>‹#›</a:t>
            </a:fld>
            <a:endParaRPr lang="en-US"/>
          </a:p>
        </p:txBody>
      </p:sp>
    </p:spTree>
    <p:extLst>
      <p:ext uri="{BB962C8B-B14F-4D97-AF65-F5344CB8AC3E}">
        <p14:creationId xmlns:p14="http://schemas.microsoft.com/office/powerpoint/2010/main" val="318026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0"/>
              </a:spcBef>
              <a:defRPr sz="1400">
                <a:latin typeface="+mn-lt"/>
                <a:ea typeface="ＭＳ Ｐゴシック" pitchFamily="-106"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a:latin typeface="+mn-lt"/>
                <a:ea typeface="ＭＳ Ｐゴシック" pitchFamily="-106"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a:latin typeface="Arial" pitchFamily="34" charset="0"/>
              </a:defRPr>
            </a:lvl1pPr>
          </a:lstStyle>
          <a:p>
            <a:pPr>
              <a:defRPr/>
            </a:pPr>
            <a:fld id="{21C21436-FA4D-4FE0-B306-6678A75DD8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2pPr>
      <a:lvl3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3pPr>
      <a:lvl4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4pPr>
      <a:lvl5pPr algn="ctr" rtl="0" eaLnBrk="0" fontAlgn="base" hangingPunct="0">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5pPr>
      <a:lvl6pPr marL="4572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6pPr>
      <a:lvl7pPr marL="9144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7pPr>
      <a:lvl8pPr marL="13716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8pPr>
      <a:lvl9pPr marL="1828800" algn="ctr" rtl="0" fontAlgn="base">
        <a:spcBef>
          <a:spcPct val="0"/>
        </a:spcBef>
        <a:spcAft>
          <a:spcPct val="0"/>
        </a:spcAft>
        <a:defRPr sz="4400">
          <a:solidFill>
            <a:schemeClr val="tx2"/>
          </a:solidFill>
          <a:latin typeface="Arial" pitchFamily="-106" charset="0"/>
          <a:ea typeface="ＭＳ Ｐゴシック" pitchFamily="-106" charset="-128"/>
          <a:cs typeface="ＭＳ Ｐゴシック" pitchFamily="-10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0"/>
              </a:spcBef>
              <a:defRPr sz="1400">
                <a:solidFill>
                  <a:srgbClr val="000000"/>
                </a:solidFill>
                <a:latin typeface="+mn-lt"/>
                <a:ea typeface="ＭＳ Ｐゴシック" pitchFamily="-108" charset="-128"/>
                <a:cs typeface="ＭＳ Ｐゴシック" pitchFamily="-108"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mn-lt"/>
                <a:ea typeface="ＭＳ Ｐゴシック" pitchFamily="-108" charset="-128"/>
                <a:cs typeface="ＭＳ Ｐゴシック" pitchFamily="-108"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pitchFamily="34" charset="0"/>
              </a:defRPr>
            </a:lvl1pPr>
          </a:lstStyle>
          <a:p>
            <a:pPr>
              <a:defRPr/>
            </a:pPr>
            <a:fld id="{0ED4CFAB-45B2-4AEC-930B-BD4B906E52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ustomXml" Target="../ink/ink1.xml"/><Relationship Id="rId3" Type="http://schemas.openxmlformats.org/officeDocument/2006/relationships/image" Target="../media/image7.e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0.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1.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1.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2.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2.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3.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4.gi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20.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20.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0.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20.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20.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20.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20.png"/></Relationships>
</file>

<file path=ppt/slides/_rels/slide13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6.xml"/><Relationship Id="rId3" Type="http://schemas.openxmlformats.org/officeDocument/2006/relationships/notesSlide" Target="../notesSlides/notesSlide7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20.png"/></Relationships>
</file>

<file path=ppt/slides/_rels/slide144.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32.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2.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38.pn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20.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8.jpeg"/></Relationships>
</file>

<file path=ppt/slides/_rels/slide16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6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20.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hyperlink" Target="towel.mp4"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hyperlink" Target="mit_cornell_crash.mp4" TargetMode="External"/><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3.xml.rels><?xml version="1.0" encoding="UTF-8" standalone="yes"?>
<Relationships xmlns="http://schemas.openxmlformats.org/package/2006/relationships"><Relationship Id="rId3" Type="http://schemas.openxmlformats.org/officeDocument/2006/relationships/hyperlink" Target="cornell_mit.mp4"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customXml" Target="../ink/ink3.xml"/><Relationship Id="rId5" Type="http://schemas.openxmlformats.org/officeDocument/2006/relationships/image" Target="../media/image21.emf"/><Relationship Id="rId1" Type="http://schemas.openxmlformats.org/officeDocument/2006/relationships/slideLayout" Target="../slideLayouts/slideLayout1.xml"/><Relationship Id="rId2" Type="http://schemas.openxmlformats.org/officeDocument/2006/relationships/customXml" Target="../ink/ink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ustomXml" Target="../ink/ink4.xml"/><Relationship Id="rId3" Type="http://schemas.openxmlformats.org/officeDocument/2006/relationships/image" Target="../media/image2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ustomXml" Target="../ink/ink5.xml"/><Relationship Id="rId3" Type="http://schemas.openxmlformats.org/officeDocument/2006/relationships/image" Target="../media/image2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ustomXml" Target="../ink/ink6.xml"/><Relationship Id="rId3" Type="http://schemas.openxmlformats.org/officeDocument/2006/relationships/image" Target="../media/image2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ustomXml" Target="../ink/ink7.xml"/><Relationship Id="rId3" Type="http://schemas.openxmlformats.org/officeDocument/2006/relationships/image" Target="../media/image25.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ustomXml" Target="../ink/ink8.xml"/><Relationship Id="rId3" Type="http://schemas.openxmlformats.org/officeDocument/2006/relationships/image" Target="../media/image26.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ustomXml" Target="../ink/ink9.xml"/><Relationship Id="rId3" Type="http://schemas.openxmlformats.org/officeDocument/2006/relationships/image" Target="../media/image27.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ustomXml" Target="../ink/ink10.xml"/><Relationship Id="rId3" Type="http://schemas.openxmlformats.org/officeDocument/2006/relationships/image" Target="../media/image28.emf"/></Relationships>
</file>

<file path=ppt/slides/_rels/slide48.xml.rels><?xml version="1.0" encoding="UTF-8" standalone="yes"?>
<Relationships xmlns="http://schemas.openxmlformats.org/package/2006/relationships"><Relationship Id="rId3" Type="http://schemas.openxmlformats.org/officeDocument/2006/relationships/customXml" Target="../ink/ink11.xml"/><Relationship Id="rId4"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9.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customXml" Target="../ink/ink13.xml"/><Relationship Id="rId5" Type="http://schemas.openxmlformats.org/officeDocument/2006/relationships/image" Target="../media/image810.emf"/><Relationship Id="rId1" Type="http://schemas.openxmlformats.org/officeDocument/2006/relationships/slideLayout" Target="../slideLayouts/slideLayout1.xml"/><Relationship Id="rId2" Type="http://schemas.openxmlformats.org/officeDocument/2006/relationships/customXml" Target="../ink/ink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ustomXml" Target="../ink/ink14.xml"/><Relationship Id="rId3" Type="http://schemas.openxmlformats.org/officeDocument/2006/relationships/image" Target="../media/image910.emf"/></Relationships>
</file>

<file path=ppt/slides/_rels/slide51.xml.rels><?xml version="1.0" encoding="UTF-8" standalone="yes"?>
<Relationships xmlns="http://schemas.openxmlformats.org/package/2006/relationships"><Relationship Id="rId20" Type="http://schemas.openxmlformats.org/officeDocument/2006/relationships/customXml" Target="../ink/ink24.xml"/><Relationship Id="rId21" Type="http://schemas.openxmlformats.org/officeDocument/2006/relationships/image" Target="../media/image34.emf"/><Relationship Id="rId22" Type="http://schemas.openxmlformats.org/officeDocument/2006/relationships/customXml" Target="../ink/ink25.xml"/><Relationship Id="rId23" Type="http://schemas.openxmlformats.org/officeDocument/2006/relationships/image" Target="../media/image350.emf"/><Relationship Id="rId24" Type="http://schemas.openxmlformats.org/officeDocument/2006/relationships/customXml" Target="../ink/ink26.xml"/><Relationship Id="rId25" Type="http://schemas.openxmlformats.org/officeDocument/2006/relationships/image" Target="../media/image36.emf"/><Relationship Id="rId26" Type="http://schemas.openxmlformats.org/officeDocument/2006/relationships/customXml" Target="../ink/ink27.xml"/><Relationship Id="rId27" Type="http://schemas.openxmlformats.org/officeDocument/2006/relationships/image" Target="../media/image37.emf"/><Relationship Id="rId28" Type="http://schemas.openxmlformats.org/officeDocument/2006/relationships/customXml" Target="../ink/ink28.xml"/><Relationship Id="rId29" Type="http://schemas.openxmlformats.org/officeDocument/2006/relationships/image" Target="../media/image380.emf"/><Relationship Id="rId1" Type="http://schemas.openxmlformats.org/officeDocument/2006/relationships/slideLayout" Target="../slideLayouts/slideLayout1.xml"/><Relationship Id="rId2" Type="http://schemas.openxmlformats.org/officeDocument/2006/relationships/customXml" Target="../ink/ink15.xml"/><Relationship Id="rId3" Type="http://schemas.openxmlformats.org/officeDocument/2006/relationships/image" Target="../media/image250.emf"/><Relationship Id="rId4" Type="http://schemas.openxmlformats.org/officeDocument/2006/relationships/customXml" Target="../ink/ink16.xml"/><Relationship Id="rId5" Type="http://schemas.openxmlformats.org/officeDocument/2006/relationships/image" Target="../media/image260.emf"/><Relationship Id="rId30" Type="http://schemas.openxmlformats.org/officeDocument/2006/relationships/customXml" Target="../ink/ink29.xml"/><Relationship Id="rId31" Type="http://schemas.openxmlformats.org/officeDocument/2006/relationships/image" Target="../media/image390.emf"/><Relationship Id="rId32" Type="http://schemas.openxmlformats.org/officeDocument/2006/relationships/customXml" Target="../ink/ink30.xml"/><Relationship Id="rId9" Type="http://schemas.openxmlformats.org/officeDocument/2006/relationships/image" Target="../media/image280.emf"/><Relationship Id="rId6" Type="http://schemas.openxmlformats.org/officeDocument/2006/relationships/customXml" Target="../ink/ink17.xml"/><Relationship Id="rId7" Type="http://schemas.openxmlformats.org/officeDocument/2006/relationships/image" Target="../media/image270.emf"/><Relationship Id="rId8" Type="http://schemas.openxmlformats.org/officeDocument/2006/relationships/customXml" Target="../ink/ink18.xml"/><Relationship Id="rId33" Type="http://schemas.openxmlformats.org/officeDocument/2006/relationships/image" Target="../media/image40.emf"/><Relationship Id="rId34" Type="http://schemas.openxmlformats.org/officeDocument/2006/relationships/customXml" Target="../ink/ink31.xml"/><Relationship Id="rId35" Type="http://schemas.openxmlformats.org/officeDocument/2006/relationships/image" Target="../media/image41.emf"/><Relationship Id="rId36" Type="http://schemas.openxmlformats.org/officeDocument/2006/relationships/customXml" Target="../ink/ink32.xml"/><Relationship Id="rId10" Type="http://schemas.openxmlformats.org/officeDocument/2006/relationships/customXml" Target="../ink/ink19.xml"/><Relationship Id="rId11" Type="http://schemas.openxmlformats.org/officeDocument/2006/relationships/image" Target="../media/image29.emf"/><Relationship Id="rId12" Type="http://schemas.openxmlformats.org/officeDocument/2006/relationships/customXml" Target="../ink/ink20.xml"/><Relationship Id="rId13" Type="http://schemas.openxmlformats.org/officeDocument/2006/relationships/image" Target="../media/image300.emf"/><Relationship Id="rId14" Type="http://schemas.openxmlformats.org/officeDocument/2006/relationships/customXml" Target="../ink/ink21.xml"/><Relationship Id="rId15" Type="http://schemas.openxmlformats.org/officeDocument/2006/relationships/image" Target="../media/image31.emf"/><Relationship Id="rId16" Type="http://schemas.openxmlformats.org/officeDocument/2006/relationships/customXml" Target="../ink/ink22.xml"/><Relationship Id="rId17" Type="http://schemas.openxmlformats.org/officeDocument/2006/relationships/image" Target="../media/image32.emf"/><Relationship Id="rId18" Type="http://schemas.openxmlformats.org/officeDocument/2006/relationships/customXml" Target="../ink/ink23.xml"/><Relationship Id="rId19" Type="http://schemas.openxmlformats.org/officeDocument/2006/relationships/image" Target="../media/image33.emf"/><Relationship Id="rId37" Type="http://schemas.openxmlformats.org/officeDocument/2006/relationships/image" Target="../media/image42.emf"/><Relationship Id="rId38" Type="http://schemas.openxmlformats.org/officeDocument/2006/relationships/customXml" Target="../ink/ink33.xml"/><Relationship Id="rId39" Type="http://schemas.openxmlformats.org/officeDocument/2006/relationships/image" Target="../media/image43.emf"/></Relationships>
</file>

<file path=ppt/slides/_rels/slide52.xml.rels><?xml version="1.0" encoding="UTF-8" standalone="yes"?>
<Relationships xmlns="http://schemas.openxmlformats.org/package/2006/relationships"><Relationship Id="rId3" Type="http://schemas.openxmlformats.org/officeDocument/2006/relationships/customXml" Target="../ink/ink34.xml"/><Relationship Id="rId4" Type="http://schemas.openxmlformats.org/officeDocument/2006/relationships/image" Target="../media/image44.emf"/><Relationship Id="rId5" Type="http://schemas.openxmlformats.org/officeDocument/2006/relationships/customXml" Target="../ink/ink35.xml"/><Relationship Id="rId6" Type="http://schemas.openxmlformats.org/officeDocument/2006/relationships/image" Target="../media/image45.emf"/><Relationship Id="rId7" Type="http://schemas.openxmlformats.org/officeDocument/2006/relationships/customXml" Target="../ink/ink36.xml"/><Relationship Id="rId8" Type="http://schemas.openxmlformats.org/officeDocument/2006/relationships/image" Target="../media/image46.emf"/><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1.jpe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jpeg"/></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 Id="rId3" Type="http://schemas.openxmlformats.org/officeDocument/2006/relationships/image" Target="../media/image2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 Id="rId3" Type="http://schemas.openxmlformats.org/officeDocument/2006/relationships/image" Target="../media/image2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37.xml"/><Relationship Id="rId3" Type="http://schemas.openxmlformats.org/officeDocument/2006/relationships/image" Target="../media/image55.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38.xml"/><Relationship Id="rId3" Type="http://schemas.openxmlformats.org/officeDocument/2006/relationships/image" Target="../media/image56.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39.xml"/><Relationship Id="rId3" Type="http://schemas.openxmlformats.org/officeDocument/2006/relationships/image" Target="../media/image5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40.xml"/><Relationship Id="rId3" Type="http://schemas.openxmlformats.org/officeDocument/2006/relationships/image" Target="../media/image58.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41.xml"/><Relationship Id="rId3" Type="http://schemas.openxmlformats.org/officeDocument/2006/relationships/image" Target="../media/image59.e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ustomXml" Target="../ink/ink42.xml"/><Relationship Id="rId3" Type="http://schemas.openxmlformats.org/officeDocument/2006/relationships/image" Target="../media/image60.emf"/></Relationships>
</file>

<file path=ppt/slides/_rels/slide74.xml.rels><?xml version="1.0" encoding="UTF-8" standalone="yes"?>
<Relationships xmlns="http://schemas.openxmlformats.org/package/2006/relationships"><Relationship Id="rId20" Type="http://schemas.openxmlformats.org/officeDocument/2006/relationships/customXml" Target="../ink/ink52.xml"/><Relationship Id="rId21" Type="http://schemas.openxmlformats.org/officeDocument/2006/relationships/image" Target="../media/image70.emf"/><Relationship Id="rId22" Type="http://schemas.openxmlformats.org/officeDocument/2006/relationships/customXml" Target="../ink/ink53.xml"/><Relationship Id="rId23" Type="http://schemas.openxmlformats.org/officeDocument/2006/relationships/image" Target="../media/image71.emf"/><Relationship Id="rId24" Type="http://schemas.openxmlformats.org/officeDocument/2006/relationships/customXml" Target="../ink/ink54.xml"/><Relationship Id="rId25" Type="http://schemas.openxmlformats.org/officeDocument/2006/relationships/image" Target="../media/image72.emf"/><Relationship Id="rId26" Type="http://schemas.openxmlformats.org/officeDocument/2006/relationships/customXml" Target="../ink/ink55.xml"/><Relationship Id="rId27" Type="http://schemas.openxmlformats.org/officeDocument/2006/relationships/image" Target="../media/image73.emf"/><Relationship Id="rId28" Type="http://schemas.openxmlformats.org/officeDocument/2006/relationships/customXml" Target="../ink/ink56.xml"/><Relationship Id="rId29" Type="http://schemas.openxmlformats.org/officeDocument/2006/relationships/image" Target="../media/image74.emf"/><Relationship Id="rId1" Type="http://schemas.openxmlformats.org/officeDocument/2006/relationships/slideLayout" Target="../slideLayouts/slideLayout1.xml"/><Relationship Id="rId2" Type="http://schemas.openxmlformats.org/officeDocument/2006/relationships/customXml" Target="../ink/ink43.xml"/><Relationship Id="rId3" Type="http://schemas.openxmlformats.org/officeDocument/2006/relationships/image" Target="../media/image61.emf"/><Relationship Id="rId4" Type="http://schemas.openxmlformats.org/officeDocument/2006/relationships/customXml" Target="../ink/ink44.xml"/><Relationship Id="rId5" Type="http://schemas.openxmlformats.org/officeDocument/2006/relationships/image" Target="../media/image62.emf"/><Relationship Id="rId30" Type="http://schemas.openxmlformats.org/officeDocument/2006/relationships/customXml" Target="../ink/ink57.xml"/><Relationship Id="rId31" Type="http://schemas.openxmlformats.org/officeDocument/2006/relationships/image" Target="../media/image75.emf"/><Relationship Id="rId32" Type="http://schemas.openxmlformats.org/officeDocument/2006/relationships/customXml" Target="../ink/ink58.xml"/><Relationship Id="rId9" Type="http://schemas.openxmlformats.org/officeDocument/2006/relationships/image" Target="../media/image64.emf"/><Relationship Id="rId6" Type="http://schemas.openxmlformats.org/officeDocument/2006/relationships/customXml" Target="../ink/ink45.xml"/><Relationship Id="rId7" Type="http://schemas.openxmlformats.org/officeDocument/2006/relationships/image" Target="../media/image63.emf"/><Relationship Id="rId8" Type="http://schemas.openxmlformats.org/officeDocument/2006/relationships/customXml" Target="../ink/ink46.xml"/><Relationship Id="rId33" Type="http://schemas.openxmlformats.org/officeDocument/2006/relationships/image" Target="../media/image76.emf"/><Relationship Id="rId34" Type="http://schemas.openxmlformats.org/officeDocument/2006/relationships/customXml" Target="../ink/ink59.xml"/><Relationship Id="rId35" Type="http://schemas.openxmlformats.org/officeDocument/2006/relationships/image" Target="../media/image77.emf"/><Relationship Id="rId10" Type="http://schemas.openxmlformats.org/officeDocument/2006/relationships/customXml" Target="../ink/ink47.xml"/><Relationship Id="rId11" Type="http://schemas.openxmlformats.org/officeDocument/2006/relationships/image" Target="../media/image65.emf"/><Relationship Id="rId12" Type="http://schemas.openxmlformats.org/officeDocument/2006/relationships/customXml" Target="../ink/ink48.xml"/><Relationship Id="rId13" Type="http://schemas.openxmlformats.org/officeDocument/2006/relationships/image" Target="../media/image66.emf"/><Relationship Id="rId14" Type="http://schemas.openxmlformats.org/officeDocument/2006/relationships/customXml" Target="../ink/ink49.xml"/><Relationship Id="rId15" Type="http://schemas.openxmlformats.org/officeDocument/2006/relationships/image" Target="../media/image67.emf"/><Relationship Id="rId16" Type="http://schemas.openxmlformats.org/officeDocument/2006/relationships/customXml" Target="../ink/ink50.xml"/><Relationship Id="rId17" Type="http://schemas.openxmlformats.org/officeDocument/2006/relationships/image" Target="../media/image68.emf"/><Relationship Id="rId18" Type="http://schemas.openxmlformats.org/officeDocument/2006/relationships/customXml" Target="../ink/ink51.xml"/><Relationship Id="rId19" Type="http://schemas.openxmlformats.org/officeDocument/2006/relationships/image" Target="../media/image69.emf"/></Relationships>
</file>

<file path=ppt/slides/_rels/slide75.xml.rels><?xml version="1.0" encoding="UTF-8" standalone="yes"?>
<Relationships xmlns="http://schemas.openxmlformats.org/package/2006/relationships"><Relationship Id="rId20" Type="http://schemas.openxmlformats.org/officeDocument/2006/relationships/customXml" Target="../ink/ink69.xml"/><Relationship Id="rId21" Type="http://schemas.openxmlformats.org/officeDocument/2006/relationships/image" Target="../media/image87.emf"/><Relationship Id="rId22" Type="http://schemas.openxmlformats.org/officeDocument/2006/relationships/customXml" Target="../ink/ink70.xml"/><Relationship Id="rId23" Type="http://schemas.openxmlformats.org/officeDocument/2006/relationships/image" Target="../media/image88.emf"/><Relationship Id="rId24" Type="http://schemas.openxmlformats.org/officeDocument/2006/relationships/customXml" Target="../ink/ink71.xml"/><Relationship Id="rId25" Type="http://schemas.openxmlformats.org/officeDocument/2006/relationships/image" Target="../media/image89.emf"/><Relationship Id="rId26" Type="http://schemas.openxmlformats.org/officeDocument/2006/relationships/customXml" Target="../ink/ink72.xml"/><Relationship Id="rId27" Type="http://schemas.openxmlformats.org/officeDocument/2006/relationships/image" Target="../media/image90.emf"/><Relationship Id="rId28" Type="http://schemas.openxmlformats.org/officeDocument/2006/relationships/customXml" Target="../ink/ink73.xml"/><Relationship Id="rId29" Type="http://schemas.openxmlformats.org/officeDocument/2006/relationships/image" Target="../media/image91.emf"/><Relationship Id="rId1" Type="http://schemas.openxmlformats.org/officeDocument/2006/relationships/slideLayout" Target="../slideLayouts/slideLayout1.xml"/><Relationship Id="rId2" Type="http://schemas.openxmlformats.org/officeDocument/2006/relationships/customXml" Target="../ink/ink60.xml"/><Relationship Id="rId3" Type="http://schemas.openxmlformats.org/officeDocument/2006/relationships/image" Target="../media/image78.emf"/><Relationship Id="rId4" Type="http://schemas.openxmlformats.org/officeDocument/2006/relationships/customXml" Target="../ink/ink61.xml"/><Relationship Id="rId5" Type="http://schemas.openxmlformats.org/officeDocument/2006/relationships/image" Target="../media/image79.emf"/><Relationship Id="rId30" Type="http://schemas.openxmlformats.org/officeDocument/2006/relationships/customXml" Target="../ink/ink74.xml"/><Relationship Id="rId31" Type="http://schemas.openxmlformats.org/officeDocument/2006/relationships/image" Target="../media/image92.emf"/><Relationship Id="rId32" Type="http://schemas.openxmlformats.org/officeDocument/2006/relationships/customXml" Target="../ink/ink75.xml"/><Relationship Id="rId9" Type="http://schemas.openxmlformats.org/officeDocument/2006/relationships/image" Target="../media/image81.emf"/><Relationship Id="rId6" Type="http://schemas.openxmlformats.org/officeDocument/2006/relationships/customXml" Target="../ink/ink62.xml"/><Relationship Id="rId7" Type="http://schemas.openxmlformats.org/officeDocument/2006/relationships/image" Target="../media/image80.emf"/><Relationship Id="rId8" Type="http://schemas.openxmlformats.org/officeDocument/2006/relationships/customXml" Target="../ink/ink63.xml"/><Relationship Id="rId33" Type="http://schemas.openxmlformats.org/officeDocument/2006/relationships/image" Target="../media/image93.emf"/><Relationship Id="rId10" Type="http://schemas.openxmlformats.org/officeDocument/2006/relationships/customXml" Target="../ink/ink64.xml"/><Relationship Id="rId11" Type="http://schemas.openxmlformats.org/officeDocument/2006/relationships/image" Target="../media/image82.emf"/><Relationship Id="rId12" Type="http://schemas.openxmlformats.org/officeDocument/2006/relationships/customXml" Target="../ink/ink65.xml"/><Relationship Id="rId13" Type="http://schemas.openxmlformats.org/officeDocument/2006/relationships/image" Target="../media/image83.emf"/><Relationship Id="rId14" Type="http://schemas.openxmlformats.org/officeDocument/2006/relationships/customXml" Target="../ink/ink66.xml"/><Relationship Id="rId15" Type="http://schemas.openxmlformats.org/officeDocument/2006/relationships/image" Target="../media/image84.emf"/><Relationship Id="rId16" Type="http://schemas.openxmlformats.org/officeDocument/2006/relationships/customXml" Target="../ink/ink67.xml"/><Relationship Id="rId17" Type="http://schemas.openxmlformats.org/officeDocument/2006/relationships/image" Target="../media/image85.emf"/><Relationship Id="rId18" Type="http://schemas.openxmlformats.org/officeDocument/2006/relationships/customXml" Target="../ink/ink68.xml"/><Relationship Id="rId19" Type="http://schemas.openxmlformats.org/officeDocument/2006/relationships/image" Target="../media/image86.emf"/></Relationships>
</file>

<file path=ppt/slides/_rels/slide76.xml.rels><?xml version="1.0" encoding="UTF-8" standalone="yes"?>
<Relationships xmlns="http://schemas.openxmlformats.org/package/2006/relationships"><Relationship Id="rId3" Type="http://schemas.openxmlformats.org/officeDocument/2006/relationships/image" Target="../media/image94.emf"/><Relationship Id="rId4" Type="http://schemas.openxmlformats.org/officeDocument/2006/relationships/customXml" Target="../ink/ink77.xml"/><Relationship Id="rId5" Type="http://schemas.openxmlformats.org/officeDocument/2006/relationships/image" Target="../media/image95.emf"/><Relationship Id="rId6" Type="http://schemas.openxmlformats.org/officeDocument/2006/relationships/customXml" Target="../ink/ink78.xml"/><Relationship Id="rId7" Type="http://schemas.openxmlformats.org/officeDocument/2006/relationships/image" Target="../media/image96.emf"/><Relationship Id="rId8" Type="http://schemas.openxmlformats.org/officeDocument/2006/relationships/customXml" Target="../ink/ink79.xml"/><Relationship Id="rId9" Type="http://schemas.openxmlformats.org/officeDocument/2006/relationships/image" Target="../media/image97.emf"/><Relationship Id="rId1" Type="http://schemas.openxmlformats.org/officeDocument/2006/relationships/slideLayout" Target="../slideLayouts/slideLayout1.xml"/><Relationship Id="rId2" Type="http://schemas.openxmlformats.org/officeDocument/2006/relationships/customXml" Target="../ink/ink76.xml"/></Relationships>
</file>

<file path=ppt/slides/_rels/slide77.xml.rels><?xml version="1.0" encoding="UTF-8" standalone="yes"?>
<Relationships xmlns="http://schemas.openxmlformats.org/package/2006/relationships"><Relationship Id="rId11" Type="http://schemas.openxmlformats.org/officeDocument/2006/relationships/image" Target="../media/image102.emf"/><Relationship Id="rId12" Type="http://schemas.openxmlformats.org/officeDocument/2006/relationships/customXml" Target="../ink/ink85.xml"/><Relationship Id="rId13" Type="http://schemas.openxmlformats.org/officeDocument/2006/relationships/image" Target="../media/image103.emf"/><Relationship Id="rId14" Type="http://schemas.openxmlformats.org/officeDocument/2006/relationships/customXml" Target="../ink/ink86.xml"/><Relationship Id="rId15" Type="http://schemas.openxmlformats.org/officeDocument/2006/relationships/image" Target="../media/image104.emf"/><Relationship Id="rId16" Type="http://schemas.openxmlformats.org/officeDocument/2006/relationships/customXml" Target="../ink/ink87.xml"/><Relationship Id="rId17" Type="http://schemas.openxmlformats.org/officeDocument/2006/relationships/image" Target="../media/image105.emf"/><Relationship Id="rId1" Type="http://schemas.openxmlformats.org/officeDocument/2006/relationships/slideLayout" Target="../slideLayouts/slideLayout1.xml"/><Relationship Id="rId2" Type="http://schemas.openxmlformats.org/officeDocument/2006/relationships/customXml" Target="../ink/ink80.xml"/><Relationship Id="rId3" Type="http://schemas.openxmlformats.org/officeDocument/2006/relationships/image" Target="../media/image98.emf"/><Relationship Id="rId4" Type="http://schemas.openxmlformats.org/officeDocument/2006/relationships/customXml" Target="../ink/ink81.xml"/><Relationship Id="rId5" Type="http://schemas.openxmlformats.org/officeDocument/2006/relationships/image" Target="../media/image99.emf"/><Relationship Id="rId6" Type="http://schemas.openxmlformats.org/officeDocument/2006/relationships/customXml" Target="../ink/ink82.xml"/><Relationship Id="rId7" Type="http://schemas.openxmlformats.org/officeDocument/2006/relationships/image" Target="../media/image100.emf"/><Relationship Id="rId8" Type="http://schemas.openxmlformats.org/officeDocument/2006/relationships/customXml" Target="../ink/ink83.xml"/><Relationship Id="rId9" Type="http://schemas.openxmlformats.org/officeDocument/2006/relationships/image" Target="../media/image101.emf"/><Relationship Id="rId10" Type="http://schemas.openxmlformats.org/officeDocument/2006/relationships/customXml" Target="../ink/ink84.xml"/></Relationships>
</file>

<file path=ppt/slides/_rels/slide78.xml.rels><?xml version="1.0" encoding="UTF-8" standalone="yes"?>
<Relationships xmlns="http://schemas.openxmlformats.org/package/2006/relationships"><Relationship Id="rId11" Type="http://schemas.openxmlformats.org/officeDocument/2006/relationships/image" Target="../media/image110.emf"/><Relationship Id="rId12" Type="http://schemas.openxmlformats.org/officeDocument/2006/relationships/customXml" Target="../ink/ink93.xml"/><Relationship Id="rId13" Type="http://schemas.openxmlformats.org/officeDocument/2006/relationships/image" Target="../media/image111.emf"/><Relationship Id="rId14" Type="http://schemas.openxmlformats.org/officeDocument/2006/relationships/customXml" Target="../ink/ink94.xml"/><Relationship Id="rId15" Type="http://schemas.openxmlformats.org/officeDocument/2006/relationships/image" Target="../media/image112.emf"/><Relationship Id="rId1" Type="http://schemas.openxmlformats.org/officeDocument/2006/relationships/slideLayout" Target="../slideLayouts/slideLayout1.xml"/><Relationship Id="rId2" Type="http://schemas.openxmlformats.org/officeDocument/2006/relationships/customXml" Target="../ink/ink88.xml"/><Relationship Id="rId3" Type="http://schemas.openxmlformats.org/officeDocument/2006/relationships/image" Target="../media/image106.emf"/><Relationship Id="rId4" Type="http://schemas.openxmlformats.org/officeDocument/2006/relationships/customXml" Target="../ink/ink89.xml"/><Relationship Id="rId5" Type="http://schemas.openxmlformats.org/officeDocument/2006/relationships/image" Target="../media/image107.emf"/><Relationship Id="rId6" Type="http://schemas.openxmlformats.org/officeDocument/2006/relationships/customXml" Target="../ink/ink90.xml"/><Relationship Id="rId7" Type="http://schemas.openxmlformats.org/officeDocument/2006/relationships/image" Target="../media/image108.emf"/><Relationship Id="rId8" Type="http://schemas.openxmlformats.org/officeDocument/2006/relationships/customXml" Target="../ink/ink91.xml"/><Relationship Id="rId9" Type="http://schemas.openxmlformats.org/officeDocument/2006/relationships/image" Target="../media/image109.emf"/><Relationship Id="rId10" Type="http://schemas.openxmlformats.org/officeDocument/2006/relationships/customXml" Target="../ink/ink92.xml"/></Relationships>
</file>

<file path=ppt/slides/_rels/slide79.xml.rels><?xml version="1.0" encoding="UTF-8" standalone="yes"?>
<Relationships xmlns="http://schemas.openxmlformats.org/package/2006/relationships"><Relationship Id="rId11" Type="http://schemas.openxmlformats.org/officeDocument/2006/relationships/image" Target="../media/image117.emf"/><Relationship Id="rId12" Type="http://schemas.openxmlformats.org/officeDocument/2006/relationships/customXml" Target="../ink/ink100.xml"/><Relationship Id="rId13" Type="http://schemas.openxmlformats.org/officeDocument/2006/relationships/image" Target="../media/image118.emf"/><Relationship Id="rId14" Type="http://schemas.openxmlformats.org/officeDocument/2006/relationships/customXml" Target="../ink/ink101.xml"/><Relationship Id="rId15" Type="http://schemas.openxmlformats.org/officeDocument/2006/relationships/image" Target="../media/image119.emf"/><Relationship Id="rId16" Type="http://schemas.openxmlformats.org/officeDocument/2006/relationships/customXml" Target="../ink/ink102.xml"/><Relationship Id="rId17" Type="http://schemas.openxmlformats.org/officeDocument/2006/relationships/image" Target="../media/image120.emf"/><Relationship Id="rId1" Type="http://schemas.openxmlformats.org/officeDocument/2006/relationships/slideLayout" Target="../slideLayouts/slideLayout1.xml"/><Relationship Id="rId2" Type="http://schemas.openxmlformats.org/officeDocument/2006/relationships/customXml" Target="../ink/ink95.xml"/><Relationship Id="rId3" Type="http://schemas.openxmlformats.org/officeDocument/2006/relationships/image" Target="../media/image113.emf"/><Relationship Id="rId4" Type="http://schemas.openxmlformats.org/officeDocument/2006/relationships/customXml" Target="../ink/ink96.xml"/><Relationship Id="rId5" Type="http://schemas.openxmlformats.org/officeDocument/2006/relationships/image" Target="../media/image114.emf"/><Relationship Id="rId6" Type="http://schemas.openxmlformats.org/officeDocument/2006/relationships/customXml" Target="../ink/ink97.xml"/><Relationship Id="rId7" Type="http://schemas.openxmlformats.org/officeDocument/2006/relationships/image" Target="../media/image115.emf"/><Relationship Id="rId8" Type="http://schemas.openxmlformats.org/officeDocument/2006/relationships/customXml" Target="../ink/ink98.xml"/><Relationship Id="rId9" Type="http://schemas.openxmlformats.org/officeDocument/2006/relationships/image" Target="../media/image116.emf"/><Relationship Id="rId10" Type="http://schemas.openxmlformats.org/officeDocument/2006/relationships/customXml" Target="../ink/ink9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1" Type="http://schemas.openxmlformats.org/officeDocument/2006/relationships/customXml" Target="../ink/ink107.xml"/><Relationship Id="rId12" Type="http://schemas.openxmlformats.org/officeDocument/2006/relationships/image" Target="../media/image125.emf"/><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customXml" Target="../ink/ink103.xml"/><Relationship Id="rId4" Type="http://schemas.openxmlformats.org/officeDocument/2006/relationships/image" Target="../media/image121.emf"/><Relationship Id="rId5" Type="http://schemas.openxmlformats.org/officeDocument/2006/relationships/customXml" Target="../ink/ink104.xml"/><Relationship Id="rId6" Type="http://schemas.openxmlformats.org/officeDocument/2006/relationships/image" Target="../media/image122.emf"/><Relationship Id="rId7" Type="http://schemas.openxmlformats.org/officeDocument/2006/relationships/customXml" Target="../ink/ink105.xml"/><Relationship Id="rId8" Type="http://schemas.openxmlformats.org/officeDocument/2006/relationships/image" Target="../media/image123.emf"/><Relationship Id="rId9" Type="http://schemas.openxmlformats.org/officeDocument/2006/relationships/customXml" Target="../ink/ink106.xml"/><Relationship Id="rId10" Type="http://schemas.openxmlformats.org/officeDocument/2006/relationships/image" Target="../media/image124.em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9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9"/>
          <p:cNvGrpSpPr>
            <a:grpSpLocks/>
          </p:cNvGrpSpPr>
          <p:nvPr/>
        </p:nvGrpSpPr>
        <p:grpSpPr bwMode="auto">
          <a:xfrm>
            <a:off x="349250" y="381000"/>
            <a:ext cx="444500" cy="488950"/>
            <a:chOff x="2928" y="1051"/>
            <a:chExt cx="840" cy="957"/>
          </a:xfrm>
        </p:grpSpPr>
        <p:sp>
          <p:nvSpPr>
            <p:cNvPr id="3113" name="Freeform 10"/>
            <p:cNvSpPr>
              <a:spLocks/>
            </p:cNvSpPr>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114"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5"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6"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7"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8"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9"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20"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21"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22"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23"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24"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25"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96" name="Rectangle 55"/>
          <p:cNvSpPr>
            <a:spLocks noChangeArrowheads="1"/>
          </p:cNvSpPr>
          <p:nvPr/>
        </p:nvSpPr>
        <p:spPr bwMode="auto">
          <a:xfrm>
            <a:off x="23813" y="884238"/>
            <a:ext cx="107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900" dirty="0">
                <a:solidFill>
                  <a:srgbClr val="008000"/>
                </a:solidFill>
              </a:rPr>
              <a:t>I've got </a:t>
            </a:r>
            <a:r>
              <a:rPr lang="en-US" altLang="en-US" sz="900" i="1" dirty="0">
                <a:solidFill>
                  <a:srgbClr val="008000"/>
                </a:solidFill>
              </a:rPr>
              <a:t>all </a:t>
            </a:r>
            <a:r>
              <a:rPr lang="en-US" altLang="en-US" sz="900" dirty="0">
                <a:solidFill>
                  <a:srgbClr val="008000"/>
                </a:solidFill>
              </a:rPr>
              <a:t>my eyes on this view!</a:t>
            </a:r>
            <a:endParaRPr lang="en-US" altLang="en-US" sz="900" dirty="0"/>
          </a:p>
        </p:txBody>
      </p:sp>
      <p:sp>
        <p:nvSpPr>
          <p:cNvPr id="3102" name="Text Box 24"/>
          <p:cNvSpPr txBox="1">
            <a:spLocks noChangeArrowheads="1"/>
          </p:cNvSpPr>
          <p:nvPr/>
        </p:nvSpPr>
        <p:spPr bwMode="auto">
          <a:xfrm>
            <a:off x="1295400" y="99536"/>
            <a:ext cx="7239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solidFill>
                  <a:srgbClr val="000000"/>
                </a:solidFill>
                <a:latin typeface="Cambria" panose="02040503050406030204" pitchFamily="18" charset="0"/>
              </a:rPr>
              <a:t>CS5 in Dec.  ~ </a:t>
            </a:r>
            <a:r>
              <a:rPr lang="en-US" altLang="en-US" sz="4200" dirty="0">
                <a:solidFill>
                  <a:srgbClr val="000000"/>
                </a:solidFill>
                <a:latin typeface="Cambria" panose="02040503050406030204" pitchFamily="18" charset="0"/>
              </a:rPr>
              <a:t> </a:t>
            </a:r>
            <a:r>
              <a:rPr lang="en-US" altLang="en-US" sz="4200" dirty="0" smtClean="0">
                <a:solidFill>
                  <a:srgbClr val="000000"/>
                </a:solidFill>
                <a:latin typeface="Cambria" panose="02040503050406030204" pitchFamily="18" charset="0"/>
              </a:rPr>
              <a:t>an overview</a:t>
            </a:r>
            <a:endParaRPr lang="en-US" altLang="en-US" sz="4200" dirty="0">
              <a:solidFill>
                <a:srgbClr val="000000"/>
              </a:solidFill>
              <a:latin typeface="Cambria" panose="02040503050406030204" pitchFamily="18" charset="0"/>
            </a:endParaRPr>
          </a:p>
        </p:txBody>
      </p:sp>
      <p:sp>
        <p:nvSpPr>
          <p:cNvPr id="3103" name="Rounded Rectangle 65"/>
          <p:cNvSpPr>
            <a:spLocks noChangeArrowheads="1"/>
          </p:cNvSpPr>
          <p:nvPr/>
        </p:nvSpPr>
        <p:spPr bwMode="auto">
          <a:xfrm>
            <a:off x="2286000" y="1143000"/>
            <a:ext cx="6381750" cy="1143000"/>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04" name="TextBox 58"/>
          <p:cNvSpPr txBox="1">
            <a:spLocks noChangeArrowheads="1"/>
          </p:cNvSpPr>
          <p:nvPr/>
        </p:nvSpPr>
        <p:spPr bwMode="auto">
          <a:xfrm>
            <a:off x="2727325" y="1298575"/>
            <a:ext cx="3508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i="1">
                <a:solidFill>
                  <a:srgbClr val="008000"/>
                </a:solidFill>
                <a:latin typeface="Calibri" pitchFamily="34" charset="0"/>
              </a:rPr>
              <a:t>Final Projects</a:t>
            </a:r>
          </a:p>
        </p:txBody>
      </p:sp>
      <p:sp>
        <p:nvSpPr>
          <p:cNvPr id="3105" name="Rounded Rectangle 48"/>
          <p:cNvSpPr>
            <a:spLocks noChangeArrowheads="1"/>
          </p:cNvSpPr>
          <p:nvPr/>
        </p:nvSpPr>
        <p:spPr bwMode="auto">
          <a:xfrm>
            <a:off x="2362200" y="1206500"/>
            <a:ext cx="6176963" cy="1008063"/>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06" name="TextBox 1"/>
          <p:cNvSpPr txBox="1">
            <a:spLocks noChangeArrowheads="1"/>
          </p:cNvSpPr>
          <p:nvPr/>
        </p:nvSpPr>
        <p:spPr bwMode="auto">
          <a:xfrm>
            <a:off x="6324600" y="1263650"/>
            <a:ext cx="80823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ts val="1400"/>
              </a:lnSpc>
            </a:pPr>
            <a:r>
              <a:rPr lang="en-US" altLang="en-US" sz="1500" dirty="0" err="1">
                <a:solidFill>
                  <a:srgbClr val="06A606"/>
                </a:solidFill>
                <a:latin typeface="Cambria" pitchFamily="18" charset="0"/>
              </a:rPr>
              <a:t>Picobot</a:t>
            </a:r>
            <a:endParaRPr lang="en-US" altLang="en-US" sz="1500" dirty="0">
              <a:solidFill>
                <a:srgbClr val="06A606"/>
              </a:solidFill>
              <a:latin typeface="Cambria" pitchFamily="18" charset="0"/>
            </a:endParaRPr>
          </a:p>
          <a:p>
            <a:pPr>
              <a:lnSpc>
                <a:spcPts val="1400"/>
              </a:lnSpc>
            </a:pPr>
            <a:r>
              <a:rPr lang="en-US" altLang="en-US" sz="1500" dirty="0" err="1">
                <a:solidFill>
                  <a:srgbClr val="06A606"/>
                </a:solidFill>
                <a:latin typeface="Cambria" pitchFamily="18" charset="0"/>
              </a:rPr>
              <a:t>vPool</a:t>
            </a:r>
            <a:endParaRPr lang="en-US" altLang="en-US" sz="1500" dirty="0">
              <a:solidFill>
                <a:srgbClr val="06A606"/>
              </a:solidFill>
              <a:latin typeface="Cambria" pitchFamily="18" charset="0"/>
            </a:endParaRPr>
          </a:p>
          <a:p>
            <a:pPr>
              <a:lnSpc>
                <a:spcPts val="1400"/>
              </a:lnSpc>
            </a:pPr>
            <a:r>
              <a:rPr lang="en-US" altLang="en-US" sz="1500" dirty="0" err="1" smtClean="0">
                <a:solidFill>
                  <a:srgbClr val="06A606"/>
                </a:solidFill>
                <a:latin typeface="Cambria" pitchFamily="18" charset="0"/>
              </a:rPr>
              <a:t>TextID</a:t>
            </a:r>
            <a:endParaRPr lang="en-US" altLang="en-US" sz="1500" dirty="0">
              <a:solidFill>
                <a:srgbClr val="06A606"/>
              </a:solidFill>
              <a:latin typeface="Cambria" pitchFamily="18" charset="0"/>
            </a:endParaRPr>
          </a:p>
        </p:txBody>
      </p:sp>
      <p:sp>
        <p:nvSpPr>
          <p:cNvPr id="3107" name="Rectangle 61"/>
          <p:cNvSpPr>
            <a:spLocks noChangeArrowheads="1"/>
          </p:cNvSpPr>
          <p:nvPr/>
        </p:nvSpPr>
        <p:spPr bwMode="auto">
          <a:xfrm>
            <a:off x="7580313" y="976313"/>
            <a:ext cx="1471612"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i="1" dirty="0">
                <a:solidFill>
                  <a:srgbClr val="008000"/>
                </a:solidFill>
                <a:latin typeface="Calibri" pitchFamily="34" charset="0"/>
              </a:rPr>
              <a:t>CS Practice</a:t>
            </a:r>
            <a:endParaRPr lang="en-US" altLang="en-US" sz="2100" i="1" dirty="0">
              <a:solidFill>
                <a:srgbClr val="008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745" y="2378075"/>
            <a:ext cx="7226300" cy="4347412"/>
          </a:xfrm>
          <a:prstGeom prst="rect">
            <a:avLst/>
          </a:prstGeom>
        </p:spPr>
      </p:pic>
      <p:sp>
        <p:nvSpPr>
          <p:cNvPr id="59" name="Rectangle 61"/>
          <p:cNvSpPr>
            <a:spLocks noChangeArrowheads="1"/>
          </p:cNvSpPr>
          <p:nvPr/>
        </p:nvSpPr>
        <p:spPr bwMode="auto">
          <a:xfrm>
            <a:off x="6096000" y="5791200"/>
            <a:ext cx="1433512" cy="415498"/>
          </a:xfrm>
          <a:prstGeom prst="rect">
            <a:avLst/>
          </a:prstGeom>
          <a:noFill/>
          <a:ln>
            <a:noFill/>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100" i="1" dirty="0" smtClean="0">
                <a:solidFill>
                  <a:schemeClr val="bg1"/>
                </a:solidFill>
                <a:latin typeface="Calibri" pitchFamily="34" charset="0"/>
              </a:rPr>
              <a:t>E11 finale!</a:t>
            </a:r>
            <a:endParaRPr lang="en-US" altLang="en-US" sz="2100" i="1" dirty="0">
              <a:solidFill>
                <a:schemeClr val="bg1"/>
              </a:solidFill>
            </a:endParaRPr>
          </a:p>
        </p:txBody>
      </p:sp>
      <p:sp>
        <p:nvSpPr>
          <p:cNvPr id="39" name="Text Box 42"/>
          <p:cNvSpPr txBox="1">
            <a:spLocks noChangeArrowheads="1"/>
          </p:cNvSpPr>
          <p:nvPr/>
        </p:nvSpPr>
        <p:spPr bwMode="auto">
          <a:xfrm>
            <a:off x="228600" y="1379537"/>
            <a:ext cx="1890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dirty="0">
                <a:latin typeface="Cambria" panose="02040503050406030204" pitchFamily="18" charset="0"/>
              </a:rPr>
              <a:t>The view from here…</a:t>
            </a:r>
          </a:p>
        </p:txBody>
      </p:sp>
    </p:spTree>
    <p:extLst>
      <p:ext uri="{BB962C8B-B14F-4D97-AF65-F5344CB8AC3E}">
        <p14:creationId xmlns:p14="http://schemas.microsoft.com/office/powerpoint/2010/main" val="75051464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3"/>
          <p:cNvSpPr txBox="1">
            <a:spLocks noChangeArrowheads="1"/>
          </p:cNvSpPr>
          <p:nvPr/>
        </p:nvSpPr>
        <p:spPr bwMode="auto">
          <a:xfrm>
            <a:off x="1752600" y="609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7411" name="Text Box 54"/>
          <p:cNvSpPr txBox="1">
            <a:spLocks noChangeArrowheads="1"/>
          </p:cNvSpPr>
          <p:nvPr/>
        </p:nvSpPr>
        <p:spPr bwMode="auto">
          <a:xfrm>
            <a:off x="457200" y="304800"/>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b="1" i="1" dirty="0">
                <a:latin typeface="Cambria" panose="02040503050406030204" pitchFamily="18" charset="0"/>
              </a:rPr>
              <a:t>C</a:t>
            </a:r>
            <a:r>
              <a:rPr lang="en-US" altLang="en-US" sz="4200" b="1" i="1" dirty="0" smtClean="0">
                <a:latin typeface="Cambria" panose="02040503050406030204" pitchFamily="18" charset="0"/>
              </a:rPr>
              <a:t>omputation </a:t>
            </a:r>
            <a:r>
              <a:rPr lang="en-US" altLang="en-US" sz="4200" dirty="0" smtClean="0">
                <a:latin typeface="Cambria" panose="02040503050406030204" pitchFamily="18" charset="0"/>
              </a:rPr>
              <a:t>is a </a:t>
            </a:r>
            <a:r>
              <a:rPr lang="en-US" altLang="en-US" sz="4200" dirty="0">
                <a:latin typeface="Cambria" panose="02040503050406030204" pitchFamily="18" charset="0"/>
              </a:rPr>
              <a:t>deliberate sequence of state-changes</a:t>
            </a:r>
          </a:p>
        </p:txBody>
      </p:sp>
      <p:sp>
        <p:nvSpPr>
          <p:cNvPr id="17412" name="Text Box 58"/>
          <p:cNvSpPr txBox="1">
            <a:spLocks noChangeArrowheads="1"/>
          </p:cNvSpPr>
          <p:nvPr/>
        </p:nvSpPr>
        <p:spPr bwMode="auto">
          <a:xfrm>
            <a:off x="838200" y="5222875"/>
            <a:ext cx="2362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0900FF"/>
                </a:solidFill>
                <a:latin typeface="Courier New" pitchFamily="49" charset="0"/>
              </a:rPr>
              <a:t>011</a:t>
            </a:r>
            <a:r>
              <a:rPr lang="en-US" altLang="en-US" b="1">
                <a:latin typeface="Courier New" pitchFamily="49" charset="0"/>
              </a:rPr>
              <a:t>01</a:t>
            </a:r>
            <a:r>
              <a:rPr lang="en-US" altLang="en-US" b="1">
                <a:solidFill>
                  <a:srgbClr val="C00000"/>
                </a:solidFill>
                <a:latin typeface="Courier New" pitchFamily="49" charset="0"/>
              </a:rPr>
              <a:t>101010</a:t>
            </a:r>
            <a:r>
              <a:rPr lang="en-US" altLang="en-US" b="1">
                <a:solidFill>
                  <a:srgbClr val="008000"/>
                </a:solidFill>
                <a:latin typeface="Courier New" pitchFamily="49" charset="0"/>
              </a:rPr>
              <a:t>11010010001</a:t>
            </a:r>
            <a:endParaRPr lang="en-US" altLang="en-US" b="1">
              <a:solidFill>
                <a:srgbClr val="0900FF"/>
              </a:solidFill>
              <a:latin typeface="Courier New" pitchFamily="49" charset="0"/>
            </a:endParaRPr>
          </a:p>
        </p:txBody>
      </p:sp>
      <p:sp>
        <p:nvSpPr>
          <p:cNvPr id="17413" name="Text Box 58"/>
          <p:cNvSpPr txBox="1">
            <a:spLocks noChangeArrowheads="1"/>
          </p:cNvSpPr>
          <p:nvPr/>
        </p:nvSpPr>
        <p:spPr bwMode="auto">
          <a:xfrm>
            <a:off x="5943600" y="5222875"/>
            <a:ext cx="2362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0900FF"/>
                </a:solidFill>
                <a:latin typeface="Courier New" pitchFamily="49" charset="0"/>
              </a:rPr>
              <a:t>011</a:t>
            </a:r>
            <a:r>
              <a:rPr lang="en-US" altLang="en-US" b="1">
                <a:latin typeface="Courier New" pitchFamily="49" charset="0"/>
              </a:rPr>
              <a:t>01</a:t>
            </a:r>
            <a:r>
              <a:rPr lang="en-US" altLang="en-US" b="1">
                <a:solidFill>
                  <a:srgbClr val="C00000"/>
                </a:solidFill>
                <a:latin typeface="Courier New" pitchFamily="49" charset="0"/>
              </a:rPr>
              <a:t>101010</a:t>
            </a:r>
            <a:r>
              <a:rPr lang="en-US" altLang="en-US" b="1">
                <a:solidFill>
                  <a:srgbClr val="008000"/>
                </a:solidFill>
                <a:latin typeface="Courier New" pitchFamily="49" charset="0"/>
              </a:rPr>
              <a:t>00000001110</a:t>
            </a:r>
            <a:endParaRPr lang="en-US" altLang="en-US" b="1">
              <a:solidFill>
                <a:srgbClr val="0900FF"/>
              </a:solidFill>
              <a:latin typeface="Courier New" pitchFamily="49" charset="0"/>
            </a:endParaRPr>
          </a:p>
        </p:txBody>
      </p:sp>
      <p:sp>
        <p:nvSpPr>
          <p:cNvPr id="17414" name="Rectangle 31"/>
          <p:cNvSpPr>
            <a:spLocks noChangeArrowheads="1"/>
          </p:cNvSpPr>
          <p:nvPr/>
        </p:nvSpPr>
        <p:spPr bwMode="auto">
          <a:xfrm>
            <a:off x="1143000" y="6172200"/>
            <a:ext cx="1587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dirty="0">
                <a:latin typeface="Cambria" panose="02040503050406030204" pitchFamily="18" charset="0"/>
              </a:rPr>
              <a:t>bits before</a:t>
            </a:r>
          </a:p>
        </p:txBody>
      </p:sp>
      <p:sp>
        <p:nvSpPr>
          <p:cNvPr id="17415" name="Rectangle 32"/>
          <p:cNvSpPr>
            <a:spLocks noChangeArrowheads="1"/>
          </p:cNvSpPr>
          <p:nvPr/>
        </p:nvSpPr>
        <p:spPr bwMode="auto">
          <a:xfrm>
            <a:off x="6400800" y="6172200"/>
            <a:ext cx="13649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Cambria" panose="02040503050406030204" pitchFamily="18" charset="0"/>
              </a:rPr>
              <a:t>bits after</a:t>
            </a:r>
          </a:p>
        </p:txBody>
      </p:sp>
      <p:pic>
        <p:nvPicPr>
          <p:cNvPr id="17416" name="Picture 2" descr="https://encrypted-tbn3.google.com/images?q=tbn:ANd9GcQBTyNdUql3mgvfN7EzhPo_dg_UHGuvXuFGAQpl0Xi5yAwu9wq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667000"/>
            <a:ext cx="2667000"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4" descr="http://computershopper.com/var/ezwebin_site/storage/images/media/images/top2/596343-1-eng-US/t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819400"/>
            <a:ext cx="32432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6" descr="http://www.augustana.ab.ca/~mohrj/courses/2004.fall/csc110/assignments/images/arbitrary_3input_circui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105400"/>
            <a:ext cx="1487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ight Arrow 36"/>
          <p:cNvSpPr>
            <a:spLocks noChangeArrowheads="1"/>
          </p:cNvSpPr>
          <p:nvPr/>
        </p:nvSpPr>
        <p:spPr bwMode="auto">
          <a:xfrm>
            <a:off x="3200400" y="5410200"/>
            <a:ext cx="457200" cy="457200"/>
          </a:xfrm>
          <a:prstGeom prst="rightArrow">
            <a:avLst>
              <a:gd name="adj1" fmla="val 50000"/>
              <a:gd name="adj2" fmla="val 50000"/>
            </a:avLst>
          </a:prstGeom>
          <a:solidFill>
            <a:srgbClr val="06A407"/>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7420" name="Right Arrow 37"/>
          <p:cNvSpPr>
            <a:spLocks noChangeArrowheads="1"/>
          </p:cNvSpPr>
          <p:nvPr/>
        </p:nvSpPr>
        <p:spPr bwMode="auto">
          <a:xfrm>
            <a:off x="5486400" y="5410200"/>
            <a:ext cx="457200" cy="457200"/>
          </a:xfrm>
          <a:prstGeom prst="rightArrow">
            <a:avLst>
              <a:gd name="adj1" fmla="val 50000"/>
              <a:gd name="adj2" fmla="val 50000"/>
            </a:avLst>
          </a:prstGeom>
          <a:solidFill>
            <a:srgbClr val="06A407"/>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 name="Rectangle 1"/>
          <p:cNvSpPr/>
          <p:nvPr/>
        </p:nvSpPr>
        <p:spPr>
          <a:xfrm rot="21134405">
            <a:off x="7159436" y="1545530"/>
            <a:ext cx="1765891" cy="553998"/>
          </a:xfrm>
          <a:prstGeom prst="rect">
            <a:avLst/>
          </a:prstGeom>
        </p:spPr>
        <p:txBody>
          <a:bodyPr wrap="square">
            <a:spAutoFit/>
          </a:bodyPr>
          <a:lstStyle/>
          <a:p>
            <a:pPr algn="ctr"/>
            <a:r>
              <a:rPr lang="en-US" sz="1500" dirty="0" smtClean="0">
                <a:latin typeface="Cambria" panose="02040503050406030204" pitchFamily="18" charset="0"/>
              </a:rPr>
              <a:t>this doesn't seem very </a:t>
            </a:r>
            <a:r>
              <a:rPr lang="en-US" sz="1500" i="1" dirty="0" smtClean="0">
                <a:latin typeface="Cambria" panose="02040503050406030204" pitchFamily="18" charset="0"/>
              </a:rPr>
              <a:t>meaningful</a:t>
            </a:r>
            <a:endParaRPr lang="en-US" sz="1500" i="1" dirty="0"/>
          </a:p>
        </p:txBody>
      </p:sp>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76238" y="230188"/>
            <a:ext cx="33797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4400">
                <a:latin typeface="Times" pitchFamily="-106" charset="0"/>
              </a:rPr>
              <a:t>DFA “Quiz”</a:t>
            </a:r>
          </a:p>
        </p:txBody>
      </p:sp>
      <p:sp>
        <p:nvSpPr>
          <p:cNvPr id="83971" name="Text Box 3"/>
          <p:cNvSpPr txBox="1">
            <a:spLocks noChangeArrowheads="1"/>
          </p:cNvSpPr>
          <p:nvPr/>
        </p:nvSpPr>
        <p:spPr bwMode="auto">
          <a:xfrm>
            <a:off x="290513" y="1365250"/>
            <a:ext cx="4086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Times" pitchFamily="-106" charset="0"/>
              </a:rPr>
              <a:t>(1) Draw a DFA that accepts</a:t>
            </a:r>
            <a:endParaRPr lang="en-US" altLang="en-US">
              <a:solidFill>
                <a:srgbClr val="333399"/>
              </a:solidFill>
              <a:latin typeface="Times" pitchFamily="-106" charset="0"/>
            </a:endParaRPr>
          </a:p>
        </p:txBody>
      </p:sp>
      <p:sp>
        <p:nvSpPr>
          <p:cNvPr id="83972" name="Text Box 4"/>
          <p:cNvSpPr txBox="1">
            <a:spLocks noChangeArrowheads="1"/>
          </p:cNvSpPr>
          <p:nvPr/>
        </p:nvSpPr>
        <p:spPr bwMode="auto">
          <a:xfrm>
            <a:off x="290513" y="3232150"/>
            <a:ext cx="7059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Times" pitchFamily="-106" charset="0"/>
              </a:rPr>
              <a:t>(2) </a:t>
            </a:r>
            <a:r>
              <a:rPr lang="en-US" altLang="en-US">
                <a:solidFill>
                  <a:schemeClr val="folHlink"/>
                </a:solidFill>
                <a:latin typeface="Times" pitchFamily="-106" charset="0"/>
              </a:rPr>
              <a:t>(</a:t>
            </a:r>
            <a:r>
              <a:rPr lang="en-US" altLang="en-US" i="1">
                <a:solidFill>
                  <a:schemeClr val="folHlink"/>
                </a:solidFill>
                <a:latin typeface="Times" pitchFamily="-106" charset="0"/>
              </a:rPr>
              <a:t>Watch out!)</a:t>
            </a:r>
            <a:r>
              <a:rPr lang="en-US" altLang="en-US" i="1">
                <a:latin typeface="Times" pitchFamily="-106" charset="0"/>
              </a:rPr>
              <a:t>  </a:t>
            </a:r>
            <a:r>
              <a:rPr lang="en-US" altLang="en-US">
                <a:latin typeface="Times" pitchFamily="-106" charset="0"/>
              </a:rPr>
              <a:t>Draw a DFA accepting</a:t>
            </a:r>
          </a:p>
        </p:txBody>
      </p:sp>
      <p:sp>
        <p:nvSpPr>
          <p:cNvPr id="83973" name="Text Box 5"/>
          <p:cNvSpPr txBox="1">
            <a:spLocks noChangeArrowheads="1"/>
          </p:cNvSpPr>
          <p:nvPr/>
        </p:nvSpPr>
        <p:spPr bwMode="auto">
          <a:xfrm>
            <a:off x="2195513" y="2927350"/>
            <a:ext cx="48482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b="1">
                <a:solidFill>
                  <a:srgbClr val="0000FF"/>
                </a:solidFill>
                <a:latin typeface="Arial" pitchFamily="34" charset="0"/>
              </a:rPr>
              <a:t>Extra Credit:  do your solutions use the </a:t>
            </a:r>
            <a:r>
              <a:rPr lang="en-US" altLang="en-US" sz="1000" b="1" i="1">
                <a:solidFill>
                  <a:srgbClr val="0000FF"/>
                </a:solidFill>
                <a:latin typeface="Arial" pitchFamily="34" charset="0"/>
              </a:rPr>
              <a:t>minimum possible</a:t>
            </a:r>
            <a:r>
              <a:rPr lang="en-US" altLang="en-US" sz="1000" b="1">
                <a:solidFill>
                  <a:srgbClr val="0000FF"/>
                </a:solidFill>
                <a:latin typeface="Arial" pitchFamily="34" charset="0"/>
              </a:rPr>
              <a:t> number of states?</a:t>
            </a:r>
          </a:p>
        </p:txBody>
      </p:sp>
      <p:sp>
        <p:nvSpPr>
          <p:cNvPr id="83974" name="Rectangle 6"/>
          <p:cNvSpPr>
            <a:spLocks noChangeArrowheads="1"/>
          </p:cNvSpPr>
          <p:nvPr/>
        </p:nvSpPr>
        <p:spPr bwMode="auto">
          <a:xfrm>
            <a:off x="252413" y="1846263"/>
            <a:ext cx="39846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000">
                <a:solidFill>
                  <a:srgbClr val="333399"/>
                </a:solidFill>
                <a:latin typeface="Arial" pitchFamily="34" charset="0"/>
              </a:rPr>
              <a:t>L = { w | w’s third character is a 1}</a:t>
            </a:r>
          </a:p>
        </p:txBody>
      </p:sp>
      <p:sp>
        <p:nvSpPr>
          <p:cNvPr id="83975" name="Rectangle 7"/>
          <p:cNvSpPr>
            <a:spLocks noChangeArrowheads="1"/>
          </p:cNvSpPr>
          <p:nvPr/>
        </p:nvSpPr>
        <p:spPr bwMode="auto">
          <a:xfrm>
            <a:off x="249238" y="3749675"/>
            <a:ext cx="6496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000">
                <a:solidFill>
                  <a:srgbClr val="333399"/>
                </a:solidFill>
                <a:latin typeface="Arial" pitchFamily="34" charset="0"/>
              </a:rPr>
              <a:t>L = { w | w’s third-to-last character </a:t>
            </a:r>
            <a:r>
              <a:rPr lang="en-US" altLang="en-US" sz="2000" i="1">
                <a:solidFill>
                  <a:srgbClr val="333399"/>
                </a:solidFill>
                <a:latin typeface="Arial" pitchFamily="34" charset="0"/>
              </a:rPr>
              <a:t>(from the right)</a:t>
            </a:r>
            <a:r>
              <a:rPr lang="en-US" altLang="en-US" sz="2000">
                <a:solidFill>
                  <a:srgbClr val="333399"/>
                </a:solidFill>
                <a:latin typeface="Arial" pitchFamily="34" charset="0"/>
              </a:rPr>
              <a:t> is a 1}</a:t>
            </a:r>
          </a:p>
        </p:txBody>
      </p:sp>
      <p:sp>
        <p:nvSpPr>
          <p:cNvPr id="83976" name="Line 8"/>
          <p:cNvSpPr>
            <a:spLocks noChangeShapeType="1"/>
          </p:cNvSpPr>
          <p:nvPr/>
        </p:nvSpPr>
        <p:spPr bwMode="auto">
          <a:xfrm>
            <a:off x="258763" y="3049588"/>
            <a:ext cx="18875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3977" name="Line 9"/>
          <p:cNvSpPr>
            <a:spLocks noChangeShapeType="1"/>
          </p:cNvSpPr>
          <p:nvPr/>
        </p:nvSpPr>
        <p:spPr bwMode="auto">
          <a:xfrm>
            <a:off x="7056438" y="3049588"/>
            <a:ext cx="188753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76200"/>
            <a:ext cx="7772400" cy="1143000"/>
          </a:xfrm>
        </p:spPr>
        <p:txBody>
          <a:bodyPr/>
          <a:lstStyle/>
          <a:p>
            <a:pPr eaLnBrk="1" hangingPunct="1"/>
            <a:r>
              <a:rPr lang="en-US" altLang="en-US" smtClean="0"/>
              <a:t>Try These!</a:t>
            </a:r>
          </a:p>
        </p:txBody>
      </p:sp>
      <p:sp>
        <p:nvSpPr>
          <p:cNvPr id="84995" name="Rectangle 3"/>
          <p:cNvSpPr>
            <a:spLocks noGrp="1" noChangeArrowheads="1"/>
          </p:cNvSpPr>
          <p:nvPr>
            <p:ph type="body" idx="1"/>
          </p:nvPr>
        </p:nvSpPr>
        <p:spPr>
          <a:xfrm>
            <a:off x="685800" y="1219200"/>
            <a:ext cx="7772400" cy="4114800"/>
          </a:xfrm>
        </p:spPr>
        <p:txBody>
          <a:bodyPr/>
          <a:lstStyle/>
          <a:p>
            <a:pPr eaLnBrk="1" hangingPunct="1"/>
            <a:r>
              <a:rPr lang="en-US" altLang="en-US" sz="2800" smtClean="0"/>
              <a:t>Draw a FSM that accepts any string that does </a:t>
            </a:r>
            <a:r>
              <a:rPr lang="en-US" altLang="en-US" sz="2800" i="1" smtClean="0"/>
              <a:t>not </a:t>
            </a:r>
            <a:r>
              <a:rPr lang="en-US" altLang="en-US" sz="2800" smtClean="0"/>
              <a:t>contain the pattern “110” anywhere</a:t>
            </a:r>
          </a:p>
          <a:p>
            <a:pPr eaLnBrk="1" hangingPunct="1"/>
            <a:r>
              <a:rPr lang="en-US" altLang="en-US" sz="2800" smtClean="0"/>
              <a:t>Draw a FSM that accepts exactly those strings in which the number of 1’s is a multiple of 3.</a:t>
            </a:r>
          </a:p>
          <a:p>
            <a:pPr eaLnBrk="1" hangingPunct="1"/>
            <a:r>
              <a:rPr lang="en-US" altLang="en-US" sz="2800" smtClean="0"/>
              <a:t>Draw a FSM that accepts exactly those strings in which the first and last digit are the same.</a:t>
            </a:r>
            <a:r>
              <a:rPr lang="en-US" altLang="en-US" smtClean="0"/>
              <a:t>  </a:t>
            </a:r>
          </a:p>
        </p:txBody>
      </p:sp>
      <p:grpSp>
        <p:nvGrpSpPr>
          <p:cNvPr id="84996" name="Group 4"/>
          <p:cNvGrpSpPr>
            <a:grpSpLocks/>
          </p:cNvGrpSpPr>
          <p:nvPr/>
        </p:nvGrpSpPr>
        <p:grpSpPr bwMode="auto">
          <a:xfrm>
            <a:off x="457200" y="914400"/>
            <a:ext cx="8218488" cy="180975"/>
            <a:chOff x="295" y="1311"/>
            <a:chExt cx="5177" cy="114"/>
          </a:xfrm>
        </p:grpSpPr>
        <p:sp>
          <p:nvSpPr>
            <p:cNvPr id="8501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501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84997" name="Picture 7"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5703888"/>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4998" name="Group 8"/>
          <p:cNvGrpSpPr>
            <a:grpSpLocks/>
          </p:cNvGrpSpPr>
          <p:nvPr/>
        </p:nvGrpSpPr>
        <p:grpSpPr bwMode="auto">
          <a:xfrm>
            <a:off x="228600" y="5791200"/>
            <a:ext cx="685800" cy="914400"/>
            <a:chOff x="2928" y="1051"/>
            <a:chExt cx="840" cy="957"/>
          </a:xfrm>
        </p:grpSpPr>
        <p:sp>
          <p:nvSpPr>
            <p:cNvPr id="85001" name="Freeform 9"/>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5002"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5003"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5004"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5005"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5006"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5007"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5008"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5009"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5010"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5011"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5012"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5013"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4999" name="AutoShape 22"/>
          <p:cNvSpPr>
            <a:spLocks noChangeArrowheads="1"/>
          </p:cNvSpPr>
          <p:nvPr/>
        </p:nvSpPr>
        <p:spPr bwMode="auto">
          <a:xfrm>
            <a:off x="1143000" y="5181600"/>
            <a:ext cx="3332163" cy="990600"/>
          </a:xfrm>
          <a:prstGeom prst="wedgeRectCallout">
            <a:avLst>
              <a:gd name="adj1" fmla="val -55097"/>
              <a:gd name="adj2" fmla="val 77722"/>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t>As an extra challenge, try to use </a:t>
            </a:r>
            <a:r>
              <a:rPr lang="en-US" altLang="en-US" sz="2000" b="1" i="1"/>
              <a:t>as few states as possible</a:t>
            </a:r>
            <a:r>
              <a:rPr lang="en-US" altLang="en-US" sz="2000"/>
              <a:t> for each problem.</a:t>
            </a:r>
            <a:endParaRPr lang="en-US" altLang="en-US"/>
          </a:p>
        </p:txBody>
      </p:sp>
      <p:sp>
        <p:nvSpPr>
          <p:cNvPr id="85000" name="AutoShape 23"/>
          <p:cNvSpPr>
            <a:spLocks noChangeArrowheads="1"/>
          </p:cNvSpPr>
          <p:nvPr/>
        </p:nvSpPr>
        <p:spPr bwMode="auto">
          <a:xfrm>
            <a:off x="5965825" y="5257800"/>
            <a:ext cx="2470150" cy="654050"/>
          </a:xfrm>
          <a:prstGeom prst="wedgeRectCallout">
            <a:avLst>
              <a:gd name="adj1" fmla="val 42546"/>
              <a:gd name="adj2" fmla="val 119903"/>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t>Keep the </a:t>
            </a:r>
            <a:r>
              <a:rPr lang="en-US" altLang="en-US" sz="1800" b="1" i="1"/>
              <a:t>meaning </a:t>
            </a:r>
            <a:r>
              <a:rPr lang="en-US" altLang="en-US" sz="1800"/>
              <a:t>of each state in mind… .</a:t>
            </a:r>
          </a:p>
        </p:txBody>
      </p:sp>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76200"/>
            <a:ext cx="7772400" cy="1143000"/>
          </a:xfrm>
        </p:spPr>
        <p:txBody>
          <a:bodyPr/>
          <a:lstStyle/>
          <a:p>
            <a:pPr eaLnBrk="1" hangingPunct="1"/>
            <a:r>
              <a:rPr lang="en-US" altLang="en-US" smtClean="0"/>
              <a:t>Try These!</a:t>
            </a:r>
          </a:p>
        </p:txBody>
      </p:sp>
      <p:sp>
        <p:nvSpPr>
          <p:cNvPr id="86019" name="Rectangle 3"/>
          <p:cNvSpPr>
            <a:spLocks noGrp="1" noChangeArrowheads="1"/>
          </p:cNvSpPr>
          <p:nvPr>
            <p:ph type="body" idx="1"/>
          </p:nvPr>
        </p:nvSpPr>
        <p:spPr>
          <a:xfrm>
            <a:off x="685800" y="1219200"/>
            <a:ext cx="7772400" cy="4114800"/>
          </a:xfrm>
        </p:spPr>
        <p:txBody>
          <a:bodyPr/>
          <a:lstStyle/>
          <a:p>
            <a:pPr eaLnBrk="1" hangingPunct="1"/>
            <a:r>
              <a:rPr lang="en-US" altLang="en-US" sz="2800" smtClean="0"/>
              <a:t>Draw a FSM that accepts any string that does </a:t>
            </a:r>
            <a:r>
              <a:rPr lang="en-US" altLang="en-US" sz="2800" i="1" smtClean="0"/>
              <a:t>not </a:t>
            </a:r>
            <a:r>
              <a:rPr lang="en-US" altLang="en-US" sz="2800" smtClean="0"/>
              <a:t>contain the pattern “110”.</a:t>
            </a:r>
          </a:p>
          <a:p>
            <a:pPr eaLnBrk="1" hangingPunct="1">
              <a:buFontTx/>
              <a:buNone/>
            </a:pPr>
            <a:endParaRPr lang="en-US" altLang="en-US" smtClean="0"/>
          </a:p>
        </p:txBody>
      </p:sp>
      <p:grpSp>
        <p:nvGrpSpPr>
          <p:cNvPr id="86020" name="Group 4"/>
          <p:cNvGrpSpPr>
            <a:grpSpLocks/>
          </p:cNvGrpSpPr>
          <p:nvPr/>
        </p:nvGrpSpPr>
        <p:grpSpPr bwMode="auto">
          <a:xfrm>
            <a:off x="457200" y="914400"/>
            <a:ext cx="8218488" cy="180975"/>
            <a:chOff x="295" y="1311"/>
            <a:chExt cx="5177" cy="114"/>
          </a:xfrm>
        </p:grpSpPr>
        <p:sp>
          <p:nvSpPr>
            <p:cNvPr id="8603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603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grpSp>
        <p:nvGrpSpPr>
          <p:cNvPr id="86021" name="Group 24"/>
          <p:cNvGrpSpPr>
            <a:grpSpLocks/>
          </p:cNvGrpSpPr>
          <p:nvPr/>
        </p:nvGrpSpPr>
        <p:grpSpPr bwMode="auto">
          <a:xfrm>
            <a:off x="381000" y="3536950"/>
            <a:ext cx="1295400" cy="793750"/>
            <a:chOff x="816" y="1344"/>
            <a:chExt cx="528" cy="336"/>
          </a:xfrm>
        </p:grpSpPr>
        <p:sp>
          <p:nvSpPr>
            <p:cNvPr id="86036" name="Oval 25"/>
            <p:cNvSpPr>
              <a:spLocks noChangeArrowheads="1"/>
            </p:cNvSpPr>
            <p:nvPr/>
          </p:nvSpPr>
          <p:spPr bwMode="auto">
            <a:xfrm>
              <a:off x="1008" y="1344"/>
              <a:ext cx="336" cy="3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6037" name="AutoShape 26"/>
            <p:cNvSpPr>
              <a:spLocks noChangeArrowheads="1"/>
            </p:cNvSpPr>
            <p:nvPr/>
          </p:nvSpPr>
          <p:spPr bwMode="auto">
            <a:xfrm rot="5430567">
              <a:off x="816" y="1406"/>
              <a:ext cx="189" cy="189"/>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86022" name="Oval 27"/>
          <p:cNvSpPr>
            <a:spLocks noChangeArrowheads="1"/>
          </p:cNvSpPr>
          <p:nvPr/>
        </p:nvSpPr>
        <p:spPr bwMode="auto">
          <a:xfrm>
            <a:off x="3046413" y="3460750"/>
            <a:ext cx="839787"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6023" name="Rectangle 28"/>
          <p:cNvSpPr>
            <a:spLocks noChangeArrowheads="1"/>
          </p:cNvSpPr>
          <p:nvPr/>
        </p:nvSpPr>
        <p:spPr bwMode="auto">
          <a:xfrm>
            <a:off x="836613" y="38306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86024" name="Rectangle 29"/>
          <p:cNvSpPr>
            <a:spLocks noChangeArrowheads="1"/>
          </p:cNvSpPr>
          <p:nvPr/>
        </p:nvSpPr>
        <p:spPr bwMode="auto">
          <a:xfrm>
            <a:off x="941388" y="3689350"/>
            <a:ext cx="674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no </a:t>
            </a:r>
          </a:p>
          <a:p>
            <a:pPr>
              <a:spcBef>
                <a:spcPct val="0"/>
              </a:spcBef>
            </a:pPr>
            <a:r>
              <a:rPr lang="en-US" altLang="en-US" sz="1800" baseline="-25000">
                <a:latin typeface="Arial" pitchFamily="34" charset="0"/>
              </a:rPr>
              <a:t>worries</a:t>
            </a:r>
            <a:endParaRPr lang="en-US" altLang="en-US">
              <a:latin typeface="Arial" pitchFamily="34" charset="0"/>
            </a:endParaRPr>
          </a:p>
        </p:txBody>
      </p:sp>
      <p:sp>
        <p:nvSpPr>
          <p:cNvPr id="86025" name="Rectangle 30"/>
          <p:cNvSpPr>
            <a:spLocks noChangeArrowheads="1"/>
          </p:cNvSpPr>
          <p:nvPr/>
        </p:nvSpPr>
        <p:spPr bwMode="auto">
          <a:xfrm>
            <a:off x="3048000" y="3581400"/>
            <a:ext cx="915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Oh, oh!</a:t>
            </a:r>
          </a:p>
          <a:p>
            <a:pPr>
              <a:spcBef>
                <a:spcPct val="0"/>
              </a:spcBef>
            </a:pPr>
            <a:r>
              <a:rPr lang="en-US" altLang="en-US" sz="1800" baseline="-25000">
                <a:latin typeface="Arial" pitchFamily="34" charset="0"/>
              </a:rPr>
              <a:t>a 1!</a:t>
            </a:r>
            <a:endParaRPr lang="en-US" altLang="en-US">
              <a:latin typeface="Arial" pitchFamily="34" charset="0"/>
            </a:endParaRPr>
          </a:p>
        </p:txBody>
      </p:sp>
      <p:sp>
        <p:nvSpPr>
          <p:cNvPr id="86026" name="Line 31"/>
          <p:cNvSpPr>
            <a:spLocks noChangeShapeType="1"/>
          </p:cNvSpPr>
          <p:nvPr/>
        </p:nvSpPr>
        <p:spPr bwMode="auto">
          <a:xfrm>
            <a:off x="1676400" y="391795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27" name="Text Box 32"/>
          <p:cNvSpPr txBox="1">
            <a:spLocks noChangeArrowheads="1"/>
          </p:cNvSpPr>
          <p:nvPr/>
        </p:nvSpPr>
        <p:spPr bwMode="auto">
          <a:xfrm>
            <a:off x="2057400" y="34290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86028" name="Oval 48"/>
          <p:cNvSpPr>
            <a:spLocks noChangeArrowheads="1"/>
          </p:cNvSpPr>
          <p:nvPr/>
        </p:nvSpPr>
        <p:spPr bwMode="auto">
          <a:xfrm>
            <a:off x="806450" y="3495675"/>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86029" name="AutoShape 49"/>
          <p:cNvCxnSpPr>
            <a:cxnSpLocks noChangeShapeType="1"/>
          </p:cNvCxnSpPr>
          <p:nvPr/>
        </p:nvCxnSpPr>
        <p:spPr bwMode="auto">
          <a:xfrm rot="5400000" flipV="1">
            <a:off x="1450182" y="35028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6030" name="Text Box 50"/>
          <p:cNvSpPr txBox="1">
            <a:spLocks noChangeArrowheads="1"/>
          </p:cNvSpPr>
          <p:nvPr/>
        </p:nvSpPr>
        <p:spPr bwMode="auto">
          <a:xfrm>
            <a:off x="1752600" y="29718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86031" name="Line 51"/>
          <p:cNvSpPr>
            <a:spLocks noChangeShapeType="1"/>
          </p:cNvSpPr>
          <p:nvPr/>
        </p:nvSpPr>
        <p:spPr bwMode="auto">
          <a:xfrm flipH="1">
            <a:off x="1676400" y="41148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2" name="Text Box 52"/>
          <p:cNvSpPr txBox="1">
            <a:spLocks noChangeArrowheads="1"/>
          </p:cNvSpPr>
          <p:nvPr/>
        </p:nvSpPr>
        <p:spPr bwMode="auto">
          <a:xfrm>
            <a:off x="2176463" y="41910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pic>
        <p:nvPicPr>
          <p:cNvPr id="86033" name="Picture 53"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334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4" name="AutoShape 54"/>
          <p:cNvSpPr>
            <a:spLocks noChangeArrowheads="1"/>
          </p:cNvSpPr>
          <p:nvPr/>
        </p:nvSpPr>
        <p:spPr bwMode="auto">
          <a:xfrm>
            <a:off x="5334000" y="4267200"/>
            <a:ext cx="2514600" cy="1447800"/>
          </a:xfrm>
          <a:prstGeom prst="wedgeRectCallout">
            <a:avLst>
              <a:gd name="adj1" fmla="val 51324"/>
              <a:gd name="adj2" fmla="val 71051"/>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t>Aren’t you missing some stuff here, profdude?</a:t>
            </a:r>
          </a:p>
        </p:txBody>
      </p:sp>
      <p:sp>
        <p:nvSpPr>
          <p:cNvPr id="86035" name="Oval 55"/>
          <p:cNvSpPr>
            <a:spLocks noChangeArrowheads="1"/>
          </p:cNvSpPr>
          <p:nvPr/>
        </p:nvSpPr>
        <p:spPr bwMode="auto">
          <a:xfrm>
            <a:off x="3013075" y="3429000"/>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85800" y="-76200"/>
            <a:ext cx="7772400" cy="1143000"/>
          </a:xfrm>
        </p:spPr>
        <p:txBody>
          <a:bodyPr/>
          <a:lstStyle/>
          <a:p>
            <a:pPr eaLnBrk="1" hangingPunct="1"/>
            <a:r>
              <a:rPr lang="en-US" altLang="en-US" smtClean="0"/>
              <a:t>Try These!</a:t>
            </a:r>
          </a:p>
        </p:txBody>
      </p:sp>
      <p:sp>
        <p:nvSpPr>
          <p:cNvPr id="87043" name="Rectangle 3"/>
          <p:cNvSpPr>
            <a:spLocks noGrp="1" noChangeArrowheads="1"/>
          </p:cNvSpPr>
          <p:nvPr>
            <p:ph type="body" idx="1"/>
          </p:nvPr>
        </p:nvSpPr>
        <p:spPr>
          <a:xfrm>
            <a:off x="685800" y="1219200"/>
            <a:ext cx="7772400" cy="4114800"/>
          </a:xfrm>
        </p:spPr>
        <p:txBody>
          <a:bodyPr/>
          <a:lstStyle/>
          <a:p>
            <a:pPr eaLnBrk="1" hangingPunct="1"/>
            <a:r>
              <a:rPr lang="en-US" altLang="en-US" sz="2800" smtClean="0"/>
              <a:t>Draw a FSM that accepts any string that does </a:t>
            </a:r>
            <a:r>
              <a:rPr lang="en-US" altLang="en-US" sz="2800" i="1" smtClean="0"/>
              <a:t>not </a:t>
            </a:r>
            <a:r>
              <a:rPr lang="en-US" altLang="en-US" sz="2800" smtClean="0"/>
              <a:t>contain the pattern “110”.</a:t>
            </a:r>
          </a:p>
          <a:p>
            <a:pPr eaLnBrk="1" hangingPunct="1">
              <a:buFontTx/>
              <a:buNone/>
            </a:pPr>
            <a:endParaRPr lang="en-US" altLang="en-US" smtClean="0"/>
          </a:p>
        </p:txBody>
      </p:sp>
      <p:grpSp>
        <p:nvGrpSpPr>
          <p:cNvPr id="87044" name="Group 4"/>
          <p:cNvGrpSpPr>
            <a:grpSpLocks/>
          </p:cNvGrpSpPr>
          <p:nvPr/>
        </p:nvGrpSpPr>
        <p:grpSpPr bwMode="auto">
          <a:xfrm>
            <a:off x="457200" y="914400"/>
            <a:ext cx="8218488" cy="180975"/>
            <a:chOff x="295" y="1311"/>
            <a:chExt cx="5177" cy="114"/>
          </a:xfrm>
        </p:grpSpPr>
        <p:sp>
          <p:nvSpPr>
            <p:cNvPr id="8707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707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grpSp>
        <p:nvGrpSpPr>
          <p:cNvPr id="87045" name="Group 7"/>
          <p:cNvGrpSpPr>
            <a:grpSpLocks/>
          </p:cNvGrpSpPr>
          <p:nvPr/>
        </p:nvGrpSpPr>
        <p:grpSpPr bwMode="auto">
          <a:xfrm>
            <a:off x="381000" y="3536950"/>
            <a:ext cx="1295400" cy="793750"/>
            <a:chOff x="816" y="1344"/>
            <a:chExt cx="528" cy="336"/>
          </a:xfrm>
        </p:grpSpPr>
        <p:sp>
          <p:nvSpPr>
            <p:cNvPr id="87069" name="Oval 8"/>
            <p:cNvSpPr>
              <a:spLocks noChangeArrowheads="1"/>
            </p:cNvSpPr>
            <p:nvPr/>
          </p:nvSpPr>
          <p:spPr bwMode="auto">
            <a:xfrm>
              <a:off x="1008" y="1344"/>
              <a:ext cx="336" cy="3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7070" name="AutoShape 9"/>
            <p:cNvSpPr>
              <a:spLocks noChangeArrowheads="1"/>
            </p:cNvSpPr>
            <p:nvPr/>
          </p:nvSpPr>
          <p:spPr bwMode="auto">
            <a:xfrm rot="5430567">
              <a:off x="816" y="1406"/>
              <a:ext cx="189" cy="189"/>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87046" name="Oval 10"/>
          <p:cNvSpPr>
            <a:spLocks noChangeArrowheads="1"/>
          </p:cNvSpPr>
          <p:nvPr/>
        </p:nvSpPr>
        <p:spPr bwMode="auto">
          <a:xfrm>
            <a:off x="3046413" y="3460750"/>
            <a:ext cx="839787"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7047" name="Rectangle 11"/>
          <p:cNvSpPr>
            <a:spLocks noChangeArrowheads="1"/>
          </p:cNvSpPr>
          <p:nvPr/>
        </p:nvSpPr>
        <p:spPr bwMode="auto">
          <a:xfrm>
            <a:off x="836613" y="38306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87048" name="Rectangle 12"/>
          <p:cNvSpPr>
            <a:spLocks noChangeArrowheads="1"/>
          </p:cNvSpPr>
          <p:nvPr/>
        </p:nvSpPr>
        <p:spPr bwMode="auto">
          <a:xfrm>
            <a:off x="941388" y="3689350"/>
            <a:ext cx="674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no </a:t>
            </a:r>
          </a:p>
          <a:p>
            <a:pPr>
              <a:spcBef>
                <a:spcPct val="0"/>
              </a:spcBef>
            </a:pPr>
            <a:r>
              <a:rPr lang="en-US" altLang="en-US" sz="1800" baseline="-25000">
                <a:latin typeface="Arial" pitchFamily="34" charset="0"/>
              </a:rPr>
              <a:t>worries</a:t>
            </a:r>
            <a:endParaRPr lang="en-US" altLang="en-US">
              <a:latin typeface="Arial" pitchFamily="34" charset="0"/>
            </a:endParaRPr>
          </a:p>
        </p:txBody>
      </p:sp>
      <p:sp>
        <p:nvSpPr>
          <p:cNvPr id="87049" name="Rectangle 13"/>
          <p:cNvSpPr>
            <a:spLocks noChangeArrowheads="1"/>
          </p:cNvSpPr>
          <p:nvPr/>
        </p:nvSpPr>
        <p:spPr bwMode="auto">
          <a:xfrm>
            <a:off x="3048000" y="3581400"/>
            <a:ext cx="915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Oh, oh!</a:t>
            </a:r>
          </a:p>
          <a:p>
            <a:pPr>
              <a:spcBef>
                <a:spcPct val="0"/>
              </a:spcBef>
            </a:pPr>
            <a:r>
              <a:rPr lang="en-US" altLang="en-US" sz="1800" baseline="-25000">
                <a:latin typeface="Arial" pitchFamily="34" charset="0"/>
              </a:rPr>
              <a:t>a 1!</a:t>
            </a:r>
            <a:endParaRPr lang="en-US" altLang="en-US">
              <a:latin typeface="Arial" pitchFamily="34" charset="0"/>
            </a:endParaRPr>
          </a:p>
        </p:txBody>
      </p:sp>
      <p:sp>
        <p:nvSpPr>
          <p:cNvPr id="87050" name="Line 14"/>
          <p:cNvSpPr>
            <a:spLocks noChangeShapeType="1"/>
          </p:cNvSpPr>
          <p:nvPr/>
        </p:nvSpPr>
        <p:spPr bwMode="auto">
          <a:xfrm>
            <a:off x="1676400" y="38862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51" name="Text Box 15"/>
          <p:cNvSpPr txBox="1">
            <a:spLocks noChangeArrowheads="1"/>
          </p:cNvSpPr>
          <p:nvPr/>
        </p:nvSpPr>
        <p:spPr bwMode="auto">
          <a:xfrm>
            <a:off x="2057400" y="34290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87052" name="Oval 16"/>
          <p:cNvSpPr>
            <a:spLocks noChangeArrowheads="1"/>
          </p:cNvSpPr>
          <p:nvPr/>
        </p:nvSpPr>
        <p:spPr bwMode="auto">
          <a:xfrm>
            <a:off x="806450" y="3495675"/>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87053" name="AutoShape 17"/>
          <p:cNvCxnSpPr>
            <a:cxnSpLocks noChangeShapeType="1"/>
          </p:cNvCxnSpPr>
          <p:nvPr/>
        </p:nvCxnSpPr>
        <p:spPr bwMode="auto">
          <a:xfrm rot="5400000" flipV="1">
            <a:off x="1450182" y="35028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54" name="Text Box 18"/>
          <p:cNvSpPr txBox="1">
            <a:spLocks noChangeArrowheads="1"/>
          </p:cNvSpPr>
          <p:nvPr/>
        </p:nvSpPr>
        <p:spPr bwMode="auto">
          <a:xfrm>
            <a:off x="1752600" y="29718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87055" name="Line 19"/>
          <p:cNvSpPr>
            <a:spLocks noChangeShapeType="1"/>
          </p:cNvSpPr>
          <p:nvPr/>
        </p:nvSpPr>
        <p:spPr bwMode="auto">
          <a:xfrm flipH="1">
            <a:off x="1676400" y="41148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56" name="Text Box 20"/>
          <p:cNvSpPr txBox="1">
            <a:spLocks noChangeArrowheads="1"/>
          </p:cNvSpPr>
          <p:nvPr/>
        </p:nvSpPr>
        <p:spPr bwMode="auto">
          <a:xfrm>
            <a:off x="2209800" y="41910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87057" name="Oval 23"/>
          <p:cNvSpPr>
            <a:spLocks noChangeArrowheads="1"/>
          </p:cNvSpPr>
          <p:nvPr/>
        </p:nvSpPr>
        <p:spPr bwMode="auto">
          <a:xfrm>
            <a:off x="5181600" y="3429000"/>
            <a:ext cx="839788"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7058" name="Rectangle 24"/>
          <p:cNvSpPr>
            <a:spLocks noChangeArrowheads="1"/>
          </p:cNvSpPr>
          <p:nvPr/>
        </p:nvSpPr>
        <p:spPr bwMode="auto">
          <a:xfrm>
            <a:off x="5180013" y="3581400"/>
            <a:ext cx="915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Two 1’s!</a:t>
            </a:r>
            <a:endParaRPr lang="en-US" altLang="en-US">
              <a:latin typeface="Arial" pitchFamily="34" charset="0"/>
            </a:endParaRPr>
          </a:p>
        </p:txBody>
      </p:sp>
      <p:sp>
        <p:nvSpPr>
          <p:cNvPr id="87059" name="Oval 25"/>
          <p:cNvSpPr>
            <a:spLocks noChangeArrowheads="1"/>
          </p:cNvSpPr>
          <p:nvPr/>
        </p:nvSpPr>
        <p:spPr bwMode="auto">
          <a:xfrm>
            <a:off x="3013075" y="3429000"/>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7060" name="Oval 26"/>
          <p:cNvSpPr>
            <a:spLocks noChangeArrowheads="1"/>
          </p:cNvSpPr>
          <p:nvPr/>
        </p:nvSpPr>
        <p:spPr bwMode="auto">
          <a:xfrm>
            <a:off x="5153025" y="3395663"/>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7061" name="Line 27"/>
          <p:cNvSpPr>
            <a:spLocks noChangeShapeType="1"/>
          </p:cNvSpPr>
          <p:nvPr/>
        </p:nvSpPr>
        <p:spPr bwMode="auto">
          <a:xfrm>
            <a:off x="3886200" y="38862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7062" name="Text Box 28"/>
          <p:cNvSpPr txBox="1">
            <a:spLocks noChangeArrowheads="1"/>
          </p:cNvSpPr>
          <p:nvPr/>
        </p:nvSpPr>
        <p:spPr bwMode="auto">
          <a:xfrm>
            <a:off x="4386263" y="34290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cxnSp>
        <p:nvCxnSpPr>
          <p:cNvPr id="87063" name="AutoShape 29"/>
          <p:cNvCxnSpPr>
            <a:cxnSpLocks noChangeShapeType="1"/>
            <a:stCxn id="87060" idx="4"/>
            <a:endCxn id="87043" idx="2"/>
          </p:cNvCxnSpPr>
          <p:nvPr/>
        </p:nvCxnSpPr>
        <p:spPr bwMode="auto">
          <a:xfrm rot="5400000">
            <a:off x="4573588" y="4295775"/>
            <a:ext cx="1036637" cy="1039813"/>
          </a:xfrm>
          <a:prstGeom prst="curvedConnector3">
            <a:avLst>
              <a:gd name="adj1" fmla="val 16339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64" name="Text Box 30"/>
          <p:cNvSpPr txBox="1">
            <a:spLocks noChangeArrowheads="1"/>
          </p:cNvSpPr>
          <p:nvPr/>
        </p:nvSpPr>
        <p:spPr bwMode="auto">
          <a:xfrm>
            <a:off x="5562600" y="50292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87065" name="Text Box 31"/>
          <p:cNvSpPr txBox="1">
            <a:spLocks noChangeArrowheads="1"/>
          </p:cNvSpPr>
          <p:nvPr/>
        </p:nvSpPr>
        <p:spPr bwMode="auto">
          <a:xfrm>
            <a:off x="4327525" y="4772025"/>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a:t>
            </a:r>
            <a:endParaRPr lang="en-US" altLang="en-US">
              <a:latin typeface="Courier New" pitchFamily="49" charset="0"/>
            </a:endParaRPr>
          </a:p>
        </p:txBody>
      </p:sp>
      <p:cxnSp>
        <p:nvCxnSpPr>
          <p:cNvPr id="87066" name="AutoShape 32"/>
          <p:cNvCxnSpPr>
            <a:cxnSpLocks noChangeShapeType="1"/>
            <a:stCxn id="87060" idx="5"/>
            <a:endCxn id="87043" idx="3"/>
          </p:cNvCxnSpPr>
          <p:nvPr/>
        </p:nvCxnSpPr>
        <p:spPr bwMode="auto">
          <a:xfrm rot="5400000" flipH="1" flipV="1">
            <a:off x="6752432" y="2459831"/>
            <a:ext cx="889000" cy="2522537"/>
          </a:xfrm>
          <a:prstGeom prst="curvedConnector4">
            <a:avLst>
              <a:gd name="adj1" fmla="val 25532"/>
              <a:gd name="adj2" fmla="val 10906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7067" name="Text Box 33"/>
          <p:cNvSpPr txBox="1">
            <a:spLocks noChangeArrowheads="1"/>
          </p:cNvSpPr>
          <p:nvPr/>
        </p:nvSpPr>
        <p:spPr bwMode="auto">
          <a:xfrm>
            <a:off x="7162800" y="40386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87068" name="Text Box 34"/>
          <p:cNvSpPr txBox="1">
            <a:spLocks noChangeArrowheads="1"/>
          </p:cNvSpPr>
          <p:nvPr/>
        </p:nvSpPr>
        <p:spPr bwMode="auto">
          <a:xfrm>
            <a:off x="8001000" y="3048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a:t>
            </a:r>
            <a:endParaRPr lang="en-US" altLang="en-US">
              <a:latin typeface="Courier New" pitchFamily="49" charset="0"/>
            </a:endParaRP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76200"/>
            <a:ext cx="7772400" cy="1143000"/>
          </a:xfrm>
        </p:spPr>
        <p:txBody>
          <a:bodyPr/>
          <a:lstStyle/>
          <a:p>
            <a:pPr eaLnBrk="1" hangingPunct="1"/>
            <a:r>
              <a:rPr lang="en-US" altLang="en-US" smtClean="0"/>
              <a:t>Try These!</a:t>
            </a:r>
          </a:p>
        </p:txBody>
      </p:sp>
      <p:sp>
        <p:nvSpPr>
          <p:cNvPr id="88067" name="Rectangle 3"/>
          <p:cNvSpPr>
            <a:spLocks noGrp="1" noChangeArrowheads="1"/>
          </p:cNvSpPr>
          <p:nvPr>
            <p:ph type="body" idx="1"/>
          </p:nvPr>
        </p:nvSpPr>
        <p:spPr>
          <a:xfrm>
            <a:off x="685800" y="1219200"/>
            <a:ext cx="7772400" cy="4114800"/>
          </a:xfrm>
        </p:spPr>
        <p:txBody>
          <a:bodyPr/>
          <a:lstStyle/>
          <a:p>
            <a:pPr eaLnBrk="1" hangingPunct="1"/>
            <a:r>
              <a:rPr lang="en-US" altLang="en-US" sz="2800" smtClean="0"/>
              <a:t>Draw a FSM that accepts any string that does </a:t>
            </a:r>
            <a:r>
              <a:rPr lang="en-US" altLang="en-US" sz="2800" i="1" smtClean="0"/>
              <a:t>not </a:t>
            </a:r>
            <a:r>
              <a:rPr lang="en-US" altLang="en-US" sz="2800" smtClean="0"/>
              <a:t>contain the pattern “110”.</a:t>
            </a:r>
          </a:p>
          <a:p>
            <a:pPr eaLnBrk="1" hangingPunct="1">
              <a:buFontTx/>
              <a:buNone/>
            </a:pPr>
            <a:endParaRPr lang="en-US" altLang="en-US" smtClean="0"/>
          </a:p>
        </p:txBody>
      </p:sp>
      <p:grpSp>
        <p:nvGrpSpPr>
          <p:cNvPr id="88068" name="Group 4"/>
          <p:cNvGrpSpPr>
            <a:grpSpLocks/>
          </p:cNvGrpSpPr>
          <p:nvPr/>
        </p:nvGrpSpPr>
        <p:grpSpPr bwMode="auto">
          <a:xfrm>
            <a:off x="457200" y="914400"/>
            <a:ext cx="8218488" cy="180975"/>
            <a:chOff x="295" y="1311"/>
            <a:chExt cx="5177" cy="114"/>
          </a:xfrm>
        </p:grpSpPr>
        <p:sp>
          <p:nvSpPr>
            <p:cNvPr id="8809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809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grpSp>
        <p:nvGrpSpPr>
          <p:cNvPr id="88069" name="Group 7"/>
          <p:cNvGrpSpPr>
            <a:grpSpLocks/>
          </p:cNvGrpSpPr>
          <p:nvPr/>
        </p:nvGrpSpPr>
        <p:grpSpPr bwMode="auto">
          <a:xfrm>
            <a:off x="381000" y="3536950"/>
            <a:ext cx="1295400" cy="793750"/>
            <a:chOff x="816" y="1344"/>
            <a:chExt cx="528" cy="336"/>
          </a:xfrm>
        </p:grpSpPr>
        <p:sp>
          <p:nvSpPr>
            <p:cNvPr id="88095" name="Oval 8"/>
            <p:cNvSpPr>
              <a:spLocks noChangeArrowheads="1"/>
            </p:cNvSpPr>
            <p:nvPr/>
          </p:nvSpPr>
          <p:spPr bwMode="auto">
            <a:xfrm>
              <a:off x="1008" y="1344"/>
              <a:ext cx="336" cy="3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8096" name="AutoShape 9"/>
            <p:cNvSpPr>
              <a:spLocks noChangeArrowheads="1"/>
            </p:cNvSpPr>
            <p:nvPr/>
          </p:nvSpPr>
          <p:spPr bwMode="auto">
            <a:xfrm rot="5430567">
              <a:off x="816" y="1406"/>
              <a:ext cx="189" cy="189"/>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88070" name="Oval 10"/>
          <p:cNvSpPr>
            <a:spLocks noChangeArrowheads="1"/>
          </p:cNvSpPr>
          <p:nvPr/>
        </p:nvSpPr>
        <p:spPr bwMode="auto">
          <a:xfrm>
            <a:off x="3046413" y="3460750"/>
            <a:ext cx="839787"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8071" name="Rectangle 11"/>
          <p:cNvSpPr>
            <a:spLocks noChangeArrowheads="1"/>
          </p:cNvSpPr>
          <p:nvPr/>
        </p:nvSpPr>
        <p:spPr bwMode="auto">
          <a:xfrm>
            <a:off x="836613" y="38306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88072" name="Rectangle 12"/>
          <p:cNvSpPr>
            <a:spLocks noChangeArrowheads="1"/>
          </p:cNvSpPr>
          <p:nvPr/>
        </p:nvSpPr>
        <p:spPr bwMode="auto">
          <a:xfrm>
            <a:off x="941388" y="3689350"/>
            <a:ext cx="6746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no </a:t>
            </a:r>
          </a:p>
          <a:p>
            <a:pPr>
              <a:spcBef>
                <a:spcPct val="0"/>
              </a:spcBef>
            </a:pPr>
            <a:r>
              <a:rPr lang="en-US" altLang="en-US" sz="1800" baseline="-25000">
                <a:latin typeface="Arial" pitchFamily="34" charset="0"/>
              </a:rPr>
              <a:t>worries</a:t>
            </a:r>
            <a:endParaRPr lang="en-US" altLang="en-US">
              <a:latin typeface="Arial" pitchFamily="34" charset="0"/>
            </a:endParaRPr>
          </a:p>
        </p:txBody>
      </p:sp>
      <p:sp>
        <p:nvSpPr>
          <p:cNvPr id="88073" name="Rectangle 13"/>
          <p:cNvSpPr>
            <a:spLocks noChangeArrowheads="1"/>
          </p:cNvSpPr>
          <p:nvPr/>
        </p:nvSpPr>
        <p:spPr bwMode="auto">
          <a:xfrm>
            <a:off x="3048000" y="3581400"/>
            <a:ext cx="9159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Oh, oh!</a:t>
            </a:r>
          </a:p>
          <a:p>
            <a:pPr>
              <a:spcBef>
                <a:spcPct val="0"/>
              </a:spcBef>
            </a:pPr>
            <a:r>
              <a:rPr lang="en-US" altLang="en-US" sz="1800" baseline="-25000">
                <a:latin typeface="Arial" pitchFamily="34" charset="0"/>
              </a:rPr>
              <a:t>a 1!</a:t>
            </a:r>
            <a:endParaRPr lang="en-US" altLang="en-US">
              <a:latin typeface="Arial" pitchFamily="34" charset="0"/>
            </a:endParaRPr>
          </a:p>
        </p:txBody>
      </p:sp>
      <p:sp>
        <p:nvSpPr>
          <p:cNvPr id="88074" name="Line 14"/>
          <p:cNvSpPr>
            <a:spLocks noChangeShapeType="1"/>
          </p:cNvSpPr>
          <p:nvPr/>
        </p:nvSpPr>
        <p:spPr bwMode="auto">
          <a:xfrm>
            <a:off x="1676400" y="38862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75" name="Text Box 15"/>
          <p:cNvSpPr txBox="1">
            <a:spLocks noChangeArrowheads="1"/>
          </p:cNvSpPr>
          <p:nvPr/>
        </p:nvSpPr>
        <p:spPr bwMode="auto">
          <a:xfrm>
            <a:off x="2057400" y="34290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88076" name="Oval 16"/>
          <p:cNvSpPr>
            <a:spLocks noChangeArrowheads="1"/>
          </p:cNvSpPr>
          <p:nvPr/>
        </p:nvSpPr>
        <p:spPr bwMode="auto">
          <a:xfrm>
            <a:off x="806450" y="3495675"/>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88077" name="AutoShape 17"/>
          <p:cNvCxnSpPr>
            <a:cxnSpLocks noChangeShapeType="1"/>
          </p:cNvCxnSpPr>
          <p:nvPr/>
        </p:nvCxnSpPr>
        <p:spPr bwMode="auto">
          <a:xfrm rot="5400000" flipV="1">
            <a:off x="1450182" y="35028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8078" name="Text Box 18"/>
          <p:cNvSpPr txBox="1">
            <a:spLocks noChangeArrowheads="1"/>
          </p:cNvSpPr>
          <p:nvPr/>
        </p:nvSpPr>
        <p:spPr bwMode="auto">
          <a:xfrm>
            <a:off x="1752600" y="29718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88079" name="Line 19"/>
          <p:cNvSpPr>
            <a:spLocks noChangeShapeType="1"/>
          </p:cNvSpPr>
          <p:nvPr/>
        </p:nvSpPr>
        <p:spPr bwMode="auto">
          <a:xfrm flipH="1">
            <a:off x="1676400" y="41148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0" name="Text Box 20"/>
          <p:cNvSpPr txBox="1">
            <a:spLocks noChangeArrowheads="1"/>
          </p:cNvSpPr>
          <p:nvPr/>
        </p:nvSpPr>
        <p:spPr bwMode="auto">
          <a:xfrm>
            <a:off x="4648200" y="46482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88081" name="Oval 21"/>
          <p:cNvSpPr>
            <a:spLocks noChangeArrowheads="1"/>
          </p:cNvSpPr>
          <p:nvPr/>
        </p:nvSpPr>
        <p:spPr bwMode="auto">
          <a:xfrm>
            <a:off x="5181600" y="3429000"/>
            <a:ext cx="839788"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8082" name="Rectangle 22"/>
          <p:cNvSpPr>
            <a:spLocks noChangeArrowheads="1"/>
          </p:cNvSpPr>
          <p:nvPr/>
        </p:nvSpPr>
        <p:spPr bwMode="auto">
          <a:xfrm>
            <a:off x="5180013" y="3581400"/>
            <a:ext cx="915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Two 1’s!</a:t>
            </a:r>
            <a:endParaRPr lang="en-US" altLang="en-US">
              <a:latin typeface="Arial" pitchFamily="34" charset="0"/>
            </a:endParaRPr>
          </a:p>
        </p:txBody>
      </p:sp>
      <p:sp>
        <p:nvSpPr>
          <p:cNvPr id="88083" name="Oval 23"/>
          <p:cNvSpPr>
            <a:spLocks noChangeArrowheads="1"/>
          </p:cNvSpPr>
          <p:nvPr/>
        </p:nvSpPr>
        <p:spPr bwMode="auto">
          <a:xfrm>
            <a:off x="3013075" y="3429000"/>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8084" name="Oval 24"/>
          <p:cNvSpPr>
            <a:spLocks noChangeArrowheads="1"/>
          </p:cNvSpPr>
          <p:nvPr/>
        </p:nvSpPr>
        <p:spPr bwMode="auto">
          <a:xfrm>
            <a:off x="5153025" y="3395663"/>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8085" name="Line 25"/>
          <p:cNvSpPr>
            <a:spLocks noChangeShapeType="1"/>
          </p:cNvSpPr>
          <p:nvPr/>
        </p:nvSpPr>
        <p:spPr bwMode="auto">
          <a:xfrm>
            <a:off x="3886200" y="3886200"/>
            <a:ext cx="1219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8086" name="Text Box 26"/>
          <p:cNvSpPr txBox="1">
            <a:spLocks noChangeArrowheads="1"/>
          </p:cNvSpPr>
          <p:nvPr/>
        </p:nvSpPr>
        <p:spPr bwMode="auto">
          <a:xfrm>
            <a:off x="4419600" y="34290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cxnSp>
        <p:nvCxnSpPr>
          <p:cNvPr id="88087" name="AutoShape 27"/>
          <p:cNvCxnSpPr>
            <a:cxnSpLocks noChangeShapeType="1"/>
          </p:cNvCxnSpPr>
          <p:nvPr/>
        </p:nvCxnSpPr>
        <p:spPr bwMode="auto">
          <a:xfrm rot="5400000">
            <a:off x="4002088" y="4410075"/>
            <a:ext cx="1646237" cy="1420813"/>
          </a:xfrm>
          <a:prstGeom prst="curvedConnector3">
            <a:avLst>
              <a:gd name="adj1" fmla="val 4995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8088" name="AutoShape 30"/>
          <p:cNvCxnSpPr>
            <a:cxnSpLocks noChangeShapeType="1"/>
            <a:endCxn id="88084" idx="4"/>
          </p:cNvCxnSpPr>
          <p:nvPr/>
        </p:nvCxnSpPr>
        <p:spPr bwMode="auto">
          <a:xfrm rot="10800000" flipV="1">
            <a:off x="5611813" y="4165600"/>
            <a:ext cx="331787" cy="131763"/>
          </a:xfrm>
          <a:prstGeom prst="curvedConnector4">
            <a:avLst>
              <a:gd name="adj1" fmla="val -36843"/>
              <a:gd name="adj2" fmla="val 49879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8089" name="Text Box 31"/>
          <p:cNvSpPr txBox="1">
            <a:spLocks noChangeArrowheads="1"/>
          </p:cNvSpPr>
          <p:nvPr/>
        </p:nvSpPr>
        <p:spPr bwMode="auto">
          <a:xfrm>
            <a:off x="5757863" y="48006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88090" name="Oval 33"/>
          <p:cNvSpPr>
            <a:spLocks noChangeArrowheads="1"/>
          </p:cNvSpPr>
          <p:nvPr/>
        </p:nvSpPr>
        <p:spPr bwMode="auto">
          <a:xfrm>
            <a:off x="3808413" y="5943600"/>
            <a:ext cx="839787"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8091" name="Rectangle 35"/>
          <p:cNvSpPr>
            <a:spLocks noChangeArrowheads="1"/>
          </p:cNvSpPr>
          <p:nvPr/>
        </p:nvSpPr>
        <p:spPr bwMode="auto">
          <a:xfrm>
            <a:off x="3884613" y="6172200"/>
            <a:ext cx="915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Barf!</a:t>
            </a:r>
            <a:endParaRPr lang="en-US" altLang="en-US">
              <a:latin typeface="Arial" pitchFamily="34" charset="0"/>
            </a:endParaRPr>
          </a:p>
        </p:txBody>
      </p:sp>
      <p:sp>
        <p:nvSpPr>
          <p:cNvPr id="88092" name="Text Box 36"/>
          <p:cNvSpPr txBox="1">
            <a:spLocks noChangeArrowheads="1"/>
          </p:cNvSpPr>
          <p:nvPr/>
        </p:nvSpPr>
        <p:spPr bwMode="auto">
          <a:xfrm>
            <a:off x="2209800" y="41910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cxnSp>
        <p:nvCxnSpPr>
          <p:cNvPr id="88093" name="AutoShape 37"/>
          <p:cNvCxnSpPr>
            <a:cxnSpLocks noChangeShapeType="1"/>
          </p:cNvCxnSpPr>
          <p:nvPr/>
        </p:nvCxnSpPr>
        <p:spPr bwMode="auto">
          <a:xfrm rot="5400000" flipV="1">
            <a:off x="4574382" y="60936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8094" name="Text Box 38"/>
          <p:cNvSpPr txBox="1">
            <a:spLocks noChangeArrowheads="1"/>
          </p:cNvSpPr>
          <p:nvPr/>
        </p:nvSpPr>
        <p:spPr bwMode="auto">
          <a:xfrm>
            <a:off x="5105400" y="57150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0,1</a:t>
            </a:r>
          </a:p>
        </p:txBody>
      </p:sp>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76200"/>
            <a:ext cx="7772400" cy="1143000"/>
          </a:xfrm>
        </p:spPr>
        <p:txBody>
          <a:bodyPr/>
          <a:lstStyle/>
          <a:p>
            <a:pPr eaLnBrk="1" hangingPunct="1"/>
            <a:r>
              <a:rPr lang="en-US" altLang="en-US" smtClean="0"/>
              <a:t>Try These!</a:t>
            </a:r>
          </a:p>
        </p:txBody>
      </p:sp>
      <p:sp>
        <p:nvSpPr>
          <p:cNvPr id="89091" name="Rectangle 3"/>
          <p:cNvSpPr>
            <a:spLocks noGrp="1" noChangeArrowheads="1"/>
          </p:cNvSpPr>
          <p:nvPr>
            <p:ph type="body" idx="1"/>
          </p:nvPr>
        </p:nvSpPr>
        <p:spPr>
          <a:xfrm>
            <a:off x="685800" y="1219200"/>
            <a:ext cx="7772400" cy="4114800"/>
          </a:xfrm>
        </p:spPr>
        <p:txBody>
          <a:bodyPr/>
          <a:lstStyle/>
          <a:p>
            <a:pPr eaLnBrk="1" hangingPunct="1"/>
            <a:r>
              <a:rPr lang="en-US" altLang="en-US" sz="2800" smtClean="0"/>
              <a:t>Draw a FSM that accepts exactly those strings in which the number of 1’s is a multiple of 3.</a:t>
            </a:r>
          </a:p>
          <a:p>
            <a:pPr eaLnBrk="1" hangingPunct="1">
              <a:buFontTx/>
              <a:buNone/>
            </a:pPr>
            <a:endParaRPr lang="en-US" altLang="en-US" smtClean="0"/>
          </a:p>
        </p:txBody>
      </p:sp>
      <p:grpSp>
        <p:nvGrpSpPr>
          <p:cNvPr id="89092" name="Group 4"/>
          <p:cNvGrpSpPr>
            <a:grpSpLocks/>
          </p:cNvGrpSpPr>
          <p:nvPr/>
        </p:nvGrpSpPr>
        <p:grpSpPr bwMode="auto">
          <a:xfrm>
            <a:off x="457200" y="914400"/>
            <a:ext cx="8218488" cy="180975"/>
            <a:chOff x="295" y="1311"/>
            <a:chExt cx="5177" cy="114"/>
          </a:xfrm>
        </p:grpSpPr>
        <p:sp>
          <p:nvSpPr>
            <p:cNvPr id="8911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911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grpSp>
        <p:nvGrpSpPr>
          <p:cNvPr id="89093" name="Group 24"/>
          <p:cNvGrpSpPr>
            <a:grpSpLocks/>
          </p:cNvGrpSpPr>
          <p:nvPr/>
        </p:nvGrpSpPr>
        <p:grpSpPr bwMode="auto">
          <a:xfrm>
            <a:off x="2659063" y="3167063"/>
            <a:ext cx="838200" cy="533400"/>
            <a:chOff x="816" y="1344"/>
            <a:chExt cx="528" cy="336"/>
          </a:xfrm>
        </p:grpSpPr>
        <p:sp>
          <p:nvSpPr>
            <p:cNvPr id="89112" name="Oval 25"/>
            <p:cNvSpPr>
              <a:spLocks noChangeArrowheads="1"/>
            </p:cNvSpPr>
            <p:nvPr/>
          </p:nvSpPr>
          <p:spPr bwMode="auto">
            <a:xfrm>
              <a:off x="1008" y="1344"/>
              <a:ext cx="336" cy="3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9113" name="AutoShape 26"/>
            <p:cNvSpPr>
              <a:spLocks noChangeArrowheads="1"/>
            </p:cNvSpPr>
            <p:nvPr/>
          </p:nvSpPr>
          <p:spPr bwMode="auto">
            <a:xfrm rot="5430567">
              <a:off x="816" y="1406"/>
              <a:ext cx="189" cy="189"/>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89094" name="Oval 27"/>
          <p:cNvSpPr>
            <a:spLocks noChangeArrowheads="1"/>
          </p:cNvSpPr>
          <p:nvPr/>
        </p:nvSpPr>
        <p:spPr bwMode="auto">
          <a:xfrm>
            <a:off x="5476875" y="3124200"/>
            <a:ext cx="533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9095" name="Rectangle 28"/>
          <p:cNvSpPr>
            <a:spLocks noChangeArrowheads="1"/>
          </p:cNvSpPr>
          <p:nvPr/>
        </p:nvSpPr>
        <p:spPr bwMode="auto">
          <a:xfrm>
            <a:off x="2962275" y="31242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a:t>
            </a:r>
            <a:endParaRPr lang="en-US" altLang="en-US">
              <a:latin typeface="Arial" pitchFamily="34" charset="0"/>
            </a:endParaRPr>
          </a:p>
        </p:txBody>
      </p:sp>
      <p:sp>
        <p:nvSpPr>
          <p:cNvPr id="89096" name="Rectangle 29"/>
          <p:cNvSpPr>
            <a:spLocks noChangeArrowheads="1"/>
          </p:cNvSpPr>
          <p:nvPr/>
        </p:nvSpPr>
        <p:spPr bwMode="auto">
          <a:xfrm>
            <a:off x="5553075" y="31242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89097" name="Line 30"/>
          <p:cNvSpPr>
            <a:spLocks noChangeShapeType="1"/>
          </p:cNvSpPr>
          <p:nvPr/>
        </p:nvSpPr>
        <p:spPr bwMode="auto">
          <a:xfrm>
            <a:off x="3495675" y="34290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098" name="Text Box 31"/>
          <p:cNvSpPr txBox="1">
            <a:spLocks noChangeArrowheads="1"/>
          </p:cNvSpPr>
          <p:nvPr/>
        </p:nvSpPr>
        <p:spPr bwMode="auto">
          <a:xfrm>
            <a:off x="4302125" y="3048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89099" name="Oval 32"/>
          <p:cNvSpPr>
            <a:spLocks noChangeArrowheads="1"/>
          </p:cNvSpPr>
          <p:nvPr/>
        </p:nvSpPr>
        <p:spPr bwMode="auto">
          <a:xfrm>
            <a:off x="4259263" y="4964113"/>
            <a:ext cx="533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9100" name="Rectangle 33"/>
          <p:cNvSpPr>
            <a:spLocks noChangeArrowheads="1"/>
          </p:cNvSpPr>
          <p:nvPr/>
        </p:nvSpPr>
        <p:spPr bwMode="auto">
          <a:xfrm>
            <a:off x="4259263" y="4964113"/>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a:t>
            </a:r>
          </a:p>
        </p:txBody>
      </p:sp>
      <p:sp>
        <p:nvSpPr>
          <p:cNvPr id="89101" name="Line 34"/>
          <p:cNvSpPr>
            <a:spLocks noChangeShapeType="1"/>
          </p:cNvSpPr>
          <p:nvPr/>
        </p:nvSpPr>
        <p:spPr bwMode="auto">
          <a:xfrm flipH="1">
            <a:off x="4640263" y="3668713"/>
            <a:ext cx="1066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2" name="Text Box 35"/>
          <p:cNvSpPr txBox="1">
            <a:spLocks noChangeArrowheads="1"/>
          </p:cNvSpPr>
          <p:nvPr/>
        </p:nvSpPr>
        <p:spPr bwMode="auto">
          <a:xfrm flipH="1">
            <a:off x="3421063" y="420211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89103" name="Oval 36"/>
          <p:cNvSpPr>
            <a:spLocks noChangeArrowheads="1"/>
          </p:cNvSpPr>
          <p:nvPr/>
        </p:nvSpPr>
        <p:spPr bwMode="auto">
          <a:xfrm>
            <a:off x="2935288" y="3130550"/>
            <a:ext cx="6096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9104" name="Line 37"/>
          <p:cNvSpPr>
            <a:spLocks noChangeShapeType="1"/>
          </p:cNvSpPr>
          <p:nvPr/>
        </p:nvSpPr>
        <p:spPr bwMode="auto">
          <a:xfrm flipH="1" flipV="1">
            <a:off x="3302000" y="3702050"/>
            <a:ext cx="1066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105" name="Text Box 38"/>
          <p:cNvSpPr txBox="1">
            <a:spLocks noChangeArrowheads="1"/>
          </p:cNvSpPr>
          <p:nvPr/>
        </p:nvSpPr>
        <p:spPr bwMode="auto">
          <a:xfrm flipH="1">
            <a:off x="5173663" y="4202113"/>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cxnSp>
        <p:nvCxnSpPr>
          <p:cNvPr id="89106" name="AutoShape 39"/>
          <p:cNvCxnSpPr>
            <a:cxnSpLocks noChangeShapeType="1"/>
          </p:cNvCxnSpPr>
          <p:nvPr/>
        </p:nvCxnSpPr>
        <p:spPr bwMode="auto">
          <a:xfrm rot="5400000" flipV="1">
            <a:off x="5869782" y="31218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9107" name="Text Box 40"/>
          <p:cNvSpPr txBox="1">
            <a:spLocks noChangeArrowheads="1"/>
          </p:cNvSpPr>
          <p:nvPr/>
        </p:nvSpPr>
        <p:spPr bwMode="auto">
          <a:xfrm>
            <a:off x="6329363" y="26670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cxnSp>
        <p:nvCxnSpPr>
          <p:cNvPr id="89108" name="AutoShape 41"/>
          <p:cNvCxnSpPr>
            <a:cxnSpLocks noChangeShapeType="1"/>
          </p:cNvCxnSpPr>
          <p:nvPr/>
        </p:nvCxnSpPr>
        <p:spPr bwMode="auto">
          <a:xfrm rot="5400000" flipV="1">
            <a:off x="4766469" y="5103019"/>
            <a:ext cx="228600" cy="233362"/>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9109" name="Text Box 42"/>
          <p:cNvSpPr txBox="1">
            <a:spLocks noChangeArrowheads="1"/>
          </p:cNvSpPr>
          <p:nvPr/>
        </p:nvSpPr>
        <p:spPr bwMode="auto">
          <a:xfrm>
            <a:off x="5226050" y="46482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cxnSp>
        <p:nvCxnSpPr>
          <p:cNvPr id="89110" name="AutoShape 43"/>
          <p:cNvCxnSpPr>
            <a:cxnSpLocks noChangeShapeType="1"/>
          </p:cNvCxnSpPr>
          <p:nvPr/>
        </p:nvCxnSpPr>
        <p:spPr bwMode="auto">
          <a:xfrm rot="5400000" flipV="1">
            <a:off x="3355182" y="31218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9111" name="Text Box 44"/>
          <p:cNvSpPr txBox="1">
            <a:spLocks noChangeArrowheads="1"/>
          </p:cNvSpPr>
          <p:nvPr/>
        </p:nvSpPr>
        <p:spPr bwMode="auto">
          <a:xfrm>
            <a:off x="3814763" y="26670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76200"/>
            <a:ext cx="7772400" cy="1143000"/>
          </a:xfrm>
        </p:spPr>
        <p:txBody>
          <a:bodyPr/>
          <a:lstStyle/>
          <a:p>
            <a:pPr eaLnBrk="1" hangingPunct="1"/>
            <a:r>
              <a:rPr lang="en-US" altLang="en-US" smtClean="0"/>
              <a:t>Try These!</a:t>
            </a:r>
          </a:p>
        </p:txBody>
      </p:sp>
      <p:sp>
        <p:nvSpPr>
          <p:cNvPr id="90115" name="Rectangle 3"/>
          <p:cNvSpPr>
            <a:spLocks noGrp="1" noChangeArrowheads="1"/>
          </p:cNvSpPr>
          <p:nvPr>
            <p:ph type="body" idx="1"/>
          </p:nvPr>
        </p:nvSpPr>
        <p:spPr>
          <a:xfrm>
            <a:off x="685800" y="1219200"/>
            <a:ext cx="7772400" cy="4114800"/>
          </a:xfrm>
        </p:spPr>
        <p:txBody>
          <a:bodyPr/>
          <a:lstStyle/>
          <a:p>
            <a:pPr eaLnBrk="1" hangingPunct="1">
              <a:buFontTx/>
              <a:buNone/>
            </a:pPr>
            <a:endParaRPr lang="en-US" altLang="en-US" sz="2800" smtClean="0"/>
          </a:p>
          <a:p>
            <a:pPr eaLnBrk="1" hangingPunct="1"/>
            <a:r>
              <a:rPr lang="en-US" altLang="en-US" sz="2800" smtClean="0"/>
              <a:t>Draw a FSM that accepts exactly those strings in which the number of 1’s is odd and the number of 0’s is even.</a:t>
            </a:r>
            <a:r>
              <a:rPr lang="en-US" altLang="en-US" smtClean="0"/>
              <a:t>  </a:t>
            </a:r>
          </a:p>
        </p:txBody>
      </p:sp>
      <p:grpSp>
        <p:nvGrpSpPr>
          <p:cNvPr id="90116" name="Group 4"/>
          <p:cNvGrpSpPr>
            <a:grpSpLocks/>
          </p:cNvGrpSpPr>
          <p:nvPr/>
        </p:nvGrpSpPr>
        <p:grpSpPr bwMode="auto">
          <a:xfrm>
            <a:off x="457200" y="914400"/>
            <a:ext cx="8218488" cy="180975"/>
            <a:chOff x="295" y="1311"/>
            <a:chExt cx="5177" cy="114"/>
          </a:xfrm>
        </p:grpSpPr>
        <p:sp>
          <p:nvSpPr>
            <p:cNvPr id="9013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013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90117" name="Picture 7"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715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8" name="Group 8"/>
          <p:cNvGrpSpPr>
            <a:grpSpLocks/>
          </p:cNvGrpSpPr>
          <p:nvPr/>
        </p:nvGrpSpPr>
        <p:grpSpPr bwMode="auto">
          <a:xfrm>
            <a:off x="228600" y="5791200"/>
            <a:ext cx="685800" cy="914400"/>
            <a:chOff x="2928" y="1051"/>
            <a:chExt cx="840" cy="957"/>
          </a:xfrm>
        </p:grpSpPr>
        <p:sp>
          <p:nvSpPr>
            <p:cNvPr id="90121" name="Freeform 9"/>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0122"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0123"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0124"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0125"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0126"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0127"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0128"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0129"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0130"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0131"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0132"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0133"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0119" name="AutoShape 22"/>
          <p:cNvSpPr>
            <a:spLocks noChangeArrowheads="1"/>
          </p:cNvSpPr>
          <p:nvPr/>
        </p:nvSpPr>
        <p:spPr bwMode="auto">
          <a:xfrm>
            <a:off x="1143000" y="5181600"/>
            <a:ext cx="2971800" cy="990600"/>
          </a:xfrm>
          <a:prstGeom prst="wedgeRectCallout">
            <a:avLst>
              <a:gd name="adj1" fmla="val -48079"/>
              <a:gd name="adj2" fmla="val 62338"/>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t>This is an odd problem!</a:t>
            </a:r>
          </a:p>
        </p:txBody>
      </p:sp>
      <p:sp>
        <p:nvSpPr>
          <p:cNvPr id="90120" name="AutoShape 23"/>
          <p:cNvSpPr>
            <a:spLocks noChangeArrowheads="1"/>
          </p:cNvSpPr>
          <p:nvPr/>
        </p:nvSpPr>
        <p:spPr bwMode="auto">
          <a:xfrm>
            <a:off x="5715000" y="5486400"/>
            <a:ext cx="2286000" cy="609600"/>
          </a:xfrm>
          <a:prstGeom prst="wedgeRectCallout">
            <a:avLst>
              <a:gd name="adj1" fmla="val 54792"/>
              <a:gd name="adj2" fmla="val 87500"/>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t>It’s fun, even so!</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76200"/>
            <a:ext cx="7772400" cy="1143000"/>
          </a:xfrm>
        </p:spPr>
        <p:txBody>
          <a:bodyPr/>
          <a:lstStyle/>
          <a:p>
            <a:pPr eaLnBrk="1" hangingPunct="1"/>
            <a:r>
              <a:rPr lang="en-US" altLang="en-US" smtClean="0"/>
              <a:t>Now, try these!</a:t>
            </a:r>
          </a:p>
        </p:txBody>
      </p:sp>
      <p:sp>
        <p:nvSpPr>
          <p:cNvPr id="91139" name="Rectangle 3"/>
          <p:cNvSpPr>
            <a:spLocks noGrp="1" noChangeArrowheads="1"/>
          </p:cNvSpPr>
          <p:nvPr>
            <p:ph type="body" idx="1"/>
          </p:nvPr>
        </p:nvSpPr>
        <p:spPr>
          <a:xfrm>
            <a:off x="685800" y="1219200"/>
            <a:ext cx="7772400" cy="4114800"/>
          </a:xfrm>
        </p:spPr>
        <p:txBody>
          <a:bodyPr/>
          <a:lstStyle/>
          <a:p>
            <a:pPr eaLnBrk="1" hangingPunct="1"/>
            <a:r>
              <a:rPr lang="en-US" altLang="en-US" smtClean="0"/>
              <a:t>Draw a FSM that accepts its input if and only if the third digit from the </a:t>
            </a:r>
            <a:r>
              <a:rPr lang="en-US" altLang="en-US" i="1" smtClean="0"/>
              <a:t>left</a:t>
            </a:r>
            <a:r>
              <a:rPr lang="en-US" altLang="en-US" smtClean="0"/>
              <a:t> is a 1.</a:t>
            </a:r>
          </a:p>
          <a:p>
            <a:pPr eaLnBrk="1" hangingPunct="1"/>
            <a:endParaRPr lang="en-US" altLang="en-US" smtClean="0"/>
          </a:p>
          <a:p>
            <a:pPr eaLnBrk="1" hangingPunct="1"/>
            <a:endParaRPr lang="en-US" altLang="en-US" smtClean="0"/>
          </a:p>
          <a:p>
            <a:pPr eaLnBrk="1" hangingPunct="1"/>
            <a:r>
              <a:rPr lang="en-US" altLang="en-US" smtClean="0"/>
              <a:t>Draw a FSM that accepts its input if and only if the third digit from the </a:t>
            </a:r>
            <a:r>
              <a:rPr lang="en-US" altLang="en-US" i="1" smtClean="0"/>
              <a:t>right</a:t>
            </a:r>
            <a:r>
              <a:rPr lang="en-US" altLang="en-US" smtClean="0"/>
              <a:t> is a 1.</a:t>
            </a:r>
          </a:p>
        </p:txBody>
      </p:sp>
      <p:grpSp>
        <p:nvGrpSpPr>
          <p:cNvPr id="91140" name="Group 4"/>
          <p:cNvGrpSpPr>
            <a:grpSpLocks/>
          </p:cNvGrpSpPr>
          <p:nvPr/>
        </p:nvGrpSpPr>
        <p:grpSpPr bwMode="auto">
          <a:xfrm>
            <a:off x="457200" y="914400"/>
            <a:ext cx="8218488" cy="180975"/>
            <a:chOff x="295" y="1311"/>
            <a:chExt cx="5177" cy="114"/>
          </a:xfrm>
        </p:grpSpPr>
        <p:sp>
          <p:nvSpPr>
            <p:cNvPr id="9116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116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91141" name="Picture 7"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525" y="2514600"/>
            <a:ext cx="72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2" name="Group 8"/>
          <p:cNvGrpSpPr>
            <a:grpSpLocks/>
          </p:cNvGrpSpPr>
          <p:nvPr/>
        </p:nvGrpSpPr>
        <p:grpSpPr bwMode="auto">
          <a:xfrm>
            <a:off x="4038600" y="5791200"/>
            <a:ext cx="457200" cy="685800"/>
            <a:chOff x="2928" y="1051"/>
            <a:chExt cx="840" cy="957"/>
          </a:xfrm>
        </p:grpSpPr>
        <p:sp>
          <p:nvSpPr>
            <p:cNvPr id="91147" name="Freeform 9"/>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1148"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1149"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1150"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1151"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1152"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1153"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1154"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1155"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1156"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1157"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1158"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1159"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1143" name="AutoShape 22"/>
          <p:cNvSpPr>
            <a:spLocks noChangeArrowheads="1"/>
          </p:cNvSpPr>
          <p:nvPr/>
        </p:nvSpPr>
        <p:spPr bwMode="auto">
          <a:xfrm>
            <a:off x="1371600" y="2209800"/>
            <a:ext cx="2362200" cy="762000"/>
          </a:xfrm>
          <a:prstGeom prst="wedgeRectCallout">
            <a:avLst>
              <a:gd name="adj1" fmla="val -49259"/>
              <a:gd name="adj2" fmla="val 78958"/>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t>Remember, the input is read from left to right!</a:t>
            </a:r>
            <a:endParaRPr lang="en-US" altLang="en-US"/>
          </a:p>
        </p:txBody>
      </p:sp>
      <p:sp>
        <p:nvSpPr>
          <p:cNvPr id="91144" name="AutoShape 23"/>
          <p:cNvSpPr>
            <a:spLocks noChangeArrowheads="1"/>
          </p:cNvSpPr>
          <p:nvPr/>
        </p:nvSpPr>
        <p:spPr bwMode="auto">
          <a:xfrm>
            <a:off x="765175" y="4572000"/>
            <a:ext cx="3200400" cy="1143000"/>
          </a:xfrm>
          <a:prstGeom prst="wedgeRectCallout">
            <a:avLst>
              <a:gd name="adj1" fmla="val 51042"/>
              <a:gd name="adj2" fmla="val 70000"/>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600"/>
              <a:t>Hmmm… That sounds a lot harder!</a:t>
            </a:r>
          </a:p>
          <a:p>
            <a:pPr>
              <a:spcBef>
                <a:spcPct val="0"/>
              </a:spcBef>
            </a:pPr>
            <a:r>
              <a:rPr lang="en-US" altLang="en-US" sz="1600"/>
              <a:t>How do I predict that the digit that I’m seeing is the third digit from the end?!</a:t>
            </a:r>
            <a:endParaRPr lang="en-US" altLang="en-US"/>
          </a:p>
        </p:txBody>
      </p:sp>
      <p:sp>
        <p:nvSpPr>
          <p:cNvPr id="91145" name="Text Box 24"/>
          <p:cNvSpPr txBox="1">
            <a:spLocks noChangeArrowheads="1"/>
          </p:cNvSpPr>
          <p:nvPr/>
        </p:nvSpPr>
        <p:spPr bwMode="auto">
          <a:xfrm>
            <a:off x="4784725" y="2409825"/>
            <a:ext cx="264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10</a:t>
            </a:r>
            <a:r>
              <a:rPr lang="en-US" altLang="en-US" b="1">
                <a:solidFill>
                  <a:srgbClr val="890B13"/>
                </a:solidFill>
                <a:latin typeface="Arial" pitchFamily="34" charset="0"/>
              </a:rPr>
              <a:t>1</a:t>
            </a:r>
            <a:r>
              <a:rPr lang="en-US" altLang="en-US">
                <a:latin typeface="Arial" pitchFamily="34" charset="0"/>
              </a:rPr>
              <a:t>0000:  Accept!</a:t>
            </a:r>
          </a:p>
          <a:p>
            <a:pPr>
              <a:spcBef>
                <a:spcPct val="0"/>
              </a:spcBef>
            </a:pPr>
            <a:r>
              <a:rPr lang="en-US" altLang="en-US">
                <a:latin typeface="Arial" pitchFamily="34" charset="0"/>
              </a:rPr>
              <a:t>00</a:t>
            </a:r>
            <a:r>
              <a:rPr lang="en-US" altLang="en-US" b="1">
                <a:solidFill>
                  <a:srgbClr val="890B13"/>
                </a:solidFill>
                <a:latin typeface="Arial" pitchFamily="34" charset="0"/>
              </a:rPr>
              <a:t>0</a:t>
            </a:r>
            <a:r>
              <a:rPr lang="en-US" altLang="en-US">
                <a:latin typeface="Arial" pitchFamily="34" charset="0"/>
              </a:rPr>
              <a:t>101:    Reject!</a:t>
            </a:r>
          </a:p>
        </p:txBody>
      </p:sp>
      <p:sp>
        <p:nvSpPr>
          <p:cNvPr id="91146" name="Rectangle 25"/>
          <p:cNvSpPr>
            <a:spLocks noChangeArrowheads="1"/>
          </p:cNvSpPr>
          <p:nvPr/>
        </p:nvSpPr>
        <p:spPr bwMode="auto">
          <a:xfrm>
            <a:off x="4749800" y="4740275"/>
            <a:ext cx="264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1010</a:t>
            </a:r>
            <a:r>
              <a:rPr lang="en-US" altLang="en-US" b="1">
                <a:solidFill>
                  <a:srgbClr val="890B13"/>
                </a:solidFill>
                <a:latin typeface="Arial" pitchFamily="34" charset="0"/>
              </a:rPr>
              <a:t>0</a:t>
            </a:r>
            <a:r>
              <a:rPr lang="en-US" altLang="en-US">
                <a:latin typeface="Arial" pitchFamily="34" charset="0"/>
              </a:rPr>
              <a:t>00:  Reject!</a:t>
            </a:r>
          </a:p>
          <a:p>
            <a:pPr>
              <a:spcBef>
                <a:spcPct val="0"/>
              </a:spcBef>
            </a:pPr>
            <a:r>
              <a:rPr lang="en-US" altLang="en-US">
                <a:latin typeface="Arial" pitchFamily="34" charset="0"/>
              </a:rPr>
              <a:t>000</a:t>
            </a:r>
            <a:r>
              <a:rPr lang="en-US" altLang="en-US" b="1">
                <a:solidFill>
                  <a:srgbClr val="890B13"/>
                </a:solidFill>
                <a:latin typeface="Arial" pitchFamily="34" charset="0"/>
              </a:rPr>
              <a:t>1</a:t>
            </a:r>
            <a:r>
              <a:rPr lang="en-US" altLang="en-US">
                <a:latin typeface="Arial" pitchFamily="34" charset="0"/>
              </a:rPr>
              <a:t>01:    Accept!</a:t>
            </a: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76200"/>
            <a:ext cx="7772400" cy="1143000"/>
          </a:xfrm>
        </p:spPr>
        <p:txBody>
          <a:bodyPr/>
          <a:lstStyle/>
          <a:p>
            <a:pPr eaLnBrk="1" hangingPunct="1"/>
            <a:r>
              <a:rPr lang="en-US" altLang="en-US" smtClean="0"/>
              <a:t>Now, try these!</a:t>
            </a:r>
          </a:p>
        </p:txBody>
      </p:sp>
      <p:sp>
        <p:nvSpPr>
          <p:cNvPr id="92163" name="Rectangle 3"/>
          <p:cNvSpPr>
            <a:spLocks noGrp="1" noChangeArrowheads="1"/>
          </p:cNvSpPr>
          <p:nvPr>
            <p:ph type="body" idx="1"/>
          </p:nvPr>
        </p:nvSpPr>
        <p:spPr>
          <a:xfrm>
            <a:off x="685800" y="1219200"/>
            <a:ext cx="7772400" cy="4114800"/>
          </a:xfrm>
        </p:spPr>
        <p:txBody>
          <a:bodyPr/>
          <a:lstStyle/>
          <a:p>
            <a:pPr eaLnBrk="1" hangingPunct="1"/>
            <a:r>
              <a:rPr lang="en-US" altLang="en-US" smtClean="0"/>
              <a:t>Draw a FSM that accepts its input if and only if the third digit from the </a:t>
            </a:r>
            <a:r>
              <a:rPr lang="en-US" altLang="en-US" i="1" smtClean="0"/>
              <a:t>left</a:t>
            </a:r>
            <a:r>
              <a:rPr lang="en-US" altLang="en-US" smtClean="0"/>
              <a:t> is a 1.</a:t>
            </a:r>
          </a:p>
          <a:p>
            <a:pPr eaLnBrk="1" hangingPunct="1"/>
            <a:endParaRPr lang="en-US" altLang="en-US" smtClean="0"/>
          </a:p>
          <a:p>
            <a:pPr eaLnBrk="1" hangingPunct="1"/>
            <a:endParaRPr lang="en-US" altLang="en-US" smtClean="0"/>
          </a:p>
          <a:p>
            <a:pPr eaLnBrk="1" hangingPunct="1">
              <a:buFontTx/>
              <a:buNone/>
            </a:pPr>
            <a:endParaRPr lang="en-US" altLang="en-US" smtClean="0"/>
          </a:p>
        </p:txBody>
      </p:sp>
      <p:grpSp>
        <p:nvGrpSpPr>
          <p:cNvPr id="92164" name="Group 4"/>
          <p:cNvGrpSpPr>
            <a:grpSpLocks/>
          </p:cNvGrpSpPr>
          <p:nvPr/>
        </p:nvGrpSpPr>
        <p:grpSpPr bwMode="auto">
          <a:xfrm>
            <a:off x="457200" y="914400"/>
            <a:ext cx="8218488" cy="180975"/>
            <a:chOff x="295" y="1311"/>
            <a:chExt cx="5177" cy="114"/>
          </a:xfrm>
        </p:grpSpPr>
        <p:sp>
          <p:nvSpPr>
            <p:cNvPr id="9219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219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92165" name="Text Box 24"/>
          <p:cNvSpPr txBox="1">
            <a:spLocks noChangeArrowheads="1"/>
          </p:cNvSpPr>
          <p:nvPr/>
        </p:nvSpPr>
        <p:spPr bwMode="auto">
          <a:xfrm>
            <a:off x="4784725" y="2409825"/>
            <a:ext cx="264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10</a:t>
            </a:r>
            <a:r>
              <a:rPr lang="en-US" altLang="en-US" b="1">
                <a:solidFill>
                  <a:srgbClr val="890B13"/>
                </a:solidFill>
                <a:latin typeface="Arial" pitchFamily="34" charset="0"/>
              </a:rPr>
              <a:t>1</a:t>
            </a:r>
            <a:r>
              <a:rPr lang="en-US" altLang="en-US">
                <a:latin typeface="Arial" pitchFamily="34" charset="0"/>
              </a:rPr>
              <a:t>0000:  Accept!</a:t>
            </a:r>
          </a:p>
          <a:p>
            <a:pPr>
              <a:spcBef>
                <a:spcPct val="0"/>
              </a:spcBef>
            </a:pPr>
            <a:r>
              <a:rPr lang="en-US" altLang="en-US">
                <a:latin typeface="Arial" pitchFamily="34" charset="0"/>
              </a:rPr>
              <a:t>00</a:t>
            </a:r>
            <a:r>
              <a:rPr lang="en-US" altLang="en-US" b="1">
                <a:solidFill>
                  <a:srgbClr val="890B13"/>
                </a:solidFill>
                <a:latin typeface="Arial" pitchFamily="34" charset="0"/>
              </a:rPr>
              <a:t>0</a:t>
            </a:r>
            <a:r>
              <a:rPr lang="en-US" altLang="en-US">
                <a:latin typeface="Arial" pitchFamily="34" charset="0"/>
              </a:rPr>
              <a:t>101:    Reject!</a:t>
            </a:r>
          </a:p>
        </p:txBody>
      </p:sp>
      <p:grpSp>
        <p:nvGrpSpPr>
          <p:cNvPr id="92166" name="Group 26"/>
          <p:cNvGrpSpPr>
            <a:grpSpLocks/>
          </p:cNvGrpSpPr>
          <p:nvPr/>
        </p:nvGrpSpPr>
        <p:grpSpPr bwMode="auto">
          <a:xfrm>
            <a:off x="914400" y="3810000"/>
            <a:ext cx="1295400" cy="793750"/>
            <a:chOff x="816" y="1344"/>
            <a:chExt cx="528" cy="336"/>
          </a:xfrm>
        </p:grpSpPr>
        <p:sp>
          <p:nvSpPr>
            <p:cNvPr id="92190" name="Oval 27"/>
            <p:cNvSpPr>
              <a:spLocks noChangeArrowheads="1"/>
            </p:cNvSpPr>
            <p:nvPr/>
          </p:nvSpPr>
          <p:spPr bwMode="auto">
            <a:xfrm>
              <a:off x="1008" y="1344"/>
              <a:ext cx="336" cy="3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2191" name="AutoShape 28"/>
            <p:cNvSpPr>
              <a:spLocks noChangeArrowheads="1"/>
            </p:cNvSpPr>
            <p:nvPr/>
          </p:nvSpPr>
          <p:spPr bwMode="auto">
            <a:xfrm rot="5430567">
              <a:off x="816" y="1406"/>
              <a:ext cx="189" cy="189"/>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92167" name="Oval 29"/>
          <p:cNvSpPr>
            <a:spLocks noChangeArrowheads="1"/>
          </p:cNvSpPr>
          <p:nvPr/>
        </p:nvSpPr>
        <p:spPr bwMode="auto">
          <a:xfrm>
            <a:off x="3579813" y="3733800"/>
            <a:ext cx="839787"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2168" name="Rectangle 30"/>
          <p:cNvSpPr>
            <a:spLocks noChangeArrowheads="1"/>
          </p:cNvSpPr>
          <p:nvPr/>
        </p:nvSpPr>
        <p:spPr bwMode="auto">
          <a:xfrm>
            <a:off x="1370013" y="41036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92169" name="Rectangle 31"/>
          <p:cNvSpPr>
            <a:spLocks noChangeArrowheads="1"/>
          </p:cNvSpPr>
          <p:nvPr/>
        </p:nvSpPr>
        <p:spPr bwMode="auto">
          <a:xfrm>
            <a:off x="1474788" y="3962400"/>
            <a:ext cx="8112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nothing</a:t>
            </a:r>
            <a:endParaRPr lang="en-US" altLang="en-US">
              <a:latin typeface="Arial" pitchFamily="34" charset="0"/>
            </a:endParaRPr>
          </a:p>
        </p:txBody>
      </p:sp>
      <p:sp>
        <p:nvSpPr>
          <p:cNvPr id="92170" name="Rectangle 32"/>
          <p:cNvSpPr>
            <a:spLocks noChangeArrowheads="1"/>
          </p:cNvSpPr>
          <p:nvPr/>
        </p:nvSpPr>
        <p:spPr bwMode="auto">
          <a:xfrm>
            <a:off x="3656013" y="3733800"/>
            <a:ext cx="9159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I’ve seen one digit</a:t>
            </a:r>
            <a:endParaRPr lang="en-US" altLang="en-US">
              <a:latin typeface="Arial" pitchFamily="34" charset="0"/>
            </a:endParaRPr>
          </a:p>
        </p:txBody>
      </p:sp>
      <p:sp>
        <p:nvSpPr>
          <p:cNvPr id="92171" name="Line 33"/>
          <p:cNvSpPr>
            <a:spLocks noChangeShapeType="1"/>
          </p:cNvSpPr>
          <p:nvPr/>
        </p:nvSpPr>
        <p:spPr bwMode="auto">
          <a:xfrm>
            <a:off x="2209800" y="41910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2" name="Text Box 35"/>
          <p:cNvSpPr txBox="1">
            <a:spLocks noChangeArrowheads="1"/>
          </p:cNvSpPr>
          <p:nvPr/>
        </p:nvSpPr>
        <p:spPr bwMode="auto">
          <a:xfrm>
            <a:off x="2557463" y="37338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0,1</a:t>
            </a:r>
          </a:p>
        </p:txBody>
      </p:sp>
      <p:sp>
        <p:nvSpPr>
          <p:cNvPr id="92173" name="Rectangle 45"/>
          <p:cNvSpPr>
            <a:spLocks noChangeArrowheads="1"/>
          </p:cNvSpPr>
          <p:nvPr/>
        </p:nvSpPr>
        <p:spPr bwMode="auto">
          <a:xfrm>
            <a:off x="5865813" y="3733800"/>
            <a:ext cx="9159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I’ve seen two digits</a:t>
            </a:r>
            <a:endParaRPr lang="en-US" altLang="en-US">
              <a:latin typeface="Arial" pitchFamily="34" charset="0"/>
            </a:endParaRPr>
          </a:p>
        </p:txBody>
      </p:sp>
      <p:sp>
        <p:nvSpPr>
          <p:cNvPr id="92174" name="Line 46"/>
          <p:cNvSpPr>
            <a:spLocks noChangeShapeType="1"/>
          </p:cNvSpPr>
          <p:nvPr/>
        </p:nvSpPr>
        <p:spPr bwMode="auto">
          <a:xfrm>
            <a:off x="4419600" y="41910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5" name="Text Box 47"/>
          <p:cNvSpPr txBox="1">
            <a:spLocks noChangeArrowheads="1"/>
          </p:cNvSpPr>
          <p:nvPr/>
        </p:nvSpPr>
        <p:spPr bwMode="auto">
          <a:xfrm>
            <a:off x="4767263" y="37338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0,1</a:t>
            </a:r>
          </a:p>
        </p:txBody>
      </p:sp>
      <p:sp>
        <p:nvSpPr>
          <p:cNvPr id="92176" name="Oval 48"/>
          <p:cNvSpPr>
            <a:spLocks noChangeArrowheads="1"/>
          </p:cNvSpPr>
          <p:nvPr/>
        </p:nvSpPr>
        <p:spPr bwMode="auto">
          <a:xfrm>
            <a:off x="5791200" y="3733800"/>
            <a:ext cx="839788"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2177" name="Oval 49"/>
          <p:cNvSpPr>
            <a:spLocks noChangeArrowheads="1"/>
          </p:cNvSpPr>
          <p:nvPr/>
        </p:nvSpPr>
        <p:spPr bwMode="auto">
          <a:xfrm>
            <a:off x="8001000" y="3733800"/>
            <a:ext cx="839788"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2178" name="Line 50"/>
          <p:cNvSpPr>
            <a:spLocks noChangeShapeType="1"/>
          </p:cNvSpPr>
          <p:nvPr/>
        </p:nvSpPr>
        <p:spPr bwMode="auto">
          <a:xfrm>
            <a:off x="6629400" y="4191000"/>
            <a:ext cx="137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9" name="Text Box 51"/>
          <p:cNvSpPr txBox="1">
            <a:spLocks noChangeArrowheads="1"/>
          </p:cNvSpPr>
          <p:nvPr/>
        </p:nvSpPr>
        <p:spPr bwMode="auto">
          <a:xfrm>
            <a:off x="7053263" y="3733800"/>
            <a:ext cx="1557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92180" name="Rectangle 52"/>
          <p:cNvSpPr>
            <a:spLocks noChangeArrowheads="1"/>
          </p:cNvSpPr>
          <p:nvPr/>
        </p:nvSpPr>
        <p:spPr bwMode="auto">
          <a:xfrm>
            <a:off x="8077200" y="3962400"/>
            <a:ext cx="9159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Happy!</a:t>
            </a:r>
            <a:endParaRPr lang="en-US" altLang="en-US">
              <a:latin typeface="Arial" pitchFamily="34" charset="0"/>
            </a:endParaRPr>
          </a:p>
        </p:txBody>
      </p:sp>
      <p:cxnSp>
        <p:nvCxnSpPr>
          <p:cNvPr id="92181" name="AutoShape 53"/>
          <p:cNvCxnSpPr>
            <a:cxnSpLocks noChangeShapeType="1"/>
          </p:cNvCxnSpPr>
          <p:nvPr/>
        </p:nvCxnSpPr>
        <p:spPr bwMode="auto">
          <a:xfrm rot="5400000" flipV="1">
            <a:off x="8536782" y="37314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182" name="Text Box 54"/>
          <p:cNvSpPr txBox="1">
            <a:spLocks noChangeArrowheads="1"/>
          </p:cNvSpPr>
          <p:nvPr/>
        </p:nvSpPr>
        <p:spPr bwMode="auto">
          <a:xfrm>
            <a:off x="8350250" y="30480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0, 1</a:t>
            </a:r>
          </a:p>
        </p:txBody>
      </p:sp>
      <p:sp>
        <p:nvSpPr>
          <p:cNvPr id="92183" name="Oval 55"/>
          <p:cNvSpPr>
            <a:spLocks noChangeArrowheads="1"/>
          </p:cNvSpPr>
          <p:nvPr/>
        </p:nvSpPr>
        <p:spPr bwMode="auto">
          <a:xfrm>
            <a:off x="5791200" y="5421313"/>
            <a:ext cx="915988" cy="90328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2184" name="Rectangle 56"/>
          <p:cNvSpPr>
            <a:spLocks noChangeArrowheads="1"/>
          </p:cNvSpPr>
          <p:nvPr/>
        </p:nvSpPr>
        <p:spPr bwMode="auto">
          <a:xfrm>
            <a:off x="5867400" y="5334000"/>
            <a:ext cx="9159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q</a:t>
            </a:r>
            <a:r>
              <a:rPr lang="en-US" altLang="en-US" sz="1800" baseline="-25000">
                <a:latin typeface="Arial" pitchFamily="34" charset="0"/>
              </a:rPr>
              <a:t>Eat the rest of the input and die!</a:t>
            </a:r>
            <a:endParaRPr lang="en-US" altLang="en-US">
              <a:latin typeface="Arial" pitchFamily="34" charset="0"/>
            </a:endParaRPr>
          </a:p>
        </p:txBody>
      </p:sp>
      <p:cxnSp>
        <p:nvCxnSpPr>
          <p:cNvPr id="92185" name="AutoShape 57"/>
          <p:cNvCxnSpPr>
            <a:cxnSpLocks noChangeShapeType="1"/>
          </p:cNvCxnSpPr>
          <p:nvPr/>
        </p:nvCxnSpPr>
        <p:spPr bwMode="auto">
          <a:xfrm rot="5400000" flipV="1">
            <a:off x="6550819" y="5560219"/>
            <a:ext cx="228600" cy="233362"/>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2186" name="Text Box 58"/>
          <p:cNvSpPr txBox="1">
            <a:spLocks noChangeArrowheads="1"/>
          </p:cNvSpPr>
          <p:nvPr/>
        </p:nvSpPr>
        <p:spPr bwMode="auto">
          <a:xfrm>
            <a:off x="7010400" y="5105400"/>
            <a:ext cx="1022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0, 1</a:t>
            </a:r>
          </a:p>
        </p:txBody>
      </p:sp>
      <p:sp>
        <p:nvSpPr>
          <p:cNvPr id="92187" name="Line 59"/>
          <p:cNvSpPr>
            <a:spLocks noChangeShapeType="1"/>
          </p:cNvSpPr>
          <p:nvPr/>
        </p:nvSpPr>
        <p:spPr bwMode="auto">
          <a:xfrm>
            <a:off x="6172200" y="45720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88" name="Text Box 60"/>
          <p:cNvSpPr txBox="1">
            <a:spLocks noChangeArrowheads="1"/>
          </p:cNvSpPr>
          <p:nvPr/>
        </p:nvSpPr>
        <p:spPr bwMode="auto">
          <a:xfrm>
            <a:off x="6324600" y="4724400"/>
            <a:ext cx="1557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92189" name="Oval 62"/>
          <p:cNvSpPr>
            <a:spLocks noChangeArrowheads="1"/>
          </p:cNvSpPr>
          <p:nvPr/>
        </p:nvSpPr>
        <p:spPr bwMode="auto">
          <a:xfrm>
            <a:off x="7969250" y="3702050"/>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76200"/>
            <a:ext cx="7772400" cy="1143000"/>
          </a:xfrm>
        </p:spPr>
        <p:txBody>
          <a:bodyPr/>
          <a:lstStyle/>
          <a:p>
            <a:pPr eaLnBrk="1" hangingPunct="1"/>
            <a:r>
              <a:rPr lang="en-US" altLang="en-US" smtClean="0"/>
              <a:t>Now, try these!</a:t>
            </a:r>
          </a:p>
        </p:txBody>
      </p:sp>
      <p:sp>
        <p:nvSpPr>
          <p:cNvPr id="93187" name="Rectangle 3"/>
          <p:cNvSpPr>
            <a:spLocks noGrp="1" noChangeArrowheads="1"/>
          </p:cNvSpPr>
          <p:nvPr>
            <p:ph type="body" idx="1"/>
          </p:nvPr>
        </p:nvSpPr>
        <p:spPr>
          <a:xfrm>
            <a:off x="685800" y="1219200"/>
            <a:ext cx="8229600" cy="1066800"/>
          </a:xfrm>
        </p:spPr>
        <p:txBody>
          <a:bodyPr/>
          <a:lstStyle/>
          <a:p>
            <a:pPr eaLnBrk="1" hangingPunct="1">
              <a:lnSpc>
                <a:spcPct val="90000"/>
              </a:lnSpc>
            </a:pPr>
            <a:r>
              <a:rPr lang="en-US" altLang="en-US" sz="2800" smtClean="0"/>
              <a:t>Draw a FSM that accepts its input if and only if the third digit from the </a:t>
            </a:r>
            <a:r>
              <a:rPr lang="en-US" altLang="en-US" sz="2800" i="1" smtClean="0"/>
              <a:t>right </a:t>
            </a:r>
            <a:r>
              <a:rPr lang="en-US" altLang="en-US" sz="2800" smtClean="0"/>
              <a:t>is a 1.</a:t>
            </a:r>
          </a:p>
          <a:p>
            <a:pPr eaLnBrk="1" hangingPunct="1">
              <a:lnSpc>
                <a:spcPct val="90000"/>
              </a:lnSpc>
              <a:buFontTx/>
              <a:buNone/>
            </a:pPr>
            <a:endParaRPr lang="en-US" altLang="en-US" sz="2800" smtClean="0"/>
          </a:p>
          <a:p>
            <a:pPr eaLnBrk="1" hangingPunct="1">
              <a:lnSpc>
                <a:spcPct val="90000"/>
              </a:lnSpc>
            </a:pPr>
            <a:endParaRPr lang="en-US" altLang="en-US" sz="2800" smtClean="0"/>
          </a:p>
          <a:p>
            <a:pPr eaLnBrk="1" hangingPunct="1">
              <a:lnSpc>
                <a:spcPct val="90000"/>
              </a:lnSpc>
              <a:buFontTx/>
              <a:buNone/>
            </a:pPr>
            <a:endParaRPr lang="en-US" altLang="en-US" sz="2800" smtClean="0"/>
          </a:p>
        </p:txBody>
      </p:sp>
      <p:grpSp>
        <p:nvGrpSpPr>
          <p:cNvPr id="93188" name="Group 4"/>
          <p:cNvGrpSpPr>
            <a:grpSpLocks/>
          </p:cNvGrpSpPr>
          <p:nvPr/>
        </p:nvGrpSpPr>
        <p:grpSpPr bwMode="auto">
          <a:xfrm>
            <a:off x="457200" y="914400"/>
            <a:ext cx="8218488" cy="180975"/>
            <a:chOff x="295" y="1311"/>
            <a:chExt cx="5177" cy="114"/>
          </a:xfrm>
        </p:grpSpPr>
        <p:sp>
          <p:nvSpPr>
            <p:cNvPr id="9319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319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93189" name="Picture 85"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075" y="2743200"/>
            <a:ext cx="72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706438" y="2936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dirty="0">
                <a:latin typeface="Cambria" panose="02040503050406030204" pitchFamily="18" charset="0"/>
              </a:rPr>
              <a:t>A </a:t>
            </a:r>
            <a:r>
              <a:rPr lang="en-US" altLang="en-US" sz="4000" i="1" dirty="0">
                <a:latin typeface="Cambria" panose="02040503050406030204" pitchFamily="18" charset="0"/>
              </a:rPr>
              <a:t>model</a:t>
            </a:r>
            <a:r>
              <a:rPr lang="en-US" altLang="en-US" sz="4000" dirty="0">
                <a:latin typeface="Cambria" panose="02040503050406030204" pitchFamily="18" charset="0"/>
              </a:rPr>
              <a:t> of computation: FSM</a:t>
            </a:r>
          </a:p>
        </p:txBody>
      </p:sp>
      <p:sp>
        <p:nvSpPr>
          <p:cNvPr id="18435" name="Text Box 6"/>
          <p:cNvSpPr txBox="1">
            <a:spLocks noChangeArrowheads="1"/>
          </p:cNvSpPr>
          <p:nvPr/>
        </p:nvSpPr>
        <p:spPr bwMode="auto">
          <a:xfrm>
            <a:off x="5611813" y="996950"/>
            <a:ext cx="3176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i="1" dirty="0">
                <a:latin typeface="Cambria" panose="02040503050406030204" pitchFamily="18" charset="0"/>
              </a:rPr>
              <a:t>Finite State Machine</a:t>
            </a:r>
          </a:p>
        </p:txBody>
      </p:sp>
      <p:sp>
        <p:nvSpPr>
          <p:cNvPr id="18436" name="Oval 7"/>
          <p:cNvSpPr>
            <a:spLocks noChangeArrowheads="1"/>
          </p:cNvSpPr>
          <p:nvPr/>
        </p:nvSpPr>
        <p:spPr bwMode="auto">
          <a:xfrm>
            <a:off x="3297238" y="43465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8437" name="Text Box 8"/>
          <p:cNvSpPr txBox="1">
            <a:spLocks noChangeArrowheads="1"/>
          </p:cNvSpPr>
          <p:nvPr/>
        </p:nvSpPr>
        <p:spPr bwMode="auto">
          <a:xfrm>
            <a:off x="3440113" y="45180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p>
        </p:txBody>
      </p:sp>
      <p:sp>
        <p:nvSpPr>
          <p:cNvPr id="18438" name="Oval 9"/>
          <p:cNvSpPr>
            <a:spLocks noChangeArrowheads="1"/>
          </p:cNvSpPr>
          <p:nvPr/>
        </p:nvSpPr>
        <p:spPr bwMode="auto">
          <a:xfrm>
            <a:off x="5678488" y="4381500"/>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8439" name="Text Box 10"/>
          <p:cNvSpPr txBox="1">
            <a:spLocks noChangeArrowheads="1"/>
          </p:cNvSpPr>
          <p:nvPr/>
        </p:nvSpPr>
        <p:spPr bwMode="auto">
          <a:xfrm>
            <a:off x="5821363" y="455295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s1</a:t>
            </a:r>
          </a:p>
        </p:txBody>
      </p:sp>
      <p:sp>
        <p:nvSpPr>
          <p:cNvPr id="18440" name="Oval 11"/>
          <p:cNvSpPr>
            <a:spLocks noChangeArrowheads="1"/>
          </p:cNvSpPr>
          <p:nvPr/>
        </p:nvSpPr>
        <p:spPr bwMode="auto">
          <a:xfrm>
            <a:off x="5608638" y="432117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8441" name="Text Box 12"/>
          <p:cNvSpPr txBox="1">
            <a:spLocks noChangeArrowheads="1"/>
          </p:cNvSpPr>
          <p:nvPr/>
        </p:nvSpPr>
        <p:spPr bwMode="auto">
          <a:xfrm>
            <a:off x="1200150" y="5291138"/>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9900"/>
                </a:solidFill>
                <a:latin typeface="Sand" charset="0"/>
              </a:rPr>
              <a:t>start state</a:t>
            </a:r>
          </a:p>
        </p:txBody>
      </p:sp>
      <p:sp>
        <p:nvSpPr>
          <p:cNvPr id="18442" name="Text Box 13"/>
          <p:cNvSpPr txBox="1">
            <a:spLocks noChangeArrowheads="1"/>
          </p:cNvSpPr>
          <p:nvPr/>
        </p:nvSpPr>
        <p:spPr bwMode="auto">
          <a:xfrm>
            <a:off x="5927725" y="5453063"/>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0FF"/>
                </a:solidFill>
                <a:latin typeface="Sand" charset="0"/>
              </a:rPr>
              <a:t>accepting states</a:t>
            </a:r>
          </a:p>
        </p:txBody>
      </p:sp>
      <p:sp>
        <p:nvSpPr>
          <p:cNvPr id="18443" name="Line 14"/>
          <p:cNvSpPr>
            <a:spLocks noChangeShapeType="1"/>
          </p:cNvSpPr>
          <p:nvPr/>
        </p:nvSpPr>
        <p:spPr bwMode="auto">
          <a:xfrm flipV="1">
            <a:off x="2309813" y="4902200"/>
            <a:ext cx="717550" cy="271463"/>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4" name="Line 15"/>
          <p:cNvSpPr>
            <a:spLocks noChangeShapeType="1"/>
          </p:cNvSpPr>
          <p:nvPr/>
        </p:nvSpPr>
        <p:spPr bwMode="auto">
          <a:xfrm flipH="1" flipV="1">
            <a:off x="6149975" y="5181600"/>
            <a:ext cx="355600" cy="360363"/>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5" name="Text Box 16"/>
          <p:cNvSpPr txBox="1">
            <a:spLocks noChangeArrowheads="1"/>
          </p:cNvSpPr>
          <p:nvPr/>
        </p:nvSpPr>
        <p:spPr bwMode="auto">
          <a:xfrm>
            <a:off x="3538538" y="5410200"/>
            <a:ext cx="157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F3020A"/>
                </a:solidFill>
                <a:latin typeface="Sand" charset="0"/>
              </a:rPr>
              <a:t>transitions</a:t>
            </a:r>
            <a:endParaRPr lang="en-US" altLang="en-US">
              <a:solidFill>
                <a:schemeClr val="accent1"/>
              </a:solidFill>
              <a:latin typeface="Sand" charset="0"/>
            </a:endParaRPr>
          </a:p>
        </p:txBody>
      </p:sp>
      <p:sp>
        <p:nvSpPr>
          <p:cNvPr id="18446" name="Freeform 17"/>
          <p:cNvSpPr>
            <a:spLocks/>
          </p:cNvSpPr>
          <p:nvPr/>
        </p:nvSpPr>
        <p:spPr bwMode="auto">
          <a:xfrm>
            <a:off x="3978275" y="4803775"/>
            <a:ext cx="1609725" cy="161925"/>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7" name="Freeform 18"/>
          <p:cNvSpPr>
            <a:spLocks/>
          </p:cNvSpPr>
          <p:nvPr/>
        </p:nvSpPr>
        <p:spPr bwMode="auto">
          <a:xfrm>
            <a:off x="3987800" y="4425950"/>
            <a:ext cx="1609725" cy="18415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8" name="Text Box 19"/>
          <p:cNvSpPr txBox="1">
            <a:spLocks noChangeArrowheads="1"/>
          </p:cNvSpPr>
          <p:nvPr/>
        </p:nvSpPr>
        <p:spPr bwMode="auto">
          <a:xfrm>
            <a:off x="4760913" y="414020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8449" name="Text Box 20"/>
          <p:cNvSpPr txBox="1">
            <a:spLocks noChangeArrowheads="1"/>
          </p:cNvSpPr>
          <p:nvPr/>
        </p:nvSpPr>
        <p:spPr bwMode="auto">
          <a:xfrm>
            <a:off x="3608388" y="38100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8450" name="Text Box 21"/>
          <p:cNvSpPr txBox="1">
            <a:spLocks noChangeArrowheads="1"/>
          </p:cNvSpPr>
          <p:nvPr/>
        </p:nvSpPr>
        <p:spPr bwMode="auto">
          <a:xfrm>
            <a:off x="4641850" y="4932363"/>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8451" name="Text Box 22"/>
          <p:cNvSpPr txBox="1">
            <a:spLocks noChangeArrowheads="1"/>
          </p:cNvSpPr>
          <p:nvPr/>
        </p:nvSpPr>
        <p:spPr bwMode="auto">
          <a:xfrm>
            <a:off x="6067425" y="39433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8452" name="Line 23"/>
          <p:cNvSpPr>
            <a:spLocks noChangeShapeType="1"/>
          </p:cNvSpPr>
          <p:nvPr/>
        </p:nvSpPr>
        <p:spPr bwMode="auto">
          <a:xfrm flipV="1">
            <a:off x="4240213" y="5065713"/>
            <a:ext cx="192087" cy="377825"/>
          </a:xfrm>
          <a:prstGeom prst="line">
            <a:avLst/>
          </a:prstGeom>
          <a:noFill/>
          <a:ln w="19050">
            <a:solidFill>
              <a:srgbClr val="F302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3" name="Freeform 24"/>
          <p:cNvSpPr>
            <a:spLocks/>
          </p:cNvSpPr>
          <p:nvPr/>
        </p:nvSpPr>
        <p:spPr bwMode="auto">
          <a:xfrm>
            <a:off x="3449638" y="3941763"/>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4" name="Freeform 25"/>
          <p:cNvSpPr>
            <a:spLocks/>
          </p:cNvSpPr>
          <p:nvPr/>
        </p:nvSpPr>
        <p:spPr bwMode="auto">
          <a:xfrm>
            <a:off x="5870575" y="3900488"/>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5" name="Freeform 26"/>
          <p:cNvSpPr>
            <a:spLocks/>
          </p:cNvSpPr>
          <p:nvPr/>
        </p:nvSpPr>
        <p:spPr bwMode="auto">
          <a:xfrm>
            <a:off x="3103563" y="450373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6" name="Text Box 27"/>
          <p:cNvSpPr txBox="1">
            <a:spLocks noChangeArrowheads="1"/>
          </p:cNvSpPr>
          <p:nvPr/>
        </p:nvSpPr>
        <p:spPr bwMode="auto">
          <a:xfrm>
            <a:off x="990600" y="5684838"/>
            <a:ext cx="196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“input funnel”</a:t>
            </a:r>
          </a:p>
        </p:txBody>
      </p:sp>
      <p:sp>
        <p:nvSpPr>
          <p:cNvPr id="18457" name="Text Box 28"/>
          <p:cNvSpPr txBox="1">
            <a:spLocks noChangeArrowheads="1"/>
          </p:cNvSpPr>
          <p:nvPr/>
        </p:nvSpPr>
        <p:spPr bwMode="auto">
          <a:xfrm>
            <a:off x="3314700" y="5776913"/>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“where to go”</a:t>
            </a:r>
          </a:p>
        </p:txBody>
      </p:sp>
      <p:sp>
        <p:nvSpPr>
          <p:cNvPr id="18458" name="Text Box 29"/>
          <p:cNvSpPr txBox="1">
            <a:spLocks noChangeArrowheads="1"/>
          </p:cNvSpPr>
          <p:nvPr/>
        </p:nvSpPr>
        <p:spPr bwMode="auto">
          <a:xfrm>
            <a:off x="6002338" y="5792788"/>
            <a:ext cx="206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double circled</a:t>
            </a:r>
          </a:p>
        </p:txBody>
      </p:sp>
      <p:sp>
        <p:nvSpPr>
          <p:cNvPr id="1058" name="Text Box 30"/>
          <p:cNvSpPr txBox="1">
            <a:spLocks noChangeArrowheads="1"/>
          </p:cNvSpPr>
          <p:nvPr/>
        </p:nvSpPr>
        <p:spPr bwMode="auto">
          <a:xfrm>
            <a:off x="6842125" y="2813050"/>
            <a:ext cx="1600200" cy="830263"/>
          </a:xfrm>
          <a:prstGeom prst="rect">
            <a:avLst/>
          </a:prstGeom>
          <a:solidFill>
            <a:schemeClr val="bg1">
              <a:lumMod val="85000"/>
            </a:schemeClr>
          </a:solidFill>
          <a:ln>
            <a:noFill/>
          </a:ln>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defRPr/>
            </a:pPr>
            <a:r>
              <a:rPr lang="en-US" dirty="0" smtClean="0">
                <a:latin typeface="Cambria" panose="02040503050406030204" pitchFamily="18" charset="0"/>
              </a:rPr>
              <a:t>Example FSM</a:t>
            </a:r>
          </a:p>
        </p:txBody>
      </p:sp>
      <p:sp>
        <p:nvSpPr>
          <p:cNvPr id="18460" name="Text Box 32"/>
          <p:cNvSpPr txBox="1">
            <a:spLocks noChangeArrowheads="1"/>
          </p:cNvSpPr>
          <p:nvPr/>
        </p:nvSpPr>
        <p:spPr bwMode="auto">
          <a:xfrm>
            <a:off x="3452813" y="6108700"/>
            <a:ext cx="1720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labeled by input !</a:t>
            </a:r>
          </a:p>
        </p:txBody>
      </p:sp>
      <p:sp>
        <p:nvSpPr>
          <p:cNvPr id="1060" name="Text Box 31"/>
          <p:cNvSpPr txBox="1">
            <a:spLocks noChangeArrowheads="1"/>
          </p:cNvSpPr>
          <p:nvPr/>
        </p:nvSpPr>
        <p:spPr bwMode="auto">
          <a:xfrm>
            <a:off x="1179513" y="1752600"/>
            <a:ext cx="2260600" cy="457200"/>
          </a:xfrm>
          <a:prstGeom prst="rect">
            <a:avLst/>
          </a:prstGeom>
          <a:solidFill>
            <a:schemeClr val="bg1">
              <a:lumMod val="85000"/>
            </a:schemeClr>
          </a:solidFill>
          <a:ln>
            <a:noFill/>
          </a:ln>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defRPr/>
            </a:pPr>
            <a:r>
              <a:rPr lang="en-US" dirty="0" smtClean="0">
                <a:latin typeface="Cambria" panose="02040503050406030204" pitchFamily="18" charset="0"/>
              </a:rPr>
              <a:t>Example input</a:t>
            </a:r>
          </a:p>
        </p:txBody>
      </p:sp>
      <p:sp>
        <p:nvSpPr>
          <p:cNvPr id="18462" name="Text Box 33"/>
          <p:cNvSpPr txBox="1">
            <a:spLocks noChangeArrowheads="1"/>
          </p:cNvSpPr>
          <p:nvPr/>
        </p:nvSpPr>
        <p:spPr bwMode="auto">
          <a:xfrm>
            <a:off x="2235200" y="2286000"/>
            <a:ext cx="3352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4200" b="1">
                <a:latin typeface="Courier New" pitchFamily="49" charset="0"/>
              </a:rPr>
              <a:t>100101</a:t>
            </a:r>
          </a:p>
        </p:txBody>
      </p:sp>
      <p:sp>
        <p:nvSpPr>
          <p:cNvPr id="18463" name="Text Box 34"/>
          <p:cNvSpPr txBox="1">
            <a:spLocks noChangeArrowheads="1"/>
          </p:cNvSpPr>
          <p:nvPr/>
        </p:nvSpPr>
        <p:spPr bwMode="auto">
          <a:xfrm>
            <a:off x="533400" y="2476500"/>
            <a:ext cx="1562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input sequence</a:t>
            </a:r>
          </a:p>
        </p:txBody>
      </p:sp>
      <p:cxnSp>
        <p:nvCxnSpPr>
          <p:cNvPr id="18464" name="Straight Arrow Connector 49"/>
          <p:cNvCxnSpPr>
            <a:cxnSpLocks noChangeShapeType="1"/>
          </p:cNvCxnSpPr>
          <p:nvPr/>
        </p:nvCxnSpPr>
        <p:spPr bwMode="auto">
          <a:xfrm>
            <a:off x="2590800" y="3008313"/>
            <a:ext cx="1493838" cy="15875"/>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18465" name="Rectangle 50"/>
          <p:cNvSpPr>
            <a:spLocks noChangeArrowheads="1"/>
          </p:cNvSpPr>
          <p:nvPr/>
        </p:nvSpPr>
        <p:spPr bwMode="auto">
          <a:xfrm>
            <a:off x="788988" y="2774950"/>
            <a:ext cx="1052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Calibri" pitchFamily="34" charset="0"/>
              </a:rPr>
              <a:t>read left-to-right</a:t>
            </a:r>
          </a:p>
        </p:txBody>
      </p:sp>
      <mc:AlternateContent xmlns:mc="http://schemas.openxmlformats.org/markup-compatibility/2006" xmlns:p14="http://schemas.microsoft.com/office/powerpoint/2010/main">
        <mc:Choice Requires="p14">
          <p:contentPart p14:bwMode="auto" r:id="rId2">
            <p14:nvContentPartPr>
              <p14:cNvPr id="1030" name="Ink 47"/>
              <p14:cNvContentPartPr>
                <a14:cpLocks xmlns:a14="http://schemas.microsoft.com/office/drawing/2010/main" noRot="1" noChangeAspect="1" noEditPoints="1" noChangeArrowheads="1" noChangeShapeType="1"/>
              </p14:cNvContentPartPr>
              <p14:nvPr/>
            </p14:nvContentPartPr>
            <p14:xfrm>
              <a:off x="6167438" y="4835525"/>
              <a:ext cx="4762" cy="7938"/>
            </p14:xfrm>
          </p:contentPart>
        </mc:Choice>
        <mc:Fallback xmlns="">
          <p:pic>
            <p:nvPicPr>
              <p:cNvPr id="1030" name="Ink 47"/>
              <p:cNvPicPr>
                <a:picLocks noRot="1" noChangeAspect="1" noEditPoints="1" noChangeArrowheads="1" noChangeShapeType="1"/>
              </p:cNvPicPr>
              <p:nvPr/>
            </p:nvPicPr>
            <p:blipFill>
              <a:blip r:embed="rId3"/>
              <a:stretch>
                <a:fillRect/>
              </a:stretch>
            </p:blipFill>
            <p:spPr>
              <a:xfrm>
                <a:off x="6161656" y="4830113"/>
                <a:ext cx="18708" cy="2201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76200"/>
            <a:ext cx="7772400" cy="1143000"/>
          </a:xfrm>
        </p:spPr>
        <p:txBody>
          <a:bodyPr/>
          <a:lstStyle/>
          <a:p>
            <a:pPr eaLnBrk="1" hangingPunct="1"/>
            <a:r>
              <a:rPr lang="en-US" altLang="en-US" smtClean="0"/>
              <a:t>Now, try these!</a:t>
            </a:r>
          </a:p>
        </p:txBody>
      </p:sp>
      <p:sp>
        <p:nvSpPr>
          <p:cNvPr id="94211" name="Rectangle 3"/>
          <p:cNvSpPr>
            <a:spLocks noGrp="1" noChangeArrowheads="1"/>
          </p:cNvSpPr>
          <p:nvPr>
            <p:ph type="body" idx="1"/>
          </p:nvPr>
        </p:nvSpPr>
        <p:spPr>
          <a:xfrm>
            <a:off x="685800" y="1219200"/>
            <a:ext cx="8229600" cy="1066800"/>
          </a:xfrm>
        </p:spPr>
        <p:txBody>
          <a:bodyPr/>
          <a:lstStyle/>
          <a:p>
            <a:pPr eaLnBrk="1" hangingPunct="1">
              <a:lnSpc>
                <a:spcPct val="90000"/>
              </a:lnSpc>
            </a:pPr>
            <a:r>
              <a:rPr lang="en-US" altLang="en-US" sz="2400" smtClean="0"/>
              <a:t>Draw a FSM that accepts its input if and only if the third digit from the </a:t>
            </a:r>
            <a:r>
              <a:rPr lang="en-US" altLang="en-US" sz="2400" i="1" smtClean="0"/>
              <a:t>right </a:t>
            </a:r>
            <a:r>
              <a:rPr lang="en-US" altLang="en-US" sz="2400" smtClean="0"/>
              <a:t>is a 1.</a:t>
            </a:r>
          </a:p>
          <a:p>
            <a:pPr eaLnBrk="1" hangingPunct="1">
              <a:lnSpc>
                <a:spcPct val="90000"/>
              </a:lnSpc>
              <a:buFontTx/>
              <a:buNone/>
            </a:pPr>
            <a:endParaRPr lang="en-US" altLang="en-US" sz="2400" smtClean="0"/>
          </a:p>
          <a:p>
            <a:pPr eaLnBrk="1" hangingPunct="1">
              <a:lnSpc>
                <a:spcPct val="90000"/>
              </a:lnSpc>
            </a:pPr>
            <a:endParaRPr lang="en-US" altLang="en-US" sz="2400" smtClean="0"/>
          </a:p>
          <a:p>
            <a:pPr eaLnBrk="1" hangingPunct="1">
              <a:lnSpc>
                <a:spcPct val="90000"/>
              </a:lnSpc>
              <a:buFontTx/>
              <a:buNone/>
            </a:pPr>
            <a:endParaRPr lang="en-US" altLang="en-US" sz="2400" smtClean="0"/>
          </a:p>
        </p:txBody>
      </p:sp>
      <p:grpSp>
        <p:nvGrpSpPr>
          <p:cNvPr id="94212" name="Group 4"/>
          <p:cNvGrpSpPr>
            <a:grpSpLocks/>
          </p:cNvGrpSpPr>
          <p:nvPr/>
        </p:nvGrpSpPr>
        <p:grpSpPr bwMode="auto">
          <a:xfrm>
            <a:off x="457200" y="914400"/>
            <a:ext cx="8218488" cy="180975"/>
            <a:chOff x="295" y="1311"/>
            <a:chExt cx="5177" cy="114"/>
          </a:xfrm>
        </p:grpSpPr>
        <p:sp>
          <p:nvSpPr>
            <p:cNvPr id="9428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429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94213" name="Oval 7"/>
          <p:cNvSpPr>
            <a:spLocks noChangeArrowheads="1"/>
          </p:cNvSpPr>
          <p:nvPr/>
        </p:nvSpPr>
        <p:spPr bwMode="auto">
          <a:xfrm>
            <a:off x="4191000" y="2339975"/>
            <a:ext cx="11430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start</a:t>
            </a:r>
            <a:endParaRPr lang="en-US" altLang="en-US">
              <a:latin typeface="Arial" pitchFamily="34" charset="0"/>
            </a:endParaRPr>
          </a:p>
        </p:txBody>
      </p:sp>
      <p:sp>
        <p:nvSpPr>
          <p:cNvPr id="94214" name="AutoShape 8"/>
          <p:cNvSpPr>
            <a:spLocks noChangeArrowheads="1"/>
          </p:cNvSpPr>
          <p:nvPr/>
        </p:nvSpPr>
        <p:spPr bwMode="auto">
          <a:xfrm rot="5430567">
            <a:off x="3886200" y="2438400"/>
            <a:ext cx="300038" cy="300038"/>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4215" name="Rectangle 9"/>
          <p:cNvSpPr>
            <a:spLocks noChangeArrowheads="1"/>
          </p:cNvSpPr>
          <p:nvPr/>
        </p:nvSpPr>
        <p:spPr bwMode="auto">
          <a:xfrm>
            <a:off x="1981200" y="2286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94216" name="Oval 10"/>
          <p:cNvSpPr>
            <a:spLocks noChangeArrowheads="1"/>
          </p:cNvSpPr>
          <p:nvPr/>
        </p:nvSpPr>
        <p:spPr bwMode="auto">
          <a:xfrm>
            <a:off x="1905000" y="32766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a:t>
            </a:r>
            <a:endParaRPr lang="en-US" altLang="en-US">
              <a:latin typeface="Arial" pitchFamily="34" charset="0"/>
            </a:endParaRPr>
          </a:p>
        </p:txBody>
      </p:sp>
      <p:sp>
        <p:nvSpPr>
          <p:cNvPr id="94217" name="Oval 11"/>
          <p:cNvSpPr>
            <a:spLocks noChangeArrowheads="1"/>
          </p:cNvSpPr>
          <p:nvPr/>
        </p:nvSpPr>
        <p:spPr bwMode="auto">
          <a:xfrm>
            <a:off x="6477000" y="32766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94218" name="Oval 12"/>
          <p:cNvSpPr>
            <a:spLocks noChangeArrowheads="1"/>
          </p:cNvSpPr>
          <p:nvPr/>
        </p:nvSpPr>
        <p:spPr bwMode="auto">
          <a:xfrm>
            <a:off x="990600" y="41910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00</a:t>
            </a:r>
            <a:endParaRPr lang="en-US" altLang="en-US">
              <a:latin typeface="Arial" pitchFamily="34" charset="0"/>
            </a:endParaRPr>
          </a:p>
        </p:txBody>
      </p:sp>
      <p:sp>
        <p:nvSpPr>
          <p:cNvPr id="94219" name="Oval 13"/>
          <p:cNvSpPr>
            <a:spLocks noChangeArrowheads="1"/>
          </p:cNvSpPr>
          <p:nvPr/>
        </p:nvSpPr>
        <p:spPr bwMode="auto">
          <a:xfrm>
            <a:off x="2590800" y="41910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01</a:t>
            </a:r>
            <a:endParaRPr lang="en-US" altLang="en-US">
              <a:latin typeface="Arial" pitchFamily="34" charset="0"/>
            </a:endParaRPr>
          </a:p>
        </p:txBody>
      </p:sp>
      <p:sp>
        <p:nvSpPr>
          <p:cNvPr id="94220" name="Oval 14"/>
          <p:cNvSpPr>
            <a:spLocks noChangeArrowheads="1"/>
          </p:cNvSpPr>
          <p:nvPr/>
        </p:nvSpPr>
        <p:spPr bwMode="auto">
          <a:xfrm>
            <a:off x="5562600" y="41910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10</a:t>
            </a:r>
            <a:endParaRPr lang="en-US" altLang="en-US">
              <a:latin typeface="Arial" pitchFamily="34" charset="0"/>
            </a:endParaRPr>
          </a:p>
        </p:txBody>
      </p:sp>
      <p:sp>
        <p:nvSpPr>
          <p:cNvPr id="94221" name="Oval 15"/>
          <p:cNvSpPr>
            <a:spLocks noChangeArrowheads="1"/>
          </p:cNvSpPr>
          <p:nvPr/>
        </p:nvSpPr>
        <p:spPr bwMode="auto">
          <a:xfrm>
            <a:off x="7467600" y="41910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11</a:t>
            </a:r>
            <a:endParaRPr lang="en-US" altLang="en-US">
              <a:latin typeface="Arial" pitchFamily="34" charset="0"/>
            </a:endParaRPr>
          </a:p>
        </p:txBody>
      </p:sp>
      <p:sp>
        <p:nvSpPr>
          <p:cNvPr id="94222" name="Oval 16"/>
          <p:cNvSpPr>
            <a:spLocks noChangeArrowheads="1"/>
          </p:cNvSpPr>
          <p:nvPr/>
        </p:nvSpPr>
        <p:spPr bwMode="auto">
          <a:xfrm>
            <a:off x="4800600" y="5181600"/>
            <a:ext cx="10668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100</a:t>
            </a:r>
            <a:endParaRPr lang="en-US" altLang="en-US">
              <a:latin typeface="Arial" pitchFamily="34" charset="0"/>
            </a:endParaRPr>
          </a:p>
        </p:txBody>
      </p:sp>
      <p:sp>
        <p:nvSpPr>
          <p:cNvPr id="94223" name="Oval 17"/>
          <p:cNvSpPr>
            <a:spLocks noChangeArrowheads="1"/>
          </p:cNvSpPr>
          <p:nvPr/>
        </p:nvSpPr>
        <p:spPr bwMode="auto">
          <a:xfrm>
            <a:off x="5943600" y="5181600"/>
            <a:ext cx="9906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101</a:t>
            </a:r>
            <a:endParaRPr lang="en-US" altLang="en-US">
              <a:latin typeface="Arial" pitchFamily="34" charset="0"/>
            </a:endParaRPr>
          </a:p>
        </p:txBody>
      </p:sp>
      <p:sp>
        <p:nvSpPr>
          <p:cNvPr id="94224" name="Oval 18"/>
          <p:cNvSpPr>
            <a:spLocks noChangeArrowheads="1"/>
          </p:cNvSpPr>
          <p:nvPr/>
        </p:nvSpPr>
        <p:spPr bwMode="auto">
          <a:xfrm>
            <a:off x="7010400" y="5181600"/>
            <a:ext cx="9906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110</a:t>
            </a:r>
            <a:endParaRPr lang="en-US" altLang="en-US">
              <a:latin typeface="Arial" pitchFamily="34" charset="0"/>
            </a:endParaRPr>
          </a:p>
        </p:txBody>
      </p:sp>
      <p:sp>
        <p:nvSpPr>
          <p:cNvPr id="94225" name="Oval 19"/>
          <p:cNvSpPr>
            <a:spLocks noChangeArrowheads="1"/>
          </p:cNvSpPr>
          <p:nvPr/>
        </p:nvSpPr>
        <p:spPr bwMode="auto">
          <a:xfrm>
            <a:off x="8077200" y="5181600"/>
            <a:ext cx="10668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111</a:t>
            </a:r>
            <a:endParaRPr lang="en-US" altLang="en-US">
              <a:latin typeface="Arial" pitchFamily="34" charset="0"/>
            </a:endParaRPr>
          </a:p>
        </p:txBody>
      </p:sp>
      <p:sp>
        <p:nvSpPr>
          <p:cNvPr id="94226" name="Oval 20"/>
          <p:cNvSpPr>
            <a:spLocks noChangeArrowheads="1"/>
          </p:cNvSpPr>
          <p:nvPr/>
        </p:nvSpPr>
        <p:spPr bwMode="auto">
          <a:xfrm>
            <a:off x="152400" y="5181600"/>
            <a:ext cx="10668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000</a:t>
            </a:r>
            <a:endParaRPr lang="en-US" altLang="en-US">
              <a:latin typeface="Arial" pitchFamily="34" charset="0"/>
            </a:endParaRPr>
          </a:p>
        </p:txBody>
      </p:sp>
      <p:sp>
        <p:nvSpPr>
          <p:cNvPr id="94227" name="Oval 21"/>
          <p:cNvSpPr>
            <a:spLocks noChangeArrowheads="1"/>
          </p:cNvSpPr>
          <p:nvPr/>
        </p:nvSpPr>
        <p:spPr bwMode="auto">
          <a:xfrm>
            <a:off x="1295400" y="5181600"/>
            <a:ext cx="9906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001</a:t>
            </a:r>
            <a:endParaRPr lang="en-US" altLang="en-US">
              <a:latin typeface="Arial" pitchFamily="34" charset="0"/>
            </a:endParaRPr>
          </a:p>
        </p:txBody>
      </p:sp>
      <p:sp>
        <p:nvSpPr>
          <p:cNvPr id="94228" name="Oval 22"/>
          <p:cNvSpPr>
            <a:spLocks noChangeArrowheads="1"/>
          </p:cNvSpPr>
          <p:nvPr/>
        </p:nvSpPr>
        <p:spPr bwMode="auto">
          <a:xfrm>
            <a:off x="2362200" y="5181600"/>
            <a:ext cx="9906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010</a:t>
            </a:r>
            <a:endParaRPr lang="en-US" altLang="en-US">
              <a:latin typeface="Arial" pitchFamily="34" charset="0"/>
            </a:endParaRPr>
          </a:p>
        </p:txBody>
      </p:sp>
      <p:sp>
        <p:nvSpPr>
          <p:cNvPr id="94229" name="Oval 23"/>
          <p:cNvSpPr>
            <a:spLocks noChangeArrowheads="1"/>
          </p:cNvSpPr>
          <p:nvPr/>
        </p:nvSpPr>
        <p:spPr bwMode="auto">
          <a:xfrm>
            <a:off x="3429000" y="5181600"/>
            <a:ext cx="10668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011</a:t>
            </a:r>
            <a:endParaRPr lang="en-US" altLang="en-US">
              <a:latin typeface="Arial" pitchFamily="34" charset="0"/>
            </a:endParaRPr>
          </a:p>
        </p:txBody>
      </p:sp>
      <p:sp>
        <p:nvSpPr>
          <p:cNvPr id="94230" name="Line 24"/>
          <p:cNvSpPr>
            <a:spLocks noChangeShapeType="1"/>
          </p:cNvSpPr>
          <p:nvPr/>
        </p:nvSpPr>
        <p:spPr bwMode="auto">
          <a:xfrm flipH="1">
            <a:off x="2895600" y="2852738"/>
            <a:ext cx="16002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1" name="Line 25"/>
          <p:cNvSpPr>
            <a:spLocks noChangeShapeType="1"/>
          </p:cNvSpPr>
          <p:nvPr/>
        </p:nvSpPr>
        <p:spPr bwMode="auto">
          <a:xfrm>
            <a:off x="5137150" y="2819400"/>
            <a:ext cx="1295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2" name="Line 26"/>
          <p:cNvSpPr>
            <a:spLocks noChangeShapeType="1"/>
          </p:cNvSpPr>
          <p:nvPr/>
        </p:nvSpPr>
        <p:spPr bwMode="auto">
          <a:xfrm flipH="1">
            <a:off x="1676400" y="3744913"/>
            <a:ext cx="381000" cy="522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3" name="Line 27"/>
          <p:cNvSpPr>
            <a:spLocks noChangeShapeType="1"/>
          </p:cNvSpPr>
          <p:nvPr/>
        </p:nvSpPr>
        <p:spPr bwMode="auto">
          <a:xfrm flipH="1">
            <a:off x="6172200" y="3657600"/>
            <a:ext cx="381000" cy="522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4" name="Line 28"/>
          <p:cNvSpPr>
            <a:spLocks noChangeShapeType="1"/>
          </p:cNvSpPr>
          <p:nvPr/>
        </p:nvSpPr>
        <p:spPr bwMode="auto">
          <a:xfrm>
            <a:off x="2667000" y="3733800"/>
            <a:ext cx="228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5" name="Line 29"/>
          <p:cNvSpPr>
            <a:spLocks noChangeShapeType="1"/>
          </p:cNvSpPr>
          <p:nvPr/>
        </p:nvSpPr>
        <p:spPr bwMode="auto">
          <a:xfrm>
            <a:off x="7315200" y="3679825"/>
            <a:ext cx="381000" cy="4349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6" name="Line 30"/>
          <p:cNvSpPr>
            <a:spLocks noChangeShapeType="1"/>
          </p:cNvSpPr>
          <p:nvPr/>
        </p:nvSpPr>
        <p:spPr bwMode="auto">
          <a:xfrm flipH="1">
            <a:off x="815975" y="4648200"/>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7" name="Line 31"/>
          <p:cNvSpPr>
            <a:spLocks noChangeShapeType="1"/>
          </p:cNvSpPr>
          <p:nvPr/>
        </p:nvSpPr>
        <p:spPr bwMode="auto">
          <a:xfrm flipH="1">
            <a:off x="2522538" y="4694238"/>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8" name="Line 32"/>
          <p:cNvSpPr>
            <a:spLocks noChangeShapeType="1"/>
          </p:cNvSpPr>
          <p:nvPr/>
        </p:nvSpPr>
        <p:spPr bwMode="auto">
          <a:xfrm flipH="1">
            <a:off x="5334000" y="4648200"/>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9" name="Line 33"/>
          <p:cNvSpPr>
            <a:spLocks noChangeShapeType="1"/>
          </p:cNvSpPr>
          <p:nvPr/>
        </p:nvSpPr>
        <p:spPr bwMode="auto">
          <a:xfrm flipH="1">
            <a:off x="7326313" y="4662488"/>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40" name="Line 34"/>
          <p:cNvSpPr>
            <a:spLocks noChangeShapeType="1"/>
          </p:cNvSpPr>
          <p:nvPr/>
        </p:nvSpPr>
        <p:spPr bwMode="auto">
          <a:xfrm>
            <a:off x="1676400" y="4679950"/>
            <a:ext cx="228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41" name="Line 35"/>
          <p:cNvSpPr>
            <a:spLocks noChangeShapeType="1"/>
          </p:cNvSpPr>
          <p:nvPr/>
        </p:nvSpPr>
        <p:spPr bwMode="auto">
          <a:xfrm>
            <a:off x="3352800" y="46482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42" name="Line 36"/>
          <p:cNvSpPr>
            <a:spLocks noChangeShapeType="1"/>
          </p:cNvSpPr>
          <p:nvPr/>
        </p:nvSpPr>
        <p:spPr bwMode="auto">
          <a:xfrm>
            <a:off x="6248400" y="46482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43" name="Line 37"/>
          <p:cNvSpPr>
            <a:spLocks noChangeShapeType="1"/>
          </p:cNvSpPr>
          <p:nvPr/>
        </p:nvSpPr>
        <p:spPr bwMode="auto">
          <a:xfrm>
            <a:off x="8153400" y="46482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44" name="Text Box 38"/>
          <p:cNvSpPr txBox="1">
            <a:spLocks noChangeArrowheads="1"/>
          </p:cNvSpPr>
          <p:nvPr/>
        </p:nvSpPr>
        <p:spPr bwMode="auto">
          <a:xfrm>
            <a:off x="3505200" y="2743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94245" name="Text Box 39"/>
          <p:cNvSpPr txBox="1">
            <a:spLocks noChangeArrowheads="1"/>
          </p:cNvSpPr>
          <p:nvPr/>
        </p:nvSpPr>
        <p:spPr bwMode="auto">
          <a:xfrm>
            <a:off x="5791200" y="2743200"/>
            <a:ext cx="15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94246" name="Text Box 40"/>
          <p:cNvSpPr txBox="1">
            <a:spLocks noChangeArrowheads="1"/>
          </p:cNvSpPr>
          <p:nvPr/>
        </p:nvSpPr>
        <p:spPr bwMode="auto">
          <a:xfrm>
            <a:off x="1568450" y="3657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94247" name="Text Box 41"/>
          <p:cNvSpPr txBox="1">
            <a:spLocks noChangeArrowheads="1"/>
          </p:cNvSpPr>
          <p:nvPr/>
        </p:nvSpPr>
        <p:spPr bwMode="auto">
          <a:xfrm>
            <a:off x="685800" y="4572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94248" name="Text Box 42"/>
          <p:cNvSpPr txBox="1">
            <a:spLocks noChangeArrowheads="1"/>
          </p:cNvSpPr>
          <p:nvPr/>
        </p:nvSpPr>
        <p:spPr bwMode="auto">
          <a:xfrm>
            <a:off x="2438400" y="4572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94249" name="Text Box 43"/>
          <p:cNvSpPr txBox="1">
            <a:spLocks noChangeArrowheads="1"/>
          </p:cNvSpPr>
          <p:nvPr/>
        </p:nvSpPr>
        <p:spPr bwMode="auto">
          <a:xfrm>
            <a:off x="6019800" y="3581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94250" name="Text Box 44"/>
          <p:cNvSpPr txBox="1">
            <a:spLocks noChangeArrowheads="1"/>
          </p:cNvSpPr>
          <p:nvPr/>
        </p:nvSpPr>
        <p:spPr bwMode="auto">
          <a:xfrm>
            <a:off x="5181600" y="4572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94251" name="Text Box 45"/>
          <p:cNvSpPr txBox="1">
            <a:spLocks noChangeArrowheads="1"/>
          </p:cNvSpPr>
          <p:nvPr/>
        </p:nvSpPr>
        <p:spPr bwMode="auto">
          <a:xfrm>
            <a:off x="7162800" y="4572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94252" name="Text Box 46"/>
          <p:cNvSpPr txBox="1">
            <a:spLocks noChangeArrowheads="1"/>
          </p:cNvSpPr>
          <p:nvPr/>
        </p:nvSpPr>
        <p:spPr bwMode="auto">
          <a:xfrm>
            <a:off x="2819400" y="3657600"/>
            <a:ext cx="15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94253" name="Text Box 47"/>
          <p:cNvSpPr txBox="1">
            <a:spLocks noChangeArrowheads="1"/>
          </p:cNvSpPr>
          <p:nvPr/>
        </p:nvSpPr>
        <p:spPr bwMode="auto">
          <a:xfrm>
            <a:off x="3581400" y="4572000"/>
            <a:ext cx="15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94254" name="Text Box 48"/>
          <p:cNvSpPr txBox="1">
            <a:spLocks noChangeArrowheads="1"/>
          </p:cNvSpPr>
          <p:nvPr/>
        </p:nvSpPr>
        <p:spPr bwMode="auto">
          <a:xfrm>
            <a:off x="7543800" y="3581400"/>
            <a:ext cx="15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94255" name="Text Box 49"/>
          <p:cNvSpPr txBox="1">
            <a:spLocks noChangeArrowheads="1"/>
          </p:cNvSpPr>
          <p:nvPr/>
        </p:nvSpPr>
        <p:spPr bwMode="auto">
          <a:xfrm>
            <a:off x="6477000" y="4572000"/>
            <a:ext cx="15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94256" name="Text Box 50"/>
          <p:cNvSpPr txBox="1">
            <a:spLocks noChangeArrowheads="1"/>
          </p:cNvSpPr>
          <p:nvPr/>
        </p:nvSpPr>
        <p:spPr bwMode="auto">
          <a:xfrm>
            <a:off x="8382000" y="4572000"/>
            <a:ext cx="15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94257" name="Text Box 51"/>
          <p:cNvSpPr txBox="1">
            <a:spLocks noChangeArrowheads="1"/>
          </p:cNvSpPr>
          <p:nvPr/>
        </p:nvSpPr>
        <p:spPr bwMode="auto">
          <a:xfrm>
            <a:off x="1752600" y="4572000"/>
            <a:ext cx="15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pic>
        <p:nvPicPr>
          <p:cNvPr id="94258" name="Picture 52"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075" y="2743200"/>
            <a:ext cx="72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4259" name="AutoShape 70"/>
          <p:cNvCxnSpPr>
            <a:cxnSpLocks noChangeShapeType="1"/>
          </p:cNvCxnSpPr>
          <p:nvPr/>
        </p:nvCxnSpPr>
        <p:spPr bwMode="auto">
          <a:xfrm rot="16200000" flipH="1">
            <a:off x="681831" y="5261769"/>
            <a:ext cx="1588" cy="755650"/>
          </a:xfrm>
          <a:prstGeom prst="curvedConnector3">
            <a:avLst>
              <a:gd name="adj1" fmla="val 1930000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4260" name="Text Box 71"/>
          <p:cNvSpPr txBox="1">
            <a:spLocks noChangeArrowheads="1"/>
          </p:cNvSpPr>
          <p:nvPr/>
        </p:nvSpPr>
        <p:spPr bwMode="auto">
          <a:xfrm>
            <a:off x="806450" y="5791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cxnSp>
        <p:nvCxnSpPr>
          <p:cNvPr id="94261" name="AutoShape 72"/>
          <p:cNvCxnSpPr>
            <a:cxnSpLocks noChangeShapeType="1"/>
            <a:endCxn id="94227" idx="5"/>
          </p:cNvCxnSpPr>
          <p:nvPr/>
        </p:nvCxnSpPr>
        <p:spPr bwMode="auto">
          <a:xfrm flipV="1">
            <a:off x="304800" y="5637213"/>
            <a:ext cx="1836738" cy="1587"/>
          </a:xfrm>
          <a:prstGeom prst="curvedConnector4">
            <a:avLst>
              <a:gd name="adj1" fmla="val -10546"/>
              <a:gd name="adj2" fmla="val -4990001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4262" name="Text Box 73"/>
          <p:cNvSpPr txBox="1">
            <a:spLocks noChangeArrowheads="1"/>
          </p:cNvSpPr>
          <p:nvPr/>
        </p:nvSpPr>
        <p:spPr bwMode="auto">
          <a:xfrm>
            <a:off x="838200" y="6400800"/>
            <a:ext cx="15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cxnSp>
        <p:nvCxnSpPr>
          <p:cNvPr id="94263" name="AutoShape 74"/>
          <p:cNvCxnSpPr>
            <a:cxnSpLocks noChangeShapeType="1"/>
          </p:cNvCxnSpPr>
          <p:nvPr/>
        </p:nvCxnSpPr>
        <p:spPr bwMode="auto">
          <a:xfrm rot="16200000" flipH="1">
            <a:off x="2288381" y="5315744"/>
            <a:ext cx="1588" cy="755650"/>
          </a:xfrm>
          <a:prstGeom prst="curvedConnector3">
            <a:avLst>
              <a:gd name="adj1" fmla="val 1930000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4264" name="AutoShape 75"/>
          <p:cNvCxnSpPr>
            <a:cxnSpLocks noChangeShapeType="1"/>
            <a:endCxn id="94229" idx="4"/>
          </p:cNvCxnSpPr>
          <p:nvPr/>
        </p:nvCxnSpPr>
        <p:spPr bwMode="auto">
          <a:xfrm>
            <a:off x="1676400" y="5715000"/>
            <a:ext cx="2286000" cy="1588"/>
          </a:xfrm>
          <a:prstGeom prst="curvedConnector4">
            <a:avLst>
              <a:gd name="adj1" fmla="val -694"/>
              <a:gd name="adj2" fmla="val 4360001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4265" name="Text Box 76"/>
          <p:cNvSpPr txBox="1">
            <a:spLocks noChangeArrowheads="1"/>
          </p:cNvSpPr>
          <p:nvPr/>
        </p:nvSpPr>
        <p:spPr bwMode="auto">
          <a:xfrm>
            <a:off x="2819400" y="6400800"/>
            <a:ext cx="15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94266" name="Text Box 77"/>
          <p:cNvSpPr txBox="1">
            <a:spLocks noChangeArrowheads="1"/>
          </p:cNvSpPr>
          <p:nvPr/>
        </p:nvSpPr>
        <p:spPr bwMode="auto">
          <a:xfrm>
            <a:off x="2559050" y="5791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cxnSp>
        <p:nvCxnSpPr>
          <p:cNvPr id="94267" name="AutoShape 78"/>
          <p:cNvCxnSpPr>
            <a:cxnSpLocks noChangeShapeType="1"/>
          </p:cNvCxnSpPr>
          <p:nvPr/>
        </p:nvCxnSpPr>
        <p:spPr bwMode="auto">
          <a:xfrm>
            <a:off x="4267200" y="5661025"/>
            <a:ext cx="4343400" cy="76200"/>
          </a:xfrm>
          <a:prstGeom prst="curvedConnector4">
            <a:avLst>
              <a:gd name="adj1" fmla="val -657"/>
              <a:gd name="adj2" fmla="val 105416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4268" name="Text Box 79"/>
          <p:cNvSpPr txBox="1">
            <a:spLocks noChangeArrowheads="1"/>
          </p:cNvSpPr>
          <p:nvPr/>
        </p:nvSpPr>
        <p:spPr bwMode="auto">
          <a:xfrm>
            <a:off x="6400800" y="6400800"/>
            <a:ext cx="15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94269" name="Oval 81"/>
          <p:cNvSpPr>
            <a:spLocks noChangeArrowheads="1"/>
          </p:cNvSpPr>
          <p:nvPr/>
        </p:nvSpPr>
        <p:spPr bwMode="auto">
          <a:xfrm>
            <a:off x="4714875" y="5148263"/>
            <a:ext cx="12192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94270" name="Oval 84"/>
          <p:cNvSpPr>
            <a:spLocks noChangeArrowheads="1"/>
          </p:cNvSpPr>
          <p:nvPr/>
        </p:nvSpPr>
        <p:spPr bwMode="auto">
          <a:xfrm>
            <a:off x="5856288" y="5148263"/>
            <a:ext cx="12192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94271" name="Oval 85"/>
          <p:cNvSpPr>
            <a:spLocks noChangeArrowheads="1"/>
          </p:cNvSpPr>
          <p:nvPr/>
        </p:nvSpPr>
        <p:spPr bwMode="auto">
          <a:xfrm>
            <a:off x="6942138" y="5148263"/>
            <a:ext cx="12192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94272" name="Oval 86"/>
          <p:cNvSpPr>
            <a:spLocks noChangeArrowheads="1"/>
          </p:cNvSpPr>
          <p:nvPr/>
        </p:nvSpPr>
        <p:spPr bwMode="auto">
          <a:xfrm>
            <a:off x="8001000" y="5148263"/>
            <a:ext cx="12192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grpSp>
        <p:nvGrpSpPr>
          <p:cNvPr id="94273" name="Group 87"/>
          <p:cNvGrpSpPr>
            <a:grpSpLocks/>
          </p:cNvGrpSpPr>
          <p:nvPr/>
        </p:nvGrpSpPr>
        <p:grpSpPr bwMode="auto">
          <a:xfrm>
            <a:off x="228600" y="2362200"/>
            <a:ext cx="457200" cy="685800"/>
            <a:chOff x="2928" y="1051"/>
            <a:chExt cx="840" cy="957"/>
          </a:xfrm>
        </p:grpSpPr>
        <p:sp>
          <p:nvSpPr>
            <p:cNvPr id="94276" name="Freeform 88"/>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94277" name="Oval 8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4278" name="Oval 9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4279" name="Oval 9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4280" name="Oval 9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4281" name="Oval 9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4282" name="Oval 9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4283" name="Oval 9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4284" name="AutoShape 9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4285" name="Freeform 9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94286" name="Freeform 9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94287" name="Freeform 9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94288" name="Freeform 10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94274" name="AutoShape 101"/>
          <p:cNvSpPr>
            <a:spLocks noChangeArrowheads="1"/>
          </p:cNvSpPr>
          <p:nvPr/>
        </p:nvSpPr>
        <p:spPr bwMode="auto">
          <a:xfrm>
            <a:off x="914400" y="1981200"/>
            <a:ext cx="2819400" cy="762000"/>
          </a:xfrm>
          <a:prstGeom prst="wedgeRectCallout">
            <a:avLst>
              <a:gd name="adj1" fmla="val -54278"/>
              <a:gd name="adj2" fmla="val 73958"/>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b="1">
                <a:solidFill>
                  <a:srgbClr val="890B13"/>
                </a:solidFill>
              </a:rPr>
              <a:t>Cool, but can you do it with fewer states?</a:t>
            </a:r>
            <a:endParaRPr lang="en-US" altLang="en-US"/>
          </a:p>
        </p:txBody>
      </p:sp>
      <p:sp>
        <p:nvSpPr>
          <p:cNvPr id="94275" name="Text Box 102"/>
          <p:cNvSpPr txBox="1">
            <a:spLocks noChangeArrowheads="1"/>
          </p:cNvSpPr>
          <p:nvPr/>
        </p:nvSpPr>
        <p:spPr bwMode="auto">
          <a:xfrm>
            <a:off x="5029200" y="5757863"/>
            <a:ext cx="337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b="1">
                <a:solidFill>
                  <a:srgbClr val="400663"/>
                </a:solidFill>
                <a:latin typeface="Arial" pitchFamily="34" charset="0"/>
              </a:rPr>
              <a:t>(some transitions not shown)</a:t>
            </a:r>
            <a:endParaRPr lang="en-US" altLang="en-US">
              <a:latin typeface="Arial"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4"/>
          <p:cNvGrpSpPr>
            <a:grpSpLocks/>
          </p:cNvGrpSpPr>
          <p:nvPr/>
        </p:nvGrpSpPr>
        <p:grpSpPr bwMode="auto">
          <a:xfrm>
            <a:off x="457200" y="1343025"/>
            <a:ext cx="8218488" cy="180975"/>
            <a:chOff x="295" y="1311"/>
            <a:chExt cx="5177" cy="114"/>
          </a:xfrm>
        </p:grpSpPr>
        <p:sp>
          <p:nvSpPr>
            <p:cNvPr id="9524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524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95235" name="Rectangle 7"/>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0"/>
              </a:spcBef>
            </a:pPr>
            <a:r>
              <a:rPr lang="en-US" altLang="en-US" sz="4400">
                <a:solidFill>
                  <a:schemeClr val="tx2"/>
                </a:solidFill>
                <a:latin typeface="Arial" pitchFamily="34" charset="0"/>
              </a:rPr>
              <a:t>Finite State Machines are Everywhere!</a:t>
            </a:r>
          </a:p>
        </p:txBody>
      </p:sp>
      <p:pic>
        <p:nvPicPr>
          <p:cNvPr id="95236" name="Picture 8" descr="pico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76350"/>
            <a:ext cx="3810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Text Box 9"/>
          <p:cNvSpPr txBox="1">
            <a:spLocks noChangeArrowheads="1"/>
          </p:cNvSpPr>
          <p:nvPr/>
        </p:nvSpPr>
        <p:spPr bwMode="auto">
          <a:xfrm>
            <a:off x="1990725" y="3352800"/>
            <a:ext cx="128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Picobot!</a:t>
            </a:r>
          </a:p>
        </p:txBody>
      </p:sp>
      <p:sp>
        <p:nvSpPr>
          <p:cNvPr id="95238" name="Text Box 10"/>
          <p:cNvSpPr txBox="1">
            <a:spLocks noChangeArrowheads="1"/>
          </p:cNvSpPr>
          <p:nvPr/>
        </p:nvSpPr>
        <p:spPr bwMode="auto">
          <a:xfrm>
            <a:off x="685800" y="4667250"/>
            <a:ext cx="2562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Courier New" pitchFamily="49" charset="0"/>
              </a:rPr>
              <a:t>0 x*** -&gt; N 0</a:t>
            </a:r>
          </a:p>
          <a:p>
            <a:pPr>
              <a:spcBef>
                <a:spcPct val="0"/>
              </a:spcBef>
            </a:pPr>
            <a:r>
              <a:rPr lang="en-US" altLang="en-US">
                <a:latin typeface="Courier New" pitchFamily="49" charset="0"/>
              </a:rPr>
              <a:t>0 N*** -&gt; S 1</a:t>
            </a:r>
          </a:p>
          <a:p>
            <a:pPr>
              <a:spcBef>
                <a:spcPct val="0"/>
              </a:spcBef>
            </a:pPr>
            <a:r>
              <a:rPr lang="en-US" altLang="en-US">
                <a:latin typeface="Courier New" pitchFamily="49" charset="0"/>
              </a:rPr>
              <a:t>1 ***x -&gt; S 1</a:t>
            </a:r>
          </a:p>
          <a:p>
            <a:pPr>
              <a:spcBef>
                <a:spcPct val="0"/>
              </a:spcBef>
            </a:pPr>
            <a:r>
              <a:rPr lang="en-US" altLang="en-US">
                <a:latin typeface="Courier New" pitchFamily="49" charset="0"/>
              </a:rPr>
              <a:t>1 ***N -&gt; N 0</a:t>
            </a:r>
          </a:p>
        </p:txBody>
      </p:sp>
      <p:sp>
        <p:nvSpPr>
          <p:cNvPr id="95239" name="Text Box 11"/>
          <p:cNvSpPr txBox="1">
            <a:spLocks noChangeArrowheads="1"/>
          </p:cNvSpPr>
          <p:nvPr/>
        </p:nvSpPr>
        <p:spPr bwMode="auto">
          <a:xfrm>
            <a:off x="682625" y="4205288"/>
            <a:ext cx="3584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state pattern </a:t>
            </a:r>
            <a:r>
              <a:rPr lang="en-US" altLang="en-US" sz="1800">
                <a:latin typeface="Courier New" pitchFamily="49" charset="0"/>
              </a:rPr>
              <a:t>-&gt;</a:t>
            </a:r>
            <a:r>
              <a:rPr lang="en-US" altLang="en-US" sz="1800">
                <a:latin typeface="Arial" pitchFamily="34" charset="0"/>
              </a:rPr>
              <a:t> move   new state</a:t>
            </a:r>
            <a:endParaRPr lang="en-US" altLang="en-US">
              <a:latin typeface="Arial"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8" name="Group 2"/>
          <p:cNvGrpSpPr>
            <a:grpSpLocks/>
          </p:cNvGrpSpPr>
          <p:nvPr/>
        </p:nvGrpSpPr>
        <p:grpSpPr bwMode="auto">
          <a:xfrm>
            <a:off x="457200" y="1343025"/>
            <a:ext cx="8218488" cy="180975"/>
            <a:chOff x="295" y="1311"/>
            <a:chExt cx="5177" cy="114"/>
          </a:xfrm>
        </p:grpSpPr>
        <p:sp>
          <p:nvSpPr>
            <p:cNvPr id="9627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627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96259" name="Rectangle 5"/>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0"/>
              </a:spcBef>
            </a:pPr>
            <a:r>
              <a:rPr lang="en-US" altLang="en-US" sz="4400">
                <a:solidFill>
                  <a:schemeClr val="tx2"/>
                </a:solidFill>
                <a:latin typeface="Arial" pitchFamily="34" charset="0"/>
              </a:rPr>
              <a:t>Finite State Machines are Everywhere!</a:t>
            </a:r>
          </a:p>
        </p:txBody>
      </p:sp>
      <p:pic>
        <p:nvPicPr>
          <p:cNvPr id="96260" name="Picture 6" descr="pico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76350"/>
            <a:ext cx="38100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Text Box 7"/>
          <p:cNvSpPr txBox="1">
            <a:spLocks noChangeArrowheads="1"/>
          </p:cNvSpPr>
          <p:nvPr/>
        </p:nvSpPr>
        <p:spPr bwMode="auto">
          <a:xfrm>
            <a:off x="1990725" y="3352800"/>
            <a:ext cx="128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Picobot!</a:t>
            </a:r>
          </a:p>
        </p:txBody>
      </p:sp>
      <p:sp>
        <p:nvSpPr>
          <p:cNvPr id="96262" name="Text Box 8"/>
          <p:cNvSpPr txBox="1">
            <a:spLocks noChangeArrowheads="1"/>
          </p:cNvSpPr>
          <p:nvPr/>
        </p:nvSpPr>
        <p:spPr bwMode="auto">
          <a:xfrm>
            <a:off x="685800" y="4667250"/>
            <a:ext cx="2562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latin typeface="Courier New" pitchFamily="49" charset="0"/>
              </a:rPr>
              <a:t>0 x*** -&gt; N 0</a:t>
            </a:r>
            <a:endParaRPr lang="en-US" altLang="en-US">
              <a:latin typeface="Courier New" pitchFamily="49" charset="0"/>
            </a:endParaRPr>
          </a:p>
          <a:p>
            <a:pPr>
              <a:spcBef>
                <a:spcPct val="0"/>
              </a:spcBef>
            </a:pPr>
            <a:r>
              <a:rPr lang="en-US" altLang="en-US" b="1">
                <a:latin typeface="Courier New" pitchFamily="49" charset="0"/>
              </a:rPr>
              <a:t>0 N*** -&gt; S 1</a:t>
            </a:r>
            <a:endParaRPr lang="en-US" altLang="en-US">
              <a:latin typeface="Courier New" pitchFamily="49" charset="0"/>
            </a:endParaRPr>
          </a:p>
          <a:p>
            <a:pPr>
              <a:spcBef>
                <a:spcPct val="0"/>
              </a:spcBef>
            </a:pPr>
            <a:r>
              <a:rPr lang="en-US" altLang="en-US">
                <a:solidFill>
                  <a:schemeClr val="bg2"/>
                </a:solidFill>
                <a:latin typeface="Courier New" pitchFamily="49" charset="0"/>
              </a:rPr>
              <a:t>1 ***x -&gt; S 1</a:t>
            </a:r>
          </a:p>
          <a:p>
            <a:pPr>
              <a:spcBef>
                <a:spcPct val="0"/>
              </a:spcBef>
            </a:pPr>
            <a:r>
              <a:rPr lang="en-US" altLang="en-US">
                <a:solidFill>
                  <a:schemeClr val="bg2"/>
                </a:solidFill>
                <a:latin typeface="Courier New" pitchFamily="49" charset="0"/>
              </a:rPr>
              <a:t>1 ***N -&gt; N 0</a:t>
            </a:r>
          </a:p>
        </p:txBody>
      </p:sp>
      <p:sp>
        <p:nvSpPr>
          <p:cNvPr id="96263" name="Text Box 9"/>
          <p:cNvSpPr txBox="1">
            <a:spLocks noChangeArrowheads="1"/>
          </p:cNvSpPr>
          <p:nvPr/>
        </p:nvSpPr>
        <p:spPr bwMode="auto">
          <a:xfrm>
            <a:off x="682625" y="4205288"/>
            <a:ext cx="3584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Arial" pitchFamily="34" charset="0"/>
              </a:rPr>
              <a:t>state pattern </a:t>
            </a:r>
            <a:r>
              <a:rPr lang="en-US" altLang="en-US" sz="1800">
                <a:latin typeface="Courier New" pitchFamily="49" charset="0"/>
              </a:rPr>
              <a:t>-&gt;</a:t>
            </a:r>
            <a:r>
              <a:rPr lang="en-US" altLang="en-US" sz="1800">
                <a:latin typeface="Arial" pitchFamily="34" charset="0"/>
              </a:rPr>
              <a:t> move   new state</a:t>
            </a:r>
            <a:endParaRPr lang="en-US" altLang="en-US">
              <a:latin typeface="Arial" pitchFamily="34" charset="0"/>
            </a:endParaRPr>
          </a:p>
        </p:txBody>
      </p:sp>
      <p:sp>
        <p:nvSpPr>
          <p:cNvPr id="96264" name="Oval 10"/>
          <p:cNvSpPr>
            <a:spLocks noChangeArrowheads="1"/>
          </p:cNvSpPr>
          <p:nvPr/>
        </p:nvSpPr>
        <p:spPr bwMode="auto">
          <a:xfrm>
            <a:off x="5105400" y="4930775"/>
            <a:ext cx="8382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a:t>
            </a:r>
            <a:endParaRPr lang="en-US" altLang="en-US">
              <a:latin typeface="Arial" pitchFamily="34" charset="0"/>
            </a:endParaRPr>
          </a:p>
        </p:txBody>
      </p:sp>
      <p:sp>
        <p:nvSpPr>
          <p:cNvPr id="96265" name="AutoShape 11"/>
          <p:cNvSpPr>
            <a:spLocks noChangeArrowheads="1"/>
          </p:cNvSpPr>
          <p:nvPr/>
        </p:nvSpPr>
        <p:spPr bwMode="auto">
          <a:xfrm rot="5430567">
            <a:off x="4800600" y="5029200"/>
            <a:ext cx="300038" cy="300038"/>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6266" name="Oval 12"/>
          <p:cNvSpPr>
            <a:spLocks noChangeArrowheads="1"/>
          </p:cNvSpPr>
          <p:nvPr/>
        </p:nvSpPr>
        <p:spPr bwMode="auto">
          <a:xfrm>
            <a:off x="7772400" y="4953000"/>
            <a:ext cx="8382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cxnSp>
        <p:nvCxnSpPr>
          <p:cNvPr id="96267" name="AutoShape 13"/>
          <p:cNvCxnSpPr>
            <a:cxnSpLocks noChangeShapeType="1"/>
            <a:stCxn id="96264" idx="7"/>
            <a:endCxn id="96266" idx="1"/>
          </p:cNvCxnSpPr>
          <p:nvPr/>
        </p:nvCxnSpPr>
        <p:spPr bwMode="auto">
          <a:xfrm rot="5400000" flipV="1">
            <a:off x="6846888" y="3983038"/>
            <a:ext cx="22225" cy="2073275"/>
          </a:xfrm>
          <a:prstGeom prst="curvedConnector3">
            <a:avLst>
              <a:gd name="adj1" fmla="val -137856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6268" name="Text Box 14"/>
          <p:cNvSpPr txBox="1">
            <a:spLocks noChangeArrowheads="1"/>
          </p:cNvSpPr>
          <p:nvPr/>
        </p:nvSpPr>
        <p:spPr bwMode="auto">
          <a:xfrm>
            <a:off x="5715000" y="4419600"/>
            <a:ext cx="2516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Courier New" pitchFamily="49" charset="0"/>
              </a:rPr>
              <a:t>N*** (move South)</a:t>
            </a:r>
            <a:endParaRPr lang="en-US" altLang="en-US">
              <a:latin typeface="Courier New" pitchFamily="49" charset="0"/>
            </a:endParaRPr>
          </a:p>
        </p:txBody>
      </p:sp>
      <p:cxnSp>
        <p:nvCxnSpPr>
          <p:cNvPr id="96269" name="AutoShape 15"/>
          <p:cNvCxnSpPr>
            <a:cxnSpLocks noChangeShapeType="1"/>
            <a:endCxn id="96264" idx="0"/>
          </p:cNvCxnSpPr>
          <p:nvPr/>
        </p:nvCxnSpPr>
        <p:spPr bwMode="auto">
          <a:xfrm flipV="1">
            <a:off x="5181600" y="4930775"/>
            <a:ext cx="342900" cy="76200"/>
          </a:xfrm>
          <a:prstGeom prst="curvedConnector4">
            <a:avLst>
              <a:gd name="adj1" fmla="val -75468"/>
              <a:gd name="adj2" fmla="val 191041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6270" name="Text Box 16"/>
          <p:cNvSpPr txBox="1">
            <a:spLocks noChangeArrowheads="1"/>
          </p:cNvSpPr>
          <p:nvPr/>
        </p:nvSpPr>
        <p:spPr bwMode="auto">
          <a:xfrm>
            <a:off x="4572000" y="3214688"/>
            <a:ext cx="2516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latin typeface="Courier New" pitchFamily="49" charset="0"/>
              </a:rPr>
              <a:t>x*** (move North)</a:t>
            </a:r>
            <a:endParaRPr lang="en-US" altLang="en-US">
              <a:latin typeface="Courier New" pitchFamily="49"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2"/>
          <p:cNvGrpSpPr>
            <a:grpSpLocks/>
          </p:cNvGrpSpPr>
          <p:nvPr/>
        </p:nvGrpSpPr>
        <p:grpSpPr bwMode="auto">
          <a:xfrm>
            <a:off x="457200" y="1343025"/>
            <a:ext cx="8218488" cy="180975"/>
            <a:chOff x="295" y="1311"/>
            <a:chExt cx="5177" cy="114"/>
          </a:xfrm>
        </p:grpSpPr>
        <p:sp>
          <p:nvSpPr>
            <p:cNvPr id="9729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729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97283" name="Rectangle 5"/>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0"/>
              </a:spcBef>
            </a:pPr>
            <a:r>
              <a:rPr lang="en-US" altLang="en-US" sz="4400">
                <a:solidFill>
                  <a:schemeClr val="tx2"/>
                </a:solidFill>
                <a:latin typeface="Arial" pitchFamily="34" charset="0"/>
              </a:rPr>
              <a:t>Finite State Machines are Everywhere!</a:t>
            </a:r>
          </a:p>
        </p:txBody>
      </p:sp>
      <p:pic>
        <p:nvPicPr>
          <p:cNvPr id="97284" name="Picture 17" descr="pyro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22082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Text Box 18"/>
          <p:cNvSpPr txBox="1">
            <a:spLocks noChangeArrowheads="1"/>
          </p:cNvSpPr>
          <p:nvPr/>
        </p:nvSpPr>
        <p:spPr bwMode="auto">
          <a:xfrm>
            <a:off x="958850" y="39624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pyRobot!</a:t>
            </a:r>
          </a:p>
        </p:txBody>
      </p:sp>
      <p:sp>
        <p:nvSpPr>
          <p:cNvPr id="97286" name="Oval 19"/>
          <p:cNvSpPr>
            <a:spLocks noChangeArrowheads="1"/>
          </p:cNvSpPr>
          <p:nvPr/>
        </p:nvSpPr>
        <p:spPr bwMode="auto">
          <a:xfrm>
            <a:off x="4495800" y="2667000"/>
            <a:ext cx="1981200" cy="1066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keyboard control state</a:t>
            </a:r>
            <a:endParaRPr lang="en-US" altLang="en-US">
              <a:latin typeface="Arial" pitchFamily="34" charset="0"/>
            </a:endParaRPr>
          </a:p>
        </p:txBody>
      </p:sp>
      <p:sp>
        <p:nvSpPr>
          <p:cNvPr id="97287" name="AutoShape 20"/>
          <p:cNvSpPr>
            <a:spLocks noChangeArrowheads="1"/>
          </p:cNvSpPr>
          <p:nvPr/>
        </p:nvSpPr>
        <p:spPr bwMode="auto">
          <a:xfrm rot="5430567">
            <a:off x="3755232" y="2950368"/>
            <a:ext cx="723900" cy="766763"/>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7288" name="Oval 21"/>
          <p:cNvSpPr>
            <a:spLocks noChangeArrowheads="1"/>
          </p:cNvSpPr>
          <p:nvPr/>
        </p:nvSpPr>
        <p:spPr bwMode="auto">
          <a:xfrm>
            <a:off x="3048000" y="4800600"/>
            <a:ext cx="16764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TURN</a:t>
            </a:r>
            <a:endParaRPr lang="en-US" altLang="en-US">
              <a:latin typeface="Arial" pitchFamily="34" charset="0"/>
            </a:endParaRPr>
          </a:p>
        </p:txBody>
      </p:sp>
      <p:sp>
        <p:nvSpPr>
          <p:cNvPr id="97289" name="Oval 22"/>
          <p:cNvSpPr>
            <a:spLocks noChangeArrowheads="1"/>
          </p:cNvSpPr>
          <p:nvPr/>
        </p:nvSpPr>
        <p:spPr bwMode="auto">
          <a:xfrm>
            <a:off x="6324600" y="4800600"/>
            <a:ext cx="21336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FORWARD</a:t>
            </a:r>
            <a:endParaRPr lang="en-US" altLang="en-US">
              <a:latin typeface="Arial" pitchFamily="34" charset="0"/>
            </a:endParaRPr>
          </a:p>
        </p:txBody>
      </p:sp>
      <p:sp>
        <p:nvSpPr>
          <p:cNvPr id="97290" name="Line 23"/>
          <p:cNvSpPr>
            <a:spLocks noChangeShapeType="1"/>
          </p:cNvSpPr>
          <p:nvPr/>
        </p:nvSpPr>
        <p:spPr bwMode="auto">
          <a:xfrm flipH="1">
            <a:off x="4343400" y="3733800"/>
            <a:ext cx="838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97291" name="AutoShape 25"/>
          <p:cNvCxnSpPr>
            <a:cxnSpLocks noChangeShapeType="1"/>
            <a:endCxn id="97288" idx="4"/>
          </p:cNvCxnSpPr>
          <p:nvPr/>
        </p:nvCxnSpPr>
        <p:spPr bwMode="auto">
          <a:xfrm>
            <a:off x="3276600" y="5562600"/>
            <a:ext cx="609600" cy="152400"/>
          </a:xfrm>
          <a:prstGeom prst="curvedConnector4">
            <a:avLst>
              <a:gd name="adj1" fmla="val -17190"/>
              <a:gd name="adj2" fmla="val 42916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7292" name="Line 26"/>
          <p:cNvSpPr>
            <a:spLocks noChangeShapeType="1"/>
          </p:cNvSpPr>
          <p:nvPr/>
        </p:nvSpPr>
        <p:spPr bwMode="auto">
          <a:xfrm>
            <a:off x="4724400" y="52578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97293" name="AutoShape 27"/>
          <p:cNvCxnSpPr>
            <a:cxnSpLocks noChangeShapeType="1"/>
            <a:endCxn id="97289" idx="4"/>
          </p:cNvCxnSpPr>
          <p:nvPr/>
        </p:nvCxnSpPr>
        <p:spPr bwMode="auto">
          <a:xfrm>
            <a:off x="7162800" y="5715000"/>
            <a:ext cx="228600" cy="1588"/>
          </a:xfrm>
          <a:prstGeom prst="curvedConnector4">
            <a:avLst>
              <a:gd name="adj1" fmla="val -179861"/>
              <a:gd name="adj2" fmla="val 3680001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306" name="Group 1026"/>
          <p:cNvGrpSpPr>
            <a:grpSpLocks/>
          </p:cNvGrpSpPr>
          <p:nvPr/>
        </p:nvGrpSpPr>
        <p:grpSpPr bwMode="auto">
          <a:xfrm>
            <a:off x="457200" y="1343025"/>
            <a:ext cx="8218488" cy="180975"/>
            <a:chOff x="295" y="1311"/>
            <a:chExt cx="5177" cy="114"/>
          </a:xfrm>
        </p:grpSpPr>
        <p:sp>
          <p:nvSpPr>
            <p:cNvPr id="98318"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8319"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98307" name="Rectangle 1029"/>
          <p:cNvSpPr>
            <a:spLocks noChangeArrowheads="1"/>
          </p:cNvSpPr>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eaLnBrk="1" hangingPunct="1">
              <a:spcBef>
                <a:spcPct val="0"/>
              </a:spcBef>
            </a:pPr>
            <a:r>
              <a:rPr lang="en-US" altLang="en-US" sz="4400">
                <a:solidFill>
                  <a:schemeClr val="tx2"/>
                </a:solidFill>
                <a:latin typeface="Arial" pitchFamily="34" charset="0"/>
              </a:rPr>
              <a:t>Finite State Machines are Everywhere!</a:t>
            </a:r>
          </a:p>
        </p:txBody>
      </p:sp>
      <p:pic>
        <p:nvPicPr>
          <p:cNvPr id="98308" name="Picture 1030" descr="pyro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22082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ext Box 1031"/>
          <p:cNvSpPr txBox="1">
            <a:spLocks noChangeArrowheads="1"/>
          </p:cNvSpPr>
          <p:nvPr/>
        </p:nvSpPr>
        <p:spPr bwMode="auto">
          <a:xfrm>
            <a:off x="958850" y="3962400"/>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pyRobot!</a:t>
            </a:r>
          </a:p>
        </p:txBody>
      </p:sp>
      <p:sp>
        <p:nvSpPr>
          <p:cNvPr id="98310" name="Oval 1032"/>
          <p:cNvSpPr>
            <a:spLocks noChangeArrowheads="1"/>
          </p:cNvSpPr>
          <p:nvPr/>
        </p:nvSpPr>
        <p:spPr bwMode="auto">
          <a:xfrm>
            <a:off x="4495800" y="2667000"/>
            <a:ext cx="1981200" cy="1066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keyboard control state</a:t>
            </a:r>
            <a:endParaRPr lang="en-US" altLang="en-US">
              <a:latin typeface="Arial" pitchFamily="34" charset="0"/>
            </a:endParaRPr>
          </a:p>
        </p:txBody>
      </p:sp>
      <p:sp>
        <p:nvSpPr>
          <p:cNvPr id="98311" name="AutoShape 1033"/>
          <p:cNvSpPr>
            <a:spLocks noChangeArrowheads="1"/>
          </p:cNvSpPr>
          <p:nvPr/>
        </p:nvSpPr>
        <p:spPr bwMode="auto">
          <a:xfrm rot="5430567">
            <a:off x="3755232" y="2950368"/>
            <a:ext cx="723900" cy="766763"/>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8312" name="Oval 1034"/>
          <p:cNvSpPr>
            <a:spLocks noChangeArrowheads="1"/>
          </p:cNvSpPr>
          <p:nvPr/>
        </p:nvSpPr>
        <p:spPr bwMode="auto">
          <a:xfrm>
            <a:off x="3048000" y="4800600"/>
            <a:ext cx="16764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TURN</a:t>
            </a:r>
            <a:endParaRPr lang="en-US" altLang="en-US">
              <a:latin typeface="Arial" pitchFamily="34" charset="0"/>
            </a:endParaRPr>
          </a:p>
        </p:txBody>
      </p:sp>
      <p:sp>
        <p:nvSpPr>
          <p:cNvPr id="98313" name="Oval 1035"/>
          <p:cNvSpPr>
            <a:spLocks noChangeArrowheads="1"/>
          </p:cNvSpPr>
          <p:nvPr/>
        </p:nvSpPr>
        <p:spPr bwMode="auto">
          <a:xfrm>
            <a:off x="6324600" y="4800600"/>
            <a:ext cx="2133600" cy="914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FORWARD</a:t>
            </a:r>
            <a:endParaRPr lang="en-US" altLang="en-US">
              <a:latin typeface="Arial" pitchFamily="34" charset="0"/>
            </a:endParaRPr>
          </a:p>
        </p:txBody>
      </p:sp>
      <p:sp>
        <p:nvSpPr>
          <p:cNvPr id="98314" name="Line 1036"/>
          <p:cNvSpPr>
            <a:spLocks noChangeShapeType="1"/>
          </p:cNvSpPr>
          <p:nvPr/>
        </p:nvSpPr>
        <p:spPr bwMode="auto">
          <a:xfrm flipH="1">
            <a:off x="4343400" y="3733800"/>
            <a:ext cx="838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98315" name="AutoShape 1037"/>
          <p:cNvCxnSpPr>
            <a:cxnSpLocks noChangeShapeType="1"/>
            <a:endCxn id="98312" idx="4"/>
          </p:cNvCxnSpPr>
          <p:nvPr/>
        </p:nvCxnSpPr>
        <p:spPr bwMode="auto">
          <a:xfrm>
            <a:off x="3276600" y="5562600"/>
            <a:ext cx="609600" cy="152400"/>
          </a:xfrm>
          <a:prstGeom prst="curvedConnector4">
            <a:avLst>
              <a:gd name="adj1" fmla="val -17190"/>
              <a:gd name="adj2" fmla="val 42916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98316" name="Line 1038"/>
          <p:cNvSpPr>
            <a:spLocks noChangeShapeType="1"/>
          </p:cNvSpPr>
          <p:nvPr/>
        </p:nvSpPr>
        <p:spPr bwMode="auto">
          <a:xfrm>
            <a:off x="4724400" y="52578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98317" name="AutoShape 1039"/>
          <p:cNvCxnSpPr>
            <a:cxnSpLocks noChangeShapeType="1"/>
            <a:endCxn id="98313" idx="4"/>
          </p:cNvCxnSpPr>
          <p:nvPr/>
        </p:nvCxnSpPr>
        <p:spPr bwMode="auto">
          <a:xfrm>
            <a:off x="7162800" y="5715000"/>
            <a:ext cx="228600" cy="1588"/>
          </a:xfrm>
          <a:prstGeom prst="curvedConnector4">
            <a:avLst>
              <a:gd name="adj1" fmla="val -179861"/>
              <a:gd name="adj2" fmla="val 3680001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85800" y="152400"/>
            <a:ext cx="7772400" cy="1143000"/>
          </a:xfrm>
        </p:spPr>
        <p:txBody>
          <a:bodyPr/>
          <a:lstStyle/>
          <a:p>
            <a:pPr eaLnBrk="1" hangingPunct="1"/>
            <a:r>
              <a:rPr lang="en-US" altLang="en-US" smtClean="0"/>
              <a:t>Unary Finite State Machines</a:t>
            </a:r>
          </a:p>
        </p:txBody>
      </p:sp>
      <p:sp>
        <p:nvSpPr>
          <p:cNvPr id="99331" name="Rectangle 3"/>
          <p:cNvSpPr>
            <a:spLocks noGrp="1" noChangeArrowheads="1"/>
          </p:cNvSpPr>
          <p:nvPr>
            <p:ph type="body" idx="1"/>
          </p:nvPr>
        </p:nvSpPr>
        <p:spPr/>
        <p:txBody>
          <a:bodyPr/>
          <a:lstStyle/>
          <a:p>
            <a:pPr eaLnBrk="1" hangingPunct="1"/>
            <a:r>
              <a:rPr lang="en-US" altLang="en-US" smtClean="0"/>
              <a:t>6 in base 10 = 1111111 in “unary”</a:t>
            </a:r>
          </a:p>
        </p:txBody>
      </p:sp>
      <p:grpSp>
        <p:nvGrpSpPr>
          <p:cNvPr id="99332" name="Group 4"/>
          <p:cNvGrpSpPr>
            <a:grpSpLocks/>
          </p:cNvGrpSpPr>
          <p:nvPr/>
        </p:nvGrpSpPr>
        <p:grpSpPr bwMode="auto">
          <a:xfrm>
            <a:off x="457200" y="1447800"/>
            <a:ext cx="8218488" cy="180975"/>
            <a:chOff x="295" y="1311"/>
            <a:chExt cx="5177" cy="114"/>
          </a:xfrm>
        </p:grpSpPr>
        <p:sp>
          <p:nvSpPr>
            <p:cNvPr id="9933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933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99333" name="Picture 10" descr="caveman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2667000"/>
            <a:ext cx="4978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152400"/>
            <a:ext cx="7772400" cy="1143000"/>
          </a:xfrm>
        </p:spPr>
        <p:txBody>
          <a:bodyPr/>
          <a:lstStyle/>
          <a:p>
            <a:pPr eaLnBrk="1" hangingPunct="1"/>
            <a:r>
              <a:rPr lang="en-US" altLang="en-US" smtClean="0"/>
              <a:t>Unary Finite State Machines</a:t>
            </a:r>
          </a:p>
        </p:txBody>
      </p:sp>
      <p:sp>
        <p:nvSpPr>
          <p:cNvPr id="100355" name="Rectangle 3"/>
          <p:cNvSpPr>
            <a:spLocks noGrp="1" noChangeArrowheads="1"/>
          </p:cNvSpPr>
          <p:nvPr>
            <p:ph type="body" idx="1"/>
          </p:nvPr>
        </p:nvSpPr>
        <p:spPr/>
        <p:txBody>
          <a:bodyPr/>
          <a:lstStyle/>
          <a:p>
            <a:pPr eaLnBrk="1" hangingPunct="1"/>
            <a:r>
              <a:rPr lang="en-US" altLang="en-US" smtClean="0"/>
              <a:t>6 in base 10 = 1111111 in “unary”</a:t>
            </a:r>
          </a:p>
        </p:txBody>
      </p:sp>
      <p:grpSp>
        <p:nvGrpSpPr>
          <p:cNvPr id="100356" name="Group 4"/>
          <p:cNvGrpSpPr>
            <a:grpSpLocks/>
          </p:cNvGrpSpPr>
          <p:nvPr/>
        </p:nvGrpSpPr>
        <p:grpSpPr bwMode="auto">
          <a:xfrm>
            <a:off x="457200" y="1447800"/>
            <a:ext cx="8218488" cy="180975"/>
            <a:chOff x="295" y="1311"/>
            <a:chExt cx="5177" cy="114"/>
          </a:xfrm>
        </p:grpSpPr>
        <p:sp>
          <p:nvSpPr>
            <p:cNvPr id="10035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036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100357" name="Picture 7" descr="cave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455988"/>
            <a:ext cx="1863725"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8" name="AutoShape 8"/>
          <p:cNvSpPr>
            <a:spLocks noChangeArrowheads="1"/>
          </p:cNvSpPr>
          <p:nvPr/>
        </p:nvSpPr>
        <p:spPr bwMode="auto">
          <a:xfrm>
            <a:off x="4495800" y="2743200"/>
            <a:ext cx="2514600" cy="914400"/>
          </a:xfrm>
          <a:prstGeom prst="wedgeRectCallout">
            <a:avLst>
              <a:gd name="adj1" fmla="val -47727"/>
              <a:gd name="adj2" fmla="val 63370"/>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t>Me clobber beast 111111 times!</a:t>
            </a:r>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152400"/>
            <a:ext cx="7772400" cy="1143000"/>
          </a:xfrm>
        </p:spPr>
        <p:txBody>
          <a:bodyPr/>
          <a:lstStyle/>
          <a:p>
            <a:pPr eaLnBrk="1" hangingPunct="1"/>
            <a:r>
              <a:rPr lang="en-US" altLang="en-US" smtClean="0"/>
              <a:t>Unary Finite State Machines</a:t>
            </a:r>
          </a:p>
        </p:txBody>
      </p:sp>
      <p:sp>
        <p:nvSpPr>
          <p:cNvPr id="101379" name="Rectangle 3"/>
          <p:cNvSpPr>
            <a:spLocks noGrp="1" noChangeArrowheads="1"/>
          </p:cNvSpPr>
          <p:nvPr>
            <p:ph type="body" idx="1"/>
          </p:nvPr>
        </p:nvSpPr>
        <p:spPr/>
        <p:txBody>
          <a:bodyPr/>
          <a:lstStyle/>
          <a:p>
            <a:pPr eaLnBrk="1" hangingPunct="1"/>
            <a:r>
              <a:rPr lang="en-US" altLang="en-US" smtClean="0"/>
              <a:t>6 in base 10 = 111111 in “unary”</a:t>
            </a:r>
          </a:p>
          <a:p>
            <a:pPr eaLnBrk="1" hangingPunct="1"/>
            <a:r>
              <a:rPr lang="en-US" altLang="en-US" smtClean="0"/>
              <a:t>A FSM for multiples of 3 in unary…</a:t>
            </a:r>
          </a:p>
        </p:txBody>
      </p:sp>
      <p:grpSp>
        <p:nvGrpSpPr>
          <p:cNvPr id="101380" name="Group 4"/>
          <p:cNvGrpSpPr>
            <a:grpSpLocks/>
          </p:cNvGrpSpPr>
          <p:nvPr/>
        </p:nvGrpSpPr>
        <p:grpSpPr bwMode="auto">
          <a:xfrm>
            <a:off x="457200" y="1447800"/>
            <a:ext cx="8218488" cy="180975"/>
            <a:chOff x="295" y="1311"/>
            <a:chExt cx="5177" cy="114"/>
          </a:xfrm>
        </p:grpSpPr>
        <p:sp>
          <p:nvSpPr>
            <p:cNvPr id="10138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138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152400"/>
            <a:ext cx="7772400" cy="1143000"/>
          </a:xfrm>
        </p:spPr>
        <p:txBody>
          <a:bodyPr/>
          <a:lstStyle/>
          <a:p>
            <a:pPr eaLnBrk="1" hangingPunct="1"/>
            <a:r>
              <a:rPr lang="en-US" altLang="en-US" smtClean="0"/>
              <a:t>Unary Finite State Machines</a:t>
            </a:r>
          </a:p>
        </p:txBody>
      </p:sp>
      <p:sp>
        <p:nvSpPr>
          <p:cNvPr id="102403" name="Rectangle 3"/>
          <p:cNvSpPr>
            <a:spLocks noGrp="1" noChangeArrowheads="1"/>
          </p:cNvSpPr>
          <p:nvPr>
            <p:ph type="body" idx="1"/>
          </p:nvPr>
        </p:nvSpPr>
        <p:spPr/>
        <p:txBody>
          <a:bodyPr/>
          <a:lstStyle/>
          <a:p>
            <a:pPr eaLnBrk="1" hangingPunct="1"/>
            <a:r>
              <a:rPr lang="en-US" altLang="en-US" smtClean="0"/>
              <a:t>6 in base 10 = 111111 in “unary”</a:t>
            </a:r>
          </a:p>
          <a:p>
            <a:pPr eaLnBrk="1" hangingPunct="1"/>
            <a:r>
              <a:rPr lang="en-US" altLang="en-US" smtClean="0"/>
              <a:t>A FSM for multiples of 3 in unary…</a:t>
            </a:r>
          </a:p>
        </p:txBody>
      </p:sp>
      <p:grpSp>
        <p:nvGrpSpPr>
          <p:cNvPr id="102404" name="Group 4"/>
          <p:cNvGrpSpPr>
            <a:grpSpLocks/>
          </p:cNvGrpSpPr>
          <p:nvPr/>
        </p:nvGrpSpPr>
        <p:grpSpPr bwMode="auto">
          <a:xfrm>
            <a:off x="457200" y="1447800"/>
            <a:ext cx="8218488" cy="180975"/>
            <a:chOff x="295" y="1311"/>
            <a:chExt cx="5177" cy="114"/>
          </a:xfrm>
        </p:grpSpPr>
        <p:sp>
          <p:nvSpPr>
            <p:cNvPr id="102420"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2421"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grpSp>
        <p:nvGrpSpPr>
          <p:cNvPr id="102405" name="Group 7"/>
          <p:cNvGrpSpPr>
            <a:grpSpLocks/>
          </p:cNvGrpSpPr>
          <p:nvPr/>
        </p:nvGrpSpPr>
        <p:grpSpPr bwMode="auto">
          <a:xfrm>
            <a:off x="1524000" y="4070350"/>
            <a:ext cx="838200" cy="533400"/>
            <a:chOff x="816" y="1344"/>
            <a:chExt cx="528" cy="336"/>
          </a:xfrm>
        </p:grpSpPr>
        <p:sp>
          <p:nvSpPr>
            <p:cNvPr id="102418" name="Oval 8"/>
            <p:cNvSpPr>
              <a:spLocks noChangeArrowheads="1"/>
            </p:cNvSpPr>
            <p:nvPr/>
          </p:nvSpPr>
          <p:spPr bwMode="auto">
            <a:xfrm>
              <a:off x="1008" y="1344"/>
              <a:ext cx="336" cy="3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2419" name="AutoShape 9"/>
            <p:cNvSpPr>
              <a:spLocks noChangeArrowheads="1"/>
            </p:cNvSpPr>
            <p:nvPr/>
          </p:nvSpPr>
          <p:spPr bwMode="auto">
            <a:xfrm rot="5430567">
              <a:off x="816" y="1406"/>
              <a:ext cx="189" cy="189"/>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02406" name="Oval 10"/>
          <p:cNvSpPr>
            <a:spLocks noChangeArrowheads="1"/>
          </p:cNvSpPr>
          <p:nvPr/>
        </p:nvSpPr>
        <p:spPr bwMode="auto">
          <a:xfrm>
            <a:off x="4341813" y="4027488"/>
            <a:ext cx="533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2407" name="Rectangle 12"/>
          <p:cNvSpPr>
            <a:spLocks noChangeArrowheads="1"/>
          </p:cNvSpPr>
          <p:nvPr/>
        </p:nvSpPr>
        <p:spPr bwMode="auto">
          <a:xfrm>
            <a:off x="1827213" y="4027488"/>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a:t>
            </a:r>
            <a:endParaRPr lang="en-US" altLang="en-US">
              <a:latin typeface="Arial" pitchFamily="34" charset="0"/>
            </a:endParaRPr>
          </a:p>
        </p:txBody>
      </p:sp>
      <p:sp>
        <p:nvSpPr>
          <p:cNvPr id="102408" name="Rectangle 13"/>
          <p:cNvSpPr>
            <a:spLocks noChangeArrowheads="1"/>
          </p:cNvSpPr>
          <p:nvPr/>
        </p:nvSpPr>
        <p:spPr bwMode="auto">
          <a:xfrm>
            <a:off x="4418013" y="4027488"/>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102409" name="Line 14"/>
          <p:cNvSpPr>
            <a:spLocks noChangeShapeType="1"/>
          </p:cNvSpPr>
          <p:nvPr/>
        </p:nvSpPr>
        <p:spPr bwMode="auto">
          <a:xfrm>
            <a:off x="2360613" y="4332288"/>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10" name="Text Box 16"/>
          <p:cNvSpPr txBox="1">
            <a:spLocks noChangeArrowheads="1"/>
          </p:cNvSpPr>
          <p:nvPr/>
        </p:nvSpPr>
        <p:spPr bwMode="auto">
          <a:xfrm>
            <a:off x="3167063" y="39512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02411" name="Oval 17"/>
          <p:cNvSpPr>
            <a:spLocks noChangeArrowheads="1"/>
          </p:cNvSpPr>
          <p:nvPr/>
        </p:nvSpPr>
        <p:spPr bwMode="auto">
          <a:xfrm>
            <a:off x="3124200" y="5867400"/>
            <a:ext cx="533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2412" name="Rectangle 18"/>
          <p:cNvSpPr>
            <a:spLocks noChangeArrowheads="1"/>
          </p:cNvSpPr>
          <p:nvPr/>
        </p:nvSpPr>
        <p:spPr bwMode="auto">
          <a:xfrm>
            <a:off x="3124200" y="58674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a:t>
            </a:r>
          </a:p>
        </p:txBody>
      </p:sp>
      <p:sp>
        <p:nvSpPr>
          <p:cNvPr id="102413" name="Line 19"/>
          <p:cNvSpPr>
            <a:spLocks noChangeShapeType="1"/>
          </p:cNvSpPr>
          <p:nvPr/>
        </p:nvSpPr>
        <p:spPr bwMode="auto">
          <a:xfrm flipH="1">
            <a:off x="3505200" y="4572000"/>
            <a:ext cx="1066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14" name="Text Box 20"/>
          <p:cNvSpPr txBox="1">
            <a:spLocks noChangeArrowheads="1"/>
          </p:cNvSpPr>
          <p:nvPr/>
        </p:nvSpPr>
        <p:spPr bwMode="auto">
          <a:xfrm flipH="1">
            <a:off x="2286000" y="5105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02415" name="Oval 21"/>
          <p:cNvSpPr>
            <a:spLocks noChangeArrowheads="1"/>
          </p:cNvSpPr>
          <p:nvPr/>
        </p:nvSpPr>
        <p:spPr bwMode="auto">
          <a:xfrm>
            <a:off x="1800225" y="4033838"/>
            <a:ext cx="6096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2416" name="Line 26"/>
          <p:cNvSpPr>
            <a:spLocks noChangeShapeType="1"/>
          </p:cNvSpPr>
          <p:nvPr/>
        </p:nvSpPr>
        <p:spPr bwMode="auto">
          <a:xfrm flipH="1" flipV="1">
            <a:off x="2166938" y="4605338"/>
            <a:ext cx="106680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417" name="Text Box 27"/>
          <p:cNvSpPr txBox="1">
            <a:spLocks noChangeArrowheads="1"/>
          </p:cNvSpPr>
          <p:nvPr/>
        </p:nvSpPr>
        <p:spPr bwMode="auto">
          <a:xfrm flipH="1">
            <a:off x="4038600" y="5105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152400"/>
            <a:ext cx="7772400" cy="1143000"/>
          </a:xfrm>
        </p:spPr>
        <p:txBody>
          <a:bodyPr/>
          <a:lstStyle/>
          <a:p>
            <a:pPr eaLnBrk="1" hangingPunct="1"/>
            <a:r>
              <a:rPr lang="en-US" altLang="en-US" smtClean="0"/>
              <a:t>A Closer Examination of Uncomputability…</a:t>
            </a:r>
          </a:p>
        </p:txBody>
      </p:sp>
      <p:sp>
        <p:nvSpPr>
          <p:cNvPr id="103427" name="Rectangle 3"/>
          <p:cNvSpPr>
            <a:spLocks noGrp="1" noChangeArrowheads="1"/>
          </p:cNvSpPr>
          <p:nvPr>
            <p:ph type="body" idx="1"/>
          </p:nvPr>
        </p:nvSpPr>
        <p:spPr>
          <a:xfrm>
            <a:off x="304800" y="1981200"/>
            <a:ext cx="8153400" cy="4114800"/>
          </a:xfrm>
        </p:spPr>
        <p:txBody>
          <a:bodyPr/>
          <a:lstStyle/>
          <a:p>
            <a:pPr eaLnBrk="1" hangingPunct="1">
              <a:buFontTx/>
              <a:buNone/>
            </a:pPr>
            <a:r>
              <a:rPr lang="en-US" altLang="en-US" smtClean="0"/>
              <a:t>Can a FSM be constructed to determine if its input is the unary representation of:</a:t>
            </a:r>
          </a:p>
          <a:p>
            <a:pPr eaLnBrk="1" hangingPunct="1"/>
            <a:r>
              <a:rPr lang="en-US" altLang="en-US" smtClean="0"/>
              <a:t> A multiple of 5? </a:t>
            </a:r>
            <a:r>
              <a:rPr lang="en-US" altLang="en-US" sz="2800" smtClean="0"/>
              <a:t>(11111, 11111111111, …)</a:t>
            </a:r>
          </a:p>
          <a:p>
            <a:pPr eaLnBrk="1" hangingPunct="1"/>
            <a:r>
              <a:rPr lang="en-US" altLang="en-US" smtClean="0"/>
              <a:t> A power of 2?</a:t>
            </a:r>
            <a:r>
              <a:rPr lang="en-US" altLang="en-US" sz="2800" smtClean="0"/>
              <a:t>  (1, 11, 1111, 11111111, …)</a:t>
            </a:r>
          </a:p>
          <a:p>
            <a:pPr eaLnBrk="1" hangingPunct="1"/>
            <a:r>
              <a:rPr lang="en-US" altLang="en-US" smtClean="0"/>
              <a:t> A perfect square?  </a:t>
            </a:r>
            <a:r>
              <a:rPr lang="en-US" altLang="en-US" sz="2800" smtClean="0"/>
              <a:t>(1, 1111, 111111111, …)</a:t>
            </a:r>
          </a:p>
          <a:p>
            <a:pPr eaLnBrk="1" hangingPunct="1"/>
            <a:r>
              <a:rPr lang="en-US" altLang="en-US" smtClean="0"/>
              <a:t> A prime?  </a:t>
            </a:r>
            <a:r>
              <a:rPr lang="en-US" altLang="en-US" sz="2800" smtClean="0"/>
              <a:t>(11, 111, 11111, 1111111, …)</a:t>
            </a:r>
          </a:p>
        </p:txBody>
      </p:sp>
      <p:grpSp>
        <p:nvGrpSpPr>
          <p:cNvPr id="103428" name="Group 4"/>
          <p:cNvGrpSpPr>
            <a:grpSpLocks/>
          </p:cNvGrpSpPr>
          <p:nvPr/>
        </p:nvGrpSpPr>
        <p:grpSpPr bwMode="auto">
          <a:xfrm>
            <a:off x="457200" y="1447800"/>
            <a:ext cx="8218488" cy="180975"/>
            <a:chOff x="295" y="1311"/>
            <a:chExt cx="5177" cy="114"/>
          </a:xfrm>
        </p:grpSpPr>
        <p:sp>
          <p:nvSpPr>
            <p:cNvPr id="103429"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3430"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706438" y="2936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dirty="0">
                <a:latin typeface="Cambria" panose="02040503050406030204" pitchFamily="18" charset="0"/>
              </a:rPr>
              <a:t>FSM:   </a:t>
            </a:r>
            <a:r>
              <a:rPr lang="en-US" altLang="en-US" sz="4000" i="1" dirty="0">
                <a:latin typeface="Cambria" panose="02040503050406030204" pitchFamily="18" charset="0"/>
              </a:rPr>
              <a:t>Finite state machine</a:t>
            </a:r>
            <a:endParaRPr lang="en-US" altLang="en-US" sz="4000" dirty="0">
              <a:latin typeface="Cambria" panose="02040503050406030204" pitchFamily="18" charset="0"/>
            </a:endParaRPr>
          </a:p>
        </p:txBody>
      </p:sp>
      <p:sp>
        <p:nvSpPr>
          <p:cNvPr id="19459" name="Oval 7"/>
          <p:cNvSpPr>
            <a:spLocks noChangeArrowheads="1"/>
          </p:cNvSpPr>
          <p:nvPr/>
        </p:nvSpPr>
        <p:spPr bwMode="auto">
          <a:xfrm>
            <a:off x="1600200" y="2778125"/>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60" name="Text Box 8"/>
          <p:cNvSpPr txBox="1">
            <a:spLocks noChangeArrowheads="1"/>
          </p:cNvSpPr>
          <p:nvPr/>
        </p:nvSpPr>
        <p:spPr bwMode="auto">
          <a:xfrm>
            <a:off x="1838325" y="3303588"/>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Times" pitchFamily="-106" charset="0"/>
              </a:rPr>
              <a:t>State 0</a:t>
            </a:r>
          </a:p>
        </p:txBody>
      </p:sp>
      <p:sp>
        <p:nvSpPr>
          <p:cNvPr id="19461" name="Freeform 17"/>
          <p:cNvSpPr>
            <a:spLocks/>
          </p:cNvSpPr>
          <p:nvPr/>
        </p:nvSpPr>
        <p:spPr bwMode="auto">
          <a:xfrm>
            <a:off x="3233738" y="3768725"/>
            <a:ext cx="2819400" cy="457200"/>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2" name="Freeform 18"/>
          <p:cNvSpPr>
            <a:spLocks/>
          </p:cNvSpPr>
          <p:nvPr/>
        </p:nvSpPr>
        <p:spPr bwMode="auto">
          <a:xfrm>
            <a:off x="3200400" y="2778125"/>
            <a:ext cx="2743200" cy="45720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Text Box 20"/>
          <p:cNvSpPr txBox="1">
            <a:spLocks noChangeArrowheads="1"/>
          </p:cNvSpPr>
          <p:nvPr/>
        </p:nvSpPr>
        <p:spPr bwMode="auto">
          <a:xfrm>
            <a:off x="2406650" y="1679575"/>
            <a:ext cx="1582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0</a:t>
            </a:r>
          </a:p>
        </p:txBody>
      </p:sp>
      <p:sp>
        <p:nvSpPr>
          <p:cNvPr id="19464" name="Freeform 24"/>
          <p:cNvSpPr>
            <a:spLocks/>
          </p:cNvSpPr>
          <p:nvPr/>
        </p:nvSpPr>
        <p:spPr bwMode="auto">
          <a:xfrm>
            <a:off x="1825625" y="1898650"/>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5" name="Freeform 26"/>
          <p:cNvSpPr>
            <a:spLocks/>
          </p:cNvSpPr>
          <p:nvPr/>
        </p:nvSpPr>
        <p:spPr bwMode="auto">
          <a:xfrm>
            <a:off x="1403350" y="3387725"/>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6" name="Text Box 33"/>
          <p:cNvSpPr txBox="1">
            <a:spLocks noChangeArrowheads="1"/>
          </p:cNvSpPr>
          <p:nvPr/>
        </p:nvSpPr>
        <p:spPr bwMode="auto">
          <a:xfrm>
            <a:off x="1951038" y="5913438"/>
            <a:ext cx="3352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4200" b="1">
                <a:latin typeface="Courier New" pitchFamily="49" charset="0"/>
              </a:rPr>
              <a:t>0010111</a:t>
            </a:r>
          </a:p>
        </p:txBody>
      </p:sp>
      <p:sp>
        <p:nvSpPr>
          <p:cNvPr id="19467" name="Text Box 34"/>
          <p:cNvSpPr txBox="1">
            <a:spLocks noChangeArrowheads="1"/>
          </p:cNvSpPr>
          <p:nvPr/>
        </p:nvSpPr>
        <p:spPr bwMode="auto">
          <a:xfrm>
            <a:off x="160338" y="5978525"/>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another input sequence</a:t>
            </a:r>
          </a:p>
        </p:txBody>
      </p:sp>
      <p:grpSp>
        <p:nvGrpSpPr>
          <p:cNvPr id="19468" name="Group 35"/>
          <p:cNvGrpSpPr>
            <a:grpSpLocks/>
          </p:cNvGrpSpPr>
          <p:nvPr/>
        </p:nvGrpSpPr>
        <p:grpSpPr bwMode="auto">
          <a:xfrm>
            <a:off x="8391525" y="6061075"/>
            <a:ext cx="479425" cy="522288"/>
            <a:chOff x="2928" y="1051"/>
            <a:chExt cx="840" cy="957"/>
          </a:xfrm>
        </p:grpSpPr>
        <p:sp>
          <p:nvSpPr>
            <p:cNvPr id="19481" name="Freeform 36"/>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9482" name="Oval 3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3" name="Oval 3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4" name="Oval 3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5" name="Oval 4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6" name="Oval 4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7" name="Oval 4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8" name="Oval 4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9" name="AutoShape 4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90" name="Freeform 4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9491" name="Freeform 4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492" name="Freeform 4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9493" name="Freeform 4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9469" name="Text Box 49"/>
          <p:cNvSpPr txBox="1">
            <a:spLocks noChangeArrowheads="1"/>
          </p:cNvSpPr>
          <p:nvPr/>
        </p:nvSpPr>
        <p:spPr bwMode="auto">
          <a:xfrm>
            <a:off x="5378450" y="597376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dirty="0">
                <a:solidFill>
                  <a:srgbClr val="0900FF"/>
                </a:solidFill>
                <a:latin typeface="Cambria" panose="02040503050406030204" pitchFamily="18" charset="0"/>
              </a:rPr>
              <a:t>What does each state MEAN ? </a:t>
            </a:r>
          </a:p>
        </p:txBody>
      </p:sp>
      <p:sp>
        <p:nvSpPr>
          <p:cNvPr id="19470" name="Oval 50"/>
          <p:cNvSpPr>
            <a:spLocks noChangeArrowheads="1"/>
          </p:cNvSpPr>
          <p:nvPr/>
        </p:nvSpPr>
        <p:spPr bwMode="auto">
          <a:xfrm>
            <a:off x="6019800" y="2701925"/>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71" name="Text Box 51"/>
          <p:cNvSpPr txBox="1">
            <a:spLocks noChangeArrowheads="1"/>
          </p:cNvSpPr>
          <p:nvPr/>
        </p:nvSpPr>
        <p:spPr bwMode="auto">
          <a:xfrm>
            <a:off x="6259513" y="3224213"/>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Times" pitchFamily="-106" charset="0"/>
              </a:rPr>
              <a:t>State 1</a:t>
            </a:r>
          </a:p>
        </p:txBody>
      </p:sp>
      <p:sp>
        <p:nvSpPr>
          <p:cNvPr id="19472" name="Text Box 52"/>
          <p:cNvSpPr txBox="1">
            <a:spLocks noChangeArrowheads="1"/>
          </p:cNvSpPr>
          <p:nvPr/>
        </p:nvSpPr>
        <p:spPr bwMode="auto">
          <a:xfrm>
            <a:off x="5378450" y="633571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a:solidFill>
                  <a:srgbClr val="0900FF"/>
                </a:solidFill>
                <a:latin typeface="Cambria" panose="02040503050406030204" pitchFamily="18" charset="0"/>
              </a:rPr>
              <a:t>What does this FSM do overall?</a:t>
            </a:r>
          </a:p>
        </p:txBody>
      </p:sp>
      <p:sp>
        <p:nvSpPr>
          <p:cNvPr id="19473" name="Text Box 55"/>
          <p:cNvSpPr txBox="1">
            <a:spLocks noChangeArrowheads="1"/>
          </p:cNvSpPr>
          <p:nvPr/>
        </p:nvSpPr>
        <p:spPr bwMode="auto">
          <a:xfrm>
            <a:off x="6931025" y="1600200"/>
            <a:ext cx="158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0</a:t>
            </a:r>
          </a:p>
        </p:txBody>
      </p:sp>
      <p:sp>
        <p:nvSpPr>
          <p:cNvPr id="19474" name="Freeform 56"/>
          <p:cNvSpPr>
            <a:spLocks/>
          </p:cNvSpPr>
          <p:nvPr/>
        </p:nvSpPr>
        <p:spPr bwMode="auto">
          <a:xfrm>
            <a:off x="6340475" y="1801813"/>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75" name="Text Box 57"/>
          <p:cNvSpPr txBox="1">
            <a:spLocks noChangeArrowheads="1"/>
          </p:cNvSpPr>
          <p:nvPr/>
        </p:nvSpPr>
        <p:spPr bwMode="auto">
          <a:xfrm>
            <a:off x="3841750" y="4208463"/>
            <a:ext cx="1550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1</a:t>
            </a:r>
          </a:p>
        </p:txBody>
      </p:sp>
      <p:sp>
        <p:nvSpPr>
          <p:cNvPr id="19476" name="Text Box 58"/>
          <p:cNvSpPr txBox="1">
            <a:spLocks noChangeArrowheads="1"/>
          </p:cNvSpPr>
          <p:nvPr/>
        </p:nvSpPr>
        <p:spPr bwMode="auto">
          <a:xfrm>
            <a:off x="3841750" y="2419350"/>
            <a:ext cx="1550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1</a:t>
            </a:r>
          </a:p>
        </p:txBody>
      </p:sp>
      <p:sp>
        <p:nvSpPr>
          <p:cNvPr id="19477" name="Oval 59"/>
          <p:cNvSpPr>
            <a:spLocks noChangeArrowheads="1"/>
          </p:cNvSpPr>
          <p:nvPr/>
        </p:nvSpPr>
        <p:spPr bwMode="auto">
          <a:xfrm>
            <a:off x="6103938" y="2784475"/>
            <a:ext cx="1390650" cy="138906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19478" name="Straight Arrow Connector 39"/>
          <p:cNvCxnSpPr>
            <a:cxnSpLocks noChangeShapeType="1"/>
          </p:cNvCxnSpPr>
          <p:nvPr/>
        </p:nvCxnSpPr>
        <p:spPr bwMode="auto">
          <a:xfrm>
            <a:off x="2209800" y="6553200"/>
            <a:ext cx="1493838" cy="15875"/>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19479" name="Rectangle 40"/>
          <p:cNvSpPr>
            <a:spLocks noChangeArrowheads="1"/>
          </p:cNvSpPr>
          <p:nvPr/>
        </p:nvSpPr>
        <p:spPr bwMode="auto">
          <a:xfrm>
            <a:off x="327025" y="6464300"/>
            <a:ext cx="1163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Calibri" pitchFamily="34" charset="0"/>
              </a:rPr>
              <a:t>always left-to-right</a:t>
            </a:r>
          </a:p>
        </p:txBody>
      </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76200"/>
            <a:ext cx="7772400" cy="1143000"/>
          </a:xfrm>
        </p:spPr>
        <p:txBody>
          <a:bodyPr/>
          <a:lstStyle/>
          <a:p>
            <a:pPr eaLnBrk="1" hangingPunct="1"/>
            <a:r>
              <a:rPr lang="en-US" altLang="en-US" smtClean="0"/>
              <a:t>Friday…</a:t>
            </a:r>
          </a:p>
        </p:txBody>
      </p:sp>
      <p:sp>
        <p:nvSpPr>
          <p:cNvPr id="104451" name="Rectangle 3"/>
          <p:cNvSpPr>
            <a:spLocks noGrp="1" noChangeArrowheads="1"/>
          </p:cNvSpPr>
          <p:nvPr>
            <p:ph type="body" idx="1"/>
          </p:nvPr>
        </p:nvSpPr>
        <p:spPr/>
        <p:txBody>
          <a:bodyPr/>
          <a:lstStyle/>
          <a:p>
            <a:pPr eaLnBrk="1" hangingPunct="1"/>
            <a:r>
              <a:rPr lang="en-US" altLang="en-US" smtClean="0"/>
              <a:t>Black back in its regular classroom, Gold here!</a:t>
            </a:r>
          </a:p>
          <a:p>
            <a:pPr eaLnBrk="1" hangingPunct="1"/>
            <a:r>
              <a:rPr lang="en-US" altLang="en-US" smtClean="0"/>
              <a:t>Wrap-up, exam practice problems, final logistics and information, and course evaluations.</a:t>
            </a:r>
          </a:p>
        </p:txBody>
      </p:sp>
      <p:grpSp>
        <p:nvGrpSpPr>
          <p:cNvPr id="104452" name="Group 4"/>
          <p:cNvGrpSpPr>
            <a:grpSpLocks/>
          </p:cNvGrpSpPr>
          <p:nvPr/>
        </p:nvGrpSpPr>
        <p:grpSpPr bwMode="auto">
          <a:xfrm>
            <a:off x="457200" y="1038225"/>
            <a:ext cx="8218488" cy="180975"/>
            <a:chOff x="295" y="1311"/>
            <a:chExt cx="5177" cy="114"/>
          </a:xfrm>
        </p:grpSpPr>
        <p:sp>
          <p:nvSpPr>
            <p:cNvPr id="104453"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4454"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0"/>
            <a:ext cx="7772400" cy="1143000"/>
          </a:xfrm>
        </p:spPr>
        <p:txBody>
          <a:bodyPr/>
          <a:lstStyle/>
          <a:p>
            <a:pPr eaLnBrk="1" hangingPunct="1"/>
            <a:r>
              <a:rPr lang="en-US" altLang="en-US" smtClean="0"/>
              <a:t>Famous CS Quotes…</a:t>
            </a:r>
          </a:p>
        </p:txBody>
      </p:sp>
      <p:grpSp>
        <p:nvGrpSpPr>
          <p:cNvPr id="105475" name="Group 3"/>
          <p:cNvGrpSpPr>
            <a:grpSpLocks/>
          </p:cNvGrpSpPr>
          <p:nvPr/>
        </p:nvGrpSpPr>
        <p:grpSpPr bwMode="auto">
          <a:xfrm>
            <a:off x="533400" y="914400"/>
            <a:ext cx="8218488" cy="180975"/>
            <a:chOff x="295" y="1311"/>
            <a:chExt cx="5177" cy="114"/>
          </a:xfrm>
        </p:grpSpPr>
        <p:sp>
          <p:nvSpPr>
            <p:cNvPr id="10547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547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05476" name="Text Box 6"/>
          <p:cNvSpPr txBox="1">
            <a:spLocks noChangeArrowheads="1"/>
          </p:cNvSpPr>
          <p:nvPr/>
        </p:nvSpPr>
        <p:spPr bwMode="auto">
          <a:xfrm>
            <a:off x="76200" y="1905000"/>
            <a:ext cx="9043988"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“I believe there is a market for perhaps 5 computers in </a:t>
            </a:r>
          </a:p>
          <a:p>
            <a:pPr>
              <a:spcBef>
                <a:spcPct val="0"/>
              </a:spcBef>
            </a:pPr>
            <a:r>
              <a:rPr lang="en-US" altLang="en-US">
                <a:latin typeface="Arial" pitchFamily="34" charset="0"/>
              </a:rPr>
              <a:t>the entire world” - Thomas J. Watson, Founder of IBM, 1943</a:t>
            </a:r>
          </a:p>
          <a:p>
            <a:pPr>
              <a:spcBef>
                <a:spcPct val="0"/>
              </a:spcBef>
            </a:pPr>
            <a:endParaRPr lang="en-US" altLang="en-US">
              <a:latin typeface="Arial" pitchFamily="34" charset="0"/>
            </a:endParaRPr>
          </a:p>
          <a:p>
            <a:pPr>
              <a:spcBef>
                <a:spcPct val="0"/>
              </a:spcBef>
            </a:pPr>
            <a:r>
              <a:rPr lang="en-US" altLang="en-US">
                <a:latin typeface="Arial" pitchFamily="34" charset="0"/>
              </a:rPr>
              <a:t>“In the future, computers will weigh no more than 1.5 tons”</a:t>
            </a:r>
          </a:p>
          <a:p>
            <a:pPr>
              <a:spcBef>
                <a:spcPct val="0"/>
              </a:spcBef>
              <a:buFontTx/>
              <a:buChar char="-"/>
            </a:pPr>
            <a:r>
              <a:rPr lang="en-US" altLang="en-US">
                <a:latin typeface="Arial" pitchFamily="34" charset="0"/>
              </a:rPr>
              <a:t>Popular Mechanics, 1949</a:t>
            </a:r>
          </a:p>
          <a:p>
            <a:pPr>
              <a:spcBef>
                <a:spcPct val="0"/>
              </a:spcBef>
              <a:buFontTx/>
              <a:buChar char="-"/>
            </a:pPr>
            <a:endParaRPr lang="en-US" altLang="en-US">
              <a:latin typeface="Arial" pitchFamily="34" charset="0"/>
            </a:endParaRPr>
          </a:p>
          <a:p>
            <a:pPr>
              <a:spcBef>
                <a:spcPct val="0"/>
              </a:spcBef>
            </a:pPr>
            <a:r>
              <a:rPr lang="en-US" altLang="en-US">
                <a:latin typeface="Arial" pitchFamily="34" charset="0"/>
              </a:rPr>
              <a:t>“There is no reason why anyone would want to have a </a:t>
            </a:r>
          </a:p>
          <a:p>
            <a:pPr>
              <a:spcBef>
                <a:spcPct val="0"/>
              </a:spcBef>
            </a:pPr>
            <a:r>
              <a:rPr lang="en-US" altLang="en-US">
                <a:latin typeface="Arial" pitchFamily="34" charset="0"/>
              </a:rPr>
              <a:t>computer in his home” - Ken Olson, Digital Equipment Corp. 1977</a:t>
            </a:r>
          </a:p>
          <a:p>
            <a:pPr>
              <a:spcBef>
                <a:spcPct val="0"/>
              </a:spcBef>
            </a:pPr>
            <a:endParaRPr lang="en-US" altLang="en-US">
              <a:latin typeface="Arial" pitchFamily="34" charset="0"/>
            </a:endParaRPr>
          </a:p>
          <a:p>
            <a:pPr>
              <a:spcBef>
                <a:spcPct val="0"/>
              </a:spcBef>
            </a:pPr>
            <a:r>
              <a:rPr lang="en-US" altLang="en-US">
                <a:latin typeface="Arial" pitchFamily="34" charset="0"/>
              </a:rPr>
              <a:t>“640K ought to be enough for anybody” - Bill Gates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a:xfrm>
            <a:off x="228600" y="152400"/>
            <a:ext cx="8915400" cy="1143000"/>
          </a:xfrm>
        </p:spPr>
        <p:txBody>
          <a:bodyPr/>
          <a:lstStyle/>
          <a:p>
            <a:pPr eaLnBrk="1" hangingPunct="1"/>
            <a:r>
              <a:rPr lang="en-US" altLang="en-US" sz="3600" smtClean="0"/>
              <a:t>Real Headlines (or “Why AI is SO hard!”)…</a:t>
            </a:r>
            <a:endParaRPr lang="en-US" altLang="en-US" smtClean="0"/>
          </a:p>
        </p:txBody>
      </p:sp>
      <p:grpSp>
        <p:nvGrpSpPr>
          <p:cNvPr id="106499" name="Group 1027"/>
          <p:cNvGrpSpPr>
            <a:grpSpLocks/>
          </p:cNvGrpSpPr>
          <p:nvPr/>
        </p:nvGrpSpPr>
        <p:grpSpPr bwMode="auto">
          <a:xfrm>
            <a:off x="533400" y="1143000"/>
            <a:ext cx="8218488" cy="180975"/>
            <a:chOff x="295" y="1311"/>
            <a:chExt cx="5177" cy="114"/>
          </a:xfrm>
        </p:grpSpPr>
        <p:sp>
          <p:nvSpPr>
            <p:cNvPr id="106500"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6501"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228600" y="152400"/>
            <a:ext cx="8915400" cy="1143000"/>
          </a:xfrm>
        </p:spPr>
        <p:txBody>
          <a:bodyPr/>
          <a:lstStyle/>
          <a:p>
            <a:pPr eaLnBrk="1" hangingPunct="1"/>
            <a:r>
              <a:rPr lang="en-US" altLang="en-US" sz="3600" smtClean="0"/>
              <a:t>Real Headlines (or “Why AI is SO hard!”)…</a:t>
            </a:r>
            <a:endParaRPr lang="en-US" altLang="en-US" smtClean="0"/>
          </a:p>
        </p:txBody>
      </p:sp>
      <p:grpSp>
        <p:nvGrpSpPr>
          <p:cNvPr id="107523" name="Group 3"/>
          <p:cNvGrpSpPr>
            <a:grpSpLocks/>
          </p:cNvGrpSpPr>
          <p:nvPr/>
        </p:nvGrpSpPr>
        <p:grpSpPr bwMode="auto">
          <a:xfrm>
            <a:off x="533400" y="1143000"/>
            <a:ext cx="8218488" cy="180975"/>
            <a:chOff x="295" y="1311"/>
            <a:chExt cx="5177" cy="114"/>
          </a:xfrm>
        </p:grpSpPr>
        <p:sp>
          <p:nvSpPr>
            <p:cNvPr id="1075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75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07524" name="Text Box 6"/>
          <p:cNvSpPr txBox="1">
            <a:spLocks noChangeArrowheads="1"/>
          </p:cNvSpPr>
          <p:nvPr/>
        </p:nvSpPr>
        <p:spPr bwMode="auto">
          <a:xfrm>
            <a:off x="441325" y="1522413"/>
            <a:ext cx="41370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a:latin typeface="Arial" pitchFamily="34" charset="0"/>
              </a:rPr>
              <a:t>Teachers Strike Idle Kids</a:t>
            </a:r>
            <a:endParaRPr lang="en-US" altLang="en-US">
              <a:latin typeface="Arial" pitchFamily="34"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152400"/>
            <a:ext cx="7772400" cy="1143000"/>
          </a:xfrm>
        </p:spPr>
        <p:txBody>
          <a:bodyPr/>
          <a:lstStyle/>
          <a:p>
            <a:pPr eaLnBrk="1" hangingPunct="1"/>
            <a:r>
              <a:rPr lang="en-US" altLang="en-US" smtClean="0"/>
              <a:t>Real Headlines…</a:t>
            </a:r>
          </a:p>
        </p:txBody>
      </p:sp>
      <p:grpSp>
        <p:nvGrpSpPr>
          <p:cNvPr id="108547" name="Group 3"/>
          <p:cNvGrpSpPr>
            <a:grpSpLocks/>
          </p:cNvGrpSpPr>
          <p:nvPr/>
        </p:nvGrpSpPr>
        <p:grpSpPr bwMode="auto">
          <a:xfrm>
            <a:off x="533400" y="1114425"/>
            <a:ext cx="8218488" cy="180975"/>
            <a:chOff x="295" y="1311"/>
            <a:chExt cx="5177" cy="114"/>
          </a:xfrm>
        </p:grpSpPr>
        <p:sp>
          <p:nvSpPr>
            <p:cNvPr id="10854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855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08548" name="Text Box 6"/>
          <p:cNvSpPr txBox="1">
            <a:spLocks noChangeArrowheads="1"/>
          </p:cNvSpPr>
          <p:nvPr/>
        </p:nvSpPr>
        <p:spPr bwMode="auto">
          <a:xfrm>
            <a:off x="441325" y="1522413"/>
            <a:ext cx="78930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a:latin typeface="Arial" pitchFamily="34" charset="0"/>
              </a:rPr>
              <a:t>Teachers Strike Idle Kids</a:t>
            </a:r>
          </a:p>
          <a:p>
            <a:pPr>
              <a:spcBef>
                <a:spcPct val="0"/>
              </a:spcBef>
            </a:pPr>
            <a:endParaRPr lang="en-US" altLang="en-US" sz="2800">
              <a:latin typeface="Arial" pitchFamily="34" charset="0"/>
            </a:endParaRPr>
          </a:p>
          <a:p>
            <a:pPr>
              <a:spcBef>
                <a:spcPct val="0"/>
              </a:spcBef>
            </a:pPr>
            <a:r>
              <a:rPr lang="en-US" altLang="en-US" sz="2800">
                <a:latin typeface="Arial" pitchFamily="34" charset="0"/>
              </a:rPr>
              <a:t>Police Begin Campaign to Run Down Jaywalkers</a:t>
            </a:r>
            <a:endParaRPr lang="en-US" altLang="en-US">
              <a:latin typeface="Arial" pitchFamily="34" charset="0"/>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152400"/>
            <a:ext cx="7772400" cy="1143000"/>
          </a:xfrm>
        </p:spPr>
        <p:txBody>
          <a:bodyPr/>
          <a:lstStyle/>
          <a:p>
            <a:pPr eaLnBrk="1" hangingPunct="1"/>
            <a:r>
              <a:rPr lang="en-US" altLang="en-US" smtClean="0"/>
              <a:t>Real Headlines…</a:t>
            </a:r>
          </a:p>
        </p:txBody>
      </p:sp>
      <p:grpSp>
        <p:nvGrpSpPr>
          <p:cNvPr id="109571" name="Group 3"/>
          <p:cNvGrpSpPr>
            <a:grpSpLocks/>
          </p:cNvGrpSpPr>
          <p:nvPr/>
        </p:nvGrpSpPr>
        <p:grpSpPr bwMode="auto">
          <a:xfrm>
            <a:off x="533400" y="1114425"/>
            <a:ext cx="8218488" cy="180975"/>
            <a:chOff x="295" y="1311"/>
            <a:chExt cx="5177" cy="114"/>
          </a:xfrm>
        </p:grpSpPr>
        <p:sp>
          <p:nvSpPr>
            <p:cNvPr id="10957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957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09572" name="Text Box 6"/>
          <p:cNvSpPr txBox="1">
            <a:spLocks noChangeArrowheads="1"/>
          </p:cNvSpPr>
          <p:nvPr/>
        </p:nvSpPr>
        <p:spPr bwMode="auto">
          <a:xfrm>
            <a:off x="441325" y="1522413"/>
            <a:ext cx="7893050"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a:latin typeface="Arial" pitchFamily="34" charset="0"/>
              </a:rPr>
              <a:t>Teachers Strike Idle Kids</a:t>
            </a:r>
          </a:p>
          <a:p>
            <a:pPr>
              <a:spcBef>
                <a:spcPct val="0"/>
              </a:spcBef>
            </a:pPr>
            <a:endParaRPr lang="en-US" altLang="en-US" sz="2800">
              <a:latin typeface="Arial" pitchFamily="34" charset="0"/>
            </a:endParaRPr>
          </a:p>
          <a:p>
            <a:pPr>
              <a:spcBef>
                <a:spcPct val="0"/>
              </a:spcBef>
            </a:pPr>
            <a:r>
              <a:rPr lang="en-US" altLang="en-US" sz="2800">
                <a:latin typeface="Arial" pitchFamily="34" charset="0"/>
              </a:rPr>
              <a:t>Police Begin Campaign to Run Down Jaywalkers</a:t>
            </a:r>
          </a:p>
          <a:p>
            <a:pPr>
              <a:spcBef>
                <a:spcPct val="0"/>
              </a:spcBef>
            </a:pPr>
            <a:endParaRPr lang="en-US" altLang="en-US" sz="2800">
              <a:latin typeface="Arial" pitchFamily="34" charset="0"/>
            </a:endParaRPr>
          </a:p>
          <a:p>
            <a:pPr>
              <a:spcBef>
                <a:spcPct val="0"/>
              </a:spcBef>
            </a:pPr>
            <a:r>
              <a:rPr lang="en-US" altLang="en-US" sz="2800">
                <a:latin typeface="Arial" pitchFamily="34" charset="0"/>
              </a:rPr>
              <a:t>Two Sisters Reunited after 18 Years in Checkout</a:t>
            </a:r>
          </a:p>
          <a:p>
            <a:pPr>
              <a:spcBef>
                <a:spcPct val="0"/>
              </a:spcBef>
            </a:pPr>
            <a:r>
              <a:rPr lang="en-US" altLang="en-US" sz="2800">
                <a:latin typeface="Arial" pitchFamily="34" charset="0"/>
              </a:rPr>
              <a:t>Counter</a:t>
            </a:r>
          </a:p>
          <a:p>
            <a:pPr>
              <a:spcBef>
                <a:spcPct val="0"/>
              </a:spcBef>
            </a:pPr>
            <a:endParaRPr lang="en-US" altLang="en-US" sz="2800">
              <a:latin typeface="Arial" pitchFamily="34" charset="0"/>
            </a:endParaRPr>
          </a:p>
          <a:p>
            <a:pPr>
              <a:spcBef>
                <a:spcPct val="0"/>
              </a:spcBef>
            </a:pPr>
            <a:endParaRPr lang="en-US" altLang="en-US">
              <a:latin typeface="Arial" pitchFamily="34" charset="0"/>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685800" y="152400"/>
            <a:ext cx="7772400" cy="1143000"/>
          </a:xfrm>
        </p:spPr>
        <p:txBody>
          <a:bodyPr/>
          <a:lstStyle/>
          <a:p>
            <a:pPr eaLnBrk="1" hangingPunct="1"/>
            <a:r>
              <a:rPr lang="en-US" altLang="en-US" smtClean="0"/>
              <a:t>Real Headlines…</a:t>
            </a:r>
          </a:p>
        </p:txBody>
      </p:sp>
      <p:grpSp>
        <p:nvGrpSpPr>
          <p:cNvPr id="110595" name="Group 3"/>
          <p:cNvGrpSpPr>
            <a:grpSpLocks/>
          </p:cNvGrpSpPr>
          <p:nvPr/>
        </p:nvGrpSpPr>
        <p:grpSpPr bwMode="auto">
          <a:xfrm>
            <a:off x="533400" y="1114425"/>
            <a:ext cx="8218488" cy="180975"/>
            <a:chOff x="295" y="1311"/>
            <a:chExt cx="5177" cy="114"/>
          </a:xfrm>
        </p:grpSpPr>
        <p:sp>
          <p:nvSpPr>
            <p:cNvPr id="11059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059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10596" name="Text Box 6"/>
          <p:cNvSpPr txBox="1">
            <a:spLocks noChangeArrowheads="1"/>
          </p:cNvSpPr>
          <p:nvPr/>
        </p:nvSpPr>
        <p:spPr bwMode="auto">
          <a:xfrm>
            <a:off x="441325" y="1522413"/>
            <a:ext cx="7893050" cy="430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a:latin typeface="Arial" pitchFamily="34" charset="0"/>
              </a:rPr>
              <a:t>Teachers Strike Idle Kids</a:t>
            </a:r>
          </a:p>
          <a:p>
            <a:pPr>
              <a:spcBef>
                <a:spcPct val="0"/>
              </a:spcBef>
            </a:pPr>
            <a:endParaRPr lang="en-US" altLang="en-US" sz="2800">
              <a:latin typeface="Arial" pitchFamily="34" charset="0"/>
            </a:endParaRPr>
          </a:p>
          <a:p>
            <a:pPr>
              <a:spcBef>
                <a:spcPct val="0"/>
              </a:spcBef>
            </a:pPr>
            <a:r>
              <a:rPr lang="en-US" altLang="en-US" sz="2800">
                <a:latin typeface="Arial" pitchFamily="34" charset="0"/>
              </a:rPr>
              <a:t>Police Begin Campaign to Run Down Jaywalkers</a:t>
            </a:r>
          </a:p>
          <a:p>
            <a:pPr>
              <a:spcBef>
                <a:spcPct val="0"/>
              </a:spcBef>
            </a:pPr>
            <a:endParaRPr lang="en-US" altLang="en-US" sz="2800">
              <a:latin typeface="Arial" pitchFamily="34" charset="0"/>
            </a:endParaRPr>
          </a:p>
          <a:p>
            <a:pPr>
              <a:spcBef>
                <a:spcPct val="0"/>
              </a:spcBef>
            </a:pPr>
            <a:r>
              <a:rPr lang="en-US" altLang="en-US" sz="2800">
                <a:latin typeface="Arial" pitchFamily="34" charset="0"/>
              </a:rPr>
              <a:t>Two Sisters Reunited after 18 Years in Checkout</a:t>
            </a:r>
          </a:p>
          <a:p>
            <a:pPr>
              <a:spcBef>
                <a:spcPct val="0"/>
              </a:spcBef>
            </a:pPr>
            <a:r>
              <a:rPr lang="en-US" altLang="en-US" sz="2800">
                <a:latin typeface="Arial" pitchFamily="34" charset="0"/>
              </a:rPr>
              <a:t>Counter</a:t>
            </a:r>
          </a:p>
          <a:p>
            <a:pPr>
              <a:spcBef>
                <a:spcPct val="0"/>
              </a:spcBef>
            </a:pPr>
            <a:endParaRPr lang="en-US" altLang="en-US" sz="2800">
              <a:latin typeface="Arial" pitchFamily="34" charset="0"/>
            </a:endParaRPr>
          </a:p>
          <a:p>
            <a:pPr>
              <a:spcBef>
                <a:spcPct val="0"/>
              </a:spcBef>
            </a:pPr>
            <a:r>
              <a:rPr lang="en-US" altLang="en-US" sz="2800">
                <a:latin typeface="Arial" pitchFamily="34" charset="0"/>
              </a:rPr>
              <a:t>Red Tape Holds Up New Bridges</a:t>
            </a:r>
          </a:p>
          <a:p>
            <a:pPr>
              <a:spcBef>
                <a:spcPct val="0"/>
              </a:spcBef>
            </a:pPr>
            <a:endParaRPr lang="en-US" altLang="en-US" sz="2800">
              <a:latin typeface="Arial" pitchFamily="34" charset="0"/>
            </a:endParaRPr>
          </a:p>
          <a:p>
            <a:pPr>
              <a:spcBef>
                <a:spcPct val="0"/>
              </a:spcBef>
            </a:pPr>
            <a:endParaRPr lang="en-US" altLang="en-US">
              <a:latin typeface="Arial" pitchFamily="34" charset="0"/>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152400"/>
            <a:ext cx="7772400" cy="1143000"/>
          </a:xfrm>
        </p:spPr>
        <p:txBody>
          <a:bodyPr/>
          <a:lstStyle/>
          <a:p>
            <a:pPr eaLnBrk="1" hangingPunct="1"/>
            <a:r>
              <a:rPr lang="en-US" altLang="en-US" smtClean="0"/>
              <a:t>Real Headlines…</a:t>
            </a:r>
          </a:p>
        </p:txBody>
      </p:sp>
      <p:grpSp>
        <p:nvGrpSpPr>
          <p:cNvPr id="111619" name="Group 3"/>
          <p:cNvGrpSpPr>
            <a:grpSpLocks/>
          </p:cNvGrpSpPr>
          <p:nvPr/>
        </p:nvGrpSpPr>
        <p:grpSpPr bwMode="auto">
          <a:xfrm>
            <a:off x="533400" y="1114425"/>
            <a:ext cx="8218488" cy="180975"/>
            <a:chOff x="295" y="1311"/>
            <a:chExt cx="5177" cy="114"/>
          </a:xfrm>
        </p:grpSpPr>
        <p:sp>
          <p:nvSpPr>
            <p:cNvPr id="11162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162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11620" name="Text Box 6"/>
          <p:cNvSpPr txBox="1">
            <a:spLocks noChangeArrowheads="1"/>
          </p:cNvSpPr>
          <p:nvPr/>
        </p:nvSpPr>
        <p:spPr bwMode="auto">
          <a:xfrm>
            <a:off x="441325" y="1522413"/>
            <a:ext cx="7893050"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a:latin typeface="Arial" pitchFamily="34" charset="0"/>
              </a:rPr>
              <a:t>Teachers Strike Idle Kids</a:t>
            </a:r>
          </a:p>
          <a:p>
            <a:pPr>
              <a:spcBef>
                <a:spcPct val="0"/>
              </a:spcBef>
            </a:pPr>
            <a:endParaRPr lang="en-US" altLang="en-US" sz="2800">
              <a:latin typeface="Arial" pitchFamily="34" charset="0"/>
            </a:endParaRPr>
          </a:p>
          <a:p>
            <a:pPr>
              <a:spcBef>
                <a:spcPct val="0"/>
              </a:spcBef>
            </a:pPr>
            <a:r>
              <a:rPr lang="en-US" altLang="en-US" sz="2800">
                <a:latin typeface="Arial" pitchFamily="34" charset="0"/>
              </a:rPr>
              <a:t>Police Begin Campaign to Run Down Jaywalkers</a:t>
            </a:r>
          </a:p>
          <a:p>
            <a:pPr>
              <a:spcBef>
                <a:spcPct val="0"/>
              </a:spcBef>
            </a:pPr>
            <a:endParaRPr lang="en-US" altLang="en-US" sz="2800">
              <a:latin typeface="Arial" pitchFamily="34" charset="0"/>
            </a:endParaRPr>
          </a:p>
          <a:p>
            <a:pPr>
              <a:spcBef>
                <a:spcPct val="0"/>
              </a:spcBef>
            </a:pPr>
            <a:r>
              <a:rPr lang="en-US" altLang="en-US" sz="2800">
                <a:latin typeface="Arial" pitchFamily="34" charset="0"/>
              </a:rPr>
              <a:t>Two Sisters Reunited after 18 Years in Checkout</a:t>
            </a:r>
          </a:p>
          <a:p>
            <a:pPr>
              <a:spcBef>
                <a:spcPct val="0"/>
              </a:spcBef>
            </a:pPr>
            <a:r>
              <a:rPr lang="en-US" altLang="en-US" sz="2800">
                <a:latin typeface="Arial" pitchFamily="34" charset="0"/>
              </a:rPr>
              <a:t>Counter</a:t>
            </a:r>
          </a:p>
          <a:p>
            <a:pPr>
              <a:spcBef>
                <a:spcPct val="0"/>
              </a:spcBef>
            </a:pPr>
            <a:endParaRPr lang="en-US" altLang="en-US" sz="2800">
              <a:latin typeface="Arial" pitchFamily="34" charset="0"/>
            </a:endParaRPr>
          </a:p>
          <a:p>
            <a:pPr>
              <a:spcBef>
                <a:spcPct val="0"/>
              </a:spcBef>
            </a:pPr>
            <a:r>
              <a:rPr lang="en-US" altLang="en-US" sz="2800">
                <a:latin typeface="Arial" pitchFamily="34" charset="0"/>
              </a:rPr>
              <a:t>Red Tape Holds Up New Bridges</a:t>
            </a:r>
          </a:p>
          <a:p>
            <a:pPr>
              <a:spcBef>
                <a:spcPct val="0"/>
              </a:spcBef>
            </a:pPr>
            <a:endParaRPr lang="en-US" altLang="en-US" sz="2800">
              <a:latin typeface="Arial" pitchFamily="34" charset="0"/>
            </a:endParaRPr>
          </a:p>
          <a:p>
            <a:pPr>
              <a:spcBef>
                <a:spcPct val="0"/>
              </a:spcBef>
            </a:pPr>
            <a:r>
              <a:rPr lang="en-US" altLang="en-US" sz="2800">
                <a:latin typeface="Arial" pitchFamily="34" charset="0"/>
              </a:rPr>
              <a:t>Local High School Dropouts Cut in Half</a:t>
            </a:r>
          </a:p>
          <a:p>
            <a:pPr>
              <a:spcBef>
                <a:spcPct val="0"/>
              </a:spcBef>
            </a:pPr>
            <a:endParaRPr lang="en-US" altLang="en-US" sz="2800">
              <a:latin typeface="Arial" pitchFamily="34" charset="0"/>
            </a:endParaRPr>
          </a:p>
          <a:p>
            <a:pPr>
              <a:spcBef>
                <a:spcPct val="0"/>
              </a:spcBef>
            </a:pPr>
            <a:endParaRPr lang="en-US" altLang="en-US">
              <a:latin typeface="Arial" pitchFamily="34"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2"/>
          <p:cNvGrpSpPr>
            <a:grpSpLocks/>
          </p:cNvGrpSpPr>
          <p:nvPr/>
        </p:nvGrpSpPr>
        <p:grpSpPr bwMode="auto">
          <a:xfrm>
            <a:off x="533400" y="1114425"/>
            <a:ext cx="8218488" cy="180975"/>
            <a:chOff x="295" y="1311"/>
            <a:chExt cx="5177" cy="114"/>
          </a:xfrm>
        </p:grpSpPr>
        <p:sp>
          <p:nvSpPr>
            <p:cNvPr id="11264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264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12643" name="Text Box 5"/>
          <p:cNvSpPr txBox="1">
            <a:spLocks noChangeArrowheads="1"/>
          </p:cNvSpPr>
          <p:nvPr/>
        </p:nvSpPr>
        <p:spPr bwMode="auto">
          <a:xfrm>
            <a:off x="441325" y="1522413"/>
            <a:ext cx="789305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a:latin typeface="Arial" pitchFamily="34" charset="0"/>
              </a:rPr>
              <a:t>Teachers Strike Idle Kids</a:t>
            </a:r>
          </a:p>
          <a:p>
            <a:pPr>
              <a:spcBef>
                <a:spcPct val="0"/>
              </a:spcBef>
            </a:pPr>
            <a:endParaRPr lang="en-US" altLang="en-US" sz="2800">
              <a:latin typeface="Arial" pitchFamily="34" charset="0"/>
            </a:endParaRPr>
          </a:p>
          <a:p>
            <a:pPr>
              <a:spcBef>
                <a:spcPct val="0"/>
              </a:spcBef>
            </a:pPr>
            <a:r>
              <a:rPr lang="en-US" altLang="en-US" sz="2800">
                <a:latin typeface="Arial" pitchFamily="34" charset="0"/>
              </a:rPr>
              <a:t>Police Begin Campaign to Run Down Jaywalkers</a:t>
            </a:r>
          </a:p>
          <a:p>
            <a:pPr>
              <a:spcBef>
                <a:spcPct val="0"/>
              </a:spcBef>
            </a:pPr>
            <a:endParaRPr lang="en-US" altLang="en-US" sz="2800">
              <a:latin typeface="Arial" pitchFamily="34" charset="0"/>
            </a:endParaRPr>
          </a:p>
          <a:p>
            <a:pPr>
              <a:spcBef>
                <a:spcPct val="0"/>
              </a:spcBef>
            </a:pPr>
            <a:r>
              <a:rPr lang="en-US" altLang="en-US" sz="2800">
                <a:latin typeface="Arial" pitchFamily="34" charset="0"/>
              </a:rPr>
              <a:t>Two Sisters Reunited after 18 Years in Checkout</a:t>
            </a:r>
          </a:p>
          <a:p>
            <a:pPr>
              <a:spcBef>
                <a:spcPct val="0"/>
              </a:spcBef>
            </a:pPr>
            <a:r>
              <a:rPr lang="en-US" altLang="en-US" sz="2800">
                <a:latin typeface="Arial" pitchFamily="34" charset="0"/>
              </a:rPr>
              <a:t>Counter</a:t>
            </a:r>
          </a:p>
          <a:p>
            <a:pPr>
              <a:spcBef>
                <a:spcPct val="0"/>
              </a:spcBef>
            </a:pPr>
            <a:endParaRPr lang="en-US" altLang="en-US" sz="2800">
              <a:latin typeface="Arial" pitchFamily="34" charset="0"/>
            </a:endParaRPr>
          </a:p>
          <a:p>
            <a:pPr>
              <a:spcBef>
                <a:spcPct val="0"/>
              </a:spcBef>
            </a:pPr>
            <a:r>
              <a:rPr lang="en-US" altLang="en-US" sz="2800">
                <a:latin typeface="Arial" pitchFamily="34" charset="0"/>
              </a:rPr>
              <a:t>Red Tape Holds Up New Bridges</a:t>
            </a:r>
          </a:p>
          <a:p>
            <a:pPr>
              <a:spcBef>
                <a:spcPct val="0"/>
              </a:spcBef>
            </a:pPr>
            <a:endParaRPr lang="en-US" altLang="en-US" sz="2800">
              <a:latin typeface="Arial" pitchFamily="34" charset="0"/>
            </a:endParaRPr>
          </a:p>
          <a:p>
            <a:pPr>
              <a:spcBef>
                <a:spcPct val="0"/>
              </a:spcBef>
            </a:pPr>
            <a:r>
              <a:rPr lang="en-US" altLang="en-US" sz="2800">
                <a:latin typeface="Arial" pitchFamily="34" charset="0"/>
              </a:rPr>
              <a:t>Local High School Dropouts Cut in Half</a:t>
            </a:r>
          </a:p>
          <a:p>
            <a:pPr>
              <a:spcBef>
                <a:spcPct val="0"/>
              </a:spcBef>
            </a:pPr>
            <a:endParaRPr lang="en-US" altLang="en-US" sz="2800">
              <a:latin typeface="Arial" pitchFamily="34" charset="0"/>
            </a:endParaRPr>
          </a:p>
          <a:p>
            <a:pPr>
              <a:spcBef>
                <a:spcPct val="0"/>
              </a:spcBef>
            </a:pPr>
            <a:r>
              <a:rPr lang="en-US" altLang="en-US" sz="2800">
                <a:latin typeface="Arial" pitchFamily="34" charset="0"/>
              </a:rPr>
              <a:t>Kids Make Nutritious Snacks</a:t>
            </a:r>
          </a:p>
          <a:p>
            <a:pPr>
              <a:spcBef>
                <a:spcPct val="0"/>
              </a:spcBef>
            </a:pPr>
            <a:endParaRPr lang="en-US" altLang="en-US">
              <a:latin typeface="Arial" pitchFamily="34" charset="0"/>
            </a:endParaRPr>
          </a:p>
        </p:txBody>
      </p:sp>
      <p:sp>
        <p:nvSpPr>
          <p:cNvPr id="112644" name="Rectangle 6"/>
          <p:cNvSpPr>
            <a:spLocks noGrp="1" noChangeArrowheads="1"/>
          </p:cNvSpPr>
          <p:nvPr>
            <p:ph type="title"/>
          </p:nvPr>
        </p:nvSpPr>
        <p:spPr>
          <a:xfrm>
            <a:off x="685800" y="152400"/>
            <a:ext cx="7772400" cy="1143000"/>
          </a:xfrm>
          <a:noFill/>
        </p:spPr>
        <p:txBody>
          <a:bodyPr/>
          <a:lstStyle/>
          <a:p>
            <a:pPr eaLnBrk="1" hangingPunct="1"/>
            <a:r>
              <a:rPr lang="en-US" altLang="en-US" smtClean="0"/>
              <a:t>Real Headlines…</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04800" y="152400"/>
            <a:ext cx="8534400" cy="1143000"/>
          </a:xfrm>
        </p:spPr>
        <p:txBody>
          <a:bodyPr/>
          <a:lstStyle/>
          <a:p>
            <a:pPr eaLnBrk="1" hangingPunct="1"/>
            <a:r>
              <a:rPr lang="en-US" altLang="en-US" sz="4000" smtClean="0"/>
              <a:t>Developing a Model of a Computer…</a:t>
            </a:r>
            <a:endParaRPr lang="en-US" altLang="en-US" smtClean="0"/>
          </a:p>
        </p:txBody>
      </p:sp>
      <p:grpSp>
        <p:nvGrpSpPr>
          <p:cNvPr id="113667" name="Group 3"/>
          <p:cNvGrpSpPr>
            <a:grpSpLocks/>
          </p:cNvGrpSpPr>
          <p:nvPr/>
        </p:nvGrpSpPr>
        <p:grpSpPr bwMode="auto">
          <a:xfrm>
            <a:off x="533400" y="1447800"/>
            <a:ext cx="8218488" cy="180975"/>
            <a:chOff x="295" y="1311"/>
            <a:chExt cx="5177" cy="114"/>
          </a:xfrm>
        </p:grpSpPr>
        <p:sp>
          <p:nvSpPr>
            <p:cNvPr id="11369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9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13668" name="Rectangle 6"/>
          <p:cNvSpPr>
            <a:spLocks noChangeArrowheads="1"/>
          </p:cNvSpPr>
          <p:nvPr/>
        </p:nvSpPr>
        <p:spPr bwMode="auto">
          <a:xfrm>
            <a:off x="3733800" y="22860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69" name="Rectangle 7"/>
          <p:cNvSpPr>
            <a:spLocks noChangeArrowheads="1"/>
          </p:cNvSpPr>
          <p:nvPr/>
        </p:nvSpPr>
        <p:spPr bwMode="auto">
          <a:xfrm>
            <a:off x="3733800" y="25146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70" name="Rectangle 8"/>
          <p:cNvSpPr>
            <a:spLocks noChangeArrowheads="1"/>
          </p:cNvSpPr>
          <p:nvPr/>
        </p:nvSpPr>
        <p:spPr bwMode="auto">
          <a:xfrm>
            <a:off x="3733800" y="27432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71" name="Rectangle 9"/>
          <p:cNvSpPr>
            <a:spLocks noChangeArrowheads="1"/>
          </p:cNvSpPr>
          <p:nvPr/>
        </p:nvSpPr>
        <p:spPr bwMode="auto">
          <a:xfrm>
            <a:off x="3733800" y="29718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72" name="Rectangle 10"/>
          <p:cNvSpPr>
            <a:spLocks noChangeArrowheads="1"/>
          </p:cNvSpPr>
          <p:nvPr/>
        </p:nvSpPr>
        <p:spPr bwMode="auto">
          <a:xfrm>
            <a:off x="3733800" y="32004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73" name="Rectangle 11"/>
          <p:cNvSpPr>
            <a:spLocks noChangeArrowheads="1"/>
          </p:cNvSpPr>
          <p:nvPr/>
        </p:nvSpPr>
        <p:spPr bwMode="auto">
          <a:xfrm>
            <a:off x="3733800" y="34290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74" name="Rectangle 12"/>
          <p:cNvSpPr>
            <a:spLocks noChangeArrowheads="1"/>
          </p:cNvSpPr>
          <p:nvPr/>
        </p:nvSpPr>
        <p:spPr bwMode="auto">
          <a:xfrm>
            <a:off x="3733800" y="36576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75" name="Rectangle 13"/>
          <p:cNvSpPr>
            <a:spLocks noChangeArrowheads="1"/>
          </p:cNvSpPr>
          <p:nvPr/>
        </p:nvSpPr>
        <p:spPr bwMode="auto">
          <a:xfrm>
            <a:off x="3733800" y="38862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76" name="Rectangle 14"/>
          <p:cNvSpPr>
            <a:spLocks noChangeArrowheads="1"/>
          </p:cNvSpPr>
          <p:nvPr/>
        </p:nvSpPr>
        <p:spPr bwMode="auto">
          <a:xfrm>
            <a:off x="3733800" y="41148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77" name="Rectangle 15"/>
          <p:cNvSpPr>
            <a:spLocks noChangeArrowheads="1"/>
          </p:cNvSpPr>
          <p:nvPr/>
        </p:nvSpPr>
        <p:spPr bwMode="auto">
          <a:xfrm>
            <a:off x="3733800" y="47244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78" name="Rectangle 16"/>
          <p:cNvSpPr>
            <a:spLocks noChangeArrowheads="1"/>
          </p:cNvSpPr>
          <p:nvPr/>
        </p:nvSpPr>
        <p:spPr bwMode="auto">
          <a:xfrm>
            <a:off x="3733800" y="49530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79" name="Text Box 17"/>
          <p:cNvSpPr txBox="1">
            <a:spLocks noChangeArrowheads="1"/>
          </p:cNvSpPr>
          <p:nvPr/>
        </p:nvSpPr>
        <p:spPr bwMode="auto">
          <a:xfrm>
            <a:off x="3581400" y="5410200"/>
            <a:ext cx="224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RAM (Memory)</a:t>
            </a:r>
          </a:p>
        </p:txBody>
      </p:sp>
      <p:sp>
        <p:nvSpPr>
          <p:cNvPr id="113680" name="Rectangle 18"/>
          <p:cNvSpPr>
            <a:spLocks noChangeArrowheads="1"/>
          </p:cNvSpPr>
          <p:nvPr/>
        </p:nvSpPr>
        <p:spPr bwMode="auto">
          <a:xfrm>
            <a:off x="3787775" y="2254250"/>
            <a:ext cx="97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01001000</a:t>
            </a:r>
            <a:endParaRPr lang="en-US" altLang="en-US">
              <a:latin typeface="Arial" pitchFamily="34" charset="0"/>
            </a:endParaRPr>
          </a:p>
        </p:txBody>
      </p:sp>
      <p:sp>
        <p:nvSpPr>
          <p:cNvPr id="113681" name="Rectangle 19"/>
          <p:cNvSpPr>
            <a:spLocks noChangeArrowheads="1"/>
          </p:cNvSpPr>
          <p:nvPr/>
        </p:nvSpPr>
        <p:spPr bwMode="auto">
          <a:xfrm>
            <a:off x="3789363" y="2492375"/>
            <a:ext cx="97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11001000</a:t>
            </a:r>
            <a:endParaRPr lang="en-US" altLang="en-US">
              <a:latin typeface="Arial" pitchFamily="34" charset="0"/>
            </a:endParaRPr>
          </a:p>
        </p:txBody>
      </p:sp>
      <p:sp>
        <p:nvSpPr>
          <p:cNvPr id="113682" name="Rectangle 20"/>
          <p:cNvSpPr>
            <a:spLocks noChangeArrowheads="1"/>
          </p:cNvSpPr>
          <p:nvPr/>
        </p:nvSpPr>
        <p:spPr bwMode="auto">
          <a:xfrm>
            <a:off x="838200" y="2286000"/>
            <a:ext cx="2286000" cy="14478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113683" name="Text Box 21"/>
          <p:cNvSpPr txBox="1">
            <a:spLocks noChangeArrowheads="1"/>
          </p:cNvSpPr>
          <p:nvPr/>
        </p:nvSpPr>
        <p:spPr bwMode="auto">
          <a:xfrm>
            <a:off x="990600" y="3886200"/>
            <a:ext cx="188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CPU (Processor)</a:t>
            </a:r>
          </a:p>
        </p:txBody>
      </p:sp>
      <p:sp>
        <p:nvSpPr>
          <p:cNvPr id="113684" name="Rectangle 22"/>
          <p:cNvSpPr>
            <a:spLocks noChangeArrowheads="1"/>
          </p:cNvSpPr>
          <p:nvPr/>
        </p:nvSpPr>
        <p:spPr bwMode="auto">
          <a:xfrm>
            <a:off x="1676400" y="25146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00000000</a:t>
            </a:r>
            <a:endParaRPr lang="en-US" altLang="en-US">
              <a:latin typeface="Arial" pitchFamily="34" charset="0"/>
            </a:endParaRPr>
          </a:p>
        </p:txBody>
      </p:sp>
      <p:sp>
        <p:nvSpPr>
          <p:cNvPr id="113685" name="Rectangle 23"/>
          <p:cNvSpPr>
            <a:spLocks noChangeArrowheads="1"/>
          </p:cNvSpPr>
          <p:nvPr/>
        </p:nvSpPr>
        <p:spPr bwMode="auto">
          <a:xfrm>
            <a:off x="1676400" y="28194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01001000</a:t>
            </a:r>
            <a:endParaRPr lang="en-US" altLang="en-US">
              <a:latin typeface="Arial" pitchFamily="34" charset="0"/>
            </a:endParaRPr>
          </a:p>
        </p:txBody>
      </p:sp>
      <p:sp>
        <p:nvSpPr>
          <p:cNvPr id="113686" name="Rectangle 24"/>
          <p:cNvSpPr>
            <a:spLocks noChangeArrowheads="1"/>
          </p:cNvSpPr>
          <p:nvPr/>
        </p:nvSpPr>
        <p:spPr bwMode="auto">
          <a:xfrm>
            <a:off x="1676400" y="33528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87" name="Text Box 25"/>
          <p:cNvSpPr txBox="1">
            <a:spLocks noChangeArrowheads="1"/>
          </p:cNvSpPr>
          <p:nvPr/>
        </p:nvSpPr>
        <p:spPr bwMode="auto">
          <a:xfrm>
            <a:off x="0" y="1828800"/>
            <a:ext cx="314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Instruction Pointer (Program Counter)</a:t>
            </a:r>
          </a:p>
        </p:txBody>
      </p:sp>
      <p:sp>
        <p:nvSpPr>
          <p:cNvPr id="113688" name="Line 26"/>
          <p:cNvSpPr>
            <a:spLocks noChangeShapeType="1"/>
          </p:cNvSpPr>
          <p:nvPr/>
        </p:nvSpPr>
        <p:spPr bwMode="auto">
          <a:xfrm>
            <a:off x="1371600" y="20574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689" name="Text Box 27"/>
          <p:cNvSpPr txBox="1">
            <a:spLocks noChangeArrowheads="1"/>
          </p:cNvSpPr>
          <p:nvPr/>
        </p:nvSpPr>
        <p:spPr bwMode="auto">
          <a:xfrm>
            <a:off x="-76200" y="2546350"/>
            <a:ext cx="10048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Instruction</a:t>
            </a:r>
          </a:p>
          <a:p>
            <a:pPr>
              <a:spcBef>
                <a:spcPct val="0"/>
              </a:spcBef>
            </a:pPr>
            <a:r>
              <a:rPr lang="en-US" altLang="en-US" sz="1400">
                <a:latin typeface="Arial" pitchFamily="34" charset="0"/>
              </a:rPr>
              <a:t> Register</a:t>
            </a:r>
          </a:p>
          <a:p>
            <a:pPr>
              <a:spcBef>
                <a:spcPct val="0"/>
              </a:spcBef>
            </a:pPr>
            <a:endParaRPr lang="en-US" altLang="en-US" sz="1400">
              <a:latin typeface="Arial" pitchFamily="34" charset="0"/>
            </a:endParaRPr>
          </a:p>
        </p:txBody>
      </p:sp>
      <p:sp>
        <p:nvSpPr>
          <p:cNvPr id="113690" name="Line 28"/>
          <p:cNvSpPr>
            <a:spLocks noChangeShapeType="1"/>
          </p:cNvSpPr>
          <p:nvPr/>
        </p:nvSpPr>
        <p:spPr bwMode="auto">
          <a:xfrm>
            <a:off x="762000" y="2895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3691" name="Rectangle 29"/>
          <p:cNvSpPr>
            <a:spLocks noChangeArrowheads="1"/>
          </p:cNvSpPr>
          <p:nvPr/>
        </p:nvSpPr>
        <p:spPr bwMode="auto">
          <a:xfrm>
            <a:off x="1600200" y="32766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3692" name="Rectangle 30"/>
          <p:cNvSpPr>
            <a:spLocks noChangeArrowheads="1"/>
          </p:cNvSpPr>
          <p:nvPr/>
        </p:nvSpPr>
        <p:spPr bwMode="auto">
          <a:xfrm>
            <a:off x="1524000" y="32004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10010011</a:t>
            </a:r>
            <a:endParaRPr lang="en-US" altLang="en-US">
              <a:latin typeface="Arial" pitchFamily="34" charset="0"/>
            </a:endParaRPr>
          </a:p>
        </p:txBody>
      </p:sp>
      <p:sp>
        <p:nvSpPr>
          <p:cNvPr id="113693" name="Text Box 31"/>
          <p:cNvSpPr txBox="1">
            <a:spLocks noChangeArrowheads="1"/>
          </p:cNvSpPr>
          <p:nvPr/>
        </p:nvSpPr>
        <p:spPr bwMode="auto">
          <a:xfrm>
            <a:off x="0" y="3149600"/>
            <a:ext cx="9350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Other </a:t>
            </a:r>
          </a:p>
          <a:p>
            <a:pPr>
              <a:spcBef>
                <a:spcPct val="0"/>
              </a:spcBef>
            </a:pPr>
            <a:r>
              <a:rPr lang="en-US" altLang="en-US" sz="1400">
                <a:latin typeface="Arial" pitchFamily="34" charset="0"/>
              </a:rPr>
              <a:t>Registers</a:t>
            </a:r>
            <a:endParaRPr lang="en-US" altLang="en-US">
              <a:latin typeface="Arial" pitchFamily="34" charset="0"/>
            </a:endParaRPr>
          </a:p>
        </p:txBody>
      </p:sp>
      <p:sp>
        <p:nvSpPr>
          <p:cNvPr id="113694" name="Line 32"/>
          <p:cNvSpPr>
            <a:spLocks noChangeShapeType="1"/>
          </p:cNvSpPr>
          <p:nvPr/>
        </p:nvSpPr>
        <p:spPr bwMode="auto">
          <a:xfrm>
            <a:off x="609600" y="3352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368005" y="577749"/>
            <a:ext cx="3505200" cy="830262"/>
          </a:xfrm>
          <a:prstGeom prst="roundRect">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
        <p:nvSpPr>
          <p:cNvPr id="20482" name="Text Box 5"/>
          <p:cNvSpPr txBox="1">
            <a:spLocks noChangeArrowheads="1"/>
          </p:cNvSpPr>
          <p:nvPr/>
        </p:nvSpPr>
        <p:spPr bwMode="auto">
          <a:xfrm>
            <a:off x="2590800" y="623548"/>
            <a:ext cx="25667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a:latin typeface="Cambria" pitchFamily="18" charset="0"/>
              </a:rPr>
              <a:t>JFLAP !</a:t>
            </a:r>
          </a:p>
        </p:txBody>
      </p:sp>
      <p:pic>
        <p:nvPicPr>
          <p:cNvPr id="253954" name="Picture 2"/>
          <p:cNvPicPr>
            <a:picLocks noChangeAspect="1" noChangeArrowheads="1"/>
          </p:cNvPicPr>
          <p:nvPr/>
        </p:nvPicPr>
        <p:blipFill>
          <a:blip r:embed="rId2"/>
          <a:srcRect/>
          <a:stretch>
            <a:fillRect/>
          </a:stretch>
        </p:blipFill>
        <p:spPr bwMode="auto">
          <a:xfrm>
            <a:off x="533400" y="2209800"/>
            <a:ext cx="7954963"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484" name="Text Box 5"/>
          <p:cNvSpPr txBox="1">
            <a:spLocks noChangeArrowheads="1"/>
          </p:cNvSpPr>
          <p:nvPr/>
        </p:nvSpPr>
        <p:spPr bwMode="auto">
          <a:xfrm>
            <a:off x="5334000" y="565717"/>
            <a:ext cx="3505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dirty="0">
                <a:latin typeface="Cambria" pitchFamily="18" charset="0"/>
              </a:rPr>
              <a:t>graphical state-machine builder for </a:t>
            </a:r>
            <a:r>
              <a:rPr lang="en-US" altLang="en-US" dirty="0" smtClean="0">
                <a:latin typeface="Cambria" pitchFamily="18" charset="0"/>
              </a:rPr>
              <a:t>hw12</a:t>
            </a:r>
            <a:endParaRPr lang="en-US" altLang="en-US" dirty="0">
              <a:latin typeface="Cambria" pitchFamily="18" charset="0"/>
            </a:endParaRPr>
          </a:p>
        </p:txBody>
      </p:sp>
      <p:pic>
        <p:nvPicPr>
          <p:cNvPr id="253955" name="Picture 3"/>
          <p:cNvPicPr>
            <a:picLocks noChangeAspect="1" noChangeArrowheads="1"/>
          </p:cNvPicPr>
          <p:nvPr/>
        </p:nvPicPr>
        <p:blipFill rotWithShape="1">
          <a:blip r:embed="rId3"/>
          <a:srcRect l="31380" t="20316" r="12959" b="29274"/>
          <a:stretch/>
        </p:blipFill>
        <p:spPr bwMode="auto">
          <a:xfrm>
            <a:off x="152400" y="277813"/>
            <a:ext cx="2362200" cy="1406071"/>
          </a:xfrm>
          <a:prstGeom prst="rect">
            <a:avLst/>
          </a:prstGeom>
          <a:noFill/>
          <a:ln w="9525" cap="flat" cmpd="sng">
            <a:solidFill>
              <a:schemeClr val="bg1">
                <a:lumMod val="75000"/>
              </a:schemeClr>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 name="Down Arrow 2"/>
          <p:cNvSpPr/>
          <p:nvPr/>
        </p:nvSpPr>
        <p:spPr bwMode="auto">
          <a:xfrm>
            <a:off x="3352800" y="1408011"/>
            <a:ext cx="814136" cy="1066485"/>
          </a:xfrm>
          <a:prstGeom prst="downArrow">
            <a:avLst/>
          </a:prstGeom>
          <a:solidFill>
            <a:srgbClr val="CCECFF"/>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304800" y="152400"/>
            <a:ext cx="8534400" cy="1143000"/>
          </a:xfrm>
        </p:spPr>
        <p:txBody>
          <a:bodyPr/>
          <a:lstStyle/>
          <a:p>
            <a:pPr eaLnBrk="1" hangingPunct="1"/>
            <a:r>
              <a:rPr lang="en-US" altLang="en-US" sz="4000" smtClean="0"/>
              <a:t>Developing a Model of a Computer…</a:t>
            </a:r>
            <a:endParaRPr lang="en-US" altLang="en-US" smtClean="0"/>
          </a:p>
        </p:txBody>
      </p:sp>
      <p:grpSp>
        <p:nvGrpSpPr>
          <p:cNvPr id="114691" name="Group 3"/>
          <p:cNvGrpSpPr>
            <a:grpSpLocks/>
          </p:cNvGrpSpPr>
          <p:nvPr/>
        </p:nvGrpSpPr>
        <p:grpSpPr bwMode="auto">
          <a:xfrm>
            <a:off x="533400" y="1447800"/>
            <a:ext cx="8218488" cy="180975"/>
            <a:chOff x="295" y="1311"/>
            <a:chExt cx="5177" cy="114"/>
          </a:xfrm>
        </p:grpSpPr>
        <p:sp>
          <p:nvSpPr>
            <p:cNvPr id="11472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72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14692" name="Rectangle 6"/>
          <p:cNvSpPr>
            <a:spLocks noChangeArrowheads="1"/>
          </p:cNvSpPr>
          <p:nvPr/>
        </p:nvSpPr>
        <p:spPr bwMode="auto">
          <a:xfrm>
            <a:off x="3733800" y="22860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693" name="Rectangle 7"/>
          <p:cNvSpPr>
            <a:spLocks noChangeArrowheads="1"/>
          </p:cNvSpPr>
          <p:nvPr/>
        </p:nvSpPr>
        <p:spPr bwMode="auto">
          <a:xfrm>
            <a:off x="3733800" y="25146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694" name="Rectangle 8"/>
          <p:cNvSpPr>
            <a:spLocks noChangeArrowheads="1"/>
          </p:cNvSpPr>
          <p:nvPr/>
        </p:nvSpPr>
        <p:spPr bwMode="auto">
          <a:xfrm>
            <a:off x="3733800" y="27432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695" name="Rectangle 9"/>
          <p:cNvSpPr>
            <a:spLocks noChangeArrowheads="1"/>
          </p:cNvSpPr>
          <p:nvPr/>
        </p:nvSpPr>
        <p:spPr bwMode="auto">
          <a:xfrm>
            <a:off x="3733800" y="29718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696" name="Rectangle 10"/>
          <p:cNvSpPr>
            <a:spLocks noChangeArrowheads="1"/>
          </p:cNvSpPr>
          <p:nvPr/>
        </p:nvSpPr>
        <p:spPr bwMode="auto">
          <a:xfrm>
            <a:off x="3733800" y="32004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697" name="Rectangle 11"/>
          <p:cNvSpPr>
            <a:spLocks noChangeArrowheads="1"/>
          </p:cNvSpPr>
          <p:nvPr/>
        </p:nvSpPr>
        <p:spPr bwMode="auto">
          <a:xfrm>
            <a:off x="3733800" y="34290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698" name="Rectangle 12"/>
          <p:cNvSpPr>
            <a:spLocks noChangeArrowheads="1"/>
          </p:cNvSpPr>
          <p:nvPr/>
        </p:nvSpPr>
        <p:spPr bwMode="auto">
          <a:xfrm>
            <a:off x="3733800" y="36576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699" name="Rectangle 13"/>
          <p:cNvSpPr>
            <a:spLocks noChangeArrowheads="1"/>
          </p:cNvSpPr>
          <p:nvPr/>
        </p:nvSpPr>
        <p:spPr bwMode="auto">
          <a:xfrm>
            <a:off x="3733800" y="38862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700" name="Rectangle 14"/>
          <p:cNvSpPr>
            <a:spLocks noChangeArrowheads="1"/>
          </p:cNvSpPr>
          <p:nvPr/>
        </p:nvSpPr>
        <p:spPr bwMode="auto">
          <a:xfrm>
            <a:off x="3733800" y="41148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701" name="Rectangle 15"/>
          <p:cNvSpPr>
            <a:spLocks noChangeArrowheads="1"/>
          </p:cNvSpPr>
          <p:nvPr/>
        </p:nvSpPr>
        <p:spPr bwMode="auto">
          <a:xfrm>
            <a:off x="3733800" y="47244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702" name="Rectangle 16"/>
          <p:cNvSpPr>
            <a:spLocks noChangeArrowheads="1"/>
          </p:cNvSpPr>
          <p:nvPr/>
        </p:nvSpPr>
        <p:spPr bwMode="auto">
          <a:xfrm>
            <a:off x="3733800" y="49530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703" name="Text Box 17"/>
          <p:cNvSpPr txBox="1">
            <a:spLocks noChangeArrowheads="1"/>
          </p:cNvSpPr>
          <p:nvPr/>
        </p:nvSpPr>
        <p:spPr bwMode="auto">
          <a:xfrm>
            <a:off x="3581400" y="5410200"/>
            <a:ext cx="224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RAM (Memory)</a:t>
            </a:r>
          </a:p>
        </p:txBody>
      </p:sp>
      <p:sp>
        <p:nvSpPr>
          <p:cNvPr id="114704" name="Rectangle 18"/>
          <p:cNvSpPr>
            <a:spLocks noChangeArrowheads="1"/>
          </p:cNvSpPr>
          <p:nvPr/>
        </p:nvSpPr>
        <p:spPr bwMode="auto">
          <a:xfrm>
            <a:off x="3787775" y="2254250"/>
            <a:ext cx="97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01001000</a:t>
            </a:r>
            <a:endParaRPr lang="en-US" altLang="en-US">
              <a:latin typeface="Arial" pitchFamily="34" charset="0"/>
            </a:endParaRPr>
          </a:p>
        </p:txBody>
      </p:sp>
      <p:sp>
        <p:nvSpPr>
          <p:cNvPr id="114705" name="Rectangle 19"/>
          <p:cNvSpPr>
            <a:spLocks noChangeArrowheads="1"/>
          </p:cNvSpPr>
          <p:nvPr/>
        </p:nvSpPr>
        <p:spPr bwMode="auto">
          <a:xfrm>
            <a:off x="3789363" y="2492375"/>
            <a:ext cx="97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11001000</a:t>
            </a:r>
            <a:endParaRPr lang="en-US" altLang="en-US">
              <a:latin typeface="Arial" pitchFamily="34" charset="0"/>
            </a:endParaRPr>
          </a:p>
        </p:txBody>
      </p:sp>
      <p:sp>
        <p:nvSpPr>
          <p:cNvPr id="114706" name="Rectangle 20"/>
          <p:cNvSpPr>
            <a:spLocks noChangeArrowheads="1"/>
          </p:cNvSpPr>
          <p:nvPr/>
        </p:nvSpPr>
        <p:spPr bwMode="auto">
          <a:xfrm>
            <a:off x="838200" y="2286000"/>
            <a:ext cx="2286000" cy="14478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114707" name="Text Box 21"/>
          <p:cNvSpPr txBox="1">
            <a:spLocks noChangeArrowheads="1"/>
          </p:cNvSpPr>
          <p:nvPr/>
        </p:nvSpPr>
        <p:spPr bwMode="auto">
          <a:xfrm>
            <a:off x="990600" y="3886200"/>
            <a:ext cx="188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CPU (Processor)</a:t>
            </a:r>
          </a:p>
        </p:txBody>
      </p:sp>
      <p:sp>
        <p:nvSpPr>
          <p:cNvPr id="114708" name="Rectangle 22"/>
          <p:cNvSpPr>
            <a:spLocks noChangeArrowheads="1"/>
          </p:cNvSpPr>
          <p:nvPr/>
        </p:nvSpPr>
        <p:spPr bwMode="auto">
          <a:xfrm>
            <a:off x="1676400" y="25146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00000000</a:t>
            </a:r>
            <a:endParaRPr lang="en-US" altLang="en-US">
              <a:latin typeface="Arial" pitchFamily="34" charset="0"/>
            </a:endParaRPr>
          </a:p>
        </p:txBody>
      </p:sp>
      <p:sp>
        <p:nvSpPr>
          <p:cNvPr id="114709" name="Rectangle 23"/>
          <p:cNvSpPr>
            <a:spLocks noChangeArrowheads="1"/>
          </p:cNvSpPr>
          <p:nvPr/>
        </p:nvSpPr>
        <p:spPr bwMode="auto">
          <a:xfrm>
            <a:off x="1676400" y="28194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01001000</a:t>
            </a:r>
            <a:endParaRPr lang="en-US" altLang="en-US">
              <a:latin typeface="Arial" pitchFamily="34" charset="0"/>
            </a:endParaRPr>
          </a:p>
        </p:txBody>
      </p:sp>
      <p:sp>
        <p:nvSpPr>
          <p:cNvPr id="114710" name="Rectangle 24"/>
          <p:cNvSpPr>
            <a:spLocks noChangeArrowheads="1"/>
          </p:cNvSpPr>
          <p:nvPr/>
        </p:nvSpPr>
        <p:spPr bwMode="auto">
          <a:xfrm>
            <a:off x="1676400" y="33528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711" name="Text Box 25"/>
          <p:cNvSpPr txBox="1">
            <a:spLocks noChangeArrowheads="1"/>
          </p:cNvSpPr>
          <p:nvPr/>
        </p:nvSpPr>
        <p:spPr bwMode="auto">
          <a:xfrm>
            <a:off x="0" y="1828800"/>
            <a:ext cx="314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Instruction Pointer (Program Counter)</a:t>
            </a:r>
          </a:p>
        </p:txBody>
      </p:sp>
      <p:sp>
        <p:nvSpPr>
          <p:cNvPr id="114712" name="Line 26"/>
          <p:cNvSpPr>
            <a:spLocks noChangeShapeType="1"/>
          </p:cNvSpPr>
          <p:nvPr/>
        </p:nvSpPr>
        <p:spPr bwMode="auto">
          <a:xfrm>
            <a:off x="1371600" y="20574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713" name="Text Box 27"/>
          <p:cNvSpPr txBox="1">
            <a:spLocks noChangeArrowheads="1"/>
          </p:cNvSpPr>
          <p:nvPr/>
        </p:nvSpPr>
        <p:spPr bwMode="auto">
          <a:xfrm>
            <a:off x="-76200" y="2546350"/>
            <a:ext cx="10048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Instruction</a:t>
            </a:r>
          </a:p>
          <a:p>
            <a:pPr>
              <a:spcBef>
                <a:spcPct val="0"/>
              </a:spcBef>
            </a:pPr>
            <a:r>
              <a:rPr lang="en-US" altLang="en-US" sz="1400">
                <a:latin typeface="Arial" pitchFamily="34" charset="0"/>
              </a:rPr>
              <a:t> Register</a:t>
            </a:r>
          </a:p>
          <a:p>
            <a:pPr>
              <a:spcBef>
                <a:spcPct val="0"/>
              </a:spcBef>
            </a:pPr>
            <a:endParaRPr lang="en-US" altLang="en-US" sz="1400">
              <a:latin typeface="Arial" pitchFamily="34" charset="0"/>
            </a:endParaRPr>
          </a:p>
        </p:txBody>
      </p:sp>
      <p:sp>
        <p:nvSpPr>
          <p:cNvPr id="114714" name="Line 28"/>
          <p:cNvSpPr>
            <a:spLocks noChangeShapeType="1"/>
          </p:cNvSpPr>
          <p:nvPr/>
        </p:nvSpPr>
        <p:spPr bwMode="auto">
          <a:xfrm>
            <a:off x="762000" y="2895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715" name="Rectangle 29"/>
          <p:cNvSpPr>
            <a:spLocks noChangeArrowheads="1"/>
          </p:cNvSpPr>
          <p:nvPr/>
        </p:nvSpPr>
        <p:spPr bwMode="auto">
          <a:xfrm>
            <a:off x="1600200" y="32766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4716" name="Rectangle 30"/>
          <p:cNvSpPr>
            <a:spLocks noChangeArrowheads="1"/>
          </p:cNvSpPr>
          <p:nvPr/>
        </p:nvSpPr>
        <p:spPr bwMode="auto">
          <a:xfrm>
            <a:off x="1524000" y="32004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10010011</a:t>
            </a:r>
            <a:endParaRPr lang="en-US" altLang="en-US">
              <a:latin typeface="Arial" pitchFamily="34" charset="0"/>
            </a:endParaRPr>
          </a:p>
        </p:txBody>
      </p:sp>
      <p:sp>
        <p:nvSpPr>
          <p:cNvPr id="114717" name="Text Box 31"/>
          <p:cNvSpPr txBox="1">
            <a:spLocks noChangeArrowheads="1"/>
          </p:cNvSpPr>
          <p:nvPr/>
        </p:nvSpPr>
        <p:spPr bwMode="auto">
          <a:xfrm>
            <a:off x="0" y="3149600"/>
            <a:ext cx="9350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Other </a:t>
            </a:r>
          </a:p>
          <a:p>
            <a:pPr>
              <a:spcBef>
                <a:spcPct val="0"/>
              </a:spcBef>
            </a:pPr>
            <a:r>
              <a:rPr lang="en-US" altLang="en-US" sz="1400">
                <a:latin typeface="Arial" pitchFamily="34" charset="0"/>
              </a:rPr>
              <a:t>Registers</a:t>
            </a:r>
            <a:endParaRPr lang="en-US" altLang="en-US">
              <a:latin typeface="Arial" pitchFamily="34" charset="0"/>
            </a:endParaRPr>
          </a:p>
        </p:txBody>
      </p:sp>
      <p:sp>
        <p:nvSpPr>
          <p:cNvPr id="114718" name="Line 32"/>
          <p:cNvSpPr>
            <a:spLocks noChangeShapeType="1"/>
          </p:cNvSpPr>
          <p:nvPr/>
        </p:nvSpPr>
        <p:spPr bwMode="auto">
          <a:xfrm>
            <a:off x="609600" y="33528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719" name="Line 33"/>
          <p:cNvSpPr>
            <a:spLocks noChangeShapeType="1"/>
          </p:cNvSpPr>
          <p:nvPr/>
        </p:nvSpPr>
        <p:spPr bwMode="auto">
          <a:xfrm>
            <a:off x="5791200" y="1828800"/>
            <a:ext cx="0" cy="4724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4720" name="Rectangle 34"/>
          <p:cNvSpPr>
            <a:spLocks noChangeArrowheads="1"/>
          </p:cNvSpPr>
          <p:nvPr/>
        </p:nvSpPr>
        <p:spPr bwMode="auto">
          <a:xfrm>
            <a:off x="6781800" y="2133600"/>
            <a:ext cx="1676400" cy="1752600"/>
          </a:xfrm>
          <a:prstGeom prst="rect">
            <a:avLst/>
          </a:prstGeom>
          <a:solidFill>
            <a:srgbClr val="E3E05C"/>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10101010001000</a:t>
            </a:r>
          </a:p>
          <a:p>
            <a:pPr algn="ctr">
              <a:spcBef>
                <a:spcPct val="0"/>
              </a:spcBef>
            </a:pPr>
            <a:r>
              <a:rPr lang="en-US" altLang="en-US" sz="1600">
                <a:latin typeface="Arial" pitchFamily="34" charset="0"/>
              </a:rPr>
              <a:t>10001010101010</a:t>
            </a:r>
          </a:p>
          <a:p>
            <a:pPr algn="ctr">
              <a:spcBef>
                <a:spcPct val="0"/>
              </a:spcBef>
            </a:pPr>
            <a:r>
              <a:rPr lang="en-US" altLang="en-US" sz="1600">
                <a:latin typeface="Arial" pitchFamily="34" charset="0"/>
              </a:rPr>
              <a:t>00101010101010</a:t>
            </a:r>
          </a:p>
          <a:p>
            <a:pPr algn="ctr">
              <a:spcBef>
                <a:spcPct val="0"/>
              </a:spcBef>
            </a:pPr>
            <a:r>
              <a:rPr lang="en-US" altLang="en-US" sz="1600">
                <a:latin typeface="Arial" pitchFamily="34" charset="0"/>
              </a:rPr>
              <a:t>10101011010100</a:t>
            </a:r>
          </a:p>
          <a:p>
            <a:pPr algn="ctr">
              <a:spcBef>
                <a:spcPct val="0"/>
              </a:spcBef>
            </a:pPr>
            <a:r>
              <a:rPr lang="en-US" altLang="en-US" sz="1600">
                <a:latin typeface="Arial" pitchFamily="34" charset="0"/>
              </a:rPr>
              <a:t>00000010010000</a:t>
            </a:r>
          </a:p>
          <a:p>
            <a:pPr algn="ctr">
              <a:spcBef>
                <a:spcPct val="0"/>
              </a:spcBef>
            </a:pPr>
            <a:r>
              <a:rPr lang="en-US" altLang="en-US" sz="1600">
                <a:latin typeface="Arial" pitchFamily="34" charset="0"/>
              </a:rPr>
              <a:t>11110000000010</a:t>
            </a:r>
          </a:p>
          <a:p>
            <a:pPr algn="ctr">
              <a:spcBef>
                <a:spcPct val="0"/>
              </a:spcBef>
            </a:pPr>
            <a:r>
              <a:rPr lang="en-US" altLang="en-US" sz="1600">
                <a:latin typeface="Arial" pitchFamily="34" charset="0"/>
              </a:rPr>
              <a:t>00000101011101</a:t>
            </a:r>
            <a:endParaRPr lang="en-US" altLang="en-US">
              <a:latin typeface="Arial" pitchFamily="34" charset="0"/>
            </a:endParaRPr>
          </a:p>
        </p:txBody>
      </p:sp>
      <p:sp>
        <p:nvSpPr>
          <p:cNvPr id="114721" name="Rectangle 35"/>
          <p:cNvSpPr>
            <a:spLocks noChangeArrowheads="1"/>
          </p:cNvSpPr>
          <p:nvPr/>
        </p:nvSpPr>
        <p:spPr bwMode="auto">
          <a:xfrm>
            <a:off x="6553200" y="2438400"/>
            <a:ext cx="1676400" cy="1752600"/>
          </a:xfrm>
          <a:prstGeom prst="rect">
            <a:avLst/>
          </a:prstGeom>
          <a:solidFill>
            <a:srgbClr val="E3E05C"/>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10101010001000</a:t>
            </a:r>
          </a:p>
          <a:p>
            <a:pPr algn="ctr">
              <a:spcBef>
                <a:spcPct val="0"/>
              </a:spcBef>
            </a:pPr>
            <a:r>
              <a:rPr lang="en-US" altLang="en-US" sz="1600">
                <a:latin typeface="Arial" pitchFamily="34" charset="0"/>
              </a:rPr>
              <a:t>10001010101010</a:t>
            </a:r>
          </a:p>
          <a:p>
            <a:pPr algn="ctr">
              <a:spcBef>
                <a:spcPct val="0"/>
              </a:spcBef>
            </a:pPr>
            <a:r>
              <a:rPr lang="en-US" altLang="en-US" sz="1600">
                <a:latin typeface="Arial" pitchFamily="34" charset="0"/>
              </a:rPr>
              <a:t>00101010101010</a:t>
            </a:r>
          </a:p>
          <a:p>
            <a:pPr algn="ctr">
              <a:spcBef>
                <a:spcPct val="0"/>
              </a:spcBef>
            </a:pPr>
            <a:r>
              <a:rPr lang="en-US" altLang="en-US" sz="1600">
                <a:latin typeface="Arial" pitchFamily="34" charset="0"/>
              </a:rPr>
              <a:t>10101011010100</a:t>
            </a:r>
          </a:p>
          <a:p>
            <a:pPr algn="ctr">
              <a:spcBef>
                <a:spcPct val="0"/>
              </a:spcBef>
            </a:pPr>
            <a:r>
              <a:rPr lang="en-US" altLang="en-US" sz="1600">
                <a:latin typeface="Arial" pitchFamily="34" charset="0"/>
              </a:rPr>
              <a:t>00000010010000</a:t>
            </a:r>
          </a:p>
          <a:p>
            <a:pPr algn="ctr">
              <a:spcBef>
                <a:spcPct val="0"/>
              </a:spcBef>
            </a:pPr>
            <a:r>
              <a:rPr lang="en-US" altLang="en-US" sz="1600">
                <a:latin typeface="Arial" pitchFamily="34" charset="0"/>
              </a:rPr>
              <a:t>11110000000010</a:t>
            </a:r>
          </a:p>
          <a:p>
            <a:pPr algn="ctr">
              <a:spcBef>
                <a:spcPct val="0"/>
              </a:spcBef>
            </a:pPr>
            <a:r>
              <a:rPr lang="en-US" altLang="en-US" sz="1600">
                <a:latin typeface="Arial" pitchFamily="34" charset="0"/>
              </a:rPr>
              <a:t>00000101011101</a:t>
            </a:r>
            <a:endParaRPr lang="en-US" altLang="en-US">
              <a:latin typeface="Arial" pitchFamily="34" charset="0"/>
            </a:endParaRPr>
          </a:p>
        </p:txBody>
      </p:sp>
      <p:sp>
        <p:nvSpPr>
          <p:cNvPr id="114722" name="Rectangle 36"/>
          <p:cNvSpPr>
            <a:spLocks noChangeArrowheads="1"/>
          </p:cNvSpPr>
          <p:nvPr/>
        </p:nvSpPr>
        <p:spPr bwMode="auto">
          <a:xfrm>
            <a:off x="6324600" y="2667000"/>
            <a:ext cx="1676400" cy="1752600"/>
          </a:xfrm>
          <a:prstGeom prst="rect">
            <a:avLst/>
          </a:prstGeom>
          <a:solidFill>
            <a:srgbClr val="E3E05C"/>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10101010001000</a:t>
            </a:r>
          </a:p>
          <a:p>
            <a:pPr algn="ctr">
              <a:spcBef>
                <a:spcPct val="0"/>
              </a:spcBef>
            </a:pPr>
            <a:r>
              <a:rPr lang="en-US" altLang="en-US" sz="1600">
                <a:latin typeface="Arial" pitchFamily="34" charset="0"/>
              </a:rPr>
              <a:t>10001010101010</a:t>
            </a:r>
          </a:p>
          <a:p>
            <a:pPr algn="ctr">
              <a:spcBef>
                <a:spcPct val="0"/>
              </a:spcBef>
            </a:pPr>
            <a:r>
              <a:rPr lang="en-US" altLang="en-US" sz="1600">
                <a:latin typeface="Arial" pitchFamily="34" charset="0"/>
              </a:rPr>
              <a:t>00101010101010</a:t>
            </a:r>
          </a:p>
          <a:p>
            <a:pPr algn="ctr">
              <a:spcBef>
                <a:spcPct val="0"/>
              </a:spcBef>
            </a:pPr>
            <a:r>
              <a:rPr lang="en-US" altLang="en-US" sz="1600">
                <a:latin typeface="Arial" pitchFamily="34" charset="0"/>
              </a:rPr>
              <a:t>10101011010100</a:t>
            </a:r>
          </a:p>
          <a:p>
            <a:pPr algn="ctr">
              <a:spcBef>
                <a:spcPct val="0"/>
              </a:spcBef>
            </a:pPr>
            <a:r>
              <a:rPr lang="en-US" altLang="en-US" sz="1600">
                <a:latin typeface="Arial" pitchFamily="34" charset="0"/>
              </a:rPr>
              <a:t>00000010010000</a:t>
            </a:r>
          </a:p>
          <a:p>
            <a:pPr algn="ctr">
              <a:spcBef>
                <a:spcPct val="0"/>
              </a:spcBef>
            </a:pPr>
            <a:r>
              <a:rPr lang="en-US" altLang="en-US" sz="1600">
                <a:latin typeface="Arial" pitchFamily="34" charset="0"/>
              </a:rPr>
              <a:t>11110000000010</a:t>
            </a:r>
          </a:p>
          <a:p>
            <a:pPr algn="ctr">
              <a:spcBef>
                <a:spcPct val="0"/>
              </a:spcBef>
            </a:pPr>
            <a:r>
              <a:rPr lang="en-US" altLang="en-US" sz="1600">
                <a:latin typeface="Arial" pitchFamily="34" charset="0"/>
              </a:rPr>
              <a:t>00000101011101</a:t>
            </a:r>
            <a:endParaRPr lang="en-US" altLang="en-US">
              <a:latin typeface="Arial" pitchFamily="34" charset="0"/>
            </a:endParaRPr>
          </a:p>
        </p:txBody>
      </p:sp>
      <p:sp>
        <p:nvSpPr>
          <p:cNvPr id="114723" name="Rectangle 37"/>
          <p:cNvSpPr>
            <a:spLocks noChangeArrowheads="1"/>
          </p:cNvSpPr>
          <p:nvPr/>
        </p:nvSpPr>
        <p:spPr bwMode="auto">
          <a:xfrm>
            <a:off x="6096000" y="2895600"/>
            <a:ext cx="1676400" cy="1752600"/>
          </a:xfrm>
          <a:prstGeom prst="rect">
            <a:avLst/>
          </a:prstGeom>
          <a:solidFill>
            <a:srgbClr val="E3E05C"/>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10101010001000</a:t>
            </a:r>
          </a:p>
          <a:p>
            <a:pPr algn="ctr">
              <a:spcBef>
                <a:spcPct val="0"/>
              </a:spcBef>
            </a:pPr>
            <a:r>
              <a:rPr lang="en-US" altLang="en-US" sz="1600">
                <a:latin typeface="Arial" pitchFamily="34" charset="0"/>
              </a:rPr>
              <a:t>10001010101010</a:t>
            </a:r>
          </a:p>
          <a:p>
            <a:pPr algn="ctr">
              <a:spcBef>
                <a:spcPct val="0"/>
              </a:spcBef>
            </a:pPr>
            <a:r>
              <a:rPr lang="en-US" altLang="en-US" sz="1600">
                <a:latin typeface="Arial" pitchFamily="34" charset="0"/>
              </a:rPr>
              <a:t>00101010101010</a:t>
            </a:r>
          </a:p>
          <a:p>
            <a:pPr algn="ctr">
              <a:spcBef>
                <a:spcPct val="0"/>
              </a:spcBef>
            </a:pPr>
            <a:r>
              <a:rPr lang="en-US" altLang="en-US" sz="1600">
                <a:latin typeface="Arial" pitchFamily="34" charset="0"/>
              </a:rPr>
              <a:t>10101011010100</a:t>
            </a:r>
          </a:p>
          <a:p>
            <a:pPr algn="ctr">
              <a:spcBef>
                <a:spcPct val="0"/>
              </a:spcBef>
            </a:pPr>
            <a:r>
              <a:rPr lang="en-US" altLang="en-US" sz="1600">
                <a:latin typeface="Arial" pitchFamily="34" charset="0"/>
              </a:rPr>
              <a:t>00000010010000</a:t>
            </a:r>
          </a:p>
          <a:p>
            <a:pPr algn="ctr">
              <a:spcBef>
                <a:spcPct val="0"/>
              </a:spcBef>
            </a:pPr>
            <a:r>
              <a:rPr lang="en-US" altLang="en-US" sz="1600">
                <a:latin typeface="Arial" pitchFamily="34" charset="0"/>
              </a:rPr>
              <a:t>11110000000010</a:t>
            </a:r>
          </a:p>
          <a:p>
            <a:pPr algn="ctr">
              <a:spcBef>
                <a:spcPct val="0"/>
              </a:spcBef>
            </a:pPr>
            <a:r>
              <a:rPr lang="en-US" altLang="en-US" sz="1600">
                <a:latin typeface="Arial" pitchFamily="34" charset="0"/>
              </a:rPr>
              <a:t>00000101011101</a:t>
            </a:r>
            <a:endParaRPr lang="en-US" altLang="en-US">
              <a:latin typeface="Arial" pitchFamily="34" charset="0"/>
            </a:endParaRPr>
          </a:p>
        </p:txBody>
      </p:sp>
      <p:sp>
        <p:nvSpPr>
          <p:cNvPr id="114724" name="Line 38"/>
          <p:cNvSpPr>
            <a:spLocks noChangeShapeType="1"/>
          </p:cNvSpPr>
          <p:nvPr/>
        </p:nvSpPr>
        <p:spPr bwMode="auto">
          <a:xfrm flipV="1">
            <a:off x="8229600" y="4038600"/>
            <a:ext cx="533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4725" name="Text Box 39"/>
          <p:cNvSpPr txBox="1">
            <a:spLocks noChangeArrowheads="1"/>
          </p:cNvSpPr>
          <p:nvPr/>
        </p:nvSpPr>
        <p:spPr bwMode="auto">
          <a:xfrm>
            <a:off x="7772400" y="48768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Time</a:t>
            </a:r>
          </a:p>
        </p:txBody>
      </p:sp>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2"/>
          <p:cNvGrpSpPr>
            <a:grpSpLocks/>
          </p:cNvGrpSpPr>
          <p:nvPr/>
        </p:nvGrpSpPr>
        <p:grpSpPr bwMode="auto">
          <a:xfrm>
            <a:off x="436563" y="1116013"/>
            <a:ext cx="8218487" cy="180975"/>
            <a:chOff x="295" y="1311"/>
            <a:chExt cx="5177" cy="114"/>
          </a:xfrm>
        </p:grpSpPr>
        <p:sp>
          <p:nvSpPr>
            <p:cNvPr id="11573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573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15715" name="Text Box 5"/>
          <p:cNvSpPr txBox="1">
            <a:spLocks noChangeArrowheads="1"/>
          </p:cNvSpPr>
          <p:nvPr/>
        </p:nvSpPr>
        <p:spPr bwMode="auto">
          <a:xfrm>
            <a:off x="715963" y="265113"/>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But what is </a:t>
            </a:r>
            <a:r>
              <a:rPr lang="en-US" altLang="en-US" sz="4400" b="1" i="1">
                <a:latin typeface="Times" pitchFamily="-106" charset="0"/>
              </a:rPr>
              <a:t>computation</a:t>
            </a:r>
            <a:r>
              <a:rPr lang="en-US" altLang="en-US" sz="4400">
                <a:latin typeface="Times" pitchFamily="-106" charset="0"/>
              </a:rPr>
              <a:t> ?</a:t>
            </a:r>
          </a:p>
        </p:txBody>
      </p:sp>
      <p:sp>
        <p:nvSpPr>
          <p:cNvPr id="115716" name="Text Box 6"/>
          <p:cNvSpPr txBox="1">
            <a:spLocks noChangeArrowheads="1"/>
          </p:cNvSpPr>
          <p:nvPr/>
        </p:nvSpPr>
        <p:spPr bwMode="auto">
          <a:xfrm>
            <a:off x="388938" y="1454150"/>
            <a:ext cx="62372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3200">
                <a:solidFill>
                  <a:srgbClr val="0900FF"/>
                </a:solidFill>
                <a:latin typeface="Times" pitchFamily="-106" charset="0"/>
              </a:rPr>
              <a:t>The fundamental model:</a:t>
            </a:r>
          </a:p>
        </p:txBody>
      </p:sp>
      <p:sp>
        <p:nvSpPr>
          <p:cNvPr id="115717" name="Text Box 7"/>
          <p:cNvSpPr txBox="1">
            <a:spLocks noChangeArrowheads="1"/>
          </p:cNvSpPr>
          <p:nvPr/>
        </p:nvSpPr>
        <p:spPr bwMode="auto">
          <a:xfrm>
            <a:off x="1049338" y="2287588"/>
            <a:ext cx="5810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Times" pitchFamily="-106" charset="0"/>
              </a:rPr>
              <a:t>A </a:t>
            </a:r>
            <a:r>
              <a:rPr lang="en-US" altLang="en-US" b="1">
                <a:latin typeface="Times" pitchFamily="-106" charset="0"/>
              </a:rPr>
              <a:t>string</a:t>
            </a:r>
            <a:r>
              <a:rPr lang="en-US" altLang="en-US">
                <a:latin typeface="Times" pitchFamily="-106" charset="0"/>
              </a:rPr>
              <a:t> is a sequence of legal characters:      </a:t>
            </a:r>
          </a:p>
        </p:txBody>
      </p:sp>
      <p:sp>
        <p:nvSpPr>
          <p:cNvPr id="115718" name="Text Box 8"/>
          <p:cNvSpPr txBox="1">
            <a:spLocks noChangeArrowheads="1"/>
          </p:cNvSpPr>
          <p:nvPr/>
        </p:nvSpPr>
        <p:spPr bwMode="auto">
          <a:xfrm>
            <a:off x="1046163" y="3433763"/>
            <a:ext cx="5373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Times" pitchFamily="-106" charset="0"/>
              </a:rPr>
              <a:t>A </a:t>
            </a:r>
            <a:r>
              <a:rPr lang="en-US" altLang="en-US" b="1">
                <a:latin typeface="Times" pitchFamily="-106" charset="0"/>
              </a:rPr>
              <a:t>language</a:t>
            </a:r>
            <a:r>
              <a:rPr lang="en-US" altLang="en-US">
                <a:latin typeface="Times" pitchFamily="-106" charset="0"/>
              </a:rPr>
              <a:t> is a set of strings</a:t>
            </a:r>
          </a:p>
        </p:txBody>
      </p:sp>
      <p:sp>
        <p:nvSpPr>
          <p:cNvPr id="115719" name="Text Box 9"/>
          <p:cNvSpPr txBox="1">
            <a:spLocks noChangeArrowheads="1"/>
          </p:cNvSpPr>
          <p:nvPr/>
        </p:nvSpPr>
        <p:spPr bwMode="auto">
          <a:xfrm>
            <a:off x="6961188" y="2024063"/>
            <a:ext cx="1058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000">
                <a:latin typeface="Arial" pitchFamily="34" charset="0"/>
              </a:rPr>
              <a:t>01</a:t>
            </a:r>
          </a:p>
        </p:txBody>
      </p:sp>
      <p:sp>
        <p:nvSpPr>
          <p:cNvPr id="115720" name="Text Box 10"/>
          <p:cNvSpPr txBox="1">
            <a:spLocks noChangeArrowheads="1"/>
          </p:cNvSpPr>
          <p:nvPr/>
        </p:nvSpPr>
        <p:spPr bwMode="auto">
          <a:xfrm>
            <a:off x="6977063" y="2371725"/>
            <a:ext cx="1058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000">
                <a:latin typeface="Arial" pitchFamily="34" charset="0"/>
              </a:rPr>
              <a:t>0011</a:t>
            </a:r>
          </a:p>
        </p:txBody>
      </p:sp>
      <p:sp>
        <p:nvSpPr>
          <p:cNvPr id="115721" name="Text Box 11"/>
          <p:cNvSpPr txBox="1">
            <a:spLocks noChangeArrowheads="1"/>
          </p:cNvSpPr>
          <p:nvPr/>
        </p:nvSpPr>
        <p:spPr bwMode="auto">
          <a:xfrm>
            <a:off x="6880225" y="2749550"/>
            <a:ext cx="1271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000">
                <a:latin typeface="Arial" pitchFamily="34" charset="0"/>
              </a:rPr>
              <a:t>000111</a:t>
            </a:r>
          </a:p>
        </p:txBody>
      </p:sp>
      <p:sp>
        <p:nvSpPr>
          <p:cNvPr id="115722" name="Line 12"/>
          <p:cNvSpPr>
            <a:spLocks noChangeShapeType="1"/>
          </p:cNvSpPr>
          <p:nvPr/>
        </p:nvSpPr>
        <p:spPr bwMode="auto">
          <a:xfrm flipV="1">
            <a:off x="4497388" y="2676525"/>
            <a:ext cx="184150" cy="2127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5723" name="Text Box 13"/>
          <p:cNvSpPr txBox="1">
            <a:spLocks noChangeArrowheads="1"/>
          </p:cNvSpPr>
          <p:nvPr/>
        </p:nvSpPr>
        <p:spPr bwMode="auto">
          <a:xfrm>
            <a:off x="1941513" y="3973513"/>
            <a:ext cx="5624512"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120000"/>
              </a:lnSpc>
            </a:pPr>
            <a:r>
              <a:rPr lang="en-US" altLang="en-US" sz="2000">
                <a:latin typeface="Arial" pitchFamily="34" charset="0"/>
              </a:rPr>
              <a:t>{ 01, 0011, 000111 }</a:t>
            </a:r>
          </a:p>
          <a:p>
            <a:pPr>
              <a:lnSpc>
                <a:spcPct val="120000"/>
              </a:lnSpc>
            </a:pPr>
            <a:r>
              <a:rPr lang="en-US" altLang="en-US" sz="2000">
                <a:latin typeface="Arial" pitchFamily="34" charset="0"/>
              </a:rPr>
              <a:t>{ w | w contains 01 somewhere }</a:t>
            </a:r>
          </a:p>
          <a:p>
            <a:pPr>
              <a:lnSpc>
                <a:spcPct val="120000"/>
              </a:lnSpc>
            </a:pPr>
            <a:r>
              <a:rPr lang="en-US" altLang="en-US" sz="2000">
                <a:latin typeface="Arial" pitchFamily="34" charset="0"/>
              </a:rPr>
              <a:t>{ w | w consists of </a:t>
            </a:r>
            <a:r>
              <a:rPr lang="en-US" altLang="en-US" sz="2000">
                <a:solidFill>
                  <a:srgbClr val="0000FF"/>
                </a:solidFill>
                <a:latin typeface="Arial" pitchFamily="34" charset="0"/>
              </a:rPr>
              <a:t>N</a:t>
            </a:r>
            <a:r>
              <a:rPr lang="en-US" altLang="en-US" sz="2000">
                <a:latin typeface="Arial" pitchFamily="34" charset="0"/>
              </a:rPr>
              <a:t> 0s followed by </a:t>
            </a:r>
            <a:r>
              <a:rPr lang="en-US" altLang="en-US" sz="2000">
                <a:solidFill>
                  <a:srgbClr val="0000FF"/>
                </a:solidFill>
                <a:latin typeface="Arial" pitchFamily="34" charset="0"/>
              </a:rPr>
              <a:t>N</a:t>
            </a:r>
            <a:r>
              <a:rPr lang="en-US" altLang="en-US" sz="2000">
                <a:latin typeface="Arial" pitchFamily="34" charset="0"/>
              </a:rPr>
              <a:t> 1s }</a:t>
            </a:r>
          </a:p>
        </p:txBody>
      </p:sp>
      <p:sp>
        <p:nvSpPr>
          <p:cNvPr id="115724" name="Text Box 14"/>
          <p:cNvSpPr txBox="1">
            <a:spLocks noChangeArrowheads="1"/>
          </p:cNvSpPr>
          <p:nvPr/>
        </p:nvSpPr>
        <p:spPr bwMode="auto">
          <a:xfrm>
            <a:off x="1073150" y="5751513"/>
            <a:ext cx="6516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Times" pitchFamily="-106" charset="0"/>
              </a:rPr>
              <a:t>We would like to know whether a particular string is </a:t>
            </a:r>
            <a:r>
              <a:rPr lang="en-US" altLang="en-US" i="1">
                <a:latin typeface="Times" pitchFamily="-106" charset="0"/>
              </a:rPr>
              <a:t>in or out</a:t>
            </a:r>
            <a:r>
              <a:rPr lang="en-US" altLang="en-US">
                <a:latin typeface="Times" pitchFamily="-106" charset="0"/>
              </a:rPr>
              <a:t> of a particular language.</a:t>
            </a:r>
          </a:p>
        </p:txBody>
      </p:sp>
      <p:sp>
        <p:nvSpPr>
          <p:cNvPr id="115725" name="Text Box 15"/>
          <p:cNvSpPr txBox="1">
            <a:spLocks noChangeArrowheads="1"/>
          </p:cNvSpPr>
          <p:nvPr/>
        </p:nvSpPr>
        <p:spPr bwMode="auto">
          <a:xfrm>
            <a:off x="3048000" y="2790825"/>
            <a:ext cx="3268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Sand" charset="0"/>
              </a:rPr>
              <a:t>characters from some “alphabet”  </a:t>
            </a:r>
            <a:r>
              <a:rPr lang="en-US" altLang="en-US" sz="2000">
                <a:latin typeface="Sand" charset="0"/>
                <a:sym typeface="Symbol" pitchFamily="18" charset="2"/>
              </a:rPr>
              <a:t></a:t>
            </a:r>
            <a:r>
              <a:rPr lang="en-US" altLang="en-US" sz="2000">
                <a:latin typeface="Times" pitchFamily="-106" charset="0"/>
                <a:sym typeface="Symbol" pitchFamily="18" charset="2"/>
              </a:rPr>
              <a:t> </a:t>
            </a:r>
            <a:r>
              <a:rPr lang="en-US" altLang="en-US" sz="1600">
                <a:latin typeface="Times" pitchFamily="-106" charset="0"/>
                <a:sym typeface="Symbol" pitchFamily="18" charset="2"/>
              </a:rPr>
              <a:t>= </a:t>
            </a:r>
            <a:r>
              <a:rPr lang="en-US" altLang="en-US" sz="1600">
                <a:latin typeface="Arial" pitchFamily="34" charset="0"/>
                <a:sym typeface="Symbol" pitchFamily="18" charset="2"/>
              </a:rPr>
              <a:t>{0,1}</a:t>
            </a:r>
            <a:endParaRPr lang="en-US" altLang="en-US" sz="1200">
              <a:latin typeface="Sand" charset="0"/>
            </a:endParaRPr>
          </a:p>
        </p:txBody>
      </p:sp>
      <p:sp>
        <p:nvSpPr>
          <p:cNvPr id="115726" name="Line 16"/>
          <p:cNvSpPr>
            <a:spLocks noChangeShapeType="1"/>
          </p:cNvSpPr>
          <p:nvPr/>
        </p:nvSpPr>
        <p:spPr bwMode="auto">
          <a:xfrm>
            <a:off x="785813" y="2540000"/>
            <a:ext cx="198437"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27" name="Line 17"/>
          <p:cNvSpPr>
            <a:spLocks noChangeShapeType="1"/>
          </p:cNvSpPr>
          <p:nvPr/>
        </p:nvSpPr>
        <p:spPr bwMode="auto">
          <a:xfrm>
            <a:off x="785813" y="3668713"/>
            <a:ext cx="198437"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28" name="Line 18"/>
          <p:cNvSpPr>
            <a:spLocks noChangeShapeType="1"/>
          </p:cNvSpPr>
          <p:nvPr/>
        </p:nvSpPr>
        <p:spPr bwMode="auto">
          <a:xfrm>
            <a:off x="785813" y="5980113"/>
            <a:ext cx="198437" cy="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5729" name="Text Box 20"/>
          <p:cNvSpPr txBox="1">
            <a:spLocks noChangeArrowheads="1"/>
          </p:cNvSpPr>
          <p:nvPr/>
        </p:nvSpPr>
        <p:spPr bwMode="auto">
          <a:xfrm>
            <a:off x="7815263" y="6007100"/>
            <a:ext cx="914400" cy="56197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solidFill>
                  <a:srgbClr val="0000FF"/>
                </a:solidFill>
                <a:latin typeface="Comic Sans MS" pitchFamily="66" charset="0"/>
              </a:rPr>
              <a:t>Input?  </a:t>
            </a:r>
          </a:p>
          <a:p>
            <a:pPr algn="ctr"/>
            <a:r>
              <a:rPr lang="en-US" altLang="en-US" sz="1200">
                <a:solidFill>
                  <a:srgbClr val="0000FF"/>
                </a:solidFill>
                <a:latin typeface="Comic Sans MS" pitchFamily="66" charset="0"/>
              </a:rPr>
              <a:t>Output?</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152400"/>
            <a:ext cx="7772400" cy="1143000"/>
          </a:xfrm>
        </p:spPr>
        <p:txBody>
          <a:bodyPr/>
          <a:lstStyle/>
          <a:p>
            <a:pPr eaLnBrk="1" hangingPunct="1"/>
            <a:r>
              <a:rPr lang="en-US" altLang="en-US" sz="3600" smtClean="0"/>
              <a:t>Finite State Machines </a:t>
            </a:r>
            <a:r>
              <a:rPr lang="en-US" altLang="en-US" sz="2400" smtClean="0"/>
              <a:t>(in “Engineering”)</a:t>
            </a:r>
            <a:r>
              <a:rPr lang="en-US" altLang="en-US" sz="3600" smtClean="0"/>
              <a:t/>
            </a:r>
            <a:br>
              <a:rPr lang="en-US" altLang="en-US" sz="3600" smtClean="0"/>
            </a:br>
            <a:r>
              <a:rPr lang="en-US" altLang="en-US" sz="3600" smtClean="0"/>
              <a:t>Deterministic Finite Automata </a:t>
            </a:r>
            <a:r>
              <a:rPr lang="en-US" altLang="en-US" sz="2400" smtClean="0"/>
              <a:t>(in “CS”)</a:t>
            </a:r>
            <a:endParaRPr lang="en-US" altLang="en-US" smtClean="0"/>
          </a:p>
        </p:txBody>
      </p:sp>
      <p:grpSp>
        <p:nvGrpSpPr>
          <p:cNvPr id="116739" name="Group 4"/>
          <p:cNvGrpSpPr>
            <a:grpSpLocks/>
          </p:cNvGrpSpPr>
          <p:nvPr/>
        </p:nvGrpSpPr>
        <p:grpSpPr bwMode="auto">
          <a:xfrm>
            <a:off x="533400" y="1343025"/>
            <a:ext cx="8218488" cy="180975"/>
            <a:chOff x="295" y="1311"/>
            <a:chExt cx="5177" cy="114"/>
          </a:xfrm>
        </p:grpSpPr>
        <p:sp>
          <p:nvSpPr>
            <p:cNvPr id="11678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8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116740" name="Picture 7"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575" y="5638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41" name="Group 8"/>
          <p:cNvGrpSpPr>
            <a:grpSpLocks/>
          </p:cNvGrpSpPr>
          <p:nvPr/>
        </p:nvGrpSpPr>
        <p:grpSpPr bwMode="auto">
          <a:xfrm>
            <a:off x="76200" y="5715000"/>
            <a:ext cx="685800" cy="914400"/>
            <a:chOff x="2928" y="1051"/>
            <a:chExt cx="840" cy="957"/>
          </a:xfrm>
        </p:grpSpPr>
        <p:sp>
          <p:nvSpPr>
            <p:cNvPr id="116769" name="Freeform 9"/>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6770" name="Oval 10"/>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71" name="Oval 11"/>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72" name="Oval 12"/>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73" name="Oval 13"/>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74" name="Oval 14"/>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75" name="Oval 15"/>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76" name="Oval 16"/>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77" name="AutoShape 17"/>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78" name="Freeform 18"/>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6779" name="Freeform 19"/>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6780" name="Freeform 20"/>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6781" name="Freeform 21"/>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16742" name="Group 25"/>
          <p:cNvGrpSpPr>
            <a:grpSpLocks/>
          </p:cNvGrpSpPr>
          <p:nvPr/>
        </p:nvGrpSpPr>
        <p:grpSpPr bwMode="auto">
          <a:xfrm>
            <a:off x="1525588" y="2252663"/>
            <a:ext cx="838200" cy="533400"/>
            <a:chOff x="816" y="1344"/>
            <a:chExt cx="528" cy="336"/>
          </a:xfrm>
        </p:grpSpPr>
        <p:sp>
          <p:nvSpPr>
            <p:cNvPr id="116767" name="Oval 26"/>
            <p:cNvSpPr>
              <a:spLocks noChangeArrowheads="1"/>
            </p:cNvSpPr>
            <p:nvPr/>
          </p:nvSpPr>
          <p:spPr bwMode="auto">
            <a:xfrm>
              <a:off x="1008" y="1344"/>
              <a:ext cx="336" cy="336"/>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68" name="AutoShape 27"/>
            <p:cNvSpPr>
              <a:spLocks noChangeArrowheads="1"/>
            </p:cNvSpPr>
            <p:nvPr/>
          </p:nvSpPr>
          <p:spPr bwMode="auto">
            <a:xfrm rot="5430567">
              <a:off x="816" y="1406"/>
              <a:ext cx="189" cy="189"/>
            </a:xfrm>
            <a:prstGeom prst="triangle">
              <a:avLst>
                <a:gd name="adj" fmla="val 50000"/>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16743" name="Oval 29"/>
          <p:cNvSpPr>
            <a:spLocks noChangeArrowheads="1"/>
          </p:cNvSpPr>
          <p:nvPr/>
        </p:nvSpPr>
        <p:spPr bwMode="auto">
          <a:xfrm>
            <a:off x="4343400" y="2209800"/>
            <a:ext cx="5334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44" name="Oval 31"/>
          <p:cNvSpPr>
            <a:spLocks noChangeArrowheads="1"/>
          </p:cNvSpPr>
          <p:nvPr/>
        </p:nvSpPr>
        <p:spPr bwMode="auto">
          <a:xfrm>
            <a:off x="3200400" y="3733800"/>
            <a:ext cx="5334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45" name="Rectangle 32"/>
          <p:cNvSpPr>
            <a:spLocks noChangeArrowheads="1"/>
          </p:cNvSpPr>
          <p:nvPr/>
        </p:nvSpPr>
        <p:spPr bwMode="auto">
          <a:xfrm>
            <a:off x="1981200" y="2286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116746" name="Rectangle 34"/>
          <p:cNvSpPr>
            <a:spLocks noChangeArrowheads="1"/>
          </p:cNvSpPr>
          <p:nvPr/>
        </p:nvSpPr>
        <p:spPr bwMode="auto">
          <a:xfrm>
            <a:off x="18288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a:t>
            </a:r>
            <a:endParaRPr lang="en-US" altLang="en-US">
              <a:latin typeface="Arial" pitchFamily="34" charset="0"/>
            </a:endParaRPr>
          </a:p>
        </p:txBody>
      </p:sp>
      <p:sp>
        <p:nvSpPr>
          <p:cNvPr id="116747" name="Rectangle 35"/>
          <p:cNvSpPr>
            <a:spLocks noChangeArrowheads="1"/>
          </p:cNvSpPr>
          <p:nvPr/>
        </p:nvSpPr>
        <p:spPr bwMode="auto">
          <a:xfrm>
            <a:off x="44196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116748" name="Rectangle 36"/>
          <p:cNvSpPr>
            <a:spLocks noChangeArrowheads="1"/>
          </p:cNvSpPr>
          <p:nvPr/>
        </p:nvSpPr>
        <p:spPr bwMode="auto">
          <a:xfrm>
            <a:off x="3267075" y="3733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a:t>
            </a:r>
            <a:endParaRPr lang="en-US" altLang="en-US">
              <a:latin typeface="Arial" pitchFamily="34" charset="0"/>
            </a:endParaRPr>
          </a:p>
        </p:txBody>
      </p:sp>
      <p:sp>
        <p:nvSpPr>
          <p:cNvPr id="116749" name="Line 37"/>
          <p:cNvSpPr>
            <a:spLocks noChangeShapeType="1"/>
          </p:cNvSpPr>
          <p:nvPr/>
        </p:nvSpPr>
        <p:spPr bwMode="auto">
          <a:xfrm>
            <a:off x="2362200" y="25146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16750" name="AutoShape 38"/>
          <p:cNvCxnSpPr>
            <a:cxnSpLocks noChangeShapeType="1"/>
          </p:cNvCxnSpPr>
          <p:nvPr/>
        </p:nvCxnSpPr>
        <p:spPr bwMode="auto">
          <a:xfrm rot="5400000" flipV="1">
            <a:off x="2059782" y="2229643"/>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6751" name="Line 39"/>
          <p:cNvSpPr>
            <a:spLocks noChangeShapeType="1"/>
          </p:cNvSpPr>
          <p:nvPr/>
        </p:nvSpPr>
        <p:spPr bwMode="auto">
          <a:xfrm flipH="1">
            <a:off x="3657600" y="27432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16752" name="AutoShape 40"/>
          <p:cNvCxnSpPr>
            <a:cxnSpLocks noChangeShapeType="1"/>
          </p:cNvCxnSpPr>
          <p:nvPr/>
        </p:nvCxnSpPr>
        <p:spPr bwMode="auto">
          <a:xfrm rot="5400000" flipV="1">
            <a:off x="4650582" y="22074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6753" name="Line 41"/>
          <p:cNvSpPr>
            <a:spLocks noChangeShapeType="1"/>
          </p:cNvSpPr>
          <p:nvPr/>
        </p:nvSpPr>
        <p:spPr bwMode="auto">
          <a:xfrm flipH="1" flipV="1">
            <a:off x="2209800" y="2743200"/>
            <a:ext cx="1066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6754" name="Text Box 44"/>
          <p:cNvSpPr txBox="1">
            <a:spLocks noChangeArrowheads="1"/>
          </p:cNvSpPr>
          <p:nvPr/>
        </p:nvSpPr>
        <p:spPr bwMode="auto">
          <a:xfrm>
            <a:off x="2384425" y="1676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6755" name="Text Box 45"/>
          <p:cNvSpPr txBox="1">
            <a:spLocks noChangeArrowheads="1"/>
          </p:cNvSpPr>
          <p:nvPr/>
        </p:nvSpPr>
        <p:spPr bwMode="auto">
          <a:xfrm>
            <a:off x="3168650" y="213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16756" name="Text Box 46"/>
          <p:cNvSpPr txBox="1">
            <a:spLocks noChangeArrowheads="1"/>
          </p:cNvSpPr>
          <p:nvPr/>
        </p:nvSpPr>
        <p:spPr bwMode="auto">
          <a:xfrm>
            <a:off x="5105400" y="1828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16757" name="Text Box 47"/>
          <p:cNvSpPr txBox="1">
            <a:spLocks noChangeArrowheads="1"/>
          </p:cNvSpPr>
          <p:nvPr/>
        </p:nvSpPr>
        <p:spPr bwMode="auto">
          <a:xfrm>
            <a:off x="4159250" y="2971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6758" name="Text Box 48"/>
          <p:cNvSpPr txBox="1">
            <a:spLocks noChangeArrowheads="1"/>
          </p:cNvSpPr>
          <p:nvPr/>
        </p:nvSpPr>
        <p:spPr bwMode="auto">
          <a:xfrm>
            <a:off x="2590800" y="3276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6759" name="Text Box 50"/>
          <p:cNvSpPr txBox="1">
            <a:spLocks noChangeArrowheads="1"/>
          </p:cNvSpPr>
          <p:nvPr/>
        </p:nvSpPr>
        <p:spPr bwMode="auto">
          <a:xfrm>
            <a:off x="685800" y="3886200"/>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Input: </a:t>
            </a:r>
            <a:r>
              <a:rPr lang="en-US" altLang="en-US" b="1">
                <a:latin typeface="Arial" pitchFamily="34" charset="0"/>
              </a:rPr>
              <a:t>10110</a:t>
            </a:r>
            <a:endParaRPr lang="en-US" altLang="en-US">
              <a:latin typeface="Arial" pitchFamily="34" charset="0"/>
            </a:endParaRPr>
          </a:p>
        </p:txBody>
      </p:sp>
      <p:sp>
        <p:nvSpPr>
          <p:cNvPr id="116760" name="Oval 52"/>
          <p:cNvSpPr>
            <a:spLocks noChangeArrowheads="1"/>
          </p:cNvSpPr>
          <p:nvPr/>
        </p:nvSpPr>
        <p:spPr bwMode="auto">
          <a:xfrm>
            <a:off x="3167063" y="3690938"/>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6761" name="Text Box 53"/>
          <p:cNvSpPr txBox="1">
            <a:spLocks noChangeArrowheads="1"/>
          </p:cNvSpPr>
          <p:nvPr/>
        </p:nvSpPr>
        <p:spPr bwMode="auto">
          <a:xfrm>
            <a:off x="990600" y="4724400"/>
            <a:ext cx="72469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buFontTx/>
              <a:buChar char="-"/>
            </a:pPr>
            <a:r>
              <a:rPr lang="en-US" altLang="en-US" b="1">
                <a:solidFill>
                  <a:srgbClr val="400663"/>
                </a:solidFill>
                <a:latin typeface="Arial" pitchFamily="34" charset="0"/>
              </a:rPr>
              <a:t>Finite number of states</a:t>
            </a:r>
          </a:p>
          <a:p>
            <a:pPr>
              <a:spcBef>
                <a:spcPct val="0"/>
              </a:spcBef>
              <a:buFontTx/>
              <a:buChar char="-"/>
            </a:pPr>
            <a:r>
              <a:rPr lang="en-US" altLang="en-US" b="1">
                <a:solidFill>
                  <a:srgbClr val="400663"/>
                </a:solidFill>
                <a:latin typeface="Arial" pitchFamily="34" charset="0"/>
              </a:rPr>
              <a:t>Unique start state</a:t>
            </a:r>
          </a:p>
          <a:p>
            <a:pPr>
              <a:spcBef>
                <a:spcPct val="0"/>
              </a:spcBef>
              <a:buFontTx/>
              <a:buChar char="-"/>
            </a:pPr>
            <a:r>
              <a:rPr lang="en-US" altLang="en-US" b="1">
                <a:solidFill>
                  <a:srgbClr val="400663"/>
                </a:solidFill>
                <a:latin typeface="Arial" pitchFamily="34" charset="0"/>
              </a:rPr>
              <a:t>One or more states are designated “accepting”</a:t>
            </a:r>
          </a:p>
          <a:p>
            <a:pPr>
              <a:spcBef>
                <a:spcPct val="0"/>
              </a:spcBef>
              <a:buFontTx/>
              <a:buChar char="-"/>
            </a:pPr>
            <a:r>
              <a:rPr lang="en-US" altLang="en-US" b="1">
                <a:solidFill>
                  <a:srgbClr val="400663"/>
                </a:solidFill>
                <a:latin typeface="Arial" pitchFamily="34" charset="0"/>
              </a:rPr>
              <a:t>At each state, one transition per possible input</a:t>
            </a:r>
          </a:p>
          <a:p>
            <a:pPr>
              <a:spcBef>
                <a:spcPct val="0"/>
              </a:spcBef>
              <a:buFontTx/>
              <a:buChar char="-"/>
            </a:pPr>
            <a:r>
              <a:rPr lang="en-US" altLang="en-US" b="1">
                <a:solidFill>
                  <a:srgbClr val="400663"/>
                </a:solidFill>
                <a:latin typeface="Arial" pitchFamily="34" charset="0"/>
              </a:rPr>
              <a:t>At end of input, “accept” if in an accepting state</a:t>
            </a:r>
            <a:endParaRPr lang="en-US" altLang="en-US">
              <a:latin typeface="Arial" pitchFamily="34" charset="0"/>
            </a:endParaRPr>
          </a:p>
        </p:txBody>
      </p:sp>
      <p:sp>
        <p:nvSpPr>
          <p:cNvPr id="116762" name="Rectangle 54"/>
          <p:cNvSpPr>
            <a:spLocks noChangeArrowheads="1"/>
          </p:cNvSpPr>
          <p:nvPr/>
        </p:nvSpPr>
        <p:spPr bwMode="auto">
          <a:xfrm>
            <a:off x="1492250" y="4179888"/>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890B13"/>
                </a:solidFill>
                <a:latin typeface="Wingdings" pitchFamily="2" charset="2"/>
              </a:rPr>
              <a:t></a:t>
            </a:r>
          </a:p>
        </p:txBody>
      </p:sp>
      <p:sp>
        <p:nvSpPr>
          <p:cNvPr id="116763" name="Line 55"/>
          <p:cNvSpPr>
            <a:spLocks noChangeShapeType="1"/>
          </p:cNvSpPr>
          <p:nvPr/>
        </p:nvSpPr>
        <p:spPr bwMode="auto">
          <a:xfrm flipV="1">
            <a:off x="3505200" y="2667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6764" name="Text Box 56"/>
          <p:cNvSpPr txBox="1">
            <a:spLocks noChangeArrowheads="1"/>
          </p:cNvSpPr>
          <p:nvPr/>
        </p:nvSpPr>
        <p:spPr bwMode="auto">
          <a:xfrm>
            <a:off x="3625850" y="2819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16765" name="Rectangle 63"/>
          <p:cNvSpPr>
            <a:spLocks noChangeArrowheads="1"/>
          </p:cNvSpPr>
          <p:nvPr/>
        </p:nvSpPr>
        <p:spPr bwMode="auto">
          <a:xfrm>
            <a:off x="5791200" y="1676400"/>
            <a:ext cx="1676400" cy="1752600"/>
          </a:xfrm>
          <a:prstGeom prst="rect">
            <a:avLst/>
          </a:prstGeom>
          <a:solidFill>
            <a:srgbClr val="E3E05C"/>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11101010001000</a:t>
            </a:r>
          </a:p>
          <a:p>
            <a:pPr algn="ctr">
              <a:spcBef>
                <a:spcPct val="0"/>
              </a:spcBef>
            </a:pPr>
            <a:r>
              <a:rPr lang="en-US" altLang="en-US" sz="1600">
                <a:latin typeface="Arial" pitchFamily="34" charset="0"/>
              </a:rPr>
              <a:t>11111110101010</a:t>
            </a:r>
          </a:p>
          <a:p>
            <a:pPr algn="ctr">
              <a:spcBef>
                <a:spcPct val="0"/>
              </a:spcBef>
            </a:pPr>
            <a:r>
              <a:rPr lang="en-US" altLang="en-US" sz="1600">
                <a:latin typeface="Arial" pitchFamily="34" charset="0"/>
              </a:rPr>
              <a:t>00101010101010</a:t>
            </a:r>
          </a:p>
          <a:p>
            <a:pPr algn="ctr">
              <a:spcBef>
                <a:spcPct val="0"/>
              </a:spcBef>
            </a:pPr>
            <a:r>
              <a:rPr lang="en-US" altLang="en-US" sz="1600">
                <a:latin typeface="Arial" pitchFamily="34" charset="0"/>
              </a:rPr>
              <a:t>10101011010100</a:t>
            </a:r>
          </a:p>
          <a:p>
            <a:pPr algn="ctr">
              <a:spcBef>
                <a:spcPct val="0"/>
              </a:spcBef>
            </a:pPr>
            <a:r>
              <a:rPr lang="en-US" altLang="en-US" sz="1600">
                <a:latin typeface="Arial" pitchFamily="34" charset="0"/>
              </a:rPr>
              <a:t>00000010010000</a:t>
            </a:r>
          </a:p>
          <a:p>
            <a:pPr algn="ctr">
              <a:spcBef>
                <a:spcPct val="0"/>
              </a:spcBef>
            </a:pPr>
            <a:r>
              <a:rPr lang="en-US" altLang="en-US" sz="1600">
                <a:latin typeface="Arial" pitchFamily="34" charset="0"/>
              </a:rPr>
              <a:t>11110000000010</a:t>
            </a:r>
          </a:p>
          <a:p>
            <a:pPr algn="ctr">
              <a:spcBef>
                <a:spcPct val="0"/>
              </a:spcBef>
            </a:pPr>
            <a:r>
              <a:rPr lang="en-US" altLang="en-US" sz="1600">
                <a:latin typeface="Arial" pitchFamily="34" charset="0"/>
              </a:rPr>
              <a:t>00000101011101</a:t>
            </a:r>
            <a:endParaRPr lang="en-US" altLang="en-US">
              <a:latin typeface="Arial" pitchFamily="34" charset="0"/>
            </a:endParaRPr>
          </a:p>
        </p:txBody>
      </p:sp>
      <p:sp>
        <p:nvSpPr>
          <p:cNvPr id="116766" name="Rectangle 64"/>
          <p:cNvSpPr>
            <a:spLocks noChangeArrowheads="1"/>
          </p:cNvSpPr>
          <p:nvPr/>
        </p:nvSpPr>
        <p:spPr bwMode="auto">
          <a:xfrm>
            <a:off x="4724400" y="3276600"/>
            <a:ext cx="1676400" cy="1752600"/>
          </a:xfrm>
          <a:prstGeom prst="rect">
            <a:avLst/>
          </a:prstGeom>
          <a:solidFill>
            <a:srgbClr val="E3E05C"/>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00101000001000</a:t>
            </a:r>
          </a:p>
          <a:p>
            <a:pPr algn="ctr">
              <a:spcBef>
                <a:spcPct val="0"/>
              </a:spcBef>
            </a:pPr>
            <a:r>
              <a:rPr lang="en-US" altLang="en-US" sz="1600">
                <a:latin typeface="Arial" pitchFamily="34" charset="0"/>
              </a:rPr>
              <a:t>00001000101010</a:t>
            </a:r>
          </a:p>
          <a:p>
            <a:pPr algn="ctr">
              <a:spcBef>
                <a:spcPct val="0"/>
              </a:spcBef>
            </a:pPr>
            <a:r>
              <a:rPr lang="en-US" altLang="en-US" sz="1600">
                <a:latin typeface="Arial" pitchFamily="34" charset="0"/>
              </a:rPr>
              <a:t>00101010101010</a:t>
            </a:r>
          </a:p>
          <a:p>
            <a:pPr algn="ctr">
              <a:spcBef>
                <a:spcPct val="0"/>
              </a:spcBef>
            </a:pPr>
            <a:r>
              <a:rPr lang="en-US" altLang="en-US" sz="1600">
                <a:latin typeface="Arial" pitchFamily="34" charset="0"/>
              </a:rPr>
              <a:t>10101011010100</a:t>
            </a:r>
          </a:p>
          <a:p>
            <a:pPr algn="ctr">
              <a:spcBef>
                <a:spcPct val="0"/>
              </a:spcBef>
            </a:pPr>
            <a:r>
              <a:rPr lang="en-US" altLang="en-US" sz="1600">
                <a:latin typeface="Arial" pitchFamily="34" charset="0"/>
              </a:rPr>
              <a:t>00000010010000</a:t>
            </a:r>
          </a:p>
          <a:p>
            <a:pPr algn="ctr">
              <a:spcBef>
                <a:spcPct val="0"/>
              </a:spcBef>
            </a:pPr>
            <a:r>
              <a:rPr lang="en-US" altLang="en-US" sz="1600">
                <a:latin typeface="Arial" pitchFamily="34" charset="0"/>
              </a:rPr>
              <a:t>11110000000010</a:t>
            </a:r>
          </a:p>
          <a:p>
            <a:pPr algn="ctr">
              <a:spcBef>
                <a:spcPct val="0"/>
              </a:spcBef>
            </a:pPr>
            <a:r>
              <a:rPr lang="en-US" altLang="en-US" sz="1600">
                <a:latin typeface="Arial" pitchFamily="34" charset="0"/>
              </a:rPr>
              <a:t>00000101011101</a:t>
            </a:r>
            <a:endParaRPr lang="en-US" altLang="en-US">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85800" y="152400"/>
            <a:ext cx="7772400" cy="1143000"/>
          </a:xfrm>
        </p:spPr>
        <p:txBody>
          <a:bodyPr/>
          <a:lstStyle/>
          <a:p>
            <a:pPr eaLnBrk="1" hangingPunct="1"/>
            <a:r>
              <a:rPr lang="en-US" altLang="en-US" sz="3600" smtClean="0"/>
              <a:t>Finite State Machines </a:t>
            </a:r>
            <a:r>
              <a:rPr lang="en-US" altLang="en-US" sz="2400" smtClean="0"/>
              <a:t>(in “Engineering”)</a:t>
            </a:r>
            <a:r>
              <a:rPr lang="en-US" altLang="en-US" sz="3600" smtClean="0"/>
              <a:t/>
            </a:r>
            <a:br>
              <a:rPr lang="en-US" altLang="en-US" sz="3600" smtClean="0"/>
            </a:br>
            <a:r>
              <a:rPr lang="en-US" altLang="en-US" sz="3600" smtClean="0"/>
              <a:t>Deterministic Finite Automata </a:t>
            </a:r>
            <a:r>
              <a:rPr lang="en-US" altLang="en-US" sz="2400" smtClean="0"/>
              <a:t>(in “CS”)</a:t>
            </a:r>
            <a:endParaRPr lang="en-US" altLang="en-US" smtClean="0"/>
          </a:p>
        </p:txBody>
      </p:sp>
      <p:grpSp>
        <p:nvGrpSpPr>
          <p:cNvPr id="117763" name="Group 3"/>
          <p:cNvGrpSpPr>
            <a:grpSpLocks/>
          </p:cNvGrpSpPr>
          <p:nvPr/>
        </p:nvGrpSpPr>
        <p:grpSpPr bwMode="auto">
          <a:xfrm>
            <a:off x="533400" y="1343025"/>
            <a:ext cx="8218488" cy="180975"/>
            <a:chOff x="295" y="1311"/>
            <a:chExt cx="5177" cy="114"/>
          </a:xfrm>
        </p:grpSpPr>
        <p:sp>
          <p:nvSpPr>
            <p:cNvPr id="11780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80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117764"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575" y="5638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7765" name="Group 7"/>
          <p:cNvGrpSpPr>
            <a:grpSpLocks/>
          </p:cNvGrpSpPr>
          <p:nvPr/>
        </p:nvGrpSpPr>
        <p:grpSpPr bwMode="auto">
          <a:xfrm>
            <a:off x="76200" y="5715000"/>
            <a:ext cx="685800" cy="914400"/>
            <a:chOff x="2928" y="1051"/>
            <a:chExt cx="840" cy="957"/>
          </a:xfrm>
        </p:grpSpPr>
        <p:sp>
          <p:nvSpPr>
            <p:cNvPr id="117791" name="Freeform 8"/>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7792"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793"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794"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795"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796"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797"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798"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799"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800"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7801"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7802"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7803"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17766" name="Group 21"/>
          <p:cNvGrpSpPr>
            <a:grpSpLocks/>
          </p:cNvGrpSpPr>
          <p:nvPr/>
        </p:nvGrpSpPr>
        <p:grpSpPr bwMode="auto">
          <a:xfrm>
            <a:off x="1525588" y="2252663"/>
            <a:ext cx="838200" cy="533400"/>
            <a:chOff x="816" y="1344"/>
            <a:chExt cx="528" cy="336"/>
          </a:xfrm>
        </p:grpSpPr>
        <p:sp>
          <p:nvSpPr>
            <p:cNvPr id="117789" name="Oval 22"/>
            <p:cNvSpPr>
              <a:spLocks noChangeArrowheads="1"/>
            </p:cNvSpPr>
            <p:nvPr/>
          </p:nvSpPr>
          <p:spPr bwMode="auto">
            <a:xfrm>
              <a:off x="1008" y="1344"/>
              <a:ext cx="336" cy="3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790" name="AutoShape 23"/>
            <p:cNvSpPr>
              <a:spLocks noChangeArrowheads="1"/>
            </p:cNvSpPr>
            <p:nvPr/>
          </p:nvSpPr>
          <p:spPr bwMode="auto">
            <a:xfrm rot="5430567">
              <a:off x="816" y="1406"/>
              <a:ext cx="189" cy="189"/>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17767" name="Oval 24"/>
          <p:cNvSpPr>
            <a:spLocks noChangeArrowheads="1"/>
          </p:cNvSpPr>
          <p:nvPr/>
        </p:nvSpPr>
        <p:spPr bwMode="auto">
          <a:xfrm>
            <a:off x="4343400" y="2209800"/>
            <a:ext cx="533400" cy="533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768" name="Oval 25"/>
          <p:cNvSpPr>
            <a:spLocks noChangeArrowheads="1"/>
          </p:cNvSpPr>
          <p:nvPr/>
        </p:nvSpPr>
        <p:spPr bwMode="auto">
          <a:xfrm>
            <a:off x="3200400" y="3733800"/>
            <a:ext cx="5334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769" name="Rectangle 26"/>
          <p:cNvSpPr>
            <a:spLocks noChangeArrowheads="1"/>
          </p:cNvSpPr>
          <p:nvPr/>
        </p:nvSpPr>
        <p:spPr bwMode="auto">
          <a:xfrm>
            <a:off x="1981200" y="2286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117770" name="Rectangle 27"/>
          <p:cNvSpPr>
            <a:spLocks noChangeArrowheads="1"/>
          </p:cNvSpPr>
          <p:nvPr/>
        </p:nvSpPr>
        <p:spPr bwMode="auto">
          <a:xfrm>
            <a:off x="18288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a:t>
            </a:r>
            <a:endParaRPr lang="en-US" altLang="en-US">
              <a:latin typeface="Arial" pitchFamily="34" charset="0"/>
            </a:endParaRPr>
          </a:p>
        </p:txBody>
      </p:sp>
      <p:sp>
        <p:nvSpPr>
          <p:cNvPr id="117771" name="Rectangle 28"/>
          <p:cNvSpPr>
            <a:spLocks noChangeArrowheads="1"/>
          </p:cNvSpPr>
          <p:nvPr/>
        </p:nvSpPr>
        <p:spPr bwMode="auto">
          <a:xfrm>
            <a:off x="44196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117772" name="Rectangle 29"/>
          <p:cNvSpPr>
            <a:spLocks noChangeArrowheads="1"/>
          </p:cNvSpPr>
          <p:nvPr/>
        </p:nvSpPr>
        <p:spPr bwMode="auto">
          <a:xfrm>
            <a:off x="3267075" y="3733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a:t>
            </a:r>
            <a:endParaRPr lang="en-US" altLang="en-US">
              <a:latin typeface="Arial" pitchFamily="34" charset="0"/>
            </a:endParaRPr>
          </a:p>
        </p:txBody>
      </p:sp>
      <p:sp>
        <p:nvSpPr>
          <p:cNvPr id="117773" name="Line 30"/>
          <p:cNvSpPr>
            <a:spLocks noChangeShapeType="1"/>
          </p:cNvSpPr>
          <p:nvPr/>
        </p:nvSpPr>
        <p:spPr bwMode="auto">
          <a:xfrm>
            <a:off x="2362200" y="25146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17774" name="AutoShape 31"/>
          <p:cNvCxnSpPr>
            <a:cxnSpLocks noChangeShapeType="1"/>
          </p:cNvCxnSpPr>
          <p:nvPr/>
        </p:nvCxnSpPr>
        <p:spPr bwMode="auto">
          <a:xfrm rot="5400000" flipV="1">
            <a:off x="2059782" y="2229643"/>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75" name="Line 32"/>
          <p:cNvSpPr>
            <a:spLocks noChangeShapeType="1"/>
          </p:cNvSpPr>
          <p:nvPr/>
        </p:nvSpPr>
        <p:spPr bwMode="auto">
          <a:xfrm flipH="1">
            <a:off x="3657600" y="27432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17776" name="AutoShape 33"/>
          <p:cNvCxnSpPr>
            <a:cxnSpLocks noChangeShapeType="1"/>
          </p:cNvCxnSpPr>
          <p:nvPr/>
        </p:nvCxnSpPr>
        <p:spPr bwMode="auto">
          <a:xfrm rot="5400000" flipV="1">
            <a:off x="4650582" y="22074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7777" name="Line 34"/>
          <p:cNvSpPr>
            <a:spLocks noChangeShapeType="1"/>
          </p:cNvSpPr>
          <p:nvPr/>
        </p:nvSpPr>
        <p:spPr bwMode="auto">
          <a:xfrm flipH="1" flipV="1">
            <a:off x="2209800" y="2743200"/>
            <a:ext cx="1066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778" name="Text Box 35"/>
          <p:cNvSpPr txBox="1">
            <a:spLocks noChangeArrowheads="1"/>
          </p:cNvSpPr>
          <p:nvPr/>
        </p:nvSpPr>
        <p:spPr bwMode="auto">
          <a:xfrm>
            <a:off x="2384425" y="1676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7779" name="Text Box 36"/>
          <p:cNvSpPr txBox="1">
            <a:spLocks noChangeArrowheads="1"/>
          </p:cNvSpPr>
          <p:nvPr/>
        </p:nvSpPr>
        <p:spPr bwMode="auto">
          <a:xfrm>
            <a:off x="3168650" y="213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17780" name="Text Box 37"/>
          <p:cNvSpPr txBox="1">
            <a:spLocks noChangeArrowheads="1"/>
          </p:cNvSpPr>
          <p:nvPr/>
        </p:nvSpPr>
        <p:spPr bwMode="auto">
          <a:xfrm>
            <a:off x="5105400" y="1828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17781" name="Text Box 38"/>
          <p:cNvSpPr txBox="1">
            <a:spLocks noChangeArrowheads="1"/>
          </p:cNvSpPr>
          <p:nvPr/>
        </p:nvSpPr>
        <p:spPr bwMode="auto">
          <a:xfrm>
            <a:off x="4159250" y="2971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7782" name="Text Box 39"/>
          <p:cNvSpPr txBox="1">
            <a:spLocks noChangeArrowheads="1"/>
          </p:cNvSpPr>
          <p:nvPr/>
        </p:nvSpPr>
        <p:spPr bwMode="auto">
          <a:xfrm>
            <a:off x="2590800" y="3276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7783" name="Text Box 40"/>
          <p:cNvSpPr txBox="1">
            <a:spLocks noChangeArrowheads="1"/>
          </p:cNvSpPr>
          <p:nvPr/>
        </p:nvSpPr>
        <p:spPr bwMode="auto">
          <a:xfrm>
            <a:off x="685800" y="3886200"/>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Input: </a:t>
            </a:r>
            <a:r>
              <a:rPr lang="en-US" altLang="en-US" b="1">
                <a:latin typeface="Arial" pitchFamily="34" charset="0"/>
              </a:rPr>
              <a:t>10110</a:t>
            </a:r>
            <a:endParaRPr lang="en-US" altLang="en-US">
              <a:latin typeface="Arial" pitchFamily="34" charset="0"/>
            </a:endParaRPr>
          </a:p>
        </p:txBody>
      </p:sp>
      <p:sp>
        <p:nvSpPr>
          <p:cNvPr id="117784" name="Oval 41"/>
          <p:cNvSpPr>
            <a:spLocks noChangeArrowheads="1"/>
          </p:cNvSpPr>
          <p:nvPr/>
        </p:nvSpPr>
        <p:spPr bwMode="auto">
          <a:xfrm>
            <a:off x="3167063" y="3690938"/>
            <a:ext cx="609600" cy="609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7785" name="Text Box 42"/>
          <p:cNvSpPr txBox="1">
            <a:spLocks noChangeArrowheads="1"/>
          </p:cNvSpPr>
          <p:nvPr/>
        </p:nvSpPr>
        <p:spPr bwMode="auto">
          <a:xfrm>
            <a:off x="990600" y="4724400"/>
            <a:ext cx="72469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buFontTx/>
              <a:buChar char="-"/>
            </a:pPr>
            <a:r>
              <a:rPr lang="en-US" altLang="en-US" b="1">
                <a:solidFill>
                  <a:srgbClr val="400663"/>
                </a:solidFill>
                <a:latin typeface="Arial" pitchFamily="34" charset="0"/>
              </a:rPr>
              <a:t>Finite number of states</a:t>
            </a:r>
          </a:p>
          <a:p>
            <a:pPr>
              <a:spcBef>
                <a:spcPct val="0"/>
              </a:spcBef>
              <a:buFontTx/>
              <a:buChar char="-"/>
            </a:pPr>
            <a:r>
              <a:rPr lang="en-US" altLang="en-US" b="1">
                <a:solidFill>
                  <a:srgbClr val="400663"/>
                </a:solidFill>
                <a:latin typeface="Arial" pitchFamily="34" charset="0"/>
              </a:rPr>
              <a:t>Unique start state</a:t>
            </a:r>
          </a:p>
          <a:p>
            <a:pPr>
              <a:spcBef>
                <a:spcPct val="0"/>
              </a:spcBef>
              <a:buFontTx/>
              <a:buChar char="-"/>
            </a:pPr>
            <a:r>
              <a:rPr lang="en-US" altLang="en-US" b="1">
                <a:solidFill>
                  <a:srgbClr val="400663"/>
                </a:solidFill>
                <a:latin typeface="Arial" pitchFamily="34" charset="0"/>
              </a:rPr>
              <a:t>One or more states are designated “accepting”</a:t>
            </a:r>
          </a:p>
          <a:p>
            <a:pPr>
              <a:spcBef>
                <a:spcPct val="0"/>
              </a:spcBef>
              <a:buFontTx/>
              <a:buChar char="-"/>
            </a:pPr>
            <a:r>
              <a:rPr lang="en-US" altLang="en-US" b="1">
                <a:solidFill>
                  <a:srgbClr val="400663"/>
                </a:solidFill>
                <a:latin typeface="Arial" pitchFamily="34" charset="0"/>
              </a:rPr>
              <a:t>At each state, one transition per possible input</a:t>
            </a:r>
          </a:p>
          <a:p>
            <a:pPr>
              <a:spcBef>
                <a:spcPct val="0"/>
              </a:spcBef>
              <a:buFontTx/>
              <a:buChar char="-"/>
            </a:pPr>
            <a:r>
              <a:rPr lang="en-US" altLang="en-US" b="1">
                <a:solidFill>
                  <a:srgbClr val="400663"/>
                </a:solidFill>
                <a:latin typeface="Arial" pitchFamily="34" charset="0"/>
              </a:rPr>
              <a:t>At end of input, “accept” if in an accepting state</a:t>
            </a:r>
            <a:endParaRPr lang="en-US" altLang="en-US">
              <a:latin typeface="Arial" pitchFamily="34" charset="0"/>
            </a:endParaRPr>
          </a:p>
        </p:txBody>
      </p:sp>
      <p:sp>
        <p:nvSpPr>
          <p:cNvPr id="117786" name="Rectangle 43"/>
          <p:cNvSpPr>
            <a:spLocks noChangeArrowheads="1"/>
          </p:cNvSpPr>
          <p:nvPr/>
        </p:nvSpPr>
        <p:spPr bwMode="auto">
          <a:xfrm>
            <a:off x="1644650" y="4179888"/>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890B13"/>
                </a:solidFill>
                <a:latin typeface="Wingdings" pitchFamily="2" charset="2"/>
              </a:rPr>
              <a:t></a:t>
            </a:r>
          </a:p>
        </p:txBody>
      </p:sp>
      <p:sp>
        <p:nvSpPr>
          <p:cNvPr id="117787" name="Line 44"/>
          <p:cNvSpPr>
            <a:spLocks noChangeShapeType="1"/>
          </p:cNvSpPr>
          <p:nvPr/>
        </p:nvSpPr>
        <p:spPr bwMode="auto">
          <a:xfrm flipV="1">
            <a:off x="3505200" y="2667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7788" name="Text Box 45"/>
          <p:cNvSpPr txBox="1">
            <a:spLocks noChangeArrowheads="1"/>
          </p:cNvSpPr>
          <p:nvPr/>
        </p:nvSpPr>
        <p:spPr bwMode="auto">
          <a:xfrm>
            <a:off x="3625850" y="2819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Tree>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85800" y="152400"/>
            <a:ext cx="7772400" cy="1143000"/>
          </a:xfrm>
        </p:spPr>
        <p:txBody>
          <a:bodyPr/>
          <a:lstStyle/>
          <a:p>
            <a:pPr eaLnBrk="1" hangingPunct="1"/>
            <a:r>
              <a:rPr lang="en-US" altLang="en-US" sz="3600" smtClean="0"/>
              <a:t>Finite State Machines </a:t>
            </a:r>
            <a:r>
              <a:rPr lang="en-US" altLang="en-US" sz="2400" smtClean="0"/>
              <a:t>(in “Engineering”)</a:t>
            </a:r>
            <a:r>
              <a:rPr lang="en-US" altLang="en-US" sz="3600" smtClean="0"/>
              <a:t/>
            </a:r>
            <a:br>
              <a:rPr lang="en-US" altLang="en-US" sz="3600" smtClean="0"/>
            </a:br>
            <a:r>
              <a:rPr lang="en-US" altLang="en-US" sz="3600" smtClean="0"/>
              <a:t>Deterministic Finite Automata </a:t>
            </a:r>
            <a:r>
              <a:rPr lang="en-US" altLang="en-US" sz="2400" smtClean="0"/>
              <a:t>(in “CS”)</a:t>
            </a:r>
            <a:endParaRPr lang="en-US" altLang="en-US" smtClean="0"/>
          </a:p>
        </p:txBody>
      </p:sp>
      <p:grpSp>
        <p:nvGrpSpPr>
          <p:cNvPr id="118787" name="Group 3"/>
          <p:cNvGrpSpPr>
            <a:grpSpLocks/>
          </p:cNvGrpSpPr>
          <p:nvPr/>
        </p:nvGrpSpPr>
        <p:grpSpPr bwMode="auto">
          <a:xfrm>
            <a:off x="533400" y="1343025"/>
            <a:ext cx="8218488" cy="180975"/>
            <a:chOff x="295" y="1311"/>
            <a:chExt cx="5177" cy="114"/>
          </a:xfrm>
        </p:grpSpPr>
        <p:sp>
          <p:nvSpPr>
            <p:cNvPr id="11882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82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118788"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575" y="5638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789" name="Group 7"/>
          <p:cNvGrpSpPr>
            <a:grpSpLocks/>
          </p:cNvGrpSpPr>
          <p:nvPr/>
        </p:nvGrpSpPr>
        <p:grpSpPr bwMode="auto">
          <a:xfrm>
            <a:off x="76200" y="5715000"/>
            <a:ext cx="685800" cy="914400"/>
            <a:chOff x="2928" y="1051"/>
            <a:chExt cx="840" cy="957"/>
          </a:xfrm>
        </p:grpSpPr>
        <p:sp>
          <p:nvSpPr>
            <p:cNvPr id="118815" name="Freeform 8"/>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8816"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817"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818"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819"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820"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821"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822"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823"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824"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8825"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8826"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8827"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18790" name="Group 21"/>
          <p:cNvGrpSpPr>
            <a:grpSpLocks/>
          </p:cNvGrpSpPr>
          <p:nvPr/>
        </p:nvGrpSpPr>
        <p:grpSpPr bwMode="auto">
          <a:xfrm>
            <a:off x="1525588" y="2252663"/>
            <a:ext cx="838200" cy="533400"/>
            <a:chOff x="816" y="1344"/>
            <a:chExt cx="528" cy="336"/>
          </a:xfrm>
        </p:grpSpPr>
        <p:sp>
          <p:nvSpPr>
            <p:cNvPr id="118813" name="Oval 22"/>
            <p:cNvSpPr>
              <a:spLocks noChangeArrowheads="1"/>
            </p:cNvSpPr>
            <p:nvPr/>
          </p:nvSpPr>
          <p:spPr bwMode="auto">
            <a:xfrm>
              <a:off x="1008" y="1344"/>
              <a:ext cx="336" cy="3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814" name="AutoShape 23"/>
            <p:cNvSpPr>
              <a:spLocks noChangeArrowheads="1"/>
            </p:cNvSpPr>
            <p:nvPr/>
          </p:nvSpPr>
          <p:spPr bwMode="auto">
            <a:xfrm rot="5430567">
              <a:off x="816" y="1406"/>
              <a:ext cx="189" cy="189"/>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18791" name="Oval 24"/>
          <p:cNvSpPr>
            <a:spLocks noChangeArrowheads="1"/>
          </p:cNvSpPr>
          <p:nvPr/>
        </p:nvSpPr>
        <p:spPr bwMode="auto">
          <a:xfrm>
            <a:off x="4343400" y="2209800"/>
            <a:ext cx="533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792" name="Oval 25"/>
          <p:cNvSpPr>
            <a:spLocks noChangeArrowheads="1"/>
          </p:cNvSpPr>
          <p:nvPr/>
        </p:nvSpPr>
        <p:spPr bwMode="auto">
          <a:xfrm>
            <a:off x="3200400" y="3733800"/>
            <a:ext cx="5334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793" name="Rectangle 26"/>
          <p:cNvSpPr>
            <a:spLocks noChangeArrowheads="1"/>
          </p:cNvSpPr>
          <p:nvPr/>
        </p:nvSpPr>
        <p:spPr bwMode="auto">
          <a:xfrm>
            <a:off x="1981200" y="2286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118794" name="Rectangle 27"/>
          <p:cNvSpPr>
            <a:spLocks noChangeArrowheads="1"/>
          </p:cNvSpPr>
          <p:nvPr/>
        </p:nvSpPr>
        <p:spPr bwMode="auto">
          <a:xfrm>
            <a:off x="18288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a:t>
            </a:r>
            <a:endParaRPr lang="en-US" altLang="en-US">
              <a:latin typeface="Arial" pitchFamily="34" charset="0"/>
            </a:endParaRPr>
          </a:p>
        </p:txBody>
      </p:sp>
      <p:sp>
        <p:nvSpPr>
          <p:cNvPr id="118795" name="Rectangle 28"/>
          <p:cNvSpPr>
            <a:spLocks noChangeArrowheads="1"/>
          </p:cNvSpPr>
          <p:nvPr/>
        </p:nvSpPr>
        <p:spPr bwMode="auto">
          <a:xfrm>
            <a:off x="44196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118796" name="Rectangle 29"/>
          <p:cNvSpPr>
            <a:spLocks noChangeArrowheads="1"/>
          </p:cNvSpPr>
          <p:nvPr/>
        </p:nvSpPr>
        <p:spPr bwMode="auto">
          <a:xfrm>
            <a:off x="3267075" y="3733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a:t>
            </a:r>
            <a:endParaRPr lang="en-US" altLang="en-US">
              <a:latin typeface="Arial" pitchFamily="34" charset="0"/>
            </a:endParaRPr>
          </a:p>
        </p:txBody>
      </p:sp>
      <p:sp>
        <p:nvSpPr>
          <p:cNvPr id="118797" name="Line 30"/>
          <p:cNvSpPr>
            <a:spLocks noChangeShapeType="1"/>
          </p:cNvSpPr>
          <p:nvPr/>
        </p:nvSpPr>
        <p:spPr bwMode="auto">
          <a:xfrm>
            <a:off x="2362200" y="25146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18798" name="AutoShape 31"/>
          <p:cNvCxnSpPr>
            <a:cxnSpLocks noChangeShapeType="1"/>
          </p:cNvCxnSpPr>
          <p:nvPr/>
        </p:nvCxnSpPr>
        <p:spPr bwMode="auto">
          <a:xfrm rot="5400000" flipV="1">
            <a:off x="2059782" y="2229643"/>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799" name="Line 32"/>
          <p:cNvSpPr>
            <a:spLocks noChangeShapeType="1"/>
          </p:cNvSpPr>
          <p:nvPr/>
        </p:nvSpPr>
        <p:spPr bwMode="auto">
          <a:xfrm flipH="1">
            <a:off x="3657600" y="27432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18800" name="AutoShape 33"/>
          <p:cNvCxnSpPr>
            <a:cxnSpLocks noChangeShapeType="1"/>
          </p:cNvCxnSpPr>
          <p:nvPr/>
        </p:nvCxnSpPr>
        <p:spPr bwMode="auto">
          <a:xfrm rot="5400000" flipV="1">
            <a:off x="4650582" y="22074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801" name="Line 34"/>
          <p:cNvSpPr>
            <a:spLocks noChangeShapeType="1"/>
          </p:cNvSpPr>
          <p:nvPr/>
        </p:nvSpPr>
        <p:spPr bwMode="auto">
          <a:xfrm flipH="1" flipV="1">
            <a:off x="2209800" y="2743200"/>
            <a:ext cx="1066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02" name="Text Box 35"/>
          <p:cNvSpPr txBox="1">
            <a:spLocks noChangeArrowheads="1"/>
          </p:cNvSpPr>
          <p:nvPr/>
        </p:nvSpPr>
        <p:spPr bwMode="auto">
          <a:xfrm>
            <a:off x="2384425" y="1676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8803" name="Text Box 36"/>
          <p:cNvSpPr txBox="1">
            <a:spLocks noChangeArrowheads="1"/>
          </p:cNvSpPr>
          <p:nvPr/>
        </p:nvSpPr>
        <p:spPr bwMode="auto">
          <a:xfrm>
            <a:off x="3168650" y="213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18804" name="Text Box 37"/>
          <p:cNvSpPr txBox="1">
            <a:spLocks noChangeArrowheads="1"/>
          </p:cNvSpPr>
          <p:nvPr/>
        </p:nvSpPr>
        <p:spPr bwMode="auto">
          <a:xfrm>
            <a:off x="5105400" y="1828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18805" name="Text Box 38"/>
          <p:cNvSpPr txBox="1">
            <a:spLocks noChangeArrowheads="1"/>
          </p:cNvSpPr>
          <p:nvPr/>
        </p:nvSpPr>
        <p:spPr bwMode="auto">
          <a:xfrm>
            <a:off x="4159250" y="2971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8806" name="Text Box 39"/>
          <p:cNvSpPr txBox="1">
            <a:spLocks noChangeArrowheads="1"/>
          </p:cNvSpPr>
          <p:nvPr/>
        </p:nvSpPr>
        <p:spPr bwMode="auto">
          <a:xfrm>
            <a:off x="2590800" y="3276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8807" name="Text Box 40"/>
          <p:cNvSpPr txBox="1">
            <a:spLocks noChangeArrowheads="1"/>
          </p:cNvSpPr>
          <p:nvPr/>
        </p:nvSpPr>
        <p:spPr bwMode="auto">
          <a:xfrm>
            <a:off x="685800" y="3886200"/>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Input: </a:t>
            </a:r>
            <a:r>
              <a:rPr lang="en-US" altLang="en-US" b="1">
                <a:latin typeface="Arial" pitchFamily="34" charset="0"/>
              </a:rPr>
              <a:t>10110</a:t>
            </a:r>
            <a:endParaRPr lang="en-US" altLang="en-US">
              <a:latin typeface="Arial" pitchFamily="34" charset="0"/>
            </a:endParaRPr>
          </a:p>
        </p:txBody>
      </p:sp>
      <p:sp>
        <p:nvSpPr>
          <p:cNvPr id="118808" name="Oval 41"/>
          <p:cNvSpPr>
            <a:spLocks noChangeArrowheads="1"/>
          </p:cNvSpPr>
          <p:nvPr/>
        </p:nvSpPr>
        <p:spPr bwMode="auto">
          <a:xfrm>
            <a:off x="3167063" y="3690938"/>
            <a:ext cx="609600" cy="609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8809" name="Text Box 42"/>
          <p:cNvSpPr txBox="1">
            <a:spLocks noChangeArrowheads="1"/>
          </p:cNvSpPr>
          <p:nvPr/>
        </p:nvSpPr>
        <p:spPr bwMode="auto">
          <a:xfrm>
            <a:off x="990600" y="4724400"/>
            <a:ext cx="72469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buFontTx/>
              <a:buChar char="-"/>
            </a:pPr>
            <a:r>
              <a:rPr lang="en-US" altLang="en-US" b="1">
                <a:solidFill>
                  <a:srgbClr val="400663"/>
                </a:solidFill>
                <a:latin typeface="Arial" pitchFamily="34" charset="0"/>
              </a:rPr>
              <a:t>Finite number of states</a:t>
            </a:r>
          </a:p>
          <a:p>
            <a:pPr>
              <a:spcBef>
                <a:spcPct val="0"/>
              </a:spcBef>
              <a:buFontTx/>
              <a:buChar char="-"/>
            </a:pPr>
            <a:r>
              <a:rPr lang="en-US" altLang="en-US" b="1">
                <a:solidFill>
                  <a:srgbClr val="400663"/>
                </a:solidFill>
                <a:latin typeface="Arial" pitchFamily="34" charset="0"/>
              </a:rPr>
              <a:t>Unique start state</a:t>
            </a:r>
          </a:p>
          <a:p>
            <a:pPr>
              <a:spcBef>
                <a:spcPct val="0"/>
              </a:spcBef>
              <a:buFontTx/>
              <a:buChar char="-"/>
            </a:pPr>
            <a:r>
              <a:rPr lang="en-US" altLang="en-US" b="1">
                <a:solidFill>
                  <a:srgbClr val="400663"/>
                </a:solidFill>
                <a:latin typeface="Arial" pitchFamily="34" charset="0"/>
              </a:rPr>
              <a:t>One or more states are designated “accepting”</a:t>
            </a:r>
          </a:p>
          <a:p>
            <a:pPr>
              <a:spcBef>
                <a:spcPct val="0"/>
              </a:spcBef>
              <a:buFontTx/>
              <a:buChar char="-"/>
            </a:pPr>
            <a:r>
              <a:rPr lang="en-US" altLang="en-US" b="1">
                <a:solidFill>
                  <a:srgbClr val="400663"/>
                </a:solidFill>
                <a:latin typeface="Arial" pitchFamily="34" charset="0"/>
              </a:rPr>
              <a:t>At each state, one transition per possible input</a:t>
            </a:r>
          </a:p>
          <a:p>
            <a:pPr>
              <a:spcBef>
                <a:spcPct val="0"/>
              </a:spcBef>
              <a:buFontTx/>
              <a:buChar char="-"/>
            </a:pPr>
            <a:r>
              <a:rPr lang="en-US" altLang="en-US" b="1">
                <a:solidFill>
                  <a:srgbClr val="400663"/>
                </a:solidFill>
                <a:latin typeface="Arial" pitchFamily="34" charset="0"/>
              </a:rPr>
              <a:t>At end of input, “accept” if in an accepting state</a:t>
            </a:r>
            <a:endParaRPr lang="en-US" altLang="en-US">
              <a:latin typeface="Arial" pitchFamily="34" charset="0"/>
            </a:endParaRPr>
          </a:p>
        </p:txBody>
      </p:sp>
      <p:sp>
        <p:nvSpPr>
          <p:cNvPr id="118810" name="Rectangle 43"/>
          <p:cNvSpPr>
            <a:spLocks noChangeArrowheads="1"/>
          </p:cNvSpPr>
          <p:nvPr/>
        </p:nvSpPr>
        <p:spPr bwMode="auto">
          <a:xfrm>
            <a:off x="1830388" y="41910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890B13"/>
                </a:solidFill>
                <a:latin typeface="Wingdings" pitchFamily="2" charset="2"/>
              </a:rPr>
              <a:t></a:t>
            </a:r>
          </a:p>
        </p:txBody>
      </p:sp>
      <p:sp>
        <p:nvSpPr>
          <p:cNvPr id="118811" name="Line 44"/>
          <p:cNvSpPr>
            <a:spLocks noChangeShapeType="1"/>
          </p:cNvSpPr>
          <p:nvPr/>
        </p:nvSpPr>
        <p:spPr bwMode="auto">
          <a:xfrm flipV="1">
            <a:off x="3505200" y="2667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12" name="Text Box 45"/>
          <p:cNvSpPr txBox="1">
            <a:spLocks noChangeArrowheads="1"/>
          </p:cNvSpPr>
          <p:nvPr/>
        </p:nvSpPr>
        <p:spPr bwMode="auto">
          <a:xfrm>
            <a:off x="3625850" y="2819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Tree>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152400"/>
            <a:ext cx="7772400" cy="1143000"/>
          </a:xfrm>
        </p:spPr>
        <p:txBody>
          <a:bodyPr/>
          <a:lstStyle/>
          <a:p>
            <a:pPr eaLnBrk="1" hangingPunct="1"/>
            <a:r>
              <a:rPr lang="en-US" altLang="en-US" sz="3600" smtClean="0"/>
              <a:t>Finite State Machines </a:t>
            </a:r>
            <a:r>
              <a:rPr lang="en-US" altLang="en-US" sz="2400" smtClean="0"/>
              <a:t>(in “Engineering”)</a:t>
            </a:r>
            <a:r>
              <a:rPr lang="en-US" altLang="en-US" sz="3600" smtClean="0"/>
              <a:t/>
            </a:r>
            <a:br>
              <a:rPr lang="en-US" altLang="en-US" sz="3600" smtClean="0"/>
            </a:br>
            <a:r>
              <a:rPr lang="en-US" altLang="en-US" sz="3600" smtClean="0"/>
              <a:t>Deterministic Finite Automata </a:t>
            </a:r>
            <a:r>
              <a:rPr lang="en-US" altLang="en-US" sz="2400" smtClean="0"/>
              <a:t>(in “CS”)</a:t>
            </a:r>
            <a:endParaRPr lang="en-US" altLang="en-US" smtClean="0"/>
          </a:p>
        </p:txBody>
      </p:sp>
      <p:grpSp>
        <p:nvGrpSpPr>
          <p:cNvPr id="119811" name="Group 3"/>
          <p:cNvGrpSpPr>
            <a:grpSpLocks/>
          </p:cNvGrpSpPr>
          <p:nvPr/>
        </p:nvGrpSpPr>
        <p:grpSpPr bwMode="auto">
          <a:xfrm>
            <a:off x="533400" y="1343025"/>
            <a:ext cx="8218488" cy="180975"/>
            <a:chOff x="295" y="1311"/>
            <a:chExt cx="5177" cy="114"/>
          </a:xfrm>
        </p:grpSpPr>
        <p:sp>
          <p:nvSpPr>
            <p:cNvPr id="119852"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53"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119812"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575" y="5638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9813" name="Group 7"/>
          <p:cNvGrpSpPr>
            <a:grpSpLocks/>
          </p:cNvGrpSpPr>
          <p:nvPr/>
        </p:nvGrpSpPr>
        <p:grpSpPr bwMode="auto">
          <a:xfrm>
            <a:off x="76200" y="5715000"/>
            <a:ext cx="685800" cy="914400"/>
            <a:chOff x="2928" y="1051"/>
            <a:chExt cx="840" cy="957"/>
          </a:xfrm>
        </p:grpSpPr>
        <p:sp>
          <p:nvSpPr>
            <p:cNvPr id="119839" name="Freeform 8"/>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9840"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41"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42"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43"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44"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45"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46"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47"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48"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19849"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19850"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19851"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19814" name="Group 21"/>
          <p:cNvGrpSpPr>
            <a:grpSpLocks/>
          </p:cNvGrpSpPr>
          <p:nvPr/>
        </p:nvGrpSpPr>
        <p:grpSpPr bwMode="auto">
          <a:xfrm>
            <a:off x="1525588" y="2252663"/>
            <a:ext cx="838200" cy="533400"/>
            <a:chOff x="816" y="1344"/>
            <a:chExt cx="528" cy="336"/>
          </a:xfrm>
        </p:grpSpPr>
        <p:sp>
          <p:nvSpPr>
            <p:cNvPr id="119837" name="Oval 22"/>
            <p:cNvSpPr>
              <a:spLocks noChangeArrowheads="1"/>
            </p:cNvSpPr>
            <p:nvPr/>
          </p:nvSpPr>
          <p:spPr bwMode="auto">
            <a:xfrm>
              <a:off x="1008" y="1344"/>
              <a:ext cx="336" cy="3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38" name="AutoShape 23"/>
            <p:cNvSpPr>
              <a:spLocks noChangeArrowheads="1"/>
            </p:cNvSpPr>
            <p:nvPr/>
          </p:nvSpPr>
          <p:spPr bwMode="auto">
            <a:xfrm rot="5430567">
              <a:off x="816" y="1406"/>
              <a:ext cx="189" cy="189"/>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19815" name="Oval 24"/>
          <p:cNvSpPr>
            <a:spLocks noChangeArrowheads="1"/>
          </p:cNvSpPr>
          <p:nvPr/>
        </p:nvSpPr>
        <p:spPr bwMode="auto">
          <a:xfrm>
            <a:off x="4343400" y="2209800"/>
            <a:ext cx="533400" cy="533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16" name="Oval 25"/>
          <p:cNvSpPr>
            <a:spLocks noChangeArrowheads="1"/>
          </p:cNvSpPr>
          <p:nvPr/>
        </p:nvSpPr>
        <p:spPr bwMode="auto">
          <a:xfrm>
            <a:off x="3200400" y="3733800"/>
            <a:ext cx="5334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17" name="Rectangle 26"/>
          <p:cNvSpPr>
            <a:spLocks noChangeArrowheads="1"/>
          </p:cNvSpPr>
          <p:nvPr/>
        </p:nvSpPr>
        <p:spPr bwMode="auto">
          <a:xfrm>
            <a:off x="1981200" y="2286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119818" name="Rectangle 27"/>
          <p:cNvSpPr>
            <a:spLocks noChangeArrowheads="1"/>
          </p:cNvSpPr>
          <p:nvPr/>
        </p:nvSpPr>
        <p:spPr bwMode="auto">
          <a:xfrm>
            <a:off x="18288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a:t>
            </a:r>
            <a:endParaRPr lang="en-US" altLang="en-US">
              <a:latin typeface="Arial" pitchFamily="34" charset="0"/>
            </a:endParaRPr>
          </a:p>
        </p:txBody>
      </p:sp>
      <p:sp>
        <p:nvSpPr>
          <p:cNvPr id="119819" name="Rectangle 28"/>
          <p:cNvSpPr>
            <a:spLocks noChangeArrowheads="1"/>
          </p:cNvSpPr>
          <p:nvPr/>
        </p:nvSpPr>
        <p:spPr bwMode="auto">
          <a:xfrm>
            <a:off x="44196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119820" name="Rectangle 29"/>
          <p:cNvSpPr>
            <a:spLocks noChangeArrowheads="1"/>
          </p:cNvSpPr>
          <p:nvPr/>
        </p:nvSpPr>
        <p:spPr bwMode="auto">
          <a:xfrm>
            <a:off x="3267075" y="3733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a:t>
            </a:r>
            <a:endParaRPr lang="en-US" altLang="en-US">
              <a:latin typeface="Arial" pitchFamily="34" charset="0"/>
            </a:endParaRPr>
          </a:p>
        </p:txBody>
      </p:sp>
      <p:sp>
        <p:nvSpPr>
          <p:cNvPr id="119821" name="Line 30"/>
          <p:cNvSpPr>
            <a:spLocks noChangeShapeType="1"/>
          </p:cNvSpPr>
          <p:nvPr/>
        </p:nvSpPr>
        <p:spPr bwMode="auto">
          <a:xfrm>
            <a:off x="2362200" y="25146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19822" name="AutoShape 31"/>
          <p:cNvCxnSpPr>
            <a:cxnSpLocks noChangeShapeType="1"/>
          </p:cNvCxnSpPr>
          <p:nvPr/>
        </p:nvCxnSpPr>
        <p:spPr bwMode="auto">
          <a:xfrm rot="5400000" flipV="1">
            <a:off x="2059782" y="2229643"/>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9823" name="Line 32"/>
          <p:cNvSpPr>
            <a:spLocks noChangeShapeType="1"/>
          </p:cNvSpPr>
          <p:nvPr/>
        </p:nvSpPr>
        <p:spPr bwMode="auto">
          <a:xfrm flipH="1">
            <a:off x="3657600" y="27432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19824" name="AutoShape 33"/>
          <p:cNvCxnSpPr>
            <a:cxnSpLocks noChangeShapeType="1"/>
          </p:cNvCxnSpPr>
          <p:nvPr/>
        </p:nvCxnSpPr>
        <p:spPr bwMode="auto">
          <a:xfrm rot="5400000" flipV="1">
            <a:off x="4650582" y="22074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9825" name="Line 34"/>
          <p:cNvSpPr>
            <a:spLocks noChangeShapeType="1"/>
          </p:cNvSpPr>
          <p:nvPr/>
        </p:nvSpPr>
        <p:spPr bwMode="auto">
          <a:xfrm flipH="1" flipV="1">
            <a:off x="2209800" y="2743200"/>
            <a:ext cx="1066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26" name="Text Box 35"/>
          <p:cNvSpPr txBox="1">
            <a:spLocks noChangeArrowheads="1"/>
          </p:cNvSpPr>
          <p:nvPr/>
        </p:nvSpPr>
        <p:spPr bwMode="auto">
          <a:xfrm>
            <a:off x="2384425" y="1676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9827" name="Text Box 36"/>
          <p:cNvSpPr txBox="1">
            <a:spLocks noChangeArrowheads="1"/>
          </p:cNvSpPr>
          <p:nvPr/>
        </p:nvSpPr>
        <p:spPr bwMode="auto">
          <a:xfrm>
            <a:off x="3168650" y="213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19828" name="Text Box 37"/>
          <p:cNvSpPr txBox="1">
            <a:spLocks noChangeArrowheads="1"/>
          </p:cNvSpPr>
          <p:nvPr/>
        </p:nvSpPr>
        <p:spPr bwMode="auto">
          <a:xfrm>
            <a:off x="5105400" y="1828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19829" name="Text Box 38"/>
          <p:cNvSpPr txBox="1">
            <a:spLocks noChangeArrowheads="1"/>
          </p:cNvSpPr>
          <p:nvPr/>
        </p:nvSpPr>
        <p:spPr bwMode="auto">
          <a:xfrm>
            <a:off x="4159250" y="2971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9830" name="Text Box 39"/>
          <p:cNvSpPr txBox="1">
            <a:spLocks noChangeArrowheads="1"/>
          </p:cNvSpPr>
          <p:nvPr/>
        </p:nvSpPr>
        <p:spPr bwMode="auto">
          <a:xfrm>
            <a:off x="2590800" y="3276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19831" name="Text Box 40"/>
          <p:cNvSpPr txBox="1">
            <a:spLocks noChangeArrowheads="1"/>
          </p:cNvSpPr>
          <p:nvPr/>
        </p:nvSpPr>
        <p:spPr bwMode="auto">
          <a:xfrm>
            <a:off x="685800" y="3886200"/>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Input: </a:t>
            </a:r>
            <a:r>
              <a:rPr lang="en-US" altLang="en-US" b="1">
                <a:latin typeface="Arial" pitchFamily="34" charset="0"/>
              </a:rPr>
              <a:t>10110</a:t>
            </a:r>
            <a:endParaRPr lang="en-US" altLang="en-US">
              <a:latin typeface="Arial" pitchFamily="34" charset="0"/>
            </a:endParaRPr>
          </a:p>
        </p:txBody>
      </p:sp>
      <p:sp>
        <p:nvSpPr>
          <p:cNvPr id="119832" name="Oval 41"/>
          <p:cNvSpPr>
            <a:spLocks noChangeArrowheads="1"/>
          </p:cNvSpPr>
          <p:nvPr/>
        </p:nvSpPr>
        <p:spPr bwMode="auto">
          <a:xfrm>
            <a:off x="3167063" y="3690938"/>
            <a:ext cx="6096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9833" name="Text Box 42"/>
          <p:cNvSpPr txBox="1">
            <a:spLocks noChangeArrowheads="1"/>
          </p:cNvSpPr>
          <p:nvPr/>
        </p:nvSpPr>
        <p:spPr bwMode="auto">
          <a:xfrm>
            <a:off x="990600" y="4724400"/>
            <a:ext cx="72469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buFontTx/>
              <a:buChar char="-"/>
            </a:pPr>
            <a:r>
              <a:rPr lang="en-US" altLang="en-US" b="1">
                <a:solidFill>
                  <a:srgbClr val="400663"/>
                </a:solidFill>
                <a:latin typeface="Arial" pitchFamily="34" charset="0"/>
              </a:rPr>
              <a:t>Finite number of states</a:t>
            </a:r>
          </a:p>
          <a:p>
            <a:pPr>
              <a:spcBef>
                <a:spcPct val="0"/>
              </a:spcBef>
              <a:buFontTx/>
              <a:buChar char="-"/>
            </a:pPr>
            <a:r>
              <a:rPr lang="en-US" altLang="en-US" b="1">
                <a:solidFill>
                  <a:srgbClr val="400663"/>
                </a:solidFill>
                <a:latin typeface="Arial" pitchFamily="34" charset="0"/>
              </a:rPr>
              <a:t>Unique start state</a:t>
            </a:r>
          </a:p>
          <a:p>
            <a:pPr>
              <a:spcBef>
                <a:spcPct val="0"/>
              </a:spcBef>
              <a:buFontTx/>
              <a:buChar char="-"/>
            </a:pPr>
            <a:r>
              <a:rPr lang="en-US" altLang="en-US" b="1">
                <a:solidFill>
                  <a:srgbClr val="400663"/>
                </a:solidFill>
                <a:latin typeface="Arial" pitchFamily="34" charset="0"/>
              </a:rPr>
              <a:t>One or more states are designated “accepting”</a:t>
            </a:r>
          </a:p>
          <a:p>
            <a:pPr>
              <a:spcBef>
                <a:spcPct val="0"/>
              </a:spcBef>
              <a:buFontTx/>
              <a:buChar char="-"/>
            </a:pPr>
            <a:r>
              <a:rPr lang="en-US" altLang="en-US" b="1">
                <a:solidFill>
                  <a:srgbClr val="400663"/>
                </a:solidFill>
                <a:latin typeface="Arial" pitchFamily="34" charset="0"/>
              </a:rPr>
              <a:t>At each state, one transition per possible input</a:t>
            </a:r>
          </a:p>
          <a:p>
            <a:pPr>
              <a:spcBef>
                <a:spcPct val="0"/>
              </a:spcBef>
              <a:buFontTx/>
              <a:buChar char="-"/>
            </a:pPr>
            <a:r>
              <a:rPr lang="en-US" altLang="en-US" b="1">
                <a:solidFill>
                  <a:srgbClr val="400663"/>
                </a:solidFill>
                <a:latin typeface="Arial" pitchFamily="34" charset="0"/>
              </a:rPr>
              <a:t>At end of input, “accept” if in an accepting state</a:t>
            </a:r>
            <a:endParaRPr lang="en-US" altLang="en-US">
              <a:latin typeface="Arial" pitchFamily="34" charset="0"/>
            </a:endParaRPr>
          </a:p>
        </p:txBody>
      </p:sp>
      <p:sp>
        <p:nvSpPr>
          <p:cNvPr id="119834" name="Rectangle 43"/>
          <p:cNvSpPr>
            <a:spLocks noChangeArrowheads="1"/>
          </p:cNvSpPr>
          <p:nvPr/>
        </p:nvSpPr>
        <p:spPr bwMode="auto">
          <a:xfrm>
            <a:off x="2005013" y="41910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890B13"/>
                </a:solidFill>
                <a:latin typeface="Wingdings" pitchFamily="2" charset="2"/>
              </a:rPr>
              <a:t></a:t>
            </a:r>
          </a:p>
        </p:txBody>
      </p:sp>
      <p:sp>
        <p:nvSpPr>
          <p:cNvPr id="119835" name="Line 44"/>
          <p:cNvSpPr>
            <a:spLocks noChangeShapeType="1"/>
          </p:cNvSpPr>
          <p:nvPr/>
        </p:nvSpPr>
        <p:spPr bwMode="auto">
          <a:xfrm flipV="1">
            <a:off x="3505200" y="2667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36" name="Text Box 45"/>
          <p:cNvSpPr txBox="1">
            <a:spLocks noChangeArrowheads="1"/>
          </p:cNvSpPr>
          <p:nvPr/>
        </p:nvSpPr>
        <p:spPr bwMode="auto">
          <a:xfrm>
            <a:off x="3625850" y="2819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Tree>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685800" y="152400"/>
            <a:ext cx="7772400" cy="1143000"/>
          </a:xfrm>
        </p:spPr>
        <p:txBody>
          <a:bodyPr/>
          <a:lstStyle/>
          <a:p>
            <a:pPr eaLnBrk="1" hangingPunct="1"/>
            <a:r>
              <a:rPr lang="en-US" altLang="en-US" sz="3600" smtClean="0"/>
              <a:t>Finite State Machines </a:t>
            </a:r>
            <a:r>
              <a:rPr lang="en-US" altLang="en-US" sz="2400" smtClean="0"/>
              <a:t>(in “Engineering”)</a:t>
            </a:r>
            <a:r>
              <a:rPr lang="en-US" altLang="en-US" sz="3600" smtClean="0"/>
              <a:t/>
            </a:r>
            <a:br>
              <a:rPr lang="en-US" altLang="en-US" sz="3600" smtClean="0"/>
            </a:br>
            <a:r>
              <a:rPr lang="en-US" altLang="en-US" sz="3600" smtClean="0"/>
              <a:t>Deterministic Finite Automata </a:t>
            </a:r>
            <a:r>
              <a:rPr lang="en-US" altLang="en-US" sz="2400" smtClean="0"/>
              <a:t>(in “CS”)</a:t>
            </a:r>
            <a:endParaRPr lang="en-US" altLang="en-US" smtClean="0"/>
          </a:p>
        </p:txBody>
      </p:sp>
      <p:grpSp>
        <p:nvGrpSpPr>
          <p:cNvPr id="120835" name="Group 3"/>
          <p:cNvGrpSpPr>
            <a:grpSpLocks/>
          </p:cNvGrpSpPr>
          <p:nvPr/>
        </p:nvGrpSpPr>
        <p:grpSpPr bwMode="auto">
          <a:xfrm>
            <a:off x="533400" y="1343025"/>
            <a:ext cx="8218488" cy="180975"/>
            <a:chOff x="295" y="1311"/>
            <a:chExt cx="5177" cy="114"/>
          </a:xfrm>
        </p:grpSpPr>
        <p:sp>
          <p:nvSpPr>
            <p:cNvPr id="12087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7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120836"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575" y="56388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0837" name="Group 7"/>
          <p:cNvGrpSpPr>
            <a:grpSpLocks/>
          </p:cNvGrpSpPr>
          <p:nvPr/>
        </p:nvGrpSpPr>
        <p:grpSpPr bwMode="auto">
          <a:xfrm>
            <a:off x="76200" y="5715000"/>
            <a:ext cx="685800" cy="914400"/>
            <a:chOff x="2928" y="1051"/>
            <a:chExt cx="840" cy="957"/>
          </a:xfrm>
        </p:grpSpPr>
        <p:sp>
          <p:nvSpPr>
            <p:cNvPr id="120863" name="Freeform 8"/>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0864"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65"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66"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67"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68"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69"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70"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71"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72"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0873"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0874"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0875"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20838" name="Group 21"/>
          <p:cNvGrpSpPr>
            <a:grpSpLocks/>
          </p:cNvGrpSpPr>
          <p:nvPr/>
        </p:nvGrpSpPr>
        <p:grpSpPr bwMode="auto">
          <a:xfrm>
            <a:off x="1525588" y="2252663"/>
            <a:ext cx="838200" cy="533400"/>
            <a:chOff x="816" y="1344"/>
            <a:chExt cx="528" cy="336"/>
          </a:xfrm>
        </p:grpSpPr>
        <p:sp>
          <p:nvSpPr>
            <p:cNvPr id="120861" name="Oval 22"/>
            <p:cNvSpPr>
              <a:spLocks noChangeArrowheads="1"/>
            </p:cNvSpPr>
            <p:nvPr/>
          </p:nvSpPr>
          <p:spPr bwMode="auto">
            <a:xfrm>
              <a:off x="1008" y="1344"/>
              <a:ext cx="336" cy="3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62" name="AutoShape 23"/>
            <p:cNvSpPr>
              <a:spLocks noChangeArrowheads="1"/>
            </p:cNvSpPr>
            <p:nvPr/>
          </p:nvSpPr>
          <p:spPr bwMode="auto">
            <a:xfrm rot="5430567">
              <a:off x="816" y="1406"/>
              <a:ext cx="189" cy="189"/>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20839" name="Oval 24"/>
          <p:cNvSpPr>
            <a:spLocks noChangeArrowheads="1"/>
          </p:cNvSpPr>
          <p:nvPr/>
        </p:nvSpPr>
        <p:spPr bwMode="auto">
          <a:xfrm>
            <a:off x="4343400" y="2209800"/>
            <a:ext cx="533400" cy="5334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40" name="Oval 25"/>
          <p:cNvSpPr>
            <a:spLocks noChangeArrowheads="1"/>
          </p:cNvSpPr>
          <p:nvPr/>
        </p:nvSpPr>
        <p:spPr bwMode="auto">
          <a:xfrm>
            <a:off x="3200400" y="3733800"/>
            <a:ext cx="5334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41" name="Rectangle 26"/>
          <p:cNvSpPr>
            <a:spLocks noChangeArrowheads="1"/>
          </p:cNvSpPr>
          <p:nvPr/>
        </p:nvSpPr>
        <p:spPr bwMode="auto">
          <a:xfrm>
            <a:off x="1981200" y="2286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120842" name="Rectangle 27"/>
          <p:cNvSpPr>
            <a:spLocks noChangeArrowheads="1"/>
          </p:cNvSpPr>
          <p:nvPr/>
        </p:nvSpPr>
        <p:spPr bwMode="auto">
          <a:xfrm>
            <a:off x="18288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a:t>
            </a:r>
            <a:endParaRPr lang="en-US" altLang="en-US">
              <a:latin typeface="Arial" pitchFamily="34" charset="0"/>
            </a:endParaRPr>
          </a:p>
        </p:txBody>
      </p:sp>
      <p:sp>
        <p:nvSpPr>
          <p:cNvPr id="120843" name="Rectangle 28"/>
          <p:cNvSpPr>
            <a:spLocks noChangeArrowheads="1"/>
          </p:cNvSpPr>
          <p:nvPr/>
        </p:nvSpPr>
        <p:spPr bwMode="auto">
          <a:xfrm>
            <a:off x="44196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120844" name="Rectangle 29"/>
          <p:cNvSpPr>
            <a:spLocks noChangeArrowheads="1"/>
          </p:cNvSpPr>
          <p:nvPr/>
        </p:nvSpPr>
        <p:spPr bwMode="auto">
          <a:xfrm>
            <a:off x="3267075" y="3733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a:t>
            </a:r>
            <a:endParaRPr lang="en-US" altLang="en-US">
              <a:latin typeface="Arial" pitchFamily="34" charset="0"/>
            </a:endParaRPr>
          </a:p>
        </p:txBody>
      </p:sp>
      <p:sp>
        <p:nvSpPr>
          <p:cNvPr id="120845" name="Line 30"/>
          <p:cNvSpPr>
            <a:spLocks noChangeShapeType="1"/>
          </p:cNvSpPr>
          <p:nvPr/>
        </p:nvSpPr>
        <p:spPr bwMode="auto">
          <a:xfrm>
            <a:off x="2362200" y="25146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20846" name="AutoShape 31"/>
          <p:cNvCxnSpPr>
            <a:cxnSpLocks noChangeShapeType="1"/>
          </p:cNvCxnSpPr>
          <p:nvPr/>
        </p:nvCxnSpPr>
        <p:spPr bwMode="auto">
          <a:xfrm rot="5400000" flipV="1">
            <a:off x="2059782" y="2229643"/>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0847" name="Line 32"/>
          <p:cNvSpPr>
            <a:spLocks noChangeShapeType="1"/>
          </p:cNvSpPr>
          <p:nvPr/>
        </p:nvSpPr>
        <p:spPr bwMode="auto">
          <a:xfrm flipH="1">
            <a:off x="3657600" y="27432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20848" name="AutoShape 33"/>
          <p:cNvCxnSpPr>
            <a:cxnSpLocks noChangeShapeType="1"/>
          </p:cNvCxnSpPr>
          <p:nvPr/>
        </p:nvCxnSpPr>
        <p:spPr bwMode="auto">
          <a:xfrm rot="5400000" flipV="1">
            <a:off x="4650582" y="22074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0849" name="Line 34"/>
          <p:cNvSpPr>
            <a:spLocks noChangeShapeType="1"/>
          </p:cNvSpPr>
          <p:nvPr/>
        </p:nvSpPr>
        <p:spPr bwMode="auto">
          <a:xfrm flipH="1" flipV="1">
            <a:off x="2209800" y="2743200"/>
            <a:ext cx="1066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50" name="Text Box 35"/>
          <p:cNvSpPr txBox="1">
            <a:spLocks noChangeArrowheads="1"/>
          </p:cNvSpPr>
          <p:nvPr/>
        </p:nvSpPr>
        <p:spPr bwMode="auto">
          <a:xfrm>
            <a:off x="2384425" y="1676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20851" name="Text Box 36"/>
          <p:cNvSpPr txBox="1">
            <a:spLocks noChangeArrowheads="1"/>
          </p:cNvSpPr>
          <p:nvPr/>
        </p:nvSpPr>
        <p:spPr bwMode="auto">
          <a:xfrm>
            <a:off x="3168650" y="213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20852" name="Text Box 37"/>
          <p:cNvSpPr txBox="1">
            <a:spLocks noChangeArrowheads="1"/>
          </p:cNvSpPr>
          <p:nvPr/>
        </p:nvSpPr>
        <p:spPr bwMode="auto">
          <a:xfrm>
            <a:off x="5105400" y="1828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20853" name="Text Box 38"/>
          <p:cNvSpPr txBox="1">
            <a:spLocks noChangeArrowheads="1"/>
          </p:cNvSpPr>
          <p:nvPr/>
        </p:nvSpPr>
        <p:spPr bwMode="auto">
          <a:xfrm>
            <a:off x="4159250" y="2971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20854" name="Text Box 39"/>
          <p:cNvSpPr txBox="1">
            <a:spLocks noChangeArrowheads="1"/>
          </p:cNvSpPr>
          <p:nvPr/>
        </p:nvSpPr>
        <p:spPr bwMode="auto">
          <a:xfrm>
            <a:off x="2590800" y="3276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20855" name="Text Box 40"/>
          <p:cNvSpPr txBox="1">
            <a:spLocks noChangeArrowheads="1"/>
          </p:cNvSpPr>
          <p:nvPr/>
        </p:nvSpPr>
        <p:spPr bwMode="auto">
          <a:xfrm>
            <a:off x="685800" y="3886200"/>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Input: </a:t>
            </a:r>
            <a:r>
              <a:rPr lang="en-US" altLang="en-US" b="1">
                <a:latin typeface="Arial" pitchFamily="34" charset="0"/>
              </a:rPr>
              <a:t>10110</a:t>
            </a:r>
            <a:endParaRPr lang="en-US" altLang="en-US">
              <a:latin typeface="Arial" pitchFamily="34" charset="0"/>
            </a:endParaRPr>
          </a:p>
        </p:txBody>
      </p:sp>
      <p:sp>
        <p:nvSpPr>
          <p:cNvPr id="120856" name="Oval 41"/>
          <p:cNvSpPr>
            <a:spLocks noChangeArrowheads="1"/>
          </p:cNvSpPr>
          <p:nvPr/>
        </p:nvSpPr>
        <p:spPr bwMode="auto">
          <a:xfrm>
            <a:off x="3167063" y="3690938"/>
            <a:ext cx="609600" cy="6096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0857" name="Text Box 42"/>
          <p:cNvSpPr txBox="1">
            <a:spLocks noChangeArrowheads="1"/>
          </p:cNvSpPr>
          <p:nvPr/>
        </p:nvSpPr>
        <p:spPr bwMode="auto">
          <a:xfrm>
            <a:off x="990600" y="4724400"/>
            <a:ext cx="72469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buFontTx/>
              <a:buChar char="-"/>
            </a:pPr>
            <a:r>
              <a:rPr lang="en-US" altLang="en-US" b="1">
                <a:solidFill>
                  <a:srgbClr val="400663"/>
                </a:solidFill>
                <a:latin typeface="Arial" pitchFamily="34" charset="0"/>
              </a:rPr>
              <a:t>Finite number of states</a:t>
            </a:r>
          </a:p>
          <a:p>
            <a:pPr>
              <a:spcBef>
                <a:spcPct val="0"/>
              </a:spcBef>
              <a:buFontTx/>
              <a:buChar char="-"/>
            </a:pPr>
            <a:r>
              <a:rPr lang="en-US" altLang="en-US" b="1">
                <a:solidFill>
                  <a:srgbClr val="400663"/>
                </a:solidFill>
                <a:latin typeface="Arial" pitchFamily="34" charset="0"/>
              </a:rPr>
              <a:t>Unique start state</a:t>
            </a:r>
          </a:p>
          <a:p>
            <a:pPr>
              <a:spcBef>
                <a:spcPct val="0"/>
              </a:spcBef>
              <a:buFontTx/>
              <a:buChar char="-"/>
            </a:pPr>
            <a:r>
              <a:rPr lang="en-US" altLang="en-US" b="1">
                <a:solidFill>
                  <a:srgbClr val="400663"/>
                </a:solidFill>
                <a:latin typeface="Arial" pitchFamily="34" charset="0"/>
              </a:rPr>
              <a:t>One or more states are designated “accepting”</a:t>
            </a:r>
          </a:p>
          <a:p>
            <a:pPr>
              <a:spcBef>
                <a:spcPct val="0"/>
              </a:spcBef>
              <a:buFontTx/>
              <a:buChar char="-"/>
            </a:pPr>
            <a:r>
              <a:rPr lang="en-US" altLang="en-US" b="1">
                <a:solidFill>
                  <a:srgbClr val="400663"/>
                </a:solidFill>
                <a:latin typeface="Arial" pitchFamily="34" charset="0"/>
              </a:rPr>
              <a:t>At each state, one transition per possible input</a:t>
            </a:r>
          </a:p>
          <a:p>
            <a:pPr>
              <a:spcBef>
                <a:spcPct val="0"/>
              </a:spcBef>
              <a:buFontTx/>
              <a:buChar char="-"/>
            </a:pPr>
            <a:r>
              <a:rPr lang="en-US" altLang="en-US" b="1">
                <a:solidFill>
                  <a:srgbClr val="400663"/>
                </a:solidFill>
                <a:latin typeface="Arial" pitchFamily="34" charset="0"/>
              </a:rPr>
              <a:t>At end of input, “accept” if in an accepting state</a:t>
            </a:r>
            <a:endParaRPr lang="en-US" altLang="en-US">
              <a:latin typeface="Arial" pitchFamily="34" charset="0"/>
            </a:endParaRPr>
          </a:p>
        </p:txBody>
      </p:sp>
      <p:sp>
        <p:nvSpPr>
          <p:cNvPr id="120858" name="Rectangle 43"/>
          <p:cNvSpPr>
            <a:spLocks noChangeArrowheads="1"/>
          </p:cNvSpPr>
          <p:nvPr/>
        </p:nvSpPr>
        <p:spPr bwMode="auto">
          <a:xfrm>
            <a:off x="2133600" y="4191000"/>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890B13"/>
                </a:solidFill>
                <a:latin typeface="Wingdings" pitchFamily="2" charset="2"/>
              </a:rPr>
              <a:t></a:t>
            </a:r>
          </a:p>
        </p:txBody>
      </p:sp>
      <p:sp>
        <p:nvSpPr>
          <p:cNvPr id="120859" name="Line 44"/>
          <p:cNvSpPr>
            <a:spLocks noChangeShapeType="1"/>
          </p:cNvSpPr>
          <p:nvPr/>
        </p:nvSpPr>
        <p:spPr bwMode="auto">
          <a:xfrm flipV="1">
            <a:off x="3505200" y="2667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0860" name="Text Box 45"/>
          <p:cNvSpPr txBox="1">
            <a:spLocks noChangeArrowheads="1"/>
          </p:cNvSpPr>
          <p:nvPr/>
        </p:nvSpPr>
        <p:spPr bwMode="auto">
          <a:xfrm>
            <a:off x="3625850" y="2819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Tree>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685800" y="152400"/>
            <a:ext cx="7772400" cy="1143000"/>
          </a:xfrm>
        </p:spPr>
        <p:txBody>
          <a:bodyPr/>
          <a:lstStyle/>
          <a:p>
            <a:pPr eaLnBrk="1" hangingPunct="1"/>
            <a:r>
              <a:rPr lang="en-US" altLang="en-US" sz="3600" smtClean="0"/>
              <a:t>Finite State Machines </a:t>
            </a:r>
            <a:r>
              <a:rPr lang="en-US" altLang="en-US" sz="2400" smtClean="0"/>
              <a:t>(in “Engineering”)</a:t>
            </a:r>
            <a:r>
              <a:rPr lang="en-US" altLang="en-US" sz="3600" smtClean="0"/>
              <a:t/>
            </a:r>
            <a:br>
              <a:rPr lang="en-US" altLang="en-US" sz="3600" smtClean="0"/>
            </a:br>
            <a:r>
              <a:rPr lang="en-US" altLang="en-US" sz="3600" smtClean="0"/>
              <a:t>Deterministic Finite Automata </a:t>
            </a:r>
            <a:r>
              <a:rPr lang="en-US" altLang="en-US" sz="2400" smtClean="0"/>
              <a:t>(in “CS”)</a:t>
            </a:r>
            <a:endParaRPr lang="en-US" altLang="en-US" smtClean="0"/>
          </a:p>
        </p:txBody>
      </p:sp>
      <p:grpSp>
        <p:nvGrpSpPr>
          <p:cNvPr id="121859" name="Group 3"/>
          <p:cNvGrpSpPr>
            <a:grpSpLocks/>
          </p:cNvGrpSpPr>
          <p:nvPr/>
        </p:nvGrpSpPr>
        <p:grpSpPr bwMode="auto">
          <a:xfrm>
            <a:off x="533400" y="1343025"/>
            <a:ext cx="8218488" cy="180975"/>
            <a:chOff x="295" y="1311"/>
            <a:chExt cx="5177" cy="114"/>
          </a:xfrm>
        </p:grpSpPr>
        <p:sp>
          <p:nvSpPr>
            <p:cNvPr id="12190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90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121860"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6575" y="5715000"/>
            <a:ext cx="8350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61" name="Group 7"/>
          <p:cNvGrpSpPr>
            <a:grpSpLocks/>
          </p:cNvGrpSpPr>
          <p:nvPr/>
        </p:nvGrpSpPr>
        <p:grpSpPr bwMode="auto">
          <a:xfrm>
            <a:off x="76200" y="5791200"/>
            <a:ext cx="685800" cy="914400"/>
            <a:chOff x="2928" y="1051"/>
            <a:chExt cx="840" cy="957"/>
          </a:xfrm>
        </p:grpSpPr>
        <p:sp>
          <p:nvSpPr>
            <p:cNvPr id="121888" name="Freeform 8"/>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1889"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90"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91"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92"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93"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94"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95"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96"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97"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1898"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1899"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1900"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grpSp>
        <p:nvGrpSpPr>
          <p:cNvPr id="121862" name="Group 21"/>
          <p:cNvGrpSpPr>
            <a:grpSpLocks/>
          </p:cNvGrpSpPr>
          <p:nvPr/>
        </p:nvGrpSpPr>
        <p:grpSpPr bwMode="auto">
          <a:xfrm>
            <a:off x="1525588" y="2252663"/>
            <a:ext cx="838200" cy="533400"/>
            <a:chOff x="816" y="1344"/>
            <a:chExt cx="528" cy="336"/>
          </a:xfrm>
        </p:grpSpPr>
        <p:sp>
          <p:nvSpPr>
            <p:cNvPr id="121886" name="Oval 22"/>
            <p:cNvSpPr>
              <a:spLocks noChangeArrowheads="1"/>
            </p:cNvSpPr>
            <p:nvPr/>
          </p:nvSpPr>
          <p:spPr bwMode="auto">
            <a:xfrm>
              <a:off x="1008" y="1344"/>
              <a:ext cx="336" cy="3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87" name="AutoShape 23"/>
            <p:cNvSpPr>
              <a:spLocks noChangeArrowheads="1"/>
            </p:cNvSpPr>
            <p:nvPr/>
          </p:nvSpPr>
          <p:spPr bwMode="auto">
            <a:xfrm rot="5430567">
              <a:off x="816" y="1406"/>
              <a:ext cx="189" cy="189"/>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21863" name="Oval 24"/>
          <p:cNvSpPr>
            <a:spLocks noChangeArrowheads="1"/>
          </p:cNvSpPr>
          <p:nvPr/>
        </p:nvSpPr>
        <p:spPr bwMode="auto">
          <a:xfrm>
            <a:off x="4343400" y="2209800"/>
            <a:ext cx="533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64" name="Oval 25"/>
          <p:cNvSpPr>
            <a:spLocks noChangeArrowheads="1"/>
          </p:cNvSpPr>
          <p:nvPr/>
        </p:nvSpPr>
        <p:spPr bwMode="auto">
          <a:xfrm>
            <a:off x="3200400" y="3733800"/>
            <a:ext cx="5334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65" name="Rectangle 26"/>
          <p:cNvSpPr>
            <a:spLocks noChangeArrowheads="1"/>
          </p:cNvSpPr>
          <p:nvPr/>
        </p:nvSpPr>
        <p:spPr bwMode="auto">
          <a:xfrm>
            <a:off x="1981200" y="2286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121866" name="Rectangle 27"/>
          <p:cNvSpPr>
            <a:spLocks noChangeArrowheads="1"/>
          </p:cNvSpPr>
          <p:nvPr/>
        </p:nvSpPr>
        <p:spPr bwMode="auto">
          <a:xfrm>
            <a:off x="18288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0</a:t>
            </a:r>
            <a:endParaRPr lang="en-US" altLang="en-US">
              <a:latin typeface="Arial" pitchFamily="34" charset="0"/>
            </a:endParaRPr>
          </a:p>
        </p:txBody>
      </p:sp>
      <p:sp>
        <p:nvSpPr>
          <p:cNvPr id="121867" name="Rectangle 28"/>
          <p:cNvSpPr>
            <a:spLocks noChangeArrowheads="1"/>
          </p:cNvSpPr>
          <p:nvPr/>
        </p:nvSpPr>
        <p:spPr bwMode="auto">
          <a:xfrm>
            <a:off x="4419600" y="2209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121868" name="Rectangle 29"/>
          <p:cNvSpPr>
            <a:spLocks noChangeArrowheads="1"/>
          </p:cNvSpPr>
          <p:nvPr/>
        </p:nvSpPr>
        <p:spPr bwMode="auto">
          <a:xfrm>
            <a:off x="3267075" y="37338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a:t>
            </a:r>
            <a:endParaRPr lang="en-US" altLang="en-US">
              <a:latin typeface="Arial" pitchFamily="34" charset="0"/>
            </a:endParaRPr>
          </a:p>
        </p:txBody>
      </p:sp>
      <p:sp>
        <p:nvSpPr>
          <p:cNvPr id="121869" name="Line 30"/>
          <p:cNvSpPr>
            <a:spLocks noChangeShapeType="1"/>
          </p:cNvSpPr>
          <p:nvPr/>
        </p:nvSpPr>
        <p:spPr bwMode="auto">
          <a:xfrm>
            <a:off x="2362200" y="2514600"/>
            <a:ext cx="1981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21870" name="AutoShape 31"/>
          <p:cNvCxnSpPr>
            <a:cxnSpLocks noChangeShapeType="1"/>
          </p:cNvCxnSpPr>
          <p:nvPr/>
        </p:nvCxnSpPr>
        <p:spPr bwMode="auto">
          <a:xfrm rot="5400000" flipV="1">
            <a:off x="2059782" y="2229643"/>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1871" name="Line 32"/>
          <p:cNvSpPr>
            <a:spLocks noChangeShapeType="1"/>
          </p:cNvSpPr>
          <p:nvPr/>
        </p:nvSpPr>
        <p:spPr bwMode="auto">
          <a:xfrm flipH="1">
            <a:off x="3657600" y="27432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21872" name="AutoShape 33"/>
          <p:cNvCxnSpPr>
            <a:cxnSpLocks noChangeShapeType="1"/>
          </p:cNvCxnSpPr>
          <p:nvPr/>
        </p:nvCxnSpPr>
        <p:spPr bwMode="auto">
          <a:xfrm rot="5400000" flipV="1">
            <a:off x="4650582" y="22074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1873" name="Line 34"/>
          <p:cNvSpPr>
            <a:spLocks noChangeShapeType="1"/>
          </p:cNvSpPr>
          <p:nvPr/>
        </p:nvSpPr>
        <p:spPr bwMode="auto">
          <a:xfrm flipH="1" flipV="1">
            <a:off x="2209800" y="2743200"/>
            <a:ext cx="10668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74" name="Text Box 35"/>
          <p:cNvSpPr txBox="1">
            <a:spLocks noChangeArrowheads="1"/>
          </p:cNvSpPr>
          <p:nvPr/>
        </p:nvSpPr>
        <p:spPr bwMode="auto">
          <a:xfrm>
            <a:off x="2384425" y="1676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21875" name="Text Box 36"/>
          <p:cNvSpPr txBox="1">
            <a:spLocks noChangeArrowheads="1"/>
          </p:cNvSpPr>
          <p:nvPr/>
        </p:nvSpPr>
        <p:spPr bwMode="auto">
          <a:xfrm>
            <a:off x="3168650" y="2133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21876" name="Text Box 37"/>
          <p:cNvSpPr txBox="1">
            <a:spLocks noChangeArrowheads="1"/>
          </p:cNvSpPr>
          <p:nvPr/>
        </p:nvSpPr>
        <p:spPr bwMode="auto">
          <a:xfrm>
            <a:off x="5105400" y="1828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21877" name="Text Box 38"/>
          <p:cNvSpPr txBox="1">
            <a:spLocks noChangeArrowheads="1"/>
          </p:cNvSpPr>
          <p:nvPr/>
        </p:nvSpPr>
        <p:spPr bwMode="auto">
          <a:xfrm>
            <a:off x="4159250" y="2971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21878" name="Text Box 39"/>
          <p:cNvSpPr txBox="1">
            <a:spLocks noChangeArrowheads="1"/>
          </p:cNvSpPr>
          <p:nvPr/>
        </p:nvSpPr>
        <p:spPr bwMode="auto">
          <a:xfrm>
            <a:off x="2590800" y="3276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0</a:t>
            </a:r>
          </a:p>
        </p:txBody>
      </p:sp>
      <p:sp>
        <p:nvSpPr>
          <p:cNvPr id="121879" name="Text Box 40"/>
          <p:cNvSpPr txBox="1">
            <a:spLocks noChangeArrowheads="1"/>
          </p:cNvSpPr>
          <p:nvPr/>
        </p:nvSpPr>
        <p:spPr bwMode="auto">
          <a:xfrm>
            <a:off x="685800" y="3886200"/>
            <a:ext cx="187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Input: </a:t>
            </a:r>
            <a:r>
              <a:rPr lang="en-US" altLang="en-US" b="1">
                <a:latin typeface="Arial" pitchFamily="34" charset="0"/>
              </a:rPr>
              <a:t>10110</a:t>
            </a:r>
            <a:endParaRPr lang="en-US" altLang="en-US">
              <a:latin typeface="Arial" pitchFamily="34" charset="0"/>
            </a:endParaRPr>
          </a:p>
        </p:txBody>
      </p:sp>
      <p:sp>
        <p:nvSpPr>
          <p:cNvPr id="121880" name="Oval 41"/>
          <p:cNvSpPr>
            <a:spLocks noChangeArrowheads="1"/>
          </p:cNvSpPr>
          <p:nvPr/>
        </p:nvSpPr>
        <p:spPr bwMode="auto">
          <a:xfrm>
            <a:off x="3167063" y="3690938"/>
            <a:ext cx="609600" cy="609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1881" name="Text Box 42"/>
          <p:cNvSpPr txBox="1">
            <a:spLocks noChangeArrowheads="1"/>
          </p:cNvSpPr>
          <p:nvPr/>
        </p:nvSpPr>
        <p:spPr bwMode="auto">
          <a:xfrm>
            <a:off x="990600" y="4724400"/>
            <a:ext cx="72469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buFontTx/>
              <a:buChar char="-"/>
            </a:pPr>
            <a:r>
              <a:rPr lang="en-US" altLang="en-US" b="1">
                <a:solidFill>
                  <a:srgbClr val="400663"/>
                </a:solidFill>
                <a:latin typeface="Arial" pitchFamily="34" charset="0"/>
              </a:rPr>
              <a:t>Finite number of states</a:t>
            </a:r>
          </a:p>
          <a:p>
            <a:pPr>
              <a:spcBef>
                <a:spcPct val="0"/>
              </a:spcBef>
              <a:buFontTx/>
              <a:buChar char="-"/>
            </a:pPr>
            <a:r>
              <a:rPr lang="en-US" altLang="en-US" b="1">
                <a:solidFill>
                  <a:srgbClr val="400663"/>
                </a:solidFill>
                <a:latin typeface="Arial" pitchFamily="34" charset="0"/>
              </a:rPr>
              <a:t>Unique start state</a:t>
            </a:r>
          </a:p>
          <a:p>
            <a:pPr>
              <a:spcBef>
                <a:spcPct val="0"/>
              </a:spcBef>
              <a:buFontTx/>
              <a:buChar char="-"/>
            </a:pPr>
            <a:r>
              <a:rPr lang="en-US" altLang="en-US" b="1">
                <a:solidFill>
                  <a:srgbClr val="400663"/>
                </a:solidFill>
                <a:latin typeface="Arial" pitchFamily="34" charset="0"/>
              </a:rPr>
              <a:t>One or more states are designated “accepting”</a:t>
            </a:r>
          </a:p>
          <a:p>
            <a:pPr>
              <a:spcBef>
                <a:spcPct val="0"/>
              </a:spcBef>
              <a:buFontTx/>
              <a:buChar char="-"/>
            </a:pPr>
            <a:r>
              <a:rPr lang="en-US" altLang="en-US" b="1">
                <a:solidFill>
                  <a:srgbClr val="400663"/>
                </a:solidFill>
                <a:latin typeface="Arial" pitchFamily="34" charset="0"/>
              </a:rPr>
              <a:t>At each state, one transition per possible input</a:t>
            </a:r>
          </a:p>
          <a:p>
            <a:pPr>
              <a:spcBef>
                <a:spcPct val="0"/>
              </a:spcBef>
              <a:buFontTx/>
              <a:buChar char="-"/>
            </a:pPr>
            <a:r>
              <a:rPr lang="en-US" altLang="en-US" b="1">
                <a:solidFill>
                  <a:srgbClr val="400663"/>
                </a:solidFill>
                <a:latin typeface="Arial" pitchFamily="34" charset="0"/>
              </a:rPr>
              <a:t>At end of input, “accept” if in an accepting state</a:t>
            </a:r>
            <a:endParaRPr lang="en-US" altLang="en-US">
              <a:latin typeface="Arial" pitchFamily="34" charset="0"/>
            </a:endParaRPr>
          </a:p>
        </p:txBody>
      </p:sp>
      <p:sp>
        <p:nvSpPr>
          <p:cNvPr id="121882" name="Rectangle 43"/>
          <p:cNvSpPr>
            <a:spLocks noChangeArrowheads="1"/>
          </p:cNvSpPr>
          <p:nvPr/>
        </p:nvSpPr>
        <p:spPr bwMode="auto">
          <a:xfrm>
            <a:off x="2363788" y="4191000"/>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890B13"/>
                </a:solidFill>
                <a:latin typeface="Wingdings" pitchFamily="2" charset="2"/>
              </a:rPr>
              <a:t></a:t>
            </a:r>
          </a:p>
        </p:txBody>
      </p:sp>
      <p:sp>
        <p:nvSpPr>
          <p:cNvPr id="121883" name="Line 44"/>
          <p:cNvSpPr>
            <a:spLocks noChangeShapeType="1"/>
          </p:cNvSpPr>
          <p:nvPr/>
        </p:nvSpPr>
        <p:spPr bwMode="auto">
          <a:xfrm flipV="1">
            <a:off x="3505200" y="2667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1884" name="Text Box 45"/>
          <p:cNvSpPr txBox="1">
            <a:spLocks noChangeArrowheads="1"/>
          </p:cNvSpPr>
          <p:nvPr/>
        </p:nvSpPr>
        <p:spPr bwMode="auto">
          <a:xfrm>
            <a:off x="3625850" y="28194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1</a:t>
            </a:r>
          </a:p>
        </p:txBody>
      </p:sp>
      <p:sp>
        <p:nvSpPr>
          <p:cNvPr id="121885" name="Text Box 46"/>
          <p:cNvSpPr txBox="1">
            <a:spLocks noChangeArrowheads="1"/>
          </p:cNvSpPr>
          <p:nvPr/>
        </p:nvSpPr>
        <p:spPr bwMode="auto">
          <a:xfrm>
            <a:off x="4251325" y="3705225"/>
            <a:ext cx="196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solidFill>
                  <a:srgbClr val="890B13"/>
                </a:solidFill>
                <a:latin typeface="Arial" pitchFamily="34" charset="0"/>
              </a:rPr>
              <a:t>Accept Input!</a:t>
            </a:r>
            <a:endParaRPr lang="en-US" altLang="en-US">
              <a:latin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4"/>
          <p:cNvGrpSpPr>
            <a:grpSpLocks/>
          </p:cNvGrpSpPr>
          <p:nvPr/>
        </p:nvGrpSpPr>
        <p:grpSpPr bwMode="auto">
          <a:xfrm>
            <a:off x="533400" y="1219200"/>
            <a:ext cx="8218488" cy="180975"/>
            <a:chOff x="295" y="1311"/>
            <a:chExt cx="5177" cy="114"/>
          </a:xfrm>
        </p:grpSpPr>
        <p:sp>
          <p:nvSpPr>
            <p:cNvPr id="12290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290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22883" name="Text Box 7"/>
          <p:cNvSpPr txBox="1">
            <a:spLocks noChangeArrowheads="1"/>
          </p:cNvSpPr>
          <p:nvPr/>
        </p:nvSpPr>
        <p:spPr bwMode="auto">
          <a:xfrm>
            <a:off x="1077913" y="4354513"/>
            <a:ext cx="7712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buFontTx/>
              <a:buChar char="-"/>
            </a:pPr>
            <a:r>
              <a:rPr lang="en-US" altLang="en-US">
                <a:latin typeface="Arial" pitchFamily="34" charset="0"/>
              </a:rPr>
              <a:t> Due Wed. evening, 11:59 pm</a:t>
            </a:r>
          </a:p>
          <a:p>
            <a:pPr>
              <a:spcBef>
                <a:spcPct val="0"/>
              </a:spcBef>
              <a:buFontTx/>
              <a:buChar char="-"/>
            </a:pPr>
            <a:r>
              <a:rPr lang="en-US" altLang="en-US">
                <a:latin typeface="Arial" pitchFamily="34" charset="0"/>
              </a:rPr>
              <a:t> Labs this week:  final-project work (milestone points)</a:t>
            </a:r>
          </a:p>
          <a:p>
            <a:pPr>
              <a:spcBef>
                <a:spcPct val="0"/>
              </a:spcBef>
              <a:buFontTx/>
              <a:buChar char="-"/>
            </a:pPr>
            <a:r>
              <a:rPr lang="en-US" altLang="en-US">
                <a:latin typeface="Arial" pitchFamily="34" charset="0"/>
              </a:rPr>
              <a:t> Grutors will be @ the LAC </a:t>
            </a:r>
          </a:p>
        </p:txBody>
      </p:sp>
      <p:pic>
        <p:nvPicPr>
          <p:cNvPr id="122884" name="Picture 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2938" y="95250"/>
            <a:ext cx="7588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885" name="Group 9"/>
          <p:cNvGrpSpPr>
            <a:grpSpLocks/>
          </p:cNvGrpSpPr>
          <p:nvPr/>
        </p:nvGrpSpPr>
        <p:grpSpPr bwMode="auto">
          <a:xfrm>
            <a:off x="304800" y="273050"/>
            <a:ext cx="596900" cy="717550"/>
            <a:chOff x="2928" y="1051"/>
            <a:chExt cx="840" cy="957"/>
          </a:xfrm>
        </p:grpSpPr>
        <p:sp>
          <p:nvSpPr>
            <p:cNvPr id="122894" name="Freeform 10"/>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2895"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2896"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2897"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2898"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2899"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2900"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2901"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2902"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2903"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2904"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2905"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2906"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2886" name="Text Box 24"/>
          <p:cNvSpPr txBox="1">
            <a:spLocks noChangeArrowheads="1"/>
          </p:cNvSpPr>
          <p:nvPr/>
        </p:nvSpPr>
        <p:spPr bwMode="auto">
          <a:xfrm>
            <a:off x="1828800" y="261938"/>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CS 5 Today </a:t>
            </a:r>
          </a:p>
        </p:txBody>
      </p:sp>
      <p:sp>
        <p:nvSpPr>
          <p:cNvPr id="122887" name="Rectangle 25"/>
          <p:cNvSpPr>
            <a:spLocks noChangeArrowheads="1"/>
          </p:cNvSpPr>
          <p:nvPr/>
        </p:nvSpPr>
        <p:spPr bwMode="auto">
          <a:xfrm>
            <a:off x="609600" y="1676400"/>
            <a:ext cx="64182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solidFill>
                  <a:srgbClr val="890B13"/>
                </a:solidFill>
                <a:latin typeface="Arial" pitchFamily="34" charset="0"/>
              </a:rPr>
              <a:t>About the final exam:  </a:t>
            </a:r>
          </a:p>
          <a:p>
            <a:pPr lvl="1">
              <a:spcBef>
                <a:spcPct val="0"/>
              </a:spcBef>
              <a:buFontTx/>
              <a:buChar char="-"/>
            </a:pPr>
            <a:r>
              <a:rPr lang="en-US" altLang="en-US">
                <a:latin typeface="Arial" pitchFamily="34" charset="0"/>
              </a:rPr>
              <a:t> Next Monday, 2-5pm - covers all of CS 5</a:t>
            </a:r>
          </a:p>
          <a:p>
            <a:pPr lvl="1">
              <a:spcBef>
                <a:spcPct val="0"/>
              </a:spcBef>
              <a:buFontTx/>
              <a:buChar char="-"/>
            </a:pPr>
            <a:r>
              <a:rPr lang="en-US" altLang="en-US">
                <a:latin typeface="Arial" pitchFamily="34" charset="0"/>
              </a:rPr>
              <a:t> May bring </a:t>
            </a:r>
            <a:r>
              <a:rPr lang="en-US" altLang="en-US" i="1">
                <a:latin typeface="Arial" pitchFamily="34" charset="0"/>
              </a:rPr>
              <a:t>two</a:t>
            </a:r>
            <a:r>
              <a:rPr lang="en-US" altLang="en-US">
                <a:latin typeface="Arial" pitchFamily="34" charset="0"/>
              </a:rPr>
              <a:t> 2-sided pages of notes…</a:t>
            </a:r>
          </a:p>
          <a:p>
            <a:pPr lvl="1">
              <a:spcBef>
                <a:spcPct val="0"/>
              </a:spcBef>
              <a:buFontTx/>
              <a:buChar char="-"/>
            </a:pPr>
            <a:r>
              <a:rPr lang="en-US" altLang="en-US">
                <a:latin typeface="Arial" pitchFamily="34" charset="0"/>
              </a:rPr>
              <a:t> Practice problems given out on Wed/Thu.</a:t>
            </a:r>
          </a:p>
          <a:p>
            <a:pPr lvl="1">
              <a:spcBef>
                <a:spcPct val="0"/>
              </a:spcBef>
              <a:buFontTx/>
              <a:buChar char="-"/>
            </a:pPr>
            <a:r>
              <a:rPr lang="en-US" altLang="en-US">
                <a:latin typeface="Arial" pitchFamily="34" charset="0"/>
              </a:rPr>
              <a:t> Review session next Sunday evening</a:t>
            </a:r>
          </a:p>
        </p:txBody>
      </p:sp>
      <p:sp>
        <p:nvSpPr>
          <p:cNvPr id="122888" name="Rectangle 26"/>
          <p:cNvSpPr>
            <a:spLocks noChangeArrowheads="1"/>
          </p:cNvSpPr>
          <p:nvPr/>
        </p:nvSpPr>
        <p:spPr bwMode="auto">
          <a:xfrm>
            <a:off x="609600" y="3886200"/>
            <a:ext cx="345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solidFill>
                  <a:srgbClr val="0900FF"/>
                </a:solidFill>
                <a:latin typeface="Arial" pitchFamily="34" charset="0"/>
              </a:rPr>
              <a:t>About the final projects: </a:t>
            </a:r>
          </a:p>
        </p:txBody>
      </p:sp>
      <p:sp>
        <p:nvSpPr>
          <p:cNvPr id="122889" name="Text Box 27"/>
          <p:cNvSpPr txBox="1">
            <a:spLocks noChangeArrowheads="1"/>
          </p:cNvSpPr>
          <p:nvPr/>
        </p:nvSpPr>
        <p:spPr bwMode="auto">
          <a:xfrm>
            <a:off x="152400" y="5640388"/>
            <a:ext cx="366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0900FF"/>
                </a:solidFill>
                <a:latin typeface="Courier New" pitchFamily="49" charset="0"/>
              </a:rPr>
              <a:t>Tuesday 8:30-10pm</a:t>
            </a:r>
          </a:p>
        </p:txBody>
      </p:sp>
      <p:sp>
        <p:nvSpPr>
          <p:cNvPr id="122890" name="Text Box 28"/>
          <p:cNvSpPr txBox="1">
            <a:spLocks noChangeArrowheads="1"/>
          </p:cNvSpPr>
          <p:nvPr/>
        </p:nvSpPr>
        <p:spPr bwMode="auto">
          <a:xfrm>
            <a:off x="4267200" y="5638800"/>
            <a:ext cx="434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0900FF"/>
                </a:solidFill>
                <a:latin typeface="Courier New" pitchFamily="49" charset="0"/>
              </a:rPr>
              <a:t>Wednesday 8-10 &amp; 10-12</a:t>
            </a:r>
          </a:p>
        </p:txBody>
      </p:sp>
      <p:sp>
        <p:nvSpPr>
          <p:cNvPr id="122891" name="Text Box 29"/>
          <p:cNvSpPr txBox="1">
            <a:spLocks noChangeArrowheads="1"/>
          </p:cNvSpPr>
          <p:nvPr/>
        </p:nvSpPr>
        <p:spPr bwMode="auto">
          <a:xfrm>
            <a:off x="1066800" y="60960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t>Kaylin Spitz</a:t>
            </a:r>
          </a:p>
        </p:txBody>
      </p:sp>
      <p:sp>
        <p:nvSpPr>
          <p:cNvPr id="122892" name="Text Box 30"/>
          <p:cNvSpPr txBox="1">
            <a:spLocks noChangeArrowheads="1"/>
          </p:cNvSpPr>
          <p:nvPr/>
        </p:nvSpPr>
        <p:spPr bwMode="auto">
          <a:xfrm>
            <a:off x="5029200" y="6080125"/>
            <a:ext cx="17526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50000"/>
              </a:lnSpc>
            </a:pPr>
            <a:r>
              <a:rPr lang="en-US" altLang="en-US" sz="1600"/>
              <a:t>Bob Chen</a:t>
            </a:r>
          </a:p>
          <a:p>
            <a:pPr algn="ctr">
              <a:lnSpc>
                <a:spcPct val="50000"/>
              </a:lnSpc>
            </a:pPr>
            <a:r>
              <a:rPr lang="en-US" altLang="en-US" sz="1600"/>
              <a:t>Marty Field</a:t>
            </a:r>
          </a:p>
        </p:txBody>
      </p:sp>
      <p:sp>
        <p:nvSpPr>
          <p:cNvPr id="122893" name="Text Box 31"/>
          <p:cNvSpPr txBox="1">
            <a:spLocks noChangeArrowheads="1"/>
          </p:cNvSpPr>
          <p:nvPr/>
        </p:nvSpPr>
        <p:spPr bwMode="auto">
          <a:xfrm>
            <a:off x="6853238" y="6064250"/>
            <a:ext cx="20621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50000"/>
              </a:lnSpc>
            </a:pPr>
            <a:r>
              <a:rPr lang="en-US" altLang="en-US" sz="1600"/>
              <a:t>Andrew Glass</a:t>
            </a:r>
          </a:p>
          <a:p>
            <a:pPr algn="ctr">
              <a:lnSpc>
                <a:spcPct val="50000"/>
              </a:lnSpc>
            </a:pPr>
            <a:r>
              <a:rPr lang="en-US" altLang="en-US" sz="1600"/>
              <a:t>Steven Ehrlich</a:t>
            </a:r>
          </a:p>
        </p:txBody>
      </p:sp>
    </p:spTree>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custDataLst>
              <p:tags r:id="rId1"/>
            </p:custDataLst>
          </p:nvPr>
        </p:nvSpPr>
        <p:spPr bwMode="auto">
          <a:xfrm>
            <a:off x="4691063" y="3429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123907" name="Text Box 3"/>
          <p:cNvSpPr txBox="1">
            <a:spLocks noChangeArrowheads="1"/>
          </p:cNvSpPr>
          <p:nvPr/>
        </p:nvSpPr>
        <p:spPr bwMode="auto">
          <a:xfrm>
            <a:off x="5791200" y="685800"/>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b="1">
                <a:solidFill>
                  <a:srgbClr val="0A04EB"/>
                </a:solidFill>
                <a:latin typeface="Times" pitchFamily="-106" charset="0"/>
              </a:rPr>
              <a:t>Assess these HW problems:</a:t>
            </a:r>
          </a:p>
        </p:txBody>
      </p:sp>
      <p:sp>
        <p:nvSpPr>
          <p:cNvPr id="123908" name="Text Box 4"/>
          <p:cNvSpPr txBox="1">
            <a:spLocks noChangeArrowheads="1"/>
          </p:cNvSpPr>
          <p:nvPr/>
        </p:nvSpPr>
        <p:spPr bwMode="auto">
          <a:xfrm>
            <a:off x="204788" y="1420813"/>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solidFill>
                  <a:srgbClr val="0A04EB"/>
                </a:solidFill>
                <a:latin typeface="Times" pitchFamily="-106" charset="0"/>
              </a:rPr>
              <a:t>How is the class's pace?</a:t>
            </a:r>
          </a:p>
        </p:txBody>
      </p:sp>
      <p:sp>
        <p:nvSpPr>
          <p:cNvPr id="123909" name="Text Box 5"/>
          <p:cNvSpPr txBox="1">
            <a:spLocks noChangeArrowheads="1"/>
          </p:cNvSpPr>
          <p:nvPr/>
        </p:nvSpPr>
        <p:spPr bwMode="auto">
          <a:xfrm>
            <a:off x="244475" y="180975"/>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b="1">
                <a:solidFill>
                  <a:srgbClr val="B003D1"/>
                </a:solidFill>
                <a:latin typeface="Arial" pitchFamily="34" charset="0"/>
              </a:rPr>
              <a:t>black - gold</a:t>
            </a:r>
          </a:p>
        </p:txBody>
      </p:sp>
      <p:sp>
        <p:nvSpPr>
          <p:cNvPr id="123910" name="Text Box 6"/>
          <p:cNvSpPr txBox="1">
            <a:spLocks noChangeArrowheads="1"/>
          </p:cNvSpPr>
          <p:nvPr/>
        </p:nvSpPr>
        <p:spPr bwMode="auto">
          <a:xfrm>
            <a:off x="244475" y="530225"/>
            <a:ext cx="190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b="1">
                <a:solidFill>
                  <a:srgbClr val="B003D1"/>
                </a:solidFill>
                <a:latin typeface="Arial" pitchFamily="34" charset="0"/>
              </a:rPr>
              <a:t>female - male</a:t>
            </a:r>
          </a:p>
        </p:txBody>
      </p:sp>
      <p:sp>
        <p:nvSpPr>
          <p:cNvPr id="123911" name="Text Box 7"/>
          <p:cNvSpPr txBox="1">
            <a:spLocks noChangeArrowheads="1"/>
          </p:cNvSpPr>
          <p:nvPr/>
        </p:nvSpPr>
        <p:spPr bwMode="auto">
          <a:xfrm>
            <a:off x="3844925" y="6246813"/>
            <a:ext cx="1803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Arial" pitchFamily="34" charset="0"/>
              </a:rPr>
              <a:t>Which one did you do?</a:t>
            </a:r>
          </a:p>
        </p:txBody>
      </p:sp>
      <p:sp>
        <p:nvSpPr>
          <p:cNvPr id="123912" name="Text Box 8"/>
          <p:cNvSpPr txBox="1">
            <a:spLocks noChangeArrowheads="1"/>
          </p:cNvSpPr>
          <p:nvPr/>
        </p:nvSpPr>
        <p:spPr bwMode="auto">
          <a:xfrm>
            <a:off x="3686175" y="5249863"/>
            <a:ext cx="1803400"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Arial" pitchFamily="34" charset="0"/>
              </a:rPr>
              <a:t>Connect-Four Player</a:t>
            </a:r>
          </a:p>
        </p:txBody>
      </p:sp>
      <p:sp>
        <p:nvSpPr>
          <p:cNvPr id="123913" name="Text Box 9"/>
          <p:cNvSpPr txBox="1">
            <a:spLocks noChangeArrowheads="1"/>
          </p:cNvSpPr>
          <p:nvPr/>
        </p:nvSpPr>
        <p:spPr bwMode="auto">
          <a:xfrm>
            <a:off x="3686175" y="4778375"/>
            <a:ext cx="18034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Arial" pitchFamily="34" charset="0"/>
              </a:rPr>
              <a:t>Connect-Four Board</a:t>
            </a:r>
          </a:p>
        </p:txBody>
      </p:sp>
      <p:sp>
        <p:nvSpPr>
          <p:cNvPr id="123914" name="Text Box 10"/>
          <p:cNvSpPr txBox="1">
            <a:spLocks noChangeArrowheads="1"/>
          </p:cNvSpPr>
          <p:nvPr/>
        </p:nvSpPr>
        <p:spPr bwMode="auto">
          <a:xfrm>
            <a:off x="3686175" y="4200525"/>
            <a:ext cx="18034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Arial" pitchFamily="34" charset="0"/>
              </a:rPr>
              <a:t>generating markov text</a:t>
            </a:r>
          </a:p>
        </p:txBody>
      </p:sp>
      <p:sp>
        <p:nvSpPr>
          <p:cNvPr id="123915" name="Text Box 11"/>
          <p:cNvSpPr txBox="1">
            <a:spLocks noChangeArrowheads="1"/>
          </p:cNvSpPr>
          <p:nvPr/>
        </p:nvSpPr>
        <p:spPr bwMode="auto">
          <a:xfrm>
            <a:off x="3686175" y="3622675"/>
            <a:ext cx="18034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Arial" pitchFamily="34" charset="0"/>
              </a:rPr>
              <a:t>Readability </a:t>
            </a:r>
            <a:r>
              <a:rPr lang="en-US" altLang="en-US" sz="800">
                <a:latin typeface="Arial" pitchFamily="34" charset="0"/>
              </a:rPr>
              <a:t>Syllable counting</a:t>
            </a:r>
            <a:endParaRPr lang="en-US" altLang="en-US" sz="900">
              <a:latin typeface="Arial" pitchFamily="34" charset="0"/>
            </a:endParaRPr>
          </a:p>
        </p:txBody>
      </p:sp>
      <p:sp>
        <p:nvSpPr>
          <p:cNvPr id="123916" name="Text Box 12"/>
          <p:cNvSpPr txBox="1">
            <a:spLocks noChangeArrowheads="1"/>
          </p:cNvSpPr>
          <p:nvPr/>
        </p:nvSpPr>
        <p:spPr bwMode="auto">
          <a:xfrm>
            <a:off x="3670300" y="3044825"/>
            <a:ext cx="1836738"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Arial" pitchFamily="34" charset="0"/>
              </a:rPr>
              <a:t>Mandelbrot Set</a:t>
            </a:r>
          </a:p>
        </p:txBody>
      </p:sp>
      <p:sp>
        <p:nvSpPr>
          <p:cNvPr id="123917" name="Text Box 13"/>
          <p:cNvSpPr txBox="1">
            <a:spLocks noChangeArrowheads="1"/>
          </p:cNvSpPr>
          <p:nvPr/>
        </p:nvSpPr>
        <p:spPr bwMode="auto">
          <a:xfrm>
            <a:off x="3657600" y="1995488"/>
            <a:ext cx="1855788" cy="284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Arial" pitchFamily="34" charset="0"/>
              </a:rPr>
              <a:t>Hmmm Assembly</a:t>
            </a:r>
          </a:p>
        </p:txBody>
      </p:sp>
      <p:sp>
        <p:nvSpPr>
          <p:cNvPr id="123918" name="Text Box 14"/>
          <p:cNvSpPr txBox="1">
            <a:spLocks noChangeArrowheads="1"/>
          </p:cNvSpPr>
          <p:nvPr/>
        </p:nvSpPr>
        <p:spPr bwMode="auto">
          <a:xfrm>
            <a:off x="3678238" y="2466975"/>
            <a:ext cx="182245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Arial" pitchFamily="34" charset="0"/>
              </a:rPr>
              <a:t>Physics relativity prob.</a:t>
            </a:r>
            <a:endParaRPr lang="en-US" altLang="en-US" sz="1200" b="1">
              <a:latin typeface="Courier New" pitchFamily="49" charset="0"/>
            </a:endParaRPr>
          </a:p>
        </p:txBody>
      </p:sp>
      <p:sp>
        <p:nvSpPr>
          <p:cNvPr id="123919" name="AutoShape 15"/>
          <p:cNvSpPr>
            <a:spLocks/>
          </p:cNvSpPr>
          <p:nvPr/>
        </p:nvSpPr>
        <p:spPr bwMode="auto">
          <a:xfrm>
            <a:off x="2063750" y="166688"/>
            <a:ext cx="127000" cy="706437"/>
          </a:xfrm>
          <a:prstGeom prst="rightBrace">
            <a:avLst>
              <a:gd name="adj1" fmla="val 4635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3920" name="Text Box 16"/>
          <p:cNvSpPr txBox="1">
            <a:spLocks noChangeArrowheads="1"/>
          </p:cNvSpPr>
          <p:nvPr/>
        </p:nvSpPr>
        <p:spPr bwMode="auto">
          <a:xfrm>
            <a:off x="2135188" y="234950"/>
            <a:ext cx="2549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a:latin typeface="Arial" pitchFamily="34" charset="0"/>
              </a:rPr>
              <a:t>Circle one of each of these, but don't include your name</a:t>
            </a:r>
          </a:p>
        </p:txBody>
      </p:sp>
      <p:sp>
        <p:nvSpPr>
          <p:cNvPr id="123921" name="Text Box 19"/>
          <p:cNvSpPr txBox="1">
            <a:spLocks noChangeArrowheads="1"/>
          </p:cNvSpPr>
          <p:nvPr/>
        </p:nvSpPr>
        <p:spPr bwMode="auto">
          <a:xfrm>
            <a:off x="3686175" y="5721350"/>
            <a:ext cx="1803400" cy="284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Arial" pitchFamily="34" charset="0"/>
              </a:rPr>
              <a:t>Final project</a:t>
            </a:r>
          </a:p>
        </p:txBody>
      </p:sp>
      <p:sp>
        <p:nvSpPr>
          <p:cNvPr id="123922" name="Line 20"/>
          <p:cNvSpPr>
            <a:spLocks noChangeShapeType="1"/>
          </p:cNvSpPr>
          <p:nvPr/>
        </p:nvSpPr>
        <p:spPr bwMode="auto">
          <a:xfrm>
            <a:off x="5684838" y="2133600"/>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3923" name="Text Box 21"/>
          <p:cNvSpPr txBox="1">
            <a:spLocks noChangeArrowheads="1"/>
          </p:cNvSpPr>
          <p:nvPr/>
        </p:nvSpPr>
        <p:spPr bwMode="auto">
          <a:xfrm>
            <a:off x="5257800" y="1247775"/>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50000"/>
              </a:lnSpc>
            </a:pPr>
            <a:r>
              <a:rPr lang="en-US" altLang="en-US" sz="1200" b="1">
                <a:solidFill>
                  <a:srgbClr val="067B0E"/>
                </a:solidFill>
                <a:latin typeface="Arial" pitchFamily="34" charset="0"/>
              </a:rPr>
              <a:t>HOW</a:t>
            </a:r>
          </a:p>
          <a:p>
            <a:pPr algn="ctr">
              <a:lnSpc>
                <a:spcPct val="50000"/>
              </a:lnSpc>
            </a:pPr>
            <a:r>
              <a:rPr lang="en-US" altLang="en-US" sz="1200" b="1">
                <a:solidFill>
                  <a:srgbClr val="067B0E"/>
                </a:solidFill>
                <a:latin typeface="Arial" pitchFamily="34" charset="0"/>
              </a:rPr>
              <a:t>WORTHWHILE?</a:t>
            </a:r>
          </a:p>
        </p:txBody>
      </p:sp>
      <p:sp>
        <p:nvSpPr>
          <p:cNvPr id="123924" name="Text Box 22"/>
          <p:cNvSpPr txBox="1">
            <a:spLocks noChangeArrowheads="1"/>
          </p:cNvSpPr>
          <p:nvPr/>
        </p:nvSpPr>
        <p:spPr bwMode="auto">
          <a:xfrm>
            <a:off x="7756525" y="1223963"/>
            <a:ext cx="106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50000"/>
              </a:lnSpc>
            </a:pPr>
            <a:r>
              <a:rPr lang="en-US" altLang="en-US" sz="1200" b="1">
                <a:solidFill>
                  <a:srgbClr val="067B0E"/>
                </a:solidFill>
                <a:latin typeface="Arial" pitchFamily="34" charset="0"/>
              </a:rPr>
              <a:t>HOW</a:t>
            </a:r>
          </a:p>
          <a:p>
            <a:pPr algn="ctr">
              <a:lnSpc>
                <a:spcPct val="50000"/>
              </a:lnSpc>
            </a:pPr>
            <a:r>
              <a:rPr lang="en-US" altLang="en-US" sz="1200" b="1">
                <a:solidFill>
                  <a:srgbClr val="067B0E"/>
                </a:solidFill>
                <a:latin typeface="Arial" pitchFamily="34" charset="0"/>
              </a:rPr>
              <a:t>DIFFICULT?</a:t>
            </a:r>
          </a:p>
        </p:txBody>
      </p:sp>
      <p:sp>
        <p:nvSpPr>
          <p:cNvPr id="123925" name="Text Box 23"/>
          <p:cNvSpPr txBox="1">
            <a:spLocks noChangeArrowheads="1"/>
          </p:cNvSpPr>
          <p:nvPr/>
        </p:nvSpPr>
        <p:spPr bwMode="auto">
          <a:xfrm>
            <a:off x="204788" y="2454275"/>
            <a:ext cx="23098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solidFill>
                  <a:srgbClr val="0A04EB"/>
                </a:solidFill>
                <a:latin typeface="Times" pitchFamily="-106" charset="0"/>
              </a:rPr>
              <a:t>How many hours per week do you spend on CS --outside of lab/class?</a:t>
            </a:r>
          </a:p>
        </p:txBody>
      </p:sp>
      <p:sp>
        <p:nvSpPr>
          <p:cNvPr id="123926" name="Line 24"/>
          <p:cNvSpPr>
            <a:spLocks noChangeShapeType="1"/>
          </p:cNvSpPr>
          <p:nvPr/>
        </p:nvSpPr>
        <p:spPr bwMode="auto">
          <a:xfrm>
            <a:off x="547688" y="2170113"/>
            <a:ext cx="2501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27" name="Line 25"/>
          <p:cNvSpPr>
            <a:spLocks noChangeShapeType="1"/>
          </p:cNvSpPr>
          <p:nvPr/>
        </p:nvSpPr>
        <p:spPr bwMode="auto">
          <a:xfrm>
            <a:off x="549275" y="20812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28" name="Line 26"/>
          <p:cNvSpPr>
            <a:spLocks noChangeShapeType="1"/>
          </p:cNvSpPr>
          <p:nvPr/>
        </p:nvSpPr>
        <p:spPr bwMode="auto">
          <a:xfrm>
            <a:off x="1752600" y="20812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29" name="Line 27"/>
          <p:cNvSpPr>
            <a:spLocks noChangeShapeType="1"/>
          </p:cNvSpPr>
          <p:nvPr/>
        </p:nvSpPr>
        <p:spPr bwMode="auto">
          <a:xfrm>
            <a:off x="3048000" y="207327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30" name="Text Box 28"/>
          <p:cNvSpPr txBox="1">
            <a:spLocks noChangeArrowheads="1"/>
          </p:cNvSpPr>
          <p:nvPr/>
        </p:nvSpPr>
        <p:spPr bwMode="auto">
          <a:xfrm>
            <a:off x="250825" y="1873250"/>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too slow</a:t>
            </a:r>
          </a:p>
        </p:txBody>
      </p:sp>
      <p:sp>
        <p:nvSpPr>
          <p:cNvPr id="123931" name="Text Box 29"/>
          <p:cNvSpPr txBox="1">
            <a:spLocks noChangeArrowheads="1"/>
          </p:cNvSpPr>
          <p:nvPr/>
        </p:nvSpPr>
        <p:spPr bwMode="auto">
          <a:xfrm>
            <a:off x="2713038" y="1873250"/>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too fast</a:t>
            </a:r>
          </a:p>
        </p:txBody>
      </p:sp>
      <p:sp>
        <p:nvSpPr>
          <p:cNvPr id="123932" name="Text Box 30"/>
          <p:cNvSpPr txBox="1">
            <a:spLocks noChangeArrowheads="1"/>
          </p:cNvSpPr>
          <p:nvPr/>
        </p:nvSpPr>
        <p:spPr bwMode="auto">
          <a:xfrm>
            <a:off x="1436688" y="1873250"/>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just right</a:t>
            </a:r>
          </a:p>
        </p:txBody>
      </p:sp>
      <p:sp>
        <p:nvSpPr>
          <p:cNvPr id="123933" name="Text Box 31"/>
          <p:cNvSpPr txBox="1">
            <a:spLocks noChangeArrowheads="1"/>
          </p:cNvSpPr>
          <p:nvPr/>
        </p:nvSpPr>
        <p:spPr bwMode="auto">
          <a:xfrm>
            <a:off x="6753225" y="1828800"/>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3934" name="Text Box 32"/>
          <p:cNvSpPr txBox="1">
            <a:spLocks noChangeArrowheads="1"/>
          </p:cNvSpPr>
          <p:nvPr/>
        </p:nvSpPr>
        <p:spPr bwMode="auto">
          <a:xfrm>
            <a:off x="5351463" y="1830388"/>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3935" name="Line 33"/>
          <p:cNvSpPr>
            <a:spLocks noChangeShapeType="1"/>
          </p:cNvSpPr>
          <p:nvPr/>
        </p:nvSpPr>
        <p:spPr bwMode="auto">
          <a:xfrm>
            <a:off x="6985000"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36" name="Line 34"/>
          <p:cNvSpPr>
            <a:spLocks noChangeShapeType="1"/>
          </p:cNvSpPr>
          <p:nvPr/>
        </p:nvSpPr>
        <p:spPr bwMode="auto">
          <a:xfrm>
            <a:off x="5684838"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37" name="Line 35"/>
          <p:cNvSpPr>
            <a:spLocks noChangeShapeType="1"/>
          </p:cNvSpPr>
          <p:nvPr/>
        </p:nvSpPr>
        <p:spPr bwMode="auto">
          <a:xfrm>
            <a:off x="5900738"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38" name="Line 36"/>
          <p:cNvSpPr>
            <a:spLocks noChangeShapeType="1"/>
          </p:cNvSpPr>
          <p:nvPr/>
        </p:nvSpPr>
        <p:spPr bwMode="auto">
          <a:xfrm>
            <a:off x="6118225"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39" name="Line 37"/>
          <p:cNvSpPr>
            <a:spLocks noChangeShapeType="1"/>
          </p:cNvSpPr>
          <p:nvPr/>
        </p:nvSpPr>
        <p:spPr bwMode="auto">
          <a:xfrm>
            <a:off x="6334125"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40" name="Line 38"/>
          <p:cNvSpPr>
            <a:spLocks noChangeShapeType="1"/>
          </p:cNvSpPr>
          <p:nvPr/>
        </p:nvSpPr>
        <p:spPr bwMode="auto">
          <a:xfrm>
            <a:off x="6551613"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41" name="Line 39"/>
          <p:cNvSpPr>
            <a:spLocks noChangeShapeType="1"/>
          </p:cNvSpPr>
          <p:nvPr/>
        </p:nvSpPr>
        <p:spPr bwMode="auto">
          <a:xfrm>
            <a:off x="6767513"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42" name="Text Box 40"/>
          <p:cNvSpPr txBox="1">
            <a:spLocks noChangeArrowheads="1"/>
          </p:cNvSpPr>
          <p:nvPr/>
        </p:nvSpPr>
        <p:spPr bwMode="auto">
          <a:xfrm>
            <a:off x="5483225" y="2101850"/>
            <a:ext cx="3921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3943" name="Text Box 41"/>
          <p:cNvSpPr txBox="1">
            <a:spLocks noChangeArrowheads="1"/>
          </p:cNvSpPr>
          <p:nvPr/>
        </p:nvSpPr>
        <p:spPr bwMode="auto">
          <a:xfrm>
            <a:off x="6846888" y="2101850"/>
            <a:ext cx="280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3944" name="Text Box 42"/>
          <p:cNvSpPr txBox="1">
            <a:spLocks noChangeArrowheads="1"/>
          </p:cNvSpPr>
          <p:nvPr/>
        </p:nvSpPr>
        <p:spPr bwMode="auto">
          <a:xfrm>
            <a:off x="5989638" y="2101850"/>
            <a:ext cx="685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3945" name="Line 43"/>
          <p:cNvSpPr>
            <a:spLocks noChangeShapeType="1"/>
          </p:cNvSpPr>
          <p:nvPr/>
        </p:nvSpPr>
        <p:spPr bwMode="auto">
          <a:xfrm>
            <a:off x="7596188" y="2133600"/>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3946" name="Text Box 44"/>
          <p:cNvSpPr txBox="1">
            <a:spLocks noChangeArrowheads="1"/>
          </p:cNvSpPr>
          <p:nvPr/>
        </p:nvSpPr>
        <p:spPr bwMode="auto">
          <a:xfrm>
            <a:off x="8664575" y="1828800"/>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3947" name="Text Box 45"/>
          <p:cNvSpPr txBox="1">
            <a:spLocks noChangeArrowheads="1"/>
          </p:cNvSpPr>
          <p:nvPr/>
        </p:nvSpPr>
        <p:spPr bwMode="auto">
          <a:xfrm>
            <a:off x="7262813" y="1830388"/>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3948" name="Line 46"/>
          <p:cNvSpPr>
            <a:spLocks noChangeShapeType="1"/>
          </p:cNvSpPr>
          <p:nvPr/>
        </p:nvSpPr>
        <p:spPr bwMode="auto">
          <a:xfrm>
            <a:off x="8896350"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49" name="Line 47"/>
          <p:cNvSpPr>
            <a:spLocks noChangeShapeType="1"/>
          </p:cNvSpPr>
          <p:nvPr/>
        </p:nvSpPr>
        <p:spPr bwMode="auto">
          <a:xfrm>
            <a:off x="7596188"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50" name="Line 48"/>
          <p:cNvSpPr>
            <a:spLocks noChangeShapeType="1"/>
          </p:cNvSpPr>
          <p:nvPr/>
        </p:nvSpPr>
        <p:spPr bwMode="auto">
          <a:xfrm>
            <a:off x="7812088"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51" name="Line 49"/>
          <p:cNvSpPr>
            <a:spLocks noChangeShapeType="1"/>
          </p:cNvSpPr>
          <p:nvPr/>
        </p:nvSpPr>
        <p:spPr bwMode="auto">
          <a:xfrm>
            <a:off x="8029575"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52" name="Line 50"/>
          <p:cNvSpPr>
            <a:spLocks noChangeShapeType="1"/>
          </p:cNvSpPr>
          <p:nvPr/>
        </p:nvSpPr>
        <p:spPr bwMode="auto">
          <a:xfrm>
            <a:off x="8245475"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53" name="Line 51"/>
          <p:cNvSpPr>
            <a:spLocks noChangeShapeType="1"/>
          </p:cNvSpPr>
          <p:nvPr/>
        </p:nvSpPr>
        <p:spPr bwMode="auto">
          <a:xfrm>
            <a:off x="8462963"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54" name="Line 52"/>
          <p:cNvSpPr>
            <a:spLocks noChangeShapeType="1"/>
          </p:cNvSpPr>
          <p:nvPr/>
        </p:nvSpPr>
        <p:spPr bwMode="auto">
          <a:xfrm>
            <a:off x="8678863" y="203676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55" name="Text Box 53"/>
          <p:cNvSpPr txBox="1">
            <a:spLocks noChangeArrowheads="1"/>
          </p:cNvSpPr>
          <p:nvPr/>
        </p:nvSpPr>
        <p:spPr bwMode="auto">
          <a:xfrm>
            <a:off x="7394575" y="2101850"/>
            <a:ext cx="3921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3956" name="Text Box 54"/>
          <p:cNvSpPr txBox="1">
            <a:spLocks noChangeArrowheads="1"/>
          </p:cNvSpPr>
          <p:nvPr/>
        </p:nvSpPr>
        <p:spPr bwMode="auto">
          <a:xfrm>
            <a:off x="8758238" y="2101850"/>
            <a:ext cx="2809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3957" name="Text Box 55"/>
          <p:cNvSpPr txBox="1">
            <a:spLocks noChangeArrowheads="1"/>
          </p:cNvSpPr>
          <p:nvPr/>
        </p:nvSpPr>
        <p:spPr bwMode="auto">
          <a:xfrm>
            <a:off x="7900988" y="2101850"/>
            <a:ext cx="685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3958" name="Line 56"/>
          <p:cNvSpPr>
            <a:spLocks noChangeShapeType="1"/>
          </p:cNvSpPr>
          <p:nvPr/>
        </p:nvSpPr>
        <p:spPr bwMode="auto">
          <a:xfrm>
            <a:off x="5684838" y="2789238"/>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3959" name="Text Box 57"/>
          <p:cNvSpPr txBox="1">
            <a:spLocks noChangeArrowheads="1"/>
          </p:cNvSpPr>
          <p:nvPr/>
        </p:nvSpPr>
        <p:spPr bwMode="auto">
          <a:xfrm>
            <a:off x="6753225" y="2484438"/>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3960" name="Text Box 58"/>
          <p:cNvSpPr txBox="1">
            <a:spLocks noChangeArrowheads="1"/>
          </p:cNvSpPr>
          <p:nvPr/>
        </p:nvSpPr>
        <p:spPr bwMode="auto">
          <a:xfrm>
            <a:off x="5351463" y="2486025"/>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3961" name="Line 59"/>
          <p:cNvSpPr>
            <a:spLocks noChangeShapeType="1"/>
          </p:cNvSpPr>
          <p:nvPr/>
        </p:nvSpPr>
        <p:spPr bwMode="auto">
          <a:xfrm>
            <a:off x="6985000"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62" name="Line 60"/>
          <p:cNvSpPr>
            <a:spLocks noChangeShapeType="1"/>
          </p:cNvSpPr>
          <p:nvPr/>
        </p:nvSpPr>
        <p:spPr bwMode="auto">
          <a:xfrm>
            <a:off x="5684838"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63" name="Line 61"/>
          <p:cNvSpPr>
            <a:spLocks noChangeShapeType="1"/>
          </p:cNvSpPr>
          <p:nvPr/>
        </p:nvSpPr>
        <p:spPr bwMode="auto">
          <a:xfrm>
            <a:off x="5900738"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64" name="Line 62"/>
          <p:cNvSpPr>
            <a:spLocks noChangeShapeType="1"/>
          </p:cNvSpPr>
          <p:nvPr/>
        </p:nvSpPr>
        <p:spPr bwMode="auto">
          <a:xfrm>
            <a:off x="6118225"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65" name="Line 63"/>
          <p:cNvSpPr>
            <a:spLocks noChangeShapeType="1"/>
          </p:cNvSpPr>
          <p:nvPr/>
        </p:nvSpPr>
        <p:spPr bwMode="auto">
          <a:xfrm>
            <a:off x="6334125"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66" name="Line 64"/>
          <p:cNvSpPr>
            <a:spLocks noChangeShapeType="1"/>
          </p:cNvSpPr>
          <p:nvPr/>
        </p:nvSpPr>
        <p:spPr bwMode="auto">
          <a:xfrm>
            <a:off x="6551613"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67" name="Line 65"/>
          <p:cNvSpPr>
            <a:spLocks noChangeShapeType="1"/>
          </p:cNvSpPr>
          <p:nvPr/>
        </p:nvSpPr>
        <p:spPr bwMode="auto">
          <a:xfrm>
            <a:off x="6767513"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68" name="Text Box 66"/>
          <p:cNvSpPr txBox="1">
            <a:spLocks noChangeArrowheads="1"/>
          </p:cNvSpPr>
          <p:nvPr/>
        </p:nvSpPr>
        <p:spPr bwMode="auto">
          <a:xfrm>
            <a:off x="5491163" y="2762250"/>
            <a:ext cx="392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3969" name="Text Box 67"/>
          <p:cNvSpPr txBox="1">
            <a:spLocks noChangeArrowheads="1"/>
          </p:cNvSpPr>
          <p:nvPr/>
        </p:nvSpPr>
        <p:spPr bwMode="auto">
          <a:xfrm>
            <a:off x="6854825" y="2762250"/>
            <a:ext cx="280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3970" name="Text Box 68"/>
          <p:cNvSpPr txBox="1">
            <a:spLocks noChangeArrowheads="1"/>
          </p:cNvSpPr>
          <p:nvPr/>
        </p:nvSpPr>
        <p:spPr bwMode="auto">
          <a:xfrm>
            <a:off x="5997575" y="2762250"/>
            <a:ext cx="685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3971" name="Line 69"/>
          <p:cNvSpPr>
            <a:spLocks noChangeShapeType="1"/>
          </p:cNvSpPr>
          <p:nvPr/>
        </p:nvSpPr>
        <p:spPr bwMode="auto">
          <a:xfrm>
            <a:off x="7596188" y="2789238"/>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3972" name="Text Box 70"/>
          <p:cNvSpPr txBox="1">
            <a:spLocks noChangeArrowheads="1"/>
          </p:cNvSpPr>
          <p:nvPr/>
        </p:nvSpPr>
        <p:spPr bwMode="auto">
          <a:xfrm>
            <a:off x="8664575" y="2484438"/>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3973" name="Text Box 71"/>
          <p:cNvSpPr txBox="1">
            <a:spLocks noChangeArrowheads="1"/>
          </p:cNvSpPr>
          <p:nvPr/>
        </p:nvSpPr>
        <p:spPr bwMode="auto">
          <a:xfrm>
            <a:off x="7262813" y="2486025"/>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3974" name="Line 72"/>
          <p:cNvSpPr>
            <a:spLocks noChangeShapeType="1"/>
          </p:cNvSpPr>
          <p:nvPr/>
        </p:nvSpPr>
        <p:spPr bwMode="auto">
          <a:xfrm>
            <a:off x="8896350"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75" name="Line 73"/>
          <p:cNvSpPr>
            <a:spLocks noChangeShapeType="1"/>
          </p:cNvSpPr>
          <p:nvPr/>
        </p:nvSpPr>
        <p:spPr bwMode="auto">
          <a:xfrm>
            <a:off x="7596188"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76" name="Line 74"/>
          <p:cNvSpPr>
            <a:spLocks noChangeShapeType="1"/>
          </p:cNvSpPr>
          <p:nvPr/>
        </p:nvSpPr>
        <p:spPr bwMode="auto">
          <a:xfrm>
            <a:off x="7812088"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77" name="Line 75"/>
          <p:cNvSpPr>
            <a:spLocks noChangeShapeType="1"/>
          </p:cNvSpPr>
          <p:nvPr/>
        </p:nvSpPr>
        <p:spPr bwMode="auto">
          <a:xfrm>
            <a:off x="8029575"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78" name="Line 76"/>
          <p:cNvSpPr>
            <a:spLocks noChangeShapeType="1"/>
          </p:cNvSpPr>
          <p:nvPr/>
        </p:nvSpPr>
        <p:spPr bwMode="auto">
          <a:xfrm>
            <a:off x="8245475"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79" name="Line 77"/>
          <p:cNvSpPr>
            <a:spLocks noChangeShapeType="1"/>
          </p:cNvSpPr>
          <p:nvPr/>
        </p:nvSpPr>
        <p:spPr bwMode="auto">
          <a:xfrm>
            <a:off x="8462963"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80" name="Line 78"/>
          <p:cNvSpPr>
            <a:spLocks noChangeShapeType="1"/>
          </p:cNvSpPr>
          <p:nvPr/>
        </p:nvSpPr>
        <p:spPr bwMode="auto">
          <a:xfrm>
            <a:off x="8678863" y="2692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81" name="Text Box 79"/>
          <p:cNvSpPr txBox="1">
            <a:spLocks noChangeArrowheads="1"/>
          </p:cNvSpPr>
          <p:nvPr/>
        </p:nvSpPr>
        <p:spPr bwMode="auto">
          <a:xfrm>
            <a:off x="7402513" y="2762250"/>
            <a:ext cx="392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3982" name="Text Box 80"/>
          <p:cNvSpPr txBox="1">
            <a:spLocks noChangeArrowheads="1"/>
          </p:cNvSpPr>
          <p:nvPr/>
        </p:nvSpPr>
        <p:spPr bwMode="auto">
          <a:xfrm>
            <a:off x="8766175" y="2762250"/>
            <a:ext cx="280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3983" name="Text Box 81"/>
          <p:cNvSpPr txBox="1">
            <a:spLocks noChangeArrowheads="1"/>
          </p:cNvSpPr>
          <p:nvPr/>
        </p:nvSpPr>
        <p:spPr bwMode="auto">
          <a:xfrm>
            <a:off x="7908925" y="2762250"/>
            <a:ext cx="685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3984" name="Line 82"/>
          <p:cNvSpPr>
            <a:spLocks noChangeShapeType="1"/>
          </p:cNvSpPr>
          <p:nvPr/>
        </p:nvSpPr>
        <p:spPr bwMode="auto">
          <a:xfrm>
            <a:off x="5684838" y="3362325"/>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3985" name="Text Box 83"/>
          <p:cNvSpPr txBox="1">
            <a:spLocks noChangeArrowheads="1"/>
          </p:cNvSpPr>
          <p:nvPr/>
        </p:nvSpPr>
        <p:spPr bwMode="auto">
          <a:xfrm>
            <a:off x="6753225" y="3057525"/>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3986" name="Text Box 84"/>
          <p:cNvSpPr txBox="1">
            <a:spLocks noChangeArrowheads="1"/>
          </p:cNvSpPr>
          <p:nvPr/>
        </p:nvSpPr>
        <p:spPr bwMode="auto">
          <a:xfrm>
            <a:off x="5351463" y="3059113"/>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3987" name="Line 85"/>
          <p:cNvSpPr>
            <a:spLocks noChangeShapeType="1"/>
          </p:cNvSpPr>
          <p:nvPr/>
        </p:nvSpPr>
        <p:spPr bwMode="auto">
          <a:xfrm>
            <a:off x="6985000"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88" name="Line 86"/>
          <p:cNvSpPr>
            <a:spLocks noChangeShapeType="1"/>
          </p:cNvSpPr>
          <p:nvPr/>
        </p:nvSpPr>
        <p:spPr bwMode="auto">
          <a:xfrm>
            <a:off x="5684838"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89" name="Line 87"/>
          <p:cNvSpPr>
            <a:spLocks noChangeShapeType="1"/>
          </p:cNvSpPr>
          <p:nvPr/>
        </p:nvSpPr>
        <p:spPr bwMode="auto">
          <a:xfrm>
            <a:off x="5900738"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90" name="Line 88"/>
          <p:cNvSpPr>
            <a:spLocks noChangeShapeType="1"/>
          </p:cNvSpPr>
          <p:nvPr/>
        </p:nvSpPr>
        <p:spPr bwMode="auto">
          <a:xfrm>
            <a:off x="6118225"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91" name="Line 89"/>
          <p:cNvSpPr>
            <a:spLocks noChangeShapeType="1"/>
          </p:cNvSpPr>
          <p:nvPr/>
        </p:nvSpPr>
        <p:spPr bwMode="auto">
          <a:xfrm>
            <a:off x="6334125"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92" name="Line 90"/>
          <p:cNvSpPr>
            <a:spLocks noChangeShapeType="1"/>
          </p:cNvSpPr>
          <p:nvPr/>
        </p:nvSpPr>
        <p:spPr bwMode="auto">
          <a:xfrm>
            <a:off x="6551613"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93" name="Line 91"/>
          <p:cNvSpPr>
            <a:spLocks noChangeShapeType="1"/>
          </p:cNvSpPr>
          <p:nvPr/>
        </p:nvSpPr>
        <p:spPr bwMode="auto">
          <a:xfrm>
            <a:off x="6767513"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3994" name="Text Box 92"/>
          <p:cNvSpPr txBox="1">
            <a:spLocks noChangeArrowheads="1"/>
          </p:cNvSpPr>
          <p:nvPr/>
        </p:nvSpPr>
        <p:spPr bwMode="auto">
          <a:xfrm>
            <a:off x="5491163" y="3335338"/>
            <a:ext cx="3921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3995" name="Text Box 93"/>
          <p:cNvSpPr txBox="1">
            <a:spLocks noChangeArrowheads="1"/>
          </p:cNvSpPr>
          <p:nvPr/>
        </p:nvSpPr>
        <p:spPr bwMode="auto">
          <a:xfrm>
            <a:off x="6854825" y="3335338"/>
            <a:ext cx="2809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3996" name="Text Box 94"/>
          <p:cNvSpPr txBox="1">
            <a:spLocks noChangeArrowheads="1"/>
          </p:cNvSpPr>
          <p:nvPr/>
        </p:nvSpPr>
        <p:spPr bwMode="auto">
          <a:xfrm>
            <a:off x="5997575" y="3335338"/>
            <a:ext cx="685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3997" name="Line 95"/>
          <p:cNvSpPr>
            <a:spLocks noChangeShapeType="1"/>
          </p:cNvSpPr>
          <p:nvPr/>
        </p:nvSpPr>
        <p:spPr bwMode="auto">
          <a:xfrm>
            <a:off x="7596188" y="3362325"/>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3998" name="Text Box 96"/>
          <p:cNvSpPr txBox="1">
            <a:spLocks noChangeArrowheads="1"/>
          </p:cNvSpPr>
          <p:nvPr/>
        </p:nvSpPr>
        <p:spPr bwMode="auto">
          <a:xfrm>
            <a:off x="8664575" y="3057525"/>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3999" name="Text Box 97"/>
          <p:cNvSpPr txBox="1">
            <a:spLocks noChangeArrowheads="1"/>
          </p:cNvSpPr>
          <p:nvPr/>
        </p:nvSpPr>
        <p:spPr bwMode="auto">
          <a:xfrm>
            <a:off x="7262813" y="3059113"/>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4000" name="Line 98"/>
          <p:cNvSpPr>
            <a:spLocks noChangeShapeType="1"/>
          </p:cNvSpPr>
          <p:nvPr/>
        </p:nvSpPr>
        <p:spPr bwMode="auto">
          <a:xfrm>
            <a:off x="8896350"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01" name="Line 99"/>
          <p:cNvSpPr>
            <a:spLocks noChangeShapeType="1"/>
          </p:cNvSpPr>
          <p:nvPr/>
        </p:nvSpPr>
        <p:spPr bwMode="auto">
          <a:xfrm>
            <a:off x="7596188"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02" name="Line 100"/>
          <p:cNvSpPr>
            <a:spLocks noChangeShapeType="1"/>
          </p:cNvSpPr>
          <p:nvPr/>
        </p:nvSpPr>
        <p:spPr bwMode="auto">
          <a:xfrm>
            <a:off x="7812088"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03" name="Line 101"/>
          <p:cNvSpPr>
            <a:spLocks noChangeShapeType="1"/>
          </p:cNvSpPr>
          <p:nvPr/>
        </p:nvSpPr>
        <p:spPr bwMode="auto">
          <a:xfrm>
            <a:off x="8029575"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04" name="Line 102"/>
          <p:cNvSpPr>
            <a:spLocks noChangeShapeType="1"/>
          </p:cNvSpPr>
          <p:nvPr/>
        </p:nvSpPr>
        <p:spPr bwMode="auto">
          <a:xfrm>
            <a:off x="8245475"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05" name="Line 103"/>
          <p:cNvSpPr>
            <a:spLocks noChangeShapeType="1"/>
          </p:cNvSpPr>
          <p:nvPr/>
        </p:nvSpPr>
        <p:spPr bwMode="auto">
          <a:xfrm>
            <a:off x="8462963"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06" name="Line 104"/>
          <p:cNvSpPr>
            <a:spLocks noChangeShapeType="1"/>
          </p:cNvSpPr>
          <p:nvPr/>
        </p:nvSpPr>
        <p:spPr bwMode="auto">
          <a:xfrm>
            <a:off x="8678863" y="32654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07" name="Text Box 105"/>
          <p:cNvSpPr txBox="1">
            <a:spLocks noChangeArrowheads="1"/>
          </p:cNvSpPr>
          <p:nvPr/>
        </p:nvSpPr>
        <p:spPr bwMode="auto">
          <a:xfrm>
            <a:off x="7402513" y="3335338"/>
            <a:ext cx="3921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4008" name="Text Box 106"/>
          <p:cNvSpPr txBox="1">
            <a:spLocks noChangeArrowheads="1"/>
          </p:cNvSpPr>
          <p:nvPr/>
        </p:nvSpPr>
        <p:spPr bwMode="auto">
          <a:xfrm>
            <a:off x="8766175" y="3335338"/>
            <a:ext cx="2809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4009" name="Text Box 107"/>
          <p:cNvSpPr txBox="1">
            <a:spLocks noChangeArrowheads="1"/>
          </p:cNvSpPr>
          <p:nvPr/>
        </p:nvSpPr>
        <p:spPr bwMode="auto">
          <a:xfrm>
            <a:off x="7908925" y="3335338"/>
            <a:ext cx="685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4010" name="Line 108"/>
          <p:cNvSpPr>
            <a:spLocks noChangeShapeType="1"/>
          </p:cNvSpPr>
          <p:nvPr/>
        </p:nvSpPr>
        <p:spPr bwMode="auto">
          <a:xfrm>
            <a:off x="5684838" y="3895725"/>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4011" name="Text Box 109"/>
          <p:cNvSpPr txBox="1">
            <a:spLocks noChangeArrowheads="1"/>
          </p:cNvSpPr>
          <p:nvPr/>
        </p:nvSpPr>
        <p:spPr bwMode="auto">
          <a:xfrm>
            <a:off x="6753225" y="3590925"/>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4012" name="Text Box 110"/>
          <p:cNvSpPr txBox="1">
            <a:spLocks noChangeArrowheads="1"/>
          </p:cNvSpPr>
          <p:nvPr/>
        </p:nvSpPr>
        <p:spPr bwMode="auto">
          <a:xfrm>
            <a:off x="5351463" y="3592513"/>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4013" name="Line 111"/>
          <p:cNvSpPr>
            <a:spLocks noChangeShapeType="1"/>
          </p:cNvSpPr>
          <p:nvPr/>
        </p:nvSpPr>
        <p:spPr bwMode="auto">
          <a:xfrm>
            <a:off x="6985000"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14" name="Line 112"/>
          <p:cNvSpPr>
            <a:spLocks noChangeShapeType="1"/>
          </p:cNvSpPr>
          <p:nvPr/>
        </p:nvSpPr>
        <p:spPr bwMode="auto">
          <a:xfrm>
            <a:off x="5684838"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15" name="Line 113"/>
          <p:cNvSpPr>
            <a:spLocks noChangeShapeType="1"/>
          </p:cNvSpPr>
          <p:nvPr/>
        </p:nvSpPr>
        <p:spPr bwMode="auto">
          <a:xfrm>
            <a:off x="5900738"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16" name="Line 114"/>
          <p:cNvSpPr>
            <a:spLocks noChangeShapeType="1"/>
          </p:cNvSpPr>
          <p:nvPr/>
        </p:nvSpPr>
        <p:spPr bwMode="auto">
          <a:xfrm>
            <a:off x="6118225"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17" name="Line 115"/>
          <p:cNvSpPr>
            <a:spLocks noChangeShapeType="1"/>
          </p:cNvSpPr>
          <p:nvPr/>
        </p:nvSpPr>
        <p:spPr bwMode="auto">
          <a:xfrm>
            <a:off x="6334125"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18" name="Line 116"/>
          <p:cNvSpPr>
            <a:spLocks noChangeShapeType="1"/>
          </p:cNvSpPr>
          <p:nvPr/>
        </p:nvSpPr>
        <p:spPr bwMode="auto">
          <a:xfrm>
            <a:off x="6551613"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19" name="Line 117"/>
          <p:cNvSpPr>
            <a:spLocks noChangeShapeType="1"/>
          </p:cNvSpPr>
          <p:nvPr/>
        </p:nvSpPr>
        <p:spPr bwMode="auto">
          <a:xfrm>
            <a:off x="6767513"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20" name="Text Box 118"/>
          <p:cNvSpPr txBox="1">
            <a:spLocks noChangeArrowheads="1"/>
          </p:cNvSpPr>
          <p:nvPr/>
        </p:nvSpPr>
        <p:spPr bwMode="auto">
          <a:xfrm>
            <a:off x="5483225" y="3868738"/>
            <a:ext cx="3921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4021" name="Text Box 119"/>
          <p:cNvSpPr txBox="1">
            <a:spLocks noChangeArrowheads="1"/>
          </p:cNvSpPr>
          <p:nvPr/>
        </p:nvSpPr>
        <p:spPr bwMode="auto">
          <a:xfrm>
            <a:off x="6846888" y="3868738"/>
            <a:ext cx="2809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4022" name="Text Box 120"/>
          <p:cNvSpPr txBox="1">
            <a:spLocks noChangeArrowheads="1"/>
          </p:cNvSpPr>
          <p:nvPr/>
        </p:nvSpPr>
        <p:spPr bwMode="auto">
          <a:xfrm>
            <a:off x="5989638" y="3868738"/>
            <a:ext cx="685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4023" name="Line 121"/>
          <p:cNvSpPr>
            <a:spLocks noChangeShapeType="1"/>
          </p:cNvSpPr>
          <p:nvPr/>
        </p:nvSpPr>
        <p:spPr bwMode="auto">
          <a:xfrm>
            <a:off x="7596188" y="3895725"/>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4024" name="Text Box 122"/>
          <p:cNvSpPr txBox="1">
            <a:spLocks noChangeArrowheads="1"/>
          </p:cNvSpPr>
          <p:nvPr/>
        </p:nvSpPr>
        <p:spPr bwMode="auto">
          <a:xfrm>
            <a:off x="8664575" y="3590925"/>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4025" name="Text Box 123"/>
          <p:cNvSpPr txBox="1">
            <a:spLocks noChangeArrowheads="1"/>
          </p:cNvSpPr>
          <p:nvPr/>
        </p:nvSpPr>
        <p:spPr bwMode="auto">
          <a:xfrm>
            <a:off x="7262813" y="3592513"/>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4026" name="Line 124"/>
          <p:cNvSpPr>
            <a:spLocks noChangeShapeType="1"/>
          </p:cNvSpPr>
          <p:nvPr/>
        </p:nvSpPr>
        <p:spPr bwMode="auto">
          <a:xfrm>
            <a:off x="8896350"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27" name="Line 125"/>
          <p:cNvSpPr>
            <a:spLocks noChangeShapeType="1"/>
          </p:cNvSpPr>
          <p:nvPr/>
        </p:nvSpPr>
        <p:spPr bwMode="auto">
          <a:xfrm>
            <a:off x="7596188"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28" name="Line 126"/>
          <p:cNvSpPr>
            <a:spLocks noChangeShapeType="1"/>
          </p:cNvSpPr>
          <p:nvPr/>
        </p:nvSpPr>
        <p:spPr bwMode="auto">
          <a:xfrm>
            <a:off x="7812088"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29" name="Line 127"/>
          <p:cNvSpPr>
            <a:spLocks noChangeShapeType="1"/>
          </p:cNvSpPr>
          <p:nvPr/>
        </p:nvSpPr>
        <p:spPr bwMode="auto">
          <a:xfrm>
            <a:off x="8029575"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30" name="Line 128"/>
          <p:cNvSpPr>
            <a:spLocks noChangeShapeType="1"/>
          </p:cNvSpPr>
          <p:nvPr/>
        </p:nvSpPr>
        <p:spPr bwMode="auto">
          <a:xfrm>
            <a:off x="8245475"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31" name="Line 129"/>
          <p:cNvSpPr>
            <a:spLocks noChangeShapeType="1"/>
          </p:cNvSpPr>
          <p:nvPr/>
        </p:nvSpPr>
        <p:spPr bwMode="auto">
          <a:xfrm>
            <a:off x="8462963"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32" name="Line 130"/>
          <p:cNvSpPr>
            <a:spLocks noChangeShapeType="1"/>
          </p:cNvSpPr>
          <p:nvPr/>
        </p:nvSpPr>
        <p:spPr bwMode="auto">
          <a:xfrm>
            <a:off x="8678863" y="37988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33" name="Text Box 131"/>
          <p:cNvSpPr txBox="1">
            <a:spLocks noChangeArrowheads="1"/>
          </p:cNvSpPr>
          <p:nvPr/>
        </p:nvSpPr>
        <p:spPr bwMode="auto">
          <a:xfrm>
            <a:off x="7394575" y="3868738"/>
            <a:ext cx="3921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4034" name="Text Box 132"/>
          <p:cNvSpPr txBox="1">
            <a:spLocks noChangeArrowheads="1"/>
          </p:cNvSpPr>
          <p:nvPr/>
        </p:nvSpPr>
        <p:spPr bwMode="auto">
          <a:xfrm>
            <a:off x="8758238" y="3868738"/>
            <a:ext cx="2809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4035" name="Text Box 133"/>
          <p:cNvSpPr txBox="1">
            <a:spLocks noChangeArrowheads="1"/>
          </p:cNvSpPr>
          <p:nvPr/>
        </p:nvSpPr>
        <p:spPr bwMode="auto">
          <a:xfrm>
            <a:off x="7900988" y="3868738"/>
            <a:ext cx="685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4036" name="Line 134"/>
          <p:cNvSpPr>
            <a:spLocks noChangeShapeType="1"/>
          </p:cNvSpPr>
          <p:nvPr/>
        </p:nvSpPr>
        <p:spPr bwMode="auto">
          <a:xfrm>
            <a:off x="5684838" y="4487863"/>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4037" name="Text Box 135"/>
          <p:cNvSpPr txBox="1">
            <a:spLocks noChangeArrowheads="1"/>
          </p:cNvSpPr>
          <p:nvPr/>
        </p:nvSpPr>
        <p:spPr bwMode="auto">
          <a:xfrm>
            <a:off x="6753225" y="4183063"/>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4038" name="Text Box 136"/>
          <p:cNvSpPr txBox="1">
            <a:spLocks noChangeArrowheads="1"/>
          </p:cNvSpPr>
          <p:nvPr/>
        </p:nvSpPr>
        <p:spPr bwMode="auto">
          <a:xfrm>
            <a:off x="5351463" y="4184650"/>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4039" name="Line 137"/>
          <p:cNvSpPr>
            <a:spLocks noChangeShapeType="1"/>
          </p:cNvSpPr>
          <p:nvPr/>
        </p:nvSpPr>
        <p:spPr bwMode="auto">
          <a:xfrm>
            <a:off x="6985000"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40" name="Line 138"/>
          <p:cNvSpPr>
            <a:spLocks noChangeShapeType="1"/>
          </p:cNvSpPr>
          <p:nvPr/>
        </p:nvSpPr>
        <p:spPr bwMode="auto">
          <a:xfrm>
            <a:off x="5684838"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41" name="Line 139"/>
          <p:cNvSpPr>
            <a:spLocks noChangeShapeType="1"/>
          </p:cNvSpPr>
          <p:nvPr/>
        </p:nvSpPr>
        <p:spPr bwMode="auto">
          <a:xfrm>
            <a:off x="5900738"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42" name="Line 140"/>
          <p:cNvSpPr>
            <a:spLocks noChangeShapeType="1"/>
          </p:cNvSpPr>
          <p:nvPr/>
        </p:nvSpPr>
        <p:spPr bwMode="auto">
          <a:xfrm>
            <a:off x="6118225"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43" name="Line 141"/>
          <p:cNvSpPr>
            <a:spLocks noChangeShapeType="1"/>
          </p:cNvSpPr>
          <p:nvPr/>
        </p:nvSpPr>
        <p:spPr bwMode="auto">
          <a:xfrm>
            <a:off x="6334125"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44" name="Line 142"/>
          <p:cNvSpPr>
            <a:spLocks noChangeShapeType="1"/>
          </p:cNvSpPr>
          <p:nvPr/>
        </p:nvSpPr>
        <p:spPr bwMode="auto">
          <a:xfrm>
            <a:off x="6551613"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45" name="Line 143"/>
          <p:cNvSpPr>
            <a:spLocks noChangeShapeType="1"/>
          </p:cNvSpPr>
          <p:nvPr/>
        </p:nvSpPr>
        <p:spPr bwMode="auto">
          <a:xfrm>
            <a:off x="6767513"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46" name="Text Box 144"/>
          <p:cNvSpPr txBox="1">
            <a:spLocks noChangeArrowheads="1"/>
          </p:cNvSpPr>
          <p:nvPr/>
        </p:nvSpPr>
        <p:spPr bwMode="auto">
          <a:xfrm>
            <a:off x="5491163" y="4460875"/>
            <a:ext cx="392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4047" name="Text Box 145"/>
          <p:cNvSpPr txBox="1">
            <a:spLocks noChangeArrowheads="1"/>
          </p:cNvSpPr>
          <p:nvPr/>
        </p:nvSpPr>
        <p:spPr bwMode="auto">
          <a:xfrm>
            <a:off x="6854825" y="4460875"/>
            <a:ext cx="280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4048" name="Text Box 146"/>
          <p:cNvSpPr txBox="1">
            <a:spLocks noChangeArrowheads="1"/>
          </p:cNvSpPr>
          <p:nvPr/>
        </p:nvSpPr>
        <p:spPr bwMode="auto">
          <a:xfrm>
            <a:off x="5997575" y="4460875"/>
            <a:ext cx="685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4049" name="Line 147"/>
          <p:cNvSpPr>
            <a:spLocks noChangeShapeType="1"/>
          </p:cNvSpPr>
          <p:nvPr/>
        </p:nvSpPr>
        <p:spPr bwMode="auto">
          <a:xfrm>
            <a:off x="7596188" y="4487863"/>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4050" name="Text Box 148"/>
          <p:cNvSpPr txBox="1">
            <a:spLocks noChangeArrowheads="1"/>
          </p:cNvSpPr>
          <p:nvPr/>
        </p:nvSpPr>
        <p:spPr bwMode="auto">
          <a:xfrm>
            <a:off x="8664575" y="4183063"/>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4051" name="Text Box 149"/>
          <p:cNvSpPr txBox="1">
            <a:spLocks noChangeArrowheads="1"/>
          </p:cNvSpPr>
          <p:nvPr/>
        </p:nvSpPr>
        <p:spPr bwMode="auto">
          <a:xfrm>
            <a:off x="7262813" y="4184650"/>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4052" name="Line 150"/>
          <p:cNvSpPr>
            <a:spLocks noChangeShapeType="1"/>
          </p:cNvSpPr>
          <p:nvPr/>
        </p:nvSpPr>
        <p:spPr bwMode="auto">
          <a:xfrm>
            <a:off x="8896350"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53" name="Line 151"/>
          <p:cNvSpPr>
            <a:spLocks noChangeShapeType="1"/>
          </p:cNvSpPr>
          <p:nvPr/>
        </p:nvSpPr>
        <p:spPr bwMode="auto">
          <a:xfrm>
            <a:off x="7596188"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54" name="Line 152"/>
          <p:cNvSpPr>
            <a:spLocks noChangeShapeType="1"/>
          </p:cNvSpPr>
          <p:nvPr/>
        </p:nvSpPr>
        <p:spPr bwMode="auto">
          <a:xfrm>
            <a:off x="7812088"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55" name="Line 153"/>
          <p:cNvSpPr>
            <a:spLocks noChangeShapeType="1"/>
          </p:cNvSpPr>
          <p:nvPr/>
        </p:nvSpPr>
        <p:spPr bwMode="auto">
          <a:xfrm>
            <a:off x="8029575"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56" name="Line 154"/>
          <p:cNvSpPr>
            <a:spLocks noChangeShapeType="1"/>
          </p:cNvSpPr>
          <p:nvPr/>
        </p:nvSpPr>
        <p:spPr bwMode="auto">
          <a:xfrm>
            <a:off x="8245475"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57" name="Line 155"/>
          <p:cNvSpPr>
            <a:spLocks noChangeShapeType="1"/>
          </p:cNvSpPr>
          <p:nvPr/>
        </p:nvSpPr>
        <p:spPr bwMode="auto">
          <a:xfrm>
            <a:off x="8462963"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58" name="Line 156"/>
          <p:cNvSpPr>
            <a:spLocks noChangeShapeType="1"/>
          </p:cNvSpPr>
          <p:nvPr/>
        </p:nvSpPr>
        <p:spPr bwMode="auto">
          <a:xfrm>
            <a:off x="8678863" y="4391025"/>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59" name="Text Box 157"/>
          <p:cNvSpPr txBox="1">
            <a:spLocks noChangeArrowheads="1"/>
          </p:cNvSpPr>
          <p:nvPr/>
        </p:nvSpPr>
        <p:spPr bwMode="auto">
          <a:xfrm>
            <a:off x="7402513" y="4460875"/>
            <a:ext cx="392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4060" name="Text Box 158"/>
          <p:cNvSpPr txBox="1">
            <a:spLocks noChangeArrowheads="1"/>
          </p:cNvSpPr>
          <p:nvPr/>
        </p:nvSpPr>
        <p:spPr bwMode="auto">
          <a:xfrm>
            <a:off x="8766175" y="4460875"/>
            <a:ext cx="280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4061" name="Text Box 159"/>
          <p:cNvSpPr txBox="1">
            <a:spLocks noChangeArrowheads="1"/>
          </p:cNvSpPr>
          <p:nvPr/>
        </p:nvSpPr>
        <p:spPr bwMode="auto">
          <a:xfrm>
            <a:off x="7908925" y="4460875"/>
            <a:ext cx="685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4062" name="Line 160"/>
          <p:cNvSpPr>
            <a:spLocks noChangeShapeType="1"/>
          </p:cNvSpPr>
          <p:nvPr/>
        </p:nvSpPr>
        <p:spPr bwMode="auto">
          <a:xfrm>
            <a:off x="5684838" y="4962525"/>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4063" name="Text Box 161"/>
          <p:cNvSpPr txBox="1">
            <a:spLocks noChangeArrowheads="1"/>
          </p:cNvSpPr>
          <p:nvPr/>
        </p:nvSpPr>
        <p:spPr bwMode="auto">
          <a:xfrm>
            <a:off x="6753225" y="4657725"/>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4064" name="Text Box 162"/>
          <p:cNvSpPr txBox="1">
            <a:spLocks noChangeArrowheads="1"/>
          </p:cNvSpPr>
          <p:nvPr/>
        </p:nvSpPr>
        <p:spPr bwMode="auto">
          <a:xfrm>
            <a:off x="5351463" y="4659313"/>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4065" name="Line 163"/>
          <p:cNvSpPr>
            <a:spLocks noChangeShapeType="1"/>
          </p:cNvSpPr>
          <p:nvPr/>
        </p:nvSpPr>
        <p:spPr bwMode="auto">
          <a:xfrm>
            <a:off x="6985000"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66" name="Line 164"/>
          <p:cNvSpPr>
            <a:spLocks noChangeShapeType="1"/>
          </p:cNvSpPr>
          <p:nvPr/>
        </p:nvSpPr>
        <p:spPr bwMode="auto">
          <a:xfrm>
            <a:off x="5684838"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67" name="Line 165"/>
          <p:cNvSpPr>
            <a:spLocks noChangeShapeType="1"/>
          </p:cNvSpPr>
          <p:nvPr/>
        </p:nvSpPr>
        <p:spPr bwMode="auto">
          <a:xfrm>
            <a:off x="5900738"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68" name="Line 166"/>
          <p:cNvSpPr>
            <a:spLocks noChangeShapeType="1"/>
          </p:cNvSpPr>
          <p:nvPr/>
        </p:nvSpPr>
        <p:spPr bwMode="auto">
          <a:xfrm>
            <a:off x="6118225"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69" name="Line 167"/>
          <p:cNvSpPr>
            <a:spLocks noChangeShapeType="1"/>
          </p:cNvSpPr>
          <p:nvPr/>
        </p:nvSpPr>
        <p:spPr bwMode="auto">
          <a:xfrm>
            <a:off x="6334125"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70" name="Line 168"/>
          <p:cNvSpPr>
            <a:spLocks noChangeShapeType="1"/>
          </p:cNvSpPr>
          <p:nvPr/>
        </p:nvSpPr>
        <p:spPr bwMode="auto">
          <a:xfrm>
            <a:off x="6551613"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71" name="Line 169"/>
          <p:cNvSpPr>
            <a:spLocks noChangeShapeType="1"/>
          </p:cNvSpPr>
          <p:nvPr/>
        </p:nvSpPr>
        <p:spPr bwMode="auto">
          <a:xfrm>
            <a:off x="6767513"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72" name="Text Box 170"/>
          <p:cNvSpPr txBox="1">
            <a:spLocks noChangeArrowheads="1"/>
          </p:cNvSpPr>
          <p:nvPr/>
        </p:nvSpPr>
        <p:spPr bwMode="auto">
          <a:xfrm>
            <a:off x="5491163" y="4935538"/>
            <a:ext cx="3921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4073" name="Text Box 171"/>
          <p:cNvSpPr txBox="1">
            <a:spLocks noChangeArrowheads="1"/>
          </p:cNvSpPr>
          <p:nvPr/>
        </p:nvSpPr>
        <p:spPr bwMode="auto">
          <a:xfrm>
            <a:off x="6854825" y="4935538"/>
            <a:ext cx="2809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4074" name="Text Box 172"/>
          <p:cNvSpPr txBox="1">
            <a:spLocks noChangeArrowheads="1"/>
          </p:cNvSpPr>
          <p:nvPr/>
        </p:nvSpPr>
        <p:spPr bwMode="auto">
          <a:xfrm>
            <a:off x="5997575" y="4935538"/>
            <a:ext cx="685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4075" name="Line 173"/>
          <p:cNvSpPr>
            <a:spLocks noChangeShapeType="1"/>
          </p:cNvSpPr>
          <p:nvPr/>
        </p:nvSpPr>
        <p:spPr bwMode="auto">
          <a:xfrm>
            <a:off x="7596188" y="4962525"/>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4076" name="Text Box 174"/>
          <p:cNvSpPr txBox="1">
            <a:spLocks noChangeArrowheads="1"/>
          </p:cNvSpPr>
          <p:nvPr/>
        </p:nvSpPr>
        <p:spPr bwMode="auto">
          <a:xfrm>
            <a:off x="8664575" y="4657725"/>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4077" name="Text Box 175"/>
          <p:cNvSpPr txBox="1">
            <a:spLocks noChangeArrowheads="1"/>
          </p:cNvSpPr>
          <p:nvPr/>
        </p:nvSpPr>
        <p:spPr bwMode="auto">
          <a:xfrm>
            <a:off x="7262813" y="4659313"/>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4078" name="Line 176"/>
          <p:cNvSpPr>
            <a:spLocks noChangeShapeType="1"/>
          </p:cNvSpPr>
          <p:nvPr/>
        </p:nvSpPr>
        <p:spPr bwMode="auto">
          <a:xfrm>
            <a:off x="8896350"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79" name="Line 177"/>
          <p:cNvSpPr>
            <a:spLocks noChangeShapeType="1"/>
          </p:cNvSpPr>
          <p:nvPr/>
        </p:nvSpPr>
        <p:spPr bwMode="auto">
          <a:xfrm>
            <a:off x="7596188"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80" name="Line 178"/>
          <p:cNvSpPr>
            <a:spLocks noChangeShapeType="1"/>
          </p:cNvSpPr>
          <p:nvPr/>
        </p:nvSpPr>
        <p:spPr bwMode="auto">
          <a:xfrm>
            <a:off x="7812088"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81" name="Line 179"/>
          <p:cNvSpPr>
            <a:spLocks noChangeShapeType="1"/>
          </p:cNvSpPr>
          <p:nvPr/>
        </p:nvSpPr>
        <p:spPr bwMode="auto">
          <a:xfrm>
            <a:off x="8029575"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82" name="Line 180"/>
          <p:cNvSpPr>
            <a:spLocks noChangeShapeType="1"/>
          </p:cNvSpPr>
          <p:nvPr/>
        </p:nvSpPr>
        <p:spPr bwMode="auto">
          <a:xfrm>
            <a:off x="8245475"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83" name="Line 181"/>
          <p:cNvSpPr>
            <a:spLocks noChangeShapeType="1"/>
          </p:cNvSpPr>
          <p:nvPr/>
        </p:nvSpPr>
        <p:spPr bwMode="auto">
          <a:xfrm>
            <a:off x="8462963"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84" name="Line 182"/>
          <p:cNvSpPr>
            <a:spLocks noChangeShapeType="1"/>
          </p:cNvSpPr>
          <p:nvPr/>
        </p:nvSpPr>
        <p:spPr bwMode="auto">
          <a:xfrm>
            <a:off x="8678863" y="4865688"/>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85" name="Text Box 183"/>
          <p:cNvSpPr txBox="1">
            <a:spLocks noChangeArrowheads="1"/>
          </p:cNvSpPr>
          <p:nvPr/>
        </p:nvSpPr>
        <p:spPr bwMode="auto">
          <a:xfrm>
            <a:off x="7402513" y="4935538"/>
            <a:ext cx="39211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4086" name="Text Box 184"/>
          <p:cNvSpPr txBox="1">
            <a:spLocks noChangeArrowheads="1"/>
          </p:cNvSpPr>
          <p:nvPr/>
        </p:nvSpPr>
        <p:spPr bwMode="auto">
          <a:xfrm>
            <a:off x="8766175" y="4935538"/>
            <a:ext cx="2809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4087" name="Text Box 185"/>
          <p:cNvSpPr txBox="1">
            <a:spLocks noChangeArrowheads="1"/>
          </p:cNvSpPr>
          <p:nvPr/>
        </p:nvSpPr>
        <p:spPr bwMode="auto">
          <a:xfrm>
            <a:off x="7908925" y="4935538"/>
            <a:ext cx="685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4088" name="Line 186"/>
          <p:cNvSpPr>
            <a:spLocks noChangeShapeType="1"/>
          </p:cNvSpPr>
          <p:nvPr/>
        </p:nvSpPr>
        <p:spPr bwMode="auto">
          <a:xfrm>
            <a:off x="5684838" y="5456238"/>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4089" name="Text Box 187"/>
          <p:cNvSpPr txBox="1">
            <a:spLocks noChangeArrowheads="1"/>
          </p:cNvSpPr>
          <p:nvPr/>
        </p:nvSpPr>
        <p:spPr bwMode="auto">
          <a:xfrm>
            <a:off x="6753225" y="5151438"/>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4090" name="Text Box 188"/>
          <p:cNvSpPr txBox="1">
            <a:spLocks noChangeArrowheads="1"/>
          </p:cNvSpPr>
          <p:nvPr/>
        </p:nvSpPr>
        <p:spPr bwMode="auto">
          <a:xfrm>
            <a:off x="5351463" y="5153025"/>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4091" name="Line 189"/>
          <p:cNvSpPr>
            <a:spLocks noChangeShapeType="1"/>
          </p:cNvSpPr>
          <p:nvPr/>
        </p:nvSpPr>
        <p:spPr bwMode="auto">
          <a:xfrm>
            <a:off x="6985000"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92" name="Line 190"/>
          <p:cNvSpPr>
            <a:spLocks noChangeShapeType="1"/>
          </p:cNvSpPr>
          <p:nvPr/>
        </p:nvSpPr>
        <p:spPr bwMode="auto">
          <a:xfrm>
            <a:off x="5684838"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93" name="Line 191"/>
          <p:cNvSpPr>
            <a:spLocks noChangeShapeType="1"/>
          </p:cNvSpPr>
          <p:nvPr/>
        </p:nvSpPr>
        <p:spPr bwMode="auto">
          <a:xfrm>
            <a:off x="5900738"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94" name="Line 192"/>
          <p:cNvSpPr>
            <a:spLocks noChangeShapeType="1"/>
          </p:cNvSpPr>
          <p:nvPr/>
        </p:nvSpPr>
        <p:spPr bwMode="auto">
          <a:xfrm>
            <a:off x="6118225"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95" name="Line 193"/>
          <p:cNvSpPr>
            <a:spLocks noChangeShapeType="1"/>
          </p:cNvSpPr>
          <p:nvPr/>
        </p:nvSpPr>
        <p:spPr bwMode="auto">
          <a:xfrm>
            <a:off x="6334125"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96" name="Line 194"/>
          <p:cNvSpPr>
            <a:spLocks noChangeShapeType="1"/>
          </p:cNvSpPr>
          <p:nvPr/>
        </p:nvSpPr>
        <p:spPr bwMode="auto">
          <a:xfrm>
            <a:off x="6551613"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97" name="Line 195"/>
          <p:cNvSpPr>
            <a:spLocks noChangeShapeType="1"/>
          </p:cNvSpPr>
          <p:nvPr/>
        </p:nvSpPr>
        <p:spPr bwMode="auto">
          <a:xfrm>
            <a:off x="6767513"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098" name="Text Box 196"/>
          <p:cNvSpPr txBox="1">
            <a:spLocks noChangeArrowheads="1"/>
          </p:cNvSpPr>
          <p:nvPr/>
        </p:nvSpPr>
        <p:spPr bwMode="auto">
          <a:xfrm>
            <a:off x="5491163" y="5429250"/>
            <a:ext cx="392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4099" name="Text Box 197"/>
          <p:cNvSpPr txBox="1">
            <a:spLocks noChangeArrowheads="1"/>
          </p:cNvSpPr>
          <p:nvPr/>
        </p:nvSpPr>
        <p:spPr bwMode="auto">
          <a:xfrm>
            <a:off x="6854825" y="5429250"/>
            <a:ext cx="280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4100" name="Text Box 198"/>
          <p:cNvSpPr txBox="1">
            <a:spLocks noChangeArrowheads="1"/>
          </p:cNvSpPr>
          <p:nvPr/>
        </p:nvSpPr>
        <p:spPr bwMode="auto">
          <a:xfrm>
            <a:off x="5997575" y="5429250"/>
            <a:ext cx="685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4101" name="Line 199"/>
          <p:cNvSpPr>
            <a:spLocks noChangeShapeType="1"/>
          </p:cNvSpPr>
          <p:nvPr/>
        </p:nvSpPr>
        <p:spPr bwMode="auto">
          <a:xfrm>
            <a:off x="7596188" y="5456238"/>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4102" name="Text Box 200"/>
          <p:cNvSpPr txBox="1">
            <a:spLocks noChangeArrowheads="1"/>
          </p:cNvSpPr>
          <p:nvPr/>
        </p:nvSpPr>
        <p:spPr bwMode="auto">
          <a:xfrm>
            <a:off x="8664575" y="5151438"/>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4103" name="Text Box 201"/>
          <p:cNvSpPr txBox="1">
            <a:spLocks noChangeArrowheads="1"/>
          </p:cNvSpPr>
          <p:nvPr/>
        </p:nvSpPr>
        <p:spPr bwMode="auto">
          <a:xfrm>
            <a:off x="7262813" y="5153025"/>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4104" name="Line 202"/>
          <p:cNvSpPr>
            <a:spLocks noChangeShapeType="1"/>
          </p:cNvSpPr>
          <p:nvPr/>
        </p:nvSpPr>
        <p:spPr bwMode="auto">
          <a:xfrm>
            <a:off x="8896350"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05" name="Line 203"/>
          <p:cNvSpPr>
            <a:spLocks noChangeShapeType="1"/>
          </p:cNvSpPr>
          <p:nvPr/>
        </p:nvSpPr>
        <p:spPr bwMode="auto">
          <a:xfrm>
            <a:off x="7596188"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06" name="Line 204"/>
          <p:cNvSpPr>
            <a:spLocks noChangeShapeType="1"/>
          </p:cNvSpPr>
          <p:nvPr/>
        </p:nvSpPr>
        <p:spPr bwMode="auto">
          <a:xfrm>
            <a:off x="7812088"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07" name="Line 205"/>
          <p:cNvSpPr>
            <a:spLocks noChangeShapeType="1"/>
          </p:cNvSpPr>
          <p:nvPr/>
        </p:nvSpPr>
        <p:spPr bwMode="auto">
          <a:xfrm>
            <a:off x="8029575"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08" name="Line 206"/>
          <p:cNvSpPr>
            <a:spLocks noChangeShapeType="1"/>
          </p:cNvSpPr>
          <p:nvPr/>
        </p:nvSpPr>
        <p:spPr bwMode="auto">
          <a:xfrm>
            <a:off x="8245475"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09" name="Line 207"/>
          <p:cNvSpPr>
            <a:spLocks noChangeShapeType="1"/>
          </p:cNvSpPr>
          <p:nvPr/>
        </p:nvSpPr>
        <p:spPr bwMode="auto">
          <a:xfrm>
            <a:off x="8462963"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10" name="Line 208"/>
          <p:cNvSpPr>
            <a:spLocks noChangeShapeType="1"/>
          </p:cNvSpPr>
          <p:nvPr/>
        </p:nvSpPr>
        <p:spPr bwMode="auto">
          <a:xfrm>
            <a:off x="8678863" y="5359400"/>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11" name="Text Box 209"/>
          <p:cNvSpPr txBox="1">
            <a:spLocks noChangeArrowheads="1"/>
          </p:cNvSpPr>
          <p:nvPr/>
        </p:nvSpPr>
        <p:spPr bwMode="auto">
          <a:xfrm>
            <a:off x="7402513" y="5429250"/>
            <a:ext cx="39211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4112" name="Text Box 210"/>
          <p:cNvSpPr txBox="1">
            <a:spLocks noChangeArrowheads="1"/>
          </p:cNvSpPr>
          <p:nvPr/>
        </p:nvSpPr>
        <p:spPr bwMode="auto">
          <a:xfrm>
            <a:off x="8766175" y="5429250"/>
            <a:ext cx="2809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4113" name="Text Box 211"/>
          <p:cNvSpPr txBox="1">
            <a:spLocks noChangeArrowheads="1"/>
          </p:cNvSpPr>
          <p:nvPr/>
        </p:nvSpPr>
        <p:spPr bwMode="auto">
          <a:xfrm>
            <a:off x="7908925" y="5429250"/>
            <a:ext cx="6858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4114" name="Line 212"/>
          <p:cNvSpPr>
            <a:spLocks noChangeShapeType="1"/>
          </p:cNvSpPr>
          <p:nvPr/>
        </p:nvSpPr>
        <p:spPr bwMode="auto">
          <a:xfrm>
            <a:off x="5684838" y="5911850"/>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4115" name="Text Box 213"/>
          <p:cNvSpPr txBox="1">
            <a:spLocks noChangeArrowheads="1"/>
          </p:cNvSpPr>
          <p:nvPr/>
        </p:nvSpPr>
        <p:spPr bwMode="auto">
          <a:xfrm>
            <a:off x="6753225" y="5607050"/>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4116" name="Text Box 214"/>
          <p:cNvSpPr txBox="1">
            <a:spLocks noChangeArrowheads="1"/>
          </p:cNvSpPr>
          <p:nvPr/>
        </p:nvSpPr>
        <p:spPr bwMode="auto">
          <a:xfrm>
            <a:off x="5351463" y="5608638"/>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4117" name="Line 215"/>
          <p:cNvSpPr>
            <a:spLocks noChangeShapeType="1"/>
          </p:cNvSpPr>
          <p:nvPr/>
        </p:nvSpPr>
        <p:spPr bwMode="auto">
          <a:xfrm>
            <a:off x="6985000"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18" name="Line 216"/>
          <p:cNvSpPr>
            <a:spLocks noChangeShapeType="1"/>
          </p:cNvSpPr>
          <p:nvPr/>
        </p:nvSpPr>
        <p:spPr bwMode="auto">
          <a:xfrm>
            <a:off x="5684838"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19" name="Line 217"/>
          <p:cNvSpPr>
            <a:spLocks noChangeShapeType="1"/>
          </p:cNvSpPr>
          <p:nvPr/>
        </p:nvSpPr>
        <p:spPr bwMode="auto">
          <a:xfrm>
            <a:off x="5900738"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20" name="Line 218"/>
          <p:cNvSpPr>
            <a:spLocks noChangeShapeType="1"/>
          </p:cNvSpPr>
          <p:nvPr/>
        </p:nvSpPr>
        <p:spPr bwMode="auto">
          <a:xfrm>
            <a:off x="6118225"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21" name="Line 219"/>
          <p:cNvSpPr>
            <a:spLocks noChangeShapeType="1"/>
          </p:cNvSpPr>
          <p:nvPr/>
        </p:nvSpPr>
        <p:spPr bwMode="auto">
          <a:xfrm>
            <a:off x="6334125"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22" name="Line 220"/>
          <p:cNvSpPr>
            <a:spLocks noChangeShapeType="1"/>
          </p:cNvSpPr>
          <p:nvPr/>
        </p:nvSpPr>
        <p:spPr bwMode="auto">
          <a:xfrm>
            <a:off x="6551613"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23" name="Line 221"/>
          <p:cNvSpPr>
            <a:spLocks noChangeShapeType="1"/>
          </p:cNvSpPr>
          <p:nvPr/>
        </p:nvSpPr>
        <p:spPr bwMode="auto">
          <a:xfrm>
            <a:off x="6767513"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24" name="Text Box 222"/>
          <p:cNvSpPr txBox="1">
            <a:spLocks noChangeArrowheads="1"/>
          </p:cNvSpPr>
          <p:nvPr/>
        </p:nvSpPr>
        <p:spPr bwMode="auto">
          <a:xfrm>
            <a:off x="5483225" y="5884863"/>
            <a:ext cx="3921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4125" name="Text Box 223"/>
          <p:cNvSpPr txBox="1">
            <a:spLocks noChangeArrowheads="1"/>
          </p:cNvSpPr>
          <p:nvPr/>
        </p:nvSpPr>
        <p:spPr bwMode="auto">
          <a:xfrm>
            <a:off x="6846888" y="5884863"/>
            <a:ext cx="2809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4126" name="Text Box 224"/>
          <p:cNvSpPr txBox="1">
            <a:spLocks noChangeArrowheads="1"/>
          </p:cNvSpPr>
          <p:nvPr/>
        </p:nvSpPr>
        <p:spPr bwMode="auto">
          <a:xfrm>
            <a:off x="5989638" y="5884863"/>
            <a:ext cx="685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4127" name="Line 225"/>
          <p:cNvSpPr>
            <a:spLocks noChangeShapeType="1"/>
          </p:cNvSpPr>
          <p:nvPr/>
        </p:nvSpPr>
        <p:spPr bwMode="auto">
          <a:xfrm>
            <a:off x="7596188" y="5911850"/>
            <a:ext cx="12954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24128" name="Text Box 226"/>
          <p:cNvSpPr txBox="1">
            <a:spLocks noChangeArrowheads="1"/>
          </p:cNvSpPr>
          <p:nvPr/>
        </p:nvSpPr>
        <p:spPr bwMode="auto">
          <a:xfrm>
            <a:off x="8664575" y="5607050"/>
            <a:ext cx="47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very!</a:t>
            </a:r>
          </a:p>
        </p:txBody>
      </p:sp>
      <p:sp>
        <p:nvSpPr>
          <p:cNvPr id="124129" name="Text Box 227"/>
          <p:cNvSpPr txBox="1">
            <a:spLocks noChangeArrowheads="1"/>
          </p:cNvSpPr>
          <p:nvPr/>
        </p:nvSpPr>
        <p:spPr bwMode="auto">
          <a:xfrm>
            <a:off x="7262813" y="5608638"/>
            <a:ext cx="6858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Times" pitchFamily="-106" charset="0"/>
              </a:rPr>
              <a:t>not</a:t>
            </a:r>
          </a:p>
        </p:txBody>
      </p:sp>
      <p:sp>
        <p:nvSpPr>
          <p:cNvPr id="124130" name="Line 228"/>
          <p:cNvSpPr>
            <a:spLocks noChangeShapeType="1"/>
          </p:cNvSpPr>
          <p:nvPr/>
        </p:nvSpPr>
        <p:spPr bwMode="auto">
          <a:xfrm>
            <a:off x="8896350"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31" name="Line 229"/>
          <p:cNvSpPr>
            <a:spLocks noChangeShapeType="1"/>
          </p:cNvSpPr>
          <p:nvPr/>
        </p:nvSpPr>
        <p:spPr bwMode="auto">
          <a:xfrm>
            <a:off x="7596188"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32" name="Line 230"/>
          <p:cNvSpPr>
            <a:spLocks noChangeShapeType="1"/>
          </p:cNvSpPr>
          <p:nvPr/>
        </p:nvSpPr>
        <p:spPr bwMode="auto">
          <a:xfrm>
            <a:off x="7812088"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33" name="Line 231"/>
          <p:cNvSpPr>
            <a:spLocks noChangeShapeType="1"/>
          </p:cNvSpPr>
          <p:nvPr/>
        </p:nvSpPr>
        <p:spPr bwMode="auto">
          <a:xfrm>
            <a:off x="8029575"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34" name="Line 232"/>
          <p:cNvSpPr>
            <a:spLocks noChangeShapeType="1"/>
          </p:cNvSpPr>
          <p:nvPr/>
        </p:nvSpPr>
        <p:spPr bwMode="auto">
          <a:xfrm>
            <a:off x="8245475"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35" name="Line 233"/>
          <p:cNvSpPr>
            <a:spLocks noChangeShapeType="1"/>
          </p:cNvSpPr>
          <p:nvPr/>
        </p:nvSpPr>
        <p:spPr bwMode="auto">
          <a:xfrm>
            <a:off x="8462963"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36" name="Line 234"/>
          <p:cNvSpPr>
            <a:spLocks noChangeShapeType="1"/>
          </p:cNvSpPr>
          <p:nvPr/>
        </p:nvSpPr>
        <p:spPr bwMode="auto">
          <a:xfrm>
            <a:off x="8678863" y="5815013"/>
            <a:ext cx="0" cy="88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124137" name="Text Box 235"/>
          <p:cNvSpPr txBox="1">
            <a:spLocks noChangeArrowheads="1"/>
          </p:cNvSpPr>
          <p:nvPr/>
        </p:nvSpPr>
        <p:spPr bwMode="auto">
          <a:xfrm>
            <a:off x="7394575" y="5884863"/>
            <a:ext cx="392113"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1</a:t>
            </a:r>
          </a:p>
        </p:txBody>
      </p:sp>
      <p:sp>
        <p:nvSpPr>
          <p:cNvPr id="124138" name="Text Box 236"/>
          <p:cNvSpPr txBox="1">
            <a:spLocks noChangeArrowheads="1"/>
          </p:cNvSpPr>
          <p:nvPr/>
        </p:nvSpPr>
        <p:spPr bwMode="auto">
          <a:xfrm>
            <a:off x="8758238" y="5884863"/>
            <a:ext cx="28098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7</a:t>
            </a:r>
          </a:p>
        </p:txBody>
      </p:sp>
      <p:sp>
        <p:nvSpPr>
          <p:cNvPr id="124139" name="Text Box 237"/>
          <p:cNvSpPr txBox="1">
            <a:spLocks noChangeArrowheads="1"/>
          </p:cNvSpPr>
          <p:nvPr/>
        </p:nvSpPr>
        <p:spPr bwMode="auto">
          <a:xfrm>
            <a:off x="7900988" y="5884863"/>
            <a:ext cx="685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800">
                <a:latin typeface="Times" pitchFamily="-106" charset="0"/>
              </a:rPr>
              <a:t>4</a:t>
            </a:r>
          </a:p>
        </p:txBody>
      </p:sp>
      <p:sp>
        <p:nvSpPr>
          <p:cNvPr id="124140" name="Text Box 264"/>
          <p:cNvSpPr txBox="1">
            <a:spLocks noChangeArrowheads="1"/>
          </p:cNvSpPr>
          <p:nvPr/>
        </p:nvSpPr>
        <p:spPr bwMode="auto">
          <a:xfrm>
            <a:off x="7026275" y="101600"/>
            <a:ext cx="1992313" cy="346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b="1">
                <a:latin typeface="Arial" pitchFamily="34" charset="0"/>
              </a:rPr>
              <a:t>Final feedback</a:t>
            </a:r>
          </a:p>
        </p:txBody>
      </p:sp>
      <p:sp>
        <p:nvSpPr>
          <p:cNvPr id="124141" name="Text Box 265"/>
          <p:cNvSpPr txBox="1">
            <a:spLocks noChangeArrowheads="1"/>
          </p:cNvSpPr>
          <p:nvPr/>
        </p:nvSpPr>
        <p:spPr bwMode="auto">
          <a:xfrm>
            <a:off x="5822950" y="901700"/>
            <a:ext cx="2819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b="1">
                <a:solidFill>
                  <a:srgbClr val="0A04EB"/>
                </a:solidFill>
                <a:latin typeface="Times" pitchFamily="-106" charset="0"/>
              </a:rPr>
              <a:t>skip any you did not do…</a:t>
            </a:r>
          </a:p>
        </p:txBody>
      </p:sp>
      <p:sp>
        <p:nvSpPr>
          <p:cNvPr id="124142" name="Text Box 266"/>
          <p:cNvSpPr txBox="1">
            <a:spLocks noChangeArrowheads="1"/>
          </p:cNvSpPr>
          <p:nvPr/>
        </p:nvSpPr>
        <p:spPr bwMode="auto">
          <a:xfrm>
            <a:off x="206375" y="4054475"/>
            <a:ext cx="28860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solidFill>
                  <a:srgbClr val="0A04EB"/>
                </a:solidFill>
                <a:latin typeface="Times" pitchFamily="-106" charset="0"/>
              </a:rPr>
              <a:t>Is there something we DON'T cover in CS 5 that we should?</a:t>
            </a:r>
          </a:p>
        </p:txBody>
      </p:sp>
      <p:sp>
        <p:nvSpPr>
          <p:cNvPr id="124143" name="Line 267"/>
          <p:cNvSpPr>
            <a:spLocks noChangeShapeType="1"/>
          </p:cNvSpPr>
          <p:nvPr/>
        </p:nvSpPr>
        <p:spPr bwMode="auto">
          <a:xfrm>
            <a:off x="5649913" y="6378575"/>
            <a:ext cx="6096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0" y="0"/>
            <a:ext cx="1535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latin typeface="Cambria" panose="02040503050406030204" pitchFamily="18" charset="0"/>
              </a:rPr>
              <a:t>Quiz!</a:t>
            </a:r>
            <a:endParaRPr lang="en-US" altLang="en-US" sz="4200" dirty="0">
              <a:latin typeface="Cambria" panose="02040503050406030204" pitchFamily="18" charset="0"/>
            </a:endParaRPr>
          </a:p>
        </p:txBody>
      </p:sp>
      <p:sp>
        <p:nvSpPr>
          <p:cNvPr id="21507" name="Text Box 6"/>
          <p:cNvSpPr txBox="1">
            <a:spLocks noChangeArrowheads="1"/>
          </p:cNvSpPr>
          <p:nvPr/>
        </p:nvSpPr>
        <p:spPr bwMode="auto">
          <a:xfrm>
            <a:off x="228601" y="2681069"/>
            <a:ext cx="5105400" cy="369332"/>
          </a:xfrm>
          <a:prstGeom prst="rect">
            <a:avLst/>
          </a:prstGeom>
          <a:solidFill>
            <a:srgbClr val="CCFFCC"/>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smtClean="0">
                <a:latin typeface="Cambria" panose="02040503050406030204" pitchFamily="18" charset="0"/>
              </a:rPr>
              <a:t>List three different inputs that this FSM </a:t>
            </a:r>
            <a:r>
              <a:rPr lang="en-US" altLang="en-US" sz="1800" b="1" i="1" dirty="0" smtClean="0">
                <a:solidFill>
                  <a:srgbClr val="06A606"/>
                </a:solidFill>
                <a:latin typeface="Cambria" panose="02040503050406030204" pitchFamily="18" charset="0"/>
              </a:rPr>
              <a:t>accepts</a:t>
            </a:r>
            <a:r>
              <a:rPr lang="en-US" altLang="en-US" sz="1800" dirty="0">
                <a:latin typeface="Cambria" panose="02040503050406030204" pitchFamily="18" charset="0"/>
              </a:rPr>
              <a:t>:</a:t>
            </a:r>
          </a:p>
        </p:txBody>
      </p:sp>
      <p:sp>
        <p:nvSpPr>
          <p:cNvPr id="21508" name="Oval 7"/>
          <p:cNvSpPr>
            <a:spLocks noChangeArrowheads="1"/>
          </p:cNvSpPr>
          <p:nvPr/>
        </p:nvSpPr>
        <p:spPr bwMode="auto">
          <a:xfrm>
            <a:off x="1409794" y="121753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09" name="Text Box 8"/>
          <p:cNvSpPr txBox="1">
            <a:spLocks noChangeArrowheads="1"/>
          </p:cNvSpPr>
          <p:nvPr/>
        </p:nvSpPr>
        <p:spPr bwMode="auto">
          <a:xfrm>
            <a:off x="1541910" y="1387983"/>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s0</a:t>
            </a:r>
          </a:p>
        </p:txBody>
      </p:sp>
      <p:sp>
        <p:nvSpPr>
          <p:cNvPr id="21510" name="Oval 9"/>
          <p:cNvSpPr>
            <a:spLocks noChangeArrowheads="1"/>
          </p:cNvSpPr>
          <p:nvPr/>
        </p:nvSpPr>
        <p:spPr bwMode="auto">
          <a:xfrm>
            <a:off x="3364006" y="980997"/>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1" name="Text Box 10"/>
          <p:cNvSpPr txBox="1">
            <a:spLocks noChangeArrowheads="1"/>
          </p:cNvSpPr>
          <p:nvPr/>
        </p:nvSpPr>
        <p:spPr bwMode="auto">
          <a:xfrm>
            <a:off x="3496122" y="1151445"/>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s1</a:t>
            </a:r>
          </a:p>
        </p:txBody>
      </p:sp>
      <p:sp>
        <p:nvSpPr>
          <p:cNvPr id="21512" name="Oval 11"/>
          <p:cNvSpPr>
            <a:spLocks noChangeArrowheads="1"/>
          </p:cNvSpPr>
          <p:nvPr/>
        </p:nvSpPr>
        <p:spPr bwMode="auto">
          <a:xfrm>
            <a:off x="3294156" y="920672"/>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3" name="Text Box 12"/>
          <p:cNvSpPr txBox="1">
            <a:spLocks noChangeArrowheads="1"/>
          </p:cNvSpPr>
          <p:nvPr/>
        </p:nvSpPr>
        <p:spPr bwMode="auto">
          <a:xfrm>
            <a:off x="5338856" y="1320722"/>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21514" name="Text Box 13"/>
          <p:cNvSpPr txBox="1">
            <a:spLocks noChangeArrowheads="1"/>
          </p:cNvSpPr>
          <p:nvPr/>
        </p:nvSpPr>
        <p:spPr bwMode="auto">
          <a:xfrm>
            <a:off x="2500406" y="1020685"/>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21515" name="Freeform 15"/>
          <p:cNvSpPr>
            <a:spLocks/>
          </p:cNvSpPr>
          <p:nvPr/>
        </p:nvSpPr>
        <p:spPr bwMode="auto">
          <a:xfrm>
            <a:off x="5153119" y="1444547"/>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6" name="Oval 17"/>
          <p:cNvSpPr>
            <a:spLocks noChangeArrowheads="1"/>
          </p:cNvSpPr>
          <p:nvPr/>
        </p:nvSpPr>
        <p:spPr bwMode="auto">
          <a:xfrm>
            <a:off x="1333594" y="1161972"/>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7" name="Line 18"/>
          <p:cNvSpPr>
            <a:spLocks noChangeShapeType="1"/>
          </p:cNvSpPr>
          <p:nvPr/>
        </p:nvSpPr>
        <p:spPr bwMode="auto">
          <a:xfrm flipV="1">
            <a:off x="2160681" y="1242935"/>
            <a:ext cx="1135063" cy="319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8" name="Oval 19"/>
          <p:cNvSpPr>
            <a:spLocks noChangeArrowheads="1"/>
          </p:cNvSpPr>
          <p:nvPr/>
        </p:nvSpPr>
        <p:spPr bwMode="auto">
          <a:xfrm>
            <a:off x="5000719" y="1869997"/>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9" name="Text Box 20"/>
          <p:cNvSpPr txBox="1">
            <a:spLocks noChangeArrowheads="1"/>
          </p:cNvSpPr>
          <p:nvPr/>
        </p:nvSpPr>
        <p:spPr bwMode="auto">
          <a:xfrm>
            <a:off x="5132835" y="2040445"/>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s2</a:t>
            </a:r>
          </a:p>
        </p:txBody>
      </p:sp>
      <p:sp>
        <p:nvSpPr>
          <p:cNvPr id="21520" name="Line 21"/>
          <p:cNvSpPr>
            <a:spLocks noChangeShapeType="1"/>
          </p:cNvSpPr>
          <p:nvPr/>
        </p:nvSpPr>
        <p:spPr bwMode="auto">
          <a:xfrm>
            <a:off x="4048219" y="1511222"/>
            <a:ext cx="990600" cy="571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3" name="Text Box 24"/>
          <p:cNvSpPr txBox="1">
            <a:spLocks noChangeArrowheads="1"/>
          </p:cNvSpPr>
          <p:nvPr/>
        </p:nvSpPr>
        <p:spPr bwMode="auto">
          <a:xfrm>
            <a:off x="4424456" y="1371522"/>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21524" name="Freeform 27"/>
          <p:cNvSpPr>
            <a:spLocks/>
          </p:cNvSpPr>
          <p:nvPr/>
        </p:nvSpPr>
        <p:spPr bwMode="auto">
          <a:xfrm>
            <a:off x="1147856" y="1385810"/>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0" name="Line 35"/>
          <p:cNvSpPr>
            <a:spLocks noChangeShapeType="1"/>
          </p:cNvSpPr>
          <p:nvPr/>
        </p:nvSpPr>
        <p:spPr bwMode="auto">
          <a:xfrm flipH="1">
            <a:off x="2160681" y="1420735"/>
            <a:ext cx="1092200"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1" name="Text Box 36"/>
          <p:cNvSpPr txBox="1">
            <a:spLocks noChangeArrowheads="1"/>
          </p:cNvSpPr>
          <p:nvPr/>
        </p:nvSpPr>
        <p:spPr bwMode="auto">
          <a:xfrm>
            <a:off x="2597244" y="1501697"/>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30" name="Text Box 6"/>
          <p:cNvSpPr txBox="1">
            <a:spLocks noChangeArrowheads="1"/>
          </p:cNvSpPr>
          <p:nvPr/>
        </p:nvSpPr>
        <p:spPr bwMode="auto">
          <a:xfrm>
            <a:off x="228600" y="3364468"/>
            <a:ext cx="5105401" cy="369332"/>
          </a:xfrm>
          <a:prstGeom prst="rect">
            <a:avLst/>
          </a:prstGeom>
          <a:solidFill>
            <a:srgbClr val="FFCCCC"/>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smtClean="0">
                <a:latin typeface="Cambria" panose="02040503050406030204" pitchFamily="18" charset="0"/>
              </a:rPr>
              <a:t>List three different inputs that this FSM </a:t>
            </a:r>
            <a:r>
              <a:rPr lang="en-US" altLang="en-US" sz="1800" b="1" i="1" dirty="0" smtClean="0">
                <a:solidFill>
                  <a:srgbClr val="F3020A"/>
                </a:solidFill>
                <a:latin typeface="Cambria" panose="02040503050406030204" pitchFamily="18" charset="0"/>
              </a:rPr>
              <a:t>rejects</a:t>
            </a:r>
            <a:r>
              <a:rPr lang="en-US" altLang="en-US" sz="1800" dirty="0" smtClean="0">
                <a:latin typeface="Cambria" panose="02040503050406030204" pitchFamily="18" charset="0"/>
              </a:rPr>
              <a:t>:</a:t>
            </a:r>
            <a:endParaRPr lang="en-US" altLang="en-US" sz="1800" dirty="0">
              <a:latin typeface="Cambria" panose="02040503050406030204" pitchFamily="18" charset="0"/>
            </a:endParaRPr>
          </a:p>
        </p:txBody>
      </p:sp>
      <p:sp>
        <p:nvSpPr>
          <p:cNvPr id="31" name="Text Box 6"/>
          <p:cNvSpPr txBox="1">
            <a:spLocks noChangeArrowheads="1"/>
          </p:cNvSpPr>
          <p:nvPr/>
        </p:nvSpPr>
        <p:spPr bwMode="auto">
          <a:xfrm>
            <a:off x="381000" y="4026731"/>
            <a:ext cx="3389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i="1" dirty="0" smtClean="0">
                <a:latin typeface="Cambria" panose="02040503050406030204" pitchFamily="18" charset="0"/>
              </a:rPr>
              <a:t>In general</a:t>
            </a:r>
            <a:r>
              <a:rPr lang="en-US" altLang="en-US" sz="1800" dirty="0" smtClean="0">
                <a:latin typeface="Cambria" panose="02040503050406030204" pitchFamily="18" charset="0"/>
              </a:rPr>
              <a:t>, what English phrase describes the </a:t>
            </a:r>
            <a:r>
              <a:rPr lang="en-US" altLang="en-US" sz="1800" b="1" i="1" dirty="0" smtClean="0">
                <a:latin typeface="Cambria" panose="02040503050406030204" pitchFamily="18" charset="0"/>
              </a:rPr>
              <a:t>accepted inputs</a:t>
            </a:r>
            <a:r>
              <a:rPr lang="en-US" altLang="en-US" sz="1800" dirty="0" smtClean="0">
                <a:latin typeface="Cambria" panose="02040503050406030204" pitchFamily="18" charset="0"/>
              </a:rPr>
              <a:t>? </a:t>
            </a:r>
            <a:endParaRPr lang="en-US" altLang="en-US" sz="1800" dirty="0">
              <a:latin typeface="Cambria" panose="02040503050406030204" pitchFamily="18" charset="0"/>
            </a:endParaRPr>
          </a:p>
        </p:txBody>
      </p:sp>
      <p:sp>
        <p:nvSpPr>
          <p:cNvPr id="32" name="Text Box 6"/>
          <p:cNvSpPr txBox="1">
            <a:spLocks noChangeArrowheads="1"/>
          </p:cNvSpPr>
          <p:nvPr/>
        </p:nvSpPr>
        <p:spPr bwMode="auto">
          <a:xfrm>
            <a:off x="268287" y="4957737"/>
            <a:ext cx="3846513" cy="646331"/>
          </a:xfrm>
          <a:prstGeom prst="rect">
            <a:avLst/>
          </a:prstGeom>
          <a:solidFill>
            <a:schemeClr val="bg1">
              <a:lumMod val="85000"/>
            </a:schemeClr>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smtClean="0">
                <a:latin typeface="Cambria" panose="02040503050406030204" pitchFamily="18" charset="0"/>
              </a:rPr>
              <a:t>What does each state say about the </a:t>
            </a:r>
            <a:r>
              <a:rPr lang="en-US" altLang="en-US" sz="1800" b="1" i="1" dirty="0" smtClean="0">
                <a:solidFill>
                  <a:srgbClr val="0900FF"/>
                </a:solidFill>
                <a:latin typeface="Cambria" panose="02040503050406030204" pitchFamily="18" charset="0"/>
              </a:rPr>
              <a:t>current state </a:t>
            </a:r>
            <a:r>
              <a:rPr lang="en-US" altLang="en-US" sz="1800" dirty="0" smtClean="0">
                <a:latin typeface="Cambria" panose="02040503050406030204" pitchFamily="18" charset="0"/>
              </a:rPr>
              <a:t>of the input?!?</a:t>
            </a:r>
            <a:endParaRPr lang="en-US" altLang="en-US" sz="1800" dirty="0">
              <a:latin typeface="Cambria" panose="02040503050406030204" pitchFamily="18" charset="0"/>
            </a:endParaRPr>
          </a:p>
        </p:txBody>
      </p:sp>
      <p:cxnSp>
        <p:nvCxnSpPr>
          <p:cNvPr id="3" name="Straight Connector 2"/>
          <p:cNvCxnSpPr/>
          <p:nvPr/>
        </p:nvCxnSpPr>
        <p:spPr bwMode="auto">
          <a:xfrm>
            <a:off x="271463" y="3165765"/>
            <a:ext cx="8034337" cy="0"/>
          </a:xfrm>
          <a:prstGeom prst="line">
            <a:avLst/>
          </a:prstGeom>
          <a:no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304800" y="3883870"/>
            <a:ext cx="8034337" cy="0"/>
          </a:xfrm>
          <a:prstGeom prst="line">
            <a:avLst/>
          </a:prstGeom>
          <a:no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304800" y="4782002"/>
            <a:ext cx="8034337" cy="0"/>
          </a:xfrm>
          <a:prstGeom prst="line">
            <a:avLst/>
          </a:prstGeom>
          <a:noFill/>
          <a:ln w="9525" cap="flat" cmpd="sng" algn="ctr">
            <a:solidFill>
              <a:schemeClr val="tx1"/>
            </a:solidFill>
            <a:prstDash val="solid"/>
            <a:round/>
            <a:headEnd type="none" w="med" len="med"/>
            <a:tailEnd type="none" w="med" len="med"/>
          </a:ln>
          <a:effectLst/>
        </p:spPr>
      </p:cxnSp>
      <p:sp>
        <p:nvSpPr>
          <p:cNvPr id="37" name="Text Box 8"/>
          <p:cNvSpPr txBox="1">
            <a:spLocks noChangeArrowheads="1"/>
          </p:cNvSpPr>
          <p:nvPr/>
        </p:nvSpPr>
        <p:spPr bwMode="auto">
          <a:xfrm>
            <a:off x="4284439" y="4996353"/>
            <a:ext cx="23650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smtClean="0">
                <a:latin typeface="Cambria" panose="02040503050406030204" pitchFamily="18" charset="0"/>
              </a:rPr>
              <a:t>s0 means…</a:t>
            </a:r>
            <a:endParaRPr lang="en-US" altLang="en-US" sz="1400" dirty="0">
              <a:latin typeface="Cambria" panose="02040503050406030204" pitchFamily="18" charset="0"/>
            </a:endParaRPr>
          </a:p>
        </p:txBody>
      </p:sp>
      <p:sp>
        <p:nvSpPr>
          <p:cNvPr id="38" name="Text Box 8"/>
          <p:cNvSpPr txBox="1">
            <a:spLocks noChangeArrowheads="1"/>
          </p:cNvSpPr>
          <p:nvPr/>
        </p:nvSpPr>
        <p:spPr bwMode="auto">
          <a:xfrm>
            <a:off x="4285675" y="5301153"/>
            <a:ext cx="23650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smtClean="0">
                <a:latin typeface="Cambria" panose="02040503050406030204" pitchFamily="18" charset="0"/>
              </a:rPr>
              <a:t>s1 means…</a:t>
            </a:r>
            <a:endParaRPr lang="en-US" altLang="en-US" sz="1400" dirty="0">
              <a:latin typeface="Cambria" panose="02040503050406030204" pitchFamily="18" charset="0"/>
            </a:endParaRPr>
          </a:p>
        </p:txBody>
      </p:sp>
      <p:sp>
        <p:nvSpPr>
          <p:cNvPr id="39" name="Text Box 8"/>
          <p:cNvSpPr txBox="1">
            <a:spLocks noChangeArrowheads="1"/>
          </p:cNvSpPr>
          <p:nvPr/>
        </p:nvSpPr>
        <p:spPr bwMode="auto">
          <a:xfrm>
            <a:off x="6647875" y="4996353"/>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smtClean="0">
                <a:latin typeface="Cambria" panose="02040503050406030204" pitchFamily="18" charset="0"/>
              </a:rPr>
              <a:t>s2 means…</a:t>
            </a:r>
            <a:endParaRPr lang="en-US" altLang="en-US" sz="1400" dirty="0">
              <a:latin typeface="Cambria" panose="02040503050406030204" pitchFamily="18" charset="0"/>
            </a:endParaRPr>
          </a:p>
        </p:txBody>
      </p:sp>
      <p:sp>
        <p:nvSpPr>
          <p:cNvPr id="40" name="Text Box 2"/>
          <p:cNvSpPr txBox="1">
            <a:spLocks noChangeArrowheads="1"/>
          </p:cNvSpPr>
          <p:nvPr/>
        </p:nvSpPr>
        <p:spPr bwMode="auto">
          <a:xfrm>
            <a:off x="4150242" y="237624"/>
            <a:ext cx="4823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100" i="1" dirty="0">
                <a:latin typeface="Cambria" panose="02040503050406030204" pitchFamily="18" charset="0"/>
              </a:rPr>
              <a:t>Name(s</a:t>
            </a:r>
            <a:r>
              <a:rPr lang="en-US" altLang="en-US" sz="2100" i="1" dirty="0" smtClean="0">
                <a:latin typeface="Cambria" panose="02040503050406030204" pitchFamily="18" charset="0"/>
              </a:rPr>
              <a:t>)     _____________________________</a:t>
            </a:r>
            <a:endParaRPr lang="en-US" altLang="en-US" sz="2100" i="1" dirty="0">
              <a:latin typeface="Cambria" panose="02040503050406030204" pitchFamily="18" charset="0"/>
            </a:endParaRPr>
          </a:p>
        </p:txBody>
      </p:sp>
      <p:sp>
        <p:nvSpPr>
          <p:cNvPr id="5" name="Rectangle 4"/>
          <p:cNvSpPr/>
          <p:nvPr/>
        </p:nvSpPr>
        <p:spPr>
          <a:xfrm>
            <a:off x="3989871" y="4027232"/>
            <a:ext cx="2487129" cy="276999"/>
          </a:xfrm>
          <a:prstGeom prst="rect">
            <a:avLst/>
          </a:prstGeom>
        </p:spPr>
        <p:txBody>
          <a:bodyPr wrap="none">
            <a:spAutoFit/>
          </a:bodyPr>
          <a:lstStyle/>
          <a:p>
            <a:r>
              <a:rPr lang="en-US" altLang="en-US" sz="1200" dirty="0" smtClean="0">
                <a:solidFill>
                  <a:srgbClr val="000000"/>
                </a:solidFill>
                <a:latin typeface="Cambria" panose="02040503050406030204" pitchFamily="18" charset="0"/>
              </a:rPr>
              <a:t>This machine accepts strings that…</a:t>
            </a:r>
            <a:endParaRPr lang="en-US" sz="1200" dirty="0"/>
          </a:p>
        </p:txBody>
      </p:sp>
      <p:sp>
        <p:nvSpPr>
          <p:cNvPr id="34" name="Oval 19"/>
          <p:cNvSpPr>
            <a:spLocks noChangeArrowheads="1"/>
          </p:cNvSpPr>
          <p:nvPr/>
        </p:nvSpPr>
        <p:spPr bwMode="auto">
          <a:xfrm>
            <a:off x="6839766" y="1473122"/>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1" name="Text Box 13"/>
          <p:cNvSpPr txBox="1">
            <a:spLocks noChangeArrowheads="1"/>
          </p:cNvSpPr>
          <p:nvPr/>
        </p:nvSpPr>
        <p:spPr bwMode="auto">
          <a:xfrm>
            <a:off x="6036491" y="1491017"/>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42" name="Line 18"/>
          <p:cNvSpPr>
            <a:spLocks noChangeShapeType="1"/>
          </p:cNvSpPr>
          <p:nvPr/>
        </p:nvSpPr>
        <p:spPr bwMode="auto">
          <a:xfrm flipV="1">
            <a:off x="5696766" y="1713267"/>
            <a:ext cx="1135063" cy="319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35"/>
          <p:cNvSpPr>
            <a:spLocks noChangeShapeType="1"/>
          </p:cNvSpPr>
          <p:nvPr/>
        </p:nvSpPr>
        <p:spPr bwMode="auto">
          <a:xfrm flipH="1">
            <a:off x="5696766" y="1891067"/>
            <a:ext cx="1092200"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Text Box 36"/>
          <p:cNvSpPr txBox="1">
            <a:spLocks noChangeArrowheads="1"/>
          </p:cNvSpPr>
          <p:nvPr/>
        </p:nvSpPr>
        <p:spPr bwMode="auto">
          <a:xfrm>
            <a:off x="6133329" y="1972029"/>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45" name="Text Box 12"/>
          <p:cNvSpPr txBox="1">
            <a:spLocks noChangeArrowheads="1"/>
          </p:cNvSpPr>
          <p:nvPr/>
        </p:nvSpPr>
        <p:spPr bwMode="auto">
          <a:xfrm>
            <a:off x="7220574" y="914400"/>
            <a:ext cx="323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endParaRPr lang="en-US" altLang="en-US">
              <a:latin typeface="Comic Sans MS" pitchFamily="66" charset="0"/>
            </a:endParaRPr>
          </a:p>
        </p:txBody>
      </p:sp>
      <p:sp>
        <p:nvSpPr>
          <p:cNvPr id="46" name="Freeform 15"/>
          <p:cNvSpPr>
            <a:spLocks/>
          </p:cNvSpPr>
          <p:nvPr/>
        </p:nvSpPr>
        <p:spPr bwMode="auto">
          <a:xfrm>
            <a:off x="7011506" y="1040457"/>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Text Box 20"/>
          <p:cNvSpPr txBox="1">
            <a:spLocks noChangeArrowheads="1"/>
          </p:cNvSpPr>
          <p:nvPr/>
        </p:nvSpPr>
        <p:spPr bwMode="auto">
          <a:xfrm>
            <a:off x="6992266" y="1625522"/>
            <a:ext cx="3864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s3</a:t>
            </a:r>
          </a:p>
        </p:txBody>
      </p:sp>
      <p:sp>
        <p:nvSpPr>
          <p:cNvPr id="48" name="Text Box 8"/>
          <p:cNvSpPr txBox="1">
            <a:spLocks noChangeArrowheads="1"/>
          </p:cNvSpPr>
          <p:nvPr/>
        </p:nvSpPr>
        <p:spPr bwMode="auto">
          <a:xfrm>
            <a:off x="6647875" y="5301153"/>
            <a:ext cx="12953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smtClean="0">
                <a:latin typeface="Cambria" panose="02040503050406030204" pitchFamily="18" charset="0"/>
              </a:rPr>
              <a:t>s3 means…</a:t>
            </a:r>
            <a:endParaRPr lang="en-US" altLang="en-US" sz="1400" dirty="0">
              <a:latin typeface="Cambria" panose="02040503050406030204" pitchFamily="18" charset="0"/>
            </a:endParaRPr>
          </a:p>
        </p:txBody>
      </p:sp>
      <p:sp>
        <p:nvSpPr>
          <p:cNvPr id="49" name="Text Box 6"/>
          <p:cNvSpPr txBox="1">
            <a:spLocks noChangeArrowheads="1"/>
          </p:cNvSpPr>
          <p:nvPr/>
        </p:nvSpPr>
        <p:spPr bwMode="auto">
          <a:xfrm>
            <a:off x="685800" y="6001435"/>
            <a:ext cx="5715000" cy="646331"/>
          </a:xfrm>
          <a:prstGeom prst="rect">
            <a:avLst/>
          </a:prstGeom>
          <a:solidFill>
            <a:schemeClr val="bg1"/>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smtClean="0">
                <a:latin typeface="Cambria" panose="02040503050406030204" pitchFamily="18" charset="0"/>
              </a:rPr>
              <a:t>Could you get the same behavior with </a:t>
            </a:r>
            <a:r>
              <a:rPr lang="en-US" altLang="en-US" sz="1800" i="1" dirty="0" smtClean="0">
                <a:latin typeface="Cambria" panose="02040503050406030204" pitchFamily="18" charset="0"/>
              </a:rPr>
              <a:t>fewer</a:t>
            </a:r>
            <a:r>
              <a:rPr lang="en-US" altLang="en-US" sz="1800" dirty="0" smtClean="0">
                <a:latin typeface="Cambria" panose="02040503050406030204" pitchFamily="18" charset="0"/>
              </a:rPr>
              <a:t> states? What's the </a:t>
            </a:r>
            <a:r>
              <a:rPr lang="en-US" altLang="en-US" sz="1800" b="1" i="1" dirty="0" smtClean="0">
                <a:solidFill>
                  <a:srgbClr val="0000FF"/>
                </a:solidFill>
                <a:latin typeface="Cambria" panose="02040503050406030204" pitchFamily="18" charset="0"/>
              </a:rPr>
              <a:t>minimum</a:t>
            </a:r>
            <a:r>
              <a:rPr lang="en-US" altLang="en-US" sz="1800" dirty="0" smtClean="0">
                <a:solidFill>
                  <a:srgbClr val="0000FF"/>
                </a:solidFill>
                <a:latin typeface="Cambria" panose="02040503050406030204" pitchFamily="18" charset="0"/>
              </a:rPr>
              <a:t> </a:t>
            </a:r>
            <a:r>
              <a:rPr lang="en-US" altLang="en-US" sz="1800" dirty="0" smtClean="0">
                <a:latin typeface="Cambria" panose="02040503050406030204" pitchFamily="18" charset="0"/>
              </a:rPr>
              <a:t># possible? How do you </a:t>
            </a:r>
            <a:r>
              <a:rPr lang="en-US" altLang="en-US" sz="1800" dirty="0">
                <a:latin typeface="Cambria" panose="02040503050406030204" pitchFamily="18" charset="0"/>
              </a:rPr>
              <a:t>know</a:t>
            </a:r>
            <a:r>
              <a:rPr lang="en-US" altLang="en-US" sz="1800" dirty="0" smtClean="0">
                <a:latin typeface="Cambria" panose="02040503050406030204" pitchFamily="18" charset="0"/>
              </a:rPr>
              <a:t>?</a:t>
            </a:r>
            <a:endParaRPr lang="en-US" altLang="en-US" sz="1800" dirty="0">
              <a:latin typeface="Cambria" panose="02040503050406030204" pitchFamily="18" charset="0"/>
            </a:endParaRPr>
          </a:p>
        </p:txBody>
      </p:sp>
      <p:sp>
        <p:nvSpPr>
          <p:cNvPr id="50" name="Text Box 8"/>
          <p:cNvSpPr txBox="1">
            <a:spLocks noChangeArrowheads="1"/>
          </p:cNvSpPr>
          <p:nvPr/>
        </p:nvSpPr>
        <p:spPr bwMode="auto">
          <a:xfrm>
            <a:off x="7391400" y="5955268"/>
            <a:ext cx="1524000" cy="738664"/>
          </a:xfrm>
          <a:prstGeom prst="rect">
            <a:avLst/>
          </a:prstGeom>
          <a:solidFill>
            <a:srgbClr val="CCECFF"/>
          </a:solidFill>
          <a:ln>
            <a:noFill/>
          </a:ln>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dirty="0" smtClean="0">
                <a:solidFill>
                  <a:srgbClr val="0000FF"/>
                </a:solidFill>
                <a:latin typeface="Cambria" panose="02040503050406030204" pitchFamily="18" charset="0"/>
              </a:rPr>
              <a:t>Hint</a:t>
            </a:r>
            <a:r>
              <a:rPr lang="en-US" altLang="en-US" sz="1400" dirty="0" smtClean="0">
                <a:latin typeface="Cambria" panose="02040503050406030204" pitchFamily="18" charset="0"/>
              </a:rPr>
              <a:t>: find a string that </a:t>
            </a:r>
            <a:r>
              <a:rPr lang="en-US" altLang="en-US" sz="1400" b="1" i="1" dirty="0" smtClean="0">
                <a:latin typeface="Cambria" panose="02040503050406030204" pitchFamily="18" charset="0"/>
              </a:rPr>
              <a:t>has </a:t>
            </a:r>
            <a:r>
              <a:rPr lang="en-US" altLang="en-US" sz="1400" dirty="0" smtClean="0">
                <a:latin typeface="Cambria" panose="02040503050406030204" pitchFamily="18" charset="0"/>
              </a:rPr>
              <a:t> to be in each state!</a:t>
            </a:r>
            <a:endParaRPr lang="en-US" altLang="en-US" sz="1400" dirty="0">
              <a:latin typeface="Cambria" panose="02040503050406030204" pitchFamily="18" charset="0"/>
            </a:endParaRPr>
          </a:p>
        </p:txBody>
      </p:sp>
      <p:cxnSp>
        <p:nvCxnSpPr>
          <p:cNvPr id="51" name="Straight Connector 50"/>
          <p:cNvCxnSpPr/>
          <p:nvPr/>
        </p:nvCxnSpPr>
        <p:spPr bwMode="auto">
          <a:xfrm>
            <a:off x="304800" y="5791200"/>
            <a:ext cx="8034337" cy="0"/>
          </a:xfrm>
          <a:prstGeom prst="line">
            <a:avLst/>
          </a:prstGeom>
          <a:noFill/>
          <a:ln w="9525" cap="flat" cmpd="sng" algn="ctr">
            <a:solidFill>
              <a:schemeClr val="tx1"/>
            </a:solidFill>
            <a:prstDash val="solid"/>
            <a:round/>
            <a:headEnd type="none" w="med" len="med"/>
            <a:tailEnd type="none" w="med" len="med"/>
          </a:ln>
          <a:effectLst/>
        </p:spPr>
      </p:cxnSp>
      <p:sp>
        <p:nvSpPr>
          <p:cNvPr id="2" name="Rectangle 1"/>
          <p:cNvSpPr/>
          <p:nvPr/>
        </p:nvSpPr>
        <p:spPr>
          <a:xfrm>
            <a:off x="152400" y="6170712"/>
            <a:ext cx="617289" cy="307777"/>
          </a:xfrm>
          <a:prstGeom prst="rect">
            <a:avLst/>
          </a:prstGeom>
          <a:solidFill>
            <a:schemeClr val="bg1"/>
          </a:solidFill>
        </p:spPr>
        <p:txBody>
          <a:bodyPr wrap="none">
            <a:spAutoFit/>
          </a:bodyPr>
          <a:lstStyle/>
          <a:p>
            <a:r>
              <a:rPr lang="en-US" altLang="en-US" sz="1400" dirty="0">
                <a:solidFill>
                  <a:srgbClr val="000000"/>
                </a:solidFill>
                <a:latin typeface="Calibri"/>
                <a:cs typeface="Calibri"/>
              </a:rPr>
              <a:t>Extra!</a:t>
            </a:r>
            <a:endParaRPr lang="en-US">
              <a:latin typeface="Calibri"/>
              <a:cs typeface="Calibri"/>
            </a:endParaRPr>
          </a:p>
        </p:txBody>
      </p:sp>
      <p:sp>
        <p:nvSpPr>
          <p:cNvPr id="52" name="Text Box 12"/>
          <p:cNvSpPr txBox="1">
            <a:spLocks noChangeArrowheads="1"/>
          </p:cNvSpPr>
          <p:nvPr/>
        </p:nvSpPr>
        <p:spPr bwMode="auto">
          <a:xfrm>
            <a:off x="1752600" y="63269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53" name="Freeform 15"/>
          <p:cNvSpPr>
            <a:spLocks/>
          </p:cNvSpPr>
          <p:nvPr/>
        </p:nvSpPr>
        <p:spPr bwMode="auto">
          <a:xfrm>
            <a:off x="1566863" y="756515"/>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1026"/>
          <p:cNvGrpSpPr>
            <a:grpSpLocks/>
          </p:cNvGrpSpPr>
          <p:nvPr/>
        </p:nvGrpSpPr>
        <p:grpSpPr bwMode="auto">
          <a:xfrm>
            <a:off x="457200" y="1143000"/>
            <a:ext cx="8218488" cy="180975"/>
            <a:chOff x="295" y="1311"/>
            <a:chExt cx="5177" cy="114"/>
          </a:xfrm>
        </p:grpSpPr>
        <p:sp>
          <p:nvSpPr>
            <p:cNvPr id="124939"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4940"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124931" name="Picture 1029"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075" y="2743200"/>
            <a:ext cx="72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2" name="Text Box 1030"/>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FSM computability</a:t>
            </a:r>
          </a:p>
        </p:txBody>
      </p:sp>
      <p:sp>
        <p:nvSpPr>
          <p:cNvPr id="124933" name="Rectangle 1031"/>
          <p:cNvSpPr>
            <a:spLocks noChangeArrowheads="1"/>
          </p:cNvSpPr>
          <p:nvPr/>
        </p:nvSpPr>
        <p:spPr bwMode="auto">
          <a:xfrm>
            <a:off x="447675" y="2032000"/>
            <a:ext cx="1533525" cy="588963"/>
          </a:xfrm>
          <a:prstGeom prst="rect">
            <a:avLst/>
          </a:prstGeom>
          <a:noFill/>
          <a:ln w="9525">
            <a:solidFill>
              <a:srgbClr val="09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3200">
                <a:solidFill>
                  <a:srgbClr val="0900FF"/>
                </a:solidFill>
                <a:latin typeface="Comic Sans MS" pitchFamily="66" charset="0"/>
              </a:rPr>
              <a:t>Geoff</a:t>
            </a:r>
          </a:p>
        </p:txBody>
      </p:sp>
      <p:sp>
        <p:nvSpPr>
          <p:cNvPr id="124934" name="Text Box 1077"/>
          <p:cNvSpPr txBox="1">
            <a:spLocks noChangeArrowheads="1"/>
          </p:cNvSpPr>
          <p:nvPr/>
        </p:nvSpPr>
        <p:spPr bwMode="auto">
          <a:xfrm>
            <a:off x="2484438" y="1690688"/>
            <a:ext cx="5145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t>Most functions are </a:t>
            </a:r>
            <a:r>
              <a:rPr lang="en-US" altLang="en-US" b="1" i="1"/>
              <a:t>uncomputable</a:t>
            </a:r>
            <a:r>
              <a:rPr lang="en-US" altLang="en-US"/>
              <a:t>.</a:t>
            </a:r>
          </a:p>
        </p:txBody>
      </p:sp>
      <p:sp>
        <p:nvSpPr>
          <p:cNvPr id="124935" name="Text Box 1078"/>
          <p:cNvSpPr txBox="1">
            <a:spLocks noChangeArrowheads="1"/>
          </p:cNvSpPr>
          <p:nvPr/>
        </p:nvSpPr>
        <p:spPr bwMode="auto">
          <a:xfrm>
            <a:off x="2482850" y="2239963"/>
            <a:ext cx="5975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t>In particular, any statement about </a:t>
            </a:r>
            <a:r>
              <a:rPr lang="en-US" altLang="en-US" b="1" i="1"/>
              <a:t>how other programs function</a:t>
            </a:r>
            <a:r>
              <a:rPr lang="en-US" altLang="en-US"/>
              <a:t> is uncomputable.</a:t>
            </a:r>
          </a:p>
        </p:txBody>
      </p:sp>
      <p:sp>
        <p:nvSpPr>
          <p:cNvPr id="124936" name="Text Box 1079"/>
          <p:cNvSpPr txBox="1">
            <a:spLocks noChangeArrowheads="1"/>
          </p:cNvSpPr>
          <p:nvPr/>
        </p:nvSpPr>
        <p:spPr bwMode="auto">
          <a:xfrm>
            <a:off x="3048000" y="3062288"/>
            <a:ext cx="4038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t>• autograder is impossible</a:t>
            </a:r>
          </a:p>
        </p:txBody>
      </p:sp>
      <p:sp>
        <p:nvSpPr>
          <p:cNvPr id="124937" name="Text Box 1080"/>
          <p:cNvSpPr txBox="1">
            <a:spLocks noChangeArrowheads="1"/>
          </p:cNvSpPr>
          <p:nvPr/>
        </p:nvSpPr>
        <p:spPr bwMode="auto">
          <a:xfrm>
            <a:off x="3048000" y="3443288"/>
            <a:ext cx="5410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t>• an     -loop checker is impossible</a:t>
            </a:r>
          </a:p>
        </p:txBody>
      </p:sp>
      <p:pic>
        <p:nvPicPr>
          <p:cNvPr id="124938" name="Picture 1082" descr="Picture 1"/>
          <p:cNvPicPr>
            <a:picLocks noChangeAspect="1" noChangeArrowheads="1"/>
          </p:cNvPicPr>
          <p:nvPr/>
        </p:nvPicPr>
        <p:blipFill>
          <a:blip r:embed="rId4">
            <a:extLst>
              <a:ext uri="{28A0092B-C50C-407E-A947-70E740481C1C}">
                <a14:useLocalDpi xmlns:a14="http://schemas.microsoft.com/office/drawing/2010/main" val="0"/>
              </a:ext>
            </a:extLst>
          </a:blip>
          <a:srcRect l="11847" r="19164" b="21808"/>
          <a:stretch>
            <a:fillRect/>
          </a:stretch>
        </p:blipFill>
        <p:spPr bwMode="auto">
          <a:xfrm>
            <a:off x="3517900" y="3533775"/>
            <a:ext cx="269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4"/>
          <p:cNvGrpSpPr>
            <a:grpSpLocks/>
          </p:cNvGrpSpPr>
          <p:nvPr/>
        </p:nvGrpSpPr>
        <p:grpSpPr bwMode="auto">
          <a:xfrm>
            <a:off x="1200150" y="1157288"/>
            <a:ext cx="3459163" cy="165100"/>
            <a:chOff x="295" y="1311"/>
            <a:chExt cx="5177" cy="114"/>
          </a:xfrm>
        </p:grpSpPr>
        <p:sp>
          <p:nvSpPr>
            <p:cNvPr id="12600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2600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grpSp>
      <p:grpSp>
        <p:nvGrpSpPr>
          <p:cNvPr id="125955" name="Group 9"/>
          <p:cNvGrpSpPr>
            <a:grpSpLocks/>
          </p:cNvGrpSpPr>
          <p:nvPr/>
        </p:nvGrpSpPr>
        <p:grpSpPr bwMode="auto">
          <a:xfrm>
            <a:off x="349250" y="381000"/>
            <a:ext cx="444500" cy="488950"/>
            <a:chOff x="2928" y="1051"/>
            <a:chExt cx="840" cy="957"/>
          </a:xfrm>
        </p:grpSpPr>
        <p:sp>
          <p:nvSpPr>
            <p:cNvPr id="125995" name="Freeform 10"/>
            <p:cNvSpPr>
              <a:spLocks/>
            </p:cNvSpPr>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5996"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25997"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25998"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25999"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26000"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26001"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26002"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26003"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26004"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6005"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6006"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6007"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5956" name="Text Box 24"/>
          <p:cNvSpPr txBox="1">
            <a:spLocks noChangeArrowheads="1"/>
          </p:cNvSpPr>
          <p:nvPr/>
        </p:nvSpPr>
        <p:spPr bwMode="auto">
          <a:xfrm>
            <a:off x="1382713" y="260350"/>
            <a:ext cx="32464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solidFill>
                  <a:srgbClr val="000000"/>
                </a:solidFill>
              </a:rPr>
              <a:t>CS 5 Today </a:t>
            </a:r>
          </a:p>
        </p:txBody>
      </p:sp>
      <p:sp>
        <p:nvSpPr>
          <p:cNvPr id="125957" name="Text Box 15"/>
          <p:cNvSpPr txBox="1">
            <a:spLocks noChangeArrowheads="1"/>
          </p:cNvSpPr>
          <p:nvPr/>
        </p:nvSpPr>
        <p:spPr bwMode="auto">
          <a:xfrm>
            <a:off x="4926013" y="76200"/>
            <a:ext cx="3962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solidFill>
                  <a:srgbClr val="000000"/>
                </a:solidFill>
                <a:latin typeface="Arial" pitchFamily="34" charset="0"/>
              </a:rPr>
              <a:t>Mon., 12/6 –</a:t>
            </a:r>
            <a:r>
              <a:rPr lang="en-US" altLang="en-US" sz="1500">
                <a:solidFill>
                  <a:srgbClr val="000000"/>
                </a:solidFill>
              </a:rPr>
              <a:t> </a:t>
            </a:r>
            <a:r>
              <a:rPr lang="en-US" altLang="en-US" sz="1500" i="1">
                <a:solidFill>
                  <a:srgbClr val="800000"/>
                </a:solidFill>
              </a:rPr>
              <a:t>Interim milestones due</a:t>
            </a:r>
            <a:endParaRPr lang="en-US" altLang="en-US" sz="1500">
              <a:solidFill>
                <a:srgbClr val="800000"/>
              </a:solidFill>
            </a:endParaRPr>
          </a:p>
        </p:txBody>
      </p:sp>
      <p:sp>
        <p:nvSpPr>
          <p:cNvPr id="125958" name="Text Box 42"/>
          <p:cNvSpPr txBox="1">
            <a:spLocks noChangeArrowheads="1"/>
          </p:cNvSpPr>
          <p:nvPr/>
        </p:nvSpPr>
        <p:spPr bwMode="auto">
          <a:xfrm>
            <a:off x="228600" y="1524000"/>
            <a:ext cx="2124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08000"/>
                </a:solidFill>
                <a:latin typeface="Comic Sans MS" pitchFamily="66" charset="0"/>
              </a:rPr>
              <a:t>The view from here…</a:t>
            </a:r>
          </a:p>
        </p:txBody>
      </p:sp>
      <p:sp>
        <p:nvSpPr>
          <p:cNvPr id="125959" name="Text Box 45"/>
          <p:cNvSpPr txBox="1">
            <a:spLocks noChangeArrowheads="1"/>
          </p:cNvSpPr>
          <p:nvPr/>
        </p:nvSpPr>
        <p:spPr bwMode="auto">
          <a:xfrm>
            <a:off x="5067300" y="787400"/>
            <a:ext cx="3679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solidFill>
                  <a:srgbClr val="000000"/>
                </a:solidFill>
                <a:latin typeface="Arial" pitchFamily="34" charset="0"/>
              </a:rPr>
              <a:t>Tue., 12/14 2pm –</a:t>
            </a:r>
            <a:r>
              <a:rPr lang="en-US" altLang="en-US" sz="1500">
                <a:solidFill>
                  <a:srgbClr val="000000"/>
                </a:solidFill>
              </a:rPr>
              <a:t> </a:t>
            </a:r>
            <a:r>
              <a:rPr lang="en-US" altLang="en-US" sz="1500" i="1">
                <a:solidFill>
                  <a:srgbClr val="008000"/>
                </a:solidFill>
              </a:rPr>
              <a:t>Exam option #1</a:t>
            </a:r>
            <a:endParaRPr lang="en-US" altLang="en-US" sz="1500">
              <a:solidFill>
                <a:srgbClr val="008000"/>
              </a:solidFill>
            </a:endParaRPr>
          </a:p>
        </p:txBody>
      </p:sp>
      <p:sp>
        <p:nvSpPr>
          <p:cNvPr id="125960" name="Text Box 47"/>
          <p:cNvSpPr txBox="1">
            <a:spLocks noChangeArrowheads="1"/>
          </p:cNvSpPr>
          <p:nvPr/>
        </p:nvSpPr>
        <p:spPr bwMode="auto">
          <a:xfrm>
            <a:off x="5067300" y="1143000"/>
            <a:ext cx="3679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solidFill>
                  <a:srgbClr val="000000"/>
                </a:solidFill>
                <a:latin typeface="Arial" pitchFamily="34" charset="0"/>
              </a:rPr>
              <a:t>Thu., 12/16 9am –</a:t>
            </a:r>
            <a:r>
              <a:rPr lang="en-US" altLang="en-US" sz="1500">
                <a:solidFill>
                  <a:srgbClr val="000000"/>
                </a:solidFill>
              </a:rPr>
              <a:t> </a:t>
            </a:r>
            <a:r>
              <a:rPr lang="en-US" altLang="en-US" sz="1500" i="1">
                <a:solidFill>
                  <a:srgbClr val="008000"/>
                </a:solidFill>
              </a:rPr>
              <a:t>Exam option #2</a:t>
            </a:r>
          </a:p>
        </p:txBody>
      </p:sp>
      <p:cxnSp>
        <p:nvCxnSpPr>
          <p:cNvPr id="125961" name="Elbow Connector 49"/>
          <p:cNvCxnSpPr>
            <a:cxnSpLocks noChangeShapeType="1"/>
          </p:cNvCxnSpPr>
          <p:nvPr/>
        </p:nvCxnSpPr>
        <p:spPr bwMode="auto">
          <a:xfrm rot="10800000" flipV="1">
            <a:off x="3581400" y="3241675"/>
            <a:ext cx="1695450" cy="415925"/>
          </a:xfrm>
          <a:prstGeom prst="bentConnector3">
            <a:avLst>
              <a:gd name="adj1" fmla="val 45667"/>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25962" name="TextBox 58"/>
          <p:cNvSpPr txBox="1">
            <a:spLocks noChangeArrowheads="1"/>
          </p:cNvSpPr>
          <p:nvPr/>
        </p:nvSpPr>
        <p:spPr bwMode="auto">
          <a:xfrm>
            <a:off x="1600200" y="5767388"/>
            <a:ext cx="4144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i="1">
                <a:solidFill>
                  <a:srgbClr val="008000"/>
                </a:solidFill>
                <a:latin typeface="Calibri" pitchFamily="34" charset="0"/>
              </a:rPr>
              <a:t>CS Foundations</a:t>
            </a:r>
          </a:p>
        </p:txBody>
      </p:sp>
      <p:sp>
        <p:nvSpPr>
          <p:cNvPr id="125963" name="Text Box 15"/>
          <p:cNvSpPr txBox="1">
            <a:spLocks noChangeArrowheads="1"/>
          </p:cNvSpPr>
          <p:nvPr/>
        </p:nvSpPr>
        <p:spPr bwMode="auto">
          <a:xfrm>
            <a:off x="4926013" y="431800"/>
            <a:ext cx="3962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solidFill>
                  <a:srgbClr val="000000"/>
                </a:solidFill>
                <a:latin typeface="Arial" pitchFamily="34" charset="0"/>
              </a:rPr>
              <a:t>Fri., 12/10 –</a:t>
            </a:r>
            <a:r>
              <a:rPr lang="en-US" altLang="en-US" sz="1500">
                <a:solidFill>
                  <a:srgbClr val="000000"/>
                </a:solidFill>
              </a:rPr>
              <a:t> </a:t>
            </a:r>
            <a:r>
              <a:rPr lang="en-US" altLang="en-US" sz="1500" i="1">
                <a:solidFill>
                  <a:srgbClr val="800000"/>
                </a:solidFill>
              </a:rPr>
              <a:t>Final projects due</a:t>
            </a:r>
            <a:endParaRPr lang="en-US" altLang="en-US" sz="1500">
              <a:solidFill>
                <a:srgbClr val="800000"/>
              </a:solidFill>
            </a:endParaRPr>
          </a:p>
        </p:txBody>
      </p:sp>
      <p:sp>
        <p:nvSpPr>
          <p:cNvPr id="125964" name="Rectangle 42"/>
          <p:cNvSpPr>
            <a:spLocks noChangeArrowheads="1"/>
          </p:cNvSpPr>
          <p:nvPr/>
        </p:nvSpPr>
        <p:spPr bwMode="auto">
          <a:xfrm>
            <a:off x="6945313" y="2908300"/>
            <a:ext cx="183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robots and computer vision</a:t>
            </a:r>
            <a:endParaRPr lang="en-US" altLang="en-US">
              <a:latin typeface="Calibri" pitchFamily="34" charset="0"/>
            </a:endParaRPr>
          </a:p>
        </p:txBody>
      </p:sp>
      <p:sp>
        <p:nvSpPr>
          <p:cNvPr id="125965" name="Rectangle 43"/>
          <p:cNvSpPr>
            <a:spLocks noChangeArrowheads="1"/>
          </p:cNvSpPr>
          <p:nvPr/>
        </p:nvSpPr>
        <p:spPr bwMode="auto">
          <a:xfrm>
            <a:off x="4933950" y="3092450"/>
            <a:ext cx="1566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search and the web</a:t>
            </a:r>
            <a:endParaRPr lang="en-US" altLang="en-US">
              <a:latin typeface="Calibri" pitchFamily="34" charset="0"/>
            </a:endParaRPr>
          </a:p>
        </p:txBody>
      </p:sp>
      <p:sp>
        <p:nvSpPr>
          <p:cNvPr id="125966" name="Rectangle 45"/>
          <p:cNvSpPr>
            <a:spLocks noChangeArrowheads="1"/>
          </p:cNvSpPr>
          <p:nvPr/>
        </p:nvSpPr>
        <p:spPr bwMode="auto">
          <a:xfrm>
            <a:off x="4481513" y="4495800"/>
            <a:ext cx="2290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circuits and memory</a:t>
            </a:r>
            <a:endParaRPr lang="en-US" altLang="en-US"/>
          </a:p>
        </p:txBody>
      </p:sp>
      <p:sp>
        <p:nvSpPr>
          <p:cNvPr id="125967" name="Rectangle 46"/>
          <p:cNvSpPr>
            <a:spLocks noChangeArrowheads="1"/>
          </p:cNvSpPr>
          <p:nvPr/>
        </p:nvSpPr>
        <p:spPr bwMode="auto">
          <a:xfrm>
            <a:off x="6843713" y="4495800"/>
            <a:ext cx="2071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data: classes and objects</a:t>
            </a:r>
            <a:endParaRPr lang="en-US" altLang="en-US"/>
          </a:p>
        </p:txBody>
      </p:sp>
      <p:sp>
        <p:nvSpPr>
          <p:cNvPr id="125968" name="Rectangle 48"/>
          <p:cNvSpPr>
            <a:spLocks noChangeArrowheads="1"/>
          </p:cNvSpPr>
          <p:nvPr/>
        </p:nvSpPr>
        <p:spPr bwMode="auto">
          <a:xfrm>
            <a:off x="2924175" y="2908300"/>
            <a:ext cx="1566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graphics media games ...</a:t>
            </a:r>
            <a:endParaRPr lang="en-US" altLang="en-US">
              <a:latin typeface="Calibri" pitchFamily="34" charset="0"/>
            </a:endParaRPr>
          </a:p>
        </p:txBody>
      </p:sp>
      <p:sp>
        <p:nvSpPr>
          <p:cNvPr id="125969" name="Text Box 42"/>
          <p:cNvSpPr txBox="1">
            <a:spLocks noChangeArrowheads="1"/>
          </p:cNvSpPr>
          <p:nvPr/>
        </p:nvSpPr>
        <p:spPr bwMode="auto">
          <a:xfrm>
            <a:off x="182563" y="5754688"/>
            <a:ext cx="1611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08000"/>
                </a:solidFill>
                <a:latin typeface="Comic Sans MS" pitchFamily="66" charset="0"/>
              </a:rPr>
              <a:t>is over here:</a:t>
            </a:r>
          </a:p>
        </p:txBody>
      </p:sp>
      <p:grpSp>
        <p:nvGrpSpPr>
          <p:cNvPr id="125970" name="Group 39"/>
          <p:cNvGrpSpPr>
            <a:grpSpLocks/>
          </p:cNvGrpSpPr>
          <p:nvPr/>
        </p:nvGrpSpPr>
        <p:grpSpPr bwMode="auto">
          <a:xfrm>
            <a:off x="823913" y="4491038"/>
            <a:ext cx="3429000" cy="842962"/>
            <a:chOff x="304800" y="4267200"/>
            <a:chExt cx="3429000" cy="842963"/>
          </a:xfrm>
        </p:grpSpPr>
        <p:sp>
          <p:nvSpPr>
            <p:cNvPr id="125990" name="Rectangle 44"/>
            <p:cNvSpPr>
              <a:spLocks noChangeArrowheads="1"/>
            </p:cNvSpPr>
            <p:nvPr/>
          </p:nvSpPr>
          <p:spPr bwMode="auto">
            <a:xfrm>
              <a:off x="1219200" y="4648200"/>
              <a:ext cx="1833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functions</a:t>
              </a:r>
              <a:endParaRPr lang="en-US" altLang="en-US"/>
            </a:p>
          </p:txBody>
        </p:sp>
        <p:sp>
          <p:nvSpPr>
            <p:cNvPr id="125991" name="Rectangle 47"/>
            <p:cNvSpPr>
              <a:spLocks noChangeArrowheads="1"/>
            </p:cNvSpPr>
            <p:nvPr/>
          </p:nvSpPr>
          <p:spPr bwMode="auto">
            <a:xfrm>
              <a:off x="2895600" y="4267200"/>
              <a:ext cx="838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loops</a:t>
              </a:r>
              <a:endParaRPr lang="en-US" altLang="en-US" sz="1500"/>
            </a:p>
          </p:txBody>
        </p:sp>
        <p:sp>
          <p:nvSpPr>
            <p:cNvPr id="125992" name="Rectangle 50"/>
            <p:cNvSpPr>
              <a:spLocks noChangeArrowheads="1"/>
            </p:cNvSpPr>
            <p:nvPr/>
          </p:nvSpPr>
          <p:spPr bwMode="auto">
            <a:xfrm>
              <a:off x="1600200" y="4267200"/>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variables</a:t>
              </a:r>
              <a:endParaRPr lang="en-US" altLang="en-US" sz="1500"/>
            </a:p>
          </p:txBody>
        </p:sp>
        <p:sp>
          <p:nvSpPr>
            <p:cNvPr id="125993" name="Rectangle 51"/>
            <p:cNvSpPr>
              <a:spLocks noChangeArrowheads="1"/>
            </p:cNvSpPr>
            <p:nvPr/>
          </p:nvSpPr>
          <p:spPr bwMode="auto">
            <a:xfrm>
              <a:off x="304800" y="4267200"/>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recursion</a:t>
              </a:r>
              <a:endParaRPr lang="en-US" altLang="en-US" sz="1500"/>
            </a:p>
          </p:txBody>
        </p:sp>
        <p:cxnSp>
          <p:nvCxnSpPr>
            <p:cNvPr id="125994" name="Straight Connector 37"/>
            <p:cNvCxnSpPr>
              <a:cxnSpLocks noChangeShapeType="1"/>
            </p:cNvCxnSpPr>
            <p:nvPr/>
          </p:nvCxnSpPr>
          <p:spPr bwMode="auto">
            <a:xfrm>
              <a:off x="381000" y="4648200"/>
              <a:ext cx="332389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125971" name="Rectangle 43"/>
          <p:cNvSpPr>
            <a:spLocks noChangeArrowheads="1"/>
          </p:cNvSpPr>
          <p:nvPr/>
        </p:nvSpPr>
        <p:spPr bwMode="auto">
          <a:xfrm>
            <a:off x="914400" y="2908300"/>
            <a:ext cx="1566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biological analysis + algorithms</a:t>
            </a:r>
            <a:endParaRPr lang="en-US" altLang="en-US">
              <a:latin typeface="Calibri" pitchFamily="34" charset="0"/>
            </a:endParaRPr>
          </a:p>
        </p:txBody>
      </p:sp>
      <p:sp>
        <p:nvSpPr>
          <p:cNvPr id="125972" name="Rounded Rectangle 41"/>
          <p:cNvSpPr>
            <a:spLocks noChangeArrowheads="1"/>
          </p:cNvSpPr>
          <p:nvPr/>
        </p:nvSpPr>
        <p:spPr bwMode="auto">
          <a:xfrm>
            <a:off x="841375" y="2776538"/>
            <a:ext cx="1689100"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5973" name="Rounded Rectangle 42"/>
          <p:cNvSpPr>
            <a:spLocks noChangeArrowheads="1"/>
          </p:cNvSpPr>
          <p:nvPr/>
        </p:nvSpPr>
        <p:spPr bwMode="auto">
          <a:xfrm>
            <a:off x="2895600" y="2819400"/>
            <a:ext cx="1690688"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5974" name="Rounded Rectangle 43"/>
          <p:cNvSpPr>
            <a:spLocks noChangeArrowheads="1"/>
          </p:cNvSpPr>
          <p:nvPr/>
        </p:nvSpPr>
        <p:spPr bwMode="auto">
          <a:xfrm>
            <a:off x="4876800" y="2819400"/>
            <a:ext cx="1690688"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5975" name="Rounded Rectangle 44"/>
          <p:cNvSpPr>
            <a:spLocks noChangeArrowheads="1"/>
          </p:cNvSpPr>
          <p:nvPr/>
        </p:nvSpPr>
        <p:spPr bwMode="auto">
          <a:xfrm>
            <a:off x="6978650" y="2819400"/>
            <a:ext cx="1689100"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5976" name="Rounded Rectangle 45"/>
          <p:cNvSpPr>
            <a:spLocks noChangeArrowheads="1"/>
          </p:cNvSpPr>
          <p:nvPr/>
        </p:nvSpPr>
        <p:spPr bwMode="auto">
          <a:xfrm>
            <a:off x="649288" y="4387850"/>
            <a:ext cx="3835400" cy="1025525"/>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5977" name="Rounded Rectangle 46"/>
          <p:cNvSpPr>
            <a:spLocks noChangeArrowheads="1"/>
          </p:cNvSpPr>
          <p:nvPr/>
        </p:nvSpPr>
        <p:spPr bwMode="auto">
          <a:xfrm>
            <a:off x="4662488" y="4384675"/>
            <a:ext cx="1924050" cy="10287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5978" name="Rounded Rectangle 47"/>
          <p:cNvSpPr>
            <a:spLocks noChangeArrowheads="1"/>
          </p:cNvSpPr>
          <p:nvPr/>
        </p:nvSpPr>
        <p:spPr bwMode="auto">
          <a:xfrm>
            <a:off x="6777038" y="4379913"/>
            <a:ext cx="2192337" cy="1027112"/>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5979" name="Rounded Rectangle 48"/>
          <p:cNvSpPr>
            <a:spLocks noChangeArrowheads="1"/>
          </p:cNvSpPr>
          <p:nvPr/>
        </p:nvSpPr>
        <p:spPr bwMode="auto">
          <a:xfrm>
            <a:off x="1447800" y="5724525"/>
            <a:ext cx="7091363" cy="1008063"/>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125980" name="Straight Arrow Connector 50"/>
          <p:cNvCxnSpPr>
            <a:cxnSpLocks noChangeShapeType="1"/>
          </p:cNvCxnSpPr>
          <p:nvPr/>
        </p:nvCxnSpPr>
        <p:spPr bwMode="auto">
          <a:xfrm rot="16200000" flipH="1">
            <a:off x="-1265238" y="4068763"/>
            <a:ext cx="3344863" cy="7938"/>
          </a:xfrm>
          <a:prstGeom prst="straightConnector1">
            <a:avLst/>
          </a:prstGeom>
          <a:noFill/>
          <a:ln w="254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125981" name="Rectangle 52"/>
          <p:cNvSpPr>
            <a:spLocks noChangeArrowheads="1"/>
          </p:cNvSpPr>
          <p:nvPr/>
        </p:nvSpPr>
        <p:spPr bwMode="auto">
          <a:xfrm>
            <a:off x="2362200" y="1600200"/>
            <a:ext cx="6430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000000"/>
                </a:solidFill>
                <a:latin typeface="Calibri" pitchFamily="34" charset="0"/>
              </a:rPr>
              <a:t>Friday:  </a:t>
            </a:r>
            <a:r>
              <a:rPr lang="en-US" altLang="en-US">
                <a:solidFill>
                  <a:srgbClr val="000000"/>
                </a:solidFill>
                <a:latin typeface="Calibri" pitchFamily="34" charset="0"/>
              </a:rPr>
              <a:t>2-4 office hours in CS labs; ExCr lab option</a:t>
            </a:r>
            <a:endParaRPr lang="en-US" altLang="en-US">
              <a:latin typeface="Calibri" pitchFamily="34" charset="0"/>
            </a:endParaRPr>
          </a:p>
        </p:txBody>
      </p:sp>
      <p:cxnSp>
        <p:nvCxnSpPr>
          <p:cNvPr id="125982" name="Straight Connector 54"/>
          <p:cNvCxnSpPr>
            <a:cxnSpLocks noChangeShapeType="1"/>
          </p:cNvCxnSpPr>
          <p:nvPr/>
        </p:nvCxnSpPr>
        <p:spPr bwMode="auto">
          <a:xfrm>
            <a:off x="2286000" y="2284413"/>
            <a:ext cx="6477000"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25983" name="Rectangle 55"/>
          <p:cNvSpPr>
            <a:spLocks noChangeArrowheads="1"/>
          </p:cNvSpPr>
          <p:nvPr/>
        </p:nvSpPr>
        <p:spPr bwMode="auto">
          <a:xfrm>
            <a:off x="23813" y="884238"/>
            <a:ext cx="107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900">
                <a:solidFill>
                  <a:srgbClr val="008000"/>
                </a:solidFill>
              </a:rPr>
              <a:t>I've got </a:t>
            </a:r>
            <a:r>
              <a:rPr lang="en-US" altLang="en-US" sz="900" i="1">
                <a:solidFill>
                  <a:srgbClr val="008000"/>
                </a:solidFill>
              </a:rPr>
              <a:t>all </a:t>
            </a:r>
            <a:r>
              <a:rPr lang="en-US" altLang="en-US" sz="900">
                <a:solidFill>
                  <a:srgbClr val="008000"/>
                </a:solidFill>
              </a:rPr>
              <a:t>my eyes on this view!</a:t>
            </a:r>
            <a:endParaRPr lang="en-US" altLang="en-US" sz="900"/>
          </a:p>
        </p:txBody>
      </p:sp>
      <p:sp>
        <p:nvSpPr>
          <p:cNvPr id="125984" name="Rectangle 56"/>
          <p:cNvSpPr>
            <a:spLocks noChangeArrowheads="1"/>
          </p:cNvSpPr>
          <p:nvPr/>
        </p:nvSpPr>
        <p:spPr bwMode="auto">
          <a:xfrm>
            <a:off x="3565525" y="1954213"/>
            <a:ext cx="3068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200">
                <a:solidFill>
                  <a:srgbClr val="000000"/>
                </a:solidFill>
                <a:latin typeface="Calibri" pitchFamily="34" charset="0"/>
              </a:rPr>
              <a:t>other weekend/week tutoring hours as usual...</a:t>
            </a:r>
            <a:endParaRPr lang="en-US" altLang="en-US" sz="1200"/>
          </a:p>
        </p:txBody>
      </p:sp>
      <p:sp>
        <p:nvSpPr>
          <p:cNvPr id="125985" name="Rectangle 57"/>
          <p:cNvSpPr>
            <a:spLocks noChangeArrowheads="1"/>
          </p:cNvSpPr>
          <p:nvPr/>
        </p:nvSpPr>
        <p:spPr bwMode="auto">
          <a:xfrm>
            <a:off x="5732463" y="5870575"/>
            <a:ext cx="2547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solidFill>
                  <a:srgbClr val="008000"/>
                </a:solidFill>
                <a:latin typeface="Calibri" pitchFamily="34" charset="0"/>
              </a:rPr>
              <a:t>What </a:t>
            </a:r>
            <a:r>
              <a:rPr lang="en-US" altLang="en-US" sz="1800" b="1" i="1">
                <a:solidFill>
                  <a:srgbClr val="008000"/>
                </a:solidFill>
                <a:latin typeface="Calibri" pitchFamily="34" charset="0"/>
              </a:rPr>
              <a:t>can </a:t>
            </a:r>
            <a:r>
              <a:rPr lang="en-US" altLang="en-US" sz="1800">
                <a:solidFill>
                  <a:srgbClr val="008000"/>
                </a:solidFill>
                <a:latin typeface="Calibri" pitchFamily="34" charset="0"/>
              </a:rPr>
              <a:t>be computed...</a:t>
            </a:r>
          </a:p>
        </p:txBody>
      </p:sp>
      <p:sp>
        <p:nvSpPr>
          <p:cNvPr id="125986" name="Rectangle 58"/>
          <p:cNvSpPr>
            <a:spLocks noChangeArrowheads="1"/>
          </p:cNvSpPr>
          <p:nvPr/>
        </p:nvSpPr>
        <p:spPr bwMode="auto">
          <a:xfrm>
            <a:off x="5854700" y="6192838"/>
            <a:ext cx="230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solidFill>
                  <a:srgbClr val="008000"/>
                </a:solidFill>
                <a:latin typeface="Calibri" pitchFamily="34" charset="0"/>
              </a:rPr>
              <a:t>... and how efficiently?</a:t>
            </a:r>
            <a:endParaRPr lang="en-US" altLang="en-US" sz="1800">
              <a:solidFill>
                <a:srgbClr val="008000"/>
              </a:solidFill>
            </a:endParaRPr>
          </a:p>
        </p:txBody>
      </p:sp>
      <p:sp>
        <p:nvSpPr>
          <p:cNvPr id="125987" name="Rectangle 59"/>
          <p:cNvSpPr>
            <a:spLocks noChangeArrowheads="1"/>
          </p:cNvSpPr>
          <p:nvPr/>
        </p:nvSpPr>
        <p:spPr bwMode="auto">
          <a:xfrm>
            <a:off x="3598863" y="2541588"/>
            <a:ext cx="21431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000AF9"/>
                </a:solidFill>
                <a:latin typeface="Calibri" pitchFamily="34" charset="0"/>
              </a:rPr>
              <a:t>CS Applications</a:t>
            </a:r>
            <a:endParaRPr lang="en-US" altLang="en-US" b="1"/>
          </a:p>
        </p:txBody>
      </p:sp>
      <p:sp>
        <p:nvSpPr>
          <p:cNvPr id="125988" name="Rectangle 60"/>
          <p:cNvSpPr>
            <a:spLocks noChangeArrowheads="1"/>
          </p:cNvSpPr>
          <p:nvPr/>
        </p:nvSpPr>
        <p:spPr bwMode="auto">
          <a:xfrm>
            <a:off x="4164013" y="5127625"/>
            <a:ext cx="71913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Calibri" pitchFamily="34" charset="0"/>
              </a:rPr>
              <a:t>CS 5</a:t>
            </a:r>
            <a:endParaRPr lang="en-US" altLang="en-US" b="1"/>
          </a:p>
        </p:txBody>
      </p:sp>
      <p:sp>
        <p:nvSpPr>
          <p:cNvPr id="125989" name="Rectangle 61"/>
          <p:cNvSpPr>
            <a:spLocks noChangeArrowheads="1"/>
          </p:cNvSpPr>
          <p:nvPr/>
        </p:nvSpPr>
        <p:spPr bwMode="auto">
          <a:xfrm>
            <a:off x="7497763" y="5483225"/>
            <a:ext cx="153193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008000"/>
                </a:solidFill>
                <a:latin typeface="Calibri" pitchFamily="34" charset="0"/>
              </a:rPr>
              <a:t>CS </a:t>
            </a:r>
            <a:r>
              <a:rPr lang="en-US" altLang="en-US" b="1" i="1">
                <a:solidFill>
                  <a:srgbClr val="008000"/>
                </a:solidFill>
                <a:latin typeface="Calibri" pitchFamily="34" charset="0"/>
              </a:rPr>
              <a:t>Theory</a:t>
            </a:r>
            <a:endParaRPr lang="en-US" altLang="en-US" b="1" i="1">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descr="Picture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4113" y="2916238"/>
            <a:ext cx="3906837"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979" name="Group 2"/>
          <p:cNvGrpSpPr>
            <a:grpSpLocks/>
          </p:cNvGrpSpPr>
          <p:nvPr/>
        </p:nvGrpSpPr>
        <p:grpSpPr bwMode="auto">
          <a:xfrm>
            <a:off x="454025" y="1114425"/>
            <a:ext cx="8218488" cy="180975"/>
            <a:chOff x="295" y="1311"/>
            <a:chExt cx="5177" cy="114"/>
          </a:xfrm>
        </p:grpSpPr>
        <p:sp>
          <p:nvSpPr>
            <p:cNvPr id="1269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70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26980" name="Text Box 21"/>
          <p:cNvSpPr txBox="1">
            <a:spLocks noChangeArrowheads="1"/>
          </p:cNvSpPr>
          <p:nvPr/>
        </p:nvSpPr>
        <p:spPr bwMode="auto">
          <a:xfrm>
            <a:off x="1330325" y="217488"/>
            <a:ext cx="6477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What happens in Vegas... ?</a:t>
            </a:r>
          </a:p>
        </p:txBody>
      </p:sp>
      <p:grpSp>
        <p:nvGrpSpPr>
          <p:cNvPr id="126981" name="Group 7"/>
          <p:cNvGrpSpPr>
            <a:grpSpLocks/>
          </p:cNvGrpSpPr>
          <p:nvPr/>
        </p:nvGrpSpPr>
        <p:grpSpPr bwMode="auto">
          <a:xfrm>
            <a:off x="8226425" y="1778000"/>
            <a:ext cx="469900" cy="495300"/>
            <a:chOff x="2928" y="1051"/>
            <a:chExt cx="840" cy="957"/>
          </a:xfrm>
        </p:grpSpPr>
        <p:sp>
          <p:nvSpPr>
            <p:cNvPr id="126986" name="Freeform 8"/>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6987"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6988"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6989"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6990"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6991"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6992"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6993"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6994"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6995"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6996"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6997"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6998"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6982" name="Text Box 33"/>
          <p:cNvSpPr txBox="1">
            <a:spLocks noChangeArrowheads="1"/>
          </p:cNvSpPr>
          <p:nvPr/>
        </p:nvSpPr>
        <p:spPr bwMode="auto">
          <a:xfrm>
            <a:off x="7119938" y="1468438"/>
            <a:ext cx="167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000" b="1">
                <a:solidFill>
                  <a:srgbClr val="008000"/>
                </a:solidFill>
                <a:latin typeface="Comic Sans MS" pitchFamily="66" charset="0"/>
              </a:rPr>
              <a:t>Perhaps the saying </a:t>
            </a:r>
            <a:r>
              <a:rPr lang="en-US" altLang="en-US" sz="1000" b="1" i="1">
                <a:solidFill>
                  <a:srgbClr val="008000"/>
                </a:solidFill>
                <a:latin typeface="Comic Sans MS" pitchFamily="66" charset="0"/>
              </a:rPr>
              <a:t>isn't </a:t>
            </a:r>
            <a:r>
              <a:rPr lang="en-US" altLang="en-US" sz="1000" b="1">
                <a:solidFill>
                  <a:srgbClr val="008000"/>
                </a:solidFill>
                <a:latin typeface="Comic Sans MS" pitchFamily="66" charset="0"/>
              </a:rPr>
              <a:t>always true...</a:t>
            </a:r>
          </a:p>
        </p:txBody>
      </p:sp>
      <p:pic>
        <p:nvPicPr>
          <p:cNvPr id="126983" name="Picture 23" descr="Healy_in_Ice.jpg"/>
          <p:cNvPicPr>
            <a:picLocks noChangeAspect="1"/>
          </p:cNvPicPr>
          <p:nvPr/>
        </p:nvPicPr>
        <p:blipFill>
          <a:blip r:embed="rId3">
            <a:extLst>
              <a:ext uri="{28A0092B-C50C-407E-A947-70E740481C1C}">
                <a14:useLocalDpi xmlns:a14="http://schemas.microsoft.com/office/drawing/2010/main" val="0"/>
              </a:ext>
            </a:extLst>
          </a:blip>
          <a:srcRect r="19698"/>
          <a:stretch>
            <a:fillRect/>
          </a:stretch>
        </p:blipFill>
        <p:spPr bwMode="auto">
          <a:xfrm>
            <a:off x="207963" y="1681163"/>
            <a:ext cx="4564062"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4" name="Rectangle 29"/>
          <p:cNvSpPr>
            <a:spLocks noChangeArrowheads="1"/>
          </p:cNvSpPr>
          <p:nvPr/>
        </p:nvSpPr>
        <p:spPr bwMode="auto">
          <a:xfrm>
            <a:off x="858838" y="5694363"/>
            <a:ext cx="3141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Calibri" pitchFamily="34" charset="0"/>
              </a:rPr>
              <a:t>reconstructing ice fields</a:t>
            </a:r>
          </a:p>
        </p:txBody>
      </p:sp>
      <p:sp>
        <p:nvSpPr>
          <p:cNvPr id="126985" name="Rectangle 29"/>
          <p:cNvSpPr>
            <a:spLocks noChangeArrowheads="1"/>
          </p:cNvSpPr>
          <p:nvPr/>
        </p:nvSpPr>
        <p:spPr bwMode="auto">
          <a:xfrm>
            <a:off x="5372100" y="5600700"/>
            <a:ext cx="3014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800">
                <a:latin typeface="Calibri" pitchFamily="34" charset="0"/>
              </a:rPr>
              <a:t>drivers watching out for cars...</a:t>
            </a:r>
          </a:p>
          <a:p>
            <a:pPr algn="ctr">
              <a:spcBef>
                <a:spcPct val="0"/>
              </a:spcBef>
            </a:pPr>
            <a:r>
              <a:rPr lang="en-US" altLang="en-US" sz="1800">
                <a:latin typeface="Calibri" pitchFamily="34" charset="0"/>
              </a:rPr>
              <a:t>... </a:t>
            </a:r>
            <a:r>
              <a:rPr lang="en-US" altLang="en-US" sz="1800" i="1">
                <a:latin typeface="Calibri" pitchFamily="34" charset="0"/>
              </a:rPr>
              <a:t>or vice versa!</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2" name="Group 2"/>
          <p:cNvGrpSpPr>
            <a:grpSpLocks/>
          </p:cNvGrpSpPr>
          <p:nvPr/>
        </p:nvGrpSpPr>
        <p:grpSpPr bwMode="auto">
          <a:xfrm>
            <a:off x="533400" y="1219200"/>
            <a:ext cx="8218488" cy="180975"/>
            <a:chOff x="295" y="1311"/>
            <a:chExt cx="5177" cy="114"/>
          </a:xfrm>
        </p:grpSpPr>
        <p:sp>
          <p:nvSpPr>
            <p:cNvPr id="12802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802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128003"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388" y="1492250"/>
            <a:ext cx="7588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8004" name="Group 7"/>
          <p:cNvGrpSpPr>
            <a:grpSpLocks/>
          </p:cNvGrpSpPr>
          <p:nvPr/>
        </p:nvGrpSpPr>
        <p:grpSpPr bwMode="auto">
          <a:xfrm>
            <a:off x="5233988" y="1687513"/>
            <a:ext cx="596900" cy="717550"/>
            <a:chOff x="2928" y="1051"/>
            <a:chExt cx="840" cy="957"/>
          </a:xfrm>
        </p:grpSpPr>
        <p:sp>
          <p:nvSpPr>
            <p:cNvPr id="128013" name="Freeform 8"/>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28014"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8015"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8016"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8017"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8018"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8019"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8020"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8021"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8022"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28023"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28024"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28025"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28005" name="Text Box 21"/>
          <p:cNvSpPr txBox="1">
            <a:spLocks noChangeArrowheads="1"/>
          </p:cNvSpPr>
          <p:nvPr/>
        </p:nvSpPr>
        <p:spPr bwMode="auto">
          <a:xfrm>
            <a:off x="1828800" y="261938"/>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Final Project notes</a:t>
            </a:r>
          </a:p>
        </p:txBody>
      </p:sp>
      <p:sp>
        <p:nvSpPr>
          <p:cNvPr id="128006" name="Rectangle 23"/>
          <p:cNvSpPr>
            <a:spLocks noChangeArrowheads="1"/>
          </p:cNvSpPr>
          <p:nvPr/>
        </p:nvSpPr>
        <p:spPr bwMode="auto">
          <a:xfrm>
            <a:off x="511175" y="1527175"/>
            <a:ext cx="2543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3200">
                <a:solidFill>
                  <a:srgbClr val="0900FF"/>
                </a:solidFill>
              </a:rPr>
              <a:t>vPool is cool !</a:t>
            </a:r>
          </a:p>
        </p:txBody>
      </p:sp>
      <p:sp>
        <p:nvSpPr>
          <p:cNvPr id="128007" name="Rectangle 29"/>
          <p:cNvSpPr>
            <a:spLocks noChangeArrowheads="1"/>
          </p:cNvSpPr>
          <p:nvPr/>
        </p:nvSpPr>
        <p:spPr bwMode="auto">
          <a:xfrm>
            <a:off x="350838" y="2524125"/>
            <a:ext cx="3346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t>vPython seems happier…</a:t>
            </a:r>
          </a:p>
        </p:txBody>
      </p:sp>
      <p:sp>
        <p:nvSpPr>
          <p:cNvPr id="128008" name="Rectangle 30"/>
          <p:cNvSpPr>
            <a:spLocks noChangeArrowheads="1"/>
          </p:cNvSpPr>
          <p:nvPr/>
        </p:nvSpPr>
        <p:spPr bwMode="auto">
          <a:xfrm>
            <a:off x="717550" y="3019425"/>
            <a:ext cx="662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buFontTx/>
              <a:buChar char="-"/>
            </a:pPr>
            <a:r>
              <a:rPr lang="en-US" altLang="en-US" sz="1800"/>
              <a:t> Anthony Corso &amp; Claire Murphy: 64-bit Windows</a:t>
            </a:r>
          </a:p>
          <a:p>
            <a:pPr>
              <a:spcBef>
                <a:spcPct val="0"/>
              </a:spcBef>
              <a:buFontTx/>
              <a:buChar char="-"/>
            </a:pPr>
            <a:r>
              <a:rPr lang="en-US" altLang="en-US" sz="1800"/>
              <a:t> small bugs exist: workarounds always possible</a:t>
            </a:r>
          </a:p>
          <a:p>
            <a:pPr>
              <a:spcBef>
                <a:spcPct val="0"/>
              </a:spcBef>
              <a:buFontTx/>
              <a:buChar char="-"/>
            </a:pPr>
            <a:r>
              <a:rPr lang="en-US" altLang="en-US" sz="1800"/>
              <a:t> be careful not to have ∞-loops in the main loop!</a:t>
            </a:r>
          </a:p>
        </p:txBody>
      </p:sp>
      <p:sp>
        <p:nvSpPr>
          <p:cNvPr id="128009" name="Text Box 33"/>
          <p:cNvSpPr txBox="1">
            <a:spLocks noChangeArrowheads="1"/>
          </p:cNvSpPr>
          <p:nvPr/>
        </p:nvSpPr>
        <p:spPr bwMode="auto">
          <a:xfrm>
            <a:off x="5867400" y="1600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000" b="1">
                <a:solidFill>
                  <a:srgbClr val="008000"/>
                </a:solidFill>
                <a:latin typeface="Comic Sans MS" pitchFamily="66" charset="0"/>
              </a:rPr>
              <a:t>What is this? Rhyme time?</a:t>
            </a:r>
          </a:p>
        </p:txBody>
      </p:sp>
      <p:sp>
        <p:nvSpPr>
          <p:cNvPr id="128010" name="Text Box 34"/>
          <p:cNvSpPr txBox="1">
            <a:spLocks noChangeArrowheads="1"/>
          </p:cNvSpPr>
          <p:nvPr/>
        </p:nvSpPr>
        <p:spPr bwMode="auto">
          <a:xfrm>
            <a:off x="6704013" y="1568450"/>
            <a:ext cx="12620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000" b="1">
                <a:latin typeface="Comic Sans MS" pitchFamily="66" charset="0"/>
              </a:rPr>
              <a:t>No, but it's assignment alignment!</a:t>
            </a:r>
          </a:p>
        </p:txBody>
      </p:sp>
      <p:sp>
        <p:nvSpPr>
          <p:cNvPr id="128011" name="Rectangle 35"/>
          <p:cNvSpPr>
            <a:spLocks noChangeArrowheads="1"/>
          </p:cNvSpPr>
          <p:nvPr/>
        </p:nvSpPr>
        <p:spPr bwMode="auto">
          <a:xfrm>
            <a:off x="5256213" y="4984750"/>
            <a:ext cx="218281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3200">
                <a:solidFill>
                  <a:srgbClr val="0900FF"/>
                </a:solidFill>
              </a:rPr>
              <a:t>Text Clouds</a:t>
            </a:r>
          </a:p>
        </p:txBody>
      </p:sp>
      <p:sp>
        <p:nvSpPr>
          <p:cNvPr id="128012" name="Rectangle 36"/>
          <p:cNvSpPr>
            <a:spLocks noChangeArrowheads="1"/>
          </p:cNvSpPr>
          <p:nvPr/>
        </p:nvSpPr>
        <p:spPr bwMode="auto">
          <a:xfrm>
            <a:off x="4237038" y="5751513"/>
            <a:ext cx="4454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t>- An online webpage is required.</a:t>
            </a:r>
          </a:p>
          <a:p>
            <a:pPr>
              <a:spcBef>
                <a:spcPct val="0"/>
              </a:spcBef>
            </a:pPr>
            <a:r>
              <a:rPr lang="en-US" altLang="en-US" sz="1800"/>
              <a:t>- </a:t>
            </a:r>
            <a:r>
              <a:rPr lang="en-US" altLang="en-US" sz="1800" i="1"/>
              <a:t>but get the webpage working in IDLE first!</a:t>
            </a:r>
            <a:endParaRPr lang="en-US" altLang="en-US" sz="1800"/>
          </a:p>
        </p:txBody>
      </p:sp>
    </p:spTree>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1057"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3810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9027" name="Group 1026"/>
          <p:cNvGrpSpPr>
            <a:grpSpLocks/>
          </p:cNvGrpSpPr>
          <p:nvPr/>
        </p:nvGrpSpPr>
        <p:grpSpPr bwMode="auto">
          <a:xfrm>
            <a:off x="533400" y="1219200"/>
            <a:ext cx="8218488" cy="180975"/>
            <a:chOff x="295" y="1311"/>
            <a:chExt cx="5177" cy="114"/>
          </a:xfrm>
        </p:grpSpPr>
        <p:sp>
          <p:nvSpPr>
            <p:cNvPr id="129039"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9040"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29028" name="Text Box 1044"/>
          <p:cNvSpPr txBox="1">
            <a:spLocks noChangeArrowheads="1"/>
          </p:cNvSpPr>
          <p:nvPr/>
        </p:nvSpPr>
        <p:spPr bwMode="auto">
          <a:xfrm>
            <a:off x="1752600" y="261938"/>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i="1"/>
              <a:t>Robot </a:t>
            </a:r>
            <a:r>
              <a:rPr lang="en-US" altLang="en-US" sz="4200"/>
              <a:t>final projects</a:t>
            </a:r>
          </a:p>
        </p:txBody>
      </p:sp>
      <p:sp>
        <p:nvSpPr>
          <p:cNvPr id="129029" name="Rectangle 1045"/>
          <p:cNvSpPr>
            <a:spLocks noChangeArrowheads="1"/>
          </p:cNvSpPr>
          <p:nvPr/>
        </p:nvSpPr>
        <p:spPr bwMode="auto">
          <a:xfrm>
            <a:off x="1600200" y="1619250"/>
            <a:ext cx="1425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3200">
                <a:solidFill>
                  <a:srgbClr val="0900FF"/>
                </a:solidFill>
              </a:rPr>
              <a:t>Picobot</a:t>
            </a:r>
          </a:p>
        </p:txBody>
      </p:sp>
      <p:sp>
        <p:nvSpPr>
          <p:cNvPr id="129030" name="Rectangle 1047"/>
          <p:cNvSpPr>
            <a:spLocks noChangeArrowheads="1"/>
          </p:cNvSpPr>
          <p:nvPr/>
        </p:nvSpPr>
        <p:spPr bwMode="auto">
          <a:xfrm>
            <a:off x="603250" y="2428875"/>
            <a:ext cx="25971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buFontTx/>
              <a:buChar char="-"/>
            </a:pPr>
            <a:r>
              <a:rPr lang="en-US" altLang="en-US"/>
              <a:t> </a:t>
            </a:r>
            <a:r>
              <a:rPr lang="en-US" altLang="en-US" b="1">
                <a:latin typeface="Courier New" pitchFamily="49" charset="0"/>
              </a:rPr>
              <a:t>Maze</a:t>
            </a:r>
            <a:r>
              <a:rPr lang="en-US" altLang="en-US"/>
              <a:t> class</a:t>
            </a:r>
          </a:p>
          <a:p>
            <a:pPr>
              <a:spcBef>
                <a:spcPct val="0"/>
              </a:spcBef>
              <a:buFontTx/>
              <a:buChar char="-"/>
            </a:pPr>
            <a:r>
              <a:rPr lang="en-US" altLang="en-US"/>
              <a:t> </a:t>
            </a:r>
            <a:r>
              <a:rPr lang="en-US" altLang="en-US" b="1">
                <a:latin typeface="Courier New" pitchFamily="49" charset="0"/>
              </a:rPr>
              <a:t>Rules</a:t>
            </a:r>
            <a:r>
              <a:rPr lang="en-US" altLang="en-US"/>
              <a:t> class</a:t>
            </a:r>
          </a:p>
          <a:p>
            <a:pPr>
              <a:spcBef>
                <a:spcPct val="0"/>
              </a:spcBef>
              <a:buFontTx/>
              <a:buChar char="-"/>
            </a:pPr>
            <a:r>
              <a:rPr lang="en-US" altLang="en-US"/>
              <a:t> </a:t>
            </a:r>
            <a:r>
              <a:rPr lang="en-US" altLang="en-US" b="1">
                <a:latin typeface="Courier New" pitchFamily="49" charset="0"/>
              </a:rPr>
              <a:t>Robot</a:t>
            </a:r>
            <a:r>
              <a:rPr lang="en-US" altLang="en-US"/>
              <a:t> class</a:t>
            </a:r>
          </a:p>
        </p:txBody>
      </p:sp>
      <p:sp>
        <p:nvSpPr>
          <p:cNvPr id="129031" name="Rectangle 1048"/>
          <p:cNvSpPr>
            <a:spLocks noChangeArrowheads="1"/>
          </p:cNvSpPr>
          <p:nvPr/>
        </p:nvSpPr>
        <p:spPr bwMode="auto">
          <a:xfrm>
            <a:off x="381000" y="4038600"/>
            <a:ext cx="46148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3200"/>
              <a:t>You need to choose a location in which to run the overall </a:t>
            </a:r>
            <a:r>
              <a:rPr lang="en-US" altLang="en-US" sz="3200" b="1" i="1"/>
              <a:t>state machine</a:t>
            </a:r>
            <a:r>
              <a:rPr lang="en-US" altLang="en-US" sz="3200"/>
              <a:t>.</a:t>
            </a:r>
          </a:p>
        </p:txBody>
      </p:sp>
      <p:sp>
        <p:nvSpPr>
          <p:cNvPr id="129032" name="Rectangle 1052"/>
          <p:cNvSpPr>
            <a:spLocks noChangeArrowheads="1"/>
          </p:cNvSpPr>
          <p:nvPr/>
        </p:nvSpPr>
        <p:spPr bwMode="auto">
          <a:xfrm>
            <a:off x="6415088" y="1584325"/>
            <a:ext cx="1584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3200">
                <a:solidFill>
                  <a:srgbClr val="0900FF"/>
                </a:solidFill>
              </a:rPr>
              <a:t>pyRobot</a:t>
            </a:r>
          </a:p>
        </p:txBody>
      </p:sp>
      <p:sp>
        <p:nvSpPr>
          <p:cNvPr id="129033" name="AutoShape 1053"/>
          <p:cNvSpPr>
            <a:spLocks/>
          </p:cNvSpPr>
          <p:nvPr/>
        </p:nvSpPr>
        <p:spPr bwMode="auto">
          <a:xfrm>
            <a:off x="2616200" y="2530475"/>
            <a:ext cx="260350" cy="965200"/>
          </a:xfrm>
          <a:prstGeom prst="rightBrace">
            <a:avLst>
              <a:gd name="adj1" fmla="val 3089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9034" name="Text Box 1054"/>
          <p:cNvSpPr txBox="1">
            <a:spLocks noChangeArrowheads="1"/>
          </p:cNvSpPr>
          <p:nvPr/>
        </p:nvSpPr>
        <p:spPr bwMode="auto">
          <a:xfrm>
            <a:off x="2894013" y="2540000"/>
            <a:ext cx="2101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solidFill>
                  <a:srgbClr val="0900FF"/>
                </a:solidFill>
              </a:rPr>
              <a:t>Not required, but one possible way to organize everything.</a:t>
            </a:r>
          </a:p>
        </p:txBody>
      </p:sp>
      <p:sp>
        <p:nvSpPr>
          <p:cNvPr id="129035" name="Text Box 1055"/>
          <p:cNvSpPr txBox="1">
            <a:spLocks noChangeArrowheads="1"/>
          </p:cNvSpPr>
          <p:nvPr/>
        </p:nvSpPr>
        <p:spPr bwMode="auto">
          <a:xfrm>
            <a:off x="5873750" y="2278063"/>
            <a:ext cx="274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t>A </a:t>
            </a:r>
            <a:r>
              <a:rPr lang="en-US" altLang="en-US" b="1" i="1"/>
              <a:t>state machine </a:t>
            </a:r>
            <a:r>
              <a:rPr lang="en-US" altLang="en-US"/>
              <a:t>is provided. You'll need to improve it!</a:t>
            </a:r>
          </a:p>
        </p:txBody>
      </p:sp>
      <p:sp>
        <p:nvSpPr>
          <p:cNvPr id="129036" name="Line 1056"/>
          <p:cNvSpPr>
            <a:spLocks noChangeShapeType="1"/>
          </p:cNvSpPr>
          <p:nvPr/>
        </p:nvSpPr>
        <p:spPr bwMode="auto">
          <a:xfrm>
            <a:off x="5387975" y="1752600"/>
            <a:ext cx="0" cy="411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29037" name="Picture 1058" descr="image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105400"/>
            <a:ext cx="21336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8" name="Text Box 1059"/>
          <p:cNvSpPr txBox="1">
            <a:spLocks noChangeArrowheads="1"/>
          </p:cNvSpPr>
          <p:nvPr/>
        </p:nvSpPr>
        <p:spPr bwMode="auto">
          <a:xfrm>
            <a:off x="7729538" y="6178550"/>
            <a:ext cx="1133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solidFill>
                  <a:srgbClr val="890B13"/>
                </a:solidFill>
                <a:latin typeface="Courier New" pitchFamily="49" charset="0"/>
              </a:rPr>
              <a:t>iRobot's vacuums</a:t>
            </a:r>
          </a:p>
        </p:txBody>
      </p:sp>
    </p:spTree>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50" name="Group 1026"/>
          <p:cNvGrpSpPr>
            <a:grpSpLocks/>
          </p:cNvGrpSpPr>
          <p:nvPr/>
        </p:nvGrpSpPr>
        <p:grpSpPr bwMode="auto">
          <a:xfrm>
            <a:off x="533400" y="1143000"/>
            <a:ext cx="8218488" cy="180975"/>
            <a:chOff x="295" y="1311"/>
            <a:chExt cx="5177" cy="114"/>
          </a:xfrm>
        </p:grpSpPr>
        <p:sp>
          <p:nvSpPr>
            <p:cNvPr id="130067"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0068"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30051" name="Text Box 1029"/>
          <p:cNvSpPr txBox="1">
            <a:spLocks noChangeArrowheads="1"/>
          </p:cNvSpPr>
          <p:nvPr/>
        </p:nvSpPr>
        <p:spPr bwMode="auto">
          <a:xfrm>
            <a:off x="1752600" y="609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0052" name="Text Box 1030"/>
          <p:cNvSpPr txBox="1">
            <a:spLocks noChangeArrowheads="1"/>
          </p:cNvSpPr>
          <p:nvPr/>
        </p:nvSpPr>
        <p:spPr bwMode="auto">
          <a:xfrm>
            <a:off x="1285875" y="282575"/>
            <a:ext cx="6607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pyRobot  ==  </a:t>
            </a:r>
            <a:r>
              <a:rPr lang="en-US" altLang="en-US" sz="4200" b="1" i="1"/>
              <a:t>state </a:t>
            </a:r>
            <a:r>
              <a:rPr lang="en-US" altLang="en-US" sz="4200"/>
              <a:t>machine</a:t>
            </a:r>
          </a:p>
        </p:txBody>
      </p:sp>
      <p:pic>
        <p:nvPicPr>
          <p:cNvPr id="130053" name="Picture 1043" descr="pyrob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490663"/>
            <a:ext cx="2589212" cy="2706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0054" name="Text Box 1044"/>
          <p:cNvSpPr txBox="1">
            <a:spLocks noChangeArrowheads="1"/>
          </p:cNvSpPr>
          <p:nvPr/>
        </p:nvSpPr>
        <p:spPr bwMode="auto">
          <a:xfrm>
            <a:off x="806450" y="4276725"/>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pyRobot</a:t>
            </a:r>
          </a:p>
        </p:txBody>
      </p:sp>
      <p:sp>
        <p:nvSpPr>
          <p:cNvPr id="130055" name="Oval 1045"/>
          <p:cNvSpPr>
            <a:spLocks noChangeArrowheads="1"/>
          </p:cNvSpPr>
          <p:nvPr/>
        </p:nvSpPr>
        <p:spPr bwMode="auto">
          <a:xfrm>
            <a:off x="4164013" y="2028825"/>
            <a:ext cx="1981200" cy="1066800"/>
          </a:xfrm>
          <a:prstGeom prst="ellipse">
            <a:avLst/>
          </a:prstGeom>
          <a:noFill/>
          <a:ln w="19050">
            <a:solidFill>
              <a:srgbClr val="09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baseline="-25000">
                <a:latin typeface="Arial" pitchFamily="34" charset="0"/>
              </a:rPr>
              <a:t>keyboard control state</a:t>
            </a:r>
            <a:endParaRPr lang="en-US" altLang="en-US">
              <a:latin typeface="Arial" pitchFamily="34" charset="0"/>
            </a:endParaRPr>
          </a:p>
        </p:txBody>
      </p:sp>
      <p:sp>
        <p:nvSpPr>
          <p:cNvPr id="130056" name="AutoShape 1046"/>
          <p:cNvSpPr>
            <a:spLocks noChangeArrowheads="1"/>
          </p:cNvSpPr>
          <p:nvPr/>
        </p:nvSpPr>
        <p:spPr bwMode="auto">
          <a:xfrm rot="5430567">
            <a:off x="3860006" y="2437607"/>
            <a:ext cx="376237" cy="228600"/>
          </a:xfrm>
          <a:prstGeom prst="triangle">
            <a:avLst>
              <a:gd name="adj" fmla="val 50000"/>
            </a:avLst>
          </a:prstGeom>
          <a:noFill/>
          <a:ln w="19050">
            <a:solidFill>
              <a:srgbClr val="F3020A"/>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0057" name="Oval 1047"/>
          <p:cNvSpPr>
            <a:spLocks noChangeArrowheads="1"/>
          </p:cNvSpPr>
          <p:nvPr/>
        </p:nvSpPr>
        <p:spPr bwMode="auto">
          <a:xfrm>
            <a:off x="3276600" y="4267200"/>
            <a:ext cx="1676400" cy="914400"/>
          </a:xfrm>
          <a:prstGeom prst="ellipse">
            <a:avLst/>
          </a:prstGeom>
          <a:noFill/>
          <a:ln w="19050">
            <a:solidFill>
              <a:srgbClr val="09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baseline="-25000">
                <a:latin typeface="Arial" pitchFamily="34" charset="0"/>
              </a:rPr>
              <a:t>turn-to-goal state</a:t>
            </a:r>
            <a:endParaRPr lang="en-US" altLang="en-US">
              <a:latin typeface="Arial" pitchFamily="34" charset="0"/>
            </a:endParaRPr>
          </a:p>
        </p:txBody>
      </p:sp>
      <p:sp>
        <p:nvSpPr>
          <p:cNvPr id="130058" name="Oval 1048"/>
          <p:cNvSpPr>
            <a:spLocks noChangeArrowheads="1"/>
          </p:cNvSpPr>
          <p:nvPr/>
        </p:nvSpPr>
        <p:spPr bwMode="auto">
          <a:xfrm>
            <a:off x="6553200" y="4267200"/>
            <a:ext cx="2133600" cy="914400"/>
          </a:xfrm>
          <a:prstGeom prst="ellipse">
            <a:avLst/>
          </a:prstGeom>
          <a:noFill/>
          <a:ln w="19050">
            <a:solidFill>
              <a:srgbClr val="09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baseline="-25000">
                <a:latin typeface="Arial" pitchFamily="34" charset="0"/>
              </a:rPr>
              <a:t>go-forward state</a:t>
            </a:r>
            <a:endParaRPr lang="en-US" altLang="en-US">
              <a:latin typeface="Arial" pitchFamily="34" charset="0"/>
            </a:endParaRPr>
          </a:p>
        </p:txBody>
      </p:sp>
      <p:sp>
        <p:nvSpPr>
          <p:cNvPr id="130059" name="Line 1049"/>
          <p:cNvSpPr>
            <a:spLocks noChangeShapeType="1"/>
          </p:cNvSpPr>
          <p:nvPr/>
        </p:nvSpPr>
        <p:spPr bwMode="auto">
          <a:xfrm flipH="1">
            <a:off x="4037013" y="3138488"/>
            <a:ext cx="8382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30060" name="AutoShape 1050"/>
          <p:cNvCxnSpPr>
            <a:cxnSpLocks noChangeShapeType="1"/>
            <a:endCxn id="130057" idx="4"/>
          </p:cNvCxnSpPr>
          <p:nvPr/>
        </p:nvCxnSpPr>
        <p:spPr bwMode="auto">
          <a:xfrm>
            <a:off x="3505200" y="5038725"/>
            <a:ext cx="609600" cy="152400"/>
          </a:xfrm>
          <a:prstGeom prst="curvedConnector4">
            <a:avLst>
              <a:gd name="adj1" fmla="val -17190"/>
              <a:gd name="adj2" fmla="val 42916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0061" name="Line 1051"/>
          <p:cNvSpPr>
            <a:spLocks noChangeShapeType="1"/>
          </p:cNvSpPr>
          <p:nvPr/>
        </p:nvSpPr>
        <p:spPr bwMode="auto">
          <a:xfrm>
            <a:off x="4953000" y="4724400"/>
            <a:ext cx="1524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30062" name="AutoShape 1052"/>
          <p:cNvCxnSpPr>
            <a:cxnSpLocks noChangeShapeType="1"/>
            <a:endCxn id="130058" idx="4"/>
          </p:cNvCxnSpPr>
          <p:nvPr/>
        </p:nvCxnSpPr>
        <p:spPr bwMode="auto">
          <a:xfrm>
            <a:off x="7391400" y="5189538"/>
            <a:ext cx="228600" cy="1587"/>
          </a:xfrm>
          <a:prstGeom prst="curvedConnector4">
            <a:avLst>
              <a:gd name="adj1" fmla="val -179861"/>
              <a:gd name="adj2" fmla="val 3680001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0063" name="Text Box 20"/>
          <p:cNvSpPr txBox="1">
            <a:spLocks noChangeArrowheads="1"/>
          </p:cNvSpPr>
          <p:nvPr/>
        </p:nvSpPr>
        <p:spPr bwMode="auto">
          <a:xfrm>
            <a:off x="4783138" y="3209925"/>
            <a:ext cx="2120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's' key</a:t>
            </a:r>
          </a:p>
        </p:txBody>
      </p:sp>
      <p:sp>
        <p:nvSpPr>
          <p:cNvPr id="130064" name="Text Box 20"/>
          <p:cNvSpPr txBox="1">
            <a:spLocks noChangeArrowheads="1"/>
          </p:cNvSpPr>
          <p:nvPr/>
        </p:nvSpPr>
        <p:spPr bwMode="auto">
          <a:xfrm>
            <a:off x="2547938" y="5675313"/>
            <a:ext cx="2287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while NOT facing goal</a:t>
            </a:r>
          </a:p>
        </p:txBody>
      </p:sp>
      <p:sp>
        <p:nvSpPr>
          <p:cNvPr id="130065" name="Rectangle 18"/>
          <p:cNvSpPr>
            <a:spLocks noChangeArrowheads="1"/>
          </p:cNvSpPr>
          <p:nvPr/>
        </p:nvSpPr>
        <p:spPr bwMode="auto">
          <a:xfrm>
            <a:off x="5062538" y="4722813"/>
            <a:ext cx="1262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600">
                <a:solidFill>
                  <a:srgbClr val="000000"/>
                </a:solidFill>
                <a:latin typeface="Comic Sans MS" pitchFamily="66" charset="0"/>
              </a:rPr>
              <a:t>facing goal!</a:t>
            </a:r>
            <a:endParaRPr lang="en-US" altLang="en-US"/>
          </a:p>
        </p:txBody>
      </p:sp>
      <p:sp>
        <p:nvSpPr>
          <p:cNvPr id="130066" name="Rectangle 19"/>
          <p:cNvSpPr>
            <a:spLocks noChangeArrowheads="1"/>
          </p:cNvSpPr>
          <p:nvPr/>
        </p:nvSpPr>
        <p:spPr bwMode="auto">
          <a:xfrm>
            <a:off x="6319838" y="5776913"/>
            <a:ext cx="19002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600">
                <a:solidFill>
                  <a:srgbClr val="000000"/>
                </a:solidFill>
                <a:latin typeface="Comic Sans MS" pitchFamily="66" charset="0"/>
              </a:rPr>
              <a:t>while NOT at goal</a:t>
            </a:r>
            <a:endParaRPr lang="en-US" altLang="en-US"/>
          </a:p>
        </p:txBody>
      </p:sp>
    </p:spTree>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1027"/>
          <p:cNvGrpSpPr>
            <a:grpSpLocks/>
          </p:cNvGrpSpPr>
          <p:nvPr/>
        </p:nvGrpSpPr>
        <p:grpSpPr bwMode="auto">
          <a:xfrm>
            <a:off x="533400" y="1219200"/>
            <a:ext cx="8218488" cy="180975"/>
            <a:chOff x="295" y="1311"/>
            <a:chExt cx="5177" cy="114"/>
          </a:xfrm>
        </p:grpSpPr>
        <p:sp>
          <p:nvSpPr>
            <p:cNvPr id="131087" name="Rectangle 1028"/>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1088" name="Rectangle 1029"/>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31075" name="Text Box 1030"/>
          <p:cNvSpPr txBox="1">
            <a:spLocks noChangeArrowheads="1"/>
          </p:cNvSpPr>
          <p:nvPr/>
        </p:nvSpPr>
        <p:spPr bwMode="auto">
          <a:xfrm>
            <a:off x="1785938" y="304800"/>
            <a:ext cx="5715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State?</a:t>
            </a:r>
          </a:p>
        </p:txBody>
      </p:sp>
      <p:sp>
        <p:nvSpPr>
          <p:cNvPr id="131076" name="Rectangle 1033"/>
          <p:cNvSpPr>
            <a:spLocks noChangeArrowheads="1"/>
          </p:cNvSpPr>
          <p:nvPr/>
        </p:nvSpPr>
        <p:spPr bwMode="auto">
          <a:xfrm>
            <a:off x="1012825" y="1617663"/>
            <a:ext cx="72612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3200"/>
              <a:t>The </a:t>
            </a:r>
            <a:r>
              <a:rPr lang="en-US" altLang="en-US" sz="3200" b="1" i="1"/>
              <a:t>state</a:t>
            </a:r>
            <a:r>
              <a:rPr lang="en-US" altLang="en-US" sz="3200"/>
              <a:t> of a computation is </a:t>
            </a:r>
          </a:p>
        </p:txBody>
      </p:sp>
      <p:sp>
        <p:nvSpPr>
          <p:cNvPr id="131077" name="Rectangle 1041"/>
          <p:cNvSpPr>
            <a:spLocks noChangeArrowheads="1"/>
          </p:cNvSpPr>
          <p:nvPr/>
        </p:nvSpPr>
        <p:spPr bwMode="auto">
          <a:xfrm>
            <a:off x="1871663" y="2459038"/>
            <a:ext cx="5541962" cy="1076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3200" b="1" i="1"/>
              <a:t>all the internal information </a:t>
            </a:r>
            <a:r>
              <a:rPr lang="en-US" altLang="en-US" sz="3200"/>
              <a:t>needed to take the next step</a:t>
            </a:r>
          </a:p>
        </p:txBody>
      </p:sp>
      <p:sp>
        <p:nvSpPr>
          <p:cNvPr id="131078" name="Text Box 1042"/>
          <p:cNvSpPr txBox="1">
            <a:spLocks noChangeArrowheads="1"/>
          </p:cNvSpPr>
          <p:nvPr/>
        </p:nvSpPr>
        <p:spPr bwMode="auto">
          <a:xfrm>
            <a:off x="1828800" y="40386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3200" b="1">
                <a:solidFill>
                  <a:srgbClr val="890B13"/>
                </a:solidFill>
                <a:latin typeface="Courier New" pitchFamily="49" charset="0"/>
              </a:rPr>
              <a:t>0   NEWx  -&gt;   S    1</a:t>
            </a:r>
            <a:endParaRPr lang="en-US" altLang="en-US" sz="3200" b="1">
              <a:solidFill>
                <a:srgbClr val="0900FF"/>
              </a:solidFill>
              <a:latin typeface="Courier New" pitchFamily="49" charset="0"/>
            </a:endParaRPr>
          </a:p>
        </p:txBody>
      </p:sp>
      <p:sp>
        <p:nvSpPr>
          <p:cNvPr id="131079" name="Line 1043"/>
          <p:cNvSpPr>
            <a:spLocks noChangeShapeType="1"/>
          </p:cNvSpPr>
          <p:nvPr/>
        </p:nvSpPr>
        <p:spPr bwMode="auto">
          <a:xfrm flipV="1">
            <a:off x="2033588" y="4713288"/>
            <a:ext cx="0" cy="685800"/>
          </a:xfrm>
          <a:prstGeom prst="line">
            <a:avLst/>
          </a:prstGeom>
          <a:noFill/>
          <a:ln w="9525">
            <a:solidFill>
              <a:srgbClr val="0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1080" name="Line 1044"/>
          <p:cNvSpPr>
            <a:spLocks noChangeShapeType="1"/>
          </p:cNvSpPr>
          <p:nvPr/>
        </p:nvSpPr>
        <p:spPr bwMode="auto">
          <a:xfrm flipV="1">
            <a:off x="6950075" y="4713288"/>
            <a:ext cx="0" cy="685800"/>
          </a:xfrm>
          <a:prstGeom prst="line">
            <a:avLst/>
          </a:prstGeom>
          <a:noFill/>
          <a:ln w="9525">
            <a:solidFill>
              <a:srgbClr val="0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1081" name="Text Box 1045"/>
          <p:cNvSpPr txBox="1">
            <a:spLocks noChangeArrowheads="1"/>
          </p:cNvSpPr>
          <p:nvPr/>
        </p:nvSpPr>
        <p:spPr bwMode="auto">
          <a:xfrm>
            <a:off x="1406525" y="5454650"/>
            <a:ext cx="12430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80000"/>
              </a:lnSpc>
            </a:pPr>
            <a:r>
              <a:rPr lang="en-US" altLang="en-US">
                <a:solidFill>
                  <a:srgbClr val="0900FF"/>
                </a:solidFill>
              </a:rPr>
              <a:t>previous state</a:t>
            </a:r>
          </a:p>
        </p:txBody>
      </p:sp>
      <p:sp>
        <p:nvSpPr>
          <p:cNvPr id="131082" name="Text Box 1046"/>
          <p:cNvSpPr txBox="1">
            <a:spLocks noChangeArrowheads="1"/>
          </p:cNvSpPr>
          <p:nvPr/>
        </p:nvSpPr>
        <p:spPr bwMode="auto">
          <a:xfrm>
            <a:off x="6410325" y="5445125"/>
            <a:ext cx="10493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80000"/>
              </a:lnSpc>
            </a:pPr>
            <a:r>
              <a:rPr lang="en-US" altLang="en-US">
                <a:solidFill>
                  <a:srgbClr val="0900FF"/>
                </a:solidFill>
              </a:rPr>
              <a:t>next state</a:t>
            </a:r>
          </a:p>
        </p:txBody>
      </p:sp>
      <p:sp>
        <p:nvSpPr>
          <p:cNvPr id="131083" name="Line 1047"/>
          <p:cNvSpPr>
            <a:spLocks noChangeShapeType="1"/>
          </p:cNvSpPr>
          <p:nvPr/>
        </p:nvSpPr>
        <p:spPr bwMode="auto">
          <a:xfrm flipH="1" flipV="1">
            <a:off x="3362325" y="4549775"/>
            <a:ext cx="403225" cy="1022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1084" name="Line 1048"/>
          <p:cNvSpPr>
            <a:spLocks noChangeShapeType="1"/>
          </p:cNvSpPr>
          <p:nvPr/>
        </p:nvSpPr>
        <p:spPr bwMode="auto">
          <a:xfrm flipV="1">
            <a:off x="5238750" y="4549775"/>
            <a:ext cx="41275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1085" name="Text Box 1049"/>
          <p:cNvSpPr txBox="1">
            <a:spLocks noChangeArrowheads="1"/>
          </p:cNvSpPr>
          <p:nvPr/>
        </p:nvSpPr>
        <p:spPr bwMode="auto">
          <a:xfrm>
            <a:off x="4722813" y="5675313"/>
            <a:ext cx="104933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80000"/>
              </a:lnSpc>
            </a:pPr>
            <a:r>
              <a:rPr lang="en-US" altLang="en-US"/>
              <a:t>literal next step</a:t>
            </a:r>
          </a:p>
        </p:txBody>
      </p:sp>
      <p:sp>
        <p:nvSpPr>
          <p:cNvPr id="131086" name="Text Box 1050"/>
          <p:cNvSpPr txBox="1">
            <a:spLocks noChangeArrowheads="1"/>
          </p:cNvSpPr>
          <p:nvPr/>
        </p:nvSpPr>
        <p:spPr bwMode="auto">
          <a:xfrm>
            <a:off x="3148013" y="5676900"/>
            <a:ext cx="1233487"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80000"/>
              </a:lnSpc>
            </a:pPr>
            <a:r>
              <a:rPr lang="en-US" altLang="en-US"/>
              <a:t>external input data</a:t>
            </a:r>
          </a:p>
        </p:txBody>
      </p:sp>
    </p:spTree>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Group 3"/>
          <p:cNvGrpSpPr>
            <a:grpSpLocks/>
          </p:cNvGrpSpPr>
          <p:nvPr/>
        </p:nvGrpSpPr>
        <p:grpSpPr bwMode="auto">
          <a:xfrm>
            <a:off x="533400" y="1143000"/>
            <a:ext cx="8218488" cy="180975"/>
            <a:chOff x="295" y="1311"/>
            <a:chExt cx="5177" cy="114"/>
          </a:xfrm>
        </p:grpSpPr>
        <p:sp>
          <p:nvSpPr>
            <p:cNvPr id="13211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211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32099" name="Text Box 53"/>
          <p:cNvSpPr txBox="1">
            <a:spLocks noChangeArrowheads="1"/>
          </p:cNvSpPr>
          <p:nvPr/>
        </p:nvSpPr>
        <p:spPr bwMode="auto">
          <a:xfrm>
            <a:off x="1752600" y="609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2100" name="Text Box 54"/>
          <p:cNvSpPr txBox="1">
            <a:spLocks noChangeArrowheads="1"/>
          </p:cNvSpPr>
          <p:nvPr/>
        </p:nvSpPr>
        <p:spPr bwMode="auto">
          <a:xfrm>
            <a:off x="1285875" y="282575"/>
            <a:ext cx="6607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Picobot  ==  </a:t>
            </a:r>
            <a:r>
              <a:rPr lang="en-US" altLang="en-US" sz="4200" b="1" i="1"/>
              <a:t>state </a:t>
            </a:r>
            <a:r>
              <a:rPr lang="en-US" altLang="en-US" sz="4200"/>
              <a:t>machine</a:t>
            </a:r>
          </a:p>
        </p:txBody>
      </p:sp>
      <p:sp>
        <p:nvSpPr>
          <p:cNvPr id="132101" name="Text Box 58"/>
          <p:cNvSpPr txBox="1">
            <a:spLocks noChangeArrowheads="1"/>
          </p:cNvSpPr>
          <p:nvPr/>
        </p:nvSpPr>
        <p:spPr bwMode="auto">
          <a:xfrm>
            <a:off x="685800" y="4848225"/>
            <a:ext cx="2586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008000"/>
                </a:solidFill>
                <a:latin typeface="Courier New" pitchFamily="49" charset="0"/>
              </a:rPr>
              <a:t>0 x*** -&gt; N 0</a:t>
            </a:r>
            <a:endParaRPr lang="en-US" altLang="en-US">
              <a:solidFill>
                <a:srgbClr val="008000"/>
              </a:solidFill>
              <a:latin typeface="Courier New" pitchFamily="49" charset="0"/>
            </a:endParaRPr>
          </a:p>
          <a:p>
            <a:pPr>
              <a:spcBef>
                <a:spcPct val="0"/>
              </a:spcBef>
            </a:pPr>
            <a:r>
              <a:rPr lang="en-US" altLang="en-US" b="1">
                <a:solidFill>
                  <a:srgbClr val="008000"/>
                </a:solidFill>
                <a:latin typeface="Courier New" pitchFamily="49" charset="0"/>
              </a:rPr>
              <a:t>0 N*** -&gt; X 1</a:t>
            </a:r>
            <a:endParaRPr lang="en-US" altLang="en-US">
              <a:solidFill>
                <a:srgbClr val="008000"/>
              </a:solidFill>
              <a:latin typeface="Courier New" pitchFamily="49" charset="0"/>
            </a:endParaRPr>
          </a:p>
          <a:p>
            <a:pPr>
              <a:spcBef>
                <a:spcPct val="0"/>
              </a:spcBef>
            </a:pPr>
            <a:r>
              <a:rPr lang="en-US" altLang="en-US" b="1">
                <a:solidFill>
                  <a:srgbClr val="0900FF"/>
                </a:solidFill>
                <a:latin typeface="Courier New" pitchFamily="49" charset="0"/>
              </a:rPr>
              <a:t>1 ***x -&gt; S 1</a:t>
            </a:r>
          </a:p>
          <a:p>
            <a:pPr>
              <a:spcBef>
                <a:spcPct val="0"/>
              </a:spcBef>
            </a:pPr>
            <a:r>
              <a:rPr lang="en-US" altLang="en-US" b="1">
                <a:solidFill>
                  <a:srgbClr val="0900FF"/>
                </a:solidFill>
                <a:latin typeface="Courier New" pitchFamily="49" charset="0"/>
              </a:rPr>
              <a:t>1 ***N -&gt; X 0</a:t>
            </a:r>
          </a:p>
        </p:txBody>
      </p:sp>
      <p:sp>
        <p:nvSpPr>
          <p:cNvPr id="132102" name="Text Box 59"/>
          <p:cNvSpPr txBox="1">
            <a:spLocks noChangeArrowheads="1"/>
          </p:cNvSpPr>
          <p:nvPr/>
        </p:nvSpPr>
        <p:spPr bwMode="auto">
          <a:xfrm>
            <a:off x="647700" y="4430713"/>
            <a:ext cx="30194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500">
                <a:latin typeface="Calibri" pitchFamily="34" charset="0"/>
              </a:rPr>
              <a:t>state   pattern   -&gt;   move   new state</a:t>
            </a:r>
          </a:p>
        </p:txBody>
      </p:sp>
      <p:sp>
        <p:nvSpPr>
          <p:cNvPr id="132103" name="Oval 60"/>
          <p:cNvSpPr>
            <a:spLocks noChangeArrowheads="1"/>
          </p:cNvSpPr>
          <p:nvPr/>
        </p:nvSpPr>
        <p:spPr bwMode="auto">
          <a:xfrm>
            <a:off x="5105400" y="4622800"/>
            <a:ext cx="935038" cy="533400"/>
          </a:xfrm>
          <a:prstGeom prst="ellipse">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endParaRPr lang="en-US" altLang="en-US" sz="1800">
              <a:latin typeface="Arial" pitchFamily="34" charset="0"/>
            </a:endParaRPr>
          </a:p>
        </p:txBody>
      </p:sp>
      <p:sp>
        <p:nvSpPr>
          <p:cNvPr id="132104" name="AutoShape 61"/>
          <p:cNvSpPr>
            <a:spLocks noChangeArrowheads="1"/>
          </p:cNvSpPr>
          <p:nvPr/>
        </p:nvSpPr>
        <p:spPr bwMode="auto">
          <a:xfrm rot="5430567">
            <a:off x="4791075" y="4748213"/>
            <a:ext cx="300037" cy="300038"/>
          </a:xfrm>
          <a:prstGeom prst="triangle">
            <a:avLst>
              <a:gd name="adj" fmla="val 50000"/>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2105" name="Oval 62"/>
          <p:cNvSpPr>
            <a:spLocks noChangeArrowheads="1"/>
          </p:cNvSpPr>
          <p:nvPr/>
        </p:nvSpPr>
        <p:spPr bwMode="auto">
          <a:xfrm>
            <a:off x="7772400" y="4645025"/>
            <a:ext cx="935038" cy="533400"/>
          </a:xfrm>
          <a:prstGeom prst="ellipse">
            <a:avLst/>
          </a:prstGeom>
          <a:noFill/>
          <a:ln w="19050">
            <a:solidFill>
              <a:srgbClr val="09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sz="1800">
              <a:latin typeface="Arial" pitchFamily="34" charset="0"/>
            </a:endParaRPr>
          </a:p>
        </p:txBody>
      </p:sp>
      <p:cxnSp>
        <p:nvCxnSpPr>
          <p:cNvPr id="132106" name="AutoShape 63"/>
          <p:cNvCxnSpPr>
            <a:cxnSpLocks noChangeShapeType="1"/>
            <a:stCxn id="132103" idx="7"/>
            <a:endCxn id="132105" idx="1"/>
          </p:cNvCxnSpPr>
          <p:nvPr/>
        </p:nvCxnSpPr>
        <p:spPr bwMode="auto">
          <a:xfrm rot="5400000" flipV="1">
            <a:off x="6895306" y="3699670"/>
            <a:ext cx="22225" cy="2005012"/>
          </a:xfrm>
          <a:prstGeom prst="curvedConnector3">
            <a:avLst>
              <a:gd name="adj1" fmla="val -1335713"/>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cxnSp>
      <p:sp>
        <p:nvSpPr>
          <p:cNvPr id="132107" name="Text Box 64"/>
          <p:cNvSpPr txBox="1">
            <a:spLocks noChangeArrowheads="1"/>
          </p:cNvSpPr>
          <p:nvPr/>
        </p:nvSpPr>
        <p:spPr bwMode="auto">
          <a:xfrm>
            <a:off x="6453188" y="3995738"/>
            <a:ext cx="915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008000"/>
                </a:solidFill>
                <a:latin typeface="Courier New" pitchFamily="49" charset="0"/>
              </a:rPr>
              <a:t>N***</a:t>
            </a:r>
          </a:p>
        </p:txBody>
      </p:sp>
      <p:cxnSp>
        <p:nvCxnSpPr>
          <p:cNvPr id="132108" name="AutoShape 65"/>
          <p:cNvCxnSpPr>
            <a:cxnSpLocks noChangeShapeType="1"/>
            <a:endCxn id="132103" idx="0"/>
          </p:cNvCxnSpPr>
          <p:nvPr/>
        </p:nvCxnSpPr>
        <p:spPr bwMode="auto">
          <a:xfrm flipV="1">
            <a:off x="5230813" y="4613275"/>
            <a:ext cx="342900" cy="76200"/>
          </a:xfrm>
          <a:prstGeom prst="curvedConnector4">
            <a:avLst>
              <a:gd name="adj1" fmla="val -75468"/>
              <a:gd name="adj2" fmla="val 1910417"/>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cxnSp>
      <p:sp>
        <p:nvSpPr>
          <p:cNvPr id="132109" name="Text Box 66"/>
          <p:cNvSpPr txBox="1">
            <a:spLocks noChangeArrowheads="1"/>
          </p:cNvSpPr>
          <p:nvPr/>
        </p:nvSpPr>
        <p:spPr bwMode="auto">
          <a:xfrm>
            <a:off x="4800600" y="2819400"/>
            <a:ext cx="91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008000"/>
                </a:solidFill>
                <a:latin typeface="Courier New" pitchFamily="49" charset="0"/>
              </a:rPr>
              <a:t>x***</a:t>
            </a:r>
          </a:p>
        </p:txBody>
      </p:sp>
      <p:sp>
        <p:nvSpPr>
          <p:cNvPr id="132110" name="Text Box 67"/>
          <p:cNvSpPr txBox="1">
            <a:spLocks noChangeArrowheads="1"/>
          </p:cNvSpPr>
          <p:nvPr/>
        </p:nvSpPr>
        <p:spPr bwMode="auto">
          <a:xfrm>
            <a:off x="5638800" y="6096000"/>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transitions move from state to state</a:t>
            </a:r>
          </a:p>
        </p:txBody>
      </p:sp>
      <p:sp>
        <p:nvSpPr>
          <p:cNvPr id="132111" name="Text Box 68"/>
          <p:cNvSpPr txBox="1">
            <a:spLocks noChangeArrowheads="1"/>
          </p:cNvSpPr>
          <p:nvPr/>
        </p:nvSpPr>
        <p:spPr bwMode="auto">
          <a:xfrm>
            <a:off x="5486400" y="1905000"/>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each circle represents a different robot state</a:t>
            </a:r>
          </a:p>
        </p:txBody>
      </p:sp>
      <p:pic>
        <p:nvPicPr>
          <p:cNvPr id="132112" name="Picture 18"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530350"/>
            <a:ext cx="3870325" cy="27003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32113" name="Rectangle 19"/>
          <p:cNvSpPr>
            <a:spLocks noChangeArrowheads="1"/>
          </p:cNvSpPr>
          <p:nvPr/>
        </p:nvSpPr>
        <p:spPr bwMode="auto">
          <a:xfrm>
            <a:off x="4191000" y="4687888"/>
            <a:ext cx="709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900" i="1">
                <a:solidFill>
                  <a:srgbClr val="800000"/>
                </a:solidFill>
                <a:latin typeface="Calibri" pitchFamily="34" charset="0"/>
              </a:rPr>
              <a:t>starting funnel</a:t>
            </a:r>
            <a:endParaRPr lang="en-US" altLang="en-US" sz="900" i="1">
              <a:solidFill>
                <a:srgbClr val="800000"/>
              </a:solidFill>
            </a:endParaRPr>
          </a:p>
        </p:txBody>
      </p:sp>
      <p:sp>
        <p:nvSpPr>
          <p:cNvPr id="132114" name="TextBox 22"/>
          <p:cNvSpPr txBox="1">
            <a:spLocks noChangeArrowheads="1"/>
          </p:cNvSpPr>
          <p:nvPr/>
        </p:nvSpPr>
        <p:spPr bwMode="auto">
          <a:xfrm>
            <a:off x="5167313" y="4694238"/>
            <a:ext cx="81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alibri" pitchFamily="34" charset="0"/>
              </a:rPr>
              <a:t>state 0</a:t>
            </a:r>
          </a:p>
        </p:txBody>
      </p:sp>
      <p:sp>
        <p:nvSpPr>
          <p:cNvPr id="132115" name="TextBox 23"/>
          <p:cNvSpPr txBox="1">
            <a:spLocks noChangeArrowheads="1"/>
          </p:cNvSpPr>
          <p:nvPr/>
        </p:nvSpPr>
        <p:spPr bwMode="auto">
          <a:xfrm>
            <a:off x="7824788" y="4719638"/>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alibri" pitchFamily="34" charset="0"/>
              </a:rPr>
              <a:t>state 1</a:t>
            </a:r>
          </a:p>
        </p:txBody>
      </p:sp>
      <p:sp>
        <p:nvSpPr>
          <p:cNvPr id="132116" name="TextBox 24"/>
          <p:cNvSpPr txBox="1">
            <a:spLocks noChangeArrowheads="1"/>
          </p:cNvSpPr>
          <p:nvPr/>
        </p:nvSpPr>
        <p:spPr bwMode="auto">
          <a:xfrm>
            <a:off x="4856163" y="5197475"/>
            <a:ext cx="1446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200">
                <a:latin typeface="Calibri" pitchFamily="34" charset="0"/>
              </a:rPr>
              <a:t>the "go North" state</a:t>
            </a:r>
          </a:p>
        </p:txBody>
      </p:sp>
      <p:sp>
        <p:nvSpPr>
          <p:cNvPr id="132117" name="TextBox 25"/>
          <p:cNvSpPr txBox="1">
            <a:spLocks noChangeArrowheads="1"/>
          </p:cNvSpPr>
          <p:nvPr/>
        </p:nvSpPr>
        <p:spPr bwMode="auto">
          <a:xfrm>
            <a:off x="7486650" y="5197475"/>
            <a:ext cx="1446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200">
                <a:latin typeface="Calibri" pitchFamily="34" charset="0"/>
              </a:rPr>
              <a:t>the "go South" state</a:t>
            </a:r>
          </a:p>
        </p:txBody>
      </p:sp>
    </p:spTree>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22" name="Group 2"/>
          <p:cNvGrpSpPr>
            <a:grpSpLocks/>
          </p:cNvGrpSpPr>
          <p:nvPr/>
        </p:nvGrpSpPr>
        <p:grpSpPr bwMode="auto">
          <a:xfrm>
            <a:off x="436563" y="1108075"/>
            <a:ext cx="8218487" cy="180975"/>
            <a:chOff x="295" y="1311"/>
            <a:chExt cx="5177" cy="114"/>
          </a:xfrm>
        </p:grpSpPr>
        <p:sp>
          <p:nvSpPr>
            <p:cNvPr id="13315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15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33123" name="Text Box 5"/>
          <p:cNvSpPr txBox="1">
            <a:spLocks noChangeArrowheads="1"/>
          </p:cNvSpPr>
          <p:nvPr/>
        </p:nvSpPr>
        <p:spPr bwMode="auto">
          <a:xfrm>
            <a:off x="706438" y="2936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a:latin typeface="Times" pitchFamily="-106" charset="0"/>
              </a:rPr>
              <a:t>Our model of computation: FSMs</a:t>
            </a:r>
          </a:p>
        </p:txBody>
      </p:sp>
      <p:sp>
        <p:nvSpPr>
          <p:cNvPr id="133124" name="Text Box 6"/>
          <p:cNvSpPr txBox="1">
            <a:spLocks noChangeArrowheads="1"/>
          </p:cNvSpPr>
          <p:nvPr/>
        </p:nvSpPr>
        <p:spPr bwMode="auto">
          <a:xfrm>
            <a:off x="392113" y="1385888"/>
            <a:ext cx="68691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3200">
                <a:latin typeface="Times" pitchFamily="-106" charset="0"/>
              </a:rPr>
              <a:t>FSM or </a:t>
            </a:r>
            <a:r>
              <a:rPr lang="en-US" altLang="en-US" sz="3200" i="1">
                <a:latin typeface="Times" pitchFamily="-106" charset="0"/>
              </a:rPr>
              <a:t>Finite State Machine</a:t>
            </a:r>
          </a:p>
        </p:txBody>
      </p:sp>
      <p:sp>
        <p:nvSpPr>
          <p:cNvPr id="133125" name="Oval 7"/>
          <p:cNvSpPr>
            <a:spLocks noChangeArrowheads="1"/>
          </p:cNvSpPr>
          <p:nvPr/>
        </p:nvSpPr>
        <p:spPr bwMode="auto">
          <a:xfrm>
            <a:off x="3487738" y="262572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126" name="Text Box 8"/>
          <p:cNvSpPr txBox="1">
            <a:spLocks noChangeArrowheads="1"/>
          </p:cNvSpPr>
          <p:nvPr/>
        </p:nvSpPr>
        <p:spPr bwMode="auto">
          <a:xfrm>
            <a:off x="3630613" y="279717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p>
        </p:txBody>
      </p:sp>
      <p:sp>
        <p:nvSpPr>
          <p:cNvPr id="133127" name="Oval 9"/>
          <p:cNvSpPr>
            <a:spLocks noChangeArrowheads="1"/>
          </p:cNvSpPr>
          <p:nvPr/>
        </p:nvSpPr>
        <p:spPr bwMode="auto">
          <a:xfrm>
            <a:off x="5868988" y="2660650"/>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128" name="Text Box 10"/>
          <p:cNvSpPr txBox="1">
            <a:spLocks noChangeArrowheads="1"/>
          </p:cNvSpPr>
          <p:nvPr/>
        </p:nvSpPr>
        <p:spPr bwMode="auto">
          <a:xfrm>
            <a:off x="6011863" y="283210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s1</a:t>
            </a:r>
          </a:p>
        </p:txBody>
      </p:sp>
      <p:sp>
        <p:nvSpPr>
          <p:cNvPr id="133129" name="Oval 11"/>
          <p:cNvSpPr>
            <a:spLocks noChangeArrowheads="1"/>
          </p:cNvSpPr>
          <p:nvPr/>
        </p:nvSpPr>
        <p:spPr bwMode="auto">
          <a:xfrm>
            <a:off x="5799138" y="260032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130" name="Text Box 12"/>
          <p:cNvSpPr txBox="1">
            <a:spLocks noChangeArrowheads="1"/>
          </p:cNvSpPr>
          <p:nvPr/>
        </p:nvSpPr>
        <p:spPr bwMode="auto">
          <a:xfrm>
            <a:off x="1390650" y="3570288"/>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9900"/>
                </a:solidFill>
                <a:latin typeface="Sand" charset="0"/>
              </a:rPr>
              <a:t>start state</a:t>
            </a:r>
          </a:p>
        </p:txBody>
      </p:sp>
      <p:sp>
        <p:nvSpPr>
          <p:cNvPr id="133131" name="Text Box 13"/>
          <p:cNvSpPr txBox="1">
            <a:spLocks noChangeArrowheads="1"/>
          </p:cNvSpPr>
          <p:nvPr/>
        </p:nvSpPr>
        <p:spPr bwMode="auto">
          <a:xfrm>
            <a:off x="6118225" y="3732213"/>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0FF"/>
                </a:solidFill>
                <a:latin typeface="Sand" charset="0"/>
              </a:rPr>
              <a:t>accepting states</a:t>
            </a:r>
          </a:p>
        </p:txBody>
      </p:sp>
      <p:sp>
        <p:nvSpPr>
          <p:cNvPr id="133132" name="Line 14"/>
          <p:cNvSpPr>
            <a:spLocks noChangeShapeType="1"/>
          </p:cNvSpPr>
          <p:nvPr/>
        </p:nvSpPr>
        <p:spPr bwMode="auto">
          <a:xfrm flipV="1">
            <a:off x="2500313" y="3181350"/>
            <a:ext cx="717550" cy="271463"/>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33" name="Line 15"/>
          <p:cNvSpPr>
            <a:spLocks noChangeShapeType="1"/>
          </p:cNvSpPr>
          <p:nvPr/>
        </p:nvSpPr>
        <p:spPr bwMode="auto">
          <a:xfrm flipH="1" flipV="1">
            <a:off x="6340475" y="3460750"/>
            <a:ext cx="355600" cy="360363"/>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34" name="Text Box 16"/>
          <p:cNvSpPr txBox="1">
            <a:spLocks noChangeArrowheads="1"/>
          </p:cNvSpPr>
          <p:nvPr/>
        </p:nvSpPr>
        <p:spPr bwMode="auto">
          <a:xfrm>
            <a:off x="3729038" y="3689350"/>
            <a:ext cx="157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F3020A"/>
                </a:solidFill>
                <a:latin typeface="Sand" charset="0"/>
              </a:rPr>
              <a:t>transitions</a:t>
            </a:r>
            <a:endParaRPr lang="en-US" altLang="en-US">
              <a:solidFill>
                <a:schemeClr val="accent1"/>
              </a:solidFill>
              <a:latin typeface="Sand" charset="0"/>
            </a:endParaRPr>
          </a:p>
        </p:txBody>
      </p:sp>
      <p:sp>
        <p:nvSpPr>
          <p:cNvPr id="133135" name="Freeform 17"/>
          <p:cNvSpPr>
            <a:spLocks/>
          </p:cNvSpPr>
          <p:nvPr/>
        </p:nvSpPr>
        <p:spPr bwMode="auto">
          <a:xfrm>
            <a:off x="4168775" y="3082925"/>
            <a:ext cx="1609725" cy="161925"/>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36" name="Freeform 18"/>
          <p:cNvSpPr>
            <a:spLocks/>
          </p:cNvSpPr>
          <p:nvPr/>
        </p:nvSpPr>
        <p:spPr bwMode="auto">
          <a:xfrm>
            <a:off x="4178300" y="2705100"/>
            <a:ext cx="1609725" cy="18415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37" name="Text Box 19"/>
          <p:cNvSpPr txBox="1">
            <a:spLocks noChangeArrowheads="1"/>
          </p:cNvSpPr>
          <p:nvPr/>
        </p:nvSpPr>
        <p:spPr bwMode="auto">
          <a:xfrm>
            <a:off x="4951413" y="24193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33138" name="Text Box 20"/>
          <p:cNvSpPr txBox="1">
            <a:spLocks noChangeArrowheads="1"/>
          </p:cNvSpPr>
          <p:nvPr/>
        </p:nvSpPr>
        <p:spPr bwMode="auto">
          <a:xfrm>
            <a:off x="3798888" y="20891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33139" name="Text Box 21"/>
          <p:cNvSpPr txBox="1">
            <a:spLocks noChangeArrowheads="1"/>
          </p:cNvSpPr>
          <p:nvPr/>
        </p:nvSpPr>
        <p:spPr bwMode="auto">
          <a:xfrm>
            <a:off x="4832350" y="3211513"/>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33140" name="Text Box 22"/>
          <p:cNvSpPr txBox="1">
            <a:spLocks noChangeArrowheads="1"/>
          </p:cNvSpPr>
          <p:nvPr/>
        </p:nvSpPr>
        <p:spPr bwMode="auto">
          <a:xfrm>
            <a:off x="6257925" y="22225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33141" name="Line 23"/>
          <p:cNvSpPr>
            <a:spLocks noChangeShapeType="1"/>
          </p:cNvSpPr>
          <p:nvPr/>
        </p:nvSpPr>
        <p:spPr bwMode="auto">
          <a:xfrm flipV="1">
            <a:off x="4430713" y="3344863"/>
            <a:ext cx="192087" cy="377825"/>
          </a:xfrm>
          <a:prstGeom prst="line">
            <a:avLst/>
          </a:prstGeom>
          <a:noFill/>
          <a:ln w="19050">
            <a:solidFill>
              <a:srgbClr val="F302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142" name="Freeform 24"/>
          <p:cNvSpPr>
            <a:spLocks/>
          </p:cNvSpPr>
          <p:nvPr/>
        </p:nvSpPr>
        <p:spPr bwMode="auto">
          <a:xfrm>
            <a:off x="3640138" y="2220913"/>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43" name="Freeform 25"/>
          <p:cNvSpPr>
            <a:spLocks/>
          </p:cNvSpPr>
          <p:nvPr/>
        </p:nvSpPr>
        <p:spPr bwMode="auto">
          <a:xfrm>
            <a:off x="6061075" y="2179638"/>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44" name="Freeform 26"/>
          <p:cNvSpPr>
            <a:spLocks/>
          </p:cNvSpPr>
          <p:nvPr/>
        </p:nvSpPr>
        <p:spPr bwMode="auto">
          <a:xfrm>
            <a:off x="3294063" y="278288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45" name="Text Box 27"/>
          <p:cNvSpPr txBox="1">
            <a:spLocks noChangeArrowheads="1"/>
          </p:cNvSpPr>
          <p:nvPr/>
        </p:nvSpPr>
        <p:spPr bwMode="auto">
          <a:xfrm>
            <a:off x="1181100" y="3963988"/>
            <a:ext cx="196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“input funnel”</a:t>
            </a:r>
          </a:p>
        </p:txBody>
      </p:sp>
      <p:sp>
        <p:nvSpPr>
          <p:cNvPr id="133146" name="Text Box 28"/>
          <p:cNvSpPr txBox="1">
            <a:spLocks noChangeArrowheads="1"/>
          </p:cNvSpPr>
          <p:nvPr/>
        </p:nvSpPr>
        <p:spPr bwMode="auto">
          <a:xfrm>
            <a:off x="3505200" y="4056063"/>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“where to go”</a:t>
            </a:r>
          </a:p>
        </p:txBody>
      </p:sp>
      <p:sp>
        <p:nvSpPr>
          <p:cNvPr id="133147" name="Text Box 29"/>
          <p:cNvSpPr txBox="1">
            <a:spLocks noChangeArrowheads="1"/>
          </p:cNvSpPr>
          <p:nvPr/>
        </p:nvSpPr>
        <p:spPr bwMode="auto">
          <a:xfrm>
            <a:off x="6192838" y="4071938"/>
            <a:ext cx="206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double circled</a:t>
            </a:r>
          </a:p>
        </p:txBody>
      </p:sp>
      <p:sp>
        <p:nvSpPr>
          <p:cNvPr id="133148" name="Text Box 30"/>
          <p:cNvSpPr txBox="1">
            <a:spLocks noChangeArrowheads="1"/>
          </p:cNvSpPr>
          <p:nvPr/>
        </p:nvSpPr>
        <p:spPr bwMode="auto">
          <a:xfrm>
            <a:off x="661988" y="2106613"/>
            <a:ext cx="25987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900FF"/>
                </a:solidFill>
                <a:latin typeface="Times" pitchFamily="-106" charset="0"/>
              </a:rPr>
              <a:t>Example:</a:t>
            </a:r>
          </a:p>
        </p:txBody>
      </p:sp>
      <p:sp>
        <p:nvSpPr>
          <p:cNvPr id="133149" name="Text Box 31"/>
          <p:cNvSpPr txBox="1">
            <a:spLocks noChangeArrowheads="1"/>
          </p:cNvSpPr>
          <p:nvPr/>
        </p:nvSpPr>
        <p:spPr bwMode="auto">
          <a:xfrm>
            <a:off x="661988" y="5486400"/>
            <a:ext cx="3529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900FF"/>
                </a:solidFill>
                <a:latin typeface="Times" pitchFamily="-106" charset="0"/>
              </a:rPr>
              <a:t>How it runs:</a:t>
            </a:r>
          </a:p>
        </p:txBody>
      </p:sp>
      <p:sp>
        <p:nvSpPr>
          <p:cNvPr id="133150" name="Text Box 32"/>
          <p:cNvSpPr txBox="1">
            <a:spLocks noChangeArrowheads="1"/>
          </p:cNvSpPr>
          <p:nvPr/>
        </p:nvSpPr>
        <p:spPr bwMode="auto">
          <a:xfrm>
            <a:off x="3643313" y="4387850"/>
            <a:ext cx="1720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labeled by input !</a:t>
            </a:r>
          </a:p>
        </p:txBody>
      </p:sp>
      <p:sp>
        <p:nvSpPr>
          <p:cNvPr id="133151" name="Text Box 33"/>
          <p:cNvSpPr txBox="1">
            <a:spLocks noChangeArrowheads="1"/>
          </p:cNvSpPr>
          <p:nvPr/>
        </p:nvSpPr>
        <p:spPr bwMode="auto">
          <a:xfrm>
            <a:off x="2844800" y="5897563"/>
            <a:ext cx="3352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4200" b="1">
                <a:latin typeface="Courier New" pitchFamily="49" charset="0"/>
              </a:rPr>
              <a:t>100101</a:t>
            </a:r>
          </a:p>
        </p:txBody>
      </p:sp>
      <p:sp>
        <p:nvSpPr>
          <p:cNvPr id="133152" name="Text Box 34"/>
          <p:cNvSpPr txBox="1">
            <a:spLocks noChangeArrowheads="1"/>
          </p:cNvSpPr>
          <p:nvPr/>
        </p:nvSpPr>
        <p:spPr bwMode="auto">
          <a:xfrm>
            <a:off x="1143000" y="6088063"/>
            <a:ext cx="1562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input sequence</a:t>
            </a:r>
          </a:p>
        </p:txBody>
      </p:sp>
      <p:cxnSp>
        <p:nvCxnSpPr>
          <p:cNvPr id="133153" name="Straight Arrow Connector 49"/>
          <p:cNvCxnSpPr>
            <a:cxnSpLocks noChangeShapeType="1"/>
          </p:cNvCxnSpPr>
          <p:nvPr/>
        </p:nvCxnSpPr>
        <p:spPr bwMode="auto">
          <a:xfrm>
            <a:off x="2982913" y="6619875"/>
            <a:ext cx="1493837" cy="15875"/>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133154" name="Rectangle 50"/>
          <p:cNvSpPr>
            <a:spLocks noChangeArrowheads="1"/>
          </p:cNvSpPr>
          <p:nvPr/>
        </p:nvSpPr>
        <p:spPr bwMode="auto">
          <a:xfrm>
            <a:off x="1398588" y="6386513"/>
            <a:ext cx="10525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Calibri" pitchFamily="34" charset="0"/>
              </a:rPr>
              <a:t>read left-to-right</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6" name="Group 2"/>
          <p:cNvGrpSpPr>
            <a:grpSpLocks/>
          </p:cNvGrpSpPr>
          <p:nvPr/>
        </p:nvGrpSpPr>
        <p:grpSpPr bwMode="auto">
          <a:xfrm>
            <a:off x="436563" y="1108075"/>
            <a:ext cx="8218487" cy="180975"/>
            <a:chOff x="295" y="1311"/>
            <a:chExt cx="5177" cy="114"/>
          </a:xfrm>
        </p:grpSpPr>
        <p:sp>
          <p:nvSpPr>
            <p:cNvPr id="13418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418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34147" name="Text Box 5"/>
          <p:cNvSpPr txBox="1">
            <a:spLocks noChangeArrowheads="1"/>
          </p:cNvSpPr>
          <p:nvPr/>
        </p:nvSpPr>
        <p:spPr bwMode="auto">
          <a:xfrm>
            <a:off x="706438" y="2936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a:latin typeface="Times" pitchFamily="-106" charset="0"/>
              </a:rPr>
              <a:t>FSM:   </a:t>
            </a:r>
            <a:r>
              <a:rPr lang="en-US" altLang="en-US" sz="4000" i="1">
                <a:latin typeface="Times" pitchFamily="-106" charset="0"/>
              </a:rPr>
              <a:t>Finite state machine</a:t>
            </a:r>
            <a:endParaRPr lang="en-US" altLang="en-US" sz="4000">
              <a:latin typeface="Times" pitchFamily="-106" charset="0"/>
            </a:endParaRPr>
          </a:p>
        </p:txBody>
      </p:sp>
      <p:sp>
        <p:nvSpPr>
          <p:cNvPr id="134148" name="Oval 7"/>
          <p:cNvSpPr>
            <a:spLocks noChangeArrowheads="1"/>
          </p:cNvSpPr>
          <p:nvPr/>
        </p:nvSpPr>
        <p:spPr bwMode="auto">
          <a:xfrm>
            <a:off x="1600200" y="2819400"/>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4149" name="Text Box 8"/>
          <p:cNvSpPr txBox="1">
            <a:spLocks noChangeArrowheads="1"/>
          </p:cNvSpPr>
          <p:nvPr/>
        </p:nvSpPr>
        <p:spPr bwMode="auto">
          <a:xfrm>
            <a:off x="1838325" y="3344863"/>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Times" pitchFamily="-106" charset="0"/>
              </a:rPr>
              <a:t>State 0</a:t>
            </a:r>
          </a:p>
        </p:txBody>
      </p:sp>
      <p:sp>
        <p:nvSpPr>
          <p:cNvPr id="134150" name="Freeform 17"/>
          <p:cNvSpPr>
            <a:spLocks/>
          </p:cNvSpPr>
          <p:nvPr/>
        </p:nvSpPr>
        <p:spPr bwMode="auto">
          <a:xfrm>
            <a:off x="3233738" y="3810000"/>
            <a:ext cx="2819400" cy="457200"/>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51" name="Freeform 18"/>
          <p:cNvSpPr>
            <a:spLocks/>
          </p:cNvSpPr>
          <p:nvPr/>
        </p:nvSpPr>
        <p:spPr bwMode="auto">
          <a:xfrm>
            <a:off x="3200400" y="2819400"/>
            <a:ext cx="2743200" cy="45720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52" name="Text Box 20"/>
          <p:cNvSpPr txBox="1">
            <a:spLocks noChangeArrowheads="1"/>
          </p:cNvSpPr>
          <p:nvPr/>
        </p:nvSpPr>
        <p:spPr bwMode="auto">
          <a:xfrm>
            <a:off x="2406650" y="1720850"/>
            <a:ext cx="1582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0</a:t>
            </a:r>
          </a:p>
        </p:txBody>
      </p:sp>
      <p:sp>
        <p:nvSpPr>
          <p:cNvPr id="134153" name="Freeform 24"/>
          <p:cNvSpPr>
            <a:spLocks/>
          </p:cNvSpPr>
          <p:nvPr/>
        </p:nvSpPr>
        <p:spPr bwMode="auto">
          <a:xfrm>
            <a:off x="1825625" y="1939925"/>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54" name="Freeform 26"/>
          <p:cNvSpPr>
            <a:spLocks/>
          </p:cNvSpPr>
          <p:nvPr/>
        </p:nvSpPr>
        <p:spPr bwMode="auto">
          <a:xfrm>
            <a:off x="1403350" y="3429000"/>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55" name="Text Box 33"/>
          <p:cNvSpPr txBox="1">
            <a:spLocks noChangeArrowheads="1"/>
          </p:cNvSpPr>
          <p:nvPr/>
        </p:nvSpPr>
        <p:spPr bwMode="auto">
          <a:xfrm>
            <a:off x="1951038" y="5913438"/>
            <a:ext cx="3352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4200" b="1">
                <a:latin typeface="Courier New" pitchFamily="49" charset="0"/>
              </a:rPr>
              <a:t>0010111</a:t>
            </a:r>
          </a:p>
        </p:txBody>
      </p:sp>
      <p:sp>
        <p:nvSpPr>
          <p:cNvPr id="134156" name="Text Box 34"/>
          <p:cNvSpPr txBox="1">
            <a:spLocks noChangeArrowheads="1"/>
          </p:cNvSpPr>
          <p:nvPr/>
        </p:nvSpPr>
        <p:spPr bwMode="auto">
          <a:xfrm>
            <a:off x="160338" y="5978525"/>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another input sequence</a:t>
            </a:r>
          </a:p>
        </p:txBody>
      </p:sp>
      <p:grpSp>
        <p:nvGrpSpPr>
          <p:cNvPr id="134157" name="Group 35"/>
          <p:cNvGrpSpPr>
            <a:grpSpLocks/>
          </p:cNvGrpSpPr>
          <p:nvPr/>
        </p:nvGrpSpPr>
        <p:grpSpPr bwMode="auto">
          <a:xfrm>
            <a:off x="8391525" y="6061075"/>
            <a:ext cx="479425" cy="522288"/>
            <a:chOff x="2928" y="1051"/>
            <a:chExt cx="840" cy="957"/>
          </a:xfrm>
        </p:grpSpPr>
        <p:sp>
          <p:nvSpPr>
            <p:cNvPr id="134169" name="Freeform 36"/>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4170" name="Oval 3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4171" name="Oval 3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4172" name="Oval 3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4173" name="Oval 4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4174" name="Oval 4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4175" name="Oval 4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4176" name="Oval 4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4177" name="AutoShape 4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4178" name="Freeform 4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4179" name="Freeform 4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4180" name="Freeform 4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4181" name="Freeform 4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4158" name="Text Box 49"/>
          <p:cNvSpPr txBox="1">
            <a:spLocks noChangeArrowheads="1"/>
          </p:cNvSpPr>
          <p:nvPr/>
        </p:nvSpPr>
        <p:spPr bwMode="auto">
          <a:xfrm>
            <a:off x="5378450" y="597376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a:solidFill>
                  <a:srgbClr val="0900FF"/>
                </a:solidFill>
                <a:latin typeface="Comic Sans MS" pitchFamily="66" charset="0"/>
              </a:rPr>
              <a:t>What does each state MEAN ? </a:t>
            </a:r>
          </a:p>
        </p:txBody>
      </p:sp>
      <p:sp>
        <p:nvSpPr>
          <p:cNvPr id="134159" name="Oval 50"/>
          <p:cNvSpPr>
            <a:spLocks noChangeArrowheads="1"/>
          </p:cNvSpPr>
          <p:nvPr/>
        </p:nvSpPr>
        <p:spPr bwMode="auto">
          <a:xfrm>
            <a:off x="6019800" y="2743200"/>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4160" name="Text Box 51"/>
          <p:cNvSpPr txBox="1">
            <a:spLocks noChangeArrowheads="1"/>
          </p:cNvSpPr>
          <p:nvPr/>
        </p:nvSpPr>
        <p:spPr bwMode="auto">
          <a:xfrm>
            <a:off x="6259513" y="3265488"/>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Times" pitchFamily="-106" charset="0"/>
              </a:rPr>
              <a:t>State 1</a:t>
            </a:r>
          </a:p>
        </p:txBody>
      </p:sp>
      <p:sp>
        <p:nvSpPr>
          <p:cNvPr id="134161" name="Text Box 52"/>
          <p:cNvSpPr txBox="1">
            <a:spLocks noChangeArrowheads="1"/>
          </p:cNvSpPr>
          <p:nvPr/>
        </p:nvSpPr>
        <p:spPr bwMode="auto">
          <a:xfrm>
            <a:off x="5378450" y="633571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a:solidFill>
                  <a:srgbClr val="0900FF"/>
                </a:solidFill>
                <a:latin typeface="Comic Sans MS" pitchFamily="66" charset="0"/>
              </a:rPr>
              <a:t>What does this FSM do overall?</a:t>
            </a:r>
          </a:p>
        </p:txBody>
      </p:sp>
      <p:sp>
        <p:nvSpPr>
          <p:cNvPr id="134162" name="Text Box 55"/>
          <p:cNvSpPr txBox="1">
            <a:spLocks noChangeArrowheads="1"/>
          </p:cNvSpPr>
          <p:nvPr/>
        </p:nvSpPr>
        <p:spPr bwMode="auto">
          <a:xfrm>
            <a:off x="6931025" y="1641475"/>
            <a:ext cx="158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0</a:t>
            </a:r>
          </a:p>
        </p:txBody>
      </p:sp>
      <p:sp>
        <p:nvSpPr>
          <p:cNvPr id="134163" name="Freeform 56"/>
          <p:cNvSpPr>
            <a:spLocks/>
          </p:cNvSpPr>
          <p:nvPr/>
        </p:nvSpPr>
        <p:spPr bwMode="auto">
          <a:xfrm>
            <a:off x="6340475" y="1843088"/>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164" name="Text Box 57"/>
          <p:cNvSpPr txBox="1">
            <a:spLocks noChangeArrowheads="1"/>
          </p:cNvSpPr>
          <p:nvPr/>
        </p:nvSpPr>
        <p:spPr bwMode="auto">
          <a:xfrm>
            <a:off x="3841750" y="4249738"/>
            <a:ext cx="1550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1</a:t>
            </a:r>
          </a:p>
        </p:txBody>
      </p:sp>
      <p:sp>
        <p:nvSpPr>
          <p:cNvPr id="134165" name="Text Box 58"/>
          <p:cNvSpPr txBox="1">
            <a:spLocks noChangeArrowheads="1"/>
          </p:cNvSpPr>
          <p:nvPr/>
        </p:nvSpPr>
        <p:spPr bwMode="auto">
          <a:xfrm>
            <a:off x="3841750" y="2460625"/>
            <a:ext cx="1550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1</a:t>
            </a:r>
          </a:p>
        </p:txBody>
      </p:sp>
      <p:sp>
        <p:nvSpPr>
          <p:cNvPr id="134166" name="Oval 59"/>
          <p:cNvSpPr>
            <a:spLocks noChangeArrowheads="1"/>
          </p:cNvSpPr>
          <p:nvPr/>
        </p:nvSpPr>
        <p:spPr bwMode="auto">
          <a:xfrm>
            <a:off x="6103938" y="2825750"/>
            <a:ext cx="1390650" cy="138906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134167" name="Straight Arrow Connector 39"/>
          <p:cNvCxnSpPr>
            <a:cxnSpLocks noChangeShapeType="1"/>
            <a:endCxn id="134155" idx="2"/>
          </p:cNvCxnSpPr>
          <p:nvPr/>
        </p:nvCxnSpPr>
        <p:spPr bwMode="auto">
          <a:xfrm>
            <a:off x="2133600" y="6629400"/>
            <a:ext cx="1493838" cy="15875"/>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134168" name="Rectangle 40"/>
          <p:cNvSpPr>
            <a:spLocks noChangeArrowheads="1"/>
          </p:cNvSpPr>
          <p:nvPr/>
        </p:nvSpPr>
        <p:spPr bwMode="auto">
          <a:xfrm>
            <a:off x="327025" y="6464300"/>
            <a:ext cx="1163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Calibri" pitchFamily="34" charset="0"/>
              </a:rPr>
              <a:t>always left-to-right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6"/>
          <p:cNvSpPr txBox="1">
            <a:spLocks noChangeArrowheads="1"/>
          </p:cNvSpPr>
          <p:nvPr/>
        </p:nvSpPr>
        <p:spPr bwMode="auto">
          <a:xfrm>
            <a:off x="228601" y="2681069"/>
            <a:ext cx="5105400" cy="369332"/>
          </a:xfrm>
          <a:prstGeom prst="rect">
            <a:avLst/>
          </a:prstGeom>
          <a:solidFill>
            <a:srgbClr val="CCFFCC"/>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smtClean="0">
                <a:latin typeface="Cambria" panose="02040503050406030204" pitchFamily="18" charset="0"/>
              </a:rPr>
              <a:t>List three different inputs that this FSM </a:t>
            </a:r>
            <a:r>
              <a:rPr lang="en-US" altLang="en-US" sz="1800" b="1" i="1" dirty="0" smtClean="0">
                <a:solidFill>
                  <a:srgbClr val="06A606"/>
                </a:solidFill>
                <a:latin typeface="Cambria" panose="02040503050406030204" pitchFamily="18" charset="0"/>
              </a:rPr>
              <a:t>accepts</a:t>
            </a:r>
            <a:r>
              <a:rPr lang="en-US" altLang="en-US" sz="1800" dirty="0">
                <a:latin typeface="Cambria" panose="02040503050406030204" pitchFamily="18" charset="0"/>
              </a:rPr>
              <a:t>:</a:t>
            </a:r>
          </a:p>
        </p:txBody>
      </p:sp>
      <p:sp>
        <p:nvSpPr>
          <p:cNvPr id="21508" name="Oval 7"/>
          <p:cNvSpPr>
            <a:spLocks noChangeArrowheads="1"/>
          </p:cNvSpPr>
          <p:nvPr/>
        </p:nvSpPr>
        <p:spPr bwMode="auto">
          <a:xfrm>
            <a:off x="1409794" y="121753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09" name="Text Box 8"/>
          <p:cNvSpPr txBox="1">
            <a:spLocks noChangeArrowheads="1"/>
          </p:cNvSpPr>
          <p:nvPr/>
        </p:nvSpPr>
        <p:spPr bwMode="auto">
          <a:xfrm>
            <a:off x="1541910" y="1387983"/>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s0</a:t>
            </a:r>
          </a:p>
        </p:txBody>
      </p:sp>
      <p:sp>
        <p:nvSpPr>
          <p:cNvPr id="21510" name="Oval 9"/>
          <p:cNvSpPr>
            <a:spLocks noChangeArrowheads="1"/>
          </p:cNvSpPr>
          <p:nvPr/>
        </p:nvSpPr>
        <p:spPr bwMode="auto">
          <a:xfrm>
            <a:off x="3364006" y="980997"/>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1" name="Text Box 10"/>
          <p:cNvSpPr txBox="1">
            <a:spLocks noChangeArrowheads="1"/>
          </p:cNvSpPr>
          <p:nvPr/>
        </p:nvSpPr>
        <p:spPr bwMode="auto">
          <a:xfrm>
            <a:off x="3496122" y="1151445"/>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s1</a:t>
            </a:r>
          </a:p>
        </p:txBody>
      </p:sp>
      <p:sp>
        <p:nvSpPr>
          <p:cNvPr id="21512" name="Oval 11"/>
          <p:cNvSpPr>
            <a:spLocks noChangeArrowheads="1"/>
          </p:cNvSpPr>
          <p:nvPr/>
        </p:nvSpPr>
        <p:spPr bwMode="auto">
          <a:xfrm>
            <a:off x="3294156" y="920672"/>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3" name="Text Box 12"/>
          <p:cNvSpPr txBox="1">
            <a:spLocks noChangeArrowheads="1"/>
          </p:cNvSpPr>
          <p:nvPr/>
        </p:nvSpPr>
        <p:spPr bwMode="auto">
          <a:xfrm>
            <a:off x="5338856" y="1320722"/>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21514" name="Text Box 13"/>
          <p:cNvSpPr txBox="1">
            <a:spLocks noChangeArrowheads="1"/>
          </p:cNvSpPr>
          <p:nvPr/>
        </p:nvSpPr>
        <p:spPr bwMode="auto">
          <a:xfrm>
            <a:off x="2500406" y="1020685"/>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21515" name="Freeform 15"/>
          <p:cNvSpPr>
            <a:spLocks/>
          </p:cNvSpPr>
          <p:nvPr/>
        </p:nvSpPr>
        <p:spPr bwMode="auto">
          <a:xfrm>
            <a:off x="5153119" y="1444547"/>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6" name="Oval 17"/>
          <p:cNvSpPr>
            <a:spLocks noChangeArrowheads="1"/>
          </p:cNvSpPr>
          <p:nvPr/>
        </p:nvSpPr>
        <p:spPr bwMode="auto">
          <a:xfrm>
            <a:off x="1333594" y="1161972"/>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7" name="Line 18"/>
          <p:cNvSpPr>
            <a:spLocks noChangeShapeType="1"/>
          </p:cNvSpPr>
          <p:nvPr/>
        </p:nvSpPr>
        <p:spPr bwMode="auto">
          <a:xfrm flipV="1">
            <a:off x="2160681" y="1242935"/>
            <a:ext cx="1135063" cy="319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8" name="Oval 19"/>
          <p:cNvSpPr>
            <a:spLocks noChangeArrowheads="1"/>
          </p:cNvSpPr>
          <p:nvPr/>
        </p:nvSpPr>
        <p:spPr bwMode="auto">
          <a:xfrm>
            <a:off x="5000719" y="1869997"/>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9" name="Text Box 20"/>
          <p:cNvSpPr txBox="1">
            <a:spLocks noChangeArrowheads="1"/>
          </p:cNvSpPr>
          <p:nvPr/>
        </p:nvSpPr>
        <p:spPr bwMode="auto">
          <a:xfrm>
            <a:off x="5132835" y="2040445"/>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s2</a:t>
            </a:r>
          </a:p>
        </p:txBody>
      </p:sp>
      <p:sp>
        <p:nvSpPr>
          <p:cNvPr id="21520" name="Line 21"/>
          <p:cNvSpPr>
            <a:spLocks noChangeShapeType="1"/>
          </p:cNvSpPr>
          <p:nvPr/>
        </p:nvSpPr>
        <p:spPr bwMode="auto">
          <a:xfrm>
            <a:off x="4048219" y="1511222"/>
            <a:ext cx="990600" cy="571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3" name="Text Box 24"/>
          <p:cNvSpPr txBox="1">
            <a:spLocks noChangeArrowheads="1"/>
          </p:cNvSpPr>
          <p:nvPr/>
        </p:nvSpPr>
        <p:spPr bwMode="auto">
          <a:xfrm>
            <a:off x="4424456" y="1371522"/>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21524" name="Freeform 27"/>
          <p:cNvSpPr>
            <a:spLocks/>
          </p:cNvSpPr>
          <p:nvPr/>
        </p:nvSpPr>
        <p:spPr bwMode="auto">
          <a:xfrm>
            <a:off x="1147856" y="1385810"/>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0" name="Line 35"/>
          <p:cNvSpPr>
            <a:spLocks noChangeShapeType="1"/>
          </p:cNvSpPr>
          <p:nvPr/>
        </p:nvSpPr>
        <p:spPr bwMode="auto">
          <a:xfrm flipH="1">
            <a:off x="2160681" y="1420735"/>
            <a:ext cx="1092200"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1" name="Text Box 36"/>
          <p:cNvSpPr txBox="1">
            <a:spLocks noChangeArrowheads="1"/>
          </p:cNvSpPr>
          <p:nvPr/>
        </p:nvSpPr>
        <p:spPr bwMode="auto">
          <a:xfrm>
            <a:off x="2597244" y="1501697"/>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31" name="Text Box 6"/>
          <p:cNvSpPr txBox="1">
            <a:spLocks noChangeArrowheads="1"/>
          </p:cNvSpPr>
          <p:nvPr/>
        </p:nvSpPr>
        <p:spPr bwMode="auto">
          <a:xfrm>
            <a:off x="381000" y="4026731"/>
            <a:ext cx="3389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i="1" dirty="0" smtClean="0">
                <a:latin typeface="Cambria" panose="02040503050406030204" pitchFamily="18" charset="0"/>
              </a:rPr>
              <a:t>In general</a:t>
            </a:r>
            <a:r>
              <a:rPr lang="en-US" altLang="en-US" sz="1800" dirty="0" smtClean="0">
                <a:latin typeface="Cambria" panose="02040503050406030204" pitchFamily="18" charset="0"/>
              </a:rPr>
              <a:t>, what English phrase describes the </a:t>
            </a:r>
            <a:r>
              <a:rPr lang="en-US" altLang="en-US" sz="1800" b="1" i="1" dirty="0" smtClean="0">
                <a:latin typeface="Cambria" panose="02040503050406030204" pitchFamily="18" charset="0"/>
              </a:rPr>
              <a:t>accepted inputs</a:t>
            </a:r>
            <a:r>
              <a:rPr lang="en-US" altLang="en-US" sz="1800" dirty="0" smtClean="0">
                <a:latin typeface="Cambria" panose="02040503050406030204" pitchFamily="18" charset="0"/>
              </a:rPr>
              <a:t>? </a:t>
            </a:r>
            <a:endParaRPr lang="en-US" altLang="en-US" sz="1800" dirty="0">
              <a:latin typeface="Cambria" panose="02040503050406030204" pitchFamily="18" charset="0"/>
            </a:endParaRPr>
          </a:p>
        </p:txBody>
      </p:sp>
      <p:sp>
        <p:nvSpPr>
          <p:cNvPr id="32" name="Text Box 6"/>
          <p:cNvSpPr txBox="1">
            <a:spLocks noChangeArrowheads="1"/>
          </p:cNvSpPr>
          <p:nvPr/>
        </p:nvSpPr>
        <p:spPr bwMode="auto">
          <a:xfrm>
            <a:off x="268287" y="4957737"/>
            <a:ext cx="3846513" cy="646331"/>
          </a:xfrm>
          <a:prstGeom prst="rect">
            <a:avLst/>
          </a:prstGeom>
          <a:solidFill>
            <a:schemeClr val="bg1">
              <a:lumMod val="85000"/>
            </a:schemeClr>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smtClean="0">
                <a:latin typeface="Cambria" panose="02040503050406030204" pitchFamily="18" charset="0"/>
              </a:rPr>
              <a:t>What does each state say about the </a:t>
            </a:r>
            <a:r>
              <a:rPr lang="en-US" altLang="en-US" sz="1800" b="1" i="1" dirty="0" smtClean="0">
                <a:solidFill>
                  <a:srgbClr val="0900FF"/>
                </a:solidFill>
                <a:latin typeface="Cambria" panose="02040503050406030204" pitchFamily="18" charset="0"/>
              </a:rPr>
              <a:t>current state </a:t>
            </a:r>
            <a:r>
              <a:rPr lang="en-US" altLang="en-US" sz="1800" dirty="0" smtClean="0">
                <a:latin typeface="Cambria" panose="02040503050406030204" pitchFamily="18" charset="0"/>
              </a:rPr>
              <a:t>of the input?!?</a:t>
            </a:r>
            <a:endParaRPr lang="en-US" altLang="en-US" sz="1800" dirty="0">
              <a:latin typeface="Cambria" panose="02040503050406030204" pitchFamily="18" charset="0"/>
            </a:endParaRPr>
          </a:p>
        </p:txBody>
      </p:sp>
      <p:cxnSp>
        <p:nvCxnSpPr>
          <p:cNvPr id="3" name="Straight Connector 2"/>
          <p:cNvCxnSpPr/>
          <p:nvPr/>
        </p:nvCxnSpPr>
        <p:spPr bwMode="auto">
          <a:xfrm>
            <a:off x="271463" y="3165765"/>
            <a:ext cx="8034337" cy="0"/>
          </a:xfrm>
          <a:prstGeom prst="line">
            <a:avLst/>
          </a:prstGeom>
          <a:no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304800" y="3883870"/>
            <a:ext cx="8034337" cy="0"/>
          </a:xfrm>
          <a:prstGeom prst="line">
            <a:avLst/>
          </a:prstGeom>
          <a:no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304800" y="4782002"/>
            <a:ext cx="8034337" cy="0"/>
          </a:xfrm>
          <a:prstGeom prst="line">
            <a:avLst/>
          </a:prstGeom>
          <a:noFill/>
          <a:ln w="9525" cap="flat" cmpd="sng" algn="ctr">
            <a:solidFill>
              <a:schemeClr val="tx1"/>
            </a:solidFill>
            <a:prstDash val="solid"/>
            <a:round/>
            <a:headEnd type="none" w="med" len="med"/>
            <a:tailEnd type="none" w="med" len="med"/>
          </a:ln>
          <a:effectLst/>
        </p:spPr>
      </p:cxnSp>
      <p:sp>
        <p:nvSpPr>
          <p:cNvPr id="37" name="Text Box 8"/>
          <p:cNvSpPr txBox="1">
            <a:spLocks noChangeArrowheads="1"/>
          </p:cNvSpPr>
          <p:nvPr/>
        </p:nvSpPr>
        <p:spPr bwMode="auto">
          <a:xfrm>
            <a:off x="4284439" y="4996353"/>
            <a:ext cx="23650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smtClean="0">
                <a:latin typeface="Cambria" panose="02040503050406030204" pitchFamily="18" charset="0"/>
              </a:rPr>
              <a:t>s0 means…</a:t>
            </a:r>
            <a:endParaRPr lang="en-US" altLang="en-US" sz="1400" dirty="0">
              <a:latin typeface="Cambria" panose="02040503050406030204" pitchFamily="18" charset="0"/>
            </a:endParaRPr>
          </a:p>
        </p:txBody>
      </p:sp>
      <p:sp>
        <p:nvSpPr>
          <p:cNvPr id="38" name="Text Box 8"/>
          <p:cNvSpPr txBox="1">
            <a:spLocks noChangeArrowheads="1"/>
          </p:cNvSpPr>
          <p:nvPr/>
        </p:nvSpPr>
        <p:spPr bwMode="auto">
          <a:xfrm>
            <a:off x="4285675" y="5301153"/>
            <a:ext cx="23650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smtClean="0">
                <a:latin typeface="Cambria" panose="02040503050406030204" pitchFamily="18" charset="0"/>
              </a:rPr>
              <a:t>s1 means…</a:t>
            </a:r>
            <a:endParaRPr lang="en-US" altLang="en-US" sz="1400" dirty="0">
              <a:latin typeface="Cambria" panose="02040503050406030204" pitchFamily="18" charset="0"/>
            </a:endParaRPr>
          </a:p>
        </p:txBody>
      </p:sp>
      <p:sp>
        <p:nvSpPr>
          <p:cNvPr id="39" name="Text Box 8"/>
          <p:cNvSpPr txBox="1">
            <a:spLocks noChangeArrowheads="1"/>
          </p:cNvSpPr>
          <p:nvPr/>
        </p:nvSpPr>
        <p:spPr bwMode="auto">
          <a:xfrm>
            <a:off x="6647875" y="4996353"/>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smtClean="0">
                <a:latin typeface="Cambria" panose="02040503050406030204" pitchFamily="18" charset="0"/>
              </a:rPr>
              <a:t>s2 means…</a:t>
            </a:r>
            <a:endParaRPr lang="en-US" altLang="en-US" sz="1400" dirty="0">
              <a:latin typeface="Cambria" panose="02040503050406030204" pitchFamily="18" charset="0"/>
            </a:endParaRPr>
          </a:p>
        </p:txBody>
      </p:sp>
      <p:sp>
        <p:nvSpPr>
          <p:cNvPr id="5" name="Rectangle 4"/>
          <p:cNvSpPr/>
          <p:nvPr/>
        </p:nvSpPr>
        <p:spPr>
          <a:xfrm>
            <a:off x="3989871" y="4027232"/>
            <a:ext cx="2487129" cy="276999"/>
          </a:xfrm>
          <a:prstGeom prst="rect">
            <a:avLst/>
          </a:prstGeom>
        </p:spPr>
        <p:txBody>
          <a:bodyPr wrap="none">
            <a:spAutoFit/>
          </a:bodyPr>
          <a:lstStyle/>
          <a:p>
            <a:r>
              <a:rPr lang="en-US" altLang="en-US" sz="1200" dirty="0" smtClean="0">
                <a:solidFill>
                  <a:srgbClr val="000000"/>
                </a:solidFill>
                <a:latin typeface="Cambria" panose="02040503050406030204" pitchFamily="18" charset="0"/>
              </a:rPr>
              <a:t>This machine accepts strings that…</a:t>
            </a:r>
            <a:endParaRPr lang="en-US" sz="1200" dirty="0"/>
          </a:p>
        </p:txBody>
      </p:sp>
      <p:sp>
        <p:nvSpPr>
          <p:cNvPr id="34" name="Oval 19"/>
          <p:cNvSpPr>
            <a:spLocks noChangeArrowheads="1"/>
          </p:cNvSpPr>
          <p:nvPr/>
        </p:nvSpPr>
        <p:spPr bwMode="auto">
          <a:xfrm>
            <a:off x="6839766" y="1473122"/>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1" name="Text Box 13"/>
          <p:cNvSpPr txBox="1">
            <a:spLocks noChangeArrowheads="1"/>
          </p:cNvSpPr>
          <p:nvPr/>
        </p:nvSpPr>
        <p:spPr bwMode="auto">
          <a:xfrm>
            <a:off x="6036491" y="1491017"/>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42" name="Line 18"/>
          <p:cNvSpPr>
            <a:spLocks noChangeShapeType="1"/>
          </p:cNvSpPr>
          <p:nvPr/>
        </p:nvSpPr>
        <p:spPr bwMode="auto">
          <a:xfrm flipV="1">
            <a:off x="5696766" y="1713267"/>
            <a:ext cx="1135063" cy="319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35"/>
          <p:cNvSpPr>
            <a:spLocks noChangeShapeType="1"/>
          </p:cNvSpPr>
          <p:nvPr/>
        </p:nvSpPr>
        <p:spPr bwMode="auto">
          <a:xfrm flipH="1">
            <a:off x="5696766" y="1891067"/>
            <a:ext cx="1092200"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Text Box 36"/>
          <p:cNvSpPr txBox="1">
            <a:spLocks noChangeArrowheads="1"/>
          </p:cNvSpPr>
          <p:nvPr/>
        </p:nvSpPr>
        <p:spPr bwMode="auto">
          <a:xfrm>
            <a:off x="6133329" y="1972029"/>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45" name="Text Box 12"/>
          <p:cNvSpPr txBox="1">
            <a:spLocks noChangeArrowheads="1"/>
          </p:cNvSpPr>
          <p:nvPr/>
        </p:nvSpPr>
        <p:spPr bwMode="auto">
          <a:xfrm>
            <a:off x="7220574" y="914400"/>
            <a:ext cx="323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endParaRPr lang="en-US" altLang="en-US">
              <a:latin typeface="Comic Sans MS" pitchFamily="66" charset="0"/>
            </a:endParaRPr>
          </a:p>
        </p:txBody>
      </p:sp>
      <p:sp>
        <p:nvSpPr>
          <p:cNvPr id="46" name="Freeform 15"/>
          <p:cNvSpPr>
            <a:spLocks/>
          </p:cNvSpPr>
          <p:nvPr/>
        </p:nvSpPr>
        <p:spPr bwMode="auto">
          <a:xfrm>
            <a:off x="7011506" y="1040457"/>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Text Box 20"/>
          <p:cNvSpPr txBox="1">
            <a:spLocks noChangeArrowheads="1"/>
          </p:cNvSpPr>
          <p:nvPr/>
        </p:nvSpPr>
        <p:spPr bwMode="auto">
          <a:xfrm>
            <a:off x="6992266" y="1625522"/>
            <a:ext cx="3864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s3</a:t>
            </a:r>
          </a:p>
        </p:txBody>
      </p:sp>
      <p:sp>
        <p:nvSpPr>
          <p:cNvPr id="48" name="Text Box 8"/>
          <p:cNvSpPr txBox="1">
            <a:spLocks noChangeArrowheads="1"/>
          </p:cNvSpPr>
          <p:nvPr/>
        </p:nvSpPr>
        <p:spPr bwMode="auto">
          <a:xfrm>
            <a:off x="6647875" y="5301153"/>
            <a:ext cx="129539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smtClean="0">
                <a:latin typeface="Cambria" panose="02040503050406030204" pitchFamily="18" charset="0"/>
              </a:rPr>
              <a:t>s3 means…</a:t>
            </a:r>
            <a:endParaRPr lang="en-US" altLang="en-US" sz="1400" dirty="0">
              <a:latin typeface="Cambria" panose="02040503050406030204" pitchFamily="18" charset="0"/>
            </a:endParaRPr>
          </a:p>
        </p:txBody>
      </p:sp>
      <p:sp>
        <p:nvSpPr>
          <p:cNvPr id="49" name="Text Box 6"/>
          <p:cNvSpPr txBox="1">
            <a:spLocks noChangeArrowheads="1"/>
          </p:cNvSpPr>
          <p:nvPr/>
        </p:nvSpPr>
        <p:spPr bwMode="auto">
          <a:xfrm>
            <a:off x="685800" y="6001435"/>
            <a:ext cx="5715000" cy="646331"/>
          </a:xfrm>
          <a:prstGeom prst="rect">
            <a:avLst/>
          </a:prstGeom>
          <a:solidFill>
            <a:schemeClr val="bg1"/>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smtClean="0">
                <a:latin typeface="Cambria" panose="02040503050406030204" pitchFamily="18" charset="0"/>
              </a:rPr>
              <a:t>Could you get the same behavior with </a:t>
            </a:r>
            <a:r>
              <a:rPr lang="en-US" altLang="en-US" sz="1800" i="1" dirty="0" smtClean="0">
                <a:latin typeface="Cambria" panose="02040503050406030204" pitchFamily="18" charset="0"/>
              </a:rPr>
              <a:t>fewer</a:t>
            </a:r>
            <a:r>
              <a:rPr lang="en-US" altLang="en-US" sz="1800" dirty="0" smtClean="0">
                <a:latin typeface="Cambria" panose="02040503050406030204" pitchFamily="18" charset="0"/>
              </a:rPr>
              <a:t> states? What's the </a:t>
            </a:r>
            <a:r>
              <a:rPr lang="en-US" altLang="en-US" sz="1800" b="1" i="1" dirty="0" smtClean="0">
                <a:solidFill>
                  <a:srgbClr val="0000FF"/>
                </a:solidFill>
                <a:latin typeface="Cambria" panose="02040503050406030204" pitchFamily="18" charset="0"/>
              </a:rPr>
              <a:t>minimum</a:t>
            </a:r>
            <a:r>
              <a:rPr lang="en-US" altLang="en-US" sz="1800" dirty="0" smtClean="0">
                <a:solidFill>
                  <a:srgbClr val="0000FF"/>
                </a:solidFill>
                <a:latin typeface="Cambria" panose="02040503050406030204" pitchFamily="18" charset="0"/>
              </a:rPr>
              <a:t> </a:t>
            </a:r>
            <a:r>
              <a:rPr lang="en-US" altLang="en-US" sz="1800" dirty="0" smtClean="0">
                <a:latin typeface="Cambria" panose="02040503050406030204" pitchFamily="18" charset="0"/>
              </a:rPr>
              <a:t># possible? How do you </a:t>
            </a:r>
            <a:r>
              <a:rPr lang="en-US" altLang="en-US" sz="1800" dirty="0">
                <a:latin typeface="Cambria" panose="02040503050406030204" pitchFamily="18" charset="0"/>
              </a:rPr>
              <a:t>know</a:t>
            </a:r>
            <a:r>
              <a:rPr lang="en-US" altLang="en-US" sz="1800" dirty="0" smtClean="0">
                <a:latin typeface="Cambria" panose="02040503050406030204" pitchFamily="18" charset="0"/>
              </a:rPr>
              <a:t>?</a:t>
            </a:r>
            <a:endParaRPr lang="en-US" altLang="en-US" sz="1800" dirty="0">
              <a:latin typeface="Cambria" panose="02040503050406030204" pitchFamily="18" charset="0"/>
            </a:endParaRPr>
          </a:p>
        </p:txBody>
      </p:sp>
      <p:sp>
        <p:nvSpPr>
          <p:cNvPr id="50" name="Text Box 8"/>
          <p:cNvSpPr txBox="1">
            <a:spLocks noChangeArrowheads="1"/>
          </p:cNvSpPr>
          <p:nvPr/>
        </p:nvSpPr>
        <p:spPr bwMode="auto">
          <a:xfrm>
            <a:off x="7391400" y="5955268"/>
            <a:ext cx="1524000" cy="738664"/>
          </a:xfrm>
          <a:prstGeom prst="rect">
            <a:avLst/>
          </a:prstGeom>
          <a:solidFill>
            <a:srgbClr val="CCECFF"/>
          </a:solidFill>
          <a:ln>
            <a:noFill/>
          </a:ln>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dirty="0" smtClean="0">
                <a:solidFill>
                  <a:srgbClr val="0000FF"/>
                </a:solidFill>
                <a:latin typeface="Cambria" panose="02040503050406030204" pitchFamily="18" charset="0"/>
              </a:rPr>
              <a:t>Hint</a:t>
            </a:r>
            <a:r>
              <a:rPr lang="en-US" altLang="en-US" sz="1400" dirty="0" smtClean="0">
                <a:latin typeface="Cambria" panose="02040503050406030204" pitchFamily="18" charset="0"/>
              </a:rPr>
              <a:t>: find a string that </a:t>
            </a:r>
            <a:r>
              <a:rPr lang="en-US" altLang="en-US" sz="1400" b="1" i="1" dirty="0" smtClean="0">
                <a:latin typeface="Cambria" panose="02040503050406030204" pitchFamily="18" charset="0"/>
              </a:rPr>
              <a:t>has </a:t>
            </a:r>
            <a:r>
              <a:rPr lang="en-US" altLang="en-US" sz="1400" dirty="0" smtClean="0">
                <a:latin typeface="Cambria" panose="02040503050406030204" pitchFamily="18" charset="0"/>
              </a:rPr>
              <a:t> to be in each state!</a:t>
            </a:r>
            <a:endParaRPr lang="en-US" altLang="en-US" sz="1400" dirty="0">
              <a:latin typeface="Cambria" panose="02040503050406030204" pitchFamily="18" charset="0"/>
            </a:endParaRPr>
          </a:p>
        </p:txBody>
      </p:sp>
      <p:cxnSp>
        <p:nvCxnSpPr>
          <p:cNvPr id="51" name="Straight Connector 50"/>
          <p:cNvCxnSpPr/>
          <p:nvPr/>
        </p:nvCxnSpPr>
        <p:spPr bwMode="auto">
          <a:xfrm>
            <a:off x="304800" y="5791200"/>
            <a:ext cx="8034337" cy="0"/>
          </a:xfrm>
          <a:prstGeom prst="line">
            <a:avLst/>
          </a:prstGeom>
          <a:noFill/>
          <a:ln w="9525" cap="flat" cmpd="sng" algn="ctr">
            <a:solidFill>
              <a:schemeClr val="tx1"/>
            </a:solidFill>
            <a:prstDash val="solid"/>
            <a:round/>
            <a:headEnd type="none" w="med" len="med"/>
            <a:tailEnd type="none" w="med" len="med"/>
          </a:ln>
          <a:effectLst/>
        </p:spPr>
      </p:cxnSp>
      <p:sp>
        <p:nvSpPr>
          <p:cNvPr id="2" name="Rectangle 1"/>
          <p:cNvSpPr/>
          <p:nvPr/>
        </p:nvSpPr>
        <p:spPr>
          <a:xfrm>
            <a:off x="152400" y="6170712"/>
            <a:ext cx="617289" cy="307777"/>
          </a:xfrm>
          <a:prstGeom prst="rect">
            <a:avLst/>
          </a:prstGeom>
          <a:solidFill>
            <a:schemeClr val="bg1"/>
          </a:solidFill>
        </p:spPr>
        <p:txBody>
          <a:bodyPr wrap="none">
            <a:spAutoFit/>
          </a:bodyPr>
          <a:lstStyle/>
          <a:p>
            <a:r>
              <a:rPr lang="en-US" altLang="en-US" sz="1400" dirty="0">
                <a:solidFill>
                  <a:srgbClr val="000000"/>
                </a:solidFill>
                <a:latin typeface="Calibri"/>
                <a:cs typeface="Calibri"/>
              </a:rPr>
              <a:t>Extra!</a:t>
            </a:r>
            <a:endParaRPr lang="en-US">
              <a:latin typeface="Calibri"/>
              <a:cs typeface="Calibri"/>
            </a:endParaRPr>
          </a:p>
        </p:txBody>
      </p:sp>
      <p:sp>
        <p:nvSpPr>
          <p:cNvPr id="52" name="Text Box 2"/>
          <p:cNvSpPr txBox="1">
            <a:spLocks noChangeArrowheads="1"/>
          </p:cNvSpPr>
          <p:nvPr/>
        </p:nvSpPr>
        <p:spPr bwMode="auto">
          <a:xfrm>
            <a:off x="4150242" y="237624"/>
            <a:ext cx="4823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100" i="1" dirty="0" smtClean="0">
                <a:latin typeface="Cambria" panose="02040503050406030204" pitchFamily="18" charset="0"/>
              </a:rPr>
              <a:t>Try this on the back page first…</a:t>
            </a:r>
            <a:endParaRPr lang="en-US" altLang="en-US" sz="2100" i="1" dirty="0">
              <a:latin typeface="Cambria" panose="02040503050406030204" pitchFamily="18" charset="0"/>
            </a:endParaRPr>
          </a:p>
        </p:txBody>
      </p:sp>
      <p:sp>
        <p:nvSpPr>
          <p:cNvPr id="53" name="Text Box 12"/>
          <p:cNvSpPr txBox="1">
            <a:spLocks noChangeArrowheads="1"/>
          </p:cNvSpPr>
          <p:nvPr/>
        </p:nvSpPr>
        <p:spPr bwMode="auto">
          <a:xfrm>
            <a:off x="1752600" y="63269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54" name="Freeform 15"/>
          <p:cNvSpPr>
            <a:spLocks/>
          </p:cNvSpPr>
          <p:nvPr/>
        </p:nvSpPr>
        <p:spPr bwMode="auto">
          <a:xfrm>
            <a:off x="1566863" y="756515"/>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Text Box 5"/>
          <p:cNvSpPr txBox="1">
            <a:spLocks noChangeArrowheads="1"/>
          </p:cNvSpPr>
          <p:nvPr/>
        </p:nvSpPr>
        <p:spPr bwMode="auto">
          <a:xfrm>
            <a:off x="0" y="0"/>
            <a:ext cx="1535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latin typeface="Cambria" panose="02040503050406030204" pitchFamily="18" charset="0"/>
              </a:rPr>
              <a:t>Quiz!</a:t>
            </a:r>
            <a:endParaRPr lang="en-US" altLang="en-US" sz="4200" dirty="0">
              <a:latin typeface="Cambria" panose="02040503050406030204" pitchFamily="18" charset="0"/>
            </a:endParaRPr>
          </a:p>
        </p:txBody>
      </p:sp>
      <p:sp>
        <p:nvSpPr>
          <p:cNvPr id="56" name="Text Box 6"/>
          <p:cNvSpPr txBox="1">
            <a:spLocks noChangeArrowheads="1"/>
          </p:cNvSpPr>
          <p:nvPr/>
        </p:nvSpPr>
        <p:spPr bwMode="auto">
          <a:xfrm>
            <a:off x="228600" y="3364468"/>
            <a:ext cx="5105401" cy="369332"/>
          </a:xfrm>
          <a:prstGeom prst="rect">
            <a:avLst/>
          </a:prstGeom>
          <a:solidFill>
            <a:srgbClr val="FFCCCC"/>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smtClean="0">
                <a:latin typeface="Cambria" panose="02040503050406030204" pitchFamily="18" charset="0"/>
              </a:rPr>
              <a:t>List three different inputs that this FSM </a:t>
            </a:r>
            <a:r>
              <a:rPr lang="en-US" altLang="en-US" sz="1800" b="1" i="1" dirty="0" smtClean="0">
                <a:solidFill>
                  <a:srgbClr val="F3020A"/>
                </a:solidFill>
                <a:latin typeface="Cambria" panose="02040503050406030204" pitchFamily="18" charset="0"/>
              </a:rPr>
              <a:t>rejects</a:t>
            </a:r>
            <a:r>
              <a:rPr lang="en-US" altLang="en-US" sz="1800" dirty="0" smtClean="0">
                <a:latin typeface="Cambria" panose="02040503050406030204" pitchFamily="18" charset="0"/>
              </a:rPr>
              <a:t>:</a:t>
            </a:r>
            <a:endParaRPr lang="en-US" altLang="en-US" sz="1800" dirty="0">
              <a:latin typeface="Cambria" panose="02040503050406030204" pitchFamily="18" charset="0"/>
            </a:endParaRPr>
          </a:p>
        </p:txBody>
      </p:sp>
    </p:spTree>
    <p:extLst>
      <p:ext uri="{BB962C8B-B14F-4D97-AF65-F5344CB8AC3E}">
        <p14:creationId xmlns:p14="http://schemas.microsoft.com/office/powerpoint/2010/main" val="629897843"/>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170" name="Group 2"/>
          <p:cNvGrpSpPr>
            <a:grpSpLocks/>
          </p:cNvGrpSpPr>
          <p:nvPr/>
        </p:nvGrpSpPr>
        <p:grpSpPr bwMode="auto">
          <a:xfrm>
            <a:off x="436563" y="1116013"/>
            <a:ext cx="8218487" cy="180975"/>
            <a:chOff x="295" y="1311"/>
            <a:chExt cx="5177" cy="114"/>
          </a:xfrm>
        </p:grpSpPr>
        <p:sp>
          <p:nvSpPr>
            <p:cNvPr id="13519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519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35171" name="Text Box 5"/>
          <p:cNvSpPr txBox="1">
            <a:spLocks noChangeArrowheads="1"/>
          </p:cNvSpPr>
          <p:nvPr/>
        </p:nvSpPr>
        <p:spPr bwMode="auto">
          <a:xfrm>
            <a:off x="685800" y="228600"/>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a:latin typeface="Times" pitchFamily="-106" charset="0"/>
              </a:rPr>
              <a:t>Another example</a:t>
            </a:r>
          </a:p>
        </p:txBody>
      </p:sp>
      <p:sp>
        <p:nvSpPr>
          <p:cNvPr id="135172" name="Text Box 6"/>
          <p:cNvSpPr txBox="1">
            <a:spLocks noChangeArrowheads="1"/>
          </p:cNvSpPr>
          <p:nvPr/>
        </p:nvSpPr>
        <p:spPr bwMode="auto">
          <a:xfrm>
            <a:off x="533400" y="4999038"/>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Times" pitchFamily="-106" charset="0"/>
              </a:rPr>
              <a:t>What inputs does this FSM </a:t>
            </a:r>
            <a:r>
              <a:rPr lang="en-US" altLang="en-US" b="1" i="1">
                <a:solidFill>
                  <a:srgbClr val="F3020A"/>
                </a:solidFill>
                <a:latin typeface="Times" pitchFamily="-106" charset="0"/>
              </a:rPr>
              <a:t>accept</a:t>
            </a:r>
            <a:r>
              <a:rPr lang="en-US" altLang="en-US">
                <a:latin typeface="Times" pitchFamily="-106" charset="0"/>
              </a:rPr>
              <a:t>?</a:t>
            </a:r>
          </a:p>
        </p:txBody>
      </p:sp>
      <p:sp>
        <p:nvSpPr>
          <p:cNvPr id="135173" name="Oval 7"/>
          <p:cNvSpPr>
            <a:spLocks noChangeArrowheads="1"/>
          </p:cNvSpPr>
          <p:nvPr/>
        </p:nvSpPr>
        <p:spPr bwMode="auto">
          <a:xfrm>
            <a:off x="2297113" y="233521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5174" name="Text Box 8"/>
          <p:cNvSpPr txBox="1">
            <a:spLocks noChangeArrowheads="1"/>
          </p:cNvSpPr>
          <p:nvPr/>
        </p:nvSpPr>
        <p:spPr bwMode="auto">
          <a:xfrm>
            <a:off x="2439988" y="2506663"/>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p>
        </p:txBody>
      </p:sp>
      <p:sp>
        <p:nvSpPr>
          <p:cNvPr id="135175" name="Oval 9"/>
          <p:cNvSpPr>
            <a:spLocks noChangeArrowheads="1"/>
          </p:cNvSpPr>
          <p:nvPr/>
        </p:nvSpPr>
        <p:spPr bwMode="auto">
          <a:xfrm>
            <a:off x="4251325" y="20986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5176" name="Text Box 10"/>
          <p:cNvSpPr txBox="1">
            <a:spLocks noChangeArrowheads="1"/>
          </p:cNvSpPr>
          <p:nvPr/>
        </p:nvSpPr>
        <p:spPr bwMode="auto">
          <a:xfrm>
            <a:off x="4394200" y="22701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s1</a:t>
            </a:r>
          </a:p>
        </p:txBody>
      </p:sp>
      <p:sp>
        <p:nvSpPr>
          <p:cNvPr id="135177" name="Oval 11"/>
          <p:cNvSpPr>
            <a:spLocks noChangeArrowheads="1"/>
          </p:cNvSpPr>
          <p:nvPr/>
        </p:nvSpPr>
        <p:spPr bwMode="auto">
          <a:xfrm>
            <a:off x="4181475" y="20383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5178" name="Text Box 12"/>
          <p:cNvSpPr txBox="1">
            <a:spLocks noChangeArrowheads="1"/>
          </p:cNvSpPr>
          <p:nvPr/>
        </p:nvSpPr>
        <p:spPr bwMode="auto">
          <a:xfrm>
            <a:off x="2644775" y="17383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135179" name="Text Box 13"/>
          <p:cNvSpPr txBox="1">
            <a:spLocks noChangeArrowheads="1"/>
          </p:cNvSpPr>
          <p:nvPr/>
        </p:nvSpPr>
        <p:spPr bwMode="auto">
          <a:xfrm>
            <a:off x="3387725" y="2138363"/>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135180" name="Freeform 15"/>
          <p:cNvSpPr>
            <a:spLocks/>
          </p:cNvSpPr>
          <p:nvPr/>
        </p:nvSpPr>
        <p:spPr bwMode="auto">
          <a:xfrm>
            <a:off x="2459038" y="1862138"/>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5181" name="Oval 17"/>
          <p:cNvSpPr>
            <a:spLocks noChangeArrowheads="1"/>
          </p:cNvSpPr>
          <p:nvPr/>
        </p:nvSpPr>
        <p:spPr bwMode="auto">
          <a:xfrm>
            <a:off x="2220913" y="22796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5182" name="Line 18"/>
          <p:cNvSpPr>
            <a:spLocks noChangeShapeType="1"/>
          </p:cNvSpPr>
          <p:nvPr/>
        </p:nvSpPr>
        <p:spPr bwMode="auto">
          <a:xfrm flipV="1">
            <a:off x="3048000" y="2360613"/>
            <a:ext cx="1135063" cy="319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5183" name="Oval 19"/>
          <p:cNvSpPr>
            <a:spLocks noChangeArrowheads="1"/>
          </p:cNvSpPr>
          <p:nvPr/>
        </p:nvSpPr>
        <p:spPr bwMode="auto">
          <a:xfrm>
            <a:off x="5888038" y="29876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5184" name="Text Box 20"/>
          <p:cNvSpPr txBox="1">
            <a:spLocks noChangeArrowheads="1"/>
          </p:cNvSpPr>
          <p:nvPr/>
        </p:nvSpPr>
        <p:spPr bwMode="auto">
          <a:xfrm>
            <a:off x="6030913" y="31591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s2</a:t>
            </a:r>
          </a:p>
        </p:txBody>
      </p:sp>
      <p:sp>
        <p:nvSpPr>
          <p:cNvPr id="135185" name="Line 21"/>
          <p:cNvSpPr>
            <a:spLocks noChangeShapeType="1"/>
          </p:cNvSpPr>
          <p:nvPr/>
        </p:nvSpPr>
        <p:spPr bwMode="auto">
          <a:xfrm>
            <a:off x="4935538" y="2628900"/>
            <a:ext cx="990600" cy="571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5186" name="Text Box 22"/>
          <p:cNvSpPr txBox="1">
            <a:spLocks noChangeArrowheads="1"/>
          </p:cNvSpPr>
          <p:nvPr/>
        </p:nvSpPr>
        <p:spPr bwMode="auto">
          <a:xfrm>
            <a:off x="6911975" y="3187700"/>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0,1</a:t>
            </a:r>
          </a:p>
        </p:txBody>
      </p:sp>
      <p:sp>
        <p:nvSpPr>
          <p:cNvPr id="135187" name="Freeform 23"/>
          <p:cNvSpPr>
            <a:spLocks/>
          </p:cNvSpPr>
          <p:nvPr/>
        </p:nvSpPr>
        <p:spPr bwMode="auto">
          <a:xfrm rot="5836100">
            <a:off x="6640513" y="3154362"/>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5188" name="Text Box 24"/>
          <p:cNvSpPr txBox="1">
            <a:spLocks noChangeArrowheads="1"/>
          </p:cNvSpPr>
          <p:nvPr/>
        </p:nvSpPr>
        <p:spPr bwMode="auto">
          <a:xfrm>
            <a:off x="5311775" y="24892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135189" name="Freeform 27"/>
          <p:cNvSpPr>
            <a:spLocks/>
          </p:cNvSpPr>
          <p:nvPr/>
        </p:nvSpPr>
        <p:spPr bwMode="auto">
          <a:xfrm>
            <a:off x="2035175" y="250348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5190" name="Text Box 30"/>
          <p:cNvSpPr txBox="1">
            <a:spLocks noChangeArrowheads="1"/>
          </p:cNvSpPr>
          <p:nvPr/>
        </p:nvSpPr>
        <p:spPr bwMode="auto">
          <a:xfrm>
            <a:off x="3276600" y="4495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900FF"/>
                </a:solidFill>
                <a:latin typeface="Times" pitchFamily="-106" charset="0"/>
              </a:rPr>
              <a:t>Specifically?</a:t>
            </a:r>
          </a:p>
        </p:txBody>
      </p:sp>
      <p:sp>
        <p:nvSpPr>
          <p:cNvPr id="135191" name="Text Box 31"/>
          <p:cNvSpPr txBox="1">
            <a:spLocks noChangeArrowheads="1"/>
          </p:cNvSpPr>
          <p:nvPr/>
        </p:nvSpPr>
        <p:spPr bwMode="auto">
          <a:xfrm>
            <a:off x="3276600" y="520382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900FF"/>
                </a:solidFill>
                <a:latin typeface="Times" pitchFamily="-106" charset="0"/>
              </a:rPr>
              <a:t>Generally?</a:t>
            </a:r>
          </a:p>
        </p:txBody>
      </p:sp>
      <p:sp>
        <p:nvSpPr>
          <p:cNvPr id="135192" name="Text Box 32"/>
          <p:cNvSpPr txBox="1">
            <a:spLocks noChangeArrowheads="1"/>
          </p:cNvSpPr>
          <p:nvPr/>
        </p:nvSpPr>
        <p:spPr bwMode="auto">
          <a:xfrm>
            <a:off x="3276600" y="591343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900FF"/>
                </a:solidFill>
                <a:latin typeface="Times" pitchFamily="-106" charset="0"/>
              </a:rPr>
              <a:t>Fewer states?</a:t>
            </a:r>
          </a:p>
        </p:txBody>
      </p:sp>
      <p:sp>
        <p:nvSpPr>
          <p:cNvPr id="135193" name="AutoShape 33"/>
          <p:cNvSpPr>
            <a:spLocks/>
          </p:cNvSpPr>
          <p:nvPr/>
        </p:nvSpPr>
        <p:spPr bwMode="auto">
          <a:xfrm>
            <a:off x="2941638" y="4529138"/>
            <a:ext cx="249237" cy="1812925"/>
          </a:xfrm>
          <a:prstGeom prst="leftBrace">
            <a:avLst>
              <a:gd name="adj1" fmla="val 6061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5194" name="Text Box 34"/>
          <p:cNvSpPr txBox="1">
            <a:spLocks noChangeArrowheads="1"/>
          </p:cNvSpPr>
          <p:nvPr/>
        </p:nvSpPr>
        <p:spPr bwMode="auto">
          <a:xfrm>
            <a:off x="3554413" y="6311900"/>
            <a:ext cx="2830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200">
                <a:solidFill>
                  <a:srgbClr val="0900FF"/>
                </a:solidFill>
                <a:latin typeface="Comic Sans MS" pitchFamily="66" charset="0"/>
              </a:rPr>
              <a:t>What does each state MEAN ? </a:t>
            </a:r>
          </a:p>
        </p:txBody>
      </p:sp>
      <p:sp>
        <p:nvSpPr>
          <p:cNvPr id="135195" name="Line 35"/>
          <p:cNvSpPr>
            <a:spLocks noChangeShapeType="1"/>
          </p:cNvSpPr>
          <p:nvPr/>
        </p:nvSpPr>
        <p:spPr bwMode="auto">
          <a:xfrm flipH="1">
            <a:off x="3048000" y="2538413"/>
            <a:ext cx="1092200"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5196" name="Text Box 36"/>
          <p:cNvSpPr txBox="1">
            <a:spLocks noChangeArrowheads="1"/>
          </p:cNvSpPr>
          <p:nvPr/>
        </p:nvSpPr>
        <p:spPr bwMode="auto">
          <a:xfrm>
            <a:off x="3484563" y="261937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484188" y="76200"/>
            <a:ext cx="34544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3600" i="1">
                <a:latin typeface="Calibri" pitchFamily="34" charset="0"/>
              </a:rPr>
              <a:t>Building FSMs</a:t>
            </a:r>
          </a:p>
        </p:txBody>
      </p:sp>
      <p:sp>
        <p:nvSpPr>
          <p:cNvPr id="136195" name="Text Box 5"/>
          <p:cNvSpPr txBox="1">
            <a:spLocks noChangeArrowheads="1"/>
          </p:cNvSpPr>
          <p:nvPr/>
        </p:nvSpPr>
        <p:spPr bwMode="auto">
          <a:xfrm>
            <a:off x="1466850" y="6469063"/>
            <a:ext cx="6170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latin typeface="Arial" pitchFamily="34" charset="0"/>
              </a:rPr>
              <a:t>Extra:  Do your solutions use the </a:t>
            </a:r>
            <a:r>
              <a:rPr lang="en-US" altLang="en-US" sz="1400" b="1" i="1">
                <a:solidFill>
                  <a:srgbClr val="0900FF"/>
                </a:solidFill>
                <a:latin typeface="Arial" pitchFamily="34" charset="0"/>
              </a:rPr>
              <a:t>minimum </a:t>
            </a:r>
            <a:r>
              <a:rPr lang="en-US" altLang="en-US" sz="1400" b="1" i="1">
                <a:latin typeface="Arial" pitchFamily="34" charset="0"/>
              </a:rPr>
              <a:t>possible</a:t>
            </a:r>
            <a:r>
              <a:rPr lang="en-US" altLang="en-US" sz="1400" b="1">
                <a:latin typeface="Arial" pitchFamily="34" charset="0"/>
              </a:rPr>
              <a:t> number of states?</a:t>
            </a:r>
          </a:p>
        </p:txBody>
      </p:sp>
      <p:sp>
        <p:nvSpPr>
          <p:cNvPr id="136196" name="Rectangle 10"/>
          <p:cNvSpPr>
            <a:spLocks noChangeArrowheads="1"/>
          </p:cNvSpPr>
          <p:nvPr/>
        </p:nvSpPr>
        <p:spPr bwMode="auto">
          <a:xfrm>
            <a:off x="179388" y="890588"/>
            <a:ext cx="4035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that </a:t>
            </a:r>
            <a:r>
              <a:rPr lang="en-US" altLang="en-US" sz="1800" b="1" i="1">
                <a:latin typeface="Times" pitchFamily="-106" charset="0"/>
              </a:rPr>
              <a:t>don't </a:t>
            </a:r>
            <a:r>
              <a:rPr lang="en-US" altLang="en-US" sz="1800">
                <a:latin typeface="Times" pitchFamily="-106" charset="0"/>
              </a:rPr>
              <a:t>contain the pattern </a:t>
            </a:r>
            <a:r>
              <a:rPr lang="en-US" altLang="en-US" sz="1800" b="1">
                <a:latin typeface="Courier New" pitchFamily="49" charset="0"/>
              </a:rPr>
              <a:t>110</a:t>
            </a:r>
            <a:r>
              <a:rPr lang="en-US" altLang="en-US" sz="1800">
                <a:latin typeface="Times" pitchFamily="-106" charset="0"/>
              </a:rPr>
              <a:t> anywhere. </a:t>
            </a:r>
          </a:p>
        </p:txBody>
      </p:sp>
      <p:sp>
        <p:nvSpPr>
          <p:cNvPr id="136197" name="Rectangle 12"/>
          <p:cNvSpPr>
            <a:spLocks noChangeArrowheads="1"/>
          </p:cNvSpPr>
          <p:nvPr/>
        </p:nvSpPr>
        <p:spPr bwMode="auto">
          <a:xfrm>
            <a:off x="4572000" y="58738"/>
            <a:ext cx="42624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those strings in which the number of zeros (</a:t>
            </a:r>
            <a:r>
              <a:rPr lang="en-US" altLang="en-US" sz="1800" b="1">
                <a:latin typeface="Courier New" pitchFamily="49" charset="0"/>
              </a:rPr>
              <a:t>0</a:t>
            </a:r>
            <a:r>
              <a:rPr lang="en-US" altLang="en-US" sz="1800">
                <a:latin typeface="Times" pitchFamily="-106" charset="0"/>
              </a:rPr>
              <a:t>s) is a multiple of 3. (0, 3, 6, … zeros). </a:t>
            </a:r>
            <a:r>
              <a:rPr lang="en-US" altLang="en-US" sz="1800" b="1">
                <a:latin typeface="Courier New" pitchFamily="49" charset="0"/>
              </a:rPr>
              <a:t>1</a:t>
            </a:r>
            <a:r>
              <a:rPr lang="en-US" altLang="en-US" sz="1800">
                <a:latin typeface="Times" pitchFamily="-106" charset="0"/>
              </a:rPr>
              <a:t>s don't matter.</a:t>
            </a:r>
          </a:p>
        </p:txBody>
      </p:sp>
      <p:sp>
        <p:nvSpPr>
          <p:cNvPr id="136198" name="Rectangle 13"/>
          <p:cNvSpPr>
            <a:spLocks noChangeArrowheads="1"/>
          </p:cNvSpPr>
          <p:nvPr/>
        </p:nvSpPr>
        <p:spPr bwMode="auto">
          <a:xfrm>
            <a:off x="152400" y="3667125"/>
            <a:ext cx="4100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those strings in which the third digit (from the left) is a </a:t>
            </a:r>
            <a:r>
              <a:rPr lang="en-US" altLang="en-US" sz="1800" b="1">
                <a:latin typeface="Courier New" pitchFamily="49" charset="0"/>
              </a:rPr>
              <a:t>1</a:t>
            </a:r>
            <a:r>
              <a:rPr lang="en-US" altLang="en-US" sz="1800">
                <a:latin typeface="Times" pitchFamily="-106" charset="0"/>
              </a:rPr>
              <a:t>.</a:t>
            </a:r>
          </a:p>
        </p:txBody>
      </p:sp>
      <p:sp>
        <p:nvSpPr>
          <p:cNvPr id="136199" name="Rectangle 14"/>
          <p:cNvSpPr>
            <a:spLocks noChangeArrowheads="1"/>
          </p:cNvSpPr>
          <p:nvPr/>
        </p:nvSpPr>
        <p:spPr bwMode="auto">
          <a:xfrm>
            <a:off x="4800600" y="3667125"/>
            <a:ext cx="38719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whose third-to-last digit (from the right) is a </a:t>
            </a:r>
            <a:r>
              <a:rPr lang="en-US" altLang="en-US" sz="1800" b="1">
                <a:latin typeface="Courier New" pitchFamily="49" charset="0"/>
              </a:rPr>
              <a:t>1</a:t>
            </a:r>
            <a:r>
              <a:rPr lang="en-US" altLang="en-US" sz="1800">
                <a:latin typeface="Times" pitchFamily="-106" charset="0"/>
              </a:rPr>
              <a:t>.</a:t>
            </a:r>
          </a:p>
        </p:txBody>
      </p:sp>
      <p:sp>
        <p:nvSpPr>
          <p:cNvPr id="136200" name="Text Box 15"/>
          <p:cNvSpPr txBox="1">
            <a:spLocks noChangeArrowheads="1"/>
          </p:cNvSpPr>
          <p:nvPr/>
        </p:nvSpPr>
        <p:spPr bwMode="auto">
          <a:xfrm>
            <a:off x="5330825" y="1035050"/>
            <a:ext cx="30067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200" b="1">
                <a:latin typeface="Arial" pitchFamily="34" charset="0"/>
              </a:rPr>
              <a:t>Accepted:  </a:t>
            </a:r>
            <a:r>
              <a:rPr lang="en-US" altLang="en-US" sz="1200">
                <a:latin typeface="Arial" pitchFamily="34" charset="0"/>
              </a:rPr>
              <a:t>110101110,  11,   0000010</a:t>
            </a:r>
            <a:endParaRPr lang="en-US" altLang="en-US" sz="1200" b="1">
              <a:latin typeface="Arial" pitchFamily="34" charset="0"/>
            </a:endParaRPr>
          </a:p>
          <a:p>
            <a:pPr>
              <a:lnSpc>
                <a:spcPct val="60000"/>
              </a:lnSpc>
            </a:pPr>
            <a:r>
              <a:rPr lang="en-US" altLang="en-US" sz="1200" b="1">
                <a:latin typeface="Arial" pitchFamily="34" charset="0"/>
              </a:rPr>
              <a:t>Rejected:  </a:t>
            </a:r>
            <a:r>
              <a:rPr lang="en-US" altLang="en-US" sz="1200">
                <a:latin typeface="Arial" pitchFamily="34" charset="0"/>
              </a:rPr>
              <a:t>101,  0000,  111011101111</a:t>
            </a:r>
          </a:p>
        </p:txBody>
      </p:sp>
      <p:sp>
        <p:nvSpPr>
          <p:cNvPr id="136201" name="Text Box 16"/>
          <p:cNvSpPr txBox="1">
            <a:spLocks noChangeArrowheads="1"/>
          </p:cNvSpPr>
          <p:nvPr/>
        </p:nvSpPr>
        <p:spPr bwMode="auto">
          <a:xfrm>
            <a:off x="425450" y="4329113"/>
            <a:ext cx="3505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200" b="1">
                <a:latin typeface="Arial" pitchFamily="34" charset="0"/>
              </a:rPr>
              <a:t>Accepted:  </a:t>
            </a:r>
            <a:r>
              <a:rPr lang="en-US" altLang="en-US" sz="1200">
                <a:latin typeface="Arial" pitchFamily="34" charset="0"/>
              </a:rPr>
              <a:t>10</a:t>
            </a:r>
            <a:r>
              <a:rPr lang="en-US" altLang="en-US" sz="1200" b="1" u="sng">
                <a:latin typeface="Arial" pitchFamily="34" charset="0"/>
              </a:rPr>
              <a:t>1</a:t>
            </a:r>
            <a:r>
              <a:rPr lang="en-US" altLang="en-US" sz="1200">
                <a:latin typeface="Arial" pitchFamily="34" charset="0"/>
              </a:rPr>
              <a:t>0001     </a:t>
            </a:r>
            <a:r>
              <a:rPr lang="en-US" altLang="en-US" sz="1200" b="1">
                <a:latin typeface="Arial" pitchFamily="34" charset="0"/>
              </a:rPr>
              <a:t>Rejected:  </a:t>
            </a:r>
            <a:r>
              <a:rPr lang="en-US" altLang="en-US" sz="1200">
                <a:latin typeface="Arial" pitchFamily="34" charset="0"/>
              </a:rPr>
              <a:t>11</a:t>
            </a:r>
            <a:r>
              <a:rPr lang="en-US" altLang="en-US" sz="1200" b="1" u="sng">
                <a:latin typeface="Arial" pitchFamily="34" charset="0"/>
              </a:rPr>
              <a:t>0</a:t>
            </a:r>
            <a:r>
              <a:rPr lang="en-US" altLang="en-US" sz="1200">
                <a:latin typeface="Arial" pitchFamily="34" charset="0"/>
              </a:rPr>
              <a:t>00100</a:t>
            </a:r>
          </a:p>
        </p:txBody>
      </p:sp>
      <p:sp>
        <p:nvSpPr>
          <p:cNvPr id="136202" name="Text Box 17"/>
          <p:cNvSpPr txBox="1">
            <a:spLocks noChangeArrowheads="1"/>
          </p:cNvSpPr>
          <p:nvPr/>
        </p:nvSpPr>
        <p:spPr bwMode="auto">
          <a:xfrm>
            <a:off x="4992688" y="4329113"/>
            <a:ext cx="3505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200" b="1">
                <a:latin typeface="Arial" pitchFamily="34" charset="0"/>
              </a:rPr>
              <a:t>Accepted: </a:t>
            </a:r>
            <a:r>
              <a:rPr lang="en-US" altLang="en-US" sz="1200">
                <a:latin typeface="Arial" pitchFamily="34" charset="0"/>
              </a:rPr>
              <a:t>11000</a:t>
            </a:r>
            <a:r>
              <a:rPr lang="en-US" altLang="en-US" sz="1200" b="1" u="sng">
                <a:latin typeface="Arial" pitchFamily="34" charset="0"/>
              </a:rPr>
              <a:t>1</a:t>
            </a:r>
            <a:r>
              <a:rPr lang="en-US" altLang="en-US" sz="1200">
                <a:latin typeface="Arial" pitchFamily="34" charset="0"/>
              </a:rPr>
              <a:t>00       </a:t>
            </a:r>
            <a:r>
              <a:rPr lang="en-US" altLang="en-US" sz="1200" b="1">
                <a:latin typeface="Arial" pitchFamily="34" charset="0"/>
              </a:rPr>
              <a:t>Rejected:  </a:t>
            </a:r>
            <a:r>
              <a:rPr lang="en-US" altLang="en-US" sz="1200">
                <a:latin typeface="Arial" pitchFamily="34" charset="0"/>
              </a:rPr>
              <a:t>11010</a:t>
            </a:r>
            <a:r>
              <a:rPr lang="en-US" altLang="en-US" sz="1200" b="1" u="sng">
                <a:latin typeface="Arial" pitchFamily="34" charset="0"/>
              </a:rPr>
              <a:t>0</a:t>
            </a:r>
            <a:r>
              <a:rPr lang="en-US" altLang="en-US" sz="1200">
                <a:latin typeface="Arial" pitchFamily="34" charset="0"/>
              </a:rPr>
              <a:t>01 </a:t>
            </a:r>
          </a:p>
        </p:txBody>
      </p:sp>
      <p:cxnSp>
        <p:nvCxnSpPr>
          <p:cNvPr id="136203" name="Straight Connector 11"/>
          <p:cNvCxnSpPr>
            <a:cxnSpLocks noChangeShapeType="1"/>
          </p:cNvCxnSpPr>
          <p:nvPr/>
        </p:nvCxnSpPr>
        <p:spPr bwMode="auto">
          <a:xfrm rot="5400000">
            <a:off x="1409701" y="3238500"/>
            <a:ext cx="6019800"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36204" name="Straight Connector 12"/>
          <p:cNvCxnSpPr>
            <a:cxnSpLocks noChangeShapeType="1"/>
          </p:cNvCxnSpPr>
          <p:nvPr/>
        </p:nvCxnSpPr>
        <p:spPr bwMode="auto">
          <a:xfrm>
            <a:off x="265113" y="3644900"/>
            <a:ext cx="862488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6205" name="Rectangle 14"/>
          <p:cNvSpPr>
            <a:spLocks noChangeArrowheads="1"/>
          </p:cNvSpPr>
          <p:nvPr/>
        </p:nvSpPr>
        <p:spPr bwMode="auto">
          <a:xfrm>
            <a:off x="403225" y="1895475"/>
            <a:ext cx="1103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900" b="1">
                <a:solidFill>
                  <a:srgbClr val="008000"/>
                </a:solidFill>
                <a:latin typeface="Calibri" pitchFamily="34" charset="0"/>
              </a:rPr>
              <a:t>Hint: </a:t>
            </a:r>
            <a:r>
              <a:rPr lang="en-US" altLang="en-US" sz="900">
                <a:solidFill>
                  <a:srgbClr val="008000"/>
                </a:solidFill>
                <a:latin typeface="Calibri" pitchFamily="34" charset="0"/>
              </a:rPr>
              <a:t>modify the previous slide!</a:t>
            </a:r>
          </a:p>
        </p:txBody>
      </p:sp>
      <p:sp>
        <p:nvSpPr>
          <p:cNvPr id="136206" name="Rectangle 15"/>
          <p:cNvSpPr>
            <a:spLocks noChangeArrowheads="1"/>
          </p:cNvSpPr>
          <p:nvPr/>
        </p:nvSpPr>
        <p:spPr bwMode="auto">
          <a:xfrm>
            <a:off x="7962900" y="1466850"/>
            <a:ext cx="1049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900" b="1">
                <a:solidFill>
                  <a:srgbClr val="008000"/>
                </a:solidFill>
                <a:latin typeface="Calibri" pitchFamily="34" charset="0"/>
              </a:rPr>
              <a:t>Hint: </a:t>
            </a:r>
            <a:r>
              <a:rPr lang="en-US" altLang="en-US" sz="900">
                <a:solidFill>
                  <a:srgbClr val="008000"/>
                </a:solidFill>
                <a:latin typeface="Calibri" pitchFamily="34" charset="0"/>
              </a:rPr>
              <a:t>modify </a:t>
            </a:r>
            <a:r>
              <a:rPr lang="en-US" altLang="en-US" sz="900" i="1">
                <a:solidFill>
                  <a:srgbClr val="008000"/>
                </a:solidFill>
                <a:latin typeface="Calibri" pitchFamily="34" charset="0"/>
              </a:rPr>
              <a:t>two </a:t>
            </a:r>
            <a:r>
              <a:rPr lang="en-US" altLang="en-US" sz="900">
                <a:solidFill>
                  <a:srgbClr val="008000"/>
                </a:solidFill>
                <a:latin typeface="Calibri" pitchFamily="34" charset="0"/>
              </a:rPr>
              <a:t>slides ago!</a:t>
            </a:r>
          </a:p>
        </p:txBody>
      </p:sp>
      <p:grpSp>
        <p:nvGrpSpPr>
          <p:cNvPr id="136207" name="Group 9"/>
          <p:cNvGrpSpPr>
            <a:grpSpLocks/>
          </p:cNvGrpSpPr>
          <p:nvPr/>
        </p:nvGrpSpPr>
        <p:grpSpPr bwMode="auto">
          <a:xfrm>
            <a:off x="182563" y="2173288"/>
            <a:ext cx="233362" cy="265112"/>
            <a:chOff x="2928" y="1051"/>
            <a:chExt cx="840" cy="957"/>
          </a:xfrm>
        </p:grpSpPr>
        <p:sp>
          <p:nvSpPr>
            <p:cNvPr id="136223" name="Freeform 10"/>
            <p:cNvSpPr>
              <a:spLocks/>
            </p:cNvSpPr>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6224"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25"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26"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27"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28"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29"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30"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31"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32"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6233"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6234"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6235"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6208" name="Text Box 16"/>
          <p:cNvSpPr txBox="1">
            <a:spLocks noChangeArrowheads="1"/>
          </p:cNvSpPr>
          <p:nvPr/>
        </p:nvSpPr>
        <p:spPr bwMode="auto">
          <a:xfrm>
            <a:off x="446088" y="1604963"/>
            <a:ext cx="3352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200" b="1">
                <a:latin typeface="Arial" pitchFamily="34" charset="0"/>
              </a:rPr>
              <a:t>Accepted:  </a:t>
            </a:r>
            <a:r>
              <a:rPr lang="en-US" altLang="en-US" sz="1200">
                <a:latin typeface="Arial" pitchFamily="34" charset="0"/>
              </a:rPr>
              <a:t>1010001     </a:t>
            </a:r>
            <a:r>
              <a:rPr lang="en-US" altLang="en-US" sz="1200" b="1">
                <a:latin typeface="Arial" pitchFamily="34" charset="0"/>
              </a:rPr>
              <a:t>Rejected:  </a:t>
            </a:r>
            <a:r>
              <a:rPr lang="en-US" altLang="en-US" sz="1200">
                <a:latin typeface="Arial" pitchFamily="34" charset="0"/>
              </a:rPr>
              <a:t>10100</a:t>
            </a:r>
            <a:r>
              <a:rPr lang="en-US" altLang="en-US" sz="1200" b="1" u="sng">
                <a:latin typeface="Arial" pitchFamily="34" charset="0"/>
              </a:rPr>
              <a:t>110</a:t>
            </a:r>
            <a:r>
              <a:rPr lang="en-US" altLang="en-US" sz="1200">
                <a:latin typeface="Arial" pitchFamily="34" charset="0"/>
              </a:rPr>
              <a:t>0</a:t>
            </a:r>
          </a:p>
        </p:txBody>
      </p:sp>
      <p:grpSp>
        <p:nvGrpSpPr>
          <p:cNvPr id="136209" name="Group 9"/>
          <p:cNvGrpSpPr>
            <a:grpSpLocks/>
          </p:cNvGrpSpPr>
          <p:nvPr/>
        </p:nvGrpSpPr>
        <p:grpSpPr bwMode="auto">
          <a:xfrm>
            <a:off x="8059738" y="1730375"/>
            <a:ext cx="233362" cy="265113"/>
            <a:chOff x="2928" y="1051"/>
            <a:chExt cx="840" cy="957"/>
          </a:xfrm>
        </p:grpSpPr>
        <p:sp>
          <p:nvSpPr>
            <p:cNvPr id="136210" name="Freeform 10"/>
            <p:cNvSpPr>
              <a:spLocks/>
            </p:cNvSpPr>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6211"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12"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13"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14"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15"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16"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17"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18"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36219"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6220"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6221"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6222"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No occurrences of </a:t>
            </a:r>
            <a:r>
              <a:rPr lang="en-US" altLang="en-US" sz="4400" b="1">
                <a:latin typeface="Courier New" pitchFamily="49" charset="0"/>
              </a:rPr>
              <a:t>110</a:t>
            </a:r>
            <a:endParaRPr lang="en-US" altLang="en-US" sz="4400">
              <a:latin typeface="Times" pitchFamily="-106" charset="0"/>
            </a:endParaRPr>
          </a:p>
        </p:txBody>
      </p:sp>
      <p:sp>
        <p:nvSpPr>
          <p:cNvPr id="137219" name="Text Box 3"/>
          <p:cNvSpPr txBox="1">
            <a:spLocks noChangeArrowheads="1"/>
          </p:cNvSpPr>
          <p:nvPr/>
        </p:nvSpPr>
        <p:spPr bwMode="auto">
          <a:xfrm>
            <a:off x="2703513" y="6469063"/>
            <a:ext cx="370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latin typeface="Arial" pitchFamily="34" charset="0"/>
              </a:rPr>
              <a:t>The </a:t>
            </a:r>
            <a:r>
              <a:rPr lang="en-US" altLang="en-US" sz="1400" b="1" i="1">
                <a:solidFill>
                  <a:srgbClr val="0900FF"/>
                </a:solidFill>
                <a:latin typeface="Arial" pitchFamily="34" charset="0"/>
              </a:rPr>
              <a:t>minimum </a:t>
            </a:r>
            <a:r>
              <a:rPr lang="en-US" altLang="en-US" sz="1400" b="1" i="1">
                <a:latin typeface="Arial" pitchFamily="34" charset="0"/>
              </a:rPr>
              <a:t>possible</a:t>
            </a:r>
            <a:r>
              <a:rPr lang="en-US" altLang="en-US" sz="1400" b="1">
                <a:latin typeface="Arial" pitchFamily="34" charset="0"/>
              </a:rPr>
              <a:t> number of states?</a:t>
            </a:r>
          </a:p>
        </p:txBody>
      </p:sp>
      <p:sp>
        <p:nvSpPr>
          <p:cNvPr id="137220" name="Rectangle 4"/>
          <p:cNvSpPr>
            <a:spLocks noChangeArrowheads="1"/>
          </p:cNvSpPr>
          <p:nvPr/>
        </p:nvSpPr>
        <p:spPr bwMode="auto">
          <a:xfrm>
            <a:off x="457200" y="1447800"/>
            <a:ext cx="4035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that do </a:t>
            </a:r>
            <a:r>
              <a:rPr lang="en-US" altLang="en-US" sz="1800" b="1" i="1">
                <a:latin typeface="Times" pitchFamily="-106" charset="0"/>
              </a:rPr>
              <a:t>NOT </a:t>
            </a:r>
            <a:r>
              <a:rPr lang="en-US" altLang="en-US" sz="1800">
                <a:latin typeface="Times" pitchFamily="-106" charset="0"/>
              </a:rPr>
              <a:t>anywhere contain the pattern </a:t>
            </a:r>
            <a:r>
              <a:rPr lang="en-US" altLang="en-US" sz="1800" b="1">
                <a:latin typeface="Courier New" pitchFamily="49" charset="0"/>
              </a:rPr>
              <a:t>110 </a:t>
            </a:r>
          </a:p>
        </p:txBody>
      </p:sp>
      <p:grpSp>
        <p:nvGrpSpPr>
          <p:cNvPr id="137221" name="Group 8"/>
          <p:cNvGrpSpPr>
            <a:grpSpLocks/>
          </p:cNvGrpSpPr>
          <p:nvPr/>
        </p:nvGrpSpPr>
        <p:grpSpPr bwMode="auto">
          <a:xfrm>
            <a:off x="436563" y="1116013"/>
            <a:ext cx="8218487" cy="180975"/>
            <a:chOff x="295" y="1311"/>
            <a:chExt cx="5177" cy="114"/>
          </a:xfrm>
        </p:grpSpPr>
        <p:sp>
          <p:nvSpPr>
            <p:cNvPr id="137238"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7239"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37222" name="Oval 12"/>
          <p:cNvSpPr>
            <a:spLocks noChangeArrowheads="1"/>
          </p:cNvSpPr>
          <p:nvPr/>
        </p:nvSpPr>
        <p:spPr bwMode="auto">
          <a:xfrm>
            <a:off x="1065213" y="3079750"/>
            <a:ext cx="823912" cy="7937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7223" name="AutoShape 13"/>
          <p:cNvSpPr>
            <a:spLocks noChangeArrowheads="1"/>
          </p:cNvSpPr>
          <p:nvPr/>
        </p:nvSpPr>
        <p:spPr bwMode="auto">
          <a:xfrm rot="5430567">
            <a:off x="595313" y="3259138"/>
            <a:ext cx="447675" cy="377825"/>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7224" name="Oval 14"/>
          <p:cNvSpPr>
            <a:spLocks noChangeArrowheads="1"/>
          </p:cNvSpPr>
          <p:nvPr/>
        </p:nvSpPr>
        <p:spPr bwMode="auto">
          <a:xfrm>
            <a:off x="3259138" y="3003550"/>
            <a:ext cx="839787"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7225" name="Rectangle 15"/>
          <p:cNvSpPr>
            <a:spLocks noChangeArrowheads="1"/>
          </p:cNvSpPr>
          <p:nvPr/>
        </p:nvSpPr>
        <p:spPr bwMode="auto">
          <a:xfrm>
            <a:off x="1049338" y="33734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137226" name="Line 18"/>
          <p:cNvSpPr>
            <a:spLocks noChangeShapeType="1"/>
          </p:cNvSpPr>
          <p:nvPr/>
        </p:nvSpPr>
        <p:spPr bwMode="auto">
          <a:xfrm>
            <a:off x="1997075" y="3429000"/>
            <a:ext cx="11985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27" name="Text Box 19"/>
          <p:cNvSpPr txBox="1">
            <a:spLocks noChangeArrowheads="1"/>
          </p:cNvSpPr>
          <p:nvPr/>
        </p:nvSpPr>
        <p:spPr bwMode="auto">
          <a:xfrm>
            <a:off x="2463800" y="30686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1</a:t>
            </a:r>
          </a:p>
        </p:txBody>
      </p:sp>
      <p:sp>
        <p:nvSpPr>
          <p:cNvPr id="137228" name="Oval 20"/>
          <p:cNvSpPr>
            <a:spLocks noChangeArrowheads="1"/>
          </p:cNvSpPr>
          <p:nvPr/>
        </p:nvSpPr>
        <p:spPr bwMode="auto">
          <a:xfrm>
            <a:off x="1019175" y="3027363"/>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137229" name="AutoShape 21"/>
          <p:cNvCxnSpPr>
            <a:cxnSpLocks noChangeShapeType="1"/>
          </p:cNvCxnSpPr>
          <p:nvPr/>
        </p:nvCxnSpPr>
        <p:spPr bwMode="auto">
          <a:xfrm rot="5400000" flipV="1">
            <a:off x="1662907" y="30456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37230" name="Text Box 22"/>
          <p:cNvSpPr txBox="1">
            <a:spLocks noChangeArrowheads="1"/>
          </p:cNvSpPr>
          <p:nvPr/>
        </p:nvSpPr>
        <p:spPr bwMode="auto">
          <a:xfrm>
            <a:off x="1997075" y="251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0</a:t>
            </a:r>
          </a:p>
        </p:txBody>
      </p:sp>
      <p:sp>
        <p:nvSpPr>
          <p:cNvPr id="137231" name="Line 23"/>
          <p:cNvSpPr>
            <a:spLocks noChangeShapeType="1"/>
          </p:cNvSpPr>
          <p:nvPr/>
        </p:nvSpPr>
        <p:spPr bwMode="auto">
          <a:xfrm flipH="1">
            <a:off x="2030413" y="3570288"/>
            <a:ext cx="10779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32" name="Text Box 24"/>
          <p:cNvSpPr txBox="1">
            <a:spLocks noChangeArrowheads="1"/>
          </p:cNvSpPr>
          <p:nvPr/>
        </p:nvSpPr>
        <p:spPr bwMode="auto">
          <a:xfrm>
            <a:off x="2476500" y="3603625"/>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0</a:t>
            </a:r>
          </a:p>
        </p:txBody>
      </p:sp>
      <p:sp>
        <p:nvSpPr>
          <p:cNvPr id="137233" name="Oval 25"/>
          <p:cNvSpPr>
            <a:spLocks noChangeArrowheads="1"/>
          </p:cNvSpPr>
          <p:nvPr/>
        </p:nvSpPr>
        <p:spPr bwMode="auto">
          <a:xfrm>
            <a:off x="3214688" y="2960688"/>
            <a:ext cx="927100" cy="9128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7234" name="Line 26"/>
          <p:cNvSpPr>
            <a:spLocks noChangeShapeType="1"/>
          </p:cNvSpPr>
          <p:nvPr/>
        </p:nvSpPr>
        <p:spPr bwMode="auto">
          <a:xfrm>
            <a:off x="4211638" y="3386138"/>
            <a:ext cx="1198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7235" name="Oval 27"/>
          <p:cNvSpPr>
            <a:spLocks noChangeArrowheads="1"/>
          </p:cNvSpPr>
          <p:nvPr/>
        </p:nvSpPr>
        <p:spPr bwMode="auto">
          <a:xfrm>
            <a:off x="5518150" y="2971800"/>
            <a:ext cx="839788"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7236" name="Oval 28"/>
          <p:cNvSpPr>
            <a:spLocks noChangeArrowheads="1"/>
          </p:cNvSpPr>
          <p:nvPr/>
        </p:nvSpPr>
        <p:spPr bwMode="auto">
          <a:xfrm>
            <a:off x="5473700" y="2928938"/>
            <a:ext cx="927100" cy="9128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7237" name="Text Box 33"/>
          <p:cNvSpPr txBox="1">
            <a:spLocks noChangeArrowheads="1"/>
          </p:cNvSpPr>
          <p:nvPr/>
        </p:nvSpPr>
        <p:spPr bwMode="auto">
          <a:xfrm>
            <a:off x="4583113" y="3024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1</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Number of </a:t>
            </a:r>
            <a:r>
              <a:rPr lang="en-US" altLang="en-US" sz="4400" b="1">
                <a:latin typeface="Courier New" pitchFamily="49" charset="0"/>
              </a:rPr>
              <a:t>0</a:t>
            </a:r>
            <a:r>
              <a:rPr lang="en-US" altLang="en-US" sz="4400">
                <a:latin typeface="Times" pitchFamily="-106" charset="0"/>
              </a:rPr>
              <a:t>s is div. by 3</a:t>
            </a:r>
          </a:p>
        </p:txBody>
      </p:sp>
      <p:sp>
        <p:nvSpPr>
          <p:cNvPr id="138243" name="Rectangle 1029"/>
          <p:cNvSpPr>
            <a:spLocks noChangeArrowheads="1"/>
          </p:cNvSpPr>
          <p:nvPr/>
        </p:nvSpPr>
        <p:spPr bwMode="auto">
          <a:xfrm>
            <a:off x="239713" y="1460500"/>
            <a:ext cx="4035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those strings in which the number of zeros (</a:t>
            </a:r>
            <a:r>
              <a:rPr lang="en-US" altLang="en-US" sz="1800" b="1">
                <a:latin typeface="Courier New" pitchFamily="49" charset="0"/>
              </a:rPr>
              <a:t>0</a:t>
            </a:r>
            <a:r>
              <a:rPr lang="en-US" altLang="en-US" sz="1800">
                <a:latin typeface="Times" pitchFamily="-106" charset="0"/>
              </a:rPr>
              <a:t>s) is a multiple of 3. (0, 3, 6, … zeros). </a:t>
            </a:r>
            <a:endParaRPr lang="en-US" altLang="en-US" sz="1800" b="1">
              <a:latin typeface="Courier New" pitchFamily="49" charset="0"/>
            </a:endParaRPr>
          </a:p>
        </p:txBody>
      </p:sp>
      <p:grpSp>
        <p:nvGrpSpPr>
          <p:cNvPr id="138244" name="Group 1032"/>
          <p:cNvGrpSpPr>
            <a:grpSpLocks/>
          </p:cNvGrpSpPr>
          <p:nvPr/>
        </p:nvGrpSpPr>
        <p:grpSpPr bwMode="auto">
          <a:xfrm>
            <a:off x="436563" y="1116013"/>
            <a:ext cx="8218487" cy="180975"/>
            <a:chOff x="295" y="1311"/>
            <a:chExt cx="5177" cy="114"/>
          </a:xfrm>
        </p:grpSpPr>
        <p:sp>
          <p:nvSpPr>
            <p:cNvPr id="138247" name="Rectangle 103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8248" name="Rectangle 103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38245" name="Text Box 15"/>
          <p:cNvSpPr txBox="1">
            <a:spLocks noChangeArrowheads="1"/>
          </p:cNvSpPr>
          <p:nvPr/>
        </p:nvSpPr>
        <p:spPr bwMode="auto">
          <a:xfrm>
            <a:off x="654050" y="2646363"/>
            <a:ext cx="30067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200" b="1">
                <a:latin typeface="Arial" pitchFamily="34" charset="0"/>
              </a:rPr>
              <a:t>Accepted:  </a:t>
            </a:r>
            <a:r>
              <a:rPr lang="en-US" altLang="en-US" sz="1200">
                <a:latin typeface="Arial" pitchFamily="34" charset="0"/>
              </a:rPr>
              <a:t>110101110,  11,   0000010</a:t>
            </a:r>
            <a:endParaRPr lang="en-US" altLang="en-US" sz="1200" b="1">
              <a:latin typeface="Arial" pitchFamily="34" charset="0"/>
            </a:endParaRPr>
          </a:p>
          <a:p>
            <a:pPr>
              <a:lnSpc>
                <a:spcPct val="60000"/>
              </a:lnSpc>
            </a:pPr>
            <a:r>
              <a:rPr lang="en-US" altLang="en-US" sz="1200" b="1">
                <a:latin typeface="Arial" pitchFamily="34" charset="0"/>
              </a:rPr>
              <a:t>Rejected:  </a:t>
            </a:r>
            <a:r>
              <a:rPr lang="en-US" altLang="en-US" sz="1200">
                <a:latin typeface="Arial" pitchFamily="34" charset="0"/>
              </a:rPr>
              <a:t>101,  0000,  111011101111</a:t>
            </a:r>
          </a:p>
        </p:txBody>
      </p:sp>
      <p:sp>
        <p:nvSpPr>
          <p:cNvPr id="138246" name="Text Box 3"/>
          <p:cNvSpPr txBox="1">
            <a:spLocks noChangeArrowheads="1"/>
          </p:cNvSpPr>
          <p:nvPr/>
        </p:nvSpPr>
        <p:spPr bwMode="auto">
          <a:xfrm>
            <a:off x="2703513" y="6469063"/>
            <a:ext cx="370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latin typeface="Arial" pitchFamily="34" charset="0"/>
              </a:rPr>
              <a:t>The </a:t>
            </a:r>
            <a:r>
              <a:rPr lang="en-US" altLang="en-US" sz="1400" b="1" i="1">
                <a:solidFill>
                  <a:srgbClr val="0900FF"/>
                </a:solidFill>
                <a:latin typeface="Arial" pitchFamily="34" charset="0"/>
              </a:rPr>
              <a:t>minimum </a:t>
            </a:r>
            <a:r>
              <a:rPr lang="en-US" altLang="en-US" sz="1400" b="1" i="1">
                <a:latin typeface="Arial" pitchFamily="34" charset="0"/>
              </a:rPr>
              <a:t>possible</a:t>
            </a:r>
            <a:r>
              <a:rPr lang="en-US" altLang="en-US" sz="1400" b="1">
                <a:latin typeface="Arial" pitchFamily="34" charset="0"/>
              </a:rPr>
              <a:t> number of states?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Third character is a </a:t>
            </a:r>
            <a:r>
              <a:rPr lang="en-US" altLang="en-US" sz="4400" b="1">
                <a:latin typeface="Courier New" pitchFamily="49" charset="0"/>
              </a:rPr>
              <a:t>1</a:t>
            </a:r>
            <a:endParaRPr lang="en-US" altLang="en-US" sz="4400">
              <a:latin typeface="Times" pitchFamily="-106" charset="0"/>
            </a:endParaRPr>
          </a:p>
        </p:txBody>
      </p:sp>
      <p:sp>
        <p:nvSpPr>
          <p:cNvPr id="139267" name="Rectangle 1030"/>
          <p:cNvSpPr>
            <a:spLocks noChangeArrowheads="1"/>
          </p:cNvSpPr>
          <p:nvPr/>
        </p:nvSpPr>
        <p:spPr bwMode="auto">
          <a:xfrm>
            <a:off x="217488" y="1474788"/>
            <a:ext cx="41005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those strings in which the third digit (from the left) is a </a:t>
            </a:r>
            <a:r>
              <a:rPr lang="en-US" altLang="en-US" sz="1800" b="1">
                <a:latin typeface="Courier New" pitchFamily="49" charset="0"/>
              </a:rPr>
              <a:t>1</a:t>
            </a:r>
            <a:r>
              <a:rPr lang="en-US" altLang="en-US" sz="1800">
                <a:latin typeface="Times" pitchFamily="-106" charset="0"/>
              </a:rPr>
              <a:t>.</a:t>
            </a:r>
          </a:p>
        </p:txBody>
      </p:sp>
      <p:grpSp>
        <p:nvGrpSpPr>
          <p:cNvPr id="139268" name="Group 1032"/>
          <p:cNvGrpSpPr>
            <a:grpSpLocks/>
          </p:cNvGrpSpPr>
          <p:nvPr/>
        </p:nvGrpSpPr>
        <p:grpSpPr bwMode="auto">
          <a:xfrm>
            <a:off x="436563" y="1116013"/>
            <a:ext cx="8218487" cy="180975"/>
            <a:chOff x="295" y="1311"/>
            <a:chExt cx="5177" cy="114"/>
          </a:xfrm>
        </p:grpSpPr>
        <p:sp>
          <p:nvSpPr>
            <p:cNvPr id="139270" name="Rectangle 103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9271" name="Rectangle 103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39269" name="Text Box 3"/>
          <p:cNvSpPr txBox="1">
            <a:spLocks noChangeArrowheads="1"/>
          </p:cNvSpPr>
          <p:nvPr/>
        </p:nvSpPr>
        <p:spPr bwMode="auto">
          <a:xfrm>
            <a:off x="2703513" y="6469063"/>
            <a:ext cx="370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latin typeface="Arial" pitchFamily="34" charset="0"/>
              </a:rPr>
              <a:t>The </a:t>
            </a:r>
            <a:r>
              <a:rPr lang="en-US" altLang="en-US" sz="1400" b="1" i="1">
                <a:solidFill>
                  <a:srgbClr val="0900FF"/>
                </a:solidFill>
                <a:latin typeface="Arial" pitchFamily="34" charset="0"/>
              </a:rPr>
              <a:t>minimum </a:t>
            </a:r>
            <a:r>
              <a:rPr lang="en-US" altLang="en-US" sz="1400" b="1" i="1">
                <a:latin typeface="Arial" pitchFamily="34" charset="0"/>
              </a:rPr>
              <a:t>possible</a:t>
            </a:r>
            <a:r>
              <a:rPr lang="en-US" altLang="en-US" sz="1400" b="1">
                <a:latin typeface="Arial" pitchFamily="34" charset="0"/>
              </a:rPr>
              <a:t> number of states?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Third-to-last character is a </a:t>
            </a:r>
            <a:r>
              <a:rPr lang="en-US" altLang="en-US" sz="4400" b="1">
                <a:latin typeface="Courier New" pitchFamily="49" charset="0"/>
              </a:rPr>
              <a:t>1</a:t>
            </a:r>
            <a:endParaRPr lang="en-US" altLang="en-US" sz="4400">
              <a:latin typeface="Times" pitchFamily="-106" charset="0"/>
            </a:endParaRPr>
          </a:p>
        </p:txBody>
      </p:sp>
      <p:sp>
        <p:nvSpPr>
          <p:cNvPr id="140291" name="Rectangle 1029"/>
          <p:cNvSpPr>
            <a:spLocks noChangeArrowheads="1"/>
          </p:cNvSpPr>
          <p:nvPr/>
        </p:nvSpPr>
        <p:spPr bwMode="auto">
          <a:xfrm>
            <a:off x="306388" y="1485900"/>
            <a:ext cx="3871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whose third-to-last digit (from the right) is a </a:t>
            </a:r>
            <a:r>
              <a:rPr lang="en-US" altLang="en-US" sz="1800" b="1">
                <a:latin typeface="Courier New" pitchFamily="49" charset="0"/>
              </a:rPr>
              <a:t>1</a:t>
            </a:r>
            <a:r>
              <a:rPr lang="en-US" altLang="en-US" sz="1800">
                <a:latin typeface="Times" pitchFamily="-106" charset="0"/>
              </a:rPr>
              <a:t>.</a:t>
            </a:r>
          </a:p>
        </p:txBody>
      </p:sp>
      <p:grpSp>
        <p:nvGrpSpPr>
          <p:cNvPr id="140292" name="Group 1030"/>
          <p:cNvGrpSpPr>
            <a:grpSpLocks/>
          </p:cNvGrpSpPr>
          <p:nvPr/>
        </p:nvGrpSpPr>
        <p:grpSpPr bwMode="auto">
          <a:xfrm>
            <a:off x="436563" y="1116013"/>
            <a:ext cx="8218487" cy="180975"/>
            <a:chOff x="295" y="1311"/>
            <a:chExt cx="5177" cy="114"/>
          </a:xfrm>
        </p:grpSpPr>
        <p:sp>
          <p:nvSpPr>
            <p:cNvPr id="140294" name="Rectangle 1031"/>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0295" name="Rectangle 1032"/>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40293" name="Text Box 3"/>
          <p:cNvSpPr txBox="1">
            <a:spLocks noChangeArrowheads="1"/>
          </p:cNvSpPr>
          <p:nvPr/>
        </p:nvSpPr>
        <p:spPr bwMode="auto">
          <a:xfrm>
            <a:off x="2703513" y="6469063"/>
            <a:ext cx="370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latin typeface="Arial" pitchFamily="34" charset="0"/>
              </a:rPr>
              <a:t>The </a:t>
            </a:r>
            <a:r>
              <a:rPr lang="en-US" altLang="en-US" sz="1400" b="1" i="1">
                <a:solidFill>
                  <a:srgbClr val="0900FF"/>
                </a:solidFill>
                <a:latin typeface="Arial" pitchFamily="34" charset="0"/>
              </a:rPr>
              <a:t>minimum </a:t>
            </a:r>
            <a:r>
              <a:rPr lang="en-US" altLang="en-US" sz="1400" b="1" i="1">
                <a:latin typeface="Arial" pitchFamily="34" charset="0"/>
              </a:rPr>
              <a:t>possible</a:t>
            </a:r>
            <a:r>
              <a:rPr lang="en-US" altLang="en-US" sz="1400" b="1">
                <a:latin typeface="Arial" pitchFamily="34" charset="0"/>
              </a:rPr>
              <a:t> number of states?</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Third-to-last character is a </a:t>
            </a:r>
            <a:r>
              <a:rPr lang="en-US" altLang="en-US" sz="4400" b="1">
                <a:latin typeface="Courier New" pitchFamily="49" charset="0"/>
              </a:rPr>
              <a:t>1</a:t>
            </a:r>
            <a:endParaRPr lang="en-US" altLang="en-US" sz="4400">
              <a:latin typeface="Times" pitchFamily="-106" charset="0"/>
            </a:endParaRPr>
          </a:p>
        </p:txBody>
      </p:sp>
      <p:sp>
        <p:nvSpPr>
          <p:cNvPr id="141315" name="Text Box 1027"/>
          <p:cNvSpPr txBox="1">
            <a:spLocks noChangeArrowheads="1"/>
          </p:cNvSpPr>
          <p:nvPr/>
        </p:nvSpPr>
        <p:spPr bwMode="auto">
          <a:xfrm>
            <a:off x="2701925" y="6469063"/>
            <a:ext cx="3700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solidFill>
                  <a:srgbClr val="0000FF"/>
                </a:solidFill>
                <a:latin typeface="Arial" pitchFamily="34" charset="0"/>
              </a:rPr>
              <a:t>The </a:t>
            </a:r>
            <a:r>
              <a:rPr lang="en-US" altLang="en-US" sz="1400" b="1" i="1">
                <a:latin typeface="Arial" pitchFamily="34" charset="0"/>
              </a:rPr>
              <a:t>minimum</a:t>
            </a:r>
            <a:r>
              <a:rPr lang="en-US" altLang="en-US" sz="1400" b="1" i="1">
                <a:solidFill>
                  <a:srgbClr val="0000FF"/>
                </a:solidFill>
                <a:latin typeface="Arial" pitchFamily="34" charset="0"/>
              </a:rPr>
              <a:t> possible</a:t>
            </a:r>
            <a:r>
              <a:rPr lang="en-US" altLang="en-US" sz="1400" b="1">
                <a:solidFill>
                  <a:srgbClr val="0000FF"/>
                </a:solidFill>
                <a:latin typeface="Arial" pitchFamily="34" charset="0"/>
              </a:rPr>
              <a:t> number of states?</a:t>
            </a:r>
          </a:p>
        </p:txBody>
      </p:sp>
      <p:sp>
        <p:nvSpPr>
          <p:cNvPr id="141316" name="Rectangle 1028"/>
          <p:cNvSpPr>
            <a:spLocks noChangeArrowheads="1"/>
          </p:cNvSpPr>
          <p:nvPr/>
        </p:nvSpPr>
        <p:spPr bwMode="auto">
          <a:xfrm>
            <a:off x="306388" y="1485900"/>
            <a:ext cx="3871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whose third-to-last digit (from the right) is a </a:t>
            </a:r>
            <a:r>
              <a:rPr lang="en-US" altLang="en-US" sz="1800" b="1">
                <a:latin typeface="Courier New" pitchFamily="49" charset="0"/>
              </a:rPr>
              <a:t>1</a:t>
            </a:r>
            <a:r>
              <a:rPr lang="en-US" altLang="en-US" sz="1800">
                <a:latin typeface="Times" pitchFamily="-106" charset="0"/>
              </a:rPr>
              <a:t>.</a:t>
            </a:r>
          </a:p>
        </p:txBody>
      </p:sp>
      <p:grpSp>
        <p:nvGrpSpPr>
          <p:cNvPr id="141317" name="Group 1029"/>
          <p:cNvGrpSpPr>
            <a:grpSpLocks/>
          </p:cNvGrpSpPr>
          <p:nvPr/>
        </p:nvGrpSpPr>
        <p:grpSpPr bwMode="auto">
          <a:xfrm>
            <a:off x="436563" y="1116013"/>
            <a:ext cx="8218487" cy="180975"/>
            <a:chOff x="295" y="1311"/>
            <a:chExt cx="5177" cy="114"/>
          </a:xfrm>
        </p:grpSpPr>
        <p:sp>
          <p:nvSpPr>
            <p:cNvPr id="141409" name="Rectangle 10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410" name="Rectangle 10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grpSp>
        <p:nvGrpSpPr>
          <p:cNvPr id="141318" name="Group 1032"/>
          <p:cNvGrpSpPr>
            <a:grpSpLocks/>
          </p:cNvGrpSpPr>
          <p:nvPr/>
        </p:nvGrpSpPr>
        <p:grpSpPr bwMode="auto">
          <a:xfrm>
            <a:off x="4144963" y="2289175"/>
            <a:ext cx="706437" cy="455613"/>
            <a:chOff x="660" y="2852"/>
            <a:chExt cx="445" cy="287"/>
          </a:xfrm>
        </p:grpSpPr>
        <p:sp>
          <p:nvSpPr>
            <p:cNvPr id="141407" name="Oval 1033"/>
            <p:cNvSpPr>
              <a:spLocks noChangeArrowheads="1"/>
            </p:cNvSpPr>
            <p:nvPr/>
          </p:nvSpPr>
          <p:spPr bwMode="auto">
            <a:xfrm>
              <a:off x="660" y="2852"/>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408" name="Text Box 1034"/>
            <p:cNvSpPr txBox="1">
              <a:spLocks noChangeArrowheads="1"/>
            </p:cNvSpPr>
            <p:nvPr/>
          </p:nvSpPr>
          <p:spPr bwMode="auto">
            <a:xfrm>
              <a:off x="739" y="2892"/>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Symbol" pitchFamily="18" charset="2"/>
                  <a:sym typeface="Symbol" pitchFamily="18" charset="2"/>
                </a:rPr>
                <a:t></a:t>
              </a:r>
              <a:endParaRPr lang="en-US" altLang="en-US" sz="1600">
                <a:latin typeface="Times" pitchFamily="-106" charset="0"/>
              </a:endParaRPr>
            </a:p>
          </p:txBody>
        </p:sp>
      </p:grpSp>
      <p:grpSp>
        <p:nvGrpSpPr>
          <p:cNvPr id="141319" name="Group 1035"/>
          <p:cNvGrpSpPr>
            <a:grpSpLocks/>
          </p:cNvGrpSpPr>
          <p:nvPr/>
        </p:nvGrpSpPr>
        <p:grpSpPr bwMode="auto">
          <a:xfrm>
            <a:off x="1836738" y="2616200"/>
            <a:ext cx="706437" cy="455613"/>
            <a:chOff x="1471" y="2967"/>
            <a:chExt cx="445" cy="287"/>
          </a:xfrm>
        </p:grpSpPr>
        <p:sp>
          <p:nvSpPr>
            <p:cNvPr id="141405" name="Oval 1036"/>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406" name="Text Box 1037"/>
            <p:cNvSpPr txBox="1">
              <a:spLocks noChangeArrowheads="1"/>
            </p:cNvSpPr>
            <p:nvPr/>
          </p:nvSpPr>
          <p:spPr bwMode="auto">
            <a:xfrm>
              <a:off x="1570" y="3007"/>
              <a:ext cx="2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a:t>
              </a:r>
              <a:endParaRPr lang="en-US" altLang="en-US" sz="1600">
                <a:latin typeface="Times" pitchFamily="-106" charset="0"/>
              </a:endParaRPr>
            </a:p>
          </p:txBody>
        </p:sp>
      </p:grpSp>
      <p:grpSp>
        <p:nvGrpSpPr>
          <p:cNvPr id="141320" name="Group 1038"/>
          <p:cNvGrpSpPr>
            <a:grpSpLocks/>
          </p:cNvGrpSpPr>
          <p:nvPr/>
        </p:nvGrpSpPr>
        <p:grpSpPr bwMode="auto">
          <a:xfrm>
            <a:off x="6484938" y="2643188"/>
            <a:ext cx="706437" cy="455612"/>
            <a:chOff x="1471" y="2967"/>
            <a:chExt cx="445" cy="287"/>
          </a:xfrm>
        </p:grpSpPr>
        <p:sp>
          <p:nvSpPr>
            <p:cNvPr id="141403" name="Oval 1039"/>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404" name="Text Box 1040"/>
            <p:cNvSpPr txBox="1">
              <a:spLocks noChangeArrowheads="1"/>
            </p:cNvSpPr>
            <p:nvPr/>
          </p:nvSpPr>
          <p:spPr bwMode="auto">
            <a:xfrm>
              <a:off x="1570" y="3007"/>
              <a:ext cx="2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141321" name="Group 1041"/>
          <p:cNvGrpSpPr>
            <a:grpSpLocks/>
          </p:cNvGrpSpPr>
          <p:nvPr/>
        </p:nvGrpSpPr>
        <p:grpSpPr bwMode="auto">
          <a:xfrm>
            <a:off x="7608888" y="3135313"/>
            <a:ext cx="706437" cy="455612"/>
            <a:chOff x="1471" y="2967"/>
            <a:chExt cx="445" cy="287"/>
          </a:xfrm>
        </p:grpSpPr>
        <p:sp>
          <p:nvSpPr>
            <p:cNvPr id="141401" name="Oval 1042"/>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402" name="Text Box 1043"/>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a:t>
              </a:r>
              <a:endParaRPr lang="en-US" altLang="en-US" sz="1600">
                <a:latin typeface="Times" pitchFamily="-106" charset="0"/>
              </a:endParaRPr>
            </a:p>
          </p:txBody>
        </p:sp>
      </p:grpSp>
      <p:grpSp>
        <p:nvGrpSpPr>
          <p:cNvPr id="141322" name="Group 1044"/>
          <p:cNvGrpSpPr>
            <a:grpSpLocks/>
          </p:cNvGrpSpPr>
          <p:nvPr/>
        </p:nvGrpSpPr>
        <p:grpSpPr bwMode="auto">
          <a:xfrm>
            <a:off x="8294688" y="4040188"/>
            <a:ext cx="706437" cy="455612"/>
            <a:chOff x="1471" y="2967"/>
            <a:chExt cx="445" cy="287"/>
          </a:xfrm>
        </p:grpSpPr>
        <p:sp>
          <p:nvSpPr>
            <p:cNvPr id="141399" name="Oval 1045"/>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400" name="Text Box 1046"/>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111</a:t>
              </a:r>
              <a:endParaRPr lang="en-US" altLang="en-US" sz="1600">
                <a:latin typeface="Times" pitchFamily="-106" charset="0"/>
              </a:endParaRPr>
            </a:p>
          </p:txBody>
        </p:sp>
      </p:grpSp>
      <p:grpSp>
        <p:nvGrpSpPr>
          <p:cNvPr id="141323" name="Group 1047"/>
          <p:cNvGrpSpPr>
            <a:grpSpLocks/>
          </p:cNvGrpSpPr>
          <p:nvPr/>
        </p:nvGrpSpPr>
        <p:grpSpPr bwMode="auto">
          <a:xfrm>
            <a:off x="5464175" y="3182938"/>
            <a:ext cx="706438" cy="455612"/>
            <a:chOff x="1471" y="2967"/>
            <a:chExt cx="445" cy="287"/>
          </a:xfrm>
        </p:grpSpPr>
        <p:sp>
          <p:nvSpPr>
            <p:cNvPr id="141397" name="Oval 1048"/>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98" name="Text Box 1049"/>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a:t>
              </a:r>
              <a:endParaRPr lang="en-US" altLang="en-US" sz="1600">
                <a:latin typeface="Times" pitchFamily="-106" charset="0"/>
              </a:endParaRPr>
            </a:p>
          </p:txBody>
        </p:sp>
      </p:grpSp>
      <p:grpSp>
        <p:nvGrpSpPr>
          <p:cNvPr id="141324" name="Group 1050"/>
          <p:cNvGrpSpPr>
            <a:grpSpLocks/>
          </p:cNvGrpSpPr>
          <p:nvPr/>
        </p:nvGrpSpPr>
        <p:grpSpPr bwMode="auto">
          <a:xfrm>
            <a:off x="3116263" y="3151188"/>
            <a:ext cx="706437" cy="455612"/>
            <a:chOff x="1471" y="2967"/>
            <a:chExt cx="445" cy="287"/>
          </a:xfrm>
        </p:grpSpPr>
        <p:sp>
          <p:nvSpPr>
            <p:cNvPr id="141395" name="Oval 1051"/>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96" name="Text Box 1052"/>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141325" name="Group 1053"/>
          <p:cNvGrpSpPr>
            <a:grpSpLocks/>
          </p:cNvGrpSpPr>
          <p:nvPr/>
        </p:nvGrpSpPr>
        <p:grpSpPr bwMode="auto">
          <a:xfrm>
            <a:off x="747713" y="3138488"/>
            <a:ext cx="706437" cy="455612"/>
            <a:chOff x="1471" y="2967"/>
            <a:chExt cx="445" cy="287"/>
          </a:xfrm>
        </p:grpSpPr>
        <p:sp>
          <p:nvSpPr>
            <p:cNvPr id="141393" name="Oval 1054"/>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94" name="Text Box 1055"/>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a:t>
              </a:r>
              <a:endParaRPr lang="en-US" altLang="en-US" sz="1600">
                <a:latin typeface="Times" pitchFamily="-106" charset="0"/>
              </a:endParaRPr>
            </a:p>
          </p:txBody>
        </p:sp>
      </p:grpSp>
      <p:grpSp>
        <p:nvGrpSpPr>
          <p:cNvPr id="141326" name="Group 1056"/>
          <p:cNvGrpSpPr>
            <a:grpSpLocks/>
          </p:cNvGrpSpPr>
          <p:nvPr/>
        </p:nvGrpSpPr>
        <p:grpSpPr bwMode="auto">
          <a:xfrm>
            <a:off x="222250" y="4033838"/>
            <a:ext cx="706438" cy="455612"/>
            <a:chOff x="1471" y="2967"/>
            <a:chExt cx="445" cy="287"/>
          </a:xfrm>
        </p:grpSpPr>
        <p:sp>
          <p:nvSpPr>
            <p:cNvPr id="141391" name="Oval 1057"/>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92" name="Text Box 1058"/>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000</a:t>
              </a:r>
              <a:endParaRPr lang="en-US" altLang="en-US" sz="1600">
                <a:latin typeface="Times" pitchFamily="-106" charset="0"/>
              </a:endParaRPr>
            </a:p>
          </p:txBody>
        </p:sp>
      </p:grpSp>
      <p:grpSp>
        <p:nvGrpSpPr>
          <p:cNvPr id="141327" name="Group 1059"/>
          <p:cNvGrpSpPr>
            <a:grpSpLocks/>
          </p:cNvGrpSpPr>
          <p:nvPr/>
        </p:nvGrpSpPr>
        <p:grpSpPr bwMode="auto">
          <a:xfrm>
            <a:off x="1392238" y="4002088"/>
            <a:ext cx="706437" cy="455612"/>
            <a:chOff x="1471" y="2967"/>
            <a:chExt cx="445" cy="287"/>
          </a:xfrm>
        </p:grpSpPr>
        <p:sp>
          <p:nvSpPr>
            <p:cNvPr id="141389" name="Oval 1060"/>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90" name="Text Box 1061"/>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001</a:t>
              </a:r>
              <a:endParaRPr lang="en-US" altLang="en-US" sz="1600">
                <a:latin typeface="Times" pitchFamily="-106" charset="0"/>
              </a:endParaRPr>
            </a:p>
          </p:txBody>
        </p:sp>
      </p:grpSp>
      <p:grpSp>
        <p:nvGrpSpPr>
          <p:cNvPr id="141328" name="Group 1062"/>
          <p:cNvGrpSpPr>
            <a:grpSpLocks/>
          </p:cNvGrpSpPr>
          <p:nvPr/>
        </p:nvGrpSpPr>
        <p:grpSpPr bwMode="auto">
          <a:xfrm>
            <a:off x="2484438" y="4029075"/>
            <a:ext cx="706437" cy="455613"/>
            <a:chOff x="1471" y="2967"/>
            <a:chExt cx="445" cy="287"/>
          </a:xfrm>
        </p:grpSpPr>
        <p:sp>
          <p:nvSpPr>
            <p:cNvPr id="141387" name="Oval 1063"/>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88" name="Text Box 1064"/>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r>
                <a:rPr lang="en-US" altLang="en-US" sz="1600">
                  <a:latin typeface="Times" pitchFamily="-106" charset="0"/>
                  <a:sym typeface="Symbol" pitchFamily="18" charset="2"/>
                </a:rPr>
                <a:t>10</a:t>
              </a:r>
              <a:endParaRPr lang="en-US" altLang="en-US" sz="1600">
                <a:latin typeface="Times" pitchFamily="-106" charset="0"/>
              </a:endParaRPr>
            </a:p>
          </p:txBody>
        </p:sp>
      </p:grpSp>
      <p:grpSp>
        <p:nvGrpSpPr>
          <p:cNvPr id="141329" name="Group 1065"/>
          <p:cNvGrpSpPr>
            <a:grpSpLocks/>
          </p:cNvGrpSpPr>
          <p:nvPr/>
        </p:nvGrpSpPr>
        <p:grpSpPr bwMode="auto">
          <a:xfrm>
            <a:off x="3760788" y="4016375"/>
            <a:ext cx="706437" cy="455613"/>
            <a:chOff x="1471" y="2967"/>
            <a:chExt cx="445" cy="287"/>
          </a:xfrm>
        </p:grpSpPr>
        <p:sp>
          <p:nvSpPr>
            <p:cNvPr id="141385" name="Oval 1066"/>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86" name="Text Box 1067"/>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s01</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141330" name="Group 1068"/>
          <p:cNvGrpSpPr>
            <a:grpSpLocks/>
          </p:cNvGrpSpPr>
          <p:nvPr/>
        </p:nvGrpSpPr>
        <p:grpSpPr bwMode="auto">
          <a:xfrm>
            <a:off x="4873625" y="4024313"/>
            <a:ext cx="706438" cy="455612"/>
            <a:chOff x="1471" y="2967"/>
            <a:chExt cx="445" cy="287"/>
          </a:xfrm>
        </p:grpSpPr>
        <p:sp>
          <p:nvSpPr>
            <p:cNvPr id="141383" name="Oval 1069"/>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84" name="Text Box 1070"/>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100</a:t>
              </a:r>
              <a:endParaRPr lang="en-US" altLang="en-US" sz="1600">
                <a:latin typeface="Times" pitchFamily="-106" charset="0"/>
              </a:endParaRPr>
            </a:p>
          </p:txBody>
        </p:sp>
      </p:grpSp>
      <p:grpSp>
        <p:nvGrpSpPr>
          <p:cNvPr id="141331" name="Group 1071"/>
          <p:cNvGrpSpPr>
            <a:grpSpLocks/>
          </p:cNvGrpSpPr>
          <p:nvPr/>
        </p:nvGrpSpPr>
        <p:grpSpPr bwMode="auto">
          <a:xfrm>
            <a:off x="6091238" y="4032250"/>
            <a:ext cx="706437" cy="455613"/>
            <a:chOff x="1471" y="2967"/>
            <a:chExt cx="445" cy="287"/>
          </a:xfrm>
        </p:grpSpPr>
        <p:sp>
          <p:nvSpPr>
            <p:cNvPr id="141381" name="Oval 1072"/>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82" name="Text Box 1073"/>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101</a:t>
              </a:r>
              <a:endParaRPr lang="en-US" altLang="en-US" sz="1600">
                <a:latin typeface="Times" pitchFamily="-106" charset="0"/>
              </a:endParaRPr>
            </a:p>
          </p:txBody>
        </p:sp>
      </p:grpSp>
      <p:grpSp>
        <p:nvGrpSpPr>
          <p:cNvPr id="141332" name="Group 1074"/>
          <p:cNvGrpSpPr>
            <a:grpSpLocks/>
          </p:cNvGrpSpPr>
          <p:nvPr/>
        </p:nvGrpSpPr>
        <p:grpSpPr bwMode="auto">
          <a:xfrm>
            <a:off x="7107238" y="4021138"/>
            <a:ext cx="706437" cy="455612"/>
            <a:chOff x="1471" y="2967"/>
            <a:chExt cx="445" cy="287"/>
          </a:xfrm>
        </p:grpSpPr>
        <p:sp>
          <p:nvSpPr>
            <p:cNvPr id="141379" name="Oval 1075"/>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80" name="Text Box 1076"/>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110</a:t>
              </a:r>
              <a:endParaRPr lang="en-US" altLang="en-US" sz="1600">
                <a:latin typeface="Times" pitchFamily="-106" charset="0"/>
              </a:endParaRPr>
            </a:p>
          </p:txBody>
        </p:sp>
      </p:grpSp>
      <p:sp>
        <p:nvSpPr>
          <p:cNvPr id="141333" name="Line 1077"/>
          <p:cNvSpPr>
            <a:spLocks noChangeShapeType="1"/>
          </p:cNvSpPr>
          <p:nvPr/>
        </p:nvSpPr>
        <p:spPr bwMode="auto">
          <a:xfrm flipH="1">
            <a:off x="2584450" y="2627313"/>
            <a:ext cx="1579563" cy="193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34" name="Line 1078"/>
          <p:cNvSpPr>
            <a:spLocks noChangeShapeType="1"/>
          </p:cNvSpPr>
          <p:nvPr/>
        </p:nvSpPr>
        <p:spPr bwMode="auto">
          <a:xfrm>
            <a:off x="4862513" y="2579688"/>
            <a:ext cx="1589087" cy="2508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35" name="Line 1079"/>
          <p:cNvSpPr>
            <a:spLocks noChangeShapeType="1"/>
          </p:cNvSpPr>
          <p:nvPr/>
        </p:nvSpPr>
        <p:spPr bwMode="auto">
          <a:xfrm flipH="1">
            <a:off x="6132513" y="2995613"/>
            <a:ext cx="368300" cy="2619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36" name="Line 1080"/>
          <p:cNvSpPr>
            <a:spLocks noChangeShapeType="1"/>
          </p:cNvSpPr>
          <p:nvPr/>
        </p:nvSpPr>
        <p:spPr bwMode="auto">
          <a:xfrm>
            <a:off x="7150100" y="3005138"/>
            <a:ext cx="504825" cy="2047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37" name="Line 1081"/>
          <p:cNvSpPr>
            <a:spLocks noChangeShapeType="1"/>
          </p:cNvSpPr>
          <p:nvPr/>
        </p:nvSpPr>
        <p:spPr bwMode="auto">
          <a:xfrm>
            <a:off x="2419350" y="3044825"/>
            <a:ext cx="677863"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38" name="Line 1082"/>
          <p:cNvSpPr>
            <a:spLocks noChangeShapeType="1"/>
          </p:cNvSpPr>
          <p:nvPr/>
        </p:nvSpPr>
        <p:spPr bwMode="auto">
          <a:xfrm flipH="1">
            <a:off x="1430338" y="2976563"/>
            <a:ext cx="455612" cy="2714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39" name="Text Box 1083"/>
          <p:cNvSpPr txBox="1">
            <a:spLocks noChangeArrowheads="1"/>
          </p:cNvSpPr>
          <p:nvPr/>
        </p:nvSpPr>
        <p:spPr bwMode="auto">
          <a:xfrm>
            <a:off x="1331913" y="35210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41340" name="Text Box 1084"/>
          <p:cNvSpPr txBox="1">
            <a:spLocks noChangeArrowheads="1"/>
          </p:cNvSpPr>
          <p:nvPr/>
        </p:nvSpPr>
        <p:spPr bwMode="auto">
          <a:xfrm>
            <a:off x="3722688" y="35464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41341" name="Text Box 1085"/>
          <p:cNvSpPr txBox="1">
            <a:spLocks noChangeArrowheads="1"/>
          </p:cNvSpPr>
          <p:nvPr/>
        </p:nvSpPr>
        <p:spPr bwMode="auto">
          <a:xfrm>
            <a:off x="2728913" y="2932113"/>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41342" name="Text Box 1086"/>
          <p:cNvSpPr txBox="1">
            <a:spLocks noChangeArrowheads="1"/>
          </p:cNvSpPr>
          <p:nvPr/>
        </p:nvSpPr>
        <p:spPr bwMode="auto">
          <a:xfrm>
            <a:off x="6072188" y="3513138"/>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41343" name="Text Box 1087"/>
          <p:cNvSpPr txBox="1">
            <a:spLocks noChangeArrowheads="1"/>
          </p:cNvSpPr>
          <p:nvPr/>
        </p:nvSpPr>
        <p:spPr bwMode="auto">
          <a:xfrm>
            <a:off x="8323263" y="35337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41344" name="Text Box 1088"/>
          <p:cNvSpPr txBox="1">
            <a:spLocks noChangeArrowheads="1"/>
          </p:cNvSpPr>
          <p:nvPr/>
        </p:nvSpPr>
        <p:spPr bwMode="auto">
          <a:xfrm>
            <a:off x="7246938" y="27971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41345" name="Text Box 1089"/>
          <p:cNvSpPr txBox="1">
            <a:spLocks noChangeArrowheads="1"/>
          </p:cNvSpPr>
          <p:nvPr/>
        </p:nvSpPr>
        <p:spPr bwMode="auto">
          <a:xfrm>
            <a:off x="5373688" y="24066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41346" name="Text Box 1090"/>
          <p:cNvSpPr txBox="1">
            <a:spLocks noChangeArrowheads="1"/>
          </p:cNvSpPr>
          <p:nvPr/>
        </p:nvSpPr>
        <p:spPr bwMode="auto">
          <a:xfrm>
            <a:off x="3281363" y="24431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41347" name="Text Box 1091"/>
          <p:cNvSpPr txBox="1">
            <a:spLocks noChangeArrowheads="1"/>
          </p:cNvSpPr>
          <p:nvPr/>
        </p:nvSpPr>
        <p:spPr bwMode="auto">
          <a:xfrm>
            <a:off x="1476375" y="28368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41348" name="Text Box 1092"/>
          <p:cNvSpPr txBox="1">
            <a:spLocks noChangeArrowheads="1"/>
          </p:cNvSpPr>
          <p:nvPr/>
        </p:nvSpPr>
        <p:spPr bwMode="auto">
          <a:xfrm>
            <a:off x="506413" y="3571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41349" name="Text Box 1093"/>
          <p:cNvSpPr txBox="1">
            <a:spLocks noChangeArrowheads="1"/>
          </p:cNvSpPr>
          <p:nvPr/>
        </p:nvSpPr>
        <p:spPr bwMode="auto">
          <a:xfrm>
            <a:off x="2830513" y="35496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41350" name="Text Box 1094"/>
          <p:cNvSpPr txBox="1">
            <a:spLocks noChangeArrowheads="1"/>
          </p:cNvSpPr>
          <p:nvPr/>
        </p:nvSpPr>
        <p:spPr bwMode="auto">
          <a:xfrm>
            <a:off x="5207000" y="35321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41351" name="Text Box 1095"/>
          <p:cNvSpPr txBox="1">
            <a:spLocks noChangeArrowheads="1"/>
          </p:cNvSpPr>
          <p:nvPr/>
        </p:nvSpPr>
        <p:spPr bwMode="auto">
          <a:xfrm>
            <a:off x="6092825" y="28543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41352" name="Text Box 1096"/>
          <p:cNvSpPr txBox="1">
            <a:spLocks noChangeArrowheads="1"/>
          </p:cNvSpPr>
          <p:nvPr/>
        </p:nvSpPr>
        <p:spPr bwMode="auto">
          <a:xfrm>
            <a:off x="7367588" y="35433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41353" name="Line 1097"/>
          <p:cNvSpPr>
            <a:spLocks noChangeShapeType="1"/>
          </p:cNvSpPr>
          <p:nvPr/>
        </p:nvSpPr>
        <p:spPr bwMode="auto">
          <a:xfrm flipH="1">
            <a:off x="554038" y="3627438"/>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54" name="Line 1098"/>
          <p:cNvSpPr>
            <a:spLocks noChangeShapeType="1"/>
          </p:cNvSpPr>
          <p:nvPr/>
        </p:nvSpPr>
        <p:spPr bwMode="auto">
          <a:xfrm flipH="1">
            <a:off x="2921000" y="3629025"/>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55" name="Line 1099"/>
          <p:cNvSpPr>
            <a:spLocks noChangeShapeType="1"/>
          </p:cNvSpPr>
          <p:nvPr/>
        </p:nvSpPr>
        <p:spPr bwMode="auto">
          <a:xfrm flipH="1">
            <a:off x="52578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56" name="Line 1100"/>
          <p:cNvSpPr>
            <a:spLocks noChangeShapeType="1"/>
          </p:cNvSpPr>
          <p:nvPr/>
        </p:nvSpPr>
        <p:spPr bwMode="auto">
          <a:xfrm flipH="1">
            <a:off x="7450138" y="3614738"/>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57" name="Line 1101"/>
          <p:cNvSpPr>
            <a:spLocks noChangeShapeType="1"/>
          </p:cNvSpPr>
          <p:nvPr/>
        </p:nvSpPr>
        <p:spPr bwMode="auto">
          <a:xfrm>
            <a:off x="82296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58" name="Line 1102"/>
          <p:cNvSpPr>
            <a:spLocks noChangeShapeType="1"/>
          </p:cNvSpPr>
          <p:nvPr/>
        </p:nvSpPr>
        <p:spPr bwMode="auto">
          <a:xfrm>
            <a:off x="60198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59" name="Line 1103"/>
          <p:cNvSpPr>
            <a:spLocks noChangeShapeType="1"/>
          </p:cNvSpPr>
          <p:nvPr/>
        </p:nvSpPr>
        <p:spPr bwMode="auto">
          <a:xfrm>
            <a:off x="35814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360" name="Line 1104"/>
          <p:cNvSpPr>
            <a:spLocks noChangeShapeType="1"/>
          </p:cNvSpPr>
          <p:nvPr/>
        </p:nvSpPr>
        <p:spPr bwMode="auto">
          <a:xfrm>
            <a:off x="1258888" y="362585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41361" name="Group 1105"/>
          <p:cNvGrpSpPr>
            <a:grpSpLocks/>
          </p:cNvGrpSpPr>
          <p:nvPr/>
        </p:nvGrpSpPr>
        <p:grpSpPr bwMode="auto">
          <a:xfrm>
            <a:off x="206375" y="6094413"/>
            <a:ext cx="500063" cy="600075"/>
            <a:chOff x="2928" y="1051"/>
            <a:chExt cx="840" cy="957"/>
          </a:xfrm>
        </p:grpSpPr>
        <p:sp>
          <p:nvSpPr>
            <p:cNvPr id="141366" name="Freeform 1106"/>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1367" name="Oval 110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68" name="Oval 110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69" name="Oval 110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70" name="Oval 11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71" name="Oval 11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72" name="Oval 11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73" name="Oval 11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74" name="AutoShape 11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1375" name="Freeform 11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1376" name="Freeform 11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1377" name="Freeform 11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1378" name="Freeform 11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141362" name="Picture 1119"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550" y="5780088"/>
            <a:ext cx="72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63" name="Text Box 1120"/>
          <p:cNvSpPr txBox="1">
            <a:spLocks noChangeArrowheads="1"/>
          </p:cNvSpPr>
          <p:nvPr/>
        </p:nvSpPr>
        <p:spPr bwMode="auto">
          <a:xfrm>
            <a:off x="722313" y="6116638"/>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a:solidFill>
                  <a:srgbClr val="06A407"/>
                </a:solidFill>
                <a:latin typeface="Comic Sans MS" pitchFamily="66" charset="0"/>
              </a:rPr>
              <a:t>Something seems missing…</a:t>
            </a:r>
          </a:p>
        </p:txBody>
      </p:sp>
      <p:sp>
        <p:nvSpPr>
          <p:cNvPr id="141364" name="Text Box 1121"/>
          <p:cNvSpPr txBox="1">
            <a:spLocks noChangeArrowheads="1"/>
          </p:cNvSpPr>
          <p:nvPr/>
        </p:nvSpPr>
        <p:spPr bwMode="auto">
          <a:xfrm>
            <a:off x="5646738" y="6116638"/>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400">
                <a:solidFill>
                  <a:srgbClr val="06A407"/>
                </a:solidFill>
                <a:latin typeface="Comic Sans MS" pitchFamily="66" charset="0"/>
              </a:rPr>
              <a:t>I don't </a:t>
            </a:r>
            <a:r>
              <a:rPr lang="en-US" altLang="en-US" sz="1400" b="1" i="1">
                <a:solidFill>
                  <a:srgbClr val="06A407"/>
                </a:solidFill>
                <a:latin typeface="Comic Sans MS" pitchFamily="66" charset="0"/>
              </a:rPr>
              <a:t>accept </a:t>
            </a:r>
            <a:r>
              <a:rPr lang="en-US" altLang="en-US" sz="1400">
                <a:solidFill>
                  <a:srgbClr val="06A407"/>
                </a:solidFill>
                <a:latin typeface="Comic Sans MS" pitchFamily="66" charset="0"/>
              </a:rPr>
              <a:t>this solution!</a:t>
            </a:r>
          </a:p>
        </p:txBody>
      </p:sp>
      <p:sp>
        <p:nvSpPr>
          <p:cNvPr id="141365" name="Freeform 1122"/>
          <p:cNvSpPr>
            <a:spLocks/>
          </p:cNvSpPr>
          <p:nvPr/>
        </p:nvSpPr>
        <p:spPr bwMode="auto">
          <a:xfrm rot="5400000">
            <a:off x="4411662" y="2079626"/>
            <a:ext cx="131763" cy="252412"/>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F3020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7896225"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39" name="Text Box 5"/>
          <p:cNvSpPr txBox="1">
            <a:spLocks noChangeArrowheads="1"/>
          </p:cNvSpPr>
          <p:nvPr/>
        </p:nvSpPr>
        <p:spPr bwMode="auto">
          <a:xfrm>
            <a:off x="1517650" y="752475"/>
            <a:ext cx="3886200" cy="461963"/>
          </a:xfrm>
          <a:prstGeom prst="rect">
            <a:avLst/>
          </a:prstGeom>
          <a:solidFill>
            <a:schemeClr val="bg1"/>
          </a:solidFill>
          <a:ln w="28575">
            <a:solidFill>
              <a:srgbClr val="1608F6"/>
            </a:solidFill>
            <a:miter lim="800000"/>
            <a:headEnd/>
            <a:tailEnd/>
          </a:ln>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t>Thanks to Alex Hagen !</a:t>
            </a:r>
          </a:p>
        </p:txBody>
      </p:sp>
      <p:sp>
        <p:nvSpPr>
          <p:cNvPr id="142340" name="Rectangle 3"/>
          <p:cNvSpPr>
            <a:spLocks noChangeArrowheads="1"/>
          </p:cNvSpPr>
          <p:nvPr/>
        </p:nvSpPr>
        <p:spPr bwMode="auto">
          <a:xfrm>
            <a:off x="838200" y="4343400"/>
            <a:ext cx="1254125" cy="2006600"/>
          </a:xfrm>
          <a:prstGeom prst="rect">
            <a:avLst/>
          </a:prstGeom>
          <a:solidFill>
            <a:schemeClr val="bg1"/>
          </a:solidFill>
          <a:ln w="9525">
            <a:solidFill>
              <a:schemeClr val="bg1"/>
            </a:solidFill>
            <a:round/>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2341" name="Text Box 5"/>
          <p:cNvSpPr txBox="1">
            <a:spLocks noChangeArrowheads="1"/>
          </p:cNvSpPr>
          <p:nvPr/>
        </p:nvSpPr>
        <p:spPr bwMode="auto">
          <a:xfrm>
            <a:off x="4598988" y="2814638"/>
            <a:ext cx="2411412" cy="830262"/>
          </a:xfrm>
          <a:prstGeom prst="rect">
            <a:avLst/>
          </a:prstGeom>
          <a:solidFill>
            <a:schemeClr val="bg1"/>
          </a:solidFill>
          <a:ln w="28575">
            <a:solidFill>
              <a:srgbClr val="1608F6"/>
            </a:solidFill>
            <a:miter lim="800000"/>
            <a:headEnd/>
            <a:tailEnd/>
          </a:ln>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i="1"/>
              <a:t>Do it yourself data-structures...</a:t>
            </a:r>
          </a:p>
        </p:txBody>
      </p:sp>
    </p:spTree>
  </p:cSld>
  <p:clrMapOvr>
    <a:masterClrMapping/>
  </p:clrMapOvr>
  <p:timing>
    <p:tnLst>
      <p:par>
        <p:cTn xmlns:p14="http://schemas.microsoft.com/office/powerpoint/2010/mai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62" name="Group 4"/>
          <p:cNvGrpSpPr>
            <a:grpSpLocks/>
          </p:cNvGrpSpPr>
          <p:nvPr/>
        </p:nvGrpSpPr>
        <p:grpSpPr bwMode="auto">
          <a:xfrm>
            <a:off x="457200" y="1143000"/>
            <a:ext cx="8218488" cy="180975"/>
            <a:chOff x="295" y="1311"/>
            <a:chExt cx="5177" cy="114"/>
          </a:xfrm>
        </p:grpSpPr>
        <p:sp>
          <p:nvSpPr>
            <p:cNvPr id="143411"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412"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pic>
        <p:nvPicPr>
          <p:cNvPr id="143363" name="Picture 52"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2075" y="2743200"/>
            <a:ext cx="72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Text Box 85"/>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Third-to-last character is a </a:t>
            </a:r>
            <a:r>
              <a:rPr lang="en-US" altLang="en-US" sz="4400" b="1">
                <a:latin typeface="Courier New" pitchFamily="49" charset="0"/>
              </a:rPr>
              <a:t>1</a:t>
            </a:r>
            <a:endParaRPr lang="en-US" altLang="en-US" sz="4400">
              <a:latin typeface="Times" pitchFamily="-106" charset="0"/>
            </a:endParaRPr>
          </a:p>
        </p:txBody>
      </p:sp>
      <p:sp>
        <p:nvSpPr>
          <p:cNvPr id="143365" name="Rectangle 87"/>
          <p:cNvSpPr>
            <a:spLocks noChangeArrowheads="1"/>
          </p:cNvSpPr>
          <p:nvPr/>
        </p:nvSpPr>
        <p:spPr bwMode="auto">
          <a:xfrm>
            <a:off x="306388" y="1485900"/>
            <a:ext cx="3871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whose third-to-last digit (from the right) is a </a:t>
            </a:r>
            <a:r>
              <a:rPr lang="en-US" altLang="en-US" sz="1800" b="1">
                <a:latin typeface="Courier New" pitchFamily="49" charset="0"/>
              </a:rPr>
              <a:t>1</a:t>
            </a:r>
            <a:r>
              <a:rPr lang="en-US" altLang="en-US" sz="1800">
                <a:latin typeface="Times" pitchFamily="-106" charset="0"/>
              </a:rPr>
              <a:t>.</a:t>
            </a:r>
          </a:p>
        </p:txBody>
      </p:sp>
      <p:grpSp>
        <p:nvGrpSpPr>
          <p:cNvPr id="143366" name="Group 88"/>
          <p:cNvGrpSpPr>
            <a:grpSpLocks/>
          </p:cNvGrpSpPr>
          <p:nvPr/>
        </p:nvGrpSpPr>
        <p:grpSpPr bwMode="auto">
          <a:xfrm>
            <a:off x="8135938" y="2914650"/>
            <a:ext cx="706437" cy="455613"/>
            <a:chOff x="1471" y="2967"/>
            <a:chExt cx="445" cy="287"/>
          </a:xfrm>
        </p:grpSpPr>
        <p:sp>
          <p:nvSpPr>
            <p:cNvPr id="143409" name="Oval 89"/>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410" name="Text Box 90"/>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111</a:t>
              </a:r>
              <a:endParaRPr lang="en-US" altLang="en-US" sz="1600">
                <a:latin typeface="Times" pitchFamily="-106" charset="0"/>
              </a:endParaRPr>
            </a:p>
          </p:txBody>
        </p:sp>
      </p:grpSp>
      <p:grpSp>
        <p:nvGrpSpPr>
          <p:cNvPr id="143367" name="Group 91"/>
          <p:cNvGrpSpPr>
            <a:grpSpLocks/>
          </p:cNvGrpSpPr>
          <p:nvPr/>
        </p:nvGrpSpPr>
        <p:grpSpPr bwMode="auto">
          <a:xfrm>
            <a:off x="609600" y="2913063"/>
            <a:ext cx="706438" cy="455612"/>
            <a:chOff x="1471" y="2967"/>
            <a:chExt cx="445" cy="287"/>
          </a:xfrm>
        </p:grpSpPr>
        <p:sp>
          <p:nvSpPr>
            <p:cNvPr id="143407" name="Oval 92"/>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408" name="Text Box 93"/>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000</a:t>
              </a:r>
              <a:endParaRPr lang="en-US" altLang="en-US" sz="1600">
                <a:latin typeface="Times" pitchFamily="-106" charset="0"/>
              </a:endParaRPr>
            </a:p>
          </p:txBody>
        </p:sp>
      </p:grpSp>
      <p:grpSp>
        <p:nvGrpSpPr>
          <p:cNvPr id="143368" name="Group 94"/>
          <p:cNvGrpSpPr>
            <a:grpSpLocks/>
          </p:cNvGrpSpPr>
          <p:nvPr/>
        </p:nvGrpSpPr>
        <p:grpSpPr bwMode="auto">
          <a:xfrm>
            <a:off x="1600200" y="2913063"/>
            <a:ext cx="706438" cy="455612"/>
            <a:chOff x="1471" y="2967"/>
            <a:chExt cx="445" cy="287"/>
          </a:xfrm>
        </p:grpSpPr>
        <p:sp>
          <p:nvSpPr>
            <p:cNvPr id="143405" name="Oval 95"/>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406" name="Text Box 96"/>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001</a:t>
              </a:r>
              <a:endParaRPr lang="en-US" altLang="en-US" sz="1600">
                <a:latin typeface="Times" pitchFamily="-106" charset="0"/>
              </a:endParaRPr>
            </a:p>
          </p:txBody>
        </p:sp>
      </p:grpSp>
      <p:grpSp>
        <p:nvGrpSpPr>
          <p:cNvPr id="143369" name="Group 97"/>
          <p:cNvGrpSpPr>
            <a:grpSpLocks/>
          </p:cNvGrpSpPr>
          <p:nvPr/>
        </p:nvGrpSpPr>
        <p:grpSpPr bwMode="auto">
          <a:xfrm>
            <a:off x="2590800" y="2913063"/>
            <a:ext cx="706438" cy="455612"/>
            <a:chOff x="1471" y="2967"/>
            <a:chExt cx="445" cy="287"/>
          </a:xfrm>
        </p:grpSpPr>
        <p:sp>
          <p:nvSpPr>
            <p:cNvPr id="143403" name="Oval 98"/>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404" name="Text Box 99"/>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r>
                <a:rPr lang="en-US" altLang="en-US" sz="1600">
                  <a:latin typeface="Times" pitchFamily="-106" charset="0"/>
                  <a:sym typeface="Symbol" pitchFamily="18" charset="2"/>
                </a:rPr>
                <a:t>10</a:t>
              </a:r>
              <a:endParaRPr lang="en-US" altLang="en-US" sz="1600">
                <a:latin typeface="Times" pitchFamily="-106" charset="0"/>
              </a:endParaRPr>
            </a:p>
          </p:txBody>
        </p:sp>
      </p:grpSp>
      <p:grpSp>
        <p:nvGrpSpPr>
          <p:cNvPr id="143370" name="Group 100"/>
          <p:cNvGrpSpPr>
            <a:grpSpLocks/>
          </p:cNvGrpSpPr>
          <p:nvPr/>
        </p:nvGrpSpPr>
        <p:grpSpPr bwMode="auto">
          <a:xfrm>
            <a:off x="3602038" y="2913063"/>
            <a:ext cx="706437" cy="455612"/>
            <a:chOff x="1471" y="2967"/>
            <a:chExt cx="445" cy="287"/>
          </a:xfrm>
        </p:grpSpPr>
        <p:sp>
          <p:nvSpPr>
            <p:cNvPr id="143401" name="Oval 101"/>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402" name="Text Box 102"/>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s01</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143371" name="Group 103"/>
          <p:cNvGrpSpPr>
            <a:grpSpLocks/>
          </p:cNvGrpSpPr>
          <p:nvPr/>
        </p:nvGrpSpPr>
        <p:grpSpPr bwMode="auto">
          <a:xfrm>
            <a:off x="4714875" y="2913063"/>
            <a:ext cx="706438" cy="455612"/>
            <a:chOff x="1471" y="2967"/>
            <a:chExt cx="445" cy="287"/>
          </a:xfrm>
        </p:grpSpPr>
        <p:sp>
          <p:nvSpPr>
            <p:cNvPr id="143399" name="Oval 104"/>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400" name="Text Box 105"/>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100</a:t>
              </a:r>
              <a:endParaRPr lang="en-US" altLang="en-US" sz="1600">
                <a:latin typeface="Times" pitchFamily="-106" charset="0"/>
              </a:endParaRPr>
            </a:p>
          </p:txBody>
        </p:sp>
      </p:grpSp>
      <p:grpSp>
        <p:nvGrpSpPr>
          <p:cNvPr id="143372" name="Group 106"/>
          <p:cNvGrpSpPr>
            <a:grpSpLocks/>
          </p:cNvGrpSpPr>
          <p:nvPr/>
        </p:nvGrpSpPr>
        <p:grpSpPr bwMode="auto">
          <a:xfrm>
            <a:off x="5932488" y="2913063"/>
            <a:ext cx="706437" cy="455612"/>
            <a:chOff x="1471" y="2967"/>
            <a:chExt cx="445" cy="287"/>
          </a:xfrm>
        </p:grpSpPr>
        <p:sp>
          <p:nvSpPr>
            <p:cNvPr id="143397" name="Oval 107"/>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98" name="Text Box 108"/>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101</a:t>
              </a:r>
              <a:endParaRPr lang="en-US" altLang="en-US" sz="1600">
                <a:latin typeface="Times" pitchFamily="-106" charset="0"/>
              </a:endParaRPr>
            </a:p>
          </p:txBody>
        </p:sp>
      </p:grpSp>
      <p:grpSp>
        <p:nvGrpSpPr>
          <p:cNvPr id="143373" name="Group 109"/>
          <p:cNvGrpSpPr>
            <a:grpSpLocks/>
          </p:cNvGrpSpPr>
          <p:nvPr/>
        </p:nvGrpSpPr>
        <p:grpSpPr bwMode="auto">
          <a:xfrm>
            <a:off x="6948488" y="2913063"/>
            <a:ext cx="706437" cy="455612"/>
            <a:chOff x="1471" y="2967"/>
            <a:chExt cx="445" cy="287"/>
          </a:xfrm>
        </p:grpSpPr>
        <p:sp>
          <p:nvSpPr>
            <p:cNvPr id="143395" name="Oval 110"/>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96" name="Text Box 111"/>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110</a:t>
              </a:r>
              <a:endParaRPr lang="en-US" altLang="en-US" sz="1600">
                <a:latin typeface="Times" pitchFamily="-106" charset="0"/>
              </a:endParaRPr>
            </a:p>
          </p:txBody>
        </p:sp>
      </p:grpSp>
      <p:sp>
        <p:nvSpPr>
          <p:cNvPr id="143374" name="Oval 113"/>
          <p:cNvSpPr>
            <a:spLocks noChangeArrowheads="1"/>
          </p:cNvSpPr>
          <p:nvPr/>
        </p:nvSpPr>
        <p:spPr bwMode="auto">
          <a:xfrm>
            <a:off x="4649788" y="2859088"/>
            <a:ext cx="836612" cy="5651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75" name="Oval 115"/>
          <p:cNvSpPr>
            <a:spLocks noChangeArrowheads="1"/>
          </p:cNvSpPr>
          <p:nvPr/>
        </p:nvSpPr>
        <p:spPr bwMode="auto">
          <a:xfrm>
            <a:off x="5865813" y="2859088"/>
            <a:ext cx="836612" cy="5651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76" name="Oval 116"/>
          <p:cNvSpPr>
            <a:spLocks noChangeArrowheads="1"/>
          </p:cNvSpPr>
          <p:nvPr/>
        </p:nvSpPr>
        <p:spPr bwMode="auto">
          <a:xfrm>
            <a:off x="6875463" y="2859088"/>
            <a:ext cx="836612" cy="5651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77" name="Oval 117"/>
          <p:cNvSpPr>
            <a:spLocks noChangeArrowheads="1"/>
          </p:cNvSpPr>
          <p:nvPr/>
        </p:nvSpPr>
        <p:spPr bwMode="auto">
          <a:xfrm>
            <a:off x="8069263" y="2859088"/>
            <a:ext cx="836612" cy="5651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78" name="Freeform 118"/>
          <p:cNvSpPr>
            <a:spLocks/>
          </p:cNvSpPr>
          <p:nvPr/>
        </p:nvSpPr>
        <p:spPr bwMode="auto">
          <a:xfrm>
            <a:off x="1576388" y="6411913"/>
            <a:ext cx="131762" cy="252412"/>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F3020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43379" name="Group 119"/>
          <p:cNvGrpSpPr>
            <a:grpSpLocks/>
          </p:cNvGrpSpPr>
          <p:nvPr/>
        </p:nvGrpSpPr>
        <p:grpSpPr bwMode="auto">
          <a:xfrm>
            <a:off x="206375" y="6094413"/>
            <a:ext cx="500063" cy="600075"/>
            <a:chOff x="2928" y="1051"/>
            <a:chExt cx="840" cy="957"/>
          </a:xfrm>
        </p:grpSpPr>
        <p:sp>
          <p:nvSpPr>
            <p:cNvPr id="143382" name="Freeform 120"/>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3383" name="Oval 12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84" name="Oval 12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85" name="Oval 12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86" name="Oval 12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87" name="Oval 12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88" name="Oval 12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89" name="Oval 12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90" name="AutoShape 12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3391" name="Freeform 12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3392" name="Freeform 13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3393" name="Freeform 13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3394" name="Freeform 13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3380" name="Text Box 133"/>
          <p:cNvSpPr txBox="1">
            <a:spLocks noChangeArrowheads="1"/>
          </p:cNvSpPr>
          <p:nvPr/>
        </p:nvSpPr>
        <p:spPr bwMode="auto">
          <a:xfrm>
            <a:off x="722313" y="6116638"/>
            <a:ext cx="1374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a:solidFill>
                  <a:srgbClr val="06A407"/>
                </a:solidFill>
                <a:latin typeface="Comic Sans MS" pitchFamily="66" charset="0"/>
              </a:rPr>
              <a:t>Where does this go?</a:t>
            </a:r>
          </a:p>
        </p:txBody>
      </p:sp>
      <p:sp>
        <p:nvSpPr>
          <p:cNvPr id="143381" name="Text Box 134"/>
          <p:cNvSpPr txBox="1">
            <a:spLocks noChangeArrowheads="1"/>
          </p:cNvSpPr>
          <p:nvPr/>
        </p:nvSpPr>
        <p:spPr bwMode="auto">
          <a:xfrm>
            <a:off x="4284663" y="6092825"/>
            <a:ext cx="464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3200">
                <a:latin typeface="Comic Sans MS" pitchFamily="66" charset="0"/>
              </a:rPr>
              <a:t>8 states suffice!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7" descr="cokemachine"/>
          <p:cNvPicPr>
            <a:picLocks noChangeAspect="1" noChangeArrowheads="1"/>
          </p:cNvPicPr>
          <p:nvPr/>
        </p:nvPicPr>
        <p:blipFill>
          <a:blip r:embed="rId3">
            <a:extLst>
              <a:ext uri="{28A0092B-C50C-407E-A947-70E740481C1C}">
                <a14:useLocalDpi xmlns:a14="http://schemas.microsoft.com/office/drawing/2010/main" val="0"/>
              </a:ext>
            </a:extLst>
          </a:blip>
          <a:srcRect l="16086" r="15919"/>
          <a:stretch>
            <a:fillRect/>
          </a:stretch>
        </p:blipFill>
        <p:spPr bwMode="auto">
          <a:xfrm>
            <a:off x="455613" y="1624013"/>
            <a:ext cx="1795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4387" name="Group 4"/>
          <p:cNvGrpSpPr>
            <a:grpSpLocks/>
          </p:cNvGrpSpPr>
          <p:nvPr/>
        </p:nvGrpSpPr>
        <p:grpSpPr bwMode="auto">
          <a:xfrm>
            <a:off x="457200" y="1143000"/>
            <a:ext cx="8218488" cy="180975"/>
            <a:chOff x="295" y="1311"/>
            <a:chExt cx="5177" cy="114"/>
          </a:xfrm>
        </p:grpSpPr>
        <p:sp>
          <p:nvSpPr>
            <p:cNvPr id="144417"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4418"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44388" name="Oval 11"/>
          <p:cNvSpPr>
            <a:spLocks noChangeArrowheads="1"/>
          </p:cNvSpPr>
          <p:nvPr/>
        </p:nvSpPr>
        <p:spPr bwMode="auto">
          <a:xfrm>
            <a:off x="5105400" y="1905000"/>
            <a:ext cx="11430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start</a:t>
            </a:r>
            <a:endParaRPr lang="en-US" altLang="en-US">
              <a:latin typeface="Arial" pitchFamily="34" charset="0"/>
            </a:endParaRPr>
          </a:p>
        </p:txBody>
      </p:sp>
      <p:sp>
        <p:nvSpPr>
          <p:cNvPr id="144389" name="AutoShape 12"/>
          <p:cNvSpPr>
            <a:spLocks noChangeArrowheads="1"/>
          </p:cNvSpPr>
          <p:nvPr/>
        </p:nvSpPr>
        <p:spPr bwMode="auto">
          <a:xfrm rot="5430567">
            <a:off x="4800600" y="2076450"/>
            <a:ext cx="300038" cy="300038"/>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4390" name="Oval 13"/>
          <p:cNvSpPr>
            <a:spLocks noChangeArrowheads="1"/>
          </p:cNvSpPr>
          <p:nvPr/>
        </p:nvSpPr>
        <p:spPr bwMode="auto">
          <a:xfrm>
            <a:off x="2590800" y="3505200"/>
            <a:ext cx="15240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5 cents</a:t>
            </a:r>
            <a:endParaRPr lang="en-US" altLang="en-US">
              <a:latin typeface="Arial" pitchFamily="34" charset="0"/>
            </a:endParaRPr>
          </a:p>
        </p:txBody>
      </p:sp>
      <p:sp>
        <p:nvSpPr>
          <p:cNvPr id="144391" name="Oval 16"/>
          <p:cNvSpPr>
            <a:spLocks noChangeArrowheads="1"/>
          </p:cNvSpPr>
          <p:nvPr/>
        </p:nvSpPr>
        <p:spPr bwMode="auto">
          <a:xfrm>
            <a:off x="4724400" y="3505200"/>
            <a:ext cx="16764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10 cents</a:t>
            </a:r>
            <a:endParaRPr lang="en-US" altLang="en-US">
              <a:latin typeface="Arial" pitchFamily="34" charset="0"/>
            </a:endParaRPr>
          </a:p>
        </p:txBody>
      </p:sp>
      <p:sp>
        <p:nvSpPr>
          <p:cNvPr id="144392" name="Oval 17"/>
          <p:cNvSpPr>
            <a:spLocks noChangeArrowheads="1"/>
          </p:cNvSpPr>
          <p:nvPr/>
        </p:nvSpPr>
        <p:spPr bwMode="auto">
          <a:xfrm>
            <a:off x="6858000" y="3505200"/>
            <a:ext cx="17526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25 cents</a:t>
            </a:r>
            <a:endParaRPr lang="en-US" altLang="en-US">
              <a:latin typeface="Arial" pitchFamily="34" charset="0"/>
            </a:endParaRPr>
          </a:p>
        </p:txBody>
      </p:sp>
      <p:sp>
        <p:nvSpPr>
          <p:cNvPr id="144393" name="Line 18"/>
          <p:cNvSpPr>
            <a:spLocks noChangeShapeType="1"/>
          </p:cNvSpPr>
          <p:nvPr/>
        </p:nvSpPr>
        <p:spPr bwMode="auto">
          <a:xfrm flipH="1">
            <a:off x="3810000" y="2590800"/>
            <a:ext cx="1676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394" name="Line 19"/>
          <p:cNvSpPr>
            <a:spLocks noChangeShapeType="1"/>
          </p:cNvSpPr>
          <p:nvPr/>
        </p:nvSpPr>
        <p:spPr bwMode="auto">
          <a:xfrm>
            <a:off x="5638800" y="26670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395" name="Line 20"/>
          <p:cNvSpPr>
            <a:spLocks noChangeShapeType="1"/>
          </p:cNvSpPr>
          <p:nvPr/>
        </p:nvSpPr>
        <p:spPr bwMode="auto">
          <a:xfrm>
            <a:off x="5867400" y="2590800"/>
            <a:ext cx="1411288" cy="842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144396" name="AutoShape 21"/>
          <p:cNvCxnSpPr>
            <a:cxnSpLocks noChangeShapeType="1"/>
            <a:stCxn id="144388" idx="7"/>
            <a:endCxn id="144388" idx="6"/>
          </p:cNvCxnSpPr>
          <p:nvPr/>
        </p:nvCxnSpPr>
        <p:spPr bwMode="auto">
          <a:xfrm rot="16200000" flipH="1">
            <a:off x="6043613" y="2043113"/>
            <a:ext cx="242887" cy="166687"/>
          </a:xfrm>
          <a:prstGeom prst="curvedConnector4">
            <a:avLst>
              <a:gd name="adj1" fmla="val -135704"/>
              <a:gd name="adj2" fmla="val 236569"/>
            </a:avLst>
          </a:prstGeom>
          <a:noFill/>
          <a:ln w="28575">
            <a:solidFill>
              <a:srgbClr val="800000"/>
            </a:solidFill>
            <a:round/>
            <a:headEnd/>
            <a:tailEnd type="triangle" w="med" len="med"/>
          </a:ln>
          <a:extLst>
            <a:ext uri="{909E8E84-426E-40dd-AFC4-6F175D3DCCD1}">
              <a14:hiddenFill xmlns:a14="http://schemas.microsoft.com/office/drawing/2010/main">
                <a:noFill/>
              </a14:hiddenFill>
            </a:ext>
          </a:extLst>
        </p:spPr>
      </p:cxnSp>
      <p:sp>
        <p:nvSpPr>
          <p:cNvPr id="144397" name="Text Box 22"/>
          <p:cNvSpPr txBox="1">
            <a:spLocks noChangeArrowheads="1"/>
          </p:cNvSpPr>
          <p:nvPr/>
        </p:nvSpPr>
        <p:spPr bwMode="auto">
          <a:xfrm>
            <a:off x="6432550" y="1590675"/>
            <a:ext cx="2117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solidFill>
                  <a:srgbClr val="800000"/>
                </a:solidFill>
                <a:latin typeface="Arial" pitchFamily="34" charset="0"/>
              </a:rPr>
              <a:t>penny, fifty cent piece,</a:t>
            </a:r>
          </a:p>
          <a:p>
            <a:pPr>
              <a:spcBef>
                <a:spcPct val="0"/>
              </a:spcBef>
            </a:pPr>
            <a:r>
              <a:rPr lang="en-US" altLang="en-US" sz="1400">
                <a:solidFill>
                  <a:srgbClr val="800000"/>
                </a:solidFill>
                <a:latin typeface="Arial" pitchFamily="34" charset="0"/>
              </a:rPr>
              <a:t>silver dollar, Canadian</a:t>
            </a:r>
          </a:p>
          <a:p>
            <a:pPr>
              <a:spcBef>
                <a:spcPct val="0"/>
              </a:spcBef>
            </a:pPr>
            <a:r>
              <a:rPr lang="en-US" altLang="en-US" sz="1400">
                <a:solidFill>
                  <a:srgbClr val="800000"/>
                </a:solidFill>
                <a:latin typeface="Arial" pitchFamily="34" charset="0"/>
              </a:rPr>
              <a:t>currency, CS 5 Euro, ….</a:t>
            </a:r>
          </a:p>
        </p:txBody>
      </p:sp>
      <p:sp>
        <p:nvSpPr>
          <p:cNvPr id="144398" name="Text Box 23"/>
          <p:cNvSpPr txBox="1">
            <a:spLocks noChangeArrowheads="1"/>
          </p:cNvSpPr>
          <p:nvPr/>
        </p:nvSpPr>
        <p:spPr bwMode="auto">
          <a:xfrm>
            <a:off x="6057900" y="3113088"/>
            <a:ext cx="98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quarter</a:t>
            </a:r>
            <a:endParaRPr lang="en-US" altLang="en-US">
              <a:latin typeface="Calibri" pitchFamily="34" charset="0"/>
            </a:endParaRPr>
          </a:p>
        </p:txBody>
      </p:sp>
      <p:sp>
        <p:nvSpPr>
          <p:cNvPr id="144399" name="Text Box 24"/>
          <p:cNvSpPr txBox="1">
            <a:spLocks noChangeArrowheads="1"/>
          </p:cNvSpPr>
          <p:nvPr/>
        </p:nvSpPr>
        <p:spPr bwMode="auto">
          <a:xfrm>
            <a:off x="4979988" y="3032125"/>
            <a:ext cx="735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dime</a:t>
            </a:r>
            <a:endParaRPr lang="en-US" altLang="en-US">
              <a:latin typeface="Calibri" pitchFamily="34" charset="0"/>
            </a:endParaRPr>
          </a:p>
        </p:txBody>
      </p:sp>
      <p:sp>
        <p:nvSpPr>
          <p:cNvPr id="144400" name="Text Box 25"/>
          <p:cNvSpPr txBox="1">
            <a:spLocks noChangeArrowheads="1"/>
          </p:cNvSpPr>
          <p:nvPr/>
        </p:nvSpPr>
        <p:spPr bwMode="auto">
          <a:xfrm>
            <a:off x="3997325" y="2632075"/>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nickel</a:t>
            </a:r>
            <a:endParaRPr lang="en-US" altLang="en-US">
              <a:latin typeface="Calibri" pitchFamily="34" charset="0"/>
            </a:endParaRPr>
          </a:p>
        </p:txBody>
      </p:sp>
      <p:sp>
        <p:nvSpPr>
          <p:cNvPr id="144401" name="Line 26"/>
          <p:cNvSpPr>
            <a:spLocks noChangeShapeType="1"/>
          </p:cNvSpPr>
          <p:nvPr/>
        </p:nvSpPr>
        <p:spPr bwMode="auto">
          <a:xfrm>
            <a:off x="4156075" y="3810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02" name="Text Box 27"/>
          <p:cNvSpPr txBox="1">
            <a:spLocks noChangeArrowheads="1"/>
          </p:cNvSpPr>
          <p:nvPr/>
        </p:nvSpPr>
        <p:spPr bwMode="auto">
          <a:xfrm>
            <a:off x="3997325" y="3773488"/>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nickel</a:t>
            </a:r>
            <a:endParaRPr lang="en-US" altLang="en-US">
              <a:latin typeface="Calibri" pitchFamily="34" charset="0"/>
            </a:endParaRPr>
          </a:p>
        </p:txBody>
      </p:sp>
      <p:sp>
        <p:nvSpPr>
          <p:cNvPr id="144403" name="Oval 28"/>
          <p:cNvSpPr>
            <a:spLocks noChangeArrowheads="1"/>
          </p:cNvSpPr>
          <p:nvPr/>
        </p:nvSpPr>
        <p:spPr bwMode="auto">
          <a:xfrm>
            <a:off x="3886200" y="4953000"/>
            <a:ext cx="16764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15 cents</a:t>
            </a:r>
            <a:endParaRPr lang="en-US" altLang="en-US">
              <a:latin typeface="Arial" pitchFamily="34" charset="0"/>
            </a:endParaRPr>
          </a:p>
        </p:txBody>
      </p:sp>
      <p:sp>
        <p:nvSpPr>
          <p:cNvPr id="144404" name="Oval 29"/>
          <p:cNvSpPr>
            <a:spLocks noChangeArrowheads="1"/>
          </p:cNvSpPr>
          <p:nvPr/>
        </p:nvSpPr>
        <p:spPr bwMode="auto">
          <a:xfrm>
            <a:off x="6400800" y="4953000"/>
            <a:ext cx="16764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20 cents</a:t>
            </a:r>
            <a:endParaRPr lang="en-US" altLang="en-US">
              <a:latin typeface="Arial" pitchFamily="34" charset="0"/>
            </a:endParaRPr>
          </a:p>
        </p:txBody>
      </p:sp>
      <p:sp>
        <p:nvSpPr>
          <p:cNvPr id="144405" name="Line 30"/>
          <p:cNvSpPr>
            <a:spLocks noChangeShapeType="1"/>
          </p:cNvSpPr>
          <p:nvPr/>
        </p:nvSpPr>
        <p:spPr bwMode="auto">
          <a:xfrm flipH="1">
            <a:off x="4754563" y="4217988"/>
            <a:ext cx="457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06" name="Text Box 31"/>
          <p:cNvSpPr txBox="1">
            <a:spLocks noChangeArrowheads="1"/>
          </p:cNvSpPr>
          <p:nvPr/>
        </p:nvSpPr>
        <p:spPr bwMode="auto">
          <a:xfrm>
            <a:off x="4867275" y="4475163"/>
            <a:ext cx="782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nickel</a:t>
            </a:r>
            <a:endParaRPr lang="en-US" altLang="en-US">
              <a:latin typeface="Calibri" pitchFamily="34" charset="0"/>
            </a:endParaRPr>
          </a:p>
        </p:txBody>
      </p:sp>
      <p:sp>
        <p:nvSpPr>
          <p:cNvPr id="144407" name="Line 32"/>
          <p:cNvSpPr>
            <a:spLocks noChangeShapeType="1"/>
          </p:cNvSpPr>
          <p:nvPr/>
        </p:nvSpPr>
        <p:spPr bwMode="auto">
          <a:xfrm>
            <a:off x="5929313" y="4205288"/>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08" name="Text Box 33"/>
          <p:cNvSpPr txBox="1">
            <a:spLocks noChangeArrowheads="1"/>
          </p:cNvSpPr>
          <p:nvPr/>
        </p:nvSpPr>
        <p:spPr bwMode="auto">
          <a:xfrm>
            <a:off x="6226175" y="4329113"/>
            <a:ext cx="73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dime</a:t>
            </a:r>
            <a:endParaRPr lang="en-US" altLang="en-US">
              <a:latin typeface="Calibri" pitchFamily="34" charset="0"/>
            </a:endParaRPr>
          </a:p>
        </p:txBody>
      </p:sp>
      <p:sp>
        <p:nvSpPr>
          <p:cNvPr id="144409" name="Oval 34"/>
          <p:cNvSpPr>
            <a:spLocks noChangeArrowheads="1"/>
          </p:cNvSpPr>
          <p:nvPr/>
        </p:nvSpPr>
        <p:spPr bwMode="auto">
          <a:xfrm>
            <a:off x="6781800" y="3429000"/>
            <a:ext cx="1905000" cy="8350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144410" name="Line 37"/>
          <p:cNvSpPr>
            <a:spLocks noChangeShapeType="1"/>
          </p:cNvSpPr>
          <p:nvPr/>
        </p:nvSpPr>
        <p:spPr bwMode="auto">
          <a:xfrm flipV="1">
            <a:off x="7762875" y="4298950"/>
            <a:ext cx="152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11" name="Text Box 38"/>
          <p:cNvSpPr txBox="1">
            <a:spLocks noChangeArrowheads="1"/>
          </p:cNvSpPr>
          <p:nvPr/>
        </p:nvSpPr>
        <p:spPr bwMode="auto">
          <a:xfrm>
            <a:off x="7793038" y="4454525"/>
            <a:ext cx="78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nickel</a:t>
            </a:r>
            <a:endParaRPr lang="en-US" altLang="en-US">
              <a:latin typeface="Calibri" pitchFamily="34" charset="0"/>
            </a:endParaRPr>
          </a:p>
        </p:txBody>
      </p:sp>
      <p:sp>
        <p:nvSpPr>
          <p:cNvPr id="144412" name="Text Box 41"/>
          <p:cNvSpPr txBox="1">
            <a:spLocks noChangeArrowheads="1"/>
          </p:cNvSpPr>
          <p:nvPr/>
        </p:nvSpPr>
        <p:spPr bwMode="auto">
          <a:xfrm>
            <a:off x="4419600" y="6019800"/>
            <a:ext cx="337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b="1">
                <a:solidFill>
                  <a:srgbClr val="0900FF"/>
                </a:solidFill>
                <a:latin typeface="Arial" pitchFamily="34" charset="0"/>
              </a:rPr>
              <a:t>(some transitions not shown)</a:t>
            </a:r>
            <a:endParaRPr lang="en-US" altLang="en-US">
              <a:solidFill>
                <a:srgbClr val="0900FF"/>
              </a:solidFill>
              <a:latin typeface="Arial" pitchFamily="34" charset="0"/>
            </a:endParaRPr>
          </a:p>
        </p:txBody>
      </p:sp>
      <p:sp>
        <p:nvSpPr>
          <p:cNvPr id="144413" name="Line 42"/>
          <p:cNvSpPr>
            <a:spLocks noChangeShapeType="1"/>
          </p:cNvSpPr>
          <p:nvPr/>
        </p:nvSpPr>
        <p:spPr bwMode="auto">
          <a:xfrm flipH="1" flipV="1">
            <a:off x="6172200" y="2514600"/>
            <a:ext cx="19812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414" name="Text Box 43"/>
          <p:cNvSpPr txBox="1">
            <a:spLocks noChangeArrowheads="1"/>
          </p:cNvSpPr>
          <p:nvPr/>
        </p:nvSpPr>
        <p:spPr bwMode="auto">
          <a:xfrm>
            <a:off x="7186613" y="2646363"/>
            <a:ext cx="16113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b="1">
                <a:latin typeface="Arial" pitchFamily="34" charset="0"/>
              </a:rPr>
              <a:t>select drink</a:t>
            </a:r>
            <a:endParaRPr lang="en-US" altLang="en-US" b="1">
              <a:latin typeface="Arial" pitchFamily="34" charset="0"/>
            </a:endParaRPr>
          </a:p>
        </p:txBody>
      </p:sp>
      <p:sp>
        <p:nvSpPr>
          <p:cNvPr id="144415" name="Text Box 45"/>
          <p:cNvSpPr txBox="1">
            <a:spLocks noChangeArrowheads="1"/>
          </p:cNvSpPr>
          <p:nvPr/>
        </p:nvSpPr>
        <p:spPr bwMode="auto">
          <a:xfrm>
            <a:off x="550863" y="241300"/>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FSMs are everywhere!</a:t>
            </a:r>
          </a:p>
        </p:txBody>
      </p:sp>
      <p:sp>
        <p:nvSpPr>
          <p:cNvPr id="144416" name="Text Box 25"/>
          <p:cNvSpPr txBox="1">
            <a:spLocks noChangeArrowheads="1"/>
          </p:cNvSpPr>
          <p:nvPr/>
        </p:nvSpPr>
        <p:spPr bwMode="auto">
          <a:xfrm>
            <a:off x="479425" y="4370388"/>
            <a:ext cx="170973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000" i="1">
                <a:latin typeface="Calibri" pitchFamily="34" charset="0"/>
              </a:rPr>
              <a:t>mechanical</a:t>
            </a:r>
            <a:endParaRPr lang="en-US" altLang="en-US" sz="2000">
              <a:latin typeface="Calibri" pitchFamily="34" charset="0"/>
            </a:endParaRPr>
          </a:p>
          <a:p>
            <a:pPr algn="ctr">
              <a:spcBef>
                <a:spcPct val="0"/>
              </a:spcBef>
            </a:pPr>
            <a:r>
              <a:rPr lang="en-US" altLang="en-US" sz="2000">
                <a:latin typeface="Calibri" pitchFamily="34" charset="0"/>
              </a:rPr>
              <a:t>vending machine</a:t>
            </a:r>
            <a:endParaRPr lang="en-US" altLang="en-US">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Oval 7"/>
          <p:cNvSpPr>
            <a:spLocks noChangeArrowheads="1"/>
          </p:cNvSpPr>
          <p:nvPr/>
        </p:nvSpPr>
        <p:spPr bwMode="auto">
          <a:xfrm>
            <a:off x="1409794" y="187801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09" name="Text Box 8"/>
          <p:cNvSpPr txBox="1">
            <a:spLocks noChangeArrowheads="1"/>
          </p:cNvSpPr>
          <p:nvPr/>
        </p:nvSpPr>
        <p:spPr bwMode="auto">
          <a:xfrm>
            <a:off x="1541910" y="2048461"/>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s0</a:t>
            </a:r>
          </a:p>
        </p:txBody>
      </p:sp>
      <p:sp>
        <p:nvSpPr>
          <p:cNvPr id="21510" name="Oval 9"/>
          <p:cNvSpPr>
            <a:spLocks noChangeArrowheads="1"/>
          </p:cNvSpPr>
          <p:nvPr/>
        </p:nvSpPr>
        <p:spPr bwMode="auto">
          <a:xfrm>
            <a:off x="3364006" y="16414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1" name="Text Box 10"/>
          <p:cNvSpPr txBox="1">
            <a:spLocks noChangeArrowheads="1"/>
          </p:cNvSpPr>
          <p:nvPr/>
        </p:nvSpPr>
        <p:spPr bwMode="auto">
          <a:xfrm>
            <a:off x="3496122" y="1811923"/>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s1</a:t>
            </a:r>
          </a:p>
        </p:txBody>
      </p:sp>
      <p:sp>
        <p:nvSpPr>
          <p:cNvPr id="21512" name="Oval 11"/>
          <p:cNvSpPr>
            <a:spLocks noChangeArrowheads="1"/>
          </p:cNvSpPr>
          <p:nvPr/>
        </p:nvSpPr>
        <p:spPr bwMode="auto">
          <a:xfrm>
            <a:off x="3294156" y="15811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3" name="Text Box 12"/>
          <p:cNvSpPr txBox="1">
            <a:spLocks noChangeArrowheads="1"/>
          </p:cNvSpPr>
          <p:nvPr/>
        </p:nvSpPr>
        <p:spPr bwMode="auto">
          <a:xfrm>
            <a:off x="5338856" y="19812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21514" name="Text Box 13"/>
          <p:cNvSpPr txBox="1">
            <a:spLocks noChangeArrowheads="1"/>
          </p:cNvSpPr>
          <p:nvPr/>
        </p:nvSpPr>
        <p:spPr bwMode="auto">
          <a:xfrm>
            <a:off x="2500406" y="1681163"/>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21515" name="Freeform 15"/>
          <p:cNvSpPr>
            <a:spLocks/>
          </p:cNvSpPr>
          <p:nvPr/>
        </p:nvSpPr>
        <p:spPr bwMode="auto">
          <a:xfrm>
            <a:off x="5153119" y="2105025"/>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6" name="Oval 17"/>
          <p:cNvSpPr>
            <a:spLocks noChangeArrowheads="1"/>
          </p:cNvSpPr>
          <p:nvPr/>
        </p:nvSpPr>
        <p:spPr bwMode="auto">
          <a:xfrm>
            <a:off x="1333594" y="18224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7" name="Line 18"/>
          <p:cNvSpPr>
            <a:spLocks noChangeShapeType="1"/>
          </p:cNvSpPr>
          <p:nvPr/>
        </p:nvSpPr>
        <p:spPr bwMode="auto">
          <a:xfrm flipV="1">
            <a:off x="2160681" y="1903413"/>
            <a:ext cx="1135063" cy="319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8" name="Oval 19"/>
          <p:cNvSpPr>
            <a:spLocks noChangeArrowheads="1"/>
          </p:cNvSpPr>
          <p:nvPr/>
        </p:nvSpPr>
        <p:spPr bwMode="auto">
          <a:xfrm>
            <a:off x="5000719" y="25304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9" name="Text Box 20"/>
          <p:cNvSpPr txBox="1">
            <a:spLocks noChangeArrowheads="1"/>
          </p:cNvSpPr>
          <p:nvPr/>
        </p:nvSpPr>
        <p:spPr bwMode="auto">
          <a:xfrm>
            <a:off x="5132835" y="2700923"/>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s2</a:t>
            </a:r>
          </a:p>
        </p:txBody>
      </p:sp>
      <p:sp>
        <p:nvSpPr>
          <p:cNvPr id="21520" name="Line 21"/>
          <p:cNvSpPr>
            <a:spLocks noChangeShapeType="1"/>
          </p:cNvSpPr>
          <p:nvPr/>
        </p:nvSpPr>
        <p:spPr bwMode="auto">
          <a:xfrm>
            <a:off x="4048219" y="2171700"/>
            <a:ext cx="990600" cy="571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3" name="Text Box 24"/>
          <p:cNvSpPr txBox="1">
            <a:spLocks noChangeArrowheads="1"/>
          </p:cNvSpPr>
          <p:nvPr/>
        </p:nvSpPr>
        <p:spPr bwMode="auto">
          <a:xfrm>
            <a:off x="4424456" y="20320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21524" name="Freeform 27"/>
          <p:cNvSpPr>
            <a:spLocks/>
          </p:cNvSpPr>
          <p:nvPr/>
        </p:nvSpPr>
        <p:spPr bwMode="auto">
          <a:xfrm>
            <a:off x="1147856" y="204628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0" name="Line 35"/>
          <p:cNvSpPr>
            <a:spLocks noChangeShapeType="1"/>
          </p:cNvSpPr>
          <p:nvPr/>
        </p:nvSpPr>
        <p:spPr bwMode="auto">
          <a:xfrm flipH="1">
            <a:off x="2160681" y="2081213"/>
            <a:ext cx="1092200"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1" name="Text Box 36"/>
          <p:cNvSpPr txBox="1">
            <a:spLocks noChangeArrowheads="1"/>
          </p:cNvSpPr>
          <p:nvPr/>
        </p:nvSpPr>
        <p:spPr bwMode="auto">
          <a:xfrm>
            <a:off x="2597244" y="216217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34" name="Oval 19"/>
          <p:cNvSpPr>
            <a:spLocks noChangeArrowheads="1"/>
          </p:cNvSpPr>
          <p:nvPr/>
        </p:nvSpPr>
        <p:spPr bwMode="auto">
          <a:xfrm>
            <a:off x="6839766" y="2133600"/>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1" name="Text Box 13"/>
          <p:cNvSpPr txBox="1">
            <a:spLocks noChangeArrowheads="1"/>
          </p:cNvSpPr>
          <p:nvPr/>
        </p:nvSpPr>
        <p:spPr bwMode="auto">
          <a:xfrm>
            <a:off x="6036491" y="2151495"/>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42" name="Line 18"/>
          <p:cNvSpPr>
            <a:spLocks noChangeShapeType="1"/>
          </p:cNvSpPr>
          <p:nvPr/>
        </p:nvSpPr>
        <p:spPr bwMode="auto">
          <a:xfrm flipV="1">
            <a:off x="5696766" y="2373745"/>
            <a:ext cx="1135063" cy="319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 name="Line 35"/>
          <p:cNvSpPr>
            <a:spLocks noChangeShapeType="1"/>
          </p:cNvSpPr>
          <p:nvPr/>
        </p:nvSpPr>
        <p:spPr bwMode="auto">
          <a:xfrm flipH="1">
            <a:off x="5696766" y="2551545"/>
            <a:ext cx="1092200"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 name="Text Box 36"/>
          <p:cNvSpPr txBox="1">
            <a:spLocks noChangeArrowheads="1"/>
          </p:cNvSpPr>
          <p:nvPr/>
        </p:nvSpPr>
        <p:spPr bwMode="auto">
          <a:xfrm>
            <a:off x="6133329" y="2632507"/>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45" name="Text Box 12"/>
          <p:cNvSpPr txBox="1">
            <a:spLocks noChangeArrowheads="1"/>
          </p:cNvSpPr>
          <p:nvPr/>
        </p:nvSpPr>
        <p:spPr bwMode="auto">
          <a:xfrm>
            <a:off x="7220574" y="1574878"/>
            <a:ext cx="3232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endParaRPr lang="en-US" altLang="en-US">
              <a:latin typeface="Comic Sans MS" pitchFamily="66" charset="0"/>
            </a:endParaRPr>
          </a:p>
        </p:txBody>
      </p:sp>
      <p:sp>
        <p:nvSpPr>
          <p:cNvPr id="46" name="Freeform 15"/>
          <p:cNvSpPr>
            <a:spLocks/>
          </p:cNvSpPr>
          <p:nvPr/>
        </p:nvSpPr>
        <p:spPr bwMode="auto">
          <a:xfrm>
            <a:off x="7011506" y="1700935"/>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Text Box 20"/>
          <p:cNvSpPr txBox="1">
            <a:spLocks noChangeArrowheads="1"/>
          </p:cNvSpPr>
          <p:nvPr/>
        </p:nvSpPr>
        <p:spPr bwMode="auto">
          <a:xfrm>
            <a:off x="6992266" y="2286000"/>
            <a:ext cx="3864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s3</a:t>
            </a:r>
          </a:p>
        </p:txBody>
      </p:sp>
      <p:sp>
        <p:nvSpPr>
          <p:cNvPr id="53" name="Text Box 12"/>
          <p:cNvSpPr txBox="1">
            <a:spLocks noChangeArrowheads="1"/>
          </p:cNvSpPr>
          <p:nvPr/>
        </p:nvSpPr>
        <p:spPr bwMode="auto">
          <a:xfrm>
            <a:off x="1752600" y="129316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54" name="Freeform 15"/>
          <p:cNvSpPr>
            <a:spLocks/>
          </p:cNvSpPr>
          <p:nvPr/>
        </p:nvSpPr>
        <p:spPr bwMode="auto">
          <a:xfrm>
            <a:off x="1566863" y="1416993"/>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 name="Text Box 5"/>
          <p:cNvSpPr txBox="1">
            <a:spLocks noChangeArrowheads="1"/>
          </p:cNvSpPr>
          <p:nvPr/>
        </p:nvSpPr>
        <p:spPr bwMode="auto">
          <a:xfrm>
            <a:off x="304800" y="152400"/>
            <a:ext cx="3352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latin typeface="Cambria" panose="02040503050406030204" pitchFamily="18" charset="0"/>
              </a:rPr>
              <a:t>State ~ fate</a:t>
            </a:r>
            <a:endParaRPr lang="en-US" altLang="en-US" sz="4200" dirty="0">
              <a:latin typeface="Cambria" panose="02040503050406030204" pitchFamily="18" charset="0"/>
            </a:endParaRPr>
          </a:p>
        </p:txBody>
      </p:sp>
      <p:sp>
        <p:nvSpPr>
          <p:cNvPr id="56" name="Text Box 5"/>
          <p:cNvSpPr txBox="1">
            <a:spLocks noChangeArrowheads="1"/>
          </p:cNvSpPr>
          <p:nvPr/>
        </p:nvSpPr>
        <p:spPr bwMode="auto">
          <a:xfrm>
            <a:off x="5257800" y="130314"/>
            <a:ext cx="3733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000" dirty="0">
                <a:latin typeface="Calibri"/>
                <a:cs typeface="Calibri"/>
              </a:rPr>
              <a:t>S</a:t>
            </a:r>
            <a:r>
              <a:rPr lang="en-US" altLang="en-US" sz="2000" dirty="0" smtClean="0">
                <a:latin typeface="Calibri"/>
                <a:cs typeface="Calibri"/>
              </a:rPr>
              <a:t>trings with </a:t>
            </a:r>
            <a:r>
              <a:rPr lang="en-US" altLang="en-US" sz="2000" i="1" dirty="0" smtClean="0">
                <a:latin typeface="Calibri"/>
                <a:cs typeface="Calibri"/>
              </a:rPr>
              <a:t>different possible fates </a:t>
            </a:r>
            <a:r>
              <a:rPr lang="en-US" altLang="en-US" sz="2000" b="1" i="1" dirty="0" smtClean="0">
                <a:latin typeface="Calibri"/>
                <a:cs typeface="Calibri"/>
              </a:rPr>
              <a:t>must be in </a:t>
            </a:r>
            <a:r>
              <a:rPr lang="en-US" altLang="en-US" sz="2000" b="1" i="1" u="sng" dirty="0" smtClean="0">
                <a:latin typeface="Calibri"/>
                <a:cs typeface="Calibri"/>
              </a:rPr>
              <a:t>different states</a:t>
            </a:r>
            <a:r>
              <a:rPr lang="en-US" altLang="en-US" sz="2000" b="1" i="1" dirty="0" smtClean="0">
                <a:latin typeface="Calibri"/>
                <a:cs typeface="Calibri"/>
              </a:rPr>
              <a:t>.</a:t>
            </a:r>
            <a:endParaRPr lang="en-US" altLang="en-US" sz="2000" dirty="0">
              <a:latin typeface="Calibri"/>
              <a:cs typeface="Calibri"/>
            </a:endParaRPr>
          </a:p>
        </p:txBody>
      </p:sp>
      <p:sp>
        <p:nvSpPr>
          <p:cNvPr id="57" name="Text Box 5"/>
          <p:cNvSpPr txBox="1">
            <a:spLocks noChangeArrowheads="1"/>
          </p:cNvSpPr>
          <p:nvPr/>
        </p:nvSpPr>
        <p:spPr bwMode="auto">
          <a:xfrm>
            <a:off x="990600" y="5859835"/>
            <a:ext cx="693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000" dirty="0" smtClean="0">
                <a:latin typeface="Calibri"/>
                <a:cs typeface="Calibri"/>
              </a:rPr>
              <a:t>Can we find three strings – all with different possible fates?  4? </a:t>
            </a:r>
            <a:endParaRPr lang="en-US" altLang="en-US" sz="2000" dirty="0">
              <a:latin typeface="Calibri"/>
              <a:cs typeface="Calibri"/>
            </a:endParaRPr>
          </a:p>
        </p:txBody>
      </p:sp>
      <p:sp>
        <p:nvSpPr>
          <p:cNvPr id="58" name="Text Box 5"/>
          <p:cNvSpPr txBox="1">
            <a:spLocks noChangeArrowheads="1"/>
          </p:cNvSpPr>
          <p:nvPr/>
        </p:nvSpPr>
        <p:spPr bwMode="auto">
          <a:xfrm>
            <a:off x="932875" y="6229290"/>
            <a:ext cx="693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000" i="1" dirty="0" smtClean="0">
                <a:solidFill>
                  <a:srgbClr val="0000FF"/>
                </a:solidFill>
                <a:latin typeface="Calibri"/>
                <a:cs typeface="Calibri"/>
              </a:rPr>
              <a:t>If so, then three states are necessary!    </a:t>
            </a:r>
            <a:r>
              <a:rPr lang="en-US" altLang="en-US" sz="2000" dirty="0" smtClean="0">
                <a:latin typeface="Calibri"/>
                <a:cs typeface="Calibri"/>
              </a:rPr>
              <a:t>If not, fewer are OK.</a:t>
            </a:r>
            <a:endParaRPr lang="en-US" altLang="en-US" sz="2000" dirty="0">
              <a:solidFill>
                <a:srgbClr val="0000FF"/>
              </a:solidFill>
              <a:latin typeface="Calibri"/>
              <a:cs typeface="Calibri"/>
            </a:endParaRPr>
          </a:p>
        </p:txBody>
      </p:sp>
    </p:spTree>
    <p:extLst>
      <p:ext uri="{BB962C8B-B14F-4D97-AF65-F5344CB8AC3E}">
        <p14:creationId xmlns:p14="http://schemas.microsoft.com/office/powerpoint/2010/main" val="3546554637"/>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410" name="Group 1026"/>
          <p:cNvGrpSpPr>
            <a:grpSpLocks/>
          </p:cNvGrpSpPr>
          <p:nvPr/>
        </p:nvGrpSpPr>
        <p:grpSpPr bwMode="auto">
          <a:xfrm>
            <a:off x="457200" y="1143000"/>
            <a:ext cx="8218488" cy="180975"/>
            <a:chOff x="295" y="1311"/>
            <a:chExt cx="5177" cy="114"/>
          </a:xfrm>
        </p:grpSpPr>
        <p:sp>
          <p:nvSpPr>
            <p:cNvPr id="145446"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5447"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45411" name="Text Box 1061"/>
          <p:cNvSpPr txBox="1">
            <a:spLocks noChangeArrowheads="1"/>
          </p:cNvSpPr>
          <p:nvPr/>
        </p:nvSpPr>
        <p:spPr bwMode="auto">
          <a:xfrm>
            <a:off x="550863" y="241300"/>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FSMs are everywhere!</a:t>
            </a:r>
          </a:p>
        </p:txBody>
      </p:sp>
      <p:pic>
        <p:nvPicPr>
          <p:cNvPr id="145412" name="Picture 1062" descr="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698625"/>
            <a:ext cx="14017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3" name="Oval 1063"/>
          <p:cNvSpPr>
            <a:spLocks noChangeArrowheads="1"/>
          </p:cNvSpPr>
          <p:nvPr/>
        </p:nvSpPr>
        <p:spPr bwMode="auto">
          <a:xfrm>
            <a:off x="5202238" y="1724025"/>
            <a:ext cx="11430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start</a:t>
            </a:r>
            <a:endParaRPr lang="en-US" altLang="en-US">
              <a:latin typeface="Arial" pitchFamily="34" charset="0"/>
            </a:endParaRPr>
          </a:p>
        </p:txBody>
      </p:sp>
      <p:sp>
        <p:nvSpPr>
          <p:cNvPr id="145414" name="AutoShape 1064"/>
          <p:cNvSpPr>
            <a:spLocks noChangeArrowheads="1"/>
          </p:cNvSpPr>
          <p:nvPr/>
        </p:nvSpPr>
        <p:spPr bwMode="auto">
          <a:xfrm rot="5430567">
            <a:off x="4897438" y="1892300"/>
            <a:ext cx="300038" cy="300037"/>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5415" name="Oval 1065"/>
          <p:cNvSpPr>
            <a:spLocks noChangeArrowheads="1"/>
          </p:cNvSpPr>
          <p:nvPr/>
        </p:nvSpPr>
        <p:spPr bwMode="auto">
          <a:xfrm>
            <a:off x="2895600" y="28194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145416" name="Oval 1066"/>
          <p:cNvSpPr>
            <a:spLocks noChangeArrowheads="1"/>
          </p:cNvSpPr>
          <p:nvPr/>
        </p:nvSpPr>
        <p:spPr bwMode="auto">
          <a:xfrm>
            <a:off x="4114800" y="28194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a:t>
            </a:r>
            <a:endParaRPr lang="en-US" altLang="en-US">
              <a:latin typeface="Arial" pitchFamily="34" charset="0"/>
            </a:endParaRPr>
          </a:p>
        </p:txBody>
      </p:sp>
      <p:sp>
        <p:nvSpPr>
          <p:cNvPr id="145417" name="Oval 1067"/>
          <p:cNvSpPr>
            <a:spLocks noChangeArrowheads="1"/>
          </p:cNvSpPr>
          <p:nvPr/>
        </p:nvSpPr>
        <p:spPr bwMode="auto">
          <a:xfrm>
            <a:off x="5334000" y="28194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3</a:t>
            </a:r>
            <a:endParaRPr lang="en-US" altLang="en-US">
              <a:latin typeface="Arial" pitchFamily="34" charset="0"/>
            </a:endParaRPr>
          </a:p>
        </p:txBody>
      </p:sp>
      <p:sp>
        <p:nvSpPr>
          <p:cNvPr id="145418" name="Oval 1068"/>
          <p:cNvSpPr>
            <a:spLocks noChangeArrowheads="1"/>
          </p:cNvSpPr>
          <p:nvPr/>
        </p:nvSpPr>
        <p:spPr bwMode="auto">
          <a:xfrm>
            <a:off x="6553200" y="28194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4</a:t>
            </a:r>
            <a:endParaRPr lang="en-US" altLang="en-US">
              <a:latin typeface="Arial" pitchFamily="34" charset="0"/>
            </a:endParaRPr>
          </a:p>
        </p:txBody>
      </p:sp>
      <p:sp>
        <p:nvSpPr>
          <p:cNvPr id="145419" name="Oval 1069"/>
          <p:cNvSpPr>
            <a:spLocks noChangeArrowheads="1"/>
          </p:cNvSpPr>
          <p:nvPr/>
        </p:nvSpPr>
        <p:spPr bwMode="auto">
          <a:xfrm>
            <a:off x="7772400" y="28194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5</a:t>
            </a:r>
            <a:endParaRPr lang="en-US" altLang="en-US">
              <a:latin typeface="Arial" pitchFamily="34" charset="0"/>
            </a:endParaRPr>
          </a:p>
        </p:txBody>
      </p:sp>
      <p:sp>
        <p:nvSpPr>
          <p:cNvPr id="145420" name="Oval 1070"/>
          <p:cNvSpPr>
            <a:spLocks noChangeArrowheads="1"/>
          </p:cNvSpPr>
          <p:nvPr/>
        </p:nvSpPr>
        <p:spPr bwMode="auto">
          <a:xfrm>
            <a:off x="2895600" y="38100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a:t>
            </a:r>
            <a:endParaRPr lang="en-US" altLang="en-US">
              <a:latin typeface="Arial" pitchFamily="34" charset="0"/>
            </a:endParaRPr>
          </a:p>
        </p:txBody>
      </p:sp>
      <p:sp>
        <p:nvSpPr>
          <p:cNvPr id="145421" name="Oval 1071"/>
          <p:cNvSpPr>
            <a:spLocks noChangeArrowheads="1"/>
          </p:cNvSpPr>
          <p:nvPr/>
        </p:nvSpPr>
        <p:spPr bwMode="auto">
          <a:xfrm>
            <a:off x="4114800" y="38100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13</a:t>
            </a:r>
            <a:endParaRPr lang="en-US" altLang="en-US">
              <a:latin typeface="Arial" pitchFamily="34" charset="0"/>
            </a:endParaRPr>
          </a:p>
        </p:txBody>
      </p:sp>
      <p:sp>
        <p:nvSpPr>
          <p:cNvPr id="145422" name="Oval 1072"/>
          <p:cNvSpPr>
            <a:spLocks noChangeArrowheads="1"/>
          </p:cNvSpPr>
          <p:nvPr/>
        </p:nvSpPr>
        <p:spPr bwMode="auto">
          <a:xfrm>
            <a:off x="5334000" y="38100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14</a:t>
            </a:r>
            <a:endParaRPr lang="en-US" altLang="en-US">
              <a:latin typeface="Arial" pitchFamily="34" charset="0"/>
            </a:endParaRPr>
          </a:p>
        </p:txBody>
      </p:sp>
      <p:sp>
        <p:nvSpPr>
          <p:cNvPr id="145423" name="Oval 1073"/>
          <p:cNvSpPr>
            <a:spLocks noChangeArrowheads="1"/>
          </p:cNvSpPr>
          <p:nvPr/>
        </p:nvSpPr>
        <p:spPr bwMode="auto">
          <a:xfrm>
            <a:off x="6553200" y="38100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15</a:t>
            </a:r>
            <a:endParaRPr lang="en-US" altLang="en-US">
              <a:latin typeface="Arial" pitchFamily="34" charset="0"/>
            </a:endParaRPr>
          </a:p>
        </p:txBody>
      </p:sp>
      <p:sp>
        <p:nvSpPr>
          <p:cNvPr id="145424" name="Oval 1074"/>
          <p:cNvSpPr>
            <a:spLocks noChangeArrowheads="1"/>
          </p:cNvSpPr>
          <p:nvPr/>
        </p:nvSpPr>
        <p:spPr bwMode="auto">
          <a:xfrm>
            <a:off x="7848600" y="38100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23</a:t>
            </a:r>
            <a:endParaRPr lang="en-US" altLang="en-US">
              <a:latin typeface="Arial" pitchFamily="34" charset="0"/>
            </a:endParaRPr>
          </a:p>
        </p:txBody>
      </p:sp>
      <p:sp>
        <p:nvSpPr>
          <p:cNvPr id="145425" name="Oval 1075"/>
          <p:cNvSpPr>
            <a:spLocks noChangeArrowheads="1"/>
          </p:cNvSpPr>
          <p:nvPr/>
        </p:nvSpPr>
        <p:spPr bwMode="auto">
          <a:xfrm>
            <a:off x="3587750" y="4822825"/>
            <a:ext cx="1295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12,3</a:t>
            </a:r>
            <a:endParaRPr lang="en-US" altLang="en-US">
              <a:latin typeface="Arial" pitchFamily="34" charset="0"/>
            </a:endParaRPr>
          </a:p>
        </p:txBody>
      </p:sp>
      <p:sp>
        <p:nvSpPr>
          <p:cNvPr id="145426" name="Oval 1076"/>
          <p:cNvSpPr>
            <a:spLocks noChangeArrowheads="1"/>
          </p:cNvSpPr>
          <p:nvPr/>
        </p:nvSpPr>
        <p:spPr bwMode="auto">
          <a:xfrm>
            <a:off x="5187950" y="4822825"/>
            <a:ext cx="1295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12,4</a:t>
            </a:r>
            <a:endParaRPr lang="en-US" altLang="en-US">
              <a:latin typeface="Arial" pitchFamily="34" charset="0"/>
            </a:endParaRPr>
          </a:p>
        </p:txBody>
      </p:sp>
      <p:sp>
        <p:nvSpPr>
          <p:cNvPr id="145427" name="Oval 1077"/>
          <p:cNvSpPr>
            <a:spLocks noChangeArrowheads="1"/>
          </p:cNvSpPr>
          <p:nvPr/>
        </p:nvSpPr>
        <p:spPr bwMode="auto">
          <a:xfrm>
            <a:off x="6864350" y="4822825"/>
            <a:ext cx="1295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12,5</a:t>
            </a:r>
            <a:endParaRPr lang="en-US" altLang="en-US">
              <a:latin typeface="Arial" pitchFamily="34" charset="0"/>
            </a:endParaRPr>
          </a:p>
        </p:txBody>
      </p:sp>
      <p:sp>
        <p:nvSpPr>
          <p:cNvPr id="145428" name="Oval 1078"/>
          <p:cNvSpPr>
            <a:spLocks noChangeArrowheads="1"/>
          </p:cNvSpPr>
          <p:nvPr/>
        </p:nvSpPr>
        <p:spPr bwMode="auto">
          <a:xfrm>
            <a:off x="5010150" y="5903913"/>
            <a:ext cx="1676400" cy="684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12,5,34</a:t>
            </a:r>
            <a:endParaRPr lang="en-US" altLang="en-US">
              <a:latin typeface="Arial" pitchFamily="34" charset="0"/>
            </a:endParaRPr>
          </a:p>
        </p:txBody>
      </p:sp>
      <p:sp>
        <p:nvSpPr>
          <p:cNvPr id="145429" name="Oval 1079"/>
          <p:cNvSpPr>
            <a:spLocks noChangeArrowheads="1"/>
          </p:cNvSpPr>
          <p:nvPr/>
        </p:nvSpPr>
        <p:spPr bwMode="auto">
          <a:xfrm>
            <a:off x="4933950" y="5856288"/>
            <a:ext cx="1830388" cy="7778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grpSp>
        <p:nvGrpSpPr>
          <p:cNvPr id="145430" name="Group 1080"/>
          <p:cNvGrpSpPr>
            <a:grpSpLocks/>
          </p:cNvGrpSpPr>
          <p:nvPr/>
        </p:nvGrpSpPr>
        <p:grpSpPr bwMode="auto">
          <a:xfrm>
            <a:off x="228600" y="6019800"/>
            <a:ext cx="457200" cy="609600"/>
            <a:chOff x="2928" y="1051"/>
            <a:chExt cx="840" cy="957"/>
          </a:xfrm>
        </p:grpSpPr>
        <p:sp>
          <p:nvSpPr>
            <p:cNvPr id="145433" name="Freeform 1081"/>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5434" name="Oval 108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5435" name="Oval 108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5436" name="Oval 108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5437" name="Oval 108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5438" name="Oval 108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5439" name="Oval 108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5440" name="Oval 108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5441" name="AutoShape 108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5442" name="Freeform 109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5443" name="Freeform 109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5444" name="Freeform 109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5445" name="Freeform 109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5431" name="AutoShape 1094"/>
          <p:cNvSpPr>
            <a:spLocks noChangeArrowheads="1"/>
          </p:cNvSpPr>
          <p:nvPr/>
        </p:nvSpPr>
        <p:spPr bwMode="auto">
          <a:xfrm>
            <a:off x="533400" y="5137150"/>
            <a:ext cx="1601788" cy="730250"/>
          </a:xfrm>
          <a:prstGeom prst="wedgeRectCallout">
            <a:avLst>
              <a:gd name="adj1" fmla="val -37116"/>
              <a:gd name="adj2" fmla="val 121088"/>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t>There’s a lot missing here!</a:t>
            </a:r>
            <a:endParaRPr lang="en-US" altLang="en-US"/>
          </a:p>
        </p:txBody>
      </p:sp>
      <p:sp>
        <p:nvSpPr>
          <p:cNvPr id="145432" name="Text Box 1098"/>
          <p:cNvSpPr txBox="1">
            <a:spLocks noChangeArrowheads="1"/>
          </p:cNvSpPr>
          <p:nvPr/>
        </p:nvSpPr>
        <p:spPr bwMode="auto">
          <a:xfrm>
            <a:off x="600075" y="3570288"/>
            <a:ext cx="989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Locks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34" name="Group 1026"/>
          <p:cNvGrpSpPr>
            <a:grpSpLocks/>
          </p:cNvGrpSpPr>
          <p:nvPr/>
        </p:nvGrpSpPr>
        <p:grpSpPr bwMode="auto">
          <a:xfrm>
            <a:off x="3116263" y="1143000"/>
            <a:ext cx="5559425" cy="180975"/>
            <a:chOff x="295" y="1311"/>
            <a:chExt cx="5177" cy="114"/>
          </a:xfrm>
        </p:grpSpPr>
        <p:sp>
          <p:nvSpPr>
            <p:cNvPr id="146454"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6455"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46435" name="Text Box 1029"/>
          <p:cNvSpPr txBox="1">
            <a:spLocks noChangeArrowheads="1"/>
          </p:cNvSpPr>
          <p:nvPr/>
        </p:nvSpPr>
        <p:spPr bwMode="auto">
          <a:xfrm>
            <a:off x="3081338" y="263525"/>
            <a:ext cx="5572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FSM ~ </a:t>
            </a:r>
            <a:r>
              <a:rPr lang="en-US" altLang="en-US" sz="4400" i="1">
                <a:latin typeface="Times" pitchFamily="-106" charset="0"/>
              </a:rPr>
              <a:t>Game AI</a:t>
            </a:r>
            <a:endParaRPr lang="en-US" altLang="en-US" sz="4400">
              <a:latin typeface="Times" pitchFamily="-106" charset="0"/>
            </a:endParaRPr>
          </a:p>
        </p:txBody>
      </p:sp>
      <p:pic>
        <p:nvPicPr>
          <p:cNvPr id="146436" name="Picture 1068" descr="shambler"/>
          <p:cNvPicPr>
            <a:picLocks noChangeAspect="1" noChangeArrowheads="1"/>
          </p:cNvPicPr>
          <p:nvPr/>
        </p:nvPicPr>
        <p:blipFill>
          <a:blip r:embed="rId3">
            <a:extLst>
              <a:ext uri="{28A0092B-C50C-407E-A947-70E740481C1C}">
                <a14:useLocalDpi xmlns:a14="http://schemas.microsoft.com/office/drawing/2010/main" val="0"/>
              </a:ext>
            </a:extLst>
          </a:blip>
          <a:srcRect l="30399" t="20313" r="51263" b="20313"/>
          <a:stretch>
            <a:fillRect/>
          </a:stretch>
        </p:blipFill>
        <p:spPr bwMode="auto">
          <a:xfrm>
            <a:off x="114300" y="133350"/>
            <a:ext cx="25781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1067" descr="FS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3124200"/>
            <a:ext cx="7178675"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Text Box 1069"/>
          <p:cNvSpPr txBox="1">
            <a:spLocks noChangeArrowheads="1"/>
          </p:cNvSpPr>
          <p:nvPr/>
        </p:nvSpPr>
        <p:spPr bwMode="auto">
          <a:xfrm>
            <a:off x="3992563" y="1898650"/>
            <a:ext cx="3925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900FF"/>
                </a:solidFill>
              </a:rPr>
              <a:t>The state-machine controlling </a:t>
            </a:r>
            <a:r>
              <a:rPr lang="en-US" altLang="en-US" i="1">
                <a:solidFill>
                  <a:srgbClr val="0900FF"/>
                </a:solidFill>
              </a:rPr>
              <a:t>Shambler </a:t>
            </a:r>
            <a:r>
              <a:rPr lang="en-US" altLang="en-US">
                <a:solidFill>
                  <a:srgbClr val="0900FF"/>
                </a:solidFill>
              </a:rPr>
              <a:t>monsters…</a:t>
            </a:r>
          </a:p>
        </p:txBody>
      </p:sp>
      <p:grpSp>
        <p:nvGrpSpPr>
          <p:cNvPr id="146439" name="Group 1070"/>
          <p:cNvGrpSpPr>
            <a:grpSpLocks/>
          </p:cNvGrpSpPr>
          <p:nvPr/>
        </p:nvGrpSpPr>
        <p:grpSpPr bwMode="auto">
          <a:xfrm>
            <a:off x="1065213" y="5997575"/>
            <a:ext cx="457200" cy="609600"/>
            <a:chOff x="2928" y="1051"/>
            <a:chExt cx="840" cy="957"/>
          </a:xfrm>
        </p:grpSpPr>
        <p:sp>
          <p:nvSpPr>
            <p:cNvPr id="146441" name="Freeform 1071"/>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6442" name="Oval 107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6443" name="Oval 107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6444" name="Oval 107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6445" name="Oval 107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6446" name="Oval 107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6447" name="Oval 107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6448" name="Oval 107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6449" name="AutoShape 107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6450" name="Freeform 108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6451" name="Freeform 108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6452" name="Freeform 108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6453" name="Freeform 108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6440" name="Text Box 1084"/>
          <p:cNvSpPr txBox="1">
            <a:spLocks noChangeArrowheads="1"/>
          </p:cNvSpPr>
          <p:nvPr/>
        </p:nvSpPr>
        <p:spPr bwMode="auto">
          <a:xfrm>
            <a:off x="227013" y="5475288"/>
            <a:ext cx="1243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Comic Sans MS" pitchFamily="66" charset="0"/>
              </a:rPr>
              <a:t>I'm </a:t>
            </a:r>
            <a:r>
              <a:rPr lang="en-US" altLang="en-US" sz="1200" b="1" i="1">
                <a:latin typeface="Comic Sans MS" pitchFamily="66" charset="0"/>
              </a:rPr>
              <a:t>Quaking</a:t>
            </a:r>
            <a:r>
              <a:rPr lang="en-US" altLang="en-US" sz="1200">
                <a:latin typeface="Comic Sans MS" pitchFamily="66" charset="0"/>
              </a:rPr>
              <a:t> in my AstroBoots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7458" name="Group 1026"/>
          <p:cNvGrpSpPr>
            <a:grpSpLocks/>
          </p:cNvGrpSpPr>
          <p:nvPr/>
        </p:nvGrpSpPr>
        <p:grpSpPr bwMode="auto">
          <a:xfrm>
            <a:off x="457200" y="1143000"/>
            <a:ext cx="8218488" cy="180975"/>
            <a:chOff x="295" y="1311"/>
            <a:chExt cx="5177" cy="114"/>
          </a:xfrm>
        </p:grpSpPr>
        <p:sp>
          <p:nvSpPr>
            <p:cNvPr id="147464"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7465"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47459" name="Text Box 1029"/>
          <p:cNvSpPr txBox="1">
            <a:spLocks noChangeArrowheads="1"/>
          </p:cNvSpPr>
          <p:nvPr/>
        </p:nvSpPr>
        <p:spPr bwMode="auto">
          <a:xfrm>
            <a:off x="550863" y="263525"/>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t>FSMs driving robots...</a:t>
            </a:r>
          </a:p>
        </p:txBody>
      </p:sp>
      <p:sp>
        <p:nvSpPr>
          <p:cNvPr id="147460" name="Text Box 1067"/>
          <p:cNvSpPr txBox="1">
            <a:spLocks noChangeArrowheads="1"/>
          </p:cNvSpPr>
          <p:nvPr/>
        </p:nvSpPr>
        <p:spPr bwMode="auto">
          <a:xfrm>
            <a:off x="5602288" y="6021388"/>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t>MIT's car, Talos</a:t>
            </a:r>
          </a:p>
        </p:txBody>
      </p:sp>
      <p:sp>
        <p:nvSpPr>
          <p:cNvPr id="147461" name="Text Box 1067"/>
          <p:cNvSpPr txBox="1">
            <a:spLocks noChangeArrowheads="1"/>
          </p:cNvSpPr>
          <p:nvPr/>
        </p:nvSpPr>
        <p:spPr bwMode="auto">
          <a:xfrm>
            <a:off x="411163" y="6021388"/>
            <a:ext cx="3670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t>Cal's towel-folding robot...</a:t>
            </a:r>
          </a:p>
        </p:txBody>
      </p:sp>
      <p:pic>
        <p:nvPicPr>
          <p:cNvPr id="147462" name="Picture 7"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3505200"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63" name="Picture 8" descr="Pictur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362200"/>
            <a:ext cx="46370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482" name="Group 1026"/>
          <p:cNvGrpSpPr>
            <a:grpSpLocks/>
          </p:cNvGrpSpPr>
          <p:nvPr/>
        </p:nvGrpSpPr>
        <p:grpSpPr bwMode="auto">
          <a:xfrm>
            <a:off x="457200" y="1143000"/>
            <a:ext cx="8218488" cy="180975"/>
            <a:chOff x="295" y="1311"/>
            <a:chExt cx="5177" cy="114"/>
          </a:xfrm>
        </p:grpSpPr>
        <p:sp>
          <p:nvSpPr>
            <p:cNvPr id="148502"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8503"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48483" name="Text Box 1030"/>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State-machine </a:t>
            </a:r>
            <a:r>
              <a:rPr lang="en-US" altLang="en-US" sz="4400" i="1">
                <a:latin typeface="Times" pitchFamily="-106" charset="0"/>
              </a:rPr>
              <a:t>limits</a:t>
            </a:r>
            <a:r>
              <a:rPr lang="en-US" altLang="en-US" sz="4400">
                <a:latin typeface="Times" pitchFamily="-106" charset="0"/>
              </a:rPr>
              <a:t>?</a:t>
            </a:r>
          </a:p>
        </p:txBody>
      </p:sp>
      <p:sp>
        <p:nvSpPr>
          <p:cNvPr id="148484" name="Text Box 1038"/>
          <p:cNvSpPr txBox="1">
            <a:spLocks noChangeArrowheads="1"/>
          </p:cNvSpPr>
          <p:nvPr/>
        </p:nvSpPr>
        <p:spPr bwMode="auto">
          <a:xfrm>
            <a:off x="754063" y="1603375"/>
            <a:ext cx="7543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800">
                <a:solidFill>
                  <a:srgbClr val="0900FF"/>
                </a:solidFill>
              </a:rPr>
              <a:t>Are there limits to what FSMs' can do?</a:t>
            </a:r>
          </a:p>
        </p:txBody>
      </p:sp>
      <p:sp>
        <p:nvSpPr>
          <p:cNvPr id="148485" name="Rectangle 18"/>
          <p:cNvSpPr>
            <a:spLocks noChangeArrowheads="1"/>
          </p:cNvSpPr>
          <p:nvPr/>
        </p:nvSpPr>
        <p:spPr bwMode="auto">
          <a:xfrm>
            <a:off x="2159000" y="2322513"/>
            <a:ext cx="4514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Comic Sans MS" pitchFamily="66" charset="0"/>
              </a:rPr>
              <a:t>Are there any </a:t>
            </a:r>
            <a:r>
              <a:rPr lang="en-US" altLang="en-US" sz="1800">
                <a:solidFill>
                  <a:srgbClr val="800000"/>
                </a:solidFill>
                <a:latin typeface="Comic Sans MS" pitchFamily="66" charset="0"/>
              </a:rPr>
              <a:t>binary-string problems </a:t>
            </a:r>
            <a:r>
              <a:rPr lang="en-US" altLang="en-US" sz="1800">
                <a:latin typeface="Comic Sans MS" pitchFamily="66" charset="0"/>
              </a:rPr>
              <a:t>that FSMs can't solve?</a:t>
            </a:r>
            <a:endParaRPr lang="en-US" altLang="en-US" sz="1800"/>
          </a:p>
        </p:txBody>
      </p:sp>
      <p:sp>
        <p:nvSpPr>
          <p:cNvPr id="148486" name="Text Box 1032"/>
          <p:cNvSpPr txBox="1">
            <a:spLocks noChangeArrowheads="1"/>
          </p:cNvSpPr>
          <p:nvPr/>
        </p:nvSpPr>
        <p:spPr bwMode="auto">
          <a:xfrm>
            <a:off x="238125" y="4468813"/>
            <a:ext cx="23717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t>What FSM accepts inputs whose first character is the same as the last character?</a:t>
            </a:r>
          </a:p>
        </p:txBody>
      </p:sp>
      <p:grpSp>
        <p:nvGrpSpPr>
          <p:cNvPr id="148487" name="Group 1056"/>
          <p:cNvGrpSpPr>
            <a:grpSpLocks/>
          </p:cNvGrpSpPr>
          <p:nvPr/>
        </p:nvGrpSpPr>
        <p:grpSpPr bwMode="auto">
          <a:xfrm>
            <a:off x="304800" y="5867400"/>
            <a:ext cx="457200" cy="609600"/>
            <a:chOff x="2928" y="1051"/>
            <a:chExt cx="840" cy="957"/>
          </a:xfrm>
        </p:grpSpPr>
        <p:sp>
          <p:nvSpPr>
            <p:cNvPr id="148489" name="Freeform 1057"/>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8490" name="Oval 1058"/>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8491" name="Oval 1059"/>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8492" name="Oval 1060"/>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8493" name="Oval 1061"/>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8494" name="Oval 1062"/>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8495" name="Oval 1063"/>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8496" name="Oval 1064"/>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8497" name="AutoShape 1065"/>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8498" name="Freeform 1066"/>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8499" name="Freeform 1067"/>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8500" name="Freeform 1068"/>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8501" name="Freeform 1069"/>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8488" name="Text Box 1070"/>
          <p:cNvSpPr txBox="1">
            <a:spLocks noChangeArrowheads="1"/>
          </p:cNvSpPr>
          <p:nvPr/>
        </p:nvSpPr>
        <p:spPr bwMode="auto">
          <a:xfrm>
            <a:off x="849313" y="5842000"/>
            <a:ext cx="1655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200" b="1">
                <a:solidFill>
                  <a:srgbClr val="008000"/>
                </a:solidFill>
                <a:latin typeface="Comic Sans MS" pitchFamily="66" charset="0"/>
              </a:rPr>
              <a:t>Is this even possible?</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506" name="Group 1026"/>
          <p:cNvGrpSpPr>
            <a:grpSpLocks/>
          </p:cNvGrpSpPr>
          <p:nvPr/>
        </p:nvGrpSpPr>
        <p:grpSpPr bwMode="auto">
          <a:xfrm>
            <a:off x="457200" y="1143000"/>
            <a:ext cx="8218488" cy="180975"/>
            <a:chOff x="295" y="1311"/>
            <a:chExt cx="5177" cy="114"/>
          </a:xfrm>
        </p:grpSpPr>
        <p:sp>
          <p:nvSpPr>
            <p:cNvPr id="149526"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9527"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49507" name="Text Box 1029"/>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Another FSM ?</a:t>
            </a:r>
          </a:p>
        </p:txBody>
      </p:sp>
      <p:sp>
        <p:nvSpPr>
          <p:cNvPr id="149508" name="Text Box 1031"/>
          <p:cNvSpPr txBox="1">
            <a:spLocks noChangeArrowheads="1"/>
          </p:cNvSpPr>
          <p:nvPr/>
        </p:nvSpPr>
        <p:spPr bwMode="auto">
          <a:xfrm>
            <a:off x="369888" y="1568450"/>
            <a:ext cx="2720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t>What FSM accepts inputs that are </a:t>
            </a:r>
            <a:r>
              <a:rPr lang="en-US" altLang="en-US" sz="1800" b="1" i="1"/>
              <a:t>palindromes </a:t>
            </a:r>
            <a:r>
              <a:rPr lang="en-US" altLang="en-US" sz="1800"/>
              <a:t>?</a:t>
            </a:r>
          </a:p>
        </p:txBody>
      </p:sp>
      <p:sp>
        <p:nvSpPr>
          <p:cNvPr id="149509" name="Text Box 1032"/>
          <p:cNvSpPr txBox="1">
            <a:spLocks noChangeArrowheads="1"/>
          </p:cNvSpPr>
          <p:nvPr/>
        </p:nvSpPr>
        <p:spPr bwMode="auto">
          <a:xfrm>
            <a:off x="6113463" y="6313488"/>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400">
                <a:solidFill>
                  <a:srgbClr val="008000"/>
                </a:solidFill>
                <a:latin typeface="Comic Sans MS" pitchFamily="66" charset="0"/>
              </a:rPr>
              <a:t>Computers &gt; FSMs ?</a:t>
            </a:r>
          </a:p>
        </p:txBody>
      </p:sp>
      <p:grpSp>
        <p:nvGrpSpPr>
          <p:cNvPr id="149510" name="Group 1033"/>
          <p:cNvGrpSpPr>
            <a:grpSpLocks/>
          </p:cNvGrpSpPr>
          <p:nvPr/>
        </p:nvGrpSpPr>
        <p:grpSpPr bwMode="auto">
          <a:xfrm>
            <a:off x="252413" y="6073775"/>
            <a:ext cx="457200" cy="609600"/>
            <a:chOff x="2928" y="1051"/>
            <a:chExt cx="840" cy="957"/>
          </a:xfrm>
        </p:grpSpPr>
        <p:sp>
          <p:nvSpPr>
            <p:cNvPr id="149513" name="Freeform 1034"/>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49514" name="Oval 103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9515" name="Oval 103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9516" name="Oval 103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9517" name="Oval 103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9518" name="Oval 103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9519" name="Oval 104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9520" name="Oval 104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9521" name="AutoShape 104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49522" name="Freeform 104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49523" name="Freeform 104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49524" name="Freeform 104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49525" name="Freeform 104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49511" name="Text Box 1047"/>
          <p:cNvSpPr txBox="1">
            <a:spLocks noChangeArrowheads="1"/>
          </p:cNvSpPr>
          <p:nvPr/>
        </p:nvSpPr>
        <p:spPr bwMode="auto">
          <a:xfrm>
            <a:off x="758825" y="6181725"/>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200" b="1">
                <a:solidFill>
                  <a:srgbClr val="008000"/>
                </a:solidFill>
                <a:latin typeface="Comic Sans MS" pitchFamily="66" charset="0"/>
              </a:rPr>
              <a:t>Yottabytes are a LOTTA bytes!</a:t>
            </a:r>
          </a:p>
        </p:txBody>
      </p:sp>
      <p:pic>
        <p:nvPicPr>
          <p:cNvPr id="149512" name="Picture 104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7550" y="5780088"/>
            <a:ext cx="72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0" name="Group 1026"/>
          <p:cNvGrpSpPr>
            <a:grpSpLocks/>
          </p:cNvGrpSpPr>
          <p:nvPr/>
        </p:nvGrpSpPr>
        <p:grpSpPr bwMode="auto">
          <a:xfrm>
            <a:off x="457200" y="1143000"/>
            <a:ext cx="8218488" cy="180975"/>
            <a:chOff x="295" y="1311"/>
            <a:chExt cx="5177" cy="114"/>
          </a:xfrm>
        </p:grpSpPr>
        <p:sp>
          <p:nvSpPr>
            <p:cNvPr id="150539"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50540"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150531" name="Text Box 1030"/>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State-machine </a:t>
            </a:r>
            <a:r>
              <a:rPr lang="en-US" altLang="en-US" sz="4400" i="1">
                <a:latin typeface="Times" pitchFamily="-106" charset="0"/>
              </a:rPr>
              <a:t>limits</a:t>
            </a:r>
            <a:r>
              <a:rPr lang="en-US" altLang="en-US" sz="4400">
                <a:latin typeface="Times" pitchFamily="-106" charset="0"/>
              </a:rPr>
              <a:t>?</a:t>
            </a:r>
          </a:p>
        </p:txBody>
      </p:sp>
      <p:sp>
        <p:nvSpPr>
          <p:cNvPr id="150532" name="Text Box 1038"/>
          <p:cNvSpPr txBox="1">
            <a:spLocks noChangeArrowheads="1"/>
          </p:cNvSpPr>
          <p:nvPr/>
        </p:nvSpPr>
        <p:spPr bwMode="auto">
          <a:xfrm>
            <a:off x="754063" y="1603375"/>
            <a:ext cx="7543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800">
                <a:solidFill>
                  <a:srgbClr val="0900FF"/>
                </a:solidFill>
              </a:rPr>
              <a:t>There </a:t>
            </a:r>
            <a:r>
              <a:rPr lang="en-US" altLang="en-US" sz="2800" b="1" i="1" u="sng">
                <a:solidFill>
                  <a:srgbClr val="0900FF"/>
                </a:solidFill>
              </a:rPr>
              <a:t>are</a:t>
            </a:r>
            <a:r>
              <a:rPr lang="en-US" altLang="en-US" sz="2800">
                <a:solidFill>
                  <a:srgbClr val="0900FF"/>
                </a:solidFill>
              </a:rPr>
              <a:t> limits to what FSMs' can do.</a:t>
            </a:r>
          </a:p>
        </p:txBody>
      </p:sp>
      <p:sp>
        <p:nvSpPr>
          <p:cNvPr id="150533" name="Rectangle 1039"/>
          <p:cNvSpPr>
            <a:spLocks noChangeArrowheads="1"/>
          </p:cNvSpPr>
          <p:nvPr/>
        </p:nvSpPr>
        <p:spPr bwMode="auto">
          <a:xfrm>
            <a:off x="882650" y="4976813"/>
            <a:ext cx="1533525" cy="3143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a:latin typeface="Comic Sans MS" pitchFamily="66" charset="0"/>
              </a:rPr>
              <a:t>only 1s and 0s?</a:t>
            </a:r>
          </a:p>
        </p:txBody>
      </p:sp>
      <p:sp>
        <p:nvSpPr>
          <p:cNvPr id="150534" name="Rectangle 1040"/>
          <p:cNvSpPr>
            <a:spLocks noChangeArrowheads="1"/>
          </p:cNvSpPr>
          <p:nvPr/>
        </p:nvSpPr>
        <p:spPr bwMode="auto">
          <a:xfrm>
            <a:off x="3290888" y="4976813"/>
            <a:ext cx="1293812" cy="3143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a:latin typeface="Comic Sans MS" pitchFamily="66" charset="0"/>
              </a:rPr>
              <a:t>OUTPUT ?</a:t>
            </a:r>
          </a:p>
        </p:txBody>
      </p:sp>
      <p:sp>
        <p:nvSpPr>
          <p:cNvPr id="150535" name="Rectangle 1041"/>
          <p:cNvSpPr>
            <a:spLocks noChangeArrowheads="1"/>
          </p:cNvSpPr>
          <p:nvPr/>
        </p:nvSpPr>
        <p:spPr bwMode="auto">
          <a:xfrm>
            <a:off x="5461000" y="4976813"/>
            <a:ext cx="2819400" cy="3143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a:latin typeface="Comic Sans MS" pitchFamily="66" charset="0"/>
              </a:rPr>
              <a:t>variables, lists, memory?</a:t>
            </a:r>
          </a:p>
        </p:txBody>
      </p:sp>
      <p:sp>
        <p:nvSpPr>
          <p:cNvPr id="150536" name="Text Box 1038"/>
          <p:cNvSpPr txBox="1">
            <a:spLocks noChangeArrowheads="1"/>
          </p:cNvSpPr>
          <p:nvPr/>
        </p:nvSpPr>
        <p:spPr bwMode="auto">
          <a:xfrm>
            <a:off x="704850" y="41910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800">
                <a:solidFill>
                  <a:srgbClr val="0900FF"/>
                </a:solidFill>
              </a:rPr>
              <a:t>Are </a:t>
            </a:r>
            <a:r>
              <a:rPr lang="en-US" altLang="en-US" sz="2800" b="1" i="1">
                <a:solidFill>
                  <a:srgbClr val="0900FF"/>
                </a:solidFill>
              </a:rPr>
              <a:t>computers </a:t>
            </a:r>
            <a:r>
              <a:rPr lang="en-US" altLang="en-US" sz="2800">
                <a:solidFill>
                  <a:srgbClr val="0900FF"/>
                </a:solidFill>
              </a:rPr>
              <a:t>more powerful than FSMs?</a:t>
            </a:r>
          </a:p>
        </p:txBody>
      </p:sp>
      <p:sp>
        <p:nvSpPr>
          <p:cNvPr id="150537" name="Rectangle 18"/>
          <p:cNvSpPr>
            <a:spLocks noChangeArrowheads="1"/>
          </p:cNvSpPr>
          <p:nvPr/>
        </p:nvSpPr>
        <p:spPr bwMode="auto">
          <a:xfrm>
            <a:off x="2159000" y="2322513"/>
            <a:ext cx="4514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Comic Sans MS" pitchFamily="66" charset="0"/>
              </a:rPr>
              <a:t>Are there any binary-string problems that FSMs can't solve?</a:t>
            </a:r>
            <a:endParaRPr lang="en-US" altLang="en-US" sz="1800"/>
          </a:p>
        </p:txBody>
      </p:sp>
      <p:sp>
        <p:nvSpPr>
          <p:cNvPr id="150538" name="Rectangle 19"/>
          <p:cNvSpPr>
            <a:spLocks noChangeArrowheads="1"/>
          </p:cNvSpPr>
          <p:nvPr/>
        </p:nvSpPr>
        <p:spPr bwMode="auto">
          <a:xfrm>
            <a:off x="2012950" y="5441950"/>
            <a:ext cx="4516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Comic Sans MS" pitchFamily="66" charset="0"/>
              </a:rPr>
              <a:t>Are there any binary-string problems that </a:t>
            </a:r>
            <a:r>
              <a:rPr lang="en-US" altLang="en-US" sz="1800" u="sng">
                <a:solidFill>
                  <a:srgbClr val="800000"/>
                </a:solidFill>
                <a:latin typeface="Comic Sans MS" pitchFamily="66" charset="0"/>
              </a:rPr>
              <a:t>computers</a:t>
            </a:r>
            <a:r>
              <a:rPr lang="en-US" altLang="en-US" sz="1800">
                <a:latin typeface="Comic Sans MS" pitchFamily="66" charset="0"/>
              </a:rPr>
              <a:t> can't solve?</a:t>
            </a:r>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0199" y="80963"/>
            <a:ext cx="42711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3200" i="1" dirty="0" smtClean="0">
                <a:latin typeface="Cambria" panose="02040503050406030204" pitchFamily="18" charset="0"/>
              </a:rPr>
              <a:t>Build-your-own FSMs</a:t>
            </a:r>
            <a:endParaRPr lang="en-US" altLang="en-US" sz="3200" i="1" dirty="0">
              <a:latin typeface="Cambria" panose="02040503050406030204" pitchFamily="18" charset="0"/>
            </a:endParaRPr>
          </a:p>
        </p:txBody>
      </p:sp>
      <p:sp>
        <p:nvSpPr>
          <p:cNvPr id="22531" name="Text Box 5"/>
          <p:cNvSpPr txBox="1">
            <a:spLocks noChangeArrowheads="1"/>
          </p:cNvSpPr>
          <p:nvPr/>
        </p:nvSpPr>
        <p:spPr bwMode="auto">
          <a:xfrm>
            <a:off x="7151891" y="3337385"/>
            <a:ext cx="1915909" cy="261610"/>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100" i="1" dirty="0">
                <a:solidFill>
                  <a:srgbClr val="0900FF"/>
                </a:solidFill>
                <a:latin typeface="Calibri" panose="020F0502020204030204" pitchFamily="34" charset="0"/>
              </a:rPr>
              <a:t>M</a:t>
            </a:r>
            <a:r>
              <a:rPr lang="en-US" altLang="en-US" sz="1100" i="1" dirty="0" smtClean="0">
                <a:solidFill>
                  <a:srgbClr val="0900FF"/>
                </a:solidFill>
                <a:latin typeface="Calibri" panose="020F0502020204030204" pitchFamily="34" charset="0"/>
              </a:rPr>
              <a:t>inimum </a:t>
            </a:r>
            <a:r>
              <a:rPr lang="en-US" altLang="en-US" sz="1100" i="1" dirty="0">
                <a:solidFill>
                  <a:srgbClr val="0900FF"/>
                </a:solidFill>
                <a:latin typeface="Calibri" panose="020F0502020204030204" pitchFamily="34" charset="0"/>
              </a:rPr>
              <a:t>possible</a:t>
            </a:r>
            <a:r>
              <a:rPr lang="en-US" altLang="en-US" sz="1100" dirty="0">
                <a:solidFill>
                  <a:srgbClr val="0900FF"/>
                </a:solidFill>
                <a:latin typeface="Calibri" panose="020F0502020204030204" pitchFamily="34" charset="0"/>
              </a:rPr>
              <a:t> </a:t>
            </a:r>
            <a:r>
              <a:rPr lang="en-US" altLang="en-US" sz="1100" dirty="0" smtClean="0">
                <a:latin typeface="Calibri" panose="020F0502020204030204" pitchFamily="34" charset="0"/>
              </a:rPr>
              <a:t># of </a:t>
            </a:r>
            <a:r>
              <a:rPr lang="en-US" altLang="en-US" sz="1100" dirty="0">
                <a:latin typeface="Calibri" panose="020F0502020204030204" pitchFamily="34" charset="0"/>
              </a:rPr>
              <a:t>states?</a:t>
            </a:r>
          </a:p>
        </p:txBody>
      </p:sp>
      <p:sp>
        <p:nvSpPr>
          <p:cNvPr id="22532" name="Rectangle 10"/>
          <p:cNvSpPr>
            <a:spLocks noChangeArrowheads="1"/>
          </p:cNvSpPr>
          <p:nvPr/>
        </p:nvSpPr>
        <p:spPr bwMode="auto">
          <a:xfrm>
            <a:off x="179388" y="759381"/>
            <a:ext cx="4035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Draw a FSM </a:t>
            </a:r>
            <a:r>
              <a:rPr lang="en-US" altLang="en-US" sz="1600" dirty="0" smtClean="0">
                <a:latin typeface="Cambria" panose="02040503050406030204" pitchFamily="18" charset="0"/>
              </a:rPr>
              <a:t>that accepts </a:t>
            </a:r>
            <a:r>
              <a:rPr lang="en-US" altLang="en-US" sz="1600" dirty="0">
                <a:latin typeface="Cambria" panose="02040503050406030204" pitchFamily="18" charset="0"/>
              </a:rPr>
              <a:t>strings that </a:t>
            </a:r>
            <a:r>
              <a:rPr lang="en-US" altLang="en-US" sz="1600" b="1" i="1" dirty="0">
                <a:latin typeface="Cambria" panose="02040503050406030204" pitchFamily="18" charset="0"/>
              </a:rPr>
              <a:t>don't </a:t>
            </a:r>
            <a:r>
              <a:rPr lang="en-US" altLang="en-US" sz="1600" dirty="0">
                <a:latin typeface="Cambria" panose="02040503050406030204" pitchFamily="18" charset="0"/>
              </a:rPr>
              <a:t>contain the pattern </a:t>
            </a:r>
            <a:r>
              <a:rPr lang="en-US" altLang="en-US" sz="1600" b="1" dirty="0">
                <a:latin typeface="Cambria" panose="02040503050406030204" pitchFamily="18" charset="0"/>
              </a:rPr>
              <a:t>110</a:t>
            </a:r>
            <a:r>
              <a:rPr lang="en-US" altLang="en-US" sz="1600" dirty="0">
                <a:latin typeface="Cambria" panose="02040503050406030204" pitchFamily="18" charset="0"/>
              </a:rPr>
              <a:t> anywhere. </a:t>
            </a:r>
          </a:p>
        </p:txBody>
      </p:sp>
      <p:sp>
        <p:nvSpPr>
          <p:cNvPr id="22533" name="Rectangle 12"/>
          <p:cNvSpPr>
            <a:spLocks noChangeArrowheads="1"/>
          </p:cNvSpPr>
          <p:nvPr/>
        </p:nvSpPr>
        <p:spPr bwMode="auto">
          <a:xfrm>
            <a:off x="4724400" y="58738"/>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Draw a FSM accepting </a:t>
            </a:r>
            <a:r>
              <a:rPr lang="en-US" altLang="en-US" sz="1600" dirty="0" smtClean="0">
                <a:latin typeface="Cambria" panose="02040503050406030204" pitchFamily="18" charset="0"/>
              </a:rPr>
              <a:t>strings </a:t>
            </a:r>
            <a:r>
              <a:rPr lang="en-US" altLang="en-US" sz="1600" dirty="0">
                <a:latin typeface="Cambria" panose="02040503050406030204" pitchFamily="18" charset="0"/>
              </a:rPr>
              <a:t>in which the number of zeros (</a:t>
            </a:r>
            <a:r>
              <a:rPr lang="en-US" altLang="en-US" sz="1600" b="1" dirty="0">
                <a:latin typeface="Cambria" panose="02040503050406030204" pitchFamily="18" charset="0"/>
              </a:rPr>
              <a:t>0</a:t>
            </a:r>
            <a:r>
              <a:rPr lang="en-US" altLang="en-US" sz="1600" dirty="0">
                <a:latin typeface="Cambria" panose="02040503050406030204" pitchFamily="18" charset="0"/>
              </a:rPr>
              <a:t>s) is a multiple of </a:t>
            </a:r>
            <a:r>
              <a:rPr lang="en-US" altLang="en-US" sz="1600" dirty="0" smtClean="0">
                <a:latin typeface="Cambria" panose="02040503050406030204" pitchFamily="18" charset="0"/>
              </a:rPr>
              <a:t>3, so there are 0</a:t>
            </a:r>
            <a:r>
              <a:rPr lang="en-US" altLang="en-US" sz="1600" dirty="0">
                <a:latin typeface="Cambria" panose="02040503050406030204" pitchFamily="18" charset="0"/>
              </a:rPr>
              <a:t>, 3, 6, … </a:t>
            </a:r>
            <a:r>
              <a:rPr lang="en-US" altLang="en-US" sz="1600" dirty="0" smtClean="0">
                <a:latin typeface="Cambria" panose="02040503050406030204" pitchFamily="18" charset="0"/>
              </a:rPr>
              <a:t>zeros. </a:t>
            </a:r>
            <a:r>
              <a:rPr lang="en-US" altLang="en-US" sz="1600" b="1" dirty="0">
                <a:latin typeface="Cambria" panose="02040503050406030204" pitchFamily="18" charset="0"/>
              </a:rPr>
              <a:t>1</a:t>
            </a:r>
            <a:r>
              <a:rPr lang="en-US" altLang="en-US" sz="1600" dirty="0">
                <a:latin typeface="Cambria" panose="02040503050406030204" pitchFamily="18" charset="0"/>
              </a:rPr>
              <a:t>s don't matter.</a:t>
            </a:r>
          </a:p>
        </p:txBody>
      </p:sp>
      <p:sp>
        <p:nvSpPr>
          <p:cNvPr id="22534" name="Rectangle 13"/>
          <p:cNvSpPr>
            <a:spLocks noChangeArrowheads="1"/>
          </p:cNvSpPr>
          <p:nvPr/>
        </p:nvSpPr>
        <p:spPr bwMode="auto">
          <a:xfrm>
            <a:off x="152400" y="3667125"/>
            <a:ext cx="4100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Draw a FSM accepting </a:t>
            </a:r>
            <a:r>
              <a:rPr lang="en-US" altLang="en-US" sz="1600" dirty="0" smtClean="0">
                <a:latin typeface="Cambria" panose="02040503050406030204" pitchFamily="18" charset="0"/>
              </a:rPr>
              <a:t>strings </a:t>
            </a:r>
            <a:r>
              <a:rPr lang="en-US" altLang="en-US" sz="1600" dirty="0">
                <a:latin typeface="Cambria" panose="02040503050406030204" pitchFamily="18" charset="0"/>
              </a:rPr>
              <a:t>in which the third digit (from the left) is a </a:t>
            </a:r>
            <a:r>
              <a:rPr lang="en-US" altLang="en-US" sz="1600" b="1" dirty="0">
                <a:latin typeface="Cambria" panose="02040503050406030204" pitchFamily="18" charset="0"/>
              </a:rPr>
              <a:t>1</a:t>
            </a:r>
            <a:r>
              <a:rPr lang="en-US" altLang="en-US" sz="1600" dirty="0">
                <a:latin typeface="Cambria" panose="02040503050406030204" pitchFamily="18" charset="0"/>
              </a:rPr>
              <a:t>.</a:t>
            </a:r>
          </a:p>
        </p:txBody>
      </p:sp>
      <p:sp>
        <p:nvSpPr>
          <p:cNvPr id="22535" name="Rectangle 14"/>
          <p:cNvSpPr>
            <a:spLocks noChangeArrowheads="1"/>
          </p:cNvSpPr>
          <p:nvPr/>
        </p:nvSpPr>
        <p:spPr bwMode="auto">
          <a:xfrm>
            <a:off x="4800600" y="3667125"/>
            <a:ext cx="38719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Draw a FSM accepting strings whose third-to-last digit (from the right) is a </a:t>
            </a:r>
            <a:r>
              <a:rPr lang="en-US" altLang="en-US" sz="1600" b="1">
                <a:latin typeface="Cambria" panose="02040503050406030204" pitchFamily="18" charset="0"/>
              </a:rPr>
              <a:t>1</a:t>
            </a:r>
            <a:r>
              <a:rPr lang="en-US" altLang="en-US" sz="1600">
                <a:latin typeface="Cambria" panose="02040503050406030204" pitchFamily="18" charset="0"/>
              </a:rPr>
              <a:t>.</a:t>
            </a:r>
          </a:p>
        </p:txBody>
      </p:sp>
      <p:sp>
        <p:nvSpPr>
          <p:cNvPr id="22536" name="Text Box 15"/>
          <p:cNvSpPr txBox="1">
            <a:spLocks noChangeArrowheads="1"/>
          </p:cNvSpPr>
          <p:nvPr/>
        </p:nvSpPr>
        <p:spPr bwMode="auto">
          <a:xfrm>
            <a:off x="5330825" y="1035050"/>
            <a:ext cx="30067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200" b="1">
                <a:latin typeface="Arial" pitchFamily="34" charset="0"/>
              </a:rPr>
              <a:t>Accepted:  </a:t>
            </a:r>
            <a:r>
              <a:rPr lang="en-US" altLang="en-US" sz="1200">
                <a:latin typeface="Arial" pitchFamily="34" charset="0"/>
              </a:rPr>
              <a:t>110101110,  11,   0000010</a:t>
            </a:r>
            <a:endParaRPr lang="en-US" altLang="en-US" sz="1200" b="1">
              <a:latin typeface="Arial" pitchFamily="34" charset="0"/>
            </a:endParaRPr>
          </a:p>
          <a:p>
            <a:pPr>
              <a:lnSpc>
                <a:spcPct val="60000"/>
              </a:lnSpc>
            </a:pPr>
            <a:r>
              <a:rPr lang="en-US" altLang="en-US" sz="1200" b="1">
                <a:latin typeface="Arial" pitchFamily="34" charset="0"/>
              </a:rPr>
              <a:t>Rejected:  </a:t>
            </a:r>
            <a:r>
              <a:rPr lang="en-US" altLang="en-US" sz="1200">
                <a:latin typeface="Arial" pitchFamily="34" charset="0"/>
              </a:rPr>
              <a:t>101,  0000,  111011101111</a:t>
            </a:r>
          </a:p>
        </p:txBody>
      </p:sp>
      <p:sp>
        <p:nvSpPr>
          <p:cNvPr id="22537" name="Text Box 16"/>
          <p:cNvSpPr txBox="1">
            <a:spLocks noChangeArrowheads="1"/>
          </p:cNvSpPr>
          <p:nvPr/>
        </p:nvSpPr>
        <p:spPr bwMode="auto">
          <a:xfrm>
            <a:off x="304800" y="4329113"/>
            <a:ext cx="3948113"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200" b="1" dirty="0">
                <a:latin typeface="Arial" pitchFamily="34" charset="0"/>
              </a:rPr>
              <a:t>Accepted:  </a:t>
            </a:r>
            <a:r>
              <a:rPr lang="en-US" altLang="en-US" sz="1200" dirty="0">
                <a:latin typeface="Arial" pitchFamily="34" charset="0"/>
              </a:rPr>
              <a:t>10</a:t>
            </a:r>
            <a:r>
              <a:rPr lang="en-US" altLang="en-US" sz="1200" b="1" u="sng" dirty="0">
                <a:latin typeface="Arial" pitchFamily="34" charset="0"/>
              </a:rPr>
              <a:t>1</a:t>
            </a:r>
            <a:r>
              <a:rPr lang="en-US" altLang="en-US" sz="1200" dirty="0">
                <a:latin typeface="Arial" pitchFamily="34" charset="0"/>
              </a:rPr>
              <a:t>0001     </a:t>
            </a:r>
            <a:r>
              <a:rPr lang="en-US" altLang="en-US" sz="1200" b="1" dirty="0">
                <a:latin typeface="Arial" pitchFamily="34" charset="0"/>
              </a:rPr>
              <a:t>Rejected:  </a:t>
            </a:r>
            <a:r>
              <a:rPr lang="en-US" altLang="en-US" sz="1200" dirty="0" smtClean="0">
                <a:latin typeface="Arial" pitchFamily="34" charset="0"/>
              </a:rPr>
              <a:t>11</a:t>
            </a:r>
            <a:r>
              <a:rPr lang="en-US" altLang="en-US" sz="1200" b="1" u="sng" dirty="0" smtClean="0">
                <a:latin typeface="Arial" pitchFamily="34" charset="0"/>
              </a:rPr>
              <a:t>0</a:t>
            </a:r>
            <a:r>
              <a:rPr lang="en-US" altLang="en-US" sz="1200" dirty="0" smtClean="0">
                <a:latin typeface="Arial" pitchFamily="34" charset="0"/>
              </a:rPr>
              <a:t>00100  and 11</a:t>
            </a:r>
            <a:endParaRPr lang="en-US" altLang="en-US" sz="1200" dirty="0">
              <a:latin typeface="Arial" pitchFamily="34" charset="0"/>
            </a:endParaRPr>
          </a:p>
        </p:txBody>
      </p:sp>
      <p:sp>
        <p:nvSpPr>
          <p:cNvPr id="22538" name="Text Box 17"/>
          <p:cNvSpPr txBox="1">
            <a:spLocks noChangeArrowheads="1"/>
          </p:cNvSpPr>
          <p:nvPr/>
        </p:nvSpPr>
        <p:spPr bwMode="auto">
          <a:xfrm>
            <a:off x="4613652" y="4329113"/>
            <a:ext cx="4434682"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200" b="1" dirty="0">
                <a:latin typeface="Arial" pitchFamily="34" charset="0"/>
              </a:rPr>
              <a:t>Accepted: </a:t>
            </a:r>
            <a:r>
              <a:rPr lang="en-US" altLang="en-US" sz="1200" dirty="0">
                <a:latin typeface="Arial" pitchFamily="34" charset="0"/>
              </a:rPr>
              <a:t>0</a:t>
            </a:r>
            <a:r>
              <a:rPr lang="en-US" altLang="en-US" sz="1200" b="1" u="sng" dirty="0">
                <a:latin typeface="Arial" pitchFamily="34" charset="0"/>
              </a:rPr>
              <a:t>1</a:t>
            </a:r>
            <a:r>
              <a:rPr lang="en-US" altLang="en-US" sz="1200" dirty="0">
                <a:latin typeface="Arial" pitchFamily="34" charset="0"/>
              </a:rPr>
              <a:t>00 and </a:t>
            </a:r>
            <a:r>
              <a:rPr lang="en-US" altLang="en-US" sz="1200" dirty="0" smtClean="0">
                <a:latin typeface="Arial" pitchFamily="34" charset="0"/>
              </a:rPr>
              <a:t>01</a:t>
            </a:r>
            <a:r>
              <a:rPr lang="en-US" altLang="en-US" sz="1200" b="1" u="sng" dirty="0" smtClean="0">
                <a:latin typeface="Arial" pitchFamily="34" charset="0"/>
              </a:rPr>
              <a:t>1</a:t>
            </a:r>
            <a:r>
              <a:rPr lang="en-US" altLang="en-US" sz="1200" dirty="0" smtClean="0">
                <a:latin typeface="Arial" pitchFamily="34" charset="0"/>
              </a:rPr>
              <a:t>01       </a:t>
            </a:r>
            <a:r>
              <a:rPr lang="en-US" altLang="en-US" sz="1200" b="1" dirty="0">
                <a:latin typeface="Arial" pitchFamily="34" charset="0"/>
              </a:rPr>
              <a:t>Rejected:  </a:t>
            </a:r>
            <a:r>
              <a:rPr lang="en-US" altLang="en-US" sz="1200" dirty="0" smtClean="0">
                <a:latin typeface="Arial" pitchFamily="34" charset="0"/>
              </a:rPr>
              <a:t>101</a:t>
            </a:r>
            <a:r>
              <a:rPr lang="en-US" altLang="en-US" sz="1200" b="1" u="sng" dirty="0" smtClean="0">
                <a:latin typeface="Arial" pitchFamily="34" charset="0"/>
              </a:rPr>
              <a:t>0</a:t>
            </a:r>
            <a:r>
              <a:rPr lang="en-US" altLang="en-US" sz="1200" dirty="0" smtClean="0">
                <a:latin typeface="Arial" pitchFamily="34" charset="0"/>
              </a:rPr>
              <a:t>01  and 11</a:t>
            </a:r>
            <a:endParaRPr lang="en-US" altLang="en-US" sz="1200" dirty="0">
              <a:latin typeface="Arial" pitchFamily="34" charset="0"/>
            </a:endParaRPr>
          </a:p>
        </p:txBody>
      </p:sp>
      <p:cxnSp>
        <p:nvCxnSpPr>
          <p:cNvPr id="22539" name="Straight Connector 11"/>
          <p:cNvCxnSpPr>
            <a:cxnSpLocks noChangeShapeType="1"/>
          </p:cNvCxnSpPr>
          <p:nvPr/>
        </p:nvCxnSpPr>
        <p:spPr bwMode="auto">
          <a:xfrm>
            <a:off x="4458133" y="230188"/>
            <a:ext cx="0" cy="65031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22540" name="Straight Connector 12"/>
          <p:cNvCxnSpPr>
            <a:cxnSpLocks noChangeShapeType="1"/>
          </p:cNvCxnSpPr>
          <p:nvPr/>
        </p:nvCxnSpPr>
        <p:spPr bwMode="auto">
          <a:xfrm>
            <a:off x="265113" y="3644900"/>
            <a:ext cx="862488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2541" name="Rectangle 14"/>
          <p:cNvSpPr>
            <a:spLocks noChangeArrowheads="1"/>
          </p:cNvSpPr>
          <p:nvPr/>
        </p:nvSpPr>
        <p:spPr bwMode="auto">
          <a:xfrm>
            <a:off x="403225" y="1764268"/>
            <a:ext cx="11033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900" b="1" dirty="0">
                <a:solidFill>
                  <a:srgbClr val="008000"/>
                </a:solidFill>
                <a:latin typeface="Calibri" pitchFamily="34" charset="0"/>
              </a:rPr>
              <a:t>Hint: </a:t>
            </a:r>
            <a:r>
              <a:rPr lang="en-US" altLang="en-US" sz="900" dirty="0">
                <a:solidFill>
                  <a:srgbClr val="008000"/>
                </a:solidFill>
                <a:latin typeface="Calibri" pitchFamily="34" charset="0"/>
              </a:rPr>
              <a:t>modify </a:t>
            </a:r>
            <a:r>
              <a:rPr lang="en-US" altLang="en-US" sz="900" dirty="0" smtClean="0">
                <a:solidFill>
                  <a:srgbClr val="008000"/>
                </a:solidFill>
                <a:latin typeface="Calibri" pitchFamily="34" charset="0"/>
              </a:rPr>
              <a:t>this starter FSM:</a:t>
            </a:r>
            <a:endParaRPr lang="en-US" altLang="en-US" sz="900" dirty="0">
              <a:solidFill>
                <a:srgbClr val="008000"/>
              </a:solidFill>
              <a:latin typeface="Calibri" pitchFamily="34" charset="0"/>
            </a:endParaRPr>
          </a:p>
        </p:txBody>
      </p:sp>
      <p:sp>
        <p:nvSpPr>
          <p:cNvPr id="22542" name="Rectangle 15"/>
          <p:cNvSpPr>
            <a:spLocks noChangeArrowheads="1"/>
          </p:cNvSpPr>
          <p:nvPr/>
        </p:nvSpPr>
        <p:spPr bwMode="auto">
          <a:xfrm>
            <a:off x="7962900" y="1466850"/>
            <a:ext cx="1049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900" b="1" dirty="0">
                <a:solidFill>
                  <a:srgbClr val="008000"/>
                </a:solidFill>
                <a:latin typeface="Calibri" pitchFamily="34" charset="0"/>
              </a:rPr>
              <a:t>Hint: </a:t>
            </a:r>
            <a:r>
              <a:rPr lang="en-US" altLang="en-US" sz="900" dirty="0">
                <a:solidFill>
                  <a:srgbClr val="008000"/>
                </a:solidFill>
                <a:latin typeface="Calibri" pitchFamily="34" charset="0"/>
              </a:rPr>
              <a:t>modify </a:t>
            </a:r>
            <a:r>
              <a:rPr lang="en-US" altLang="en-US" sz="900" i="1" dirty="0" smtClean="0">
                <a:solidFill>
                  <a:srgbClr val="008000"/>
                </a:solidFill>
                <a:latin typeface="Calibri" pitchFamily="34" charset="0"/>
              </a:rPr>
              <a:t>the first FSM we considered</a:t>
            </a:r>
            <a:r>
              <a:rPr lang="en-US" altLang="en-US" sz="900" dirty="0" smtClean="0">
                <a:solidFill>
                  <a:srgbClr val="008000"/>
                </a:solidFill>
                <a:latin typeface="Calibri" pitchFamily="34" charset="0"/>
              </a:rPr>
              <a:t>!</a:t>
            </a:r>
            <a:endParaRPr lang="en-US" altLang="en-US" sz="900" dirty="0">
              <a:solidFill>
                <a:srgbClr val="008000"/>
              </a:solidFill>
              <a:latin typeface="Calibri" pitchFamily="34" charset="0"/>
            </a:endParaRPr>
          </a:p>
        </p:txBody>
      </p:sp>
      <p:grpSp>
        <p:nvGrpSpPr>
          <p:cNvPr id="22543" name="Group 9"/>
          <p:cNvGrpSpPr>
            <a:grpSpLocks/>
          </p:cNvGrpSpPr>
          <p:nvPr/>
        </p:nvGrpSpPr>
        <p:grpSpPr bwMode="auto">
          <a:xfrm>
            <a:off x="158499" y="1801449"/>
            <a:ext cx="233362" cy="265112"/>
            <a:chOff x="2928" y="1051"/>
            <a:chExt cx="840" cy="957"/>
          </a:xfrm>
        </p:grpSpPr>
        <p:sp>
          <p:nvSpPr>
            <p:cNvPr id="22560" name="Freeform 10"/>
            <p:cNvSpPr>
              <a:spLocks/>
            </p:cNvSpPr>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2561"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62"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63"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64"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65"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66"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67"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68"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69"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570"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571"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572"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2544" name="Text Box 16"/>
          <p:cNvSpPr txBox="1">
            <a:spLocks noChangeArrowheads="1"/>
          </p:cNvSpPr>
          <p:nvPr/>
        </p:nvSpPr>
        <p:spPr bwMode="auto">
          <a:xfrm>
            <a:off x="446088" y="1473756"/>
            <a:ext cx="33528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200" b="1">
                <a:latin typeface="Arial" pitchFamily="34" charset="0"/>
              </a:rPr>
              <a:t>Accepted:  </a:t>
            </a:r>
            <a:r>
              <a:rPr lang="en-US" altLang="en-US" sz="1200">
                <a:latin typeface="Arial" pitchFamily="34" charset="0"/>
              </a:rPr>
              <a:t>1010001     </a:t>
            </a:r>
            <a:r>
              <a:rPr lang="en-US" altLang="en-US" sz="1200" b="1">
                <a:latin typeface="Arial" pitchFamily="34" charset="0"/>
              </a:rPr>
              <a:t>Rejected:  </a:t>
            </a:r>
            <a:r>
              <a:rPr lang="en-US" altLang="en-US" sz="1200">
                <a:latin typeface="Arial" pitchFamily="34" charset="0"/>
              </a:rPr>
              <a:t>10100</a:t>
            </a:r>
            <a:r>
              <a:rPr lang="en-US" altLang="en-US" sz="1200" b="1" u="sng">
                <a:latin typeface="Arial" pitchFamily="34" charset="0"/>
              </a:rPr>
              <a:t>110</a:t>
            </a:r>
            <a:r>
              <a:rPr lang="en-US" altLang="en-US" sz="1200">
                <a:latin typeface="Arial" pitchFamily="34" charset="0"/>
              </a:rPr>
              <a:t>0</a:t>
            </a:r>
          </a:p>
        </p:txBody>
      </p:sp>
      <p:grpSp>
        <p:nvGrpSpPr>
          <p:cNvPr id="22545" name="Group 9"/>
          <p:cNvGrpSpPr>
            <a:grpSpLocks/>
          </p:cNvGrpSpPr>
          <p:nvPr/>
        </p:nvGrpSpPr>
        <p:grpSpPr bwMode="auto">
          <a:xfrm>
            <a:off x="8059738" y="1730375"/>
            <a:ext cx="233362" cy="265113"/>
            <a:chOff x="2928" y="1051"/>
            <a:chExt cx="840" cy="957"/>
          </a:xfrm>
        </p:grpSpPr>
        <p:sp>
          <p:nvSpPr>
            <p:cNvPr id="22547" name="Freeform 10"/>
            <p:cNvSpPr>
              <a:spLocks/>
            </p:cNvSpPr>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2548"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49"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50"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51"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52"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53"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54"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55"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22556"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2557"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2558"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559"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 name="Oval 2"/>
          <p:cNvSpPr/>
          <p:nvPr/>
        </p:nvSpPr>
        <p:spPr bwMode="auto">
          <a:xfrm>
            <a:off x="296778" y="2514603"/>
            <a:ext cx="576430" cy="5457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
        <p:nvSpPr>
          <p:cNvPr id="46" name="Freeform 27"/>
          <p:cNvSpPr>
            <a:spLocks/>
          </p:cNvSpPr>
          <p:nvPr/>
        </p:nvSpPr>
        <p:spPr bwMode="auto">
          <a:xfrm>
            <a:off x="116304" y="2625996"/>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Oval 46"/>
          <p:cNvSpPr/>
          <p:nvPr/>
        </p:nvSpPr>
        <p:spPr bwMode="auto">
          <a:xfrm>
            <a:off x="1471862" y="2514601"/>
            <a:ext cx="576430" cy="5457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
        <p:nvSpPr>
          <p:cNvPr id="48" name="Oval 47"/>
          <p:cNvSpPr/>
          <p:nvPr/>
        </p:nvSpPr>
        <p:spPr bwMode="auto">
          <a:xfrm>
            <a:off x="2582776" y="2514600"/>
            <a:ext cx="576430" cy="5457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
        <p:nvSpPr>
          <p:cNvPr id="49" name="Oval 48"/>
          <p:cNvSpPr/>
          <p:nvPr/>
        </p:nvSpPr>
        <p:spPr bwMode="auto">
          <a:xfrm>
            <a:off x="3678738" y="2522935"/>
            <a:ext cx="576430" cy="54574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cxnSp>
        <p:nvCxnSpPr>
          <p:cNvPr id="5" name="Straight Arrow Connector 4"/>
          <p:cNvCxnSpPr/>
          <p:nvPr/>
        </p:nvCxnSpPr>
        <p:spPr bwMode="auto">
          <a:xfrm>
            <a:off x="906753" y="2787470"/>
            <a:ext cx="553077" cy="1"/>
          </a:xfrm>
          <a:prstGeom prst="straightConnector1">
            <a:avLst/>
          </a:prstGeom>
          <a:noFill/>
          <a:ln w="19050"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a:off x="2048292" y="2787469"/>
            <a:ext cx="553077" cy="1"/>
          </a:xfrm>
          <a:prstGeom prst="straightConnector1">
            <a:avLst/>
          </a:prstGeom>
          <a:noFill/>
          <a:ln w="19050" cap="flat" cmpd="sng" algn="ctr">
            <a:solidFill>
              <a:schemeClr val="tx1"/>
            </a:solidFill>
            <a:prstDash val="solid"/>
            <a:round/>
            <a:headEnd type="none" w="med" len="med"/>
            <a:tailEnd type="arrow"/>
          </a:ln>
          <a:effectLst/>
        </p:spPr>
      </p:cxnSp>
      <p:cxnSp>
        <p:nvCxnSpPr>
          <p:cNvPr id="53" name="Straight Arrow Connector 52"/>
          <p:cNvCxnSpPr/>
          <p:nvPr/>
        </p:nvCxnSpPr>
        <p:spPr bwMode="auto">
          <a:xfrm>
            <a:off x="3159206" y="2795804"/>
            <a:ext cx="553077" cy="1"/>
          </a:xfrm>
          <a:prstGeom prst="straightConnector1">
            <a:avLst/>
          </a:prstGeom>
          <a:noFill/>
          <a:ln w="19050" cap="flat" cmpd="sng" algn="ctr">
            <a:solidFill>
              <a:schemeClr val="tx1"/>
            </a:solidFill>
            <a:prstDash val="solid"/>
            <a:round/>
            <a:headEnd type="none" w="med" len="med"/>
            <a:tailEnd type="arrow"/>
          </a:ln>
          <a:effectLst/>
        </p:spPr>
      </p:cxnSp>
      <p:sp>
        <p:nvSpPr>
          <p:cNvPr id="54" name="Text Box 5"/>
          <p:cNvSpPr txBox="1">
            <a:spLocks noChangeArrowheads="1"/>
          </p:cNvSpPr>
          <p:nvPr/>
        </p:nvSpPr>
        <p:spPr bwMode="auto">
          <a:xfrm>
            <a:off x="54320" y="3345079"/>
            <a:ext cx="1920687" cy="253916"/>
          </a:xfrm>
          <a:prstGeom prst="rect">
            <a:avLst/>
          </a:prstGeom>
          <a:solidFill>
            <a:srgbClr val="CCECFF"/>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50" b="1" dirty="0" smtClean="0">
                <a:latin typeface="Calibri" panose="020F0502020204030204" pitchFamily="34" charset="0"/>
              </a:rPr>
              <a:t>Requires at least 4 states</a:t>
            </a:r>
            <a:endParaRPr lang="en-US" altLang="en-US" sz="1050" b="1" dirty="0">
              <a:latin typeface="Calibri" panose="020F0502020204030204" pitchFamily="34" charset="0"/>
            </a:endParaRPr>
          </a:p>
        </p:txBody>
      </p:sp>
      <p:sp>
        <p:nvSpPr>
          <p:cNvPr id="55" name="Text Box 5"/>
          <p:cNvSpPr txBox="1">
            <a:spLocks noChangeArrowheads="1"/>
          </p:cNvSpPr>
          <p:nvPr/>
        </p:nvSpPr>
        <p:spPr bwMode="auto">
          <a:xfrm>
            <a:off x="59099" y="6553200"/>
            <a:ext cx="1915909" cy="261610"/>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100" i="1" dirty="0">
                <a:solidFill>
                  <a:srgbClr val="0900FF"/>
                </a:solidFill>
                <a:latin typeface="Calibri" panose="020F0502020204030204" pitchFamily="34" charset="0"/>
              </a:rPr>
              <a:t>M</a:t>
            </a:r>
            <a:r>
              <a:rPr lang="en-US" altLang="en-US" sz="1100" i="1" dirty="0" smtClean="0">
                <a:solidFill>
                  <a:srgbClr val="0900FF"/>
                </a:solidFill>
                <a:latin typeface="Calibri" panose="020F0502020204030204" pitchFamily="34" charset="0"/>
              </a:rPr>
              <a:t>inimum </a:t>
            </a:r>
            <a:r>
              <a:rPr lang="en-US" altLang="en-US" sz="1100" i="1" dirty="0">
                <a:solidFill>
                  <a:srgbClr val="0900FF"/>
                </a:solidFill>
                <a:latin typeface="Calibri" panose="020F0502020204030204" pitchFamily="34" charset="0"/>
              </a:rPr>
              <a:t>possible</a:t>
            </a:r>
            <a:r>
              <a:rPr lang="en-US" altLang="en-US" sz="1100" dirty="0">
                <a:solidFill>
                  <a:srgbClr val="0900FF"/>
                </a:solidFill>
                <a:latin typeface="Calibri" panose="020F0502020204030204" pitchFamily="34" charset="0"/>
              </a:rPr>
              <a:t> </a:t>
            </a:r>
            <a:r>
              <a:rPr lang="en-US" altLang="en-US" sz="1100" dirty="0" smtClean="0">
                <a:latin typeface="Calibri" panose="020F0502020204030204" pitchFamily="34" charset="0"/>
              </a:rPr>
              <a:t># of </a:t>
            </a:r>
            <a:r>
              <a:rPr lang="en-US" altLang="en-US" sz="1100" dirty="0">
                <a:latin typeface="Calibri" panose="020F0502020204030204" pitchFamily="34" charset="0"/>
              </a:rPr>
              <a:t>states?</a:t>
            </a:r>
          </a:p>
        </p:txBody>
      </p:sp>
      <p:sp>
        <p:nvSpPr>
          <p:cNvPr id="56" name="Text Box 5"/>
          <p:cNvSpPr txBox="1">
            <a:spLocks noChangeArrowheads="1"/>
          </p:cNvSpPr>
          <p:nvPr/>
        </p:nvSpPr>
        <p:spPr bwMode="auto">
          <a:xfrm>
            <a:off x="7151511" y="6553200"/>
            <a:ext cx="1915909" cy="261610"/>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100" i="1" dirty="0">
                <a:solidFill>
                  <a:srgbClr val="0900FF"/>
                </a:solidFill>
                <a:latin typeface="Calibri" panose="020F0502020204030204" pitchFamily="34" charset="0"/>
              </a:rPr>
              <a:t>M</a:t>
            </a:r>
            <a:r>
              <a:rPr lang="en-US" altLang="en-US" sz="1100" i="1" dirty="0" smtClean="0">
                <a:solidFill>
                  <a:srgbClr val="0900FF"/>
                </a:solidFill>
                <a:latin typeface="Calibri" panose="020F0502020204030204" pitchFamily="34" charset="0"/>
              </a:rPr>
              <a:t>inimum </a:t>
            </a:r>
            <a:r>
              <a:rPr lang="en-US" altLang="en-US" sz="1100" i="1" dirty="0">
                <a:solidFill>
                  <a:srgbClr val="0900FF"/>
                </a:solidFill>
                <a:latin typeface="Calibri" panose="020F0502020204030204" pitchFamily="34" charset="0"/>
              </a:rPr>
              <a:t>possible</a:t>
            </a:r>
            <a:r>
              <a:rPr lang="en-US" altLang="en-US" sz="1100" dirty="0">
                <a:solidFill>
                  <a:srgbClr val="0900FF"/>
                </a:solidFill>
                <a:latin typeface="Calibri" panose="020F0502020204030204" pitchFamily="34" charset="0"/>
              </a:rPr>
              <a:t> </a:t>
            </a:r>
            <a:r>
              <a:rPr lang="en-US" altLang="en-US" sz="1100" dirty="0" smtClean="0">
                <a:latin typeface="Calibri" panose="020F0502020204030204" pitchFamily="34" charset="0"/>
              </a:rPr>
              <a:t># of </a:t>
            </a:r>
            <a:r>
              <a:rPr lang="en-US" altLang="en-US" sz="1100" dirty="0">
                <a:latin typeface="Calibri" panose="020F0502020204030204" pitchFamily="34" charset="0"/>
              </a:rPr>
              <a:t>states?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No occurrences of </a:t>
            </a:r>
            <a:r>
              <a:rPr lang="en-US" altLang="en-US" sz="4400" dirty="0" smtClean="0">
                <a:latin typeface="Cambria" panose="02040503050406030204" pitchFamily="18" charset="0"/>
              </a:rPr>
              <a:t> </a:t>
            </a:r>
            <a:r>
              <a:rPr lang="en-US" altLang="en-US" sz="4400" b="1" dirty="0" smtClean="0">
                <a:latin typeface="Courier New" pitchFamily="49" charset="0"/>
              </a:rPr>
              <a:t>110</a:t>
            </a:r>
            <a:endParaRPr lang="en-US" altLang="en-US" sz="4400" dirty="0">
              <a:latin typeface="Times" pitchFamily="-106" charset="0"/>
            </a:endParaRPr>
          </a:p>
        </p:txBody>
      </p:sp>
      <p:sp>
        <p:nvSpPr>
          <p:cNvPr id="23555" name="Text Box 3"/>
          <p:cNvSpPr txBox="1">
            <a:spLocks noChangeArrowheads="1"/>
          </p:cNvSpPr>
          <p:nvPr/>
        </p:nvSpPr>
        <p:spPr bwMode="auto">
          <a:xfrm>
            <a:off x="6599600" y="6400800"/>
            <a:ext cx="2392000" cy="307777"/>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i="1" dirty="0">
                <a:solidFill>
                  <a:srgbClr val="0900FF"/>
                </a:solidFill>
                <a:latin typeface="Arial" pitchFamily="34" charset="0"/>
              </a:rPr>
              <a:t>M</a:t>
            </a:r>
            <a:r>
              <a:rPr lang="en-US" altLang="en-US" sz="1400" i="1" dirty="0" smtClean="0">
                <a:solidFill>
                  <a:srgbClr val="0900FF"/>
                </a:solidFill>
                <a:latin typeface="Arial" pitchFamily="34" charset="0"/>
              </a:rPr>
              <a:t>inimum </a:t>
            </a:r>
            <a:r>
              <a:rPr lang="en-US" altLang="en-US" sz="1400" dirty="0" smtClean="0">
                <a:latin typeface="Arial" pitchFamily="34" charset="0"/>
              </a:rPr>
              <a:t>number </a:t>
            </a:r>
            <a:r>
              <a:rPr lang="en-US" altLang="en-US" sz="1400" dirty="0">
                <a:latin typeface="Arial" pitchFamily="34" charset="0"/>
              </a:rPr>
              <a:t>of states?</a:t>
            </a:r>
          </a:p>
        </p:txBody>
      </p:sp>
      <p:sp>
        <p:nvSpPr>
          <p:cNvPr id="23556" name="Rectangle 4"/>
          <p:cNvSpPr>
            <a:spLocks noChangeArrowheads="1"/>
          </p:cNvSpPr>
          <p:nvPr/>
        </p:nvSpPr>
        <p:spPr bwMode="auto">
          <a:xfrm>
            <a:off x="457200" y="1295400"/>
            <a:ext cx="4035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a:latin typeface="Cambria" panose="02040503050406030204" pitchFamily="18" charset="0"/>
              </a:rPr>
              <a:t>Draw a FSM accepting strings that do </a:t>
            </a:r>
            <a:r>
              <a:rPr lang="en-US" altLang="en-US" sz="1800" b="1" i="1" dirty="0">
                <a:latin typeface="Cambria" panose="02040503050406030204" pitchFamily="18" charset="0"/>
              </a:rPr>
              <a:t>NOT </a:t>
            </a:r>
            <a:r>
              <a:rPr lang="en-US" altLang="en-US" sz="1800" dirty="0">
                <a:latin typeface="Cambria" panose="02040503050406030204" pitchFamily="18" charset="0"/>
              </a:rPr>
              <a:t>anywhere contain the pattern </a:t>
            </a:r>
            <a:r>
              <a:rPr lang="en-US" altLang="en-US" sz="1800" b="1" dirty="0">
                <a:latin typeface="Courier New" pitchFamily="49" charset="0"/>
              </a:rPr>
              <a:t>110 </a:t>
            </a:r>
          </a:p>
        </p:txBody>
      </p:sp>
      <p:sp>
        <p:nvSpPr>
          <p:cNvPr id="23557" name="Oval 12"/>
          <p:cNvSpPr>
            <a:spLocks noChangeArrowheads="1"/>
          </p:cNvSpPr>
          <p:nvPr/>
        </p:nvSpPr>
        <p:spPr bwMode="auto">
          <a:xfrm>
            <a:off x="1065213" y="3079750"/>
            <a:ext cx="823912" cy="7937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58" name="AutoShape 13"/>
          <p:cNvSpPr>
            <a:spLocks noChangeArrowheads="1"/>
          </p:cNvSpPr>
          <p:nvPr/>
        </p:nvSpPr>
        <p:spPr bwMode="auto">
          <a:xfrm rot="5430567">
            <a:off x="595313" y="3259138"/>
            <a:ext cx="447675" cy="377825"/>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59" name="Oval 14"/>
          <p:cNvSpPr>
            <a:spLocks noChangeArrowheads="1"/>
          </p:cNvSpPr>
          <p:nvPr/>
        </p:nvSpPr>
        <p:spPr bwMode="auto">
          <a:xfrm>
            <a:off x="3259138" y="3003550"/>
            <a:ext cx="839787"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60" name="Rectangle 15"/>
          <p:cNvSpPr>
            <a:spLocks noChangeArrowheads="1"/>
          </p:cNvSpPr>
          <p:nvPr/>
        </p:nvSpPr>
        <p:spPr bwMode="auto">
          <a:xfrm>
            <a:off x="1049338" y="33734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23561" name="Line 18"/>
          <p:cNvSpPr>
            <a:spLocks noChangeShapeType="1"/>
          </p:cNvSpPr>
          <p:nvPr/>
        </p:nvSpPr>
        <p:spPr bwMode="auto">
          <a:xfrm>
            <a:off x="1997075" y="3429000"/>
            <a:ext cx="11985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2" name="Text Box 19"/>
          <p:cNvSpPr txBox="1">
            <a:spLocks noChangeArrowheads="1"/>
          </p:cNvSpPr>
          <p:nvPr/>
        </p:nvSpPr>
        <p:spPr bwMode="auto">
          <a:xfrm>
            <a:off x="2463800" y="30686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1</a:t>
            </a:r>
          </a:p>
        </p:txBody>
      </p:sp>
      <p:sp>
        <p:nvSpPr>
          <p:cNvPr id="23563" name="Oval 20"/>
          <p:cNvSpPr>
            <a:spLocks noChangeArrowheads="1"/>
          </p:cNvSpPr>
          <p:nvPr/>
        </p:nvSpPr>
        <p:spPr bwMode="auto">
          <a:xfrm>
            <a:off x="1019175" y="3027363"/>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23564" name="AutoShape 21"/>
          <p:cNvCxnSpPr>
            <a:cxnSpLocks noChangeShapeType="1"/>
          </p:cNvCxnSpPr>
          <p:nvPr/>
        </p:nvCxnSpPr>
        <p:spPr bwMode="auto">
          <a:xfrm rot="5400000" flipV="1">
            <a:off x="1662907" y="30456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565" name="Text Box 22"/>
          <p:cNvSpPr txBox="1">
            <a:spLocks noChangeArrowheads="1"/>
          </p:cNvSpPr>
          <p:nvPr/>
        </p:nvSpPr>
        <p:spPr bwMode="auto">
          <a:xfrm>
            <a:off x="1997075" y="251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0</a:t>
            </a:r>
          </a:p>
        </p:txBody>
      </p:sp>
      <p:sp>
        <p:nvSpPr>
          <p:cNvPr id="23566" name="Oval 25"/>
          <p:cNvSpPr>
            <a:spLocks noChangeArrowheads="1"/>
          </p:cNvSpPr>
          <p:nvPr/>
        </p:nvSpPr>
        <p:spPr bwMode="auto">
          <a:xfrm>
            <a:off x="3214688" y="2960688"/>
            <a:ext cx="927100" cy="9128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67" name="Line 26"/>
          <p:cNvSpPr>
            <a:spLocks noChangeShapeType="1"/>
          </p:cNvSpPr>
          <p:nvPr/>
        </p:nvSpPr>
        <p:spPr bwMode="auto">
          <a:xfrm>
            <a:off x="4211638" y="3386138"/>
            <a:ext cx="1198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Oval 27"/>
          <p:cNvSpPr>
            <a:spLocks noChangeArrowheads="1"/>
          </p:cNvSpPr>
          <p:nvPr/>
        </p:nvSpPr>
        <p:spPr bwMode="auto">
          <a:xfrm>
            <a:off x="5518150" y="2971800"/>
            <a:ext cx="839788"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69" name="Oval 28"/>
          <p:cNvSpPr>
            <a:spLocks noChangeArrowheads="1"/>
          </p:cNvSpPr>
          <p:nvPr/>
        </p:nvSpPr>
        <p:spPr bwMode="auto">
          <a:xfrm>
            <a:off x="5473700" y="2928938"/>
            <a:ext cx="927100" cy="9128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70" name="Text Box 33"/>
          <p:cNvSpPr txBox="1">
            <a:spLocks noChangeArrowheads="1"/>
          </p:cNvSpPr>
          <p:nvPr/>
        </p:nvSpPr>
        <p:spPr bwMode="auto">
          <a:xfrm>
            <a:off x="4583113" y="3024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1</a:t>
            </a:r>
          </a:p>
        </p:txBody>
      </p:sp>
      <p:sp>
        <p:nvSpPr>
          <p:cNvPr id="23571" name="Line 26"/>
          <p:cNvSpPr>
            <a:spLocks noChangeShapeType="1"/>
          </p:cNvSpPr>
          <p:nvPr/>
        </p:nvSpPr>
        <p:spPr bwMode="auto">
          <a:xfrm>
            <a:off x="6573838" y="3386138"/>
            <a:ext cx="1198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2" name="Oval 27"/>
          <p:cNvSpPr>
            <a:spLocks noChangeArrowheads="1"/>
          </p:cNvSpPr>
          <p:nvPr/>
        </p:nvSpPr>
        <p:spPr bwMode="auto">
          <a:xfrm>
            <a:off x="7880350" y="2971800"/>
            <a:ext cx="839788"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73" name="Text Box 33"/>
          <p:cNvSpPr txBox="1">
            <a:spLocks noChangeArrowheads="1"/>
          </p:cNvSpPr>
          <p:nvPr/>
        </p:nvSpPr>
        <p:spPr bwMode="auto">
          <a:xfrm>
            <a:off x="6945313" y="3024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0</a:t>
            </a:r>
          </a:p>
        </p:txBody>
      </p:sp>
      <p:sp>
        <p:nvSpPr>
          <p:cNvPr id="23574" name="Rectangle 27"/>
          <p:cNvSpPr>
            <a:spLocks noChangeArrowheads="1"/>
          </p:cNvSpPr>
          <p:nvPr/>
        </p:nvSpPr>
        <p:spPr bwMode="auto">
          <a:xfrm>
            <a:off x="1084263" y="2536825"/>
            <a:ext cx="701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start</a:t>
            </a:r>
            <a:endParaRPr lang="en-US" altLang="en-US" sz="2100">
              <a:latin typeface="Calibri" pitchFamily="34" charset="0"/>
            </a:endParaRPr>
          </a:p>
        </p:txBody>
      </p:sp>
      <p:sp>
        <p:nvSpPr>
          <p:cNvPr id="23575" name="Rectangle 28"/>
          <p:cNvSpPr>
            <a:spLocks noChangeArrowheads="1"/>
          </p:cNvSpPr>
          <p:nvPr/>
        </p:nvSpPr>
        <p:spPr bwMode="auto">
          <a:xfrm>
            <a:off x="3217863" y="2536825"/>
            <a:ext cx="11223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end w/1</a:t>
            </a:r>
            <a:endParaRPr lang="en-US" altLang="en-US" sz="2100">
              <a:latin typeface="Calibri" pitchFamily="34" charset="0"/>
            </a:endParaRPr>
          </a:p>
        </p:txBody>
      </p:sp>
      <p:sp>
        <p:nvSpPr>
          <p:cNvPr id="23576" name="Rectangle 29"/>
          <p:cNvSpPr>
            <a:spLocks noChangeArrowheads="1"/>
          </p:cNvSpPr>
          <p:nvPr/>
        </p:nvSpPr>
        <p:spPr bwMode="auto">
          <a:xfrm>
            <a:off x="5334000" y="2541588"/>
            <a:ext cx="12588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end w/11</a:t>
            </a:r>
            <a:endParaRPr lang="en-US" altLang="en-US" sz="2100">
              <a:latin typeface="Calibri" pitchFamily="34" charset="0"/>
            </a:endParaRPr>
          </a:p>
        </p:txBody>
      </p:sp>
      <p:sp>
        <p:nvSpPr>
          <p:cNvPr id="23577" name="Rectangle 30"/>
          <p:cNvSpPr>
            <a:spLocks noChangeArrowheads="1"/>
          </p:cNvSpPr>
          <p:nvPr/>
        </p:nvSpPr>
        <p:spPr bwMode="auto">
          <a:xfrm>
            <a:off x="7993063" y="2571750"/>
            <a:ext cx="6175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fail!</a:t>
            </a:r>
            <a:endParaRPr lang="en-US" altLang="en-US" sz="2100">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No occurrences of </a:t>
            </a:r>
            <a:r>
              <a:rPr lang="en-US" altLang="en-US" sz="4400" b="1" dirty="0" smtClean="0">
                <a:latin typeface="Courier New" pitchFamily="49" charset="0"/>
              </a:rPr>
              <a:t>110</a:t>
            </a:r>
            <a:r>
              <a:rPr lang="en-US" altLang="en-US" sz="4400" dirty="0" smtClean="0">
                <a:latin typeface="Cambria" panose="02040503050406030204" pitchFamily="18" charset="0"/>
              </a:rPr>
              <a:t>?</a:t>
            </a:r>
            <a:endParaRPr lang="en-US" altLang="en-US" sz="4400" dirty="0">
              <a:latin typeface="Times" pitchFamily="-106" charset="0"/>
            </a:endParaRPr>
          </a:p>
        </p:txBody>
      </p:sp>
      <p:sp>
        <p:nvSpPr>
          <p:cNvPr id="24579" name="Rectangle 4"/>
          <p:cNvSpPr>
            <a:spLocks noChangeArrowheads="1"/>
          </p:cNvSpPr>
          <p:nvPr/>
        </p:nvSpPr>
        <p:spPr bwMode="auto">
          <a:xfrm>
            <a:off x="782638" y="5264149"/>
            <a:ext cx="5791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700" dirty="0">
                <a:latin typeface="Cambria" panose="02040503050406030204" pitchFamily="18" charset="0"/>
              </a:rPr>
              <a:t>Why </a:t>
            </a:r>
            <a:r>
              <a:rPr lang="en-US" altLang="en-US" sz="2700" b="1" i="1" dirty="0">
                <a:latin typeface="Cambria" panose="02040503050406030204" pitchFamily="18" charset="0"/>
              </a:rPr>
              <a:t>doesn't</a:t>
            </a:r>
            <a:r>
              <a:rPr lang="en-US" altLang="en-US" sz="2700" dirty="0">
                <a:latin typeface="Cambria" panose="02040503050406030204" pitchFamily="18" charset="0"/>
              </a:rPr>
              <a:t> this machine work?</a:t>
            </a:r>
            <a:endParaRPr lang="en-US" altLang="en-US" sz="2700" b="1" dirty="0">
              <a:latin typeface="Cambria" panose="02040503050406030204" pitchFamily="18" charset="0"/>
            </a:endParaRPr>
          </a:p>
        </p:txBody>
      </p:sp>
      <p:sp>
        <p:nvSpPr>
          <p:cNvPr id="24580" name="Oval 12"/>
          <p:cNvSpPr>
            <a:spLocks noChangeArrowheads="1"/>
          </p:cNvSpPr>
          <p:nvPr/>
        </p:nvSpPr>
        <p:spPr bwMode="auto">
          <a:xfrm>
            <a:off x="1065213" y="3079750"/>
            <a:ext cx="823912" cy="7937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4581" name="AutoShape 13"/>
          <p:cNvSpPr>
            <a:spLocks noChangeArrowheads="1"/>
          </p:cNvSpPr>
          <p:nvPr/>
        </p:nvSpPr>
        <p:spPr bwMode="auto">
          <a:xfrm rot="5430567">
            <a:off x="595313" y="3259138"/>
            <a:ext cx="447675" cy="377825"/>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4582" name="Oval 14"/>
          <p:cNvSpPr>
            <a:spLocks noChangeArrowheads="1"/>
          </p:cNvSpPr>
          <p:nvPr/>
        </p:nvSpPr>
        <p:spPr bwMode="auto">
          <a:xfrm>
            <a:off x="3259138" y="3003550"/>
            <a:ext cx="839787"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4583" name="Rectangle 15"/>
          <p:cNvSpPr>
            <a:spLocks noChangeArrowheads="1"/>
          </p:cNvSpPr>
          <p:nvPr/>
        </p:nvSpPr>
        <p:spPr bwMode="auto">
          <a:xfrm>
            <a:off x="1049338" y="33734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24584" name="Line 18"/>
          <p:cNvSpPr>
            <a:spLocks noChangeShapeType="1"/>
          </p:cNvSpPr>
          <p:nvPr/>
        </p:nvSpPr>
        <p:spPr bwMode="auto">
          <a:xfrm>
            <a:off x="1997075" y="3429000"/>
            <a:ext cx="11985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5" name="Text Box 19"/>
          <p:cNvSpPr txBox="1">
            <a:spLocks noChangeArrowheads="1"/>
          </p:cNvSpPr>
          <p:nvPr/>
        </p:nvSpPr>
        <p:spPr bwMode="auto">
          <a:xfrm>
            <a:off x="2463800" y="30686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1</a:t>
            </a:r>
          </a:p>
        </p:txBody>
      </p:sp>
      <p:sp>
        <p:nvSpPr>
          <p:cNvPr id="24586" name="Oval 20"/>
          <p:cNvSpPr>
            <a:spLocks noChangeArrowheads="1"/>
          </p:cNvSpPr>
          <p:nvPr/>
        </p:nvSpPr>
        <p:spPr bwMode="auto">
          <a:xfrm>
            <a:off x="1019175" y="3027363"/>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24587" name="AutoShape 21"/>
          <p:cNvCxnSpPr>
            <a:cxnSpLocks noChangeShapeType="1"/>
          </p:cNvCxnSpPr>
          <p:nvPr/>
        </p:nvCxnSpPr>
        <p:spPr bwMode="auto">
          <a:xfrm rot="5400000" flipV="1">
            <a:off x="1662907" y="30456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88" name="Text Box 22"/>
          <p:cNvSpPr txBox="1">
            <a:spLocks noChangeArrowheads="1"/>
          </p:cNvSpPr>
          <p:nvPr/>
        </p:nvSpPr>
        <p:spPr bwMode="auto">
          <a:xfrm>
            <a:off x="1997075" y="251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0</a:t>
            </a:r>
          </a:p>
        </p:txBody>
      </p:sp>
      <p:sp>
        <p:nvSpPr>
          <p:cNvPr id="24589" name="Oval 25"/>
          <p:cNvSpPr>
            <a:spLocks noChangeArrowheads="1"/>
          </p:cNvSpPr>
          <p:nvPr/>
        </p:nvSpPr>
        <p:spPr bwMode="auto">
          <a:xfrm>
            <a:off x="3214688" y="2960688"/>
            <a:ext cx="927100" cy="9128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4590" name="Line 26"/>
          <p:cNvSpPr>
            <a:spLocks noChangeShapeType="1"/>
          </p:cNvSpPr>
          <p:nvPr/>
        </p:nvSpPr>
        <p:spPr bwMode="auto">
          <a:xfrm>
            <a:off x="4211638" y="3386138"/>
            <a:ext cx="1198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1" name="Oval 28"/>
          <p:cNvSpPr>
            <a:spLocks noChangeArrowheads="1"/>
          </p:cNvSpPr>
          <p:nvPr/>
        </p:nvSpPr>
        <p:spPr bwMode="auto">
          <a:xfrm>
            <a:off x="5473700" y="2928938"/>
            <a:ext cx="927100" cy="9128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4592" name="Text Box 33"/>
          <p:cNvSpPr txBox="1">
            <a:spLocks noChangeArrowheads="1"/>
          </p:cNvSpPr>
          <p:nvPr/>
        </p:nvSpPr>
        <p:spPr bwMode="auto">
          <a:xfrm>
            <a:off x="4583113" y="3024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0</a:t>
            </a:r>
          </a:p>
        </p:txBody>
      </p:sp>
      <p:cxnSp>
        <p:nvCxnSpPr>
          <p:cNvPr id="24593" name="AutoShape 21"/>
          <p:cNvCxnSpPr>
            <a:cxnSpLocks noChangeShapeType="1"/>
          </p:cNvCxnSpPr>
          <p:nvPr/>
        </p:nvCxnSpPr>
        <p:spPr bwMode="auto">
          <a:xfrm rot="5400000" flipV="1">
            <a:off x="3933032" y="30456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94" name="Text Box 22"/>
          <p:cNvSpPr txBox="1">
            <a:spLocks noChangeArrowheads="1"/>
          </p:cNvSpPr>
          <p:nvPr/>
        </p:nvSpPr>
        <p:spPr bwMode="auto">
          <a:xfrm>
            <a:off x="4267200" y="251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1</a:t>
            </a:r>
          </a:p>
        </p:txBody>
      </p:sp>
      <p:cxnSp>
        <p:nvCxnSpPr>
          <p:cNvPr id="24595" name="AutoShape 21"/>
          <p:cNvCxnSpPr>
            <a:cxnSpLocks noChangeShapeType="1"/>
          </p:cNvCxnSpPr>
          <p:nvPr/>
        </p:nvCxnSpPr>
        <p:spPr bwMode="auto">
          <a:xfrm rot="5400000" flipV="1">
            <a:off x="6168232" y="2977356"/>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596" name="Text Box 22"/>
          <p:cNvSpPr txBox="1">
            <a:spLocks noChangeArrowheads="1"/>
          </p:cNvSpPr>
          <p:nvPr/>
        </p:nvSpPr>
        <p:spPr bwMode="auto">
          <a:xfrm>
            <a:off x="6502400" y="2446338"/>
            <a:ext cx="660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0,1</a:t>
            </a:r>
          </a:p>
        </p:txBody>
      </p:sp>
      <p:sp>
        <p:nvSpPr>
          <p:cNvPr id="22" name="Text Box 3"/>
          <p:cNvSpPr txBox="1">
            <a:spLocks noChangeArrowheads="1"/>
          </p:cNvSpPr>
          <p:nvPr/>
        </p:nvSpPr>
        <p:spPr bwMode="auto">
          <a:xfrm>
            <a:off x="5990818" y="6432748"/>
            <a:ext cx="2953564" cy="307777"/>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dirty="0" smtClean="0">
                <a:latin typeface="Calibri" panose="020F0502020204030204" pitchFamily="34" charset="0"/>
              </a:rPr>
              <a:t>Could we prove 4 states are </a:t>
            </a:r>
            <a:r>
              <a:rPr lang="en-US" altLang="en-US" sz="1400" b="1" i="1" dirty="0" smtClean="0">
                <a:latin typeface="Calibri" panose="020F0502020204030204" pitchFamily="34" charset="0"/>
              </a:rPr>
              <a:t>required</a:t>
            </a:r>
            <a:r>
              <a:rPr lang="en-US" altLang="en-US" sz="1400" dirty="0" smtClean="0">
                <a:latin typeface="Calibri" panose="020F0502020204030204" pitchFamily="34" charset="0"/>
              </a:rPr>
              <a:t>?</a:t>
            </a:r>
            <a:endParaRPr lang="en-US" altLang="en-US" sz="1400" dirty="0">
              <a:latin typeface="Calibri" panose="020F050202020403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16832" y="1435768"/>
            <a:ext cx="2438400" cy="461963"/>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14338" name="Text Box 21"/>
          <p:cNvSpPr txBox="1">
            <a:spLocks noChangeArrowheads="1"/>
          </p:cNvSpPr>
          <p:nvPr/>
        </p:nvSpPr>
        <p:spPr bwMode="auto">
          <a:xfrm>
            <a:off x="1676400" y="228600"/>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a:latin typeface="Calibri" pitchFamily="34" charset="0"/>
              </a:rPr>
              <a:t>Homework </a:t>
            </a:r>
            <a:r>
              <a:rPr lang="en-US" altLang="en-US" sz="4200" dirty="0" smtClean="0">
                <a:latin typeface="Calibri" pitchFamily="34" charset="0"/>
              </a:rPr>
              <a:t>12</a:t>
            </a:r>
            <a:endParaRPr lang="en-US" altLang="en-US" sz="4200" dirty="0">
              <a:latin typeface="Calibri" pitchFamily="34" charset="0"/>
            </a:endParaRPr>
          </a:p>
        </p:txBody>
      </p:sp>
      <p:sp>
        <p:nvSpPr>
          <p:cNvPr id="14339" name="Text Box 21"/>
          <p:cNvSpPr txBox="1">
            <a:spLocks noChangeArrowheads="1"/>
          </p:cNvSpPr>
          <p:nvPr/>
        </p:nvSpPr>
        <p:spPr bwMode="auto">
          <a:xfrm>
            <a:off x="304800" y="1447800"/>
            <a:ext cx="2438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dirty="0">
                <a:latin typeface="Calibri" pitchFamily="34" charset="0"/>
              </a:rPr>
              <a:t>Due: </a:t>
            </a:r>
            <a:r>
              <a:rPr lang="en-US" altLang="en-US" b="1" dirty="0" smtClean="0">
                <a:latin typeface="Calibri" pitchFamily="34" charset="0"/>
              </a:rPr>
              <a:t> </a:t>
            </a:r>
            <a:r>
              <a:rPr lang="en-US" altLang="en-US" dirty="0" smtClean="0">
                <a:latin typeface="Calibri" pitchFamily="34" charset="0"/>
              </a:rPr>
              <a:t>Mon</a:t>
            </a:r>
            <a:r>
              <a:rPr lang="en-US" altLang="en-US" dirty="0">
                <a:latin typeface="Calibri" pitchFamily="34" charset="0"/>
              </a:rPr>
              <a:t>. </a:t>
            </a:r>
            <a:r>
              <a:rPr lang="en-US" altLang="en-US" dirty="0" smtClean="0">
                <a:latin typeface="Calibri" pitchFamily="34" charset="0"/>
              </a:rPr>
              <a:t>12/8</a:t>
            </a:r>
            <a:endParaRPr lang="en-US" altLang="en-US" dirty="0">
              <a:latin typeface="Calibri" pitchFamily="34" charset="0"/>
            </a:endParaRPr>
          </a:p>
        </p:txBody>
      </p:sp>
      <p:sp>
        <p:nvSpPr>
          <p:cNvPr id="14341" name="Text Box 21"/>
          <p:cNvSpPr txBox="1">
            <a:spLocks noChangeArrowheads="1"/>
          </p:cNvSpPr>
          <p:nvPr/>
        </p:nvSpPr>
        <p:spPr bwMode="auto">
          <a:xfrm>
            <a:off x="762000" y="4242814"/>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3200" dirty="0">
                <a:latin typeface="Calibri" pitchFamily="34" charset="0"/>
              </a:rPr>
              <a:t>(2)    </a:t>
            </a:r>
            <a:r>
              <a:rPr lang="en-US" altLang="en-US" sz="3200" i="1" dirty="0" smtClean="0">
                <a:solidFill>
                  <a:srgbClr val="C00000"/>
                </a:solidFill>
                <a:latin typeface="Calibri" pitchFamily="34" charset="0"/>
              </a:rPr>
              <a:t>project milestone </a:t>
            </a:r>
            <a:r>
              <a:rPr lang="en-US" altLang="en-US" sz="3200" i="1" dirty="0" smtClean="0">
                <a:latin typeface="Cambria" panose="02040503050406030204" pitchFamily="18" charset="0"/>
              </a:rPr>
              <a:t>~</a:t>
            </a:r>
            <a:r>
              <a:rPr lang="en-US" altLang="en-US" sz="3200" i="1" dirty="0" smtClean="0">
                <a:latin typeface="Calibri" pitchFamily="34" charset="0"/>
              </a:rPr>
              <a:t> </a:t>
            </a:r>
            <a:r>
              <a:rPr lang="en-US" altLang="en-US" sz="3200" dirty="0" smtClean="0">
                <a:latin typeface="Calibri" pitchFamily="34" charset="0"/>
              </a:rPr>
              <a:t>"progress report"</a:t>
            </a:r>
            <a:endParaRPr lang="en-US" altLang="en-US" sz="3200" dirty="0">
              <a:latin typeface="Calibri" pitchFamily="34" charset="0"/>
            </a:endParaRPr>
          </a:p>
        </p:txBody>
      </p:sp>
      <p:sp>
        <p:nvSpPr>
          <p:cNvPr id="14342" name="Text Box 21"/>
          <p:cNvSpPr txBox="1">
            <a:spLocks noChangeArrowheads="1"/>
          </p:cNvSpPr>
          <p:nvPr/>
        </p:nvSpPr>
        <p:spPr bwMode="auto">
          <a:xfrm>
            <a:off x="762000" y="2851151"/>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3200" dirty="0" smtClean="0">
                <a:latin typeface="Calibri" pitchFamily="34" charset="0"/>
              </a:rPr>
              <a:t>(1)    </a:t>
            </a:r>
            <a:r>
              <a:rPr lang="en-US" altLang="en-US" sz="3200" dirty="0">
                <a:latin typeface="Calibri" pitchFamily="34" charset="0"/>
              </a:rPr>
              <a:t>Building  </a:t>
            </a:r>
            <a:r>
              <a:rPr lang="en-US" altLang="en-US" sz="3200" i="1" dirty="0">
                <a:solidFill>
                  <a:srgbClr val="0900FF"/>
                </a:solidFill>
                <a:latin typeface="Calibri" pitchFamily="34" charset="0"/>
              </a:rPr>
              <a:t>finite-state machines</a:t>
            </a:r>
          </a:p>
        </p:txBody>
      </p:sp>
      <p:sp>
        <p:nvSpPr>
          <p:cNvPr id="14343" name="Line 1044"/>
          <p:cNvSpPr>
            <a:spLocks noChangeShapeType="1"/>
          </p:cNvSpPr>
          <p:nvPr/>
        </p:nvSpPr>
        <p:spPr bwMode="auto">
          <a:xfrm flipH="1">
            <a:off x="5791200" y="2371433"/>
            <a:ext cx="533400" cy="4683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4" name="Rectangle 1"/>
          <p:cNvSpPr>
            <a:spLocks noChangeArrowheads="1"/>
          </p:cNvSpPr>
          <p:nvPr/>
        </p:nvSpPr>
        <p:spPr bwMode="auto">
          <a:xfrm>
            <a:off x="5410200" y="1676400"/>
            <a:ext cx="2667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100" i="1" dirty="0">
                <a:latin typeface="Calibri" pitchFamily="34" charset="0"/>
              </a:rPr>
              <a:t>mathematical </a:t>
            </a:r>
            <a:r>
              <a:rPr lang="en-US" altLang="en-US" sz="2100" i="1" dirty="0" smtClean="0">
                <a:latin typeface="Calibri" pitchFamily="34" charset="0"/>
              </a:rPr>
              <a:t>foundations </a:t>
            </a:r>
            <a:r>
              <a:rPr lang="en-US" altLang="en-US" sz="2100" i="1" dirty="0">
                <a:latin typeface="Calibri" pitchFamily="34" charset="0"/>
              </a:rPr>
              <a:t>of CS</a:t>
            </a:r>
            <a:endParaRPr lang="en-US" altLang="en-US" sz="2100" dirty="0"/>
          </a:p>
        </p:txBody>
      </p:sp>
      <p:sp>
        <p:nvSpPr>
          <p:cNvPr id="11" name="Rectangle 1"/>
          <p:cNvSpPr>
            <a:spLocks noChangeArrowheads="1"/>
          </p:cNvSpPr>
          <p:nvPr/>
        </p:nvSpPr>
        <p:spPr bwMode="auto">
          <a:xfrm>
            <a:off x="1600200" y="5322025"/>
            <a:ext cx="2895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100" i="1" dirty="0" smtClean="0">
                <a:latin typeface="Calibri" pitchFamily="34" charset="0"/>
              </a:rPr>
              <a:t>For the milestone, you’ll submit a zip file</a:t>
            </a:r>
            <a:endParaRPr lang="en-US" altLang="en-US" sz="2100" dirty="0"/>
          </a:p>
        </p:txBody>
      </p:sp>
      <p:sp>
        <p:nvSpPr>
          <p:cNvPr id="6" name="Rectangle 5"/>
          <p:cNvSpPr/>
          <p:nvPr/>
        </p:nvSpPr>
        <p:spPr>
          <a:xfrm>
            <a:off x="3594161" y="3391821"/>
            <a:ext cx="2567380" cy="323165"/>
          </a:xfrm>
          <a:prstGeom prst="rect">
            <a:avLst/>
          </a:prstGeom>
        </p:spPr>
        <p:txBody>
          <a:bodyPr wrap="none">
            <a:spAutoFit/>
          </a:bodyPr>
          <a:lstStyle/>
          <a:p>
            <a:r>
              <a:rPr lang="en-US" altLang="en-US" sz="1500" i="1" dirty="0" smtClean="0">
                <a:solidFill>
                  <a:schemeClr val="accent2">
                    <a:lumMod val="60000"/>
                    <a:lumOff val="40000"/>
                  </a:schemeClr>
                </a:solidFill>
                <a:latin typeface="Calibri" pitchFamily="34" charset="0"/>
              </a:rPr>
              <a:t>50 points; </a:t>
            </a:r>
            <a:r>
              <a:rPr lang="en-US" altLang="en-US" sz="1500" b="1" i="1" dirty="0" smtClean="0">
                <a:solidFill>
                  <a:schemeClr val="accent2">
                    <a:lumMod val="60000"/>
                    <a:lumOff val="40000"/>
                  </a:schemeClr>
                </a:solidFill>
                <a:latin typeface="Calibri" pitchFamily="34" charset="0"/>
              </a:rPr>
              <a:t>up to +32 ex. cr. </a:t>
            </a:r>
            <a:r>
              <a:rPr lang="en-US" altLang="en-US" sz="1500" b="1" i="1" dirty="0" err="1" smtClean="0">
                <a:solidFill>
                  <a:schemeClr val="accent2">
                    <a:lumMod val="60000"/>
                    <a:lumOff val="40000"/>
                  </a:schemeClr>
                </a:solidFill>
                <a:latin typeface="Calibri" pitchFamily="34" charset="0"/>
              </a:rPr>
              <a:t>pts</a:t>
            </a:r>
            <a:endParaRPr lang="en-US" sz="1500" b="1" dirty="0">
              <a:solidFill>
                <a:schemeClr val="accent2">
                  <a:lumMod val="60000"/>
                  <a:lumOff val="40000"/>
                </a:schemeClr>
              </a:solidFill>
            </a:endParaRPr>
          </a:p>
        </p:txBody>
      </p:sp>
      <p:sp>
        <p:nvSpPr>
          <p:cNvPr id="12" name="Rectangle 1"/>
          <p:cNvSpPr>
            <a:spLocks noChangeArrowheads="1"/>
          </p:cNvSpPr>
          <p:nvPr/>
        </p:nvSpPr>
        <p:spPr bwMode="auto">
          <a:xfrm>
            <a:off x="4800600" y="5183526"/>
            <a:ext cx="2895600" cy="1015663"/>
          </a:xfrm>
          <a:prstGeom prst="rect">
            <a:avLst/>
          </a:prstGeom>
          <a:solidFill>
            <a:srgbClr val="FFCCCC"/>
          </a:solid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b="1" dirty="0" smtClean="0">
                <a:latin typeface="Courier New" panose="02070309020205020404" pitchFamily="49" charset="0"/>
                <a:cs typeface="Courier New" panose="02070309020205020404" pitchFamily="49" charset="0"/>
              </a:rPr>
              <a:t>vpython_milestone.zip</a:t>
            </a:r>
          </a:p>
          <a:p>
            <a:pPr algn="ctr"/>
            <a:r>
              <a:rPr lang="en-US" altLang="en-US" sz="1500" b="1" dirty="0" smtClean="0">
                <a:latin typeface="Courier New" panose="02070309020205020404" pitchFamily="49" charset="0"/>
                <a:cs typeface="Courier New" panose="02070309020205020404" pitchFamily="49" charset="0"/>
              </a:rPr>
              <a:t>picobot_milestone.zip</a:t>
            </a:r>
          </a:p>
          <a:p>
            <a:pPr algn="ctr"/>
            <a:r>
              <a:rPr lang="en-US" altLang="en-US" sz="1500" b="1" dirty="0" smtClean="0">
                <a:latin typeface="Courier New" panose="02070309020205020404" pitchFamily="49" charset="0"/>
                <a:cs typeface="Courier New" panose="02070309020205020404" pitchFamily="49" charset="0"/>
              </a:rPr>
              <a:t>textid_milestone.zip</a:t>
            </a:r>
            <a:endParaRPr lang="en-US" altLang="en-US" sz="15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816011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26"/>
          <p:cNvSpPr txBox="1">
            <a:spLocks noChangeArrowheads="1"/>
          </p:cNvSpPr>
          <p:nvPr/>
        </p:nvSpPr>
        <p:spPr bwMode="auto">
          <a:xfrm>
            <a:off x="474663" y="152400"/>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Number of </a:t>
            </a:r>
            <a:r>
              <a:rPr lang="en-US" altLang="en-US" sz="4400" b="1" dirty="0">
                <a:latin typeface="Cambria" panose="02040503050406030204" pitchFamily="18" charset="0"/>
              </a:rPr>
              <a:t>0</a:t>
            </a:r>
            <a:r>
              <a:rPr lang="en-US" altLang="en-US" sz="4400" dirty="0">
                <a:latin typeface="Cambria" panose="02040503050406030204" pitchFamily="18" charset="0"/>
              </a:rPr>
              <a:t>s is div. by 3</a:t>
            </a:r>
          </a:p>
        </p:txBody>
      </p:sp>
      <p:sp>
        <p:nvSpPr>
          <p:cNvPr id="6" name="Rectangle 12"/>
          <p:cNvSpPr>
            <a:spLocks noChangeArrowheads="1"/>
          </p:cNvSpPr>
          <p:nvPr/>
        </p:nvSpPr>
        <p:spPr bwMode="auto">
          <a:xfrm>
            <a:off x="296863" y="1244600"/>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Draw a FSM accepting </a:t>
            </a:r>
            <a:r>
              <a:rPr lang="en-US" altLang="en-US" sz="1600" dirty="0" smtClean="0">
                <a:latin typeface="Cambria" panose="02040503050406030204" pitchFamily="18" charset="0"/>
              </a:rPr>
              <a:t>strings </a:t>
            </a:r>
            <a:r>
              <a:rPr lang="en-US" altLang="en-US" sz="1600" dirty="0">
                <a:latin typeface="Cambria" panose="02040503050406030204" pitchFamily="18" charset="0"/>
              </a:rPr>
              <a:t>in which the number of zeros (</a:t>
            </a:r>
            <a:r>
              <a:rPr lang="en-US" altLang="en-US" sz="1600" b="1" dirty="0">
                <a:latin typeface="Cambria" panose="02040503050406030204" pitchFamily="18" charset="0"/>
              </a:rPr>
              <a:t>0</a:t>
            </a:r>
            <a:r>
              <a:rPr lang="en-US" altLang="en-US" sz="1600" dirty="0">
                <a:latin typeface="Cambria" panose="02040503050406030204" pitchFamily="18" charset="0"/>
              </a:rPr>
              <a:t>s) is a multiple of </a:t>
            </a:r>
            <a:r>
              <a:rPr lang="en-US" altLang="en-US" sz="1600" dirty="0" smtClean="0">
                <a:latin typeface="Cambria" panose="02040503050406030204" pitchFamily="18" charset="0"/>
              </a:rPr>
              <a:t>3, so there are 0</a:t>
            </a:r>
            <a:r>
              <a:rPr lang="en-US" altLang="en-US" sz="1600" dirty="0">
                <a:latin typeface="Cambria" panose="02040503050406030204" pitchFamily="18" charset="0"/>
              </a:rPr>
              <a:t>, 3, 6, … </a:t>
            </a:r>
            <a:r>
              <a:rPr lang="en-US" altLang="en-US" sz="1600" dirty="0" smtClean="0">
                <a:latin typeface="Cambria" panose="02040503050406030204" pitchFamily="18" charset="0"/>
              </a:rPr>
              <a:t>zeros. </a:t>
            </a:r>
            <a:r>
              <a:rPr lang="en-US" altLang="en-US" sz="1600" b="1" dirty="0">
                <a:latin typeface="Cambria" panose="02040503050406030204" pitchFamily="18" charset="0"/>
              </a:rPr>
              <a:t>1</a:t>
            </a:r>
            <a:r>
              <a:rPr lang="en-US" altLang="en-US" sz="1600" dirty="0">
                <a:latin typeface="Cambria" panose="02040503050406030204" pitchFamily="18" charset="0"/>
              </a:rPr>
              <a:t>s don't matter.</a:t>
            </a:r>
          </a:p>
        </p:txBody>
      </p:sp>
      <p:sp>
        <p:nvSpPr>
          <p:cNvPr id="7" name="Text Box 15"/>
          <p:cNvSpPr txBox="1">
            <a:spLocks noChangeArrowheads="1"/>
          </p:cNvSpPr>
          <p:nvPr/>
        </p:nvSpPr>
        <p:spPr bwMode="auto">
          <a:xfrm>
            <a:off x="4800600" y="1404643"/>
            <a:ext cx="3886200"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600" b="1" dirty="0">
                <a:latin typeface="Arial" pitchFamily="34" charset="0"/>
              </a:rPr>
              <a:t>Accepted:  </a:t>
            </a:r>
            <a:r>
              <a:rPr lang="en-US" altLang="en-US" sz="1600" dirty="0">
                <a:latin typeface="Arial" pitchFamily="34" charset="0"/>
              </a:rPr>
              <a:t>110101110,  11,   0000010</a:t>
            </a:r>
            <a:endParaRPr lang="en-US" altLang="en-US" sz="1600" b="1" dirty="0">
              <a:latin typeface="Arial" pitchFamily="34" charset="0"/>
            </a:endParaRPr>
          </a:p>
          <a:p>
            <a:pPr>
              <a:lnSpc>
                <a:spcPct val="60000"/>
              </a:lnSpc>
            </a:pPr>
            <a:r>
              <a:rPr lang="en-US" altLang="en-US" sz="1600" b="1" dirty="0">
                <a:latin typeface="Arial" pitchFamily="34" charset="0"/>
              </a:rPr>
              <a:t>Rejected:  </a:t>
            </a:r>
            <a:r>
              <a:rPr lang="en-US" altLang="en-US" sz="1600" dirty="0">
                <a:latin typeface="Arial" pitchFamily="34" charset="0"/>
              </a:rPr>
              <a:t>101,  0000,  111011101111</a:t>
            </a:r>
          </a:p>
        </p:txBody>
      </p:sp>
      <p:sp>
        <p:nvSpPr>
          <p:cNvPr id="8" name="Text Box 3"/>
          <p:cNvSpPr txBox="1">
            <a:spLocks noChangeArrowheads="1"/>
          </p:cNvSpPr>
          <p:nvPr/>
        </p:nvSpPr>
        <p:spPr bwMode="auto">
          <a:xfrm>
            <a:off x="6523400" y="6400800"/>
            <a:ext cx="2392000" cy="307777"/>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i="1" dirty="0">
                <a:solidFill>
                  <a:srgbClr val="0900FF"/>
                </a:solidFill>
                <a:latin typeface="Arial" pitchFamily="34" charset="0"/>
              </a:rPr>
              <a:t>M</a:t>
            </a:r>
            <a:r>
              <a:rPr lang="en-US" altLang="en-US" sz="1400" i="1" dirty="0" smtClean="0">
                <a:solidFill>
                  <a:srgbClr val="0900FF"/>
                </a:solidFill>
                <a:latin typeface="Arial" pitchFamily="34" charset="0"/>
              </a:rPr>
              <a:t>inimum </a:t>
            </a:r>
            <a:r>
              <a:rPr lang="en-US" altLang="en-US" sz="1400" dirty="0" smtClean="0">
                <a:latin typeface="Arial" pitchFamily="34" charset="0"/>
              </a:rPr>
              <a:t>number </a:t>
            </a:r>
            <a:r>
              <a:rPr lang="en-US" altLang="en-US" sz="1400" dirty="0">
                <a:latin typeface="Arial" pitchFamily="34" charset="0"/>
              </a:rPr>
              <a:t>of states?</a:t>
            </a: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Third character is a </a:t>
            </a:r>
            <a:r>
              <a:rPr lang="en-US" altLang="en-US" sz="4400" b="1" dirty="0">
                <a:latin typeface="Courier New" pitchFamily="49" charset="0"/>
              </a:rPr>
              <a:t>1</a:t>
            </a:r>
            <a:endParaRPr lang="en-US" altLang="en-US" sz="4400" dirty="0">
              <a:latin typeface="Times" pitchFamily="-106" charset="0"/>
            </a:endParaRPr>
          </a:p>
        </p:txBody>
      </p:sp>
      <p:sp>
        <p:nvSpPr>
          <p:cNvPr id="5" name="Text Box 3"/>
          <p:cNvSpPr txBox="1">
            <a:spLocks noChangeArrowheads="1"/>
          </p:cNvSpPr>
          <p:nvPr/>
        </p:nvSpPr>
        <p:spPr bwMode="auto">
          <a:xfrm>
            <a:off x="6553200" y="6400800"/>
            <a:ext cx="2392000" cy="307777"/>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i="1" dirty="0">
                <a:solidFill>
                  <a:srgbClr val="0900FF"/>
                </a:solidFill>
                <a:latin typeface="Arial" pitchFamily="34" charset="0"/>
              </a:rPr>
              <a:t>M</a:t>
            </a:r>
            <a:r>
              <a:rPr lang="en-US" altLang="en-US" sz="1400" i="1" dirty="0" smtClean="0">
                <a:solidFill>
                  <a:srgbClr val="0900FF"/>
                </a:solidFill>
                <a:latin typeface="Arial" pitchFamily="34" charset="0"/>
              </a:rPr>
              <a:t>inimum </a:t>
            </a:r>
            <a:r>
              <a:rPr lang="en-US" altLang="en-US" sz="1400" dirty="0" smtClean="0">
                <a:latin typeface="Arial" pitchFamily="34" charset="0"/>
              </a:rPr>
              <a:t>number </a:t>
            </a:r>
            <a:r>
              <a:rPr lang="en-US" altLang="en-US" sz="1400" dirty="0">
                <a:latin typeface="Arial" pitchFamily="34" charset="0"/>
              </a:rPr>
              <a:t>of states?</a:t>
            </a:r>
          </a:p>
        </p:txBody>
      </p:sp>
      <p:sp>
        <p:nvSpPr>
          <p:cNvPr id="6" name="Rectangle 13"/>
          <p:cNvSpPr>
            <a:spLocks noChangeArrowheads="1"/>
          </p:cNvSpPr>
          <p:nvPr/>
        </p:nvSpPr>
        <p:spPr bwMode="auto">
          <a:xfrm>
            <a:off x="340896" y="1343528"/>
            <a:ext cx="4100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Draw a FSM accepting </a:t>
            </a:r>
            <a:r>
              <a:rPr lang="en-US" altLang="en-US" sz="1600" dirty="0" smtClean="0">
                <a:latin typeface="Cambria" panose="02040503050406030204" pitchFamily="18" charset="0"/>
              </a:rPr>
              <a:t>strings </a:t>
            </a:r>
            <a:r>
              <a:rPr lang="en-US" altLang="en-US" sz="1600" dirty="0">
                <a:latin typeface="Cambria" panose="02040503050406030204" pitchFamily="18" charset="0"/>
              </a:rPr>
              <a:t>in which the third digit (from the left) is a </a:t>
            </a:r>
            <a:r>
              <a:rPr lang="en-US" altLang="en-US" sz="1600" b="1" dirty="0">
                <a:latin typeface="Cambria" panose="02040503050406030204" pitchFamily="18" charset="0"/>
              </a:rPr>
              <a:t>1</a:t>
            </a:r>
            <a:r>
              <a:rPr lang="en-US" altLang="en-US" sz="1600" dirty="0">
                <a:latin typeface="Cambria" panose="02040503050406030204" pitchFamily="18" charset="0"/>
              </a:rPr>
              <a:t>.</a:t>
            </a:r>
          </a:p>
        </p:txBody>
      </p:sp>
      <p:sp>
        <p:nvSpPr>
          <p:cNvPr id="7" name="Text Box 16"/>
          <p:cNvSpPr txBox="1">
            <a:spLocks noChangeArrowheads="1"/>
          </p:cNvSpPr>
          <p:nvPr/>
        </p:nvSpPr>
        <p:spPr bwMode="auto">
          <a:xfrm>
            <a:off x="5061284" y="1359820"/>
            <a:ext cx="324451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600" b="1" dirty="0">
                <a:latin typeface="Arial" pitchFamily="34" charset="0"/>
              </a:rPr>
              <a:t>Accepted: </a:t>
            </a:r>
            <a:r>
              <a:rPr lang="en-US" altLang="en-US" sz="1600" b="1" dirty="0" smtClean="0">
                <a:latin typeface="Arial" pitchFamily="34" charset="0"/>
              </a:rPr>
              <a:t>  </a:t>
            </a:r>
            <a:r>
              <a:rPr lang="en-US" altLang="en-US" sz="1600" dirty="0">
                <a:latin typeface="Arial" pitchFamily="34" charset="0"/>
              </a:rPr>
              <a:t>10</a:t>
            </a:r>
            <a:r>
              <a:rPr lang="en-US" altLang="en-US" sz="1600" b="1" u="sng" dirty="0">
                <a:latin typeface="Arial" pitchFamily="34" charset="0"/>
              </a:rPr>
              <a:t>1</a:t>
            </a:r>
            <a:r>
              <a:rPr lang="en-US" altLang="en-US" sz="1600" dirty="0">
                <a:latin typeface="Arial" pitchFamily="34" charset="0"/>
              </a:rPr>
              <a:t>0001     </a:t>
            </a:r>
            <a:endParaRPr lang="en-US" altLang="en-US" sz="1600" b="1" dirty="0">
              <a:latin typeface="Arial" pitchFamily="34" charset="0"/>
            </a:endParaRPr>
          </a:p>
          <a:p>
            <a:pPr>
              <a:lnSpc>
                <a:spcPct val="60000"/>
              </a:lnSpc>
            </a:pPr>
            <a:r>
              <a:rPr lang="en-US" altLang="en-US" sz="1600" b="1" dirty="0" smtClean="0">
                <a:latin typeface="Arial" pitchFamily="34" charset="0"/>
              </a:rPr>
              <a:t>Rejected</a:t>
            </a:r>
            <a:r>
              <a:rPr lang="en-US" altLang="en-US" sz="1600" b="1" dirty="0">
                <a:latin typeface="Arial" pitchFamily="34" charset="0"/>
              </a:rPr>
              <a:t>:  </a:t>
            </a:r>
            <a:r>
              <a:rPr lang="en-US" altLang="en-US" sz="1600" b="1" dirty="0" smtClean="0">
                <a:latin typeface="Arial" pitchFamily="34" charset="0"/>
              </a:rPr>
              <a:t> </a:t>
            </a:r>
            <a:r>
              <a:rPr lang="en-US" altLang="en-US" sz="1600" dirty="0" smtClean="0">
                <a:latin typeface="Arial" pitchFamily="34" charset="0"/>
              </a:rPr>
              <a:t>11</a:t>
            </a:r>
            <a:r>
              <a:rPr lang="en-US" altLang="en-US" sz="1600" b="1" u="sng" dirty="0" smtClean="0">
                <a:latin typeface="Arial" pitchFamily="34" charset="0"/>
              </a:rPr>
              <a:t>0</a:t>
            </a:r>
            <a:r>
              <a:rPr lang="en-US" altLang="en-US" sz="1600" dirty="0" smtClean="0">
                <a:latin typeface="Arial" pitchFamily="34" charset="0"/>
              </a:rPr>
              <a:t>00100  and 11</a:t>
            </a:r>
            <a:endParaRPr lang="en-US" altLang="en-US" sz="1600" dirty="0">
              <a:latin typeface="Arial" pitchFamily="34" charset="0"/>
            </a:endParaRPr>
          </a:p>
        </p:txBody>
      </p:sp>
    </p:spTree>
    <p:extLst>
      <p:ext uri="{BB962C8B-B14F-4D97-AF65-F5344CB8AC3E}">
        <p14:creationId xmlns:p14="http://schemas.microsoft.com/office/powerpoint/2010/main" val="16944401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i="1" dirty="0">
                <a:latin typeface="Cambria" panose="02040503050406030204" pitchFamily="18" charset="0"/>
              </a:rPr>
              <a:t>Third-to-last</a:t>
            </a:r>
            <a:r>
              <a:rPr lang="en-US" altLang="en-US" sz="4400" dirty="0">
                <a:latin typeface="Cambria" panose="02040503050406030204" pitchFamily="18" charset="0"/>
              </a:rPr>
              <a:t> character is a </a:t>
            </a:r>
            <a:r>
              <a:rPr lang="en-US" altLang="en-US" sz="4400" b="1" dirty="0" smtClean="0">
                <a:latin typeface="Courier New" pitchFamily="49" charset="0"/>
              </a:rPr>
              <a:t>1</a:t>
            </a:r>
            <a:r>
              <a:rPr lang="en-US" altLang="en-US" sz="4400" dirty="0" smtClean="0">
                <a:latin typeface="Cambria" panose="02040503050406030204" pitchFamily="18" charset="0"/>
              </a:rPr>
              <a:t>?</a:t>
            </a:r>
            <a:endParaRPr lang="en-US" altLang="en-US" sz="4400" dirty="0">
              <a:latin typeface="Times" pitchFamily="-106" charset="0"/>
            </a:endParaRPr>
          </a:p>
        </p:txBody>
      </p:sp>
      <p:sp>
        <p:nvSpPr>
          <p:cNvPr id="27651" name="Rectangle 1029"/>
          <p:cNvSpPr>
            <a:spLocks noChangeArrowheads="1"/>
          </p:cNvSpPr>
          <p:nvPr/>
        </p:nvSpPr>
        <p:spPr bwMode="auto">
          <a:xfrm>
            <a:off x="306387" y="1485900"/>
            <a:ext cx="4181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a:latin typeface="Cambria" panose="02040503050406030204" pitchFamily="18" charset="0"/>
              </a:rPr>
              <a:t>Draw a FSM accepting strings whose third-to-last digit (from the right) is a </a:t>
            </a:r>
            <a:r>
              <a:rPr lang="en-US" altLang="en-US" sz="1800" b="1" dirty="0">
                <a:latin typeface="Cambria" panose="02040503050406030204" pitchFamily="18" charset="0"/>
              </a:rPr>
              <a:t>1</a:t>
            </a:r>
            <a:r>
              <a:rPr lang="en-US" altLang="en-US" sz="1800" dirty="0">
                <a:latin typeface="Cambria" panose="02040503050406030204" pitchFamily="18" charset="0"/>
              </a:rPr>
              <a:t>.</a:t>
            </a:r>
          </a:p>
        </p:txBody>
      </p:sp>
      <p:sp>
        <p:nvSpPr>
          <p:cNvPr id="5" name="Text Box 17"/>
          <p:cNvSpPr txBox="1">
            <a:spLocks noChangeArrowheads="1"/>
          </p:cNvSpPr>
          <p:nvPr/>
        </p:nvSpPr>
        <p:spPr bwMode="auto">
          <a:xfrm>
            <a:off x="5257800" y="1548738"/>
            <a:ext cx="3158748"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600" b="1" dirty="0">
                <a:latin typeface="Arial" pitchFamily="34" charset="0"/>
              </a:rPr>
              <a:t>Accepted: </a:t>
            </a:r>
            <a:r>
              <a:rPr lang="en-US" altLang="en-US" sz="1600" dirty="0">
                <a:latin typeface="Arial" pitchFamily="34" charset="0"/>
              </a:rPr>
              <a:t>0</a:t>
            </a:r>
            <a:r>
              <a:rPr lang="en-US" altLang="en-US" sz="1600" b="1" u="sng" dirty="0">
                <a:latin typeface="Arial" pitchFamily="34" charset="0"/>
              </a:rPr>
              <a:t>1</a:t>
            </a:r>
            <a:r>
              <a:rPr lang="en-US" altLang="en-US" sz="1600" dirty="0">
                <a:latin typeface="Arial" pitchFamily="34" charset="0"/>
              </a:rPr>
              <a:t>00 and </a:t>
            </a:r>
            <a:r>
              <a:rPr lang="en-US" altLang="en-US" sz="1600" dirty="0" smtClean="0">
                <a:latin typeface="Arial" pitchFamily="34" charset="0"/>
              </a:rPr>
              <a:t>01</a:t>
            </a:r>
            <a:r>
              <a:rPr lang="en-US" altLang="en-US" sz="1600" b="1" u="sng" dirty="0" smtClean="0">
                <a:latin typeface="Arial" pitchFamily="34" charset="0"/>
              </a:rPr>
              <a:t>1</a:t>
            </a:r>
            <a:r>
              <a:rPr lang="en-US" altLang="en-US" sz="1600" dirty="0" smtClean="0">
                <a:latin typeface="Arial" pitchFamily="34" charset="0"/>
              </a:rPr>
              <a:t>01       </a:t>
            </a:r>
          </a:p>
          <a:p>
            <a:pPr>
              <a:lnSpc>
                <a:spcPct val="60000"/>
              </a:lnSpc>
            </a:pPr>
            <a:r>
              <a:rPr lang="en-US" altLang="en-US" sz="1600" b="1" dirty="0" smtClean="0">
                <a:latin typeface="Arial" pitchFamily="34" charset="0"/>
              </a:rPr>
              <a:t>Rejected</a:t>
            </a:r>
            <a:r>
              <a:rPr lang="en-US" altLang="en-US" sz="1600" b="1" dirty="0">
                <a:latin typeface="Arial" pitchFamily="34" charset="0"/>
              </a:rPr>
              <a:t>:  </a:t>
            </a:r>
            <a:r>
              <a:rPr lang="en-US" altLang="en-US" sz="1600" dirty="0" smtClean="0">
                <a:latin typeface="Arial" pitchFamily="34" charset="0"/>
              </a:rPr>
              <a:t>101</a:t>
            </a:r>
            <a:r>
              <a:rPr lang="en-US" altLang="en-US" sz="1600" b="1" u="sng" dirty="0" smtClean="0">
                <a:latin typeface="Arial" pitchFamily="34" charset="0"/>
              </a:rPr>
              <a:t>0</a:t>
            </a:r>
            <a:r>
              <a:rPr lang="en-US" altLang="en-US" sz="1600" dirty="0" smtClean="0">
                <a:latin typeface="Arial" pitchFamily="34" charset="0"/>
              </a:rPr>
              <a:t>01  and 11</a:t>
            </a:r>
            <a:endParaRPr lang="en-US" altLang="en-US" sz="1600" dirty="0">
              <a:latin typeface="Arial" pitchFamily="34" charset="0"/>
            </a:endParaRPr>
          </a:p>
        </p:txBody>
      </p:sp>
      <p:sp>
        <p:nvSpPr>
          <p:cNvPr id="6" name="Text Box 3"/>
          <p:cNvSpPr txBox="1">
            <a:spLocks noChangeArrowheads="1"/>
          </p:cNvSpPr>
          <p:nvPr/>
        </p:nvSpPr>
        <p:spPr bwMode="auto">
          <a:xfrm>
            <a:off x="6599600" y="6400800"/>
            <a:ext cx="2392000" cy="307777"/>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i="1" dirty="0">
                <a:solidFill>
                  <a:srgbClr val="0900FF"/>
                </a:solidFill>
                <a:latin typeface="Arial" pitchFamily="34" charset="0"/>
              </a:rPr>
              <a:t>M</a:t>
            </a:r>
            <a:r>
              <a:rPr lang="en-US" altLang="en-US" sz="1400" i="1" dirty="0" smtClean="0">
                <a:solidFill>
                  <a:srgbClr val="0900FF"/>
                </a:solidFill>
                <a:latin typeface="Arial" pitchFamily="34" charset="0"/>
              </a:rPr>
              <a:t>inimum </a:t>
            </a:r>
            <a:r>
              <a:rPr lang="en-US" altLang="en-US" sz="1400" dirty="0" smtClean="0">
                <a:latin typeface="Arial" pitchFamily="34" charset="0"/>
              </a:rPr>
              <a:t>number </a:t>
            </a:r>
            <a:r>
              <a:rPr lang="en-US" altLang="en-US" sz="1400" dirty="0">
                <a:latin typeface="Arial" pitchFamily="34" charset="0"/>
              </a:rPr>
              <a:t>of states?</a:t>
            </a:r>
          </a:p>
        </p:txBody>
      </p:sp>
    </p:spTree>
    <p:extLst>
      <p:ext uri="{BB962C8B-B14F-4D97-AF65-F5344CB8AC3E}">
        <p14:creationId xmlns:p14="http://schemas.microsoft.com/office/powerpoint/2010/main" val="18984075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85"/>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Third-to-last character is a </a:t>
            </a:r>
            <a:r>
              <a:rPr lang="en-US" altLang="en-US" sz="4400" b="1" dirty="0">
                <a:latin typeface="Courier New" pitchFamily="49" charset="0"/>
              </a:rPr>
              <a:t>1</a:t>
            </a:r>
            <a:endParaRPr lang="en-US" altLang="en-US" sz="4400" dirty="0">
              <a:latin typeface="Times" pitchFamily="-106" charset="0"/>
            </a:endParaRPr>
          </a:p>
        </p:txBody>
      </p:sp>
      <p:grpSp>
        <p:nvGrpSpPr>
          <p:cNvPr id="29701" name="Group 88"/>
          <p:cNvGrpSpPr>
            <a:grpSpLocks/>
          </p:cNvGrpSpPr>
          <p:nvPr/>
        </p:nvGrpSpPr>
        <p:grpSpPr bwMode="auto">
          <a:xfrm>
            <a:off x="8135938" y="2798762"/>
            <a:ext cx="706437" cy="455613"/>
            <a:chOff x="1471" y="2967"/>
            <a:chExt cx="445" cy="287"/>
          </a:xfrm>
        </p:grpSpPr>
        <p:sp>
          <p:nvSpPr>
            <p:cNvPr id="29731" name="Oval 89"/>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32" name="Text Box 90"/>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111</a:t>
              </a:r>
              <a:endParaRPr lang="en-US" altLang="en-US" sz="1600">
                <a:latin typeface="Times" pitchFamily="-106" charset="0"/>
              </a:endParaRPr>
            </a:p>
          </p:txBody>
        </p:sp>
      </p:grpSp>
      <p:grpSp>
        <p:nvGrpSpPr>
          <p:cNvPr id="29702" name="Group 91"/>
          <p:cNvGrpSpPr>
            <a:grpSpLocks/>
          </p:cNvGrpSpPr>
          <p:nvPr/>
        </p:nvGrpSpPr>
        <p:grpSpPr bwMode="auto">
          <a:xfrm>
            <a:off x="609600" y="2797175"/>
            <a:ext cx="706438" cy="455612"/>
            <a:chOff x="1471" y="2967"/>
            <a:chExt cx="445" cy="287"/>
          </a:xfrm>
        </p:grpSpPr>
        <p:sp>
          <p:nvSpPr>
            <p:cNvPr id="29729" name="Oval 92"/>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30" name="Text Box 93"/>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000</a:t>
              </a:r>
              <a:endParaRPr lang="en-US" altLang="en-US" sz="1600">
                <a:latin typeface="Times" pitchFamily="-106" charset="0"/>
              </a:endParaRPr>
            </a:p>
          </p:txBody>
        </p:sp>
      </p:grpSp>
      <p:grpSp>
        <p:nvGrpSpPr>
          <p:cNvPr id="29703" name="Group 94"/>
          <p:cNvGrpSpPr>
            <a:grpSpLocks/>
          </p:cNvGrpSpPr>
          <p:nvPr/>
        </p:nvGrpSpPr>
        <p:grpSpPr bwMode="auto">
          <a:xfrm>
            <a:off x="1600200" y="2797175"/>
            <a:ext cx="706438" cy="455612"/>
            <a:chOff x="1471" y="2967"/>
            <a:chExt cx="445" cy="287"/>
          </a:xfrm>
        </p:grpSpPr>
        <p:sp>
          <p:nvSpPr>
            <p:cNvPr id="29727" name="Oval 95"/>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28" name="Text Box 96"/>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001</a:t>
              </a:r>
              <a:endParaRPr lang="en-US" altLang="en-US" sz="1600">
                <a:latin typeface="Times" pitchFamily="-106" charset="0"/>
              </a:endParaRPr>
            </a:p>
          </p:txBody>
        </p:sp>
      </p:grpSp>
      <p:grpSp>
        <p:nvGrpSpPr>
          <p:cNvPr id="29704" name="Group 97"/>
          <p:cNvGrpSpPr>
            <a:grpSpLocks/>
          </p:cNvGrpSpPr>
          <p:nvPr/>
        </p:nvGrpSpPr>
        <p:grpSpPr bwMode="auto">
          <a:xfrm>
            <a:off x="2590800" y="2797175"/>
            <a:ext cx="706438" cy="455612"/>
            <a:chOff x="1471" y="2967"/>
            <a:chExt cx="445" cy="287"/>
          </a:xfrm>
        </p:grpSpPr>
        <p:sp>
          <p:nvSpPr>
            <p:cNvPr id="29725" name="Oval 98"/>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26" name="Text Box 99"/>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r>
                <a:rPr lang="en-US" altLang="en-US" sz="1600">
                  <a:latin typeface="Times" pitchFamily="-106" charset="0"/>
                  <a:sym typeface="Symbol" pitchFamily="18" charset="2"/>
                </a:rPr>
                <a:t>10</a:t>
              </a:r>
              <a:endParaRPr lang="en-US" altLang="en-US" sz="1600">
                <a:latin typeface="Times" pitchFamily="-106" charset="0"/>
              </a:endParaRPr>
            </a:p>
          </p:txBody>
        </p:sp>
      </p:grpSp>
      <p:grpSp>
        <p:nvGrpSpPr>
          <p:cNvPr id="29705" name="Group 100"/>
          <p:cNvGrpSpPr>
            <a:grpSpLocks/>
          </p:cNvGrpSpPr>
          <p:nvPr/>
        </p:nvGrpSpPr>
        <p:grpSpPr bwMode="auto">
          <a:xfrm>
            <a:off x="3602038" y="2797175"/>
            <a:ext cx="706437" cy="455612"/>
            <a:chOff x="1471" y="2967"/>
            <a:chExt cx="445" cy="287"/>
          </a:xfrm>
        </p:grpSpPr>
        <p:sp>
          <p:nvSpPr>
            <p:cNvPr id="29723" name="Oval 101"/>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24" name="Text Box 102"/>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s01</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29706" name="Group 103"/>
          <p:cNvGrpSpPr>
            <a:grpSpLocks/>
          </p:cNvGrpSpPr>
          <p:nvPr/>
        </p:nvGrpSpPr>
        <p:grpSpPr bwMode="auto">
          <a:xfrm>
            <a:off x="4714875" y="2797175"/>
            <a:ext cx="706438" cy="455612"/>
            <a:chOff x="1471" y="2967"/>
            <a:chExt cx="445" cy="287"/>
          </a:xfrm>
        </p:grpSpPr>
        <p:sp>
          <p:nvSpPr>
            <p:cNvPr id="29721" name="Oval 104"/>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22" name="Text Box 105"/>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100</a:t>
              </a:r>
              <a:endParaRPr lang="en-US" altLang="en-US" sz="1600">
                <a:latin typeface="Times" pitchFamily="-106" charset="0"/>
              </a:endParaRPr>
            </a:p>
          </p:txBody>
        </p:sp>
      </p:grpSp>
      <p:grpSp>
        <p:nvGrpSpPr>
          <p:cNvPr id="29707" name="Group 106"/>
          <p:cNvGrpSpPr>
            <a:grpSpLocks/>
          </p:cNvGrpSpPr>
          <p:nvPr/>
        </p:nvGrpSpPr>
        <p:grpSpPr bwMode="auto">
          <a:xfrm>
            <a:off x="5932488" y="2797175"/>
            <a:ext cx="706437" cy="455612"/>
            <a:chOff x="1471" y="2967"/>
            <a:chExt cx="445" cy="287"/>
          </a:xfrm>
        </p:grpSpPr>
        <p:sp>
          <p:nvSpPr>
            <p:cNvPr id="29719" name="Oval 107"/>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20" name="Text Box 108"/>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101</a:t>
              </a:r>
              <a:endParaRPr lang="en-US" altLang="en-US" sz="1600">
                <a:latin typeface="Times" pitchFamily="-106" charset="0"/>
              </a:endParaRPr>
            </a:p>
          </p:txBody>
        </p:sp>
      </p:grpSp>
      <p:grpSp>
        <p:nvGrpSpPr>
          <p:cNvPr id="29708" name="Group 109"/>
          <p:cNvGrpSpPr>
            <a:grpSpLocks/>
          </p:cNvGrpSpPr>
          <p:nvPr/>
        </p:nvGrpSpPr>
        <p:grpSpPr bwMode="auto">
          <a:xfrm>
            <a:off x="6948488" y="2797175"/>
            <a:ext cx="706437" cy="455612"/>
            <a:chOff x="1471" y="2967"/>
            <a:chExt cx="445" cy="287"/>
          </a:xfrm>
        </p:grpSpPr>
        <p:sp>
          <p:nvSpPr>
            <p:cNvPr id="29717" name="Oval 110"/>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18" name="Text Box 111"/>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110</a:t>
              </a:r>
              <a:endParaRPr lang="en-US" altLang="en-US" sz="1600">
                <a:latin typeface="Times" pitchFamily="-106" charset="0"/>
              </a:endParaRPr>
            </a:p>
          </p:txBody>
        </p:sp>
      </p:grpSp>
      <p:sp>
        <p:nvSpPr>
          <p:cNvPr id="29709" name="Oval 113"/>
          <p:cNvSpPr>
            <a:spLocks noChangeArrowheads="1"/>
          </p:cNvSpPr>
          <p:nvPr/>
        </p:nvSpPr>
        <p:spPr bwMode="auto">
          <a:xfrm>
            <a:off x="4649788" y="2743200"/>
            <a:ext cx="836612" cy="5651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10" name="Oval 115"/>
          <p:cNvSpPr>
            <a:spLocks noChangeArrowheads="1"/>
          </p:cNvSpPr>
          <p:nvPr/>
        </p:nvSpPr>
        <p:spPr bwMode="auto">
          <a:xfrm>
            <a:off x="5865813" y="2743200"/>
            <a:ext cx="836612" cy="5651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11" name="Oval 116"/>
          <p:cNvSpPr>
            <a:spLocks noChangeArrowheads="1"/>
          </p:cNvSpPr>
          <p:nvPr/>
        </p:nvSpPr>
        <p:spPr bwMode="auto">
          <a:xfrm>
            <a:off x="6875463" y="2743200"/>
            <a:ext cx="836612" cy="5651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12" name="Oval 117"/>
          <p:cNvSpPr>
            <a:spLocks noChangeArrowheads="1"/>
          </p:cNvSpPr>
          <p:nvPr/>
        </p:nvSpPr>
        <p:spPr bwMode="auto">
          <a:xfrm>
            <a:off x="8069263" y="2743200"/>
            <a:ext cx="836612" cy="56515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9713" name="Freeform 118"/>
          <p:cNvSpPr>
            <a:spLocks/>
          </p:cNvSpPr>
          <p:nvPr/>
        </p:nvSpPr>
        <p:spPr bwMode="auto">
          <a:xfrm>
            <a:off x="468313" y="2898775"/>
            <a:ext cx="131762" cy="252412"/>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F3020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714" name="Text Box 134"/>
          <p:cNvSpPr txBox="1">
            <a:spLocks noChangeArrowheads="1"/>
          </p:cNvSpPr>
          <p:nvPr/>
        </p:nvSpPr>
        <p:spPr bwMode="auto">
          <a:xfrm>
            <a:off x="228600" y="6019800"/>
            <a:ext cx="464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3200">
                <a:latin typeface="Calibri" pitchFamily="34" charset="0"/>
              </a:rPr>
              <a:t>8 states?</a:t>
            </a:r>
          </a:p>
        </p:txBody>
      </p:sp>
      <p:sp>
        <p:nvSpPr>
          <p:cNvPr id="29715" name="Rectangle 87"/>
          <p:cNvSpPr>
            <a:spLocks noChangeArrowheads="1"/>
          </p:cNvSpPr>
          <p:nvPr/>
        </p:nvSpPr>
        <p:spPr bwMode="auto">
          <a:xfrm>
            <a:off x="5865813" y="6019800"/>
            <a:ext cx="2973387" cy="646331"/>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a:latin typeface="Cambria" panose="02040503050406030204" pitchFamily="18" charset="0"/>
              </a:rPr>
              <a:t>How could we prove that 8 states are </a:t>
            </a:r>
            <a:r>
              <a:rPr lang="en-US" altLang="en-US" sz="1800" u="sng" dirty="0">
                <a:latin typeface="Cambria" panose="02040503050406030204" pitchFamily="18" charset="0"/>
              </a:rPr>
              <a:t>required</a:t>
            </a:r>
            <a:r>
              <a:rPr lang="en-US" altLang="en-US" sz="1800" dirty="0">
                <a:latin typeface="Cambria" panose="02040503050406030204" pitchFamily="18" charset="0"/>
              </a:rPr>
              <a:t>?</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061"/>
          <p:cNvSpPr txBox="1">
            <a:spLocks noChangeArrowheads="1"/>
          </p:cNvSpPr>
          <p:nvPr/>
        </p:nvSpPr>
        <p:spPr bwMode="auto">
          <a:xfrm>
            <a:off x="550863" y="241300"/>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FSMs are everywhere!</a:t>
            </a:r>
          </a:p>
        </p:txBody>
      </p:sp>
      <p:pic>
        <p:nvPicPr>
          <p:cNvPr id="31747" name="Picture 1062" descr="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698625"/>
            <a:ext cx="140176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Oval 1063"/>
          <p:cNvSpPr>
            <a:spLocks noChangeArrowheads="1"/>
          </p:cNvSpPr>
          <p:nvPr/>
        </p:nvSpPr>
        <p:spPr bwMode="auto">
          <a:xfrm>
            <a:off x="5202238" y="1724025"/>
            <a:ext cx="11430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start</a:t>
            </a:r>
            <a:endParaRPr lang="en-US" altLang="en-US">
              <a:latin typeface="Arial" pitchFamily="34" charset="0"/>
            </a:endParaRPr>
          </a:p>
        </p:txBody>
      </p:sp>
      <p:sp>
        <p:nvSpPr>
          <p:cNvPr id="31749" name="AutoShape 1064"/>
          <p:cNvSpPr>
            <a:spLocks noChangeArrowheads="1"/>
          </p:cNvSpPr>
          <p:nvPr/>
        </p:nvSpPr>
        <p:spPr bwMode="auto">
          <a:xfrm rot="5430567">
            <a:off x="4897438" y="1892300"/>
            <a:ext cx="300038" cy="300037"/>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750" name="Oval 1065"/>
          <p:cNvSpPr>
            <a:spLocks noChangeArrowheads="1"/>
          </p:cNvSpPr>
          <p:nvPr/>
        </p:nvSpPr>
        <p:spPr bwMode="auto">
          <a:xfrm>
            <a:off x="2895600" y="28194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31751" name="Oval 1066"/>
          <p:cNvSpPr>
            <a:spLocks noChangeArrowheads="1"/>
          </p:cNvSpPr>
          <p:nvPr/>
        </p:nvSpPr>
        <p:spPr bwMode="auto">
          <a:xfrm>
            <a:off x="4114800" y="28194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a:t>
            </a:r>
            <a:endParaRPr lang="en-US" altLang="en-US">
              <a:latin typeface="Arial" pitchFamily="34" charset="0"/>
            </a:endParaRPr>
          </a:p>
        </p:txBody>
      </p:sp>
      <p:sp>
        <p:nvSpPr>
          <p:cNvPr id="31752" name="Oval 1067"/>
          <p:cNvSpPr>
            <a:spLocks noChangeArrowheads="1"/>
          </p:cNvSpPr>
          <p:nvPr/>
        </p:nvSpPr>
        <p:spPr bwMode="auto">
          <a:xfrm>
            <a:off x="5334000" y="28194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3</a:t>
            </a:r>
            <a:endParaRPr lang="en-US" altLang="en-US">
              <a:latin typeface="Arial" pitchFamily="34" charset="0"/>
            </a:endParaRPr>
          </a:p>
        </p:txBody>
      </p:sp>
      <p:sp>
        <p:nvSpPr>
          <p:cNvPr id="31753" name="Oval 1068"/>
          <p:cNvSpPr>
            <a:spLocks noChangeArrowheads="1"/>
          </p:cNvSpPr>
          <p:nvPr/>
        </p:nvSpPr>
        <p:spPr bwMode="auto">
          <a:xfrm>
            <a:off x="6553200" y="28194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4</a:t>
            </a:r>
            <a:endParaRPr lang="en-US" altLang="en-US">
              <a:latin typeface="Arial" pitchFamily="34" charset="0"/>
            </a:endParaRPr>
          </a:p>
        </p:txBody>
      </p:sp>
      <p:sp>
        <p:nvSpPr>
          <p:cNvPr id="31754" name="Oval 1069"/>
          <p:cNvSpPr>
            <a:spLocks noChangeArrowheads="1"/>
          </p:cNvSpPr>
          <p:nvPr/>
        </p:nvSpPr>
        <p:spPr bwMode="auto">
          <a:xfrm>
            <a:off x="7772400" y="28194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5</a:t>
            </a:r>
            <a:endParaRPr lang="en-US" altLang="en-US">
              <a:latin typeface="Arial" pitchFamily="34" charset="0"/>
            </a:endParaRPr>
          </a:p>
        </p:txBody>
      </p:sp>
      <p:sp>
        <p:nvSpPr>
          <p:cNvPr id="31755" name="Oval 1070"/>
          <p:cNvSpPr>
            <a:spLocks noChangeArrowheads="1"/>
          </p:cNvSpPr>
          <p:nvPr/>
        </p:nvSpPr>
        <p:spPr bwMode="auto">
          <a:xfrm>
            <a:off x="2895600" y="38100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a:t>
            </a:r>
            <a:endParaRPr lang="en-US" altLang="en-US">
              <a:latin typeface="Arial" pitchFamily="34" charset="0"/>
            </a:endParaRPr>
          </a:p>
        </p:txBody>
      </p:sp>
      <p:sp>
        <p:nvSpPr>
          <p:cNvPr id="31756" name="Oval 1071"/>
          <p:cNvSpPr>
            <a:spLocks noChangeArrowheads="1"/>
          </p:cNvSpPr>
          <p:nvPr/>
        </p:nvSpPr>
        <p:spPr bwMode="auto">
          <a:xfrm>
            <a:off x="4114800" y="38100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13</a:t>
            </a:r>
            <a:endParaRPr lang="en-US" altLang="en-US">
              <a:latin typeface="Arial" pitchFamily="34" charset="0"/>
            </a:endParaRPr>
          </a:p>
        </p:txBody>
      </p:sp>
      <p:sp>
        <p:nvSpPr>
          <p:cNvPr id="31757" name="Oval 1072"/>
          <p:cNvSpPr>
            <a:spLocks noChangeArrowheads="1"/>
          </p:cNvSpPr>
          <p:nvPr/>
        </p:nvSpPr>
        <p:spPr bwMode="auto">
          <a:xfrm>
            <a:off x="5334000" y="38100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14</a:t>
            </a:r>
            <a:endParaRPr lang="en-US" altLang="en-US">
              <a:latin typeface="Arial" pitchFamily="34" charset="0"/>
            </a:endParaRPr>
          </a:p>
        </p:txBody>
      </p:sp>
      <p:sp>
        <p:nvSpPr>
          <p:cNvPr id="31758" name="Oval 1073"/>
          <p:cNvSpPr>
            <a:spLocks noChangeArrowheads="1"/>
          </p:cNvSpPr>
          <p:nvPr/>
        </p:nvSpPr>
        <p:spPr bwMode="auto">
          <a:xfrm>
            <a:off x="6553200" y="38100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15</a:t>
            </a:r>
            <a:endParaRPr lang="en-US" altLang="en-US">
              <a:latin typeface="Arial" pitchFamily="34" charset="0"/>
            </a:endParaRPr>
          </a:p>
        </p:txBody>
      </p:sp>
      <p:sp>
        <p:nvSpPr>
          <p:cNvPr id="31759" name="Oval 1074"/>
          <p:cNvSpPr>
            <a:spLocks noChangeArrowheads="1"/>
          </p:cNvSpPr>
          <p:nvPr/>
        </p:nvSpPr>
        <p:spPr bwMode="auto">
          <a:xfrm>
            <a:off x="7848600" y="3810000"/>
            <a:ext cx="914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23</a:t>
            </a:r>
            <a:endParaRPr lang="en-US" altLang="en-US">
              <a:latin typeface="Arial" pitchFamily="34" charset="0"/>
            </a:endParaRPr>
          </a:p>
        </p:txBody>
      </p:sp>
      <p:sp>
        <p:nvSpPr>
          <p:cNvPr id="31760" name="Oval 1075"/>
          <p:cNvSpPr>
            <a:spLocks noChangeArrowheads="1"/>
          </p:cNvSpPr>
          <p:nvPr/>
        </p:nvSpPr>
        <p:spPr bwMode="auto">
          <a:xfrm>
            <a:off x="3587750" y="4822825"/>
            <a:ext cx="1295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12,3</a:t>
            </a:r>
            <a:endParaRPr lang="en-US" altLang="en-US">
              <a:latin typeface="Arial" pitchFamily="34" charset="0"/>
            </a:endParaRPr>
          </a:p>
        </p:txBody>
      </p:sp>
      <p:sp>
        <p:nvSpPr>
          <p:cNvPr id="31761" name="Oval 1076"/>
          <p:cNvSpPr>
            <a:spLocks noChangeArrowheads="1"/>
          </p:cNvSpPr>
          <p:nvPr/>
        </p:nvSpPr>
        <p:spPr bwMode="auto">
          <a:xfrm>
            <a:off x="5187950" y="4822825"/>
            <a:ext cx="1295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12,4</a:t>
            </a:r>
            <a:endParaRPr lang="en-US" altLang="en-US">
              <a:latin typeface="Arial" pitchFamily="34" charset="0"/>
            </a:endParaRPr>
          </a:p>
        </p:txBody>
      </p:sp>
      <p:sp>
        <p:nvSpPr>
          <p:cNvPr id="31762" name="Oval 1077"/>
          <p:cNvSpPr>
            <a:spLocks noChangeArrowheads="1"/>
          </p:cNvSpPr>
          <p:nvPr/>
        </p:nvSpPr>
        <p:spPr bwMode="auto">
          <a:xfrm>
            <a:off x="6864350" y="4822825"/>
            <a:ext cx="1295400" cy="684213"/>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12,5</a:t>
            </a:r>
            <a:endParaRPr lang="en-US" altLang="en-US">
              <a:latin typeface="Arial" pitchFamily="34" charset="0"/>
            </a:endParaRPr>
          </a:p>
        </p:txBody>
      </p:sp>
      <p:sp>
        <p:nvSpPr>
          <p:cNvPr id="31763" name="Oval 1078"/>
          <p:cNvSpPr>
            <a:spLocks noChangeArrowheads="1"/>
          </p:cNvSpPr>
          <p:nvPr/>
        </p:nvSpPr>
        <p:spPr bwMode="auto">
          <a:xfrm>
            <a:off x="5010150" y="5903913"/>
            <a:ext cx="1676400" cy="6842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12,5,34</a:t>
            </a:r>
            <a:endParaRPr lang="en-US" altLang="en-US">
              <a:latin typeface="Arial" pitchFamily="34" charset="0"/>
            </a:endParaRPr>
          </a:p>
        </p:txBody>
      </p:sp>
      <p:sp>
        <p:nvSpPr>
          <p:cNvPr id="31764" name="Oval 1079"/>
          <p:cNvSpPr>
            <a:spLocks noChangeArrowheads="1"/>
          </p:cNvSpPr>
          <p:nvPr/>
        </p:nvSpPr>
        <p:spPr bwMode="auto">
          <a:xfrm>
            <a:off x="4933950" y="5856288"/>
            <a:ext cx="1830388" cy="77787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grpSp>
        <p:nvGrpSpPr>
          <p:cNvPr id="31765" name="Group 1080"/>
          <p:cNvGrpSpPr>
            <a:grpSpLocks/>
          </p:cNvGrpSpPr>
          <p:nvPr/>
        </p:nvGrpSpPr>
        <p:grpSpPr bwMode="auto">
          <a:xfrm>
            <a:off x="228600" y="6019800"/>
            <a:ext cx="457200" cy="609600"/>
            <a:chOff x="2928" y="1051"/>
            <a:chExt cx="840" cy="957"/>
          </a:xfrm>
        </p:grpSpPr>
        <p:sp>
          <p:nvSpPr>
            <p:cNvPr id="31768" name="Freeform 1081"/>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1769" name="Oval 108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770" name="Oval 108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771" name="Oval 108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772" name="Oval 108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773" name="Oval 108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774" name="Oval 108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775" name="Oval 108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776" name="AutoShape 108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777" name="Freeform 109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778" name="Freeform 109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779" name="Freeform 109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780" name="Freeform 109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1767" name="Text Box 1098"/>
          <p:cNvSpPr txBox="1">
            <a:spLocks noChangeArrowheads="1"/>
          </p:cNvSpPr>
          <p:nvPr/>
        </p:nvSpPr>
        <p:spPr bwMode="auto">
          <a:xfrm>
            <a:off x="600075" y="3570288"/>
            <a:ext cx="989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Locks</a:t>
            </a:r>
          </a:p>
        </p:txBody>
      </p:sp>
      <p:sp>
        <p:nvSpPr>
          <p:cNvPr id="2" name="TextBox 1"/>
          <p:cNvSpPr txBox="1"/>
          <p:nvPr/>
        </p:nvSpPr>
        <p:spPr>
          <a:xfrm>
            <a:off x="8077200" y="154365"/>
            <a:ext cx="609600" cy="1569660"/>
          </a:xfrm>
          <a:prstGeom prst="rect">
            <a:avLst/>
          </a:prstGeom>
          <a:solidFill>
            <a:srgbClr val="3366FF"/>
          </a:solidFill>
        </p:spPr>
        <p:txBody>
          <a:bodyPr wrap="square" rtlCol="0">
            <a:spAutoFit/>
          </a:bodyPr>
          <a:lstStyle/>
          <a:p>
            <a:pPr algn="ctr"/>
            <a:r>
              <a:rPr lang="en-US" b="1" dirty="0" smtClean="0">
                <a:solidFill>
                  <a:schemeClr val="bg1"/>
                </a:solidFill>
                <a:latin typeface="Calibri" panose="020F0502020204030204" pitchFamily="34" charset="0"/>
              </a:rPr>
              <a:t>12</a:t>
            </a:r>
          </a:p>
          <a:p>
            <a:pPr algn="ctr"/>
            <a:r>
              <a:rPr lang="en-US" b="1" dirty="0" smtClean="0">
                <a:solidFill>
                  <a:schemeClr val="bg1"/>
                </a:solidFill>
                <a:latin typeface="Calibri" panose="020F0502020204030204" pitchFamily="34" charset="0"/>
              </a:rPr>
              <a:t>5</a:t>
            </a:r>
          </a:p>
          <a:p>
            <a:pPr algn="ctr"/>
            <a:r>
              <a:rPr lang="en-US" b="1" dirty="0" smtClean="0">
                <a:solidFill>
                  <a:schemeClr val="bg1"/>
                </a:solidFill>
                <a:latin typeface="Calibri" panose="020F0502020204030204" pitchFamily="34" charset="0"/>
              </a:rPr>
              <a:t>34</a:t>
            </a:r>
            <a:endParaRPr lang="en-US" b="1" dirty="0">
              <a:solidFill>
                <a:schemeClr val="bg1"/>
              </a:solidFill>
              <a:latin typeface="Calibri" panose="020F050202020403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cokemachine"/>
          <p:cNvPicPr>
            <a:picLocks noChangeAspect="1" noChangeArrowheads="1"/>
          </p:cNvPicPr>
          <p:nvPr/>
        </p:nvPicPr>
        <p:blipFill>
          <a:blip r:embed="rId3">
            <a:extLst>
              <a:ext uri="{28A0092B-C50C-407E-A947-70E740481C1C}">
                <a14:useLocalDpi xmlns:a14="http://schemas.microsoft.com/office/drawing/2010/main" val="0"/>
              </a:ext>
            </a:extLst>
          </a:blip>
          <a:srcRect l="16086" r="15919"/>
          <a:stretch>
            <a:fillRect/>
          </a:stretch>
        </p:blipFill>
        <p:spPr bwMode="auto">
          <a:xfrm>
            <a:off x="455613" y="1624013"/>
            <a:ext cx="17954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Oval 11"/>
          <p:cNvSpPr>
            <a:spLocks noChangeArrowheads="1"/>
          </p:cNvSpPr>
          <p:nvPr/>
        </p:nvSpPr>
        <p:spPr bwMode="auto">
          <a:xfrm>
            <a:off x="5105400" y="1905000"/>
            <a:ext cx="11430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start</a:t>
            </a:r>
            <a:endParaRPr lang="en-US" altLang="en-US">
              <a:latin typeface="Arial" pitchFamily="34" charset="0"/>
            </a:endParaRPr>
          </a:p>
        </p:txBody>
      </p:sp>
      <p:sp>
        <p:nvSpPr>
          <p:cNvPr id="30724" name="AutoShape 12"/>
          <p:cNvSpPr>
            <a:spLocks noChangeArrowheads="1"/>
          </p:cNvSpPr>
          <p:nvPr/>
        </p:nvSpPr>
        <p:spPr bwMode="auto">
          <a:xfrm rot="5430567">
            <a:off x="4800600" y="2076450"/>
            <a:ext cx="300038" cy="300038"/>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0725" name="Oval 13"/>
          <p:cNvSpPr>
            <a:spLocks noChangeArrowheads="1"/>
          </p:cNvSpPr>
          <p:nvPr/>
        </p:nvSpPr>
        <p:spPr bwMode="auto">
          <a:xfrm>
            <a:off x="2590800" y="3505200"/>
            <a:ext cx="15240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5 cents</a:t>
            </a:r>
            <a:endParaRPr lang="en-US" altLang="en-US">
              <a:latin typeface="Arial" pitchFamily="34" charset="0"/>
            </a:endParaRPr>
          </a:p>
        </p:txBody>
      </p:sp>
      <p:sp>
        <p:nvSpPr>
          <p:cNvPr id="30726" name="Oval 16"/>
          <p:cNvSpPr>
            <a:spLocks noChangeArrowheads="1"/>
          </p:cNvSpPr>
          <p:nvPr/>
        </p:nvSpPr>
        <p:spPr bwMode="auto">
          <a:xfrm>
            <a:off x="4724400" y="3505200"/>
            <a:ext cx="16764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10 cents</a:t>
            </a:r>
            <a:endParaRPr lang="en-US" altLang="en-US">
              <a:latin typeface="Arial" pitchFamily="34" charset="0"/>
            </a:endParaRPr>
          </a:p>
        </p:txBody>
      </p:sp>
      <p:sp>
        <p:nvSpPr>
          <p:cNvPr id="30727" name="Oval 17"/>
          <p:cNvSpPr>
            <a:spLocks noChangeArrowheads="1"/>
          </p:cNvSpPr>
          <p:nvPr/>
        </p:nvSpPr>
        <p:spPr bwMode="auto">
          <a:xfrm>
            <a:off x="6858000" y="3505200"/>
            <a:ext cx="17526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25 cents</a:t>
            </a:r>
            <a:endParaRPr lang="en-US" altLang="en-US">
              <a:latin typeface="Arial" pitchFamily="34" charset="0"/>
            </a:endParaRPr>
          </a:p>
        </p:txBody>
      </p:sp>
      <p:sp>
        <p:nvSpPr>
          <p:cNvPr id="30728" name="Line 18"/>
          <p:cNvSpPr>
            <a:spLocks noChangeShapeType="1"/>
          </p:cNvSpPr>
          <p:nvPr/>
        </p:nvSpPr>
        <p:spPr bwMode="auto">
          <a:xfrm flipH="1">
            <a:off x="3810000" y="2590800"/>
            <a:ext cx="1676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9" name="Line 19"/>
          <p:cNvSpPr>
            <a:spLocks noChangeShapeType="1"/>
          </p:cNvSpPr>
          <p:nvPr/>
        </p:nvSpPr>
        <p:spPr bwMode="auto">
          <a:xfrm>
            <a:off x="5638800" y="26670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0" name="Line 20"/>
          <p:cNvSpPr>
            <a:spLocks noChangeShapeType="1"/>
          </p:cNvSpPr>
          <p:nvPr/>
        </p:nvSpPr>
        <p:spPr bwMode="auto">
          <a:xfrm>
            <a:off x="5867400" y="2590800"/>
            <a:ext cx="1411288" cy="8429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30731" name="AutoShape 21"/>
          <p:cNvCxnSpPr>
            <a:cxnSpLocks noChangeShapeType="1"/>
            <a:stCxn id="30723" idx="7"/>
            <a:endCxn id="30723" idx="6"/>
          </p:cNvCxnSpPr>
          <p:nvPr/>
        </p:nvCxnSpPr>
        <p:spPr bwMode="auto">
          <a:xfrm rot="16200000" flipH="1">
            <a:off x="6043613" y="2043113"/>
            <a:ext cx="242887" cy="166687"/>
          </a:xfrm>
          <a:prstGeom prst="curvedConnector4">
            <a:avLst>
              <a:gd name="adj1" fmla="val -135704"/>
              <a:gd name="adj2" fmla="val 236569"/>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0732" name="Text Box 22"/>
          <p:cNvSpPr txBox="1">
            <a:spLocks noChangeArrowheads="1"/>
          </p:cNvSpPr>
          <p:nvPr/>
        </p:nvSpPr>
        <p:spPr bwMode="auto">
          <a:xfrm>
            <a:off x="6432550" y="1590675"/>
            <a:ext cx="21177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solidFill>
                  <a:srgbClr val="000000"/>
                </a:solidFill>
                <a:latin typeface="Arial" pitchFamily="34" charset="0"/>
              </a:rPr>
              <a:t>penny, fifty cent piece,</a:t>
            </a:r>
          </a:p>
          <a:p>
            <a:pPr>
              <a:spcBef>
                <a:spcPct val="0"/>
              </a:spcBef>
            </a:pPr>
            <a:r>
              <a:rPr lang="en-US" altLang="en-US" sz="1400">
                <a:solidFill>
                  <a:srgbClr val="000000"/>
                </a:solidFill>
                <a:latin typeface="Arial" pitchFamily="34" charset="0"/>
              </a:rPr>
              <a:t>silver dollar, Canadian</a:t>
            </a:r>
          </a:p>
          <a:p>
            <a:pPr>
              <a:spcBef>
                <a:spcPct val="0"/>
              </a:spcBef>
            </a:pPr>
            <a:r>
              <a:rPr lang="en-US" altLang="en-US" sz="1400">
                <a:solidFill>
                  <a:srgbClr val="000000"/>
                </a:solidFill>
                <a:latin typeface="Arial" pitchFamily="34" charset="0"/>
              </a:rPr>
              <a:t>currency, CS 5 Euro, ….</a:t>
            </a:r>
          </a:p>
        </p:txBody>
      </p:sp>
      <p:sp>
        <p:nvSpPr>
          <p:cNvPr id="30733" name="Text Box 23"/>
          <p:cNvSpPr txBox="1">
            <a:spLocks noChangeArrowheads="1"/>
          </p:cNvSpPr>
          <p:nvPr/>
        </p:nvSpPr>
        <p:spPr bwMode="auto">
          <a:xfrm>
            <a:off x="6057900" y="3113088"/>
            <a:ext cx="98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quarter</a:t>
            </a:r>
            <a:endParaRPr lang="en-US" altLang="en-US">
              <a:latin typeface="Calibri" pitchFamily="34" charset="0"/>
            </a:endParaRPr>
          </a:p>
        </p:txBody>
      </p:sp>
      <p:sp>
        <p:nvSpPr>
          <p:cNvPr id="30734" name="Text Box 24"/>
          <p:cNvSpPr txBox="1">
            <a:spLocks noChangeArrowheads="1"/>
          </p:cNvSpPr>
          <p:nvPr/>
        </p:nvSpPr>
        <p:spPr bwMode="auto">
          <a:xfrm>
            <a:off x="4979988" y="3032125"/>
            <a:ext cx="735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dime</a:t>
            </a:r>
            <a:endParaRPr lang="en-US" altLang="en-US">
              <a:latin typeface="Calibri" pitchFamily="34" charset="0"/>
            </a:endParaRPr>
          </a:p>
        </p:txBody>
      </p:sp>
      <p:sp>
        <p:nvSpPr>
          <p:cNvPr id="30735" name="Text Box 25"/>
          <p:cNvSpPr txBox="1">
            <a:spLocks noChangeArrowheads="1"/>
          </p:cNvSpPr>
          <p:nvPr/>
        </p:nvSpPr>
        <p:spPr bwMode="auto">
          <a:xfrm>
            <a:off x="3997325" y="2632075"/>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nickel</a:t>
            </a:r>
            <a:endParaRPr lang="en-US" altLang="en-US">
              <a:latin typeface="Calibri" pitchFamily="34" charset="0"/>
            </a:endParaRPr>
          </a:p>
        </p:txBody>
      </p:sp>
      <p:sp>
        <p:nvSpPr>
          <p:cNvPr id="30736" name="Line 26"/>
          <p:cNvSpPr>
            <a:spLocks noChangeShapeType="1"/>
          </p:cNvSpPr>
          <p:nvPr/>
        </p:nvSpPr>
        <p:spPr bwMode="auto">
          <a:xfrm>
            <a:off x="4156075" y="38100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7" name="Text Box 27"/>
          <p:cNvSpPr txBox="1">
            <a:spLocks noChangeArrowheads="1"/>
          </p:cNvSpPr>
          <p:nvPr/>
        </p:nvSpPr>
        <p:spPr bwMode="auto">
          <a:xfrm>
            <a:off x="3997325" y="3773488"/>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nickel</a:t>
            </a:r>
            <a:endParaRPr lang="en-US" altLang="en-US">
              <a:latin typeface="Calibri" pitchFamily="34" charset="0"/>
            </a:endParaRPr>
          </a:p>
        </p:txBody>
      </p:sp>
      <p:sp>
        <p:nvSpPr>
          <p:cNvPr id="30738" name="Oval 28"/>
          <p:cNvSpPr>
            <a:spLocks noChangeArrowheads="1"/>
          </p:cNvSpPr>
          <p:nvPr/>
        </p:nvSpPr>
        <p:spPr bwMode="auto">
          <a:xfrm>
            <a:off x="3886200" y="4953000"/>
            <a:ext cx="16764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15 cents</a:t>
            </a:r>
            <a:endParaRPr lang="en-US" altLang="en-US">
              <a:latin typeface="Arial" pitchFamily="34" charset="0"/>
            </a:endParaRPr>
          </a:p>
        </p:txBody>
      </p:sp>
      <p:sp>
        <p:nvSpPr>
          <p:cNvPr id="30739" name="Oval 29"/>
          <p:cNvSpPr>
            <a:spLocks noChangeArrowheads="1"/>
          </p:cNvSpPr>
          <p:nvPr/>
        </p:nvSpPr>
        <p:spPr bwMode="auto">
          <a:xfrm>
            <a:off x="6400800" y="4953000"/>
            <a:ext cx="1676400" cy="6858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20 cents</a:t>
            </a:r>
            <a:endParaRPr lang="en-US" altLang="en-US">
              <a:latin typeface="Arial" pitchFamily="34" charset="0"/>
            </a:endParaRPr>
          </a:p>
        </p:txBody>
      </p:sp>
      <p:sp>
        <p:nvSpPr>
          <p:cNvPr id="30740" name="Line 30"/>
          <p:cNvSpPr>
            <a:spLocks noChangeShapeType="1"/>
          </p:cNvSpPr>
          <p:nvPr/>
        </p:nvSpPr>
        <p:spPr bwMode="auto">
          <a:xfrm flipH="1">
            <a:off x="4754563" y="4217988"/>
            <a:ext cx="4572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1" name="Text Box 31"/>
          <p:cNvSpPr txBox="1">
            <a:spLocks noChangeArrowheads="1"/>
          </p:cNvSpPr>
          <p:nvPr/>
        </p:nvSpPr>
        <p:spPr bwMode="auto">
          <a:xfrm>
            <a:off x="4867275" y="4475163"/>
            <a:ext cx="7826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nickel</a:t>
            </a:r>
            <a:endParaRPr lang="en-US" altLang="en-US">
              <a:latin typeface="Calibri" pitchFamily="34" charset="0"/>
            </a:endParaRPr>
          </a:p>
        </p:txBody>
      </p:sp>
      <p:sp>
        <p:nvSpPr>
          <p:cNvPr id="30742" name="Line 32"/>
          <p:cNvSpPr>
            <a:spLocks noChangeShapeType="1"/>
          </p:cNvSpPr>
          <p:nvPr/>
        </p:nvSpPr>
        <p:spPr bwMode="auto">
          <a:xfrm>
            <a:off x="5929313" y="4205288"/>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3" name="Text Box 33"/>
          <p:cNvSpPr txBox="1">
            <a:spLocks noChangeArrowheads="1"/>
          </p:cNvSpPr>
          <p:nvPr/>
        </p:nvSpPr>
        <p:spPr bwMode="auto">
          <a:xfrm>
            <a:off x="6226175" y="4329113"/>
            <a:ext cx="735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dime</a:t>
            </a:r>
            <a:endParaRPr lang="en-US" altLang="en-US">
              <a:latin typeface="Calibri" pitchFamily="34" charset="0"/>
            </a:endParaRPr>
          </a:p>
        </p:txBody>
      </p:sp>
      <p:sp>
        <p:nvSpPr>
          <p:cNvPr id="30744" name="Oval 34"/>
          <p:cNvSpPr>
            <a:spLocks noChangeArrowheads="1"/>
          </p:cNvSpPr>
          <p:nvPr/>
        </p:nvSpPr>
        <p:spPr bwMode="auto">
          <a:xfrm>
            <a:off x="6781800" y="3429000"/>
            <a:ext cx="1905000" cy="8350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30745" name="Line 37"/>
          <p:cNvSpPr>
            <a:spLocks noChangeShapeType="1"/>
          </p:cNvSpPr>
          <p:nvPr/>
        </p:nvSpPr>
        <p:spPr bwMode="auto">
          <a:xfrm flipV="1">
            <a:off x="7762875" y="4298950"/>
            <a:ext cx="1524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46" name="Text Box 38"/>
          <p:cNvSpPr txBox="1">
            <a:spLocks noChangeArrowheads="1"/>
          </p:cNvSpPr>
          <p:nvPr/>
        </p:nvSpPr>
        <p:spPr bwMode="auto">
          <a:xfrm>
            <a:off x="7793038" y="4454525"/>
            <a:ext cx="7826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nickel</a:t>
            </a:r>
            <a:endParaRPr lang="en-US" altLang="en-US">
              <a:latin typeface="Calibri" pitchFamily="34" charset="0"/>
            </a:endParaRPr>
          </a:p>
        </p:txBody>
      </p:sp>
      <p:sp>
        <p:nvSpPr>
          <p:cNvPr id="30747" name="Text Box 41"/>
          <p:cNvSpPr txBox="1">
            <a:spLocks noChangeArrowheads="1"/>
          </p:cNvSpPr>
          <p:nvPr/>
        </p:nvSpPr>
        <p:spPr bwMode="auto">
          <a:xfrm>
            <a:off x="4419600" y="6019800"/>
            <a:ext cx="31341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dirty="0">
                <a:solidFill>
                  <a:srgbClr val="000000"/>
                </a:solidFill>
                <a:latin typeface="Arial" pitchFamily="34" charset="0"/>
              </a:rPr>
              <a:t>(some transitions not shown)</a:t>
            </a:r>
            <a:endParaRPr lang="en-US" altLang="en-US" dirty="0">
              <a:solidFill>
                <a:srgbClr val="000000"/>
              </a:solidFill>
              <a:latin typeface="Arial" pitchFamily="34" charset="0"/>
            </a:endParaRPr>
          </a:p>
        </p:txBody>
      </p:sp>
      <p:sp>
        <p:nvSpPr>
          <p:cNvPr id="30748" name="Line 42"/>
          <p:cNvSpPr>
            <a:spLocks noChangeShapeType="1"/>
          </p:cNvSpPr>
          <p:nvPr/>
        </p:nvSpPr>
        <p:spPr bwMode="auto">
          <a:xfrm flipH="1" flipV="1">
            <a:off x="6172200" y="2514600"/>
            <a:ext cx="19812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50" name="Text Box 45"/>
          <p:cNvSpPr txBox="1">
            <a:spLocks noChangeArrowheads="1"/>
          </p:cNvSpPr>
          <p:nvPr/>
        </p:nvSpPr>
        <p:spPr bwMode="auto">
          <a:xfrm>
            <a:off x="550863" y="241300"/>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FSMs are everywhere!</a:t>
            </a:r>
          </a:p>
        </p:txBody>
      </p:sp>
      <p:sp>
        <p:nvSpPr>
          <p:cNvPr id="30751" name="Text Box 25"/>
          <p:cNvSpPr txBox="1">
            <a:spLocks noChangeArrowheads="1"/>
          </p:cNvSpPr>
          <p:nvPr/>
        </p:nvSpPr>
        <p:spPr bwMode="auto">
          <a:xfrm>
            <a:off x="479425" y="4370388"/>
            <a:ext cx="1709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000" i="1" dirty="0">
                <a:latin typeface="Calibri" pitchFamily="34" charset="0"/>
              </a:rPr>
              <a:t>mechanical</a:t>
            </a:r>
            <a:endParaRPr lang="en-US" altLang="en-US" sz="2000" dirty="0">
              <a:latin typeface="Calibri" pitchFamily="34" charset="0"/>
            </a:endParaRPr>
          </a:p>
          <a:p>
            <a:pPr algn="ctr">
              <a:spcBef>
                <a:spcPct val="0"/>
              </a:spcBef>
            </a:pPr>
            <a:r>
              <a:rPr lang="en-US" altLang="en-US" sz="2000" dirty="0">
                <a:latin typeface="Calibri" pitchFamily="34" charset="0"/>
              </a:rPr>
              <a:t>vending </a:t>
            </a:r>
            <a:r>
              <a:rPr lang="en-US" altLang="en-US" sz="2000" dirty="0" smtClean="0">
                <a:latin typeface="Calibri" pitchFamily="34" charset="0"/>
              </a:rPr>
              <a:t>machine</a:t>
            </a:r>
          </a:p>
        </p:txBody>
      </p:sp>
      <p:sp>
        <p:nvSpPr>
          <p:cNvPr id="30752" name="Line 26"/>
          <p:cNvSpPr>
            <a:spLocks noChangeShapeType="1"/>
          </p:cNvSpPr>
          <p:nvPr/>
        </p:nvSpPr>
        <p:spPr bwMode="auto">
          <a:xfrm>
            <a:off x="5764213" y="52324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53" name="Text Box 27"/>
          <p:cNvSpPr txBox="1">
            <a:spLocks noChangeArrowheads="1"/>
          </p:cNvSpPr>
          <p:nvPr/>
        </p:nvSpPr>
        <p:spPr bwMode="auto">
          <a:xfrm>
            <a:off x="5605463" y="5195888"/>
            <a:ext cx="781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latin typeface="Calibri" pitchFamily="34" charset="0"/>
              </a:rPr>
              <a:t>nickel</a:t>
            </a:r>
            <a:endParaRPr lang="en-US" altLang="en-US">
              <a:latin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029"/>
          <p:cNvSpPr txBox="1">
            <a:spLocks noChangeArrowheads="1"/>
          </p:cNvSpPr>
          <p:nvPr/>
        </p:nvSpPr>
        <p:spPr bwMode="auto">
          <a:xfrm>
            <a:off x="3081338" y="263525"/>
            <a:ext cx="5572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Cambria" panose="02040503050406030204" pitchFamily="18" charset="0"/>
              </a:rPr>
              <a:t>FSM ~ </a:t>
            </a:r>
            <a:r>
              <a:rPr lang="en-US" altLang="en-US" sz="4400" i="1">
                <a:latin typeface="Cambria" panose="02040503050406030204" pitchFamily="18" charset="0"/>
              </a:rPr>
              <a:t>Game AI</a:t>
            </a:r>
            <a:endParaRPr lang="en-US" altLang="en-US" sz="4400">
              <a:latin typeface="Cambria" panose="02040503050406030204" pitchFamily="18" charset="0"/>
            </a:endParaRPr>
          </a:p>
        </p:txBody>
      </p:sp>
      <p:pic>
        <p:nvPicPr>
          <p:cNvPr id="32771" name="Picture 1068" descr="shambler"/>
          <p:cNvPicPr>
            <a:picLocks noChangeAspect="1" noChangeArrowheads="1"/>
          </p:cNvPicPr>
          <p:nvPr/>
        </p:nvPicPr>
        <p:blipFill>
          <a:blip r:embed="rId3">
            <a:extLst>
              <a:ext uri="{28A0092B-C50C-407E-A947-70E740481C1C}">
                <a14:useLocalDpi xmlns:a14="http://schemas.microsoft.com/office/drawing/2010/main" val="0"/>
              </a:ext>
            </a:extLst>
          </a:blip>
          <a:srcRect l="30399" t="20313" r="51263" b="20313"/>
          <a:stretch>
            <a:fillRect/>
          </a:stretch>
        </p:blipFill>
        <p:spPr bwMode="auto">
          <a:xfrm>
            <a:off x="114300" y="133350"/>
            <a:ext cx="25781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67" descr="FSM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075" y="3124200"/>
            <a:ext cx="7178675" cy="351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1069"/>
          <p:cNvSpPr txBox="1">
            <a:spLocks noChangeArrowheads="1"/>
          </p:cNvSpPr>
          <p:nvPr/>
        </p:nvSpPr>
        <p:spPr bwMode="auto">
          <a:xfrm>
            <a:off x="3596481" y="1493921"/>
            <a:ext cx="4541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dirty="0">
                <a:solidFill>
                  <a:srgbClr val="008000"/>
                </a:solidFill>
                <a:latin typeface="Cambria" panose="02040503050406030204" pitchFamily="18" charset="0"/>
              </a:rPr>
              <a:t>The state-machine </a:t>
            </a:r>
            <a:r>
              <a:rPr lang="en-US" altLang="en-US" dirty="0" smtClean="0">
                <a:solidFill>
                  <a:srgbClr val="008000"/>
                </a:solidFill>
                <a:latin typeface="Cambria" panose="02040503050406030204" pitchFamily="18" charset="0"/>
              </a:rPr>
              <a:t>that controls Quake's </a:t>
            </a:r>
            <a:r>
              <a:rPr lang="en-US" altLang="en-US" b="1" i="1" dirty="0" err="1" smtClean="0">
                <a:solidFill>
                  <a:srgbClr val="008000"/>
                </a:solidFill>
                <a:latin typeface="Cambria" panose="02040503050406030204" pitchFamily="18" charset="0"/>
              </a:rPr>
              <a:t>Shambler</a:t>
            </a:r>
            <a:r>
              <a:rPr lang="en-US" altLang="en-US" i="1" dirty="0" smtClean="0">
                <a:solidFill>
                  <a:srgbClr val="008000"/>
                </a:solidFill>
                <a:latin typeface="Cambria" panose="02040503050406030204" pitchFamily="18" charset="0"/>
              </a:rPr>
              <a:t> </a:t>
            </a:r>
            <a:r>
              <a:rPr lang="en-US" altLang="en-US" dirty="0">
                <a:solidFill>
                  <a:srgbClr val="008000"/>
                </a:solidFill>
                <a:latin typeface="Cambria" panose="02040503050406030204" pitchFamily="18" charset="0"/>
              </a:rPr>
              <a:t>monsters…</a:t>
            </a:r>
          </a:p>
        </p:txBody>
      </p:sp>
      <p:grpSp>
        <p:nvGrpSpPr>
          <p:cNvPr id="32774" name="Group 1070"/>
          <p:cNvGrpSpPr>
            <a:grpSpLocks/>
          </p:cNvGrpSpPr>
          <p:nvPr/>
        </p:nvGrpSpPr>
        <p:grpSpPr bwMode="auto">
          <a:xfrm>
            <a:off x="214313" y="5986463"/>
            <a:ext cx="457200" cy="609600"/>
            <a:chOff x="2928" y="1051"/>
            <a:chExt cx="840" cy="957"/>
          </a:xfrm>
        </p:grpSpPr>
        <p:sp>
          <p:nvSpPr>
            <p:cNvPr id="32776" name="Freeform 1071"/>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2777" name="Oval 107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2778" name="Oval 107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2779" name="Oval 107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2780" name="Oval 107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2781" name="Oval 107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2782" name="Oval 107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2783" name="Oval 107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2784" name="AutoShape 107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2785" name="Freeform 108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2786" name="Freeform 108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2787" name="Freeform 108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2788" name="Freeform 108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2775" name="Text Box 1084"/>
          <p:cNvSpPr txBox="1">
            <a:spLocks noChangeArrowheads="1"/>
          </p:cNvSpPr>
          <p:nvPr/>
        </p:nvSpPr>
        <p:spPr bwMode="auto">
          <a:xfrm>
            <a:off x="227013" y="5475288"/>
            <a:ext cx="1243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200">
                <a:latin typeface="Cambria" panose="02040503050406030204" pitchFamily="18" charset="0"/>
              </a:rPr>
              <a:t>I'm </a:t>
            </a:r>
            <a:r>
              <a:rPr lang="en-US" altLang="en-US" sz="1200" b="1" i="1">
                <a:latin typeface="Cambria" panose="02040503050406030204" pitchFamily="18" charset="0"/>
              </a:rPr>
              <a:t>Quaking</a:t>
            </a:r>
            <a:r>
              <a:rPr lang="en-US" altLang="en-US" sz="1200">
                <a:latin typeface="Cambria" panose="02040503050406030204" pitchFamily="18" charset="0"/>
              </a:rPr>
              <a:t> in my AstroBoots</a:t>
            </a:r>
          </a:p>
        </p:txBody>
      </p:sp>
      <p:sp>
        <p:nvSpPr>
          <p:cNvPr id="2" name="Down Arrow 1"/>
          <p:cNvSpPr/>
          <p:nvPr/>
        </p:nvSpPr>
        <p:spPr bwMode="auto">
          <a:xfrm rot="5400000">
            <a:off x="2857500" y="1657183"/>
            <a:ext cx="609600" cy="647700"/>
          </a:xfrm>
          <a:prstGeom prst="downArrow">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
        <p:nvSpPr>
          <p:cNvPr id="22" name="Down Arrow 21"/>
          <p:cNvSpPr/>
          <p:nvPr/>
        </p:nvSpPr>
        <p:spPr bwMode="auto">
          <a:xfrm>
            <a:off x="5332412" y="2381195"/>
            <a:ext cx="609600" cy="647700"/>
          </a:xfrm>
          <a:prstGeom prst="downArrow">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ChangeArrowheads="1"/>
          </p:cNvSpPr>
          <p:nvPr/>
        </p:nvSpPr>
        <p:spPr bwMode="auto">
          <a:xfrm>
            <a:off x="1676400" y="76200"/>
            <a:ext cx="5791200" cy="738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latin typeface="Cambria" panose="02040503050406030204" pitchFamily="18" charset="0"/>
              </a:rPr>
              <a:t>Towel-folding states!</a:t>
            </a:r>
            <a:endParaRPr lang="en-US" altLang="en-US" sz="4200" dirty="0">
              <a:latin typeface="Cambria" panose="02040503050406030204" pitchFamily="18" charset="0"/>
            </a:endParaRPr>
          </a:p>
        </p:txBody>
      </p:sp>
      <p:pic>
        <p:nvPicPr>
          <p:cNvPr id="33795" name="Picture 5" descr="Picture 1.png"/>
          <p:cNvPicPr>
            <a:picLocks noChangeAspect="1"/>
          </p:cNvPicPr>
          <p:nvPr/>
        </p:nvPicPr>
        <p:blipFill rotWithShape="1">
          <a:blip r:embed="rId2">
            <a:extLst>
              <a:ext uri="{28A0092B-C50C-407E-A947-70E740481C1C}">
                <a14:useLocalDpi xmlns:a14="http://schemas.microsoft.com/office/drawing/2010/main" val="0"/>
              </a:ext>
            </a:extLst>
          </a:blip>
          <a:srcRect t="51282" r="1982"/>
          <a:stretch/>
        </p:blipFill>
        <p:spPr bwMode="auto">
          <a:xfrm>
            <a:off x="114301" y="914400"/>
            <a:ext cx="8925427"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9"/>
          <p:cNvSpPr txBox="1">
            <a:spLocks noChangeArrowheads="1"/>
          </p:cNvSpPr>
          <p:nvPr/>
        </p:nvSpPr>
        <p:spPr bwMode="auto">
          <a:xfrm>
            <a:off x="1102896" y="188496"/>
            <a:ext cx="69707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All robots use </a:t>
            </a:r>
            <a:r>
              <a:rPr lang="en-US" altLang="en-US" sz="4400" dirty="0" smtClean="0">
                <a:latin typeface="Cambria" panose="02040503050406030204" pitchFamily="18" charset="0"/>
              </a:rPr>
              <a:t>FSM control</a:t>
            </a:r>
            <a:endParaRPr lang="en-US" altLang="en-US" sz="4400" dirty="0">
              <a:latin typeface="Cambria" panose="02040503050406030204" pitchFamily="18" charset="0"/>
            </a:endParaRPr>
          </a:p>
        </p:txBody>
      </p:sp>
      <p:sp>
        <p:nvSpPr>
          <p:cNvPr id="34819" name="Rectangle 11"/>
          <p:cNvSpPr>
            <a:spLocks noChangeArrowheads="1"/>
          </p:cNvSpPr>
          <p:nvPr/>
        </p:nvSpPr>
        <p:spPr bwMode="auto">
          <a:xfrm>
            <a:off x="7772400" y="5943600"/>
            <a:ext cx="6735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dirty="0">
                <a:latin typeface="Cambria" panose="02040503050406030204" pitchFamily="18" charset="0"/>
              </a:rPr>
              <a:t>50x</a:t>
            </a:r>
          </a:p>
        </p:txBody>
      </p:sp>
      <p:pic>
        <p:nvPicPr>
          <p:cNvPr id="33797" name="Picture 5">
            <a:hlinkClick r:id="rId3" action="ppaction://hlinkfile"/>
          </p:cNvPr>
          <p:cNvPicPr>
            <a:picLocks noChangeAspect="1" noChangeArrowheads="1"/>
          </p:cNvPicPr>
          <p:nvPr/>
        </p:nvPicPr>
        <p:blipFill>
          <a:blip r:embed="rId4"/>
          <a:srcRect/>
          <a:stretch>
            <a:fillRect/>
          </a:stretch>
        </p:blipFill>
        <p:spPr bwMode="auto">
          <a:xfrm>
            <a:off x="1455738" y="1471613"/>
            <a:ext cx="62484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029"/>
          <p:cNvSpPr txBox="1">
            <a:spLocks noChangeArrowheads="1"/>
          </p:cNvSpPr>
          <p:nvPr/>
        </p:nvSpPr>
        <p:spPr bwMode="auto">
          <a:xfrm>
            <a:off x="5638800" y="381000"/>
            <a:ext cx="2801938"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Cambria" panose="02040503050406030204" pitchFamily="18" charset="0"/>
              </a:rPr>
              <a:t>Towel-folding?</a:t>
            </a:r>
          </a:p>
        </p:txBody>
      </p:sp>
      <p:sp>
        <p:nvSpPr>
          <p:cNvPr id="35843" name="Text Box 1067"/>
          <p:cNvSpPr txBox="1">
            <a:spLocks noChangeArrowheads="1"/>
          </p:cNvSpPr>
          <p:nvPr/>
        </p:nvSpPr>
        <p:spPr bwMode="auto">
          <a:xfrm>
            <a:off x="5029200" y="5715000"/>
            <a:ext cx="3670300"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dirty="0">
                <a:latin typeface="Cambria" panose="02040503050406030204" pitchFamily="18" charset="0"/>
              </a:rPr>
              <a:t>singled out as a questionable use of dollars...</a:t>
            </a:r>
          </a:p>
        </p:txBody>
      </p:sp>
      <p:pic>
        <p:nvPicPr>
          <p:cNvPr id="35844" name="Picture 2"/>
          <p:cNvPicPr>
            <a:picLocks noChangeAspect="1" noChangeArrowheads="1"/>
          </p:cNvPicPr>
          <p:nvPr/>
        </p:nvPicPr>
        <p:blipFill>
          <a:blip r:embed="rId3">
            <a:extLst>
              <a:ext uri="{28A0092B-C50C-407E-A947-70E740481C1C}">
                <a14:useLocalDpi xmlns:a14="http://schemas.microsoft.com/office/drawing/2010/main" val="0"/>
              </a:ext>
            </a:extLst>
          </a:blip>
          <a:srcRect l="8365" t="19273" r="51250" b="4446"/>
          <a:stretch>
            <a:fillRect/>
          </a:stretch>
        </p:blipFill>
        <p:spPr bwMode="auto">
          <a:xfrm>
            <a:off x="228600" y="228600"/>
            <a:ext cx="4800600" cy="644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80736" y="1447800"/>
            <a:ext cx="3950368" cy="461963"/>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14338" name="Text Box 21"/>
          <p:cNvSpPr txBox="1">
            <a:spLocks noChangeArrowheads="1"/>
          </p:cNvSpPr>
          <p:nvPr/>
        </p:nvSpPr>
        <p:spPr bwMode="auto">
          <a:xfrm>
            <a:off x="1676400" y="228600"/>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latin typeface="Calibri" pitchFamily="34" charset="0"/>
              </a:rPr>
              <a:t>Labs in week 12-13</a:t>
            </a:r>
            <a:endParaRPr lang="en-US" altLang="en-US" sz="4200" dirty="0">
              <a:latin typeface="Calibri" pitchFamily="34" charset="0"/>
            </a:endParaRPr>
          </a:p>
        </p:txBody>
      </p:sp>
      <p:sp>
        <p:nvSpPr>
          <p:cNvPr id="14339" name="Text Box 21"/>
          <p:cNvSpPr txBox="1">
            <a:spLocks noChangeArrowheads="1"/>
          </p:cNvSpPr>
          <p:nvPr/>
        </p:nvSpPr>
        <p:spPr bwMode="auto">
          <a:xfrm>
            <a:off x="304800" y="1443037"/>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dirty="0" smtClean="0">
                <a:latin typeface="Calibri" pitchFamily="34" charset="0"/>
              </a:rPr>
              <a:t>Labs:  </a:t>
            </a:r>
            <a:r>
              <a:rPr lang="en-US" altLang="en-US" dirty="0" smtClean="0">
                <a:latin typeface="Calibri" pitchFamily="34" charset="0"/>
              </a:rPr>
              <a:t>T and W 2:45 and 6pm</a:t>
            </a:r>
            <a:endParaRPr lang="en-US" altLang="en-US" dirty="0">
              <a:latin typeface="Calibri" pitchFamily="34" charset="0"/>
            </a:endParaRPr>
          </a:p>
        </p:txBody>
      </p:sp>
      <p:sp>
        <p:nvSpPr>
          <p:cNvPr id="14341" name="Text Box 21"/>
          <p:cNvSpPr txBox="1">
            <a:spLocks noChangeArrowheads="1"/>
          </p:cNvSpPr>
          <p:nvPr/>
        </p:nvSpPr>
        <p:spPr bwMode="auto">
          <a:xfrm>
            <a:off x="838200" y="2438400"/>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3200" dirty="0" smtClean="0">
                <a:latin typeface="Calibri" pitchFamily="34" charset="0"/>
              </a:rPr>
              <a:t>These are </a:t>
            </a:r>
            <a:r>
              <a:rPr lang="en-US" altLang="en-US" sz="3200" i="1" dirty="0" smtClean="0">
                <a:latin typeface="Calibri" pitchFamily="34" charset="0"/>
              </a:rPr>
              <a:t>entirely optional</a:t>
            </a:r>
            <a:r>
              <a:rPr lang="en-US" altLang="en-US" sz="3200" dirty="0" smtClean="0">
                <a:latin typeface="Calibri" pitchFamily="34" charset="0"/>
              </a:rPr>
              <a:t> meeting times:</a:t>
            </a:r>
            <a:endParaRPr lang="en-US" altLang="en-US" sz="3200" dirty="0">
              <a:latin typeface="Calibri" pitchFamily="34" charset="0"/>
            </a:endParaRPr>
          </a:p>
        </p:txBody>
      </p:sp>
      <p:sp>
        <p:nvSpPr>
          <p:cNvPr id="10" name="Text Box 21"/>
          <p:cNvSpPr txBox="1">
            <a:spLocks noChangeArrowheads="1"/>
          </p:cNvSpPr>
          <p:nvPr/>
        </p:nvSpPr>
        <p:spPr bwMode="auto">
          <a:xfrm>
            <a:off x="990601" y="3276600"/>
            <a:ext cx="6324600" cy="461665"/>
          </a:xfrm>
          <a:prstGeom prst="rect">
            <a:avLst/>
          </a:prstGeom>
          <a:solidFill>
            <a:srgbClr val="FFCCCC"/>
          </a:solid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dirty="0" smtClean="0">
                <a:latin typeface="Calibri" pitchFamily="34" charset="0"/>
              </a:rPr>
              <a:t>to work on your milestone/</a:t>
            </a:r>
            <a:r>
              <a:rPr lang="en-US" altLang="en-US" dirty="0" smtClean="0">
                <a:solidFill>
                  <a:srgbClr val="C00000"/>
                </a:solidFill>
                <a:latin typeface="Calibri" pitchFamily="34" charset="0"/>
              </a:rPr>
              <a:t>final projects</a:t>
            </a:r>
            <a:endParaRPr lang="en-US" altLang="en-US" dirty="0">
              <a:solidFill>
                <a:srgbClr val="C00000"/>
              </a:solidFill>
              <a:latin typeface="Calibri" pitchFamily="34" charset="0"/>
            </a:endParaRPr>
          </a:p>
        </p:txBody>
      </p:sp>
      <p:sp>
        <p:nvSpPr>
          <p:cNvPr id="12" name="Text Box 21"/>
          <p:cNvSpPr txBox="1">
            <a:spLocks noChangeArrowheads="1"/>
          </p:cNvSpPr>
          <p:nvPr/>
        </p:nvSpPr>
        <p:spPr bwMode="auto">
          <a:xfrm>
            <a:off x="990601" y="3962400"/>
            <a:ext cx="6324600" cy="461665"/>
          </a:xfrm>
          <a:prstGeom prst="rect">
            <a:avLst/>
          </a:prstGeom>
          <a:solidFill>
            <a:srgbClr val="CCECFF"/>
          </a:solid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dirty="0" smtClean="0">
                <a:latin typeface="Calibri" pitchFamily="34" charset="0"/>
              </a:rPr>
              <a:t>to work on </a:t>
            </a:r>
            <a:r>
              <a:rPr lang="en-US" altLang="en-US" dirty="0" err="1" smtClean="0">
                <a:latin typeface="Calibri" pitchFamily="34" charset="0"/>
              </a:rPr>
              <a:t>hw</a:t>
            </a:r>
            <a:r>
              <a:rPr lang="en-US" altLang="en-US" dirty="0" smtClean="0">
                <a:latin typeface="Calibri" pitchFamily="34" charset="0"/>
              </a:rPr>
              <a:t> 12's </a:t>
            </a:r>
            <a:r>
              <a:rPr lang="en-US" altLang="en-US" dirty="0" smtClean="0">
                <a:solidFill>
                  <a:srgbClr val="0900FF"/>
                </a:solidFill>
                <a:latin typeface="Calibri" pitchFamily="34" charset="0"/>
              </a:rPr>
              <a:t>finite-state machines </a:t>
            </a:r>
            <a:endParaRPr lang="en-US" altLang="en-US" dirty="0">
              <a:solidFill>
                <a:srgbClr val="0900FF"/>
              </a:solidFill>
              <a:latin typeface="Calibri" pitchFamily="34" charset="0"/>
            </a:endParaRPr>
          </a:p>
        </p:txBody>
      </p:sp>
      <p:sp>
        <p:nvSpPr>
          <p:cNvPr id="4" name="Rectangle 3"/>
          <p:cNvSpPr/>
          <p:nvPr/>
        </p:nvSpPr>
        <p:spPr>
          <a:xfrm rot="918407">
            <a:off x="8076032" y="2709492"/>
            <a:ext cx="934378" cy="261610"/>
          </a:xfrm>
          <a:prstGeom prst="rect">
            <a:avLst/>
          </a:prstGeom>
          <a:solidFill>
            <a:schemeClr val="bg1">
              <a:lumMod val="85000"/>
            </a:schemeClr>
          </a:solidFill>
        </p:spPr>
        <p:txBody>
          <a:bodyPr wrap="square">
            <a:spAutoFit/>
          </a:bodyPr>
          <a:lstStyle/>
          <a:p>
            <a:pPr algn="ctr"/>
            <a:r>
              <a:rPr lang="en-US" altLang="en-US" sz="1100" i="1" dirty="0" smtClean="0">
                <a:solidFill>
                  <a:srgbClr val="000000"/>
                </a:solidFill>
                <a:latin typeface="Calibri" pitchFamily="34" charset="0"/>
              </a:rPr>
              <a:t>no signing in</a:t>
            </a:r>
            <a:endParaRPr lang="en-US" sz="1400" dirty="0"/>
          </a:p>
        </p:txBody>
      </p:sp>
      <p:sp>
        <p:nvSpPr>
          <p:cNvPr id="11" name="Text Box 21"/>
          <p:cNvSpPr txBox="1">
            <a:spLocks noChangeArrowheads="1"/>
          </p:cNvSpPr>
          <p:nvPr/>
        </p:nvSpPr>
        <p:spPr bwMode="auto">
          <a:xfrm>
            <a:off x="990600" y="4719935"/>
            <a:ext cx="7772400" cy="461665"/>
          </a:xfrm>
          <a:prstGeom prst="rect">
            <a:avLst/>
          </a:prstGeom>
          <a:solidFill>
            <a:srgbClr val="FFCC99"/>
          </a:solid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dirty="0" smtClean="0">
                <a:latin typeface="Calibri" pitchFamily="34" charset="0"/>
              </a:rPr>
              <a:t>Wed. 6-8pm:    Extra-credit lab in </a:t>
            </a:r>
            <a:r>
              <a:rPr lang="en-US" altLang="en-US" b="1" i="1" dirty="0" smtClean="0">
                <a:latin typeface="Calibri" pitchFamily="34" charset="0"/>
              </a:rPr>
              <a:t>parallel programming</a:t>
            </a:r>
            <a:endParaRPr lang="en-US" altLang="en-US" b="1" i="1" dirty="0">
              <a:solidFill>
                <a:srgbClr val="06A606"/>
              </a:solidFill>
              <a:latin typeface="Calibri" pitchFamily="34" charset="0"/>
            </a:endParaRPr>
          </a:p>
        </p:txBody>
      </p:sp>
      <p:sp>
        <p:nvSpPr>
          <p:cNvPr id="14" name="Text Box 21"/>
          <p:cNvSpPr txBox="1">
            <a:spLocks noChangeArrowheads="1"/>
          </p:cNvSpPr>
          <p:nvPr/>
        </p:nvSpPr>
        <p:spPr bwMode="auto">
          <a:xfrm>
            <a:off x="1447800" y="5312376"/>
            <a:ext cx="6324600" cy="369332"/>
          </a:xfrm>
          <a:prstGeom prst="rect">
            <a:avLst/>
          </a:prstGeom>
          <a:no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sz="1800" dirty="0" smtClean="0">
                <a:latin typeface="Calibri" pitchFamily="34" charset="0"/>
              </a:rPr>
              <a:t>Room for 12 more people – </a:t>
            </a:r>
            <a:r>
              <a:rPr lang="en-US" altLang="en-US" sz="1800" b="1" i="1" dirty="0" smtClean="0">
                <a:solidFill>
                  <a:srgbClr val="FF8000"/>
                </a:solidFill>
                <a:latin typeface="Calibri" pitchFamily="34" charset="0"/>
              </a:rPr>
              <a:t>email me</a:t>
            </a:r>
            <a:r>
              <a:rPr lang="en-US" altLang="en-US" sz="1800" dirty="0" smtClean="0">
                <a:latin typeface="Calibri" pitchFamily="34" charset="0"/>
              </a:rPr>
              <a:t> if you’re interested</a:t>
            </a:r>
          </a:p>
        </p:txBody>
      </p:sp>
      <p:sp>
        <p:nvSpPr>
          <p:cNvPr id="15" name="Text Box 21"/>
          <p:cNvSpPr txBox="1">
            <a:spLocks noChangeArrowheads="1"/>
          </p:cNvSpPr>
          <p:nvPr/>
        </p:nvSpPr>
        <p:spPr bwMode="auto">
          <a:xfrm>
            <a:off x="1447800" y="5742563"/>
            <a:ext cx="6324600" cy="369332"/>
          </a:xfrm>
          <a:prstGeom prst="rect">
            <a:avLst/>
          </a:prstGeom>
          <a:no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sz="1800" dirty="0" smtClean="0">
                <a:latin typeface="Calibri" pitchFamily="34" charset="0"/>
              </a:rPr>
              <a:t>Worth +10 extra-credit points (on the exam); plus food…</a:t>
            </a:r>
          </a:p>
        </p:txBody>
      </p:sp>
      <p:sp>
        <p:nvSpPr>
          <p:cNvPr id="16" name="Text Box 21"/>
          <p:cNvSpPr txBox="1">
            <a:spLocks noChangeArrowheads="1"/>
          </p:cNvSpPr>
          <p:nvPr/>
        </p:nvSpPr>
        <p:spPr bwMode="auto">
          <a:xfrm>
            <a:off x="1447800" y="6183868"/>
            <a:ext cx="6324600" cy="369332"/>
          </a:xfrm>
          <a:prstGeom prst="rect">
            <a:avLst/>
          </a:prstGeom>
          <a:no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sz="1800" dirty="0" smtClean="0">
                <a:latin typeface="Calibri" pitchFamily="34" charset="0"/>
              </a:rPr>
              <a:t>Please bring a laptop + earbuds/headphones</a:t>
            </a:r>
          </a:p>
        </p:txBody>
      </p:sp>
    </p:spTree>
    <p:extLst>
      <p:ext uri="{BB962C8B-B14F-4D97-AF65-F5344CB8AC3E}">
        <p14:creationId xmlns:p14="http://schemas.microsoft.com/office/powerpoint/2010/main" val="36189278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029"/>
          <p:cNvSpPr txBox="1">
            <a:spLocks noChangeArrowheads="1"/>
          </p:cNvSpPr>
          <p:nvPr/>
        </p:nvSpPr>
        <p:spPr bwMode="auto">
          <a:xfrm>
            <a:off x="1102896" y="188496"/>
            <a:ext cx="69707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i="1" dirty="0">
                <a:latin typeface="Cambria" panose="02040503050406030204" pitchFamily="18" charset="0"/>
              </a:rPr>
              <a:t>All</a:t>
            </a:r>
            <a:r>
              <a:rPr lang="en-US" altLang="en-US" sz="4400" dirty="0">
                <a:latin typeface="Cambria" panose="02040503050406030204" pitchFamily="18" charset="0"/>
              </a:rPr>
              <a:t> robots use </a:t>
            </a:r>
            <a:r>
              <a:rPr lang="en-US" altLang="en-US" sz="4400" dirty="0" smtClean="0">
                <a:latin typeface="Cambria" panose="02040503050406030204" pitchFamily="18" charset="0"/>
              </a:rPr>
              <a:t>FSM control</a:t>
            </a:r>
            <a:endParaRPr lang="en-US" altLang="en-US" sz="4400" dirty="0">
              <a:latin typeface="Cambria" panose="02040503050406030204" pitchFamily="18" charset="0"/>
            </a:endParaRPr>
          </a:p>
        </p:txBody>
      </p:sp>
      <p:pic>
        <p:nvPicPr>
          <p:cNvPr id="1026" name="Picture 2"/>
          <p:cNvPicPr>
            <a:picLocks noChangeArrowheads="1"/>
          </p:cNvPicPr>
          <p:nvPr/>
        </p:nvPicPr>
        <p:blipFill>
          <a:blip r:embed="rId3">
            <a:biLevel thresh="75000"/>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81000" y="1143000"/>
            <a:ext cx="8382000" cy="5410200"/>
          </a:xfrm>
          <a:prstGeom prst="rect">
            <a:avLst/>
          </a:prstGeom>
          <a:noFill/>
          <a:ln w="9525">
            <a:solidFill>
              <a:srgbClr val="FFFFFF"/>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92167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6" descr="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1371600"/>
            <a:ext cx="9196388"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8"/>
          <p:cNvSpPr>
            <a:spLocks noChangeArrowheads="1"/>
          </p:cNvSpPr>
          <p:nvPr/>
        </p:nvSpPr>
        <p:spPr bwMode="auto">
          <a:xfrm>
            <a:off x="1148534" y="228600"/>
            <a:ext cx="70048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4200" dirty="0">
                <a:latin typeface="Cambria" panose="02040503050406030204" pitchFamily="18" charset="0"/>
              </a:rPr>
              <a:t>An autonomous vehicle's FSM</a:t>
            </a:r>
          </a:p>
        </p:txBody>
      </p:sp>
      <p:cxnSp>
        <p:nvCxnSpPr>
          <p:cNvPr id="3" name="Straight Connector 2"/>
          <p:cNvCxnSpPr/>
          <p:nvPr/>
        </p:nvCxnSpPr>
        <p:spPr bwMode="auto">
          <a:xfrm>
            <a:off x="697832" y="6268032"/>
            <a:ext cx="3581400" cy="0"/>
          </a:xfrm>
          <a:prstGeom prst="line">
            <a:avLst/>
          </a:prstGeom>
          <a:noFill/>
          <a:ln w="9525" cap="flat" cmpd="sng" algn="ctr">
            <a:solidFill>
              <a:srgbClr val="C00000"/>
            </a:solidFill>
            <a:prstDash val="solid"/>
            <a:round/>
            <a:headEnd type="none" w="med" len="med"/>
            <a:tailEnd type="none" w="med" len="med"/>
          </a:ln>
          <a:effectLst/>
        </p:spPr>
      </p:cxn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9"/>
          <p:cNvSpPr txBox="1">
            <a:spLocks noChangeArrowheads="1"/>
          </p:cNvSpPr>
          <p:nvPr/>
        </p:nvSpPr>
        <p:spPr bwMode="auto">
          <a:xfrm>
            <a:off x="550863" y="263525"/>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Cambria" panose="02040503050406030204" pitchFamily="18" charset="0"/>
              </a:rPr>
              <a:t>FSMs driving robots...</a:t>
            </a:r>
          </a:p>
        </p:txBody>
      </p:sp>
      <p:sp>
        <p:nvSpPr>
          <p:cNvPr id="37891" name="Text Box 1067"/>
          <p:cNvSpPr txBox="1">
            <a:spLocks noChangeArrowheads="1"/>
          </p:cNvSpPr>
          <p:nvPr/>
        </p:nvSpPr>
        <p:spPr bwMode="auto">
          <a:xfrm>
            <a:off x="7162800" y="5486400"/>
            <a:ext cx="16002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dirty="0">
                <a:latin typeface="Cambria" panose="02040503050406030204" pitchFamily="18" charset="0"/>
              </a:rPr>
              <a:t>MIT's car, </a:t>
            </a:r>
            <a:r>
              <a:rPr lang="en-US" altLang="en-US" dirty="0" err="1">
                <a:latin typeface="Cambria" panose="02040503050406030204" pitchFamily="18" charset="0"/>
              </a:rPr>
              <a:t>Talos</a:t>
            </a:r>
            <a:endParaRPr lang="en-US" altLang="en-US" dirty="0">
              <a:latin typeface="Cambria" panose="02040503050406030204" pitchFamily="18" charset="0"/>
            </a:endParaRPr>
          </a:p>
        </p:txBody>
      </p:sp>
      <p:pic>
        <p:nvPicPr>
          <p:cNvPr id="36872" name="Picture 8">
            <a:hlinkClick r:id="rId3" action="ppaction://hlinkfile"/>
          </p:cNvPr>
          <p:cNvPicPr>
            <a:picLocks noChangeAspect="1" noChangeArrowheads="1"/>
          </p:cNvPicPr>
          <p:nvPr/>
        </p:nvPicPr>
        <p:blipFill>
          <a:blip r:embed="rId4"/>
          <a:srcRect/>
          <a:stretch>
            <a:fillRect/>
          </a:stretch>
        </p:blipFill>
        <p:spPr bwMode="auto">
          <a:xfrm>
            <a:off x="838200" y="1458913"/>
            <a:ext cx="62484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029"/>
          <p:cNvSpPr txBox="1">
            <a:spLocks noChangeArrowheads="1"/>
          </p:cNvSpPr>
          <p:nvPr/>
        </p:nvSpPr>
        <p:spPr bwMode="auto">
          <a:xfrm>
            <a:off x="550863" y="263525"/>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Cambria" panose="02040503050406030204" pitchFamily="18" charset="0"/>
              </a:rPr>
              <a:t>FSMs driving robots...</a:t>
            </a:r>
          </a:p>
        </p:txBody>
      </p:sp>
      <p:sp>
        <p:nvSpPr>
          <p:cNvPr id="38915" name="Text Box 1067"/>
          <p:cNvSpPr txBox="1">
            <a:spLocks noChangeArrowheads="1"/>
          </p:cNvSpPr>
          <p:nvPr/>
        </p:nvSpPr>
        <p:spPr bwMode="auto">
          <a:xfrm>
            <a:off x="7004050" y="4945063"/>
            <a:ext cx="1676400"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dirty="0">
                <a:latin typeface="Cambria" panose="02040503050406030204" pitchFamily="18" charset="0"/>
              </a:rPr>
              <a:t>MIT's car, </a:t>
            </a:r>
            <a:r>
              <a:rPr lang="en-US" altLang="en-US" dirty="0" err="1">
                <a:latin typeface="Cambria" panose="02040503050406030204" pitchFamily="18" charset="0"/>
              </a:rPr>
              <a:t>Talos</a:t>
            </a:r>
            <a:r>
              <a:rPr lang="en-US" altLang="en-US" dirty="0">
                <a:latin typeface="Cambria" panose="02040503050406030204" pitchFamily="18" charset="0"/>
              </a:rPr>
              <a:t> </a:t>
            </a:r>
            <a:r>
              <a:rPr lang="en-US" altLang="en-US" dirty="0" smtClean="0">
                <a:latin typeface="Cambria" panose="02040503050406030204" pitchFamily="18" charset="0"/>
              </a:rPr>
              <a:t>- </a:t>
            </a:r>
            <a:r>
              <a:rPr lang="en-US" altLang="en-US" b="1" i="1" dirty="0" smtClean="0">
                <a:latin typeface="Cambria" panose="02040503050406030204" pitchFamily="18" charset="0"/>
              </a:rPr>
              <a:t>and </a:t>
            </a:r>
            <a:r>
              <a:rPr lang="en-US" altLang="en-US" b="1" i="1" dirty="0">
                <a:latin typeface="Cambria" panose="02040503050406030204" pitchFamily="18" charset="0"/>
              </a:rPr>
              <a:t>its sensor suite</a:t>
            </a:r>
          </a:p>
        </p:txBody>
      </p:sp>
      <p:pic>
        <p:nvPicPr>
          <p:cNvPr id="37896" name="Picture 8">
            <a:hlinkClick r:id="rId3" action="ppaction://hlinkfile"/>
          </p:cNvPr>
          <p:cNvPicPr>
            <a:picLocks noChangeAspect="1" noChangeArrowheads="1"/>
          </p:cNvPicPr>
          <p:nvPr/>
        </p:nvPicPr>
        <p:blipFill>
          <a:blip r:embed="rId4"/>
          <a:srcRect/>
          <a:stretch>
            <a:fillRect/>
          </a:stretch>
        </p:blipFill>
        <p:spPr bwMode="auto">
          <a:xfrm>
            <a:off x="457200" y="1600200"/>
            <a:ext cx="62484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ounded Rectangle 8"/>
          <p:cNvSpPr>
            <a:spLocks noChangeArrowheads="1"/>
          </p:cNvSpPr>
          <p:nvPr/>
        </p:nvSpPr>
        <p:spPr bwMode="auto">
          <a:xfrm>
            <a:off x="1106905" y="4495800"/>
            <a:ext cx="7058024" cy="1219200"/>
          </a:xfrm>
          <a:prstGeom prst="roundRect">
            <a:avLst>
              <a:gd name="adj" fmla="val 16667"/>
            </a:avLst>
          </a:prstGeom>
          <a:solidFill>
            <a:srgbClr val="CCECFF"/>
          </a:solidFill>
          <a:ln>
            <a:noFill/>
          </a:ln>
          <a:extLs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9939" name="Text Box 1030"/>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Cambria" panose="02040503050406030204" pitchFamily="18" charset="0"/>
              </a:rPr>
              <a:t>State-machine </a:t>
            </a:r>
            <a:r>
              <a:rPr lang="en-US" altLang="en-US" sz="4400" i="1">
                <a:latin typeface="Cambria" panose="02040503050406030204" pitchFamily="18" charset="0"/>
              </a:rPr>
              <a:t>limits</a:t>
            </a:r>
            <a:r>
              <a:rPr lang="en-US" altLang="en-US" sz="4400">
                <a:latin typeface="Cambria" panose="02040503050406030204" pitchFamily="18" charset="0"/>
              </a:rPr>
              <a:t>?</a:t>
            </a:r>
          </a:p>
        </p:txBody>
      </p:sp>
      <p:sp>
        <p:nvSpPr>
          <p:cNvPr id="39940" name="Text Box 1038"/>
          <p:cNvSpPr txBox="1">
            <a:spLocks noChangeArrowheads="1"/>
          </p:cNvSpPr>
          <p:nvPr/>
        </p:nvSpPr>
        <p:spPr bwMode="auto">
          <a:xfrm>
            <a:off x="754063" y="1603375"/>
            <a:ext cx="7543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800" dirty="0">
                <a:latin typeface="Cambria" panose="02040503050406030204" pitchFamily="18" charset="0"/>
              </a:rPr>
              <a:t>Are there limits to what FSMs can do?</a:t>
            </a:r>
          </a:p>
        </p:txBody>
      </p:sp>
      <p:sp>
        <p:nvSpPr>
          <p:cNvPr id="39941" name="Rectangle 18"/>
          <p:cNvSpPr>
            <a:spLocks noChangeArrowheads="1"/>
          </p:cNvSpPr>
          <p:nvPr/>
        </p:nvSpPr>
        <p:spPr bwMode="auto">
          <a:xfrm>
            <a:off x="1371600" y="4648200"/>
            <a:ext cx="670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700" dirty="0" smtClean="0">
                <a:latin typeface="Cambria" panose="02040503050406030204" pitchFamily="18" charset="0"/>
              </a:rPr>
              <a:t>But are </a:t>
            </a:r>
            <a:r>
              <a:rPr lang="en-US" altLang="en-US" sz="2700" dirty="0">
                <a:latin typeface="Cambria" pitchFamily="18" charset="0"/>
              </a:rPr>
              <a:t>there any </a:t>
            </a:r>
            <a:r>
              <a:rPr lang="en-US" altLang="en-US" sz="2700" dirty="0">
                <a:solidFill>
                  <a:srgbClr val="0900FF"/>
                </a:solidFill>
                <a:latin typeface="Cambria" pitchFamily="18" charset="0"/>
              </a:rPr>
              <a:t>binary-string problems </a:t>
            </a:r>
            <a:r>
              <a:rPr lang="en-US" altLang="en-US" sz="2700" dirty="0">
                <a:latin typeface="Cambria" pitchFamily="18" charset="0"/>
              </a:rPr>
              <a:t>that FSMs can't solve?</a:t>
            </a:r>
          </a:p>
        </p:txBody>
      </p:sp>
      <p:sp>
        <p:nvSpPr>
          <p:cNvPr id="39942" name="Rectangle 18"/>
          <p:cNvSpPr>
            <a:spLocks noChangeArrowheads="1"/>
          </p:cNvSpPr>
          <p:nvPr/>
        </p:nvSpPr>
        <p:spPr bwMode="auto">
          <a:xfrm>
            <a:off x="3686175" y="3124200"/>
            <a:ext cx="451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800">
                <a:latin typeface="Calibri" pitchFamily="34" charset="0"/>
              </a:rPr>
              <a:t>they can't necessarily </a:t>
            </a:r>
            <a:r>
              <a:rPr lang="en-US" altLang="en-US" sz="1800">
                <a:solidFill>
                  <a:srgbClr val="C00000"/>
                </a:solidFill>
                <a:latin typeface="Calibri" pitchFamily="34" charset="0"/>
              </a:rPr>
              <a:t>drive safely...</a:t>
            </a:r>
          </a:p>
        </p:txBody>
      </p:sp>
      <p:grpSp>
        <p:nvGrpSpPr>
          <p:cNvPr id="39943" name="Group 1070"/>
          <p:cNvGrpSpPr>
            <a:grpSpLocks/>
          </p:cNvGrpSpPr>
          <p:nvPr/>
        </p:nvGrpSpPr>
        <p:grpSpPr bwMode="auto">
          <a:xfrm>
            <a:off x="8229600" y="3276600"/>
            <a:ext cx="609600" cy="685800"/>
            <a:chOff x="2928" y="1051"/>
            <a:chExt cx="840" cy="957"/>
          </a:xfrm>
        </p:grpSpPr>
        <p:sp>
          <p:nvSpPr>
            <p:cNvPr id="39944" name="Freeform 1071"/>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9945" name="Oval 107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9946" name="Oval 107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9947" name="Oval 107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9948" name="Oval 107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9949" name="Oval 107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9950" name="Oval 107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9951" name="Oval 107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9952" name="AutoShape 107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9953" name="Freeform 108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9954" name="Freeform 108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9955" name="Freeform 108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9956" name="Freeform 108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030"/>
          <p:cNvSpPr txBox="1">
            <a:spLocks noChangeArrowheads="1"/>
          </p:cNvSpPr>
          <p:nvPr/>
        </p:nvSpPr>
        <p:spPr bwMode="auto">
          <a:xfrm>
            <a:off x="474663" y="230188"/>
            <a:ext cx="63833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State-machine </a:t>
            </a:r>
            <a:r>
              <a:rPr lang="en-US" altLang="en-US" sz="4400" i="1" dirty="0">
                <a:latin typeface="Cambria" panose="02040503050406030204" pitchFamily="18" charset="0"/>
              </a:rPr>
              <a:t>limits</a:t>
            </a:r>
            <a:r>
              <a:rPr lang="en-US" altLang="en-US" sz="4400" dirty="0">
                <a:latin typeface="Cambria" panose="02040503050406030204" pitchFamily="18" charset="0"/>
              </a:rPr>
              <a:t>?</a:t>
            </a:r>
          </a:p>
        </p:txBody>
      </p:sp>
      <p:sp>
        <p:nvSpPr>
          <p:cNvPr id="40964" name="Text Box 1032"/>
          <p:cNvSpPr txBox="1">
            <a:spLocks noChangeArrowheads="1"/>
          </p:cNvSpPr>
          <p:nvPr/>
        </p:nvSpPr>
        <p:spPr bwMode="auto">
          <a:xfrm>
            <a:off x="762000" y="5562600"/>
            <a:ext cx="5791200" cy="738664"/>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100" dirty="0">
                <a:latin typeface="Cambria" panose="02040503050406030204" pitchFamily="18" charset="0"/>
              </a:rPr>
              <a:t>Let's build a FSM that accepts bit strings with the </a:t>
            </a:r>
            <a:r>
              <a:rPr lang="en-US" altLang="en-US" sz="2100" b="1" dirty="0">
                <a:solidFill>
                  <a:srgbClr val="CC3300"/>
                </a:solidFill>
                <a:latin typeface="Cambria" panose="02040503050406030204" pitchFamily="18" charset="0"/>
              </a:rPr>
              <a:t>SAME NUMBER of 0s as 1s</a:t>
            </a:r>
            <a:endParaRPr lang="en-US" altLang="en-US" sz="2100" dirty="0">
              <a:solidFill>
                <a:srgbClr val="CC3300"/>
              </a:solidFill>
              <a:latin typeface="Cambria" panose="02040503050406030204" pitchFamily="18" charset="0"/>
            </a:endParaRPr>
          </a:p>
        </p:txBody>
      </p:sp>
      <p:sp>
        <p:nvSpPr>
          <p:cNvPr id="3" name="TextBox 2"/>
          <p:cNvSpPr txBox="1"/>
          <p:nvPr/>
        </p:nvSpPr>
        <p:spPr>
          <a:xfrm>
            <a:off x="7391400" y="1055132"/>
            <a:ext cx="1447800" cy="461665"/>
          </a:xfrm>
          <a:prstGeom prst="rect">
            <a:avLst/>
          </a:prstGeom>
          <a:noFill/>
        </p:spPr>
        <p:txBody>
          <a:bodyPr wrap="square" rtlCol="0">
            <a:spAutoFit/>
          </a:bodyPr>
          <a:lstStyle/>
          <a:p>
            <a:r>
              <a:rPr lang="en-US" dirty="0" smtClean="0">
                <a:latin typeface="Calibri" panose="020F0502020204030204" pitchFamily="34" charset="0"/>
              </a:rPr>
              <a:t>011001</a:t>
            </a:r>
            <a:endParaRPr lang="en-US" dirty="0">
              <a:latin typeface="Calibri" panose="020F0502020204030204" pitchFamily="34" charset="0"/>
            </a:endParaRPr>
          </a:p>
        </p:txBody>
      </p:sp>
      <p:sp>
        <p:nvSpPr>
          <p:cNvPr id="6" name="TextBox 5"/>
          <p:cNvSpPr txBox="1"/>
          <p:nvPr/>
        </p:nvSpPr>
        <p:spPr>
          <a:xfrm>
            <a:off x="7391400" y="4255532"/>
            <a:ext cx="1066800" cy="461665"/>
          </a:xfrm>
          <a:prstGeom prst="rect">
            <a:avLst/>
          </a:prstGeom>
          <a:noFill/>
        </p:spPr>
        <p:txBody>
          <a:bodyPr wrap="square" rtlCol="0">
            <a:spAutoFit/>
          </a:bodyPr>
          <a:lstStyle/>
          <a:p>
            <a:r>
              <a:rPr lang="en-US" dirty="0" smtClean="0">
                <a:latin typeface="Calibri" panose="020F0502020204030204" pitchFamily="34" charset="0"/>
              </a:rPr>
              <a:t>01100</a:t>
            </a:r>
            <a:endParaRPr lang="en-US" dirty="0">
              <a:latin typeface="Calibri" panose="020F0502020204030204" pitchFamily="34" charset="0"/>
            </a:endParaRPr>
          </a:p>
        </p:txBody>
      </p:sp>
      <p:sp>
        <p:nvSpPr>
          <p:cNvPr id="7" name="TextBox 6"/>
          <p:cNvSpPr txBox="1"/>
          <p:nvPr/>
        </p:nvSpPr>
        <p:spPr>
          <a:xfrm>
            <a:off x="7391400" y="1503249"/>
            <a:ext cx="1447800" cy="461665"/>
          </a:xfrm>
          <a:prstGeom prst="rect">
            <a:avLst/>
          </a:prstGeom>
          <a:noFill/>
        </p:spPr>
        <p:txBody>
          <a:bodyPr wrap="square" rtlCol="0">
            <a:spAutoFit/>
          </a:bodyPr>
          <a:lstStyle/>
          <a:p>
            <a:r>
              <a:rPr lang="en-US" dirty="0" smtClean="0">
                <a:latin typeface="Calibri" panose="020F0502020204030204" pitchFamily="34" charset="0"/>
              </a:rPr>
              <a:t>0110</a:t>
            </a:r>
            <a:endParaRPr lang="en-US" dirty="0">
              <a:latin typeface="Calibri" panose="020F0502020204030204" pitchFamily="34" charset="0"/>
            </a:endParaRPr>
          </a:p>
        </p:txBody>
      </p:sp>
      <p:sp>
        <p:nvSpPr>
          <p:cNvPr id="8" name="TextBox 7"/>
          <p:cNvSpPr txBox="1"/>
          <p:nvPr/>
        </p:nvSpPr>
        <p:spPr>
          <a:xfrm>
            <a:off x="7391400" y="4703649"/>
            <a:ext cx="1066800" cy="461665"/>
          </a:xfrm>
          <a:prstGeom prst="rect">
            <a:avLst/>
          </a:prstGeom>
          <a:noFill/>
        </p:spPr>
        <p:txBody>
          <a:bodyPr wrap="square" rtlCol="0">
            <a:spAutoFit/>
          </a:bodyPr>
          <a:lstStyle/>
          <a:p>
            <a:r>
              <a:rPr lang="en-US" dirty="0" smtClean="0">
                <a:latin typeface="Calibri" panose="020F0502020204030204" pitchFamily="34" charset="0"/>
              </a:rPr>
              <a:t>01110</a:t>
            </a:r>
            <a:endParaRPr lang="en-US" dirty="0">
              <a:latin typeface="Calibri" panose="020F0502020204030204" pitchFamily="34" charset="0"/>
            </a:endParaRPr>
          </a:p>
        </p:txBody>
      </p:sp>
      <p:sp>
        <p:nvSpPr>
          <p:cNvPr id="9" name="TextBox 8"/>
          <p:cNvSpPr txBox="1"/>
          <p:nvPr/>
        </p:nvSpPr>
        <p:spPr>
          <a:xfrm>
            <a:off x="7199744" y="685800"/>
            <a:ext cx="1447800" cy="369332"/>
          </a:xfrm>
          <a:prstGeom prst="rect">
            <a:avLst/>
          </a:prstGeom>
          <a:noFill/>
        </p:spPr>
        <p:txBody>
          <a:bodyPr wrap="square" rtlCol="0">
            <a:spAutoFit/>
          </a:bodyPr>
          <a:lstStyle/>
          <a:p>
            <a:pPr algn="ctr"/>
            <a:r>
              <a:rPr lang="en-US" sz="1800" i="1" dirty="0" smtClean="0">
                <a:latin typeface="Calibri" panose="020F0502020204030204" pitchFamily="34" charset="0"/>
              </a:rPr>
              <a:t>accepted</a:t>
            </a:r>
            <a:endParaRPr lang="en-US" sz="1800" i="1" dirty="0">
              <a:latin typeface="Calibri" panose="020F0502020204030204" pitchFamily="34" charset="0"/>
            </a:endParaRPr>
          </a:p>
        </p:txBody>
      </p:sp>
      <p:sp>
        <p:nvSpPr>
          <p:cNvPr id="10" name="TextBox 9"/>
          <p:cNvSpPr txBox="1"/>
          <p:nvPr/>
        </p:nvSpPr>
        <p:spPr>
          <a:xfrm>
            <a:off x="7324436" y="3881582"/>
            <a:ext cx="1066800" cy="369332"/>
          </a:xfrm>
          <a:prstGeom prst="rect">
            <a:avLst/>
          </a:prstGeom>
          <a:noFill/>
        </p:spPr>
        <p:txBody>
          <a:bodyPr wrap="square" rtlCol="0">
            <a:spAutoFit/>
          </a:bodyPr>
          <a:lstStyle/>
          <a:p>
            <a:pPr algn="ctr"/>
            <a:r>
              <a:rPr lang="en-US" sz="1800" i="1" dirty="0" smtClean="0">
                <a:latin typeface="Calibri" panose="020F0502020204030204" pitchFamily="34" charset="0"/>
              </a:rPr>
              <a:t>rejected</a:t>
            </a:r>
            <a:endParaRPr lang="en-US" sz="1800" i="1" dirty="0">
              <a:latin typeface="Calibri" panose="020F0502020204030204" pitchFamily="34" charset="0"/>
            </a:endParaRPr>
          </a:p>
        </p:txBody>
      </p:sp>
      <p:sp>
        <p:nvSpPr>
          <p:cNvPr id="11" name="TextBox 10"/>
          <p:cNvSpPr txBox="1"/>
          <p:nvPr/>
        </p:nvSpPr>
        <p:spPr>
          <a:xfrm>
            <a:off x="7391400" y="1969532"/>
            <a:ext cx="1447800" cy="461665"/>
          </a:xfrm>
          <a:prstGeom prst="rect">
            <a:avLst/>
          </a:prstGeom>
          <a:noFill/>
        </p:spPr>
        <p:txBody>
          <a:bodyPr wrap="square" rtlCol="0">
            <a:spAutoFit/>
          </a:bodyPr>
          <a:lstStyle/>
          <a:p>
            <a:r>
              <a:rPr lang="en-US" dirty="0" smtClean="0">
                <a:latin typeface="Calibri" panose="020F0502020204030204" pitchFamily="34" charset="0"/>
              </a:rPr>
              <a:t>10</a:t>
            </a:r>
            <a:endParaRPr lang="en-US" dirty="0">
              <a:latin typeface="Calibri" panose="020F0502020204030204" pitchFamily="34" charset="0"/>
            </a:endParaRPr>
          </a:p>
        </p:txBody>
      </p:sp>
      <p:sp>
        <p:nvSpPr>
          <p:cNvPr id="12" name="TextBox 11"/>
          <p:cNvSpPr txBox="1"/>
          <p:nvPr/>
        </p:nvSpPr>
        <p:spPr>
          <a:xfrm>
            <a:off x="7391400" y="5169932"/>
            <a:ext cx="1066800" cy="461665"/>
          </a:xfrm>
          <a:prstGeom prst="rect">
            <a:avLst/>
          </a:prstGeom>
          <a:noFill/>
        </p:spPr>
        <p:txBody>
          <a:bodyPr wrap="square" rtlCol="0">
            <a:spAutoFit/>
          </a:bodyPr>
          <a:lstStyle/>
          <a:p>
            <a:r>
              <a:rPr lang="en-US" dirty="0" smtClean="0">
                <a:latin typeface="Calibri" panose="020F0502020204030204" pitchFamily="34" charset="0"/>
              </a:rPr>
              <a:t>0100</a:t>
            </a:r>
            <a:endParaRPr lang="en-US" dirty="0">
              <a:latin typeface="Calibri" panose="020F0502020204030204" pitchFamily="34" charset="0"/>
            </a:endParaRPr>
          </a:p>
        </p:txBody>
      </p:sp>
      <p:sp>
        <p:nvSpPr>
          <p:cNvPr id="13" name="TextBox 12"/>
          <p:cNvSpPr txBox="1"/>
          <p:nvPr/>
        </p:nvSpPr>
        <p:spPr>
          <a:xfrm>
            <a:off x="7391400" y="2426732"/>
            <a:ext cx="1447800" cy="461665"/>
          </a:xfrm>
          <a:prstGeom prst="rect">
            <a:avLst/>
          </a:prstGeom>
          <a:noFill/>
        </p:spPr>
        <p:txBody>
          <a:bodyPr wrap="square" rtlCol="0">
            <a:spAutoFit/>
          </a:bodyPr>
          <a:lstStyle/>
          <a:p>
            <a:r>
              <a:rPr lang="en-US" dirty="0" smtClean="0">
                <a:latin typeface="Symbol" panose="05050102010706020507" pitchFamily="18" charset="2"/>
              </a:rPr>
              <a:t>l</a:t>
            </a:r>
            <a:endParaRPr lang="en-US" dirty="0">
              <a:latin typeface="Symbol" panose="05050102010706020507" pitchFamily="18" charset="2"/>
            </a:endParaRPr>
          </a:p>
        </p:txBody>
      </p:sp>
      <p:sp>
        <p:nvSpPr>
          <p:cNvPr id="14" name="TextBox 13"/>
          <p:cNvSpPr txBox="1"/>
          <p:nvPr/>
        </p:nvSpPr>
        <p:spPr>
          <a:xfrm>
            <a:off x="7391400" y="5627132"/>
            <a:ext cx="1066800" cy="461665"/>
          </a:xfrm>
          <a:prstGeom prst="rect">
            <a:avLst/>
          </a:prstGeom>
          <a:noFill/>
        </p:spPr>
        <p:txBody>
          <a:bodyPr wrap="square" rtlCol="0">
            <a:spAutoFit/>
          </a:bodyPr>
          <a:lstStyle/>
          <a:p>
            <a:r>
              <a:rPr lang="en-US" dirty="0" smtClean="0">
                <a:latin typeface="Calibri" panose="020F0502020204030204" pitchFamily="34" charset="0"/>
              </a:rPr>
              <a:t>000</a:t>
            </a:r>
            <a:endParaRPr lang="en-US" dirty="0">
              <a:latin typeface="Calibri" panose="020F0502020204030204" pitchFamily="34" charset="0"/>
            </a:endParaRPr>
          </a:p>
        </p:txBody>
      </p:sp>
      <p:sp>
        <p:nvSpPr>
          <p:cNvPr id="15" name="Rectangle 18"/>
          <p:cNvSpPr>
            <a:spLocks noChangeArrowheads="1"/>
          </p:cNvSpPr>
          <p:nvPr/>
        </p:nvSpPr>
        <p:spPr bwMode="auto">
          <a:xfrm>
            <a:off x="6858000" y="2964597"/>
            <a:ext cx="18002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a:latin typeface="Calibri" pitchFamily="34" charset="0"/>
              </a:rPr>
              <a:t>this last </a:t>
            </a:r>
            <a:r>
              <a:rPr lang="en-US" altLang="en-US" sz="1200">
                <a:latin typeface="Calibri" pitchFamily="34" charset="0"/>
              </a:rPr>
              <a:t>string is </a:t>
            </a:r>
            <a:r>
              <a:rPr lang="en-US" altLang="en-US" sz="1200" i="1">
                <a:latin typeface="Calibri" pitchFamily="34" charset="0"/>
              </a:rPr>
              <a:t>empty</a:t>
            </a:r>
            <a:endParaRPr lang="en-US" altLang="en-US" sz="1200">
              <a:solidFill>
                <a:srgbClr val="C00000"/>
              </a:solidFill>
              <a:latin typeface="Calibri" pitchFamily="34" charset="0"/>
            </a:endParaRPr>
          </a:p>
        </p:txBody>
      </p:sp>
      <p:grpSp>
        <p:nvGrpSpPr>
          <p:cNvPr id="16" name="Group 1070"/>
          <p:cNvGrpSpPr>
            <a:grpSpLocks/>
          </p:cNvGrpSpPr>
          <p:nvPr/>
        </p:nvGrpSpPr>
        <p:grpSpPr bwMode="auto">
          <a:xfrm>
            <a:off x="8610600" y="3040797"/>
            <a:ext cx="304800" cy="381000"/>
            <a:chOff x="2928" y="1051"/>
            <a:chExt cx="840" cy="957"/>
          </a:xfrm>
        </p:grpSpPr>
        <p:sp>
          <p:nvSpPr>
            <p:cNvPr id="17" name="Freeform 1071"/>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8" name="Oval 107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 name="Oval 107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0" name="Oval 107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 name="Oval 107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2" name="Oval 107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 name="Oval 107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4" name="Oval 107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5" name="AutoShape 107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6" name="Freeform 108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 name="Freeform 108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8" name="Freeform 108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9" name="Freeform 108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25261873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514600" y="5045995"/>
            <a:ext cx="3657600" cy="523875"/>
          </a:xfrm>
          <a:prstGeom prst="roundRect">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
        <p:nvSpPr>
          <p:cNvPr id="41986" name="Text Box 1030"/>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smtClean="0">
                <a:latin typeface="Cambria" panose="02040503050406030204" pitchFamily="18" charset="0"/>
              </a:rPr>
              <a:t>State-machines </a:t>
            </a:r>
            <a:r>
              <a:rPr lang="en-US" altLang="en-US" sz="4400" u="sng" dirty="0" smtClean="0">
                <a:latin typeface="Cambria" panose="02040503050406030204" pitchFamily="18" charset="0"/>
              </a:rPr>
              <a:t>are</a:t>
            </a:r>
            <a:r>
              <a:rPr lang="en-US" altLang="en-US" sz="4400" dirty="0" smtClean="0">
                <a:latin typeface="Cambria" panose="02040503050406030204" pitchFamily="18" charset="0"/>
              </a:rPr>
              <a:t> limited.</a:t>
            </a:r>
            <a:endParaRPr lang="en-US" altLang="en-US" sz="4400" dirty="0">
              <a:latin typeface="Cambria" panose="02040503050406030204" pitchFamily="18" charset="0"/>
            </a:endParaRPr>
          </a:p>
        </p:txBody>
      </p:sp>
      <p:sp>
        <p:nvSpPr>
          <p:cNvPr id="41988" name="Text Box 1038"/>
          <p:cNvSpPr txBox="1">
            <a:spLocks noChangeArrowheads="1"/>
          </p:cNvSpPr>
          <p:nvPr/>
        </p:nvSpPr>
        <p:spPr bwMode="auto">
          <a:xfrm>
            <a:off x="704850" y="50339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800" dirty="0">
                <a:latin typeface="Cambria" panose="02040503050406030204" pitchFamily="18" charset="0"/>
              </a:rPr>
              <a:t>We need a </a:t>
            </a:r>
            <a:r>
              <a:rPr lang="en-US" altLang="en-US" sz="2800" b="1" dirty="0">
                <a:latin typeface="Cambria" panose="02040503050406030204" pitchFamily="18" charset="0"/>
              </a:rPr>
              <a:t>more powerful model </a:t>
            </a:r>
            <a:r>
              <a:rPr lang="en-US" altLang="en-US" sz="2800" dirty="0">
                <a:latin typeface="Cambria" panose="02040503050406030204" pitchFamily="18" charset="0"/>
              </a:rPr>
              <a:t>than FSMs...</a:t>
            </a:r>
          </a:p>
        </p:txBody>
      </p:sp>
      <p:sp>
        <p:nvSpPr>
          <p:cNvPr id="41989" name="Rectangle 18"/>
          <p:cNvSpPr>
            <a:spLocks noChangeArrowheads="1"/>
          </p:cNvSpPr>
          <p:nvPr/>
        </p:nvSpPr>
        <p:spPr bwMode="auto">
          <a:xfrm>
            <a:off x="1822450" y="1828800"/>
            <a:ext cx="53086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3600" b="1" i="1" dirty="0">
                <a:solidFill>
                  <a:srgbClr val="C00000"/>
                </a:solidFill>
                <a:latin typeface="Cambria" pitchFamily="18" charset="0"/>
              </a:rPr>
              <a:t>FSMs can't count </a:t>
            </a:r>
          </a:p>
          <a:p>
            <a:pPr algn="ctr"/>
            <a:r>
              <a:rPr lang="en-US" altLang="en-US" sz="2700" dirty="0" smtClean="0">
                <a:latin typeface="Cambria" pitchFamily="18" charset="0"/>
              </a:rPr>
              <a:t>at least </a:t>
            </a:r>
            <a:r>
              <a:rPr lang="en-US" altLang="en-US" sz="2700" dirty="0">
                <a:latin typeface="Cambria" pitchFamily="18" charset="0"/>
              </a:rPr>
              <a:t>not arbitrarily high</a:t>
            </a:r>
            <a:r>
              <a:rPr lang="en-US" altLang="en-US" sz="2700" dirty="0" smtClean="0">
                <a:latin typeface="Cambria" pitchFamily="18" charset="0"/>
              </a:rPr>
              <a:t>...</a:t>
            </a:r>
            <a:endParaRPr lang="en-US" altLang="en-US" sz="2700" dirty="0">
              <a:latin typeface="Cambria" pitchFamily="18" charset="0"/>
            </a:endParaRPr>
          </a:p>
        </p:txBody>
      </p:sp>
      <p:sp>
        <p:nvSpPr>
          <p:cNvPr id="41990" name="Rectangle 12"/>
          <p:cNvSpPr>
            <a:spLocks noChangeArrowheads="1"/>
          </p:cNvSpPr>
          <p:nvPr/>
        </p:nvSpPr>
        <p:spPr bwMode="auto">
          <a:xfrm>
            <a:off x="5127625" y="5791200"/>
            <a:ext cx="3482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i="1" dirty="0">
                <a:latin typeface="Cambria" panose="02040503050406030204" pitchFamily="18" charset="0"/>
              </a:rPr>
              <a:t>What do we need to add?</a:t>
            </a:r>
          </a:p>
        </p:txBody>
      </p:sp>
      <p:cxnSp>
        <p:nvCxnSpPr>
          <p:cNvPr id="41991" name="Straight Connector 10"/>
          <p:cNvCxnSpPr>
            <a:cxnSpLocks noChangeShapeType="1"/>
          </p:cNvCxnSpPr>
          <p:nvPr/>
        </p:nvCxnSpPr>
        <p:spPr bwMode="auto">
          <a:xfrm>
            <a:off x="685800" y="4114800"/>
            <a:ext cx="7924800" cy="0"/>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3" name="Right Arrow 2"/>
          <p:cNvSpPr/>
          <p:nvPr/>
        </p:nvSpPr>
        <p:spPr bwMode="auto">
          <a:xfrm>
            <a:off x="8534400" y="5867400"/>
            <a:ext cx="381000" cy="381000"/>
          </a:xfrm>
          <a:prstGeom prst="rightArrow">
            <a:avLst/>
          </a:prstGeom>
          <a:solidFill>
            <a:srgbClr val="CCFFCC"/>
          </a:solidFill>
          <a:ln w="9525"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6"/>
          <p:cNvSpPr txBox="1">
            <a:spLocks noChangeArrowheads="1"/>
          </p:cNvSpPr>
          <p:nvPr/>
        </p:nvSpPr>
        <p:spPr bwMode="auto">
          <a:xfrm>
            <a:off x="1042988" y="152400"/>
            <a:ext cx="6934200" cy="738188"/>
          </a:xfrm>
          <a:prstGeom prst="rect">
            <a:avLst/>
          </a:prstGeom>
          <a:noFill/>
          <a:ln>
            <a:noFill/>
          </a:ln>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latin typeface="Calibri" pitchFamily="34" charset="0"/>
              </a:rPr>
              <a:t>Thursday:   </a:t>
            </a:r>
            <a:r>
              <a:rPr lang="en-US" altLang="en-US" sz="4200" b="1" dirty="0">
                <a:solidFill>
                  <a:srgbClr val="06A407"/>
                </a:solidFill>
                <a:latin typeface="Calibri" pitchFamily="34" charset="0"/>
              </a:rPr>
              <a:t>Turing Machines</a:t>
            </a:r>
          </a:p>
        </p:txBody>
      </p:sp>
      <p:pic>
        <p:nvPicPr>
          <p:cNvPr id="43011" name="Picture 21" descr="http://web.mit.edu/manoli/turing/www/tur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251" y="990600"/>
            <a:ext cx="5819775" cy="23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Rectangle 21"/>
          <p:cNvSpPr>
            <a:spLocks noChangeArrowheads="1"/>
          </p:cNvSpPr>
          <p:nvPr/>
        </p:nvSpPr>
        <p:spPr bwMode="auto">
          <a:xfrm>
            <a:off x="5422900" y="3221161"/>
            <a:ext cx="349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i="1" dirty="0">
                <a:latin typeface="Calibri" pitchFamily="34" charset="0"/>
              </a:rPr>
              <a:t>state machines + </a:t>
            </a:r>
            <a:r>
              <a:rPr lang="en-US" altLang="en-US" b="1" i="1" dirty="0">
                <a:solidFill>
                  <a:srgbClr val="06A407"/>
                </a:solidFill>
                <a:latin typeface="Calibri" pitchFamily="34" charset="0"/>
              </a:rPr>
              <a:t>memory</a:t>
            </a:r>
            <a:r>
              <a:rPr lang="en-US" altLang="en-US" i="1" dirty="0">
                <a:solidFill>
                  <a:srgbClr val="06A407"/>
                </a:solidFill>
                <a:latin typeface="Calibri" pitchFamily="34" charset="0"/>
              </a:rPr>
              <a:t>!</a:t>
            </a:r>
            <a:endParaRPr lang="en-US" altLang="en-US" dirty="0"/>
          </a:p>
        </p:txBody>
      </p:sp>
      <p:sp>
        <p:nvSpPr>
          <p:cNvPr id="2" name="TextBox 1"/>
          <p:cNvSpPr txBox="1"/>
          <p:nvPr/>
        </p:nvSpPr>
        <p:spPr>
          <a:xfrm rot="21177240">
            <a:off x="188389" y="4034718"/>
            <a:ext cx="2466975" cy="738664"/>
          </a:xfrm>
          <a:prstGeom prst="rect">
            <a:avLst/>
          </a:prstGeom>
          <a:solidFill>
            <a:srgbClr val="CCECFF"/>
          </a:solidFill>
        </p:spPr>
        <p:txBody>
          <a:bodyPr wrap="square" rtlCol="0">
            <a:spAutoFit/>
          </a:bodyPr>
          <a:lstStyle/>
          <a:p>
            <a:pPr algn="ctr"/>
            <a:r>
              <a:rPr lang="en-US" sz="2100" dirty="0" smtClean="0">
                <a:solidFill>
                  <a:srgbClr val="0900FF"/>
                </a:solidFill>
                <a:latin typeface="Cambria" panose="02040503050406030204" pitchFamily="18" charset="0"/>
              </a:rPr>
              <a:t>Lab!  </a:t>
            </a:r>
            <a:r>
              <a:rPr lang="en-US" sz="2100" dirty="0" smtClean="0">
                <a:latin typeface="Cambria" panose="02040503050406030204" pitchFamily="18" charset="0"/>
              </a:rPr>
              <a:t>Work on FSMs or final projects…</a:t>
            </a:r>
            <a:endParaRPr lang="en-US" sz="2100" dirty="0">
              <a:latin typeface="Cambria" panose="02040503050406030204" pitchFamily="18" charset="0"/>
            </a:endParaRPr>
          </a:p>
        </p:txBody>
      </p:sp>
      <p:sp>
        <p:nvSpPr>
          <p:cNvPr id="3" name="Up Arrow 2"/>
          <p:cNvSpPr/>
          <p:nvPr/>
        </p:nvSpPr>
        <p:spPr bwMode="auto">
          <a:xfrm>
            <a:off x="7885110" y="3683123"/>
            <a:ext cx="609600" cy="804719"/>
          </a:xfrm>
          <a:prstGeom prst="upArrow">
            <a:avLst/>
          </a:prstGeom>
          <a:solidFill>
            <a:srgbClr val="CCFFCC"/>
          </a:solidFill>
          <a:ln w="9525" cap="flat" cmpd="sng" algn="ctr">
            <a:solidFill>
              <a:srgbClr val="06A40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
        <p:nvSpPr>
          <p:cNvPr id="4" name="Rounded Rectangle 3"/>
          <p:cNvSpPr/>
          <p:nvPr/>
        </p:nvSpPr>
        <p:spPr bwMode="auto">
          <a:xfrm>
            <a:off x="3499428" y="2600417"/>
            <a:ext cx="1272310" cy="212435"/>
          </a:xfrm>
          <a:prstGeom prst="roundRect">
            <a:avLst/>
          </a:prstGeom>
          <a:noFill/>
          <a:ln w="38100" cap="flat" cmpd="sng" algn="ctr">
            <a:solidFill>
              <a:srgbClr val="06A40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
        <p:nvSpPr>
          <p:cNvPr id="8" name="Up Arrow 7"/>
          <p:cNvSpPr/>
          <p:nvPr/>
        </p:nvSpPr>
        <p:spPr bwMode="auto">
          <a:xfrm rot="5400000">
            <a:off x="2701059" y="2304276"/>
            <a:ext cx="609600" cy="804719"/>
          </a:xfrm>
          <a:prstGeom prst="upArrow">
            <a:avLst/>
          </a:prstGeom>
          <a:solidFill>
            <a:srgbClr val="CCFFCC"/>
          </a:solidFill>
          <a:ln w="9525" cap="flat" cmpd="sng" algn="ctr">
            <a:solidFill>
              <a:srgbClr val="06A40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endParaRPr>
          </a:p>
        </p:txBody>
      </p:sp>
      <p:sp>
        <p:nvSpPr>
          <p:cNvPr id="9" name="TextBox 8"/>
          <p:cNvSpPr txBox="1"/>
          <p:nvPr/>
        </p:nvSpPr>
        <p:spPr>
          <a:xfrm>
            <a:off x="1981200" y="4953000"/>
            <a:ext cx="5042415" cy="1384995"/>
          </a:xfrm>
          <a:prstGeom prst="rect">
            <a:avLst/>
          </a:prstGeom>
          <a:solidFill>
            <a:srgbClr val="FFCC99"/>
          </a:solidFill>
        </p:spPr>
        <p:txBody>
          <a:bodyPr wrap="square" rtlCol="0">
            <a:spAutoFit/>
          </a:bodyPr>
          <a:lstStyle/>
          <a:p>
            <a:pPr algn="ctr"/>
            <a:r>
              <a:rPr lang="en-US" sz="2800" dirty="0" smtClean="0">
                <a:solidFill>
                  <a:srgbClr val="CC3300"/>
                </a:solidFill>
                <a:latin typeface="Cambria" panose="02040503050406030204" pitchFamily="18" charset="0"/>
              </a:rPr>
              <a:t>Wed. Lab</a:t>
            </a:r>
            <a:r>
              <a:rPr lang="en-US" sz="2800" dirty="0">
                <a:solidFill>
                  <a:srgbClr val="CC3300"/>
                </a:solidFill>
                <a:latin typeface="Cambria" panose="02040503050406030204" pitchFamily="18" charset="0"/>
              </a:rPr>
              <a:t> </a:t>
            </a:r>
            <a:r>
              <a:rPr lang="en-US" sz="2800" dirty="0" smtClean="0">
                <a:solidFill>
                  <a:srgbClr val="CC3300"/>
                </a:solidFill>
                <a:latin typeface="Cambria" panose="02040503050406030204" pitchFamily="18" charset="0"/>
              </a:rPr>
              <a:t>  </a:t>
            </a:r>
            <a:r>
              <a:rPr lang="en-US" sz="2800" b="1" dirty="0" smtClean="0">
                <a:latin typeface="Cambria" panose="02040503050406030204" pitchFamily="18" charset="0"/>
              </a:rPr>
              <a:t>Email me </a:t>
            </a:r>
            <a:r>
              <a:rPr lang="en-US" sz="2800" dirty="0" smtClean="0">
                <a:latin typeface="Cambria" panose="02040503050406030204" pitchFamily="18" charset="0"/>
              </a:rPr>
              <a:t>if you’d like to join the excr. parallel- programming lab Wed. eve.!</a:t>
            </a:r>
            <a:endParaRPr lang="en-US" sz="2800" dirty="0">
              <a:latin typeface="Cambria" panose="020405030504060302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84856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104274" y="121344"/>
            <a:ext cx="1535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latin typeface="Cambria" panose="02040503050406030204" pitchFamily="18" charset="0"/>
              </a:rPr>
              <a:t>Quiz!</a:t>
            </a:r>
            <a:endParaRPr lang="en-US" altLang="en-US" sz="4200" dirty="0">
              <a:latin typeface="Cambria" panose="02040503050406030204" pitchFamily="18" charset="0"/>
            </a:endParaRPr>
          </a:p>
        </p:txBody>
      </p:sp>
      <p:sp>
        <p:nvSpPr>
          <p:cNvPr id="21507" name="Text Box 6"/>
          <p:cNvSpPr txBox="1">
            <a:spLocks noChangeArrowheads="1"/>
          </p:cNvSpPr>
          <p:nvPr/>
        </p:nvSpPr>
        <p:spPr bwMode="auto">
          <a:xfrm>
            <a:off x="838199" y="2895600"/>
            <a:ext cx="3389313" cy="738664"/>
          </a:xfrm>
          <a:prstGeom prst="rect">
            <a:avLst/>
          </a:prstGeom>
          <a:solidFill>
            <a:srgbClr val="CCFFCC"/>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2100" dirty="0" smtClean="0">
                <a:latin typeface="Cambria" panose="02040503050406030204" pitchFamily="18" charset="0"/>
              </a:rPr>
              <a:t>List three different inputs that this FSM </a:t>
            </a:r>
            <a:r>
              <a:rPr lang="en-US" altLang="en-US" sz="2100" b="1" i="1" dirty="0" smtClean="0">
                <a:solidFill>
                  <a:srgbClr val="06A606"/>
                </a:solidFill>
                <a:latin typeface="Cambria" panose="02040503050406030204" pitchFamily="18" charset="0"/>
              </a:rPr>
              <a:t>accepts</a:t>
            </a:r>
            <a:r>
              <a:rPr lang="en-US" altLang="en-US" sz="2100" dirty="0">
                <a:latin typeface="Cambria" panose="02040503050406030204" pitchFamily="18" charset="0"/>
              </a:rPr>
              <a:t>:</a:t>
            </a:r>
          </a:p>
        </p:txBody>
      </p:sp>
      <p:sp>
        <p:nvSpPr>
          <p:cNvPr id="21508" name="Oval 7"/>
          <p:cNvSpPr>
            <a:spLocks noChangeArrowheads="1"/>
          </p:cNvSpPr>
          <p:nvPr/>
        </p:nvSpPr>
        <p:spPr bwMode="auto">
          <a:xfrm>
            <a:off x="2319338" y="142081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09" name="Text Box 8"/>
          <p:cNvSpPr txBox="1">
            <a:spLocks noChangeArrowheads="1"/>
          </p:cNvSpPr>
          <p:nvPr/>
        </p:nvSpPr>
        <p:spPr bwMode="auto">
          <a:xfrm>
            <a:off x="2451454" y="1591261"/>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s0</a:t>
            </a:r>
          </a:p>
        </p:txBody>
      </p:sp>
      <p:sp>
        <p:nvSpPr>
          <p:cNvPr id="21510" name="Oval 9"/>
          <p:cNvSpPr>
            <a:spLocks noChangeArrowheads="1"/>
          </p:cNvSpPr>
          <p:nvPr/>
        </p:nvSpPr>
        <p:spPr bwMode="auto">
          <a:xfrm>
            <a:off x="4273550" y="11842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1" name="Text Box 10"/>
          <p:cNvSpPr txBox="1">
            <a:spLocks noChangeArrowheads="1"/>
          </p:cNvSpPr>
          <p:nvPr/>
        </p:nvSpPr>
        <p:spPr bwMode="auto">
          <a:xfrm>
            <a:off x="4405666" y="1354723"/>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s1</a:t>
            </a:r>
          </a:p>
        </p:txBody>
      </p:sp>
      <p:sp>
        <p:nvSpPr>
          <p:cNvPr id="21512" name="Oval 11"/>
          <p:cNvSpPr>
            <a:spLocks noChangeArrowheads="1"/>
          </p:cNvSpPr>
          <p:nvPr/>
        </p:nvSpPr>
        <p:spPr bwMode="auto">
          <a:xfrm>
            <a:off x="4203700" y="11239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3" name="Text Box 12"/>
          <p:cNvSpPr txBox="1">
            <a:spLocks noChangeArrowheads="1"/>
          </p:cNvSpPr>
          <p:nvPr/>
        </p:nvSpPr>
        <p:spPr bwMode="auto">
          <a:xfrm>
            <a:off x="2667000" y="8239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21514" name="Text Box 13"/>
          <p:cNvSpPr txBox="1">
            <a:spLocks noChangeArrowheads="1"/>
          </p:cNvSpPr>
          <p:nvPr/>
        </p:nvSpPr>
        <p:spPr bwMode="auto">
          <a:xfrm>
            <a:off x="3409950" y="1223963"/>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21515" name="Freeform 15"/>
          <p:cNvSpPr>
            <a:spLocks/>
          </p:cNvSpPr>
          <p:nvPr/>
        </p:nvSpPr>
        <p:spPr bwMode="auto">
          <a:xfrm>
            <a:off x="2481263" y="947738"/>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6" name="Oval 17"/>
          <p:cNvSpPr>
            <a:spLocks noChangeArrowheads="1"/>
          </p:cNvSpPr>
          <p:nvPr/>
        </p:nvSpPr>
        <p:spPr bwMode="auto">
          <a:xfrm>
            <a:off x="2243138" y="13652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7" name="Line 18"/>
          <p:cNvSpPr>
            <a:spLocks noChangeShapeType="1"/>
          </p:cNvSpPr>
          <p:nvPr/>
        </p:nvSpPr>
        <p:spPr bwMode="auto">
          <a:xfrm flipV="1">
            <a:off x="3070225" y="1446213"/>
            <a:ext cx="1135063" cy="319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8" name="Oval 19"/>
          <p:cNvSpPr>
            <a:spLocks noChangeArrowheads="1"/>
          </p:cNvSpPr>
          <p:nvPr/>
        </p:nvSpPr>
        <p:spPr bwMode="auto">
          <a:xfrm>
            <a:off x="5910263" y="20732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9" name="Text Box 20"/>
          <p:cNvSpPr txBox="1">
            <a:spLocks noChangeArrowheads="1"/>
          </p:cNvSpPr>
          <p:nvPr/>
        </p:nvSpPr>
        <p:spPr bwMode="auto">
          <a:xfrm>
            <a:off x="6042379" y="2243723"/>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s2</a:t>
            </a:r>
          </a:p>
        </p:txBody>
      </p:sp>
      <p:sp>
        <p:nvSpPr>
          <p:cNvPr id="21520" name="Line 21"/>
          <p:cNvSpPr>
            <a:spLocks noChangeShapeType="1"/>
          </p:cNvSpPr>
          <p:nvPr/>
        </p:nvSpPr>
        <p:spPr bwMode="auto">
          <a:xfrm>
            <a:off x="4957763" y="1714500"/>
            <a:ext cx="990600" cy="571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Text Box 22"/>
          <p:cNvSpPr txBox="1">
            <a:spLocks noChangeArrowheads="1"/>
          </p:cNvSpPr>
          <p:nvPr/>
        </p:nvSpPr>
        <p:spPr bwMode="auto">
          <a:xfrm>
            <a:off x="6934200" y="2273300"/>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0,1</a:t>
            </a:r>
          </a:p>
        </p:txBody>
      </p:sp>
      <p:sp>
        <p:nvSpPr>
          <p:cNvPr id="21522" name="Freeform 23"/>
          <p:cNvSpPr>
            <a:spLocks/>
          </p:cNvSpPr>
          <p:nvPr/>
        </p:nvSpPr>
        <p:spPr bwMode="auto">
          <a:xfrm rot="5836100">
            <a:off x="6662738" y="2239962"/>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3" name="Text Box 24"/>
          <p:cNvSpPr txBox="1">
            <a:spLocks noChangeArrowheads="1"/>
          </p:cNvSpPr>
          <p:nvPr/>
        </p:nvSpPr>
        <p:spPr bwMode="auto">
          <a:xfrm>
            <a:off x="5334000" y="15748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21524" name="Freeform 27"/>
          <p:cNvSpPr>
            <a:spLocks/>
          </p:cNvSpPr>
          <p:nvPr/>
        </p:nvSpPr>
        <p:spPr bwMode="auto">
          <a:xfrm>
            <a:off x="2057400" y="158908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0" name="Line 35"/>
          <p:cNvSpPr>
            <a:spLocks noChangeShapeType="1"/>
          </p:cNvSpPr>
          <p:nvPr/>
        </p:nvSpPr>
        <p:spPr bwMode="auto">
          <a:xfrm flipH="1">
            <a:off x="3070225" y="1624013"/>
            <a:ext cx="1092200"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1" name="Text Box 36"/>
          <p:cNvSpPr txBox="1">
            <a:spLocks noChangeArrowheads="1"/>
          </p:cNvSpPr>
          <p:nvPr/>
        </p:nvSpPr>
        <p:spPr bwMode="auto">
          <a:xfrm>
            <a:off x="3506788" y="170497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30" name="Text Box 6"/>
          <p:cNvSpPr txBox="1">
            <a:spLocks noChangeArrowheads="1"/>
          </p:cNvSpPr>
          <p:nvPr/>
        </p:nvSpPr>
        <p:spPr bwMode="auto">
          <a:xfrm>
            <a:off x="838199" y="3883799"/>
            <a:ext cx="3389314" cy="738664"/>
          </a:xfrm>
          <a:prstGeom prst="rect">
            <a:avLst/>
          </a:prstGeom>
          <a:solidFill>
            <a:srgbClr val="FFCCCC"/>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2100" dirty="0" smtClean="0">
                <a:latin typeface="Cambria" panose="02040503050406030204" pitchFamily="18" charset="0"/>
              </a:rPr>
              <a:t>List three different inputs that this FSM </a:t>
            </a:r>
            <a:r>
              <a:rPr lang="en-US" altLang="en-US" sz="2100" b="1" i="1" dirty="0" smtClean="0">
                <a:solidFill>
                  <a:srgbClr val="F3020A"/>
                </a:solidFill>
                <a:latin typeface="Cambria" panose="02040503050406030204" pitchFamily="18" charset="0"/>
              </a:rPr>
              <a:t>rejects</a:t>
            </a:r>
            <a:r>
              <a:rPr lang="en-US" altLang="en-US" sz="2100" dirty="0" smtClean="0">
                <a:latin typeface="Cambria" panose="02040503050406030204" pitchFamily="18" charset="0"/>
              </a:rPr>
              <a:t>:</a:t>
            </a:r>
            <a:endParaRPr lang="en-US" altLang="en-US" sz="2100" dirty="0">
              <a:latin typeface="Cambria" panose="02040503050406030204" pitchFamily="18" charset="0"/>
            </a:endParaRPr>
          </a:p>
        </p:txBody>
      </p:sp>
      <p:sp>
        <p:nvSpPr>
          <p:cNvPr id="31" name="Text Box 6"/>
          <p:cNvSpPr txBox="1">
            <a:spLocks noChangeArrowheads="1"/>
          </p:cNvSpPr>
          <p:nvPr/>
        </p:nvSpPr>
        <p:spPr bwMode="auto">
          <a:xfrm>
            <a:off x="76200" y="4871998"/>
            <a:ext cx="41513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2100" i="1" dirty="0" smtClean="0">
                <a:latin typeface="Cambria" panose="02040503050406030204" pitchFamily="18" charset="0"/>
              </a:rPr>
              <a:t>In general</a:t>
            </a:r>
            <a:r>
              <a:rPr lang="en-US" altLang="en-US" sz="2100" dirty="0" smtClean="0">
                <a:latin typeface="Cambria" panose="02040503050406030204" pitchFamily="18" charset="0"/>
              </a:rPr>
              <a:t>, what English phrase describes the </a:t>
            </a:r>
            <a:r>
              <a:rPr lang="en-US" altLang="en-US" sz="2100" b="1" i="1" dirty="0" smtClean="0">
                <a:latin typeface="Cambria" panose="02040503050406030204" pitchFamily="18" charset="0"/>
              </a:rPr>
              <a:t>accepted inputs</a:t>
            </a:r>
            <a:r>
              <a:rPr lang="en-US" altLang="en-US" sz="2100" dirty="0" smtClean="0">
                <a:latin typeface="Cambria" panose="02040503050406030204" pitchFamily="18" charset="0"/>
              </a:rPr>
              <a:t>? </a:t>
            </a:r>
            <a:endParaRPr lang="en-US" altLang="en-US" sz="2100" dirty="0">
              <a:latin typeface="Cambria" panose="02040503050406030204" pitchFamily="18" charset="0"/>
            </a:endParaRPr>
          </a:p>
        </p:txBody>
      </p:sp>
      <p:sp>
        <p:nvSpPr>
          <p:cNvPr id="32" name="Text Box 6"/>
          <p:cNvSpPr txBox="1">
            <a:spLocks noChangeArrowheads="1"/>
          </p:cNvSpPr>
          <p:nvPr/>
        </p:nvSpPr>
        <p:spPr bwMode="auto">
          <a:xfrm>
            <a:off x="381000" y="5913566"/>
            <a:ext cx="3846513" cy="738664"/>
          </a:xfrm>
          <a:prstGeom prst="rect">
            <a:avLst/>
          </a:prstGeom>
          <a:solidFill>
            <a:srgbClr val="CCECFF"/>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2100" dirty="0" smtClean="0">
                <a:latin typeface="Cambria" panose="02040503050406030204" pitchFamily="18" charset="0"/>
              </a:rPr>
              <a:t>What does each state say about the </a:t>
            </a:r>
            <a:r>
              <a:rPr lang="en-US" altLang="en-US" sz="2100" b="1" i="1" dirty="0" smtClean="0">
                <a:solidFill>
                  <a:srgbClr val="0900FF"/>
                </a:solidFill>
                <a:latin typeface="Cambria" panose="02040503050406030204" pitchFamily="18" charset="0"/>
              </a:rPr>
              <a:t>current state </a:t>
            </a:r>
            <a:r>
              <a:rPr lang="en-US" altLang="en-US" sz="2100" dirty="0" smtClean="0">
                <a:latin typeface="Cambria" panose="02040503050406030204" pitchFamily="18" charset="0"/>
              </a:rPr>
              <a:t>of the input?!?</a:t>
            </a:r>
            <a:endParaRPr lang="en-US" altLang="en-US" sz="2100" dirty="0">
              <a:latin typeface="Cambria" panose="02040503050406030204" pitchFamily="18" charset="0"/>
            </a:endParaRPr>
          </a:p>
        </p:txBody>
      </p:sp>
      <p:cxnSp>
        <p:nvCxnSpPr>
          <p:cNvPr id="3" name="Straight Connector 2"/>
          <p:cNvCxnSpPr/>
          <p:nvPr/>
        </p:nvCxnSpPr>
        <p:spPr bwMode="auto">
          <a:xfrm>
            <a:off x="500063" y="3756631"/>
            <a:ext cx="8034337" cy="0"/>
          </a:xfrm>
          <a:prstGeom prst="line">
            <a:avLst/>
          </a:prstGeom>
          <a:no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533400" y="4775303"/>
            <a:ext cx="8034337" cy="0"/>
          </a:xfrm>
          <a:prstGeom prst="line">
            <a:avLst/>
          </a:prstGeom>
          <a:no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533400" y="5737831"/>
            <a:ext cx="8034337" cy="0"/>
          </a:xfrm>
          <a:prstGeom prst="line">
            <a:avLst/>
          </a:prstGeom>
          <a:noFill/>
          <a:ln w="9525" cap="flat" cmpd="sng" algn="ctr">
            <a:solidFill>
              <a:schemeClr val="tx1"/>
            </a:solidFill>
            <a:prstDash val="solid"/>
            <a:round/>
            <a:headEnd type="none" w="med" len="med"/>
            <a:tailEnd type="none" w="med" len="med"/>
          </a:ln>
          <a:effectLst/>
        </p:spPr>
      </p:cxnSp>
      <p:sp>
        <p:nvSpPr>
          <p:cNvPr id="37" name="Text Box 8"/>
          <p:cNvSpPr txBox="1">
            <a:spLocks noChangeArrowheads="1"/>
          </p:cNvSpPr>
          <p:nvPr/>
        </p:nvSpPr>
        <p:spPr bwMode="auto">
          <a:xfrm>
            <a:off x="4418364" y="5833646"/>
            <a:ext cx="2365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600" dirty="0" smtClean="0">
                <a:latin typeface="Cambria" panose="02040503050406030204" pitchFamily="18" charset="0"/>
              </a:rPr>
              <a:t>s0 means the input…</a:t>
            </a:r>
            <a:endParaRPr lang="en-US" altLang="en-US" sz="1600" dirty="0">
              <a:latin typeface="Cambria" panose="02040503050406030204" pitchFamily="18" charset="0"/>
            </a:endParaRPr>
          </a:p>
        </p:txBody>
      </p:sp>
      <p:sp>
        <p:nvSpPr>
          <p:cNvPr id="38" name="Text Box 8"/>
          <p:cNvSpPr txBox="1">
            <a:spLocks noChangeArrowheads="1"/>
          </p:cNvSpPr>
          <p:nvPr/>
        </p:nvSpPr>
        <p:spPr bwMode="auto">
          <a:xfrm>
            <a:off x="4419600" y="6138446"/>
            <a:ext cx="2365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600" dirty="0" smtClean="0">
                <a:latin typeface="Cambria" panose="02040503050406030204" pitchFamily="18" charset="0"/>
              </a:rPr>
              <a:t>s1 means the input…</a:t>
            </a:r>
            <a:endParaRPr lang="en-US" altLang="en-US" sz="1600" dirty="0">
              <a:latin typeface="Cambria" panose="02040503050406030204" pitchFamily="18" charset="0"/>
            </a:endParaRPr>
          </a:p>
        </p:txBody>
      </p:sp>
      <p:sp>
        <p:nvSpPr>
          <p:cNvPr id="39" name="Text Box 8"/>
          <p:cNvSpPr txBox="1">
            <a:spLocks noChangeArrowheads="1"/>
          </p:cNvSpPr>
          <p:nvPr/>
        </p:nvSpPr>
        <p:spPr bwMode="auto">
          <a:xfrm>
            <a:off x="4419600" y="6443246"/>
            <a:ext cx="2365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600" dirty="0" smtClean="0">
                <a:latin typeface="Cambria" panose="02040503050406030204" pitchFamily="18" charset="0"/>
              </a:rPr>
              <a:t>s2 means the input…</a:t>
            </a:r>
            <a:endParaRPr lang="en-US" altLang="en-US" sz="1600" dirty="0">
              <a:latin typeface="Cambria" panose="02040503050406030204" pitchFamily="18" charset="0"/>
            </a:endParaRPr>
          </a:p>
        </p:txBody>
      </p:sp>
      <p:sp>
        <p:nvSpPr>
          <p:cNvPr id="40" name="Text Box 2"/>
          <p:cNvSpPr txBox="1">
            <a:spLocks noChangeArrowheads="1"/>
          </p:cNvSpPr>
          <p:nvPr/>
        </p:nvSpPr>
        <p:spPr bwMode="auto">
          <a:xfrm>
            <a:off x="4150242" y="237624"/>
            <a:ext cx="4823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100" i="1" dirty="0" smtClean="0">
                <a:latin typeface="Cambria" panose="02040503050406030204" pitchFamily="18" charset="0"/>
              </a:rPr>
              <a:t>Try this on the back page first…</a:t>
            </a:r>
            <a:endParaRPr lang="en-US" altLang="en-US" sz="2100" i="1" dirty="0">
              <a:latin typeface="Cambria" panose="02040503050406030204" pitchFamily="18" charset="0"/>
            </a:endParaRPr>
          </a:p>
        </p:txBody>
      </p:sp>
      <p:sp>
        <p:nvSpPr>
          <p:cNvPr id="5" name="Rectangle 4"/>
          <p:cNvSpPr/>
          <p:nvPr/>
        </p:nvSpPr>
        <p:spPr>
          <a:xfrm>
            <a:off x="4457194" y="4884030"/>
            <a:ext cx="3226974" cy="338554"/>
          </a:xfrm>
          <a:prstGeom prst="rect">
            <a:avLst/>
          </a:prstGeom>
        </p:spPr>
        <p:txBody>
          <a:bodyPr wrap="none">
            <a:spAutoFit/>
          </a:bodyPr>
          <a:lstStyle/>
          <a:p>
            <a:r>
              <a:rPr lang="en-US" altLang="en-US" sz="1600" dirty="0" smtClean="0">
                <a:solidFill>
                  <a:srgbClr val="000000"/>
                </a:solidFill>
                <a:latin typeface="Cambria" panose="02040503050406030204" pitchFamily="18" charset="0"/>
              </a:rPr>
              <a:t>This machine accepts strings that…</a:t>
            </a:r>
            <a:endParaRPr lang="en-US" dirty="0"/>
          </a:p>
        </p:txBody>
      </p:sp>
    </p:spTree>
    <p:extLst>
      <p:ext uri="{BB962C8B-B14F-4D97-AF65-F5344CB8AC3E}">
        <p14:creationId xmlns:p14="http://schemas.microsoft.com/office/powerpoint/2010/main" val="30562041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280736" y="1447800"/>
            <a:ext cx="3950368" cy="461963"/>
          </a:xfrm>
          <a:prstGeom prst="round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14338" name="Text Box 21"/>
          <p:cNvSpPr txBox="1">
            <a:spLocks noChangeArrowheads="1"/>
          </p:cNvSpPr>
          <p:nvPr/>
        </p:nvSpPr>
        <p:spPr bwMode="auto">
          <a:xfrm>
            <a:off x="1676400" y="228600"/>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latin typeface="Calibri" pitchFamily="34" charset="0"/>
              </a:rPr>
              <a:t>Labs in week 12-13</a:t>
            </a:r>
            <a:endParaRPr lang="en-US" altLang="en-US" sz="4200" dirty="0">
              <a:latin typeface="Calibri" pitchFamily="34" charset="0"/>
            </a:endParaRPr>
          </a:p>
        </p:txBody>
      </p:sp>
      <p:sp>
        <p:nvSpPr>
          <p:cNvPr id="14339" name="Text Box 21"/>
          <p:cNvSpPr txBox="1">
            <a:spLocks noChangeArrowheads="1"/>
          </p:cNvSpPr>
          <p:nvPr/>
        </p:nvSpPr>
        <p:spPr bwMode="auto">
          <a:xfrm>
            <a:off x="304800" y="1443037"/>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dirty="0" smtClean="0">
                <a:latin typeface="Calibri" pitchFamily="34" charset="0"/>
              </a:rPr>
              <a:t>Labs:  </a:t>
            </a:r>
            <a:r>
              <a:rPr lang="en-US" altLang="en-US" dirty="0" smtClean="0">
                <a:latin typeface="Calibri" pitchFamily="34" charset="0"/>
              </a:rPr>
              <a:t>T and W 2:45 and 6pm</a:t>
            </a:r>
            <a:endParaRPr lang="en-US" altLang="en-US" dirty="0">
              <a:latin typeface="Calibri" pitchFamily="34" charset="0"/>
            </a:endParaRPr>
          </a:p>
        </p:txBody>
      </p:sp>
      <p:sp>
        <p:nvSpPr>
          <p:cNvPr id="14341" name="Text Box 21"/>
          <p:cNvSpPr txBox="1">
            <a:spLocks noChangeArrowheads="1"/>
          </p:cNvSpPr>
          <p:nvPr/>
        </p:nvSpPr>
        <p:spPr bwMode="auto">
          <a:xfrm>
            <a:off x="838200" y="2438400"/>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3200" dirty="0" smtClean="0">
                <a:latin typeface="Calibri" pitchFamily="34" charset="0"/>
              </a:rPr>
              <a:t>These are </a:t>
            </a:r>
            <a:r>
              <a:rPr lang="en-US" altLang="en-US" sz="3200" i="1" dirty="0" smtClean="0">
                <a:latin typeface="Calibri" pitchFamily="34" charset="0"/>
              </a:rPr>
              <a:t>entirely optional</a:t>
            </a:r>
            <a:r>
              <a:rPr lang="en-US" altLang="en-US" sz="3200" dirty="0" smtClean="0">
                <a:latin typeface="Calibri" pitchFamily="34" charset="0"/>
              </a:rPr>
              <a:t> meeting times:</a:t>
            </a:r>
            <a:endParaRPr lang="en-US" altLang="en-US" sz="3200" dirty="0">
              <a:latin typeface="Calibri" pitchFamily="34" charset="0"/>
            </a:endParaRPr>
          </a:p>
        </p:txBody>
      </p:sp>
      <p:sp>
        <p:nvSpPr>
          <p:cNvPr id="10" name="Text Box 21"/>
          <p:cNvSpPr txBox="1">
            <a:spLocks noChangeArrowheads="1"/>
          </p:cNvSpPr>
          <p:nvPr/>
        </p:nvSpPr>
        <p:spPr bwMode="auto">
          <a:xfrm>
            <a:off x="990601" y="3276600"/>
            <a:ext cx="6324600" cy="461665"/>
          </a:xfrm>
          <a:prstGeom prst="rect">
            <a:avLst/>
          </a:prstGeom>
          <a:solidFill>
            <a:srgbClr val="FFCCCC"/>
          </a:solid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dirty="0" smtClean="0">
                <a:latin typeface="Calibri" pitchFamily="34" charset="0"/>
              </a:rPr>
              <a:t>to work on your milestone/</a:t>
            </a:r>
            <a:r>
              <a:rPr lang="en-US" altLang="en-US" dirty="0" smtClean="0">
                <a:solidFill>
                  <a:srgbClr val="C00000"/>
                </a:solidFill>
                <a:latin typeface="Calibri" pitchFamily="34" charset="0"/>
              </a:rPr>
              <a:t>final projects</a:t>
            </a:r>
            <a:endParaRPr lang="en-US" altLang="en-US" dirty="0">
              <a:solidFill>
                <a:srgbClr val="C00000"/>
              </a:solidFill>
              <a:latin typeface="Calibri" pitchFamily="34" charset="0"/>
            </a:endParaRPr>
          </a:p>
        </p:txBody>
      </p:sp>
      <p:sp>
        <p:nvSpPr>
          <p:cNvPr id="12" name="Text Box 21"/>
          <p:cNvSpPr txBox="1">
            <a:spLocks noChangeArrowheads="1"/>
          </p:cNvSpPr>
          <p:nvPr/>
        </p:nvSpPr>
        <p:spPr bwMode="auto">
          <a:xfrm>
            <a:off x="990601" y="3962400"/>
            <a:ext cx="6324600" cy="461665"/>
          </a:xfrm>
          <a:prstGeom prst="rect">
            <a:avLst/>
          </a:prstGeom>
          <a:solidFill>
            <a:srgbClr val="CCECFF"/>
          </a:solid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dirty="0" smtClean="0">
                <a:latin typeface="Calibri" pitchFamily="34" charset="0"/>
              </a:rPr>
              <a:t>to work on </a:t>
            </a:r>
            <a:r>
              <a:rPr lang="en-US" altLang="en-US" dirty="0" err="1" smtClean="0">
                <a:latin typeface="Calibri" pitchFamily="34" charset="0"/>
              </a:rPr>
              <a:t>hw</a:t>
            </a:r>
            <a:r>
              <a:rPr lang="en-US" altLang="en-US" dirty="0" smtClean="0">
                <a:latin typeface="Calibri" pitchFamily="34" charset="0"/>
              </a:rPr>
              <a:t> 12's </a:t>
            </a:r>
            <a:r>
              <a:rPr lang="en-US" altLang="en-US" dirty="0" smtClean="0">
                <a:solidFill>
                  <a:srgbClr val="0900FF"/>
                </a:solidFill>
                <a:latin typeface="Calibri" pitchFamily="34" charset="0"/>
              </a:rPr>
              <a:t>finite-state machines </a:t>
            </a:r>
            <a:endParaRPr lang="en-US" altLang="en-US" dirty="0">
              <a:solidFill>
                <a:srgbClr val="0900FF"/>
              </a:solidFill>
              <a:latin typeface="Calibri" pitchFamily="34" charset="0"/>
            </a:endParaRPr>
          </a:p>
        </p:txBody>
      </p:sp>
      <p:sp>
        <p:nvSpPr>
          <p:cNvPr id="13" name="Rectangle 1"/>
          <p:cNvSpPr>
            <a:spLocks noChangeArrowheads="1"/>
          </p:cNvSpPr>
          <p:nvPr/>
        </p:nvSpPr>
        <p:spPr bwMode="auto">
          <a:xfrm rot="21316587">
            <a:off x="2722691" y="2400306"/>
            <a:ext cx="3016826" cy="923330"/>
          </a:xfrm>
          <a:prstGeom prst="rect">
            <a:avLst/>
          </a:prstGeom>
          <a:solidFill>
            <a:srgbClr val="FFCCCC"/>
          </a:solid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smtClean="0">
                <a:latin typeface="Calibri" pitchFamily="34" charset="0"/>
              </a:rPr>
              <a:t>we </a:t>
            </a:r>
            <a:r>
              <a:rPr lang="en-US" altLang="en-US" sz="1800" b="1" dirty="0" smtClean="0">
                <a:solidFill>
                  <a:srgbClr val="C00000"/>
                </a:solidFill>
                <a:latin typeface="Calibri" pitchFamily="34" charset="0"/>
              </a:rPr>
              <a:t>won't</a:t>
            </a:r>
            <a:r>
              <a:rPr lang="en-US" altLang="en-US" sz="1800" dirty="0" smtClean="0">
                <a:latin typeface="Calibri" pitchFamily="34" charset="0"/>
              </a:rPr>
              <a:t> be able to get you feedback on the milestone – </a:t>
            </a:r>
            <a:r>
              <a:rPr lang="en-US" altLang="en-US" sz="1800" b="1" i="1" dirty="0" smtClean="0">
                <a:latin typeface="Calibri" pitchFamily="34" charset="0"/>
              </a:rPr>
              <a:t>so join us for lab!</a:t>
            </a:r>
            <a:endParaRPr lang="en-US" altLang="en-US" sz="1800" b="1" dirty="0"/>
          </a:p>
        </p:txBody>
      </p:sp>
      <p:sp>
        <p:nvSpPr>
          <p:cNvPr id="14" name="Text Box 21"/>
          <p:cNvSpPr txBox="1">
            <a:spLocks noChangeArrowheads="1"/>
          </p:cNvSpPr>
          <p:nvPr/>
        </p:nvSpPr>
        <p:spPr bwMode="auto">
          <a:xfrm>
            <a:off x="1447800" y="5312376"/>
            <a:ext cx="6324600" cy="369332"/>
          </a:xfrm>
          <a:prstGeom prst="rect">
            <a:avLst/>
          </a:prstGeom>
          <a:no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sz="1800" dirty="0" smtClean="0">
                <a:latin typeface="Calibri" pitchFamily="34" charset="0"/>
              </a:rPr>
              <a:t>Room for 12 more people – </a:t>
            </a:r>
            <a:r>
              <a:rPr lang="en-US" altLang="en-US" sz="1800" b="1" i="1" dirty="0">
                <a:solidFill>
                  <a:srgbClr val="FF8000"/>
                </a:solidFill>
                <a:latin typeface="Calibri" pitchFamily="34" charset="0"/>
              </a:rPr>
              <a:t>email me</a:t>
            </a:r>
            <a:r>
              <a:rPr lang="en-US" altLang="en-US" sz="1800" dirty="0">
                <a:latin typeface="Calibri" pitchFamily="34" charset="0"/>
              </a:rPr>
              <a:t> if you’re interested</a:t>
            </a:r>
          </a:p>
        </p:txBody>
      </p:sp>
      <p:sp>
        <p:nvSpPr>
          <p:cNvPr id="15" name="Text Box 21"/>
          <p:cNvSpPr txBox="1">
            <a:spLocks noChangeArrowheads="1"/>
          </p:cNvSpPr>
          <p:nvPr/>
        </p:nvSpPr>
        <p:spPr bwMode="auto">
          <a:xfrm>
            <a:off x="1447800" y="5742563"/>
            <a:ext cx="6324600" cy="369332"/>
          </a:xfrm>
          <a:prstGeom prst="rect">
            <a:avLst/>
          </a:prstGeom>
          <a:no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sz="1800" dirty="0" smtClean="0">
                <a:latin typeface="Calibri" pitchFamily="34" charset="0"/>
              </a:rPr>
              <a:t>Worth +10 extra-credit points (on the exam); plus food…</a:t>
            </a:r>
          </a:p>
        </p:txBody>
      </p:sp>
      <p:sp>
        <p:nvSpPr>
          <p:cNvPr id="16" name="Text Box 21"/>
          <p:cNvSpPr txBox="1">
            <a:spLocks noChangeArrowheads="1"/>
          </p:cNvSpPr>
          <p:nvPr/>
        </p:nvSpPr>
        <p:spPr bwMode="auto">
          <a:xfrm>
            <a:off x="1447800" y="6183868"/>
            <a:ext cx="6324600" cy="369332"/>
          </a:xfrm>
          <a:prstGeom prst="rect">
            <a:avLst/>
          </a:prstGeom>
          <a:no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sz="1800" dirty="0" smtClean="0">
                <a:latin typeface="Calibri" pitchFamily="34" charset="0"/>
              </a:rPr>
              <a:t>Please bring a laptop + earbuds/headphones</a:t>
            </a:r>
          </a:p>
        </p:txBody>
      </p:sp>
      <p:sp>
        <p:nvSpPr>
          <p:cNvPr id="3" name="Down Arrow 2"/>
          <p:cNvSpPr/>
          <p:nvPr/>
        </p:nvSpPr>
        <p:spPr bwMode="auto">
          <a:xfrm>
            <a:off x="5652214" y="2770645"/>
            <a:ext cx="533400" cy="597062"/>
          </a:xfrm>
          <a:prstGeom prst="downArrow">
            <a:avLst/>
          </a:prstGeom>
          <a:solidFill>
            <a:srgbClr val="FFCCCC"/>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17" name="Rectangle 16"/>
          <p:cNvSpPr/>
          <p:nvPr/>
        </p:nvSpPr>
        <p:spPr>
          <a:xfrm rot="918407">
            <a:off x="8076032" y="2709492"/>
            <a:ext cx="934378" cy="261610"/>
          </a:xfrm>
          <a:prstGeom prst="rect">
            <a:avLst/>
          </a:prstGeom>
          <a:solidFill>
            <a:schemeClr val="bg1">
              <a:lumMod val="85000"/>
            </a:schemeClr>
          </a:solidFill>
        </p:spPr>
        <p:txBody>
          <a:bodyPr wrap="square">
            <a:spAutoFit/>
          </a:bodyPr>
          <a:lstStyle/>
          <a:p>
            <a:pPr algn="ctr"/>
            <a:r>
              <a:rPr lang="en-US" altLang="en-US" sz="1100" i="1" dirty="0" smtClean="0">
                <a:solidFill>
                  <a:srgbClr val="000000"/>
                </a:solidFill>
                <a:latin typeface="Calibri" pitchFamily="34" charset="0"/>
              </a:rPr>
              <a:t>no signing in</a:t>
            </a:r>
            <a:endParaRPr lang="en-US" sz="1400" dirty="0"/>
          </a:p>
        </p:txBody>
      </p:sp>
      <p:sp>
        <p:nvSpPr>
          <p:cNvPr id="18" name="Text Box 21"/>
          <p:cNvSpPr txBox="1">
            <a:spLocks noChangeArrowheads="1"/>
          </p:cNvSpPr>
          <p:nvPr/>
        </p:nvSpPr>
        <p:spPr bwMode="auto">
          <a:xfrm>
            <a:off x="990600" y="4719935"/>
            <a:ext cx="7772400" cy="461665"/>
          </a:xfrm>
          <a:prstGeom prst="rect">
            <a:avLst/>
          </a:prstGeom>
          <a:solidFill>
            <a:srgbClr val="FFCC99"/>
          </a:solid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marL="342900" indent="-342900">
              <a:buFont typeface="Arial" panose="020B0604020202020204" pitchFamily="34" charset="0"/>
              <a:buChar char="•"/>
            </a:pPr>
            <a:r>
              <a:rPr lang="en-US" altLang="en-US" dirty="0" smtClean="0">
                <a:latin typeface="Calibri" pitchFamily="34" charset="0"/>
              </a:rPr>
              <a:t>Wed. 6-8pm:    Extra-credit lab in </a:t>
            </a:r>
            <a:r>
              <a:rPr lang="en-US" altLang="en-US" b="1" i="1" dirty="0" smtClean="0">
                <a:latin typeface="Calibri" pitchFamily="34" charset="0"/>
              </a:rPr>
              <a:t>parallel programming</a:t>
            </a:r>
            <a:endParaRPr lang="en-US" altLang="en-US" b="1" i="1" dirty="0">
              <a:solidFill>
                <a:srgbClr val="06A606"/>
              </a:solidFill>
              <a:latin typeface="Calibri" pitchFamily="34" charset="0"/>
            </a:endParaRPr>
          </a:p>
        </p:txBody>
      </p:sp>
    </p:spTree>
    <p:extLst>
      <p:ext uri="{BB962C8B-B14F-4D97-AF65-F5344CB8AC3E}">
        <p14:creationId xmlns:p14="http://schemas.microsoft.com/office/powerpoint/2010/main" val="191330549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706438" y="2936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dirty="0">
                <a:latin typeface="Cambria" panose="02040503050406030204" pitchFamily="18" charset="0"/>
              </a:rPr>
              <a:t>A </a:t>
            </a:r>
            <a:r>
              <a:rPr lang="en-US" altLang="en-US" sz="4000" i="1" dirty="0">
                <a:latin typeface="Cambria" panose="02040503050406030204" pitchFamily="18" charset="0"/>
              </a:rPr>
              <a:t>model</a:t>
            </a:r>
            <a:r>
              <a:rPr lang="en-US" altLang="en-US" sz="4000" dirty="0">
                <a:latin typeface="Cambria" panose="02040503050406030204" pitchFamily="18" charset="0"/>
              </a:rPr>
              <a:t> of computation: FSM</a:t>
            </a:r>
          </a:p>
        </p:txBody>
      </p:sp>
      <p:sp>
        <p:nvSpPr>
          <p:cNvPr id="18435" name="Text Box 6"/>
          <p:cNvSpPr txBox="1">
            <a:spLocks noChangeArrowheads="1"/>
          </p:cNvSpPr>
          <p:nvPr/>
        </p:nvSpPr>
        <p:spPr bwMode="auto">
          <a:xfrm>
            <a:off x="5611813" y="996950"/>
            <a:ext cx="3176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i="1" dirty="0">
                <a:latin typeface="Cambria" panose="02040503050406030204" pitchFamily="18" charset="0"/>
              </a:rPr>
              <a:t>Finite State Machine</a:t>
            </a:r>
          </a:p>
        </p:txBody>
      </p:sp>
      <p:sp>
        <p:nvSpPr>
          <p:cNvPr id="18436" name="Oval 7"/>
          <p:cNvSpPr>
            <a:spLocks noChangeArrowheads="1"/>
          </p:cNvSpPr>
          <p:nvPr/>
        </p:nvSpPr>
        <p:spPr bwMode="auto">
          <a:xfrm>
            <a:off x="3297238" y="43465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8437" name="Text Box 8"/>
          <p:cNvSpPr txBox="1">
            <a:spLocks noChangeArrowheads="1"/>
          </p:cNvSpPr>
          <p:nvPr/>
        </p:nvSpPr>
        <p:spPr bwMode="auto">
          <a:xfrm>
            <a:off x="3440113" y="45180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p>
        </p:txBody>
      </p:sp>
      <p:sp>
        <p:nvSpPr>
          <p:cNvPr id="18438" name="Oval 9"/>
          <p:cNvSpPr>
            <a:spLocks noChangeArrowheads="1"/>
          </p:cNvSpPr>
          <p:nvPr/>
        </p:nvSpPr>
        <p:spPr bwMode="auto">
          <a:xfrm>
            <a:off x="5678488" y="4381500"/>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8439" name="Text Box 10"/>
          <p:cNvSpPr txBox="1">
            <a:spLocks noChangeArrowheads="1"/>
          </p:cNvSpPr>
          <p:nvPr/>
        </p:nvSpPr>
        <p:spPr bwMode="auto">
          <a:xfrm>
            <a:off x="5821363" y="455295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s1</a:t>
            </a:r>
          </a:p>
        </p:txBody>
      </p:sp>
      <p:sp>
        <p:nvSpPr>
          <p:cNvPr id="18440" name="Oval 11"/>
          <p:cNvSpPr>
            <a:spLocks noChangeArrowheads="1"/>
          </p:cNvSpPr>
          <p:nvPr/>
        </p:nvSpPr>
        <p:spPr bwMode="auto">
          <a:xfrm>
            <a:off x="5608638" y="432117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8441" name="Text Box 12"/>
          <p:cNvSpPr txBox="1">
            <a:spLocks noChangeArrowheads="1"/>
          </p:cNvSpPr>
          <p:nvPr/>
        </p:nvSpPr>
        <p:spPr bwMode="auto">
          <a:xfrm>
            <a:off x="1200150" y="5291138"/>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9900"/>
                </a:solidFill>
                <a:latin typeface="Sand" charset="0"/>
              </a:rPr>
              <a:t>start state</a:t>
            </a:r>
          </a:p>
        </p:txBody>
      </p:sp>
      <p:sp>
        <p:nvSpPr>
          <p:cNvPr id="18442" name="Text Box 13"/>
          <p:cNvSpPr txBox="1">
            <a:spLocks noChangeArrowheads="1"/>
          </p:cNvSpPr>
          <p:nvPr/>
        </p:nvSpPr>
        <p:spPr bwMode="auto">
          <a:xfrm>
            <a:off x="5927725" y="5453063"/>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0FF"/>
                </a:solidFill>
                <a:latin typeface="Sand" charset="0"/>
              </a:rPr>
              <a:t>accepting states</a:t>
            </a:r>
          </a:p>
        </p:txBody>
      </p:sp>
      <p:sp>
        <p:nvSpPr>
          <p:cNvPr id="18443" name="Line 14"/>
          <p:cNvSpPr>
            <a:spLocks noChangeShapeType="1"/>
          </p:cNvSpPr>
          <p:nvPr/>
        </p:nvSpPr>
        <p:spPr bwMode="auto">
          <a:xfrm flipV="1">
            <a:off x="2309813" y="4902200"/>
            <a:ext cx="717550" cy="271463"/>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4" name="Line 15"/>
          <p:cNvSpPr>
            <a:spLocks noChangeShapeType="1"/>
          </p:cNvSpPr>
          <p:nvPr/>
        </p:nvSpPr>
        <p:spPr bwMode="auto">
          <a:xfrm flipH="1" flipV="1">
            <a:off x="6149975" y="5181600"/>
            <a:ext cx="355600" cy="360363"/>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5" name="Text Box 16"/>
          <p:cNvSpPr txBox="1">
            <a:spLocks noChangeArrowheads="1"/>
          </p:cNvSpPr>
          <p:nvPr/>
        </p:nvSpPr>
        <p:spPr bwMode="auto">
          <a:xfrm>
            <a:off x="3538538" y="5410200"/>
            <a:ext cx="157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F3020A"/>
                </a:solidFill>
                <a:latin typeface="Sand" charset="0"/>
              </a:rPr>
              <a:t>transitions</a:t>
            </a:r>
            <a:endParaRPr lang="en-US" altLang="en-US">
              <a:solidFill>
                <a:schemeClr val="accent1"/>
              </a:solidFill>
              <a:latin typeface="Sand" charset="0"/>
            </a:endParaRPr>
          </a:p>
        </p:txBody>
      </p:sp>
      <p:sp>
        <p:nvSpPr>
          <p:cNvPr id="18446" name="Freeform 17"/>
          <p:cNvSpPr>
            <a:spLocks/>
          </p:cNvSpPr>
          <p:nvPr/>
        </p:nvSpPr>
        <p:spPr bwMode="auto">
          <a:xfrm>
            <a:off x="3978275" y="4803775"/>
            <a:ext cx="1609725" cy="161925"/>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7" name="Freeform 18"/>
          <p:cNvSpPr>
            <a:spLocks/>
          </p:cNvSpPr>
          <p:nvPr/>
        </p:nvSpPr>
        <p:spPr bwMode="auto">
          <a:xfrm>
            <a:off x="3987800" y="4425950"/>
            <a:ext cx="1609725" cy="18415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8" name="Text Box 19"/>
          <p:cNvSpPr txBox="1">
            <a:spLocks noChangeArrowheads="1"/>
          </p:cNvSpPr>
          <p:nvPr/>
        </p:nvSpPr>
        <p:spPr bwMode="auto">
          <a:xfrm>
            <a:off x="4760913" y="414020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8449" name="Text Box 20"/>
          <p:cNvSpPr txBox="1">
            <a:spLocks noChangeArrowheads="1"/>
          </p:cNvSpPr>
          <p:nvPr/>
        </p:nvSpPr>
        <p:spPr bwMode="auto">
          <a:xfrm>
            <a:off x="3608388" y="38100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8450" name="Text Box 21"/>
          <p:cNvSpPr txBox="1">
            <a:spLocks noChangeArrowheads="1"/>
          </p:cNvSpPr>
          <p:nvPr/>
        </p:nvSpPr>
        <p:spPr bwMode="auto">
          <a:xfrm>
            <a:off x="4641850" y="4932363"/>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8451" name="Text Box 22"/>
          <p:cNvSpPr txBox="1">
            <a:spLocks noChangeArrowheads="1"/>
          </p:cNvSpPr>
          <p:nvPr/>
        </p:nvSpPr>
        <p:spPr bwMode="auto">
          <a:xfrm>
            <a:off x="6067425" y="39433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8452" name="Line 23"/>
          <p:cNvSpPr>
            <a:spLocks noChangeShapeType="1"/>
          </p:cNvSpPr>
          <p:nvPr/>
        </p:nvSpPr>
        <p:spPr bwMode="auto">
          <a:xfrm flipV="1">
            <a:off x="4240213" y="5065713"/>
            <a:ext cx="192087" cy="377825"/>
          </a:xfrm>
          <a:prstGeom prst="line">
            <a:avLst/>
          </a:prstGeom>
          <a:noFill/>
          <a:ln w="19050">
            <a:solidFill>
              <a:srgbClr val="F302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3" name="Freeform 24"/>
          <p:cNvSpPr>
            <a:spLocks/>
          </p:cNvSpPr>
          <p:nvPr/>
        </p:nvSpPr>
        <p:spPr bwMode="auto">
          <a:xfrm>
            <a:off x="3449638" y="3941763"/>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4" name="Freeform 25"/>
          <p:cNvSpPr>
            <a:spLocks/>
          </p:cNvSpPr>
          <p:nvPr/>
        </p:nvSpPr>
        <p:spPr bwMode="auto">
          <a:xfrm>
            <a:off x="5870575" y="3900488"/>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5" name="Freeform 26"/>
          <p:cNvSpPr>
            <a:spLocks/>
          </p:cNvSpPr>
          <p:nvPr/>
        </p:nvSpPr>
        <p:spPr bwMode="auto">
          <a:xfrm>
            <a:off x="3103563" y="450373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6" name="Text Box 27"/>
          <p:cNvSpPr txBox="1">
            <a:spLocks noChangeArrowheads="1"/>
          </p:cNvSpPr>
          <p:nvPr/>
        </p:nvSpPr>
        <p:spPr bwMode="auto">
          <a:xfrm>
            <a:off x="990600" y="5684838"/>
            <a:ext cx="196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“input funnel”</a:t>
            </a:r>
          </a:p>
        </p:txBody>
      </p:sp>
      <p:sp>
        <p:nvSpPr>
          <p:cNvPr id="18457" name="Text Box 28"/>
          <p:cNvSpPr txBox="1">
            <a:spLocks noChangeArrowheads="1"/>
          </p:cNvSpPr>
          <p:nvPr/>
        </p:nvSpPr>
        <p:spPr bwMode="auto">
          <a:xfrm>
            <a:off x="3314700" y="5776913"/>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“where to go”</a:t>
            </a:r>
          </a:p>
        </p:txBody>
      </p:sp>
      <p:sp>
        <p:nvSpPr>
          <p:cNvPr id="18458" name="Text Box 29"/>
          <p:cNvSpPr txBox="1">
            <a:spLocks noChangeArrowheads="1"/>
          </p:cNvSpPr>
          <p:nvPr/>
        </p:nvSpPr>
        <p:spPr bwMode="auto">
          <a:xfrm>
            <a:off x="6002338" y="5792788"/>
            <a:ext cx="206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double circled</a:t>
            </a:r>
          </a:p>
        </p:txBody>
      </p:sp>
      <p:sp>
        <p:nvSpPr>
          <p:cNvPr id="1058" name="Text Box 30"/>
          <p:cNvSpPr txBox="1">
            <a:spLocks noChangeArrowheads="1"/>
          </p:cNvSpPr>
          <p:nvPr/>
        </p:nvSpPr>
        <p:spPr bwMode="auto">
          <a:xfrm>
            <a:off x="6842125" y="2813050"/>
            <a:ext cx="1600200" cy="830263"/>
          </a:xfrm>
          <a:prstGeom prst="rect">
            <a:avLst/>
          </a:prstGeom>
          <a:solidFill>
            <a:schemeClr val="bg1">
              <a:lumMod val="85000"/>
            </a:schemeClr>
          </a:solidFill>
          <a:ln>
            <a:noFill/>
          </a:ln>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defRPr/>
            </a:pPr>
            <a:r>
              <a:rPr lang="en-US" dirty="0" smtClean="0">
                <a:latin typeface="Cambria" panose="02040503050406030204" pitchFamily="18" charset="0"/>
              </a:rPr>
              <a:t>Example FSM</a:t>
            </a:r>
          </a:p>
        </p:txBody>
      </p:sp>
      <p:sp>
        <p:nvSpPr>
          <p:cNvPr id="18460" name="Text Box 32"/>
          <p:cNvSpPr txBox="1">
            <a:spLocks noChangeArrowheads="1"/>
          </p:cNvSpPr>
          <p:nvPr/>
        </p:nvSpPr>
        <p:spPr bwMode="auto">
          <a:xfrm>
            <a:off x="3452813" y="6108700"/>
            <a:ext cx="1720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labeled by input !</a:t>
            </a:r>
          </a:p>
        </p:txBody>
      </p:sp>
      <p:sp>
        <p:nvSpPr>
          <p:cNvPr id="1060" name="Text Box 31"/>
          <p:cNvSpPr txBox="1">
            <a:spLocks noChangeArrowheads="1"/>
          </p:cNvSpPr>
          <p:nvPr/>
        </p:nvSpPr>
        <p:spPr bwMode="auto">
          <a:xfrm>
            <a:off x="1179513" y="1752600"/>
            <a:ext cx="2260600" cy="457200"/>
          </a:xfrm>
          <a:prstGeom prst="rect">
            <a:avLst/>
          </a:prstGeom>
          <a:solidFill>
            <a:schemeClr val="bg1">
              <a:lumMod val="85000"/>
            </a:schemeClr>
          </a:solidFill>
          <a:ln>
            <a:noFill/>
          </a:ln>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defRPr/>
            </a:pPr>
            <a:r>
              <a:rPr lang="en-US" dirty="0" smtClean="0">
                <a:latin typeface="Cambria" panose="02040503050406030204" pitchFamily="18" charset="0"/>
              </a:rPr>
              <a:t>Example input</a:t>
            </a:r>
          </a:p>
        </p:txBody>
      </p:sp>
      <p:sp>
        <p:nvSpPr>
          <p:cNvPr id="18462" name="Text Box 33"/>
          <p:cNvSpPr txBox="1">
            <a:spLocks noChangeArrowheads="1"/>
          </p:cNvSpPr>
          <p:nvPr/>
        </p:nvSpPr>
        <p:spPr bwMode="auto">
          <a:xfrm>
            <a:off x="2235200" y="2286000"/>
            <a:ext cx="3352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4200" b="1">
                <a:latin typeface="Courier New" pitchFamily="49" charset="0"/>
              </a:rPr>
              <a:t>100101</a:t>
            </a:r>
          </a:p>
        </p:txBody>
      </p:sp>
      <p:sp>
        <p:nvSpPr>
          <p:cNvPr id="18463" name="Text Box 34"/>
          <p:cNvSpPr txBox="1">
            <a:spLocks noChangeArrowheads="1"/>
          </p:cNvSpPr>
          <p:nvPr/>
        </p:nvSpPr>
        <p:spPr bwMode="auto">
          <a:xfrm>
            <a:off x="533400" y="2476500"/>
            <a:ext cx="1562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input sequence</a:t>
            </a:r>
          </a:p>
        </p:txBody>
      </p:sp>
      <p:cxnSp>
        <p:nvCxnSpPr>
          <p:cNvPr id="18464" name="Straight Arrow Connector 49"/>
          <p:cNvCxnSpPr>
            <a:cxnSpLocks noChangeShapeType="1"/>
          </p:cNvCxnSpPr>
          <p:nvPr/>
        </p:nvCxnSpPr>
        <p:spPr bwMode="auto">
          <a:xfrm>
            <a:off x="2590800" y="3008313"/>
            <a:ext cx="1493838" cy="15875"/>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18465" name="Rectangle 50"/>
          <p:cNvSpPr>
            <a:spLocks noChangeArrowheads="1"/>
          </p:cNvSpPr>
          <p:nvPr/>
        </p:nvSpPr>
        <p:spPr bwMode="auto">
          <a:xfrm>
            <a:off x="788988" y="2774950"/>
            <a:ext cx="1052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Calibri" pitchFamily="34" charset="0"/>
              </a:rPr>
              <a:t>read left-to-right</a:t>
            </a:r>
          </a:p>
        </p:txBody>
      </p:sp>
      <mc:AlternateContent xmlns:mc="http://schemas.openxmlformats.org/markup-compatibility/2006" xmlns:p14="http://schemas.microsoft.com/office/powerpoint/2010/main">
        <mc:Choice Requires="p14">
          <p:contentPart p14:bwMode="auto" r:id="rId2">
            <p14:nvContentPartPr>
              <p14:cNvPr id="1030" name="Ink 47"/>
              <p14:cNvContentPartPr>
                <a14:cpLocks xmlns:a14="http://schemas.microsoft.com/office/drawing/2010/main" noRot="1" noChangeAspect="1" noEditPoints="1" noChangeArrowheads="1" noChangeShapeType="1"/>
              </p14:cNvContentPartPr>
              <p14:nvPr/>
            </p14:nvContentPartPr>
            <p14:xfrm>
              <a:off x="6167438" y="4835525"/>
              <a:ext cx="4762" cy="7938"/>
            </p14:xfrm>
          </p:contentPart>
        </mc:Choice>
        <mc:Fallback xmlns="">
          <p:pic>
            <p:nvPicPr>
              <p:cNvPr id="1030" name="Ink 47"/>
              <p:cNvPicPr>
                <a:picLocks noRot="1" noChangeAspect="1" noEditPoints="1" noChangeArrowheads="1" noChangeShapeType="1"/>
              </p:cNvPicPr>
              <p:nvPr/>
            </p:nvPicPr>
            <p:blipFill>
              <a:blip r:embed="rId3"/>
              <a:stretch>
                <a:fillRect/>
              </a:stretch>
            </p:blipFill>
            <p:spPr>
              <a:xfrm>
                <a:off x="6161656" y="4830113"/>
                <a:ext cx="18708" cy="2201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2162160" y="1380960"/>
              <a:ext cx="6172560" cy="4001040"/>
            </p14:xfrm>
          </p:contentPart>
        </mc:Choice>
        <mc:Fallback xmlns="">
          <p:pic>
            <p:nvPicPr>
              <p:cNvPr id="3" name="Ink 2"/>
              <p:cNvPicPr/>
              <p:nvPr/>
            </p:nvPicPr>
            <p:blipFill>
              <a:blip r:embed="rId5"/>
              <a:stretch>
                <a:fillRect/>
              </a:stretch>
            </p:blipFill>
            <p:spPr>
              <a:xfrm>
                <a:off x="2152800" y="1371600"/>
                <a:ext cx="6191280" cy="4019760"/>
              </a:xfrm>
              <a:prstGeom prst="rect">
                <a:avLst/>
              </a:prstGeom>
            </p:spPr>
          </p:pic>
        </mc:Fallback>
      </mc:AlternateContent>
    </p:spTree>
    <p:extLst>
      <p:ext uri="{BB962C8B-B14F-4D97-AF65-F5344CB8AC3E}">
        <p14:creationId xmlns:p14="http://schemas.microsoft.com/office/powerpoint/2010/main" val="1944544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706438" y="2936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dirty="0">
                <a:latin typeface="Cambria" panose="02040503050406030204" pitchFamily="18" charset="0"/>
              </a:rPr>
              <a:t>FSM:   </a:t>
            </a:r>
            <a:r>
              <a:rPr lang="en-US" altLang="en-US" sz="4000" i="1" dirty="0">
                <a:latin typeface="Cambria" panose="02040503050406030204" pitchFamily="18" charset="0"/>
              </a:rPr>
              <a:t>Finite state machine</a:t>
            </a:r>
            <a:endParaRPr lang="en-US" altLang="en-US" sz="4000" dirty="0">
              <a:latin typeface="Cambria" panose="02040503050406030204" pitchFamily="18" charset="0"/>
            </a:endParaRPr>
          </a:p>
        </p:txBody>
      </p:sp>
      <p:sp>
        <p:nvSpPr>
          <p:cNvPr id="19459" name="Oval 7"/>
          <p:cNvSpPr>
            <a:spLocks noChangeArrowheads="1"/>
          </p:cNvSpPr>
          <p:nvPr/>
        </p:nvSpPr>
        <p:spPr bwMode="auto">
          <a:xfrm>
            <a:off x="1600200" y="2778125"/>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60" name="Text Box 8"/>
          <p:cNvSpPr txBox="1">
            <a:spLocks noChangeArrowheads="1"/>
          </p:cNvSpPr>
          <p:nvPr/>
        </p:nvSpPr>
        <p:spPr bwMode="auto">
          <a:xfrm>
            <a:off x="1838325" y="3303588"/>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Times" pitchFamily="-106" charset="0"/>
              </a:rPr>
              <a:t>State 0</a:t>
            </a:r>
          </a:p>
        </p:txBody>
      </p:sp>
      <p:sp>
        <p:nvSpPr>
          <p:cNvPr id="19461" name="Freeform 17"/>
          <p:cNvSpPr>
            <a:spLocks/>
          </p:cNvSpPr>
          <p:nvPr/>
        </p:nvSpPr>
        <p:spPr bwMode="auto">
          <a:xfrm>
            <a:off x="3233738" y="3768725"/>
            <a:ext cx="2819400" cy="457200"/>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2" name="Freeform 18"/>
          <p:cNvSpPr>
            <a:spLocks/>
          </p:cNvSpPr>
          <p:nvPr/>
        </p:nvSpPr>
        <p:spPr bwMode="auto">
          <a:xfrm>
            <a:off x="3200400" y="2778125"/>
            <a:ext cx="2743200" cy="45720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Text Box 20"/>
          <p:cNvSpPr txBox="1">
            <a:spLocks noChangeArrowheads="1"/>
          </p:cNvSpPr>
          <p:nvPr/>
        </p:nvSpPr>
        <p:spPr bwMode="auto">
          <a:xfrm>
            <a:off x="2406650" y="1679575"/>
            <a:ext cx="1582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0</a:t>
            </a:r>
          </a:p>
        </p:txBody>
      </p:sp>
      <p:sp>
        <p:nvSpPr>
          <p:cNvPr id="19464" name="Freeform 24"/>
          <p:cNvSpPr>
            <a:spLocks/>
          </p:cNvSpPr>
          <p:nvPr/>
        </p:nvSpPr>
        <p:spPr bwMode="auto">
          <a:xfrm>
            <a:off x="1825625" y="1898650"/>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5" name="Freeform 26"/>
          <p:cNvSpPr>
            <a:spLocks/>
          </p:cNvSpPr>
          <p:nvPr/>
        </p:nvSpPr>
        <p:spPr bwMode="auto">
          <a:xfrm>
            <a:off x="1403350" y="3387725"/>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6" name="Text Box 33"/>
          <p:cNvSpPr txBox="1">
            <a:spLocks noChangeArrowheads="1"/>
          </p:cNvSpPr>
          <p:nvPr/>
        </p:nvSpPr>
        <p:spPr bwMode="auto">
          <a:xfrm>
            <a:off x="1951038" y="5913438"/>
            <a:ext cx="3352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4200" b="1">
                <a:latin typeface="Courier New" pitchFamily="49" charset="0"/>
              </a:rPr>
              <a:t>0010111</a:t>
            </a:r>
          </a:p>
        </p:txBody>
      </p:sp>
      <p:sp>
        <p:nvSpPr>
          <p:cNvPr id="19467" name="Text Box 34"/>
          <p:cNvSpPr txBox="1">
            <a:spLocks noChangeArrowheads="1"/>
          </p:cNvSpPr>
          <p:nvPr/>
        </p:nvSpPr>
        <p:spPr bwMode="auto">
          <a:xfrm>
            <a:off x="160338" y="5978525"/>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another input sequence</a:t>
            </a:r>
          </a:p>
        </p:txBody>
      </p:sp>
      <p:grpSp>
        <p:nvGrpSpPr>
          <p:cNvPr id="19468" name="Group 35"/>
          <p:cNvGrpSpPr>
            <a:grpSpLocks/>
          </p:cNvGrpSpPr>
          <p:nvPr/>
        </p:nvGrpSpPr>
        <p:grpSpPr bwMode="auto">
          <a:xfrm>
            <a:off x="8391525" y="6061075"/>
            <a:ext cx="479425" cy="522288"/>
            <a:chOff x="2928" y="1051"/>
            <a:chExt cx="840" cy="957"/>
          </a:xfrm>
        </p:grpSpPr>
        <p:sp>
          <p:nvSpPr>
            <p:cNvPr id="19481" name="Freeform 36"/>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9482" name="Oval 3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3" name="Oval 3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4" name="Oval 3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5" name="Oval 4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6" name="Oval 4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7" name="Oval 4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8" name="Oval 4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9" name="AutoShape 4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90" name="Freeform 4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9491" name="Freeform 4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492" name="Freeform 4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9493" name="Freeform 4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9469" name="Text Box 49"/>
          <p:cNvSpPr txBox="1">
            <a:spLocks noChangeArrowheads="1"/>
          </p:cNvSpPr>
          <p:nvPr/>
        </p:nvSpPr>
        <p:spPr bwMode="auto">
          <a:xfrm>
            <a:off x="5378450" y="597376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dirty="0">
                <a:solidFill>
                  <a:srgbClr val="0900FF"/>
                </a:solidFill>
                <a:latin typeface="Cambria" panose="02040503050406030204" pitchFamily="18" charset="0"/>
              </a:rPr>
              <a:t>What does each state MEAN ? </a:t>
            </a:r>
          </a:p>
        </p:txBody>
      </p:sp>
      <p:sp>
        <p:nvSpPr>
          <p:cNvPr id="19470" name="Oval 50"/>
          <p:cNvSpPr>
            <a:spLocks noChangeArrowheads="1"/>
          </p:cNvSpPr>
          <p:nvPr/>
        </p:nvSpPr>
        <p:spPr bwMode="auto">
          <a:xfrm>
            <a:off x="6019800" y="2701925"/>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71" name="Text Box 51"/>
          <p:cNvSpPr txBox="1">
            <a:spLocks noChangeArrowheads="1"/>
          </p:cNvSpPr>
          <p:nvPr/>
        </p:nvSpPr>
        <p:spPr bwMode="auto">
          <a:xfrm>
            <a:off x="6259513" y="3224213"/>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Times" pitchFamily="-106" charset="0"/>
              </a:rPr>
              <a:t>State 1</a:t>
            </a:r>
          </a:p>
        </p:txBody>
      </p:sp>
      <p:sp>
        <p:nvSpPr>
          <p:cNvPr id="19472" name="Text Box 52"/>
          <p:cNvSpPr txBox="1">
            <a:spLocks noChangeArrowheads="1"/>
          </p:cNvSpPr>
          <p:nvPr/>
        </p:nvSpPr>
        <p:spPr bwMode="auto">
          <a:xfrm>
            <a:off x="5378450" y="633571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a:solidFill>
                  <a:srgbClr val="0900FF"/>
                </a:solidFill>
                <a:latin typeface="Cambria" panose="02040503050406030204" pitchFamily="18" charset="0"/>
              </a:rPr>
              <a:t>What does this FSM do overall?</a:t>
            </a:r>
          </a:p>
        </p:txBody>
      </p:sp>
      <p:sp>
        <p:nvSpPr>
          <p:cNvPr id="19473" name="Text Box 55"/>
          <p:cNvSpPr txBox="1">
            <a:spLocks noChangeArrowheads="1"/>
          </p:cNvSpPr>
          <p:nvPr/>
        </p:nvSpPr>
        <p:spPr bwMode="auto">
          <a:xfrm>
            <a:off x="6931025" y="1600200"/>
            <a:ext cx="158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0</a:t>
            </a:r>
          </a:p>
        </p:txBody>
      </p:sp>
      <p:sp>
        <p:nvSpPr>
          <p:cNvPr id="19474" name="Freeform 56"/>
          <p:cNvSpPr>
            <a:spLocks/>
          </p:cNvSpPr>
          <p:nvPr/>
        </p:nvSpPr>
        <p:spPr bwMode="auto">
          <a:xfrm>
            <a:off x="6340475" y="1801813"/>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75" name="Text Box 57"/>
          <p:cNvSpPr txBox="1">
            <a:spLocks noChangeArrowheads="1"/>
          </p:cNvSpPr>
          <p:nvPr/>
        </p:nvSpPr>
        <p:spPr bwMode="auto">
          <a:xfrm>
            <a:off x="3841750" y="4208463"/>
            <a:ext cx="1550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1</a:t>
            </a:r>
          </a:p>
        </p:txBody>
      </p:sp>
      <p:sp>
        <p:nvSpPr>
          <p:cNvPr id="19476" name="Text Box 58"/>
          <p:cNvSpPr txBox="1">
            <a:spLocks noChangeArrowheads="1"/>
          </p:cNvSpPr>
          <p:nvPr/>
        </p:nvSpPr>
        <p:spPr bwMode="auto">
          <a:xfrm>
            <a:off x="3841750" y="2419350"/>
            <a:ext cx="1550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1</a:t>
            </a:r>
          </a:p>
        </p:txBody>
      </p:sp>
      <p:sp>
        <p:nvSpPr>
          <p:cNvPr id="19477" name="Oval 59"/>
          <p:cNvSpPr>
            <a:spLocks noChangeArrowheads="1"/>
          </p:cNvSpPr>
          <p:nvPr/>
        </p:nvSpPr>
        <p:spPr bwMode="auto">
          <a:xfrm>
            <a:off x="6103938" y="2784475"/>
            <a:ext cx="1390650" cy="138906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19478" name="Straight Arrow Connector 39"/>
          <p:cNvCxnSpPr>
            <a:cxnSpLocks noChangeShapeType="1"/>
          </p:cNvCxnSpPr>
          <p:nvPr/>
        </p:nvCxnSpPr>
        <p:spPr bwMode="auto">
          <a:xfrm>
            <a:off x="2209800" y="6553200"/>
            <a:ext cx="1493838" cy="15875"/>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19479" name="Rectangle 40"/>
          <p:cNvSpPr>
            <a:spLocks noChangeArrowheads="1"/>
          </p:cNvSpPr>
          <p:nvPr/>
        </p:nvSpPr>
        <p:spPr bwMode="auto">
          <a:xfrm>
            <a:off x="327025" y="6464300"/>
            <a:ext cx="1163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Calibri" pitchFamily="34" charset="0"/>
              </a:rPr>
              <a:t>always left-to-right</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866960" y="419040"/>
              <a:ext cx="6905880" cy="6134400"/>
            </p14:xfrm>
          </p:contentPart>
        </mc:Choice>
        <mc:Fallback xmlns="">
          <p:pic>
            <p:nvPicPr>
              <p:cNvPr id="3" name="Ink 2"/>
              <p:cNvPicPr/>
              <p:nvPr/>
            </p:nvPicPr>
            <p:blipFill>
              <a:blip r:embed="rId3"/>
              <a:stretch>
                <a:fillRect/>
              </a:stretch>
            </p:blipFill>
            <p:spPr>
              <a:xfrm>
                <a:off x="1857600" y="409680"/>
                <a:ext cx="6924600" cy="6153120"/>
              </a:xfrm>
              <a:prstGeom prst="rect">
                <a:avLst/>
              </a:prstGeom>
            </p:spPr>
          </p:pic>
        </mc:Fallback>
      </mc:AlternateContent>
    </p:spTree>
    <p:extLst>
      <p:ext uri="{BB962C8B-B14F-4D97-AF65-F5344CB8AC3E}">
        <p14:creationId xmlns:p14="http://schemas.microsoft.com/office/powerpoint/2010/main" val="49565181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
          <p:cNvSpPr txBox="1">
            <a:spLocks noChangeArrowheads="1"/>
          </p:cNvSpPr>
          <p:nvPr/>
        </p:nvSpPr>
        <p:spPr bwMode="auto">
          <a:xfrm>
            <a:off x="104274" y="121344"/>
            <a:ext cx="153511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latin typeface="Cambria" panose="02040503050406030204" pitchFamily="18" charset="0"/>
              </a:rPr>
              <a:t>Quiz!</a:t>
            </a:r>
            <a:endParaRPr lang="en-US" altLang="en-US" sz="4200" dirty="0">
              <a:latin typeface="Cambria" panose="02040503050406030204" pitchFamily="18" charset="0"/>
            </a:endParaRPr>
          </a:p>
        </p:txBody>
      </p:sp>
      <p:sp>
        <p:nvSpPr>
          <p:cNvPr id="21507" name="Text Box 6"/>
          <p:cNvSpPr txBox="1">
            <a:spLocks noChangeArrowheads="1"/>
          </p:cNvSpPr>
          <p:nvPr/>
        </p:nvSpPr>
        <p:spPr bwMode="auto">
          <a:xfrm>
            <a:off x="838199" y="2895600"/>
            <a:ext cx="3389313" cy="738664"/>
          </a:xfrm>
          <a:prstGeom prst="rect">
            <a:avLst/>
          </a:prstGeom>
          <a:solidFill>
            <a:srgbClr val="CCFFCC"/>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2100" dirty="0" smtClean="0">
                <a:latin typeface="Cambria" panose="02040503050406030204" pitchFamily="18" charset="0"/>
              </a:rPr>
              <a:t>List three different inputs that this FSM </a:t>
            </a:r>
            <a:r>
              <a:rPr lang="en-US" altLang="en-US" sz="2100" b="1" i="1" dirty="0" smtClean="0">
                <a:solidFill>
                  <a:srgbClr val="06A606"/>
                </a:solidFill>
                <a:latin typeface="Cambria" panose="02040503050406030204" pitchFamily="18" charset="0"/>
              </a:rPr>
              <a:t>accepts</a:t>
            </a:r>
            <a:r>
              <a:rPr lang="en-US" altLang="en-US" sz="2100" dirty="0">
                <a:latin typeface="Cambria" panose="02040503050406030204" pitchFamily="18" charset="0"/>
              </a:rPr>
              <a:t>:</a:t>
            </a:r>
          </a:p>
        </p:txBody>
      </p:sp>
      <p:sp>
        <p:nvSpPr>
          <p:cNvPr id="21508" name="Oval 7"/>
          <p:cNvSpPr>
            <a:spLocks noChangeArrowheads="1"/>
          </p:cNvSpPr>
          <p:nvPr/>
        </p:nvSpPr>
        <p:spPr bwMode="auto">
          <a:xfrm>
            <a:off x="2319338" y="142081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09" name="Text Box 8"/>
          <p:cNvSpPr txBox="1">
            <a:spLocks noChangeArrowheads="1"/>
          </p:cNvSpPr>
          <p:nvPr/>
        </p:nvSpPr>
        <p:spPr bwMode="auto">
          <a:xfrm>
            <a:off x="2451454" y="1591261"/>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s0</a:t>
            </a:r>
          </a:p>
        </p:txBody>
      </p:sp>
      <p:sp>
        <p:nvSpPr>
          <p:cNvPr id="21510" name="Oval 9"/>
          <p:cNvSpPr>
            <a:spLocks noChangeArrowheads="1"/>
          </p:cNvSpPr>
          <p:nvPr/>
        </p:nvSpPr>
        <p:spPr bwMode="auto">
          <a:xfrm>
            <a:off x="4273550" y="11842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1" name="Text Box 10"/>
          <p:cNvSpPr txBox="1">
            <a:spLocks noChangeArrowheads="1"/>
          </p:cNvSpPr>
          <p:nvPr/>
        </p:nvSpPr>
        <p:spPr bwMode="auto">
          <a:xfrm>
            <a:off x="4405666" y="1354723"/>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s1</a:t>
            </a:r>
          </a:p>
        </p:txBody>
      </p:sp>
      <p:sp>
        <p:nvSpPr>
          <p:cNvPr id="21512" name="Oval 11"/>
          <p:cNvSpPr>
            <a:spLocks noChangeArrowheads="1"/>
          </p:cNvSpPr>
          <p:nvPr/>
        </p:nvSpPr>
        <p:spPr bwMode="auto">
          <a:xfrm>
            <a:off x="4203700" y="11239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3" name="Text Box 12"/>
          <p:cNvSpPr txBox="1">
            <a:spLocks noChangeArrowheads="1"/>
          </p:cNvSpPr>
          <p:nvPr/>
        </p:nvSpPr>
        <p:spPr bwMode="auto">
          <a:xfrm>
            <a:off x="2667000" y="8239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21514" name="Text Box 13"/>
          <p:cNvSpPr txBox="1">
            <a:spLocks noChangeArrowheads="1"/>
          </p:cNvSpPr>
          <p:nvPr/>
        </p:nvSpPr>
        <p:spPr bwMode="auto">
          <a:xfrm>
            <a:off x="3409950" y="1223963"/>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21515" name="Freeform 15"/>
          <p:cNvSpPr>
            <a:spLocks/>
          </p:cNvSpPr>
          <p:nvPr/>
        </p:nvSpPr>
        <p:spPr bwMode="auto">
          <a:xfrm>
            <a:off x="2481263" y="947738"/>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6" name="Oval 17"/>
          <p:cNvSpPr>
            <a:spLocks noChangeArrowheads="1"/>
          </p:cNvSpPr>
          <p:nvPr/>
        </p:nvSpPr>
        <p:spPr bwMode="auto">
          <a:xfrm>
            <a:off x="2243138" y="13652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7" name="Line 18"/>
          <p:cNvSpPr>
            <a:spLocks noChangeShapeType="1"/>
          </p:cNvSpPr>
          <p:nvPr/>
        </p:nvSpPr>
        <p:spPr bwMode="auto">
          <a:xfrm flipV="1">
            <a:off x="3070225" y="1446213"/>
            <a:ext cx="1135063" cy="319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8" name="Oval 19"/>
          <p:cNvSpPr>
            <a:spLocks noChangeArrowheads="1"/>
          </p:cNvSpPr>
          <p:nvPr/>
        </p:nvSpPr>
        <p:spPr bwMode="auto">
          <a:xfrm>
            <a:off x="5910263" y="20732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519" name="Text Box 20"/>
          <p:cNvSpPr txBox="1">
            <a:spLocks noChangeArrowheads="1"/>
          </p:cNvSpPr>
          <p:nvPr/>
        </p:nvSpPr>
        <p:spPr bwMode="auto">
          <a:xfrm>
            <a:off x="6042379" y="2243723"/>
            <a:ext cx="386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s2</a:t>
            </a:r>
          </a:p>
        </p:txBody>
      </p:sp>
      <p:sp>
        <p:nvSpPr>
          <p:cNvPr id="21520" name="Line 21"/>
          <p:cNvSpPr>
            <a:spLocks noChangeShapeType="1"/>
          </p:cNvSpPr>
          <p:nvPr/>
        </p:nvSpPr>
        <p:spPr bwMode="auto">
          <a:xfrm>
            <a:off x="4957763" y="1714500"/>
            <a:ext cx="990600" cy="571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1" name="Text Box 22"/>
          <p:cNvSpPr txBox="1">
            <a:spLocks noChangeArrowheads="1"/>
          </p:cNvSpPr>
          <p:nvPr/>
        </p:nvSpPr>
        <p:spPr bwMode="auto">
          <a:xfrm>
            <a:off x="6934200" y="2273300"/>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0,1</a:t>
            </a:r>
          </a:p>
        </p:txBody>
      </p:sp>
      <p:sp>
        <p:nvSpPr>
          <p:cNvPr id="21522" name="Freeform 23"/>
          <p:cNvSpPr>
            <a:spLocks/>
          </p:cNvSpPr>
          <p:nvPr/>
        </p:nvSpPr>
        <p:spPr bwMode="auto">
          <a:xfrm rot="5836100">
            <a:off x="6662738" y="2239962"/>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3" name="Text Box 24"/>
          <p:cNvSpPr txBox="1">
            <a:spLocks noChangeArrowheads="1"/>
          </p:cNvSpPr>
          <p:nvPr/>
        </p:nvSpPr>
        <p:spPr bwMode="auto">
          <a:xfrm>
            <a:off x="5334000" y="15748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21524" name="Freeform 27"/>
          <p:cNvSpPr>
            <a:spLocks/>
          </p:cNvSpPr>
          <p:nvPr/>
        </p:nvSpPr>
        <p:spPr bwMode="auto">
          <a:xfrm>
            <a:off x="2057400" y="158908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30" name="Line 35"/>
          <p:cNvSpPr>
            <a:spLocks noChangeShapeType="1"/>
          </p:cNvSpPr>
          <p:nvPr/>
        </p:nvSpPr>
        <p:spPr bwMode="auto">
          <a:xfrm flipH="1">
            <a:off x="3070225" y="1624013"/>
            <a:ext cx="1092200"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31" name="Text Box 36"/>
          <p:cNvSpPr txBox="1">
            <a:spLocks noChangeArrowheads="1"/>
          </p:cNvSpPr>
          <p:nvPr/>
        </p:nvSpPr>
        <p:spPr bwMode="auto">
          <a:xfrm>
            <a:off x="3506788" y="170497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30" name="Text Box 6"/>
          <p:cNvSpPr txBox="1">
            <a:spLocks noChangeArrowheads="1"/>
          </p:cNvSpPr>
          <p:nvPr/>
        </p:nvSpPr>
        <p:spPr bwMode="auto">
          <a:xfrm>
            <a:off x="838199" y="3883799"/>
            <a:ext cx="3389314" cy="738664"/>
          </a:xfrm>
          <a:prstGeom prst="rect">
            <a:avLst/>
          </a:prstGeom>
          <a:solidFill>
            <a:srgbClr val="FFCCCC"/>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2100" dirty="0" smtClean="0">
                <a:latin typeface="Cambria" panose="02040503050406030204" pitchFamily="18" charset="0"/>
              </a:rPr>
              <a:t>List three different inputs that this FSM </a:t>
            </a:r>
            <a:r>
              <a:rPr lang="en-US" altLang="en-US" sz="2100" b="1" i="1" dirty="0" smtClean="0">
                <a:solidFill>
                  <a:srgbClr val="F3020A"/>
                </a:solidFill>
                <a:latin typeface="Cambria" panose="02040503050406030204" pitchFamily="18" charset="0"/>
              </a:rPr>
              <a:t>rejects</a:t>
            </a:r>
            <a:r>
              <a:rPr lang="en-US" altLang="en-US" sz="2100" dirty="0" smtClean="0">
                <a:latin typeface="Cambria" panose="02040503050406030204" pitchFamily="18" charset="0"/>
              </a:rPr>
              <a:t>:</a:t>
            </a:r>
            <a:endParaRPr lang="en-US" altLang="en-US" sz="2100" dirty="0">
              <a:latin typeface="Cambria" panose="02040503050406030204" pitchFamily="18" charset="0"/>
            </a:endParaRPr>
          </a:p>
        </p:txBody>
      </p:sp>
      <p:sp>
        <p:nvSpPr>
          <p:cNvPr id="31" name="Text Box 6"/>
          <p:cNvSpPr txBox="1">
            <a:spLocks noChangeArrowheads="1"/>
          </p:cNvSpPr>
          <p:nvPr/>
        </p:nvSpPr>
        <p:spPr bwMode="auto">
          <a:xfrm>
            <a:off x="76200" y="4871998"/>
            <a:ext cx="41513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2100" i="1" dirty="0" smtClean="0">
                <a:latin typeface="Cambria" panose="02040503050406030204" pitchFamily="18" charset="0"/>
              </a:rPr>
              <a:t>In general</a:t>
            </a:r>
            <a:r>
              <a:rPr lang="en-US" altLang="en-US" sz="2100" dirty="0" smtClean="0">
                <a:latin typeface="Cambria" panose="02040503050406030204" pitchFamily="18" charset="0"/>
              </a:rPr>
              <a:t>, what English phrase describes the </a:t>
            </a:r>
            <a:r>
              <a:rPr lang="en-US" altLang="en-US" sz="2100" b="1" i="1" dirty="0" smtClean="0">
                <a:latin typeface="Cambria" panose="02040503050406030204" pitchFamily="18" charset="0"/>
              </a:rPr>
              <a:t>accepted inputs</a:t>
            </a:r>
            <a:r>
              <a:rPr lang="en-US" altLang="en-US" sz="2100" dirty="0" smtClean="0">
                <a:latin typeface="Cambria" panose="02040503050406030204" pitchFamily="18" charset="0"/>
              </a:rPr>
              <a:t>? </a:t>
            </a:r>
            <a:endParaRPr lang="en-US" altLang="en-US" sz="2100" dirty="0">
              <a:latin typeface="Cambria" panose="02040503050406030204" pitchFamily="18" charset="0"/>
            </a:endParaRPr>
          </a:p>
        </p:txBody>
      </p:sp>
      <p:sp>
        <p:nvSpPr>
          <p:cNvPr id="32" name="Text Box 6"/>
          <p:cNvSpPr txBox="1">
            <a:spLocks noChangeArrowheads="1"/>
          </p:cNvSpPr>
          <p:nvPr/>
        </p:nvSpPr>
        <p:spPr bwMode="auto">
          <a:xfrm>
            <a:off x="381000" y="5913566"/>
            <a:ext cx="3846513" cy="738664"/>
          </a:xfrm>
          <a:prstGeom prst="rect">
            <a:avLst/>
          </a:prstGeom>
          <a:solidFill>
            <a:srgbClr val="CCECFF"/>
          </a:solidFill>
          <a:ln>
            <a:noFill/>
          </a:ln>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2100" dirty="0" smtClean="0">
                <a:latin typeface="Cambria" panose="02040503050406030204" pitchFamily="18" charset="0"/>
              </a:rPr>
              <a:t>What does each state say about the </a:t>
            </a:r>
            <a:r>
              <a:rPr lang="en-US" altLang="en-US" sz="2100" b="1" i="1" dirty="0" smtClean="0">
                <a:solidFill>
                  <a:srgbClr val="0900FF"/>
                </a:solidFill>
                <a:latin typeface="Cambria" panose="02040503050406030204" pitchFamily="18" charset="0"/>
              </a:rPr>
              <a:t>current state </a:t>
            </a:r>
            <a:r>
              <a:rPr lang="en-US" altLang="en-US" sz="2100" dirty="0" smtClean="0">
                <a:latin typeface="Cambria" panose="02040503050406030204" pitchFamily="18" charset="0"/>
              </a:rPr>
              <a:t>of the input?!?</a:t>
            </a:r>
            <a:endParaRPr lang="en-US" altLang="en-US" sz="2100" dirty="0">
              <a:latin typeface="Cambria" panose="02040503050406030204" pitchFamily="18" charset="0"/>
            </a:endParaRPr>
          </a:p>
        </p:txBody>
      </p:sp>
      <p:cxnSp>
        <p:nvCxnSpPr>
          <p:cNvPr id="3" name="Straight Connector 2"/>
          <p:cNvCxnSpPr/>
          <p:nvPr/>
        </p:nvCxnSpPr>
        <p:spPr bwMode="auto">
          <a:xfrm>
            <a:off x="500063" y="3756631"/>
            <a:ext cx="8034337" cy="0"/>
          </a:xfrm>
          <a:prstGeom prst="line">
            <a:avLst/>
          </a:prstGeom>
          <a:no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a:off x="533400" y="4775303"/>
            <a:ext cx="8034337" cy="0"/>
          </a:xfrm>
          <a:prstGeom prst="line">
            <a:avLst/>
          </a:prstGeom>
          <a:noFill/>
          <a:ln w="9525"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a:off x="533400" y="5737831"/>
            <a:ext cx="8034337" cy="0"/>
          </a:xfrm>
          <a:prstGeom prst="line">
            <a:avLst/>
          </a:prstGeom>
          <a:noFill/>
          <a:ln w="9525" cap="flat" cmpd="sng" algn="ctr">
            <a:solidFill>
              <a:schemeClr val="tx1"/>
            </a:solidFill>
            <a:prstDash val="solid"/>
            <a:round/>
            <a:headEnd type="none" w="med" len="med"/>
            <a:tailEnd type="none" w="med" len="med"/>
          </a:ln>
          <a:effectLst/>
        </p:spPr>
      </p:cxnSp>
      <p:sp>
        <p:nvSpPr>
          <p:cNvPr id="37" name="Text Box 8"/>
          <p:cNvSpPr txBox="1">
            <a:spLocks noChangeArrowheads="1"/>
          </p:cNvSpPr>
          <p:nvPr/>
        </p:nvSpPr>
        <p:spPr bwMode="auto">
          <a:xfrm>
            <a:off x="4418364" y="5833646"/>
            <a:ext cx="2365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600" dirty="0" smtClean="0">
                <a:latin typeface="Cambria" panose="02040503050406030204" pitchFamily="18" charset="0"/>
              </a:rPr>
              <a:t>s0 means the input…</a:t>
            </a:r>
            <a:endParaRPr lang="en-US" altLang="en-US" sz="1600" dirty="0">
              <a:latin typeface="Cambria" panose="02040503050406030204" pitchFamily="18" charset="0"/>
            </a:endParaRPr>
          </a:p>
        </p:txBody>
      </p:sp>
      <p:sp>
        <p:nvSpPr>
          <p:cNvPr id="38" name="Text Box 8"/>
          <p:cNvSpPr txBox="1">
            <a:spLocks noChangeArrowheads="1"/>
          </p:cNvSpPr>
          <p:nvPr/>
        </p:nvSpPr>
        <p:spPr bwMode="auto">
          <a:xfrm>
            <a:off x="4419600" y="6138446"/>
            <a:ext cx="2365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600" dirty="0" smtClean="0">
                <a:latin typeface="Cambria" panose="02040503050406030204" pitchFamily="18" charset="0"/>
              </a:rPr>
              <a:t>s1 means the input…</a:t>
            </a:r>
            <a:endParaRPr lang="en-US" altLang="en-US" sz="1600" dirty="0">
              <a:latin typeface="Cambria" panose="02040503050406030204" pitchFamily="18" charset="0"/>
            </a:endParaRPr>
          </a:p>
        </p:txBody>
      </p:sp>
      <p:sp>
        <p:nvSpPr>
          <p:cNvPr id="39" name="Text Box 8"/>
          <p:cNvSpPr txBox="1">
            <a:spLocks noChangeArrowheads="1"/>
          </p:cNvSpPr>
          <p:nvPr/>
        </p:nvSpPr>
        <p:spPr bwMode="auto">
          <a:xfrm>
            <a:off x="4419600" y="6443246"/>
            <a:ext cx="23650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600" dirty="0" smtClean="0">
                <a:latin typeface="Cambria" panose="02040503050406030204" pitchFamily="18" charset="0"/>
              </a:rPr>
              <a:t>s2 means the input…</a:t>
            </a:r>
            <a:endParaRPr lang="en-US" altLang="en-US" sz="1600" dirty="0">
              <a:latin typeface="Cambria" panose="02040503050406030204" pitchFamily="18" charset="0"/>
            </a:endParaRPr>
          </a:p>
        </p:txBody>
      </p:sp>
      <p:sp>
        <p:nvSpPr>
          <p:cNvPr id="40" name="Text Box 2"/>
          <p:cNvSpPr txBox="1">
            <a:spLocks noChangeArrowheads="1"/>
          </p:cNvSpPr>
          <p:nvPr/>
        </p:nvSpPr>
        <p:spPr bwMode="auto">
          <a:xfrm>
            <a:off x="4150242" y="237624"/>
            <a:ext cx="482317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100" i="1" dirty="0">
                <a:latin typeface="Cambria" panose="02040503050406030204" pitchFamily="18" charset="0"/>
              </a:rPr>
              <a:t>Name(s</a:t>
            </a:r>
            <a:r>
              <a:rPr lang="en-US" altLang="en-US" sz="2100" i="1" dirty="0" smtClean="0">
                <a:latin typeface="Cambria" panose="02040503050406030204" pitchFamily="18" charset="0"/>
              </a:rPr>
              <a:t>)     ________________________</a:t>
            </a:r>
            <a:endParaRPr lang="en-US" altLang="en-US" sz="2100" i="1" dirty="0">
              <a:latin typeface="Cambria" panose="02040503050406030204" pitchFamily="18" charset="0"/>
            </a:endParaRPr>
          </a:p>
        </p:txBody>
      </p:sp>
      <p:sp>
        <p:nvSpPr>
          <p:cNvPr id="5" name="Rectangle 4"/>
          <p:cNvSpPr/>
          <p:nvPr/>
        </p:nvSpPr>
        <p:spPr>
          <a:xfrm>
            <a:off x="4457194" y="4884030"/>
            <a:ext cx="3226974" cy="338554"/>
          </a:xfrm>
          <a:prstGeom prst="rect">
            <a:avLst/>
          </a:prstGeom>
        </p:spPr>
        <p:txBody>
          <a:bodyPr wrap="none">
            <a:spAutoFit/>
          </a:bodyPr>
          <a:lstStyle/>
          <a:p>
            <a:r>
              <a:rPr lang="en-US" altLang="en-US" sz="1600" dirty="0" smtClean="0">
                <a:solidFill>
                  <a:srgbClr val="000000"/>
                </a:solidFill>
                <a:latin typeface="Cambria" panose="02040503050406030204" pitchFamily="18" charset="0"/>
              </a:rPr>
              <a:t>This machine accepts strings that…</a:t>
            </a:r>
            <a:endParaRPr lang="en-US" dirty="0"/>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05040" y="552600"/>
              <a:ext cx="7744320" cy="5400720"/>
            </p14:xfrm>
          </p:contentPart>
        </mc:Choice>
        <mc:Fallback xmlns="">
          <p:pic>
            <p:nvPicPr>
              <p:cNvPr id="2" name="Ink 1"/>
              <p:cNvPicPr/>
              <p:nvPr/>
            </p:nvPicPr>
            <p:blipFill>
              <a:blip r:embed="rId3"/>
              <a:stretch>
                <a:fillRect/>
              </a:stretch>
            </p:blipFill>
            <p:spPr>
              <a:xfrm>
                <a:off x="895680" y="543240"/>
                <a:ext cx="7763040" cy="5419440"/>
              </a:xfrm>
              <a:prstGeom prst="rect">
                <a:avLst/>
              </a:prstGeom>
            </p:spPr>
          </p:pic>
        </mc:Fallback>
      </mc:AlternateContent>
    </p:spTree>
    <p:extLst>
      <p:ext uri="{BB962C8B-B14F-4D97-AF65-F5344CB8AC3E}">
        <p14:creationId xmlns:p14="http://schemas.microsoft.com/office/powerpoint/2010/main" val="122523614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No occurrences of </a:t>
            </a:r>
            <a:r>
              <a:rPr lang="en-US" altLang="en-US" sz="4400" dirty="0" smtClean="0">
                <a:latin typeface="Cambria" panose="02040503050406030204" pitchFamily="18" charset="0"/>
              </a:rPr>
              <a:t> </a:t>
            </a:r>
            <a:r>
              <a:rPr lang="en-US" altLang="en-US" sz="4400" b="1" dirty="0" smtClean="0">
                <a:latin typeface="Courier New" pitchFamily="49" charset="0"/>
              </a:rPr>
              <a:t>110</a:t>
            </a:r>
            <a:endParaRPr lang="en-US" altLang="en-US" sz="4400" dirty="0">
              <a:latin typeface="Times" pitchFamily="-106" charset="0"/>
            </a:endParaRPr>
          </a:p>
        </p:txBody>
      </p:sp>
      <p:sp>
        <p:nvSpPr>
          <p:cNvPr id="23555" name="Text Box 3"/>
          <p:cNvSpPr txBox="1">
            <a:spLocks noChangeArrowheads="1"/>
          </p:cNvSpPr>
          <p:nvPr/>
        </p:nvSpPr>
        <p:spPr bwMode="auto">
          <a:xfrm>
            <a:off x="227744" y="6410472"/>
            <a:ext cx="3098925" cy="307777"/>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i="1" dirty="0">
                <a:solidFill>
                  <a:srgbClr val="0900FF"/>
                </a:solidFill>
                <a:latin typeface="Arial" pitchFamily="34" charset="0"/>
              </a:rPr>
              <a:t>M</a:t>
            </a:r>
            <a:r>
              <a:rPr lang="en-US" altLang="en-US" sz="1400" i="1" dirty="0" smtClean="0">
                <a:solidFill>
                  <a:srgbClr val="0900FF"/>
                </a:solidFill>
                <a:latin typeface="Arial" pitchFamily="34" charset="0"/>
              </a:rPr>
              <a:t>inimum </a:t>
            </a:r>
            <a:r>
              <a:rPr lang="en-US" altLang="en-US" sz="1400" i="1" dirty="0">
                <a:solidFill>
                  <a:srgbClr val="0900FF"/>
                </a:solidFill>
                <a:latin typeface="Arial" pitchFamily="34" charset="0"/>
              </a:rPr>
              <a:t>possible</a:t>
            </a:r>
            <a:r>
              <a:rPr lang="en-US" altLang="en-US" sz="1400" dirty="0">
                <a:solidFill>
                  <a:srgbClr val="0900FF"/>
                </a:solidFill>
                <a:latin typeface="Arial" pitchFamily="34" charset="0"/>
              </a:rPr>
              <a:t> </a:t>
            </a:r>
            <a:r>
              <a:rPr lang="en-US" altLang="en-US" sz="1400" dirty="0">
                <a:latin typeface="Arial" pitchFamily="34" charset="0"/>
              </a:rPr>
              <a:t>number of states?</a:t>
            </a:r>
          </a:p>
        </p:txBody>
      </p:sp>
      <p:sp>
        <p:nvSpPr>
          <p:cNvPr id="23556" name="Rectangle 4"/>
          <p:cNvSpPr>
            <a:spLocks noChangeArrowheads="1"/>
          </p:cNvSpPr>
          <p:nvPr/>
        </p:nvSpPr>
        <p:spPr bwMode="auto">
          <a:xfrm>
            <a:off x="457200" y="1295400"/>
            <a:ext cx="4035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a:latin typeface="Cambria" panose="02040503050406030204" pitchFamily="18" charset="0"/>
              </a:rPr>
              <a:t>Draw a FSM accepting strings that do </a:t>
            </a:r>
            <a:r>
              <a:rPr lang="en-US" altLang="en-US" sz="1800" b="1" i="1" dirty="0">
                <a:latin typeface="Cambria" panose="02040503050406030204" pitchFamily="18" charset="0"/>
              </a:rPr>
              <a:t>NOT </a:t>
            </a:r>
            <a:r>
              <a:rPr lang="en-US" altLang="en-US" sz="1800" dirty="0">
                <a:latin typeface="Cambria" panose="02040503050406030204" pitchFamily="18" charset="0"/>
              </a:rPr>
              <a:t>anywhere contain the pattern </a:t>
            </a:r>
            <a:r>
              <a:rPr lang="en-US" altLang="en-US" sz="1800" b="1" dirty="0">
                <a:latin typeface="Courier New" pitchFamily="49" charset="0"/>
              </a:rPr>
              <a:t>110 </a:t>
            </a:r>
          </a:p>
        </p:txBody>
      </p:sp>
      <p:sp>
        <p:nvSpPr>
          <p:cNvPr id="23557" name="Oval 12"/>
          <p:cNvSpPr>
            <a:spLocks noChangeArrowheads="1"/>
          </p:cNvSpPr>
          <p:nvPr/>
        </p:nvSpPr>
        <p:spPr bwMode="auto">
          <a:xfrm>
            <a:off x="1065213" y="3079750"/>
            <a:ext cx="823912" cy="7937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58" name="AutoShape 13"/>
          <p:cNvSpPr>
            <a:spLocks noChangeArrowheads="1"/>
          </p:cNvSpPr>
          <p:nvPr/>
        </p:nvSpPr>
        <p:spPr bwMode="auto">
          <a:xfrm rot="5430567">
            <a:off x="595313" y="3259138"/>
            <a:ext cx="447675" cy="377825"/>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59" name="Oval 14"/>
          <p:cNvSpPr>
            <a:spLocks noChangeArrowheads="1"/>
          </p:cNvSpPr>
          <p:nvPr/>
        </p:nvSpPr>
        <p:spPr bwMode="auto">
          <a:xfrm>
            <a:off x="3259138" y="3003550"/>
            <a:ext cx="839787"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60" name="Rectangle 15"/>
          <p:cNvSpPr>
            <a:spLocks noChangeArrowheads="1"/>
          </p:cNvSpPr>
          <p:nvPr/>
        </p:nvSpPr>
        <p:spPr bwMode="auto">
          <a:xfrm>
            <a:off x="1049338" y="33734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23561" name="Line 18"/>
          <p:cNvSpPr>
            <a:spLocks noChangeShapeType="1"/>
          </p:cNvSpPr>
          <p:nvPr/>
        </p:nvSpPr>
        <p:spPr bwMode="auto">
          <a:xfrm>
            <a:off x="1997075" y="3429000"/>
            <a:ext cx="11985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2" name="Text Box 19"/>
          <p:cNvSpPr txBox="1">
            <a:spLocks noChangeArrowheads="1"/>
          </p:cNvSpPr>
          <p:nvPr/>
        </p:nvSpPr>
        <p:spPr bwMode="auto">
          <a:xfrm>
            <a:off x="2463800" y="30686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1</a:t>
            </a:r>
          </a:p>
        </p:txBody>
      </p:sp>
      <p:sp>
        <p:nvSpPr>
          <p:cNvPr id="23563" name="Oval 20"/>
          <p:cNvSpPr>
            <a:spLocks noChangeArrowheads="1"/>
          </p:cNvSpPr>
          <p:nvPr/>
        </p:nvSpPr>
        <p:spPr bwMode="auto">
          <a:xfrm>
            <a:off x="1019175" y="3027363"/>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23564" name="AutoShape 21"/>
          <p:cNvCxnSpPr>
            <a:cxnSpLocks noChangeShapeType="1"/>
          </p:cNvCxnSpPr>
          <p:nvPr/>
        </p:nvCxnSpPr>
        <p:spPr bwMode="auto">
          <a:xfrm rot="5400000" flipV="1">
            <a:off x="1662907" y="30456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3565" name="Text Box 22"/>
          <p:cNvSpPr txBox="1">
            <a:spLocks noChangeArrowheads="1"/>
          </p:cNvSpPr>
          <p:nvPr/>
        </p:nvSpPr>
        <p:spPr bwMode="auto">
          <a:xfrm>
            <a:off x="1997075" y="251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0</a:t>
            </a:r>
          </a:p>
        </p:txBody>
      </p:sp>
      <p:sp>
        <p:nvSpPr>
          <p:cNvPr id="23566" name="Oval 25"/>
          <p:cNvSpPr>
            <a:spLocks noChangeArrowheads="1"/>
          </p:cNvSpPr>
          <p:nvPr/>
        </p:nvSpPr>
        <p:spPr bwMode="auto">
          <a:xfrm>
            <a:off x="3214688" y="2960688"/>
            <a:ext cx="927100" cy="9128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67" name="Line 26"/>
          <p:cNvSpPr>
            <a:spLocks noChangeShapeType="1"/>
          </p:cNvSpPr>
          <p:nvPr/>
        </p:nvSpPr>
        <p:spPr bwMode="auto">
          <a:xfrm>
            <a:off x="4211638" y="3386138"/>
            <a:ext cx="1198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8" name="Oval 27"/>
          <p:cNvSpPr>
            <a:spLocks noChangeArrowheads="1"/>
          </p:cNvSpPr>
          <p:nvPr/>
        </p:nvSpPr>
        <p:spPr bwMode="auto">
          <a:xfrm>
            <a:off x="5518150" y="2971800"/>
            <a:ext cx="839788"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69" name="Oval 28"/>
          <p:cNvSpPr>
            <a:spLocks noChangeArrowheads="1"/>
          </p:cNvSpPr>
          <p:nvPr/>
        </p:nvSpPr>
        <p:spPr bwMode="auto">
          <a:xfrm>
            <a:off x="5473700" y="2928938"/>
            <a:ext cx="927100" cy="9128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70" name="Text Box 33"/>
          <p:cNvSpPr txBox="1">
            <a:spLocks noChangeArrowheads="1"/>
          </p:cNvSpPr>
          <p:nvPr/>
        </p:nvSpPr>
        <p:spPr bwMode="auto">
          <a:xfrm>
            <a:off x="4583113" y="3024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1</a:t>
            </a:r>
          </a:p>
        </p:txBody>
      </p:sp>
      <p:sp>
        <p:nvSpPr>
          <p:cNvPr id="23571" name="Line 26"/>
          <p:cNvSpPr>
            <a:spLocks noChangeShapeType="1"/>
          </p:cNvSpPr>
          <p:nvPr/>
        </p:nvSpPr>
        <p:spPr bwMode="auto">
          <a:xfrm>
            <a:off x="6573838" y="3386138"/>
            <a:ext cx="1198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72" name="Oval 27"/>
          <p:cNvSpPr>
            <a:spLocks noChangeArrowheads="1"/>
          </p:cNvSpPr>
          <p:nvPr/>
        </p:nvSpPr>
        <p:spPr bwMode="auto">
          <a:xfrm>
            <a:off x="7880350" y="2971800"/>
            <a:ext cx="839788"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573" name="Text Box 33"/>
          <p:cNvSpPr txBox="1">
            <a:spLocks noChangeArrowheads="1"/>
          </p:cNvSpPr>
          <p:nvPr/>
        </p:nvSpPr>
        <p:spPr bwMode="auto">
          <a:xfrm>
            <a:off x="6945313" y="3024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0</a:t>
            </a:r>
          </a:p>
        </p:txBody>
      </p:sp>
      <p:sp>
        <p:nvSpPr>
          <p:cNvPr id="23574" name="Rectangle 27"/>
          <p:cNvSpPr>
            <a:spLocks noChangeArrowheads="1"/>
          </p:cNvSpPr>
          <p:nvPr/>
        </p:nvSpPr>
        <p:spPr bwMode="auto">
          <a:xfrm>
            <a:off x="1084263" y="2536825"/>
            <a:ext cx="701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start</a:t>
            </a:r>
            <a:endParaRPr lang="en-US" altLang="en-US" sz="2100">
              <a:latin typeface="Calibri" pitchFamily="34" charset="0"/>
            </a:endParaRPr>
          </a:p>
        </p:txBody>
      </p:sp>
      <p:sp>
        <p:nvSpPr>
          <p:cNvPr id="23575" name="Rectangle 28"/>
          <p:cNvSpPr>
            <a:spLocks noChangeArrowheads="1"/>
          </p:cNvSpPr>
          <p:nvPr/>
        </p:nvSpPr>
        <p:spPr bwMode="auto">
          <a:xfrm>
            <a:off x="3217863" y="2536825"/>
            <a:ext cx="11223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end w/1</a:t>
            </a:r>
            <a:endParaRPr lang="en-US" altLang="en-US" sz="2100">
              <a:latin typeface="Calibri" pitchFamily="34" charset="0"/>
            </a:endParaRPr>
          </a:p>
        </p:txBody>
      </p:sp>
      <p:sp>
        <p:nvSpPr>
          <p:cNvPr id="23576" name="Rectangle 29"/>
          <p:cNvSpPr>
            <a:spLocks noChangeArrowheads="1"/>
          </p:cNvSpPr>
          <p:nvPr/>
        </p:nvSpPr>
        <p:spPr bwMode="auto">
          <a:xfrm>
            <a:off x="5334000" y="2541588"/>
            <a:ext cx="12588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end w/11</a:t>
            </a:r>
            <a:endParaRPr lang="en-US" altLang="en-US" sz="2100">
              <a:latin typeface="Calibri" pitchFamily="34" charset="0"/>
            </a:endParaRPr>
          </a:p>
        </p:txBody>
      </p:sp>
      <p:sp>
        <p:nvSpPr>
          <p:cNvPr id="23577" name="Rectangle 30"/>
          <p:cNvSpPr>
            <a:spLocks noChangeArrowheads="1"/>
          </p:cNvSpPr>
          <p:nvPr/>
        </p:nvSpPr>
        <p:spPr bwMode="auto">
          <a:xfrm>
            <a:off x="7993063" y="2571750"/>
            <a:ext cx="6175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fail!</a:t>
            </a:r>
            <a:endParaRPr lang="en-US" altLang="en-US" sz="2100">
              <a:latin typeface="Calibri"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914400" y="1419120"/>
              <a:ext cx="7849080" cy="4096080"/>
            </p14:xfrm>
          </p:contentPart>
        </mc:Choice>
        <mc:Fallback xmlns="">
          <p:pic>
            <p:nvPicPr>
              <p:cNvPr id="3" name="Ink 2"/>
              <p:cNvPicPr/>
              <p:nvPr/>
            </p:nvPicPr>
            <p:blipFill>
              <a:blip r:embed="rId3"/>
              <a:stretch>
                <a:fillRect/>
              </a:stretch>
            </p:blipFill>
            <p:spPr>
              <a:xfrm>
                <a:off x="905040" y="1409760"/>
                <a:ext cx="7867800" cy="4114800"/>
              </a:xfrm>
              <a:prstGeom prst="rect">
                <a:avLst/>
              </a:prstGeom>
            </p:spPr>
          </p:pic>
        </mc:Fallback>
      </mc:AlternateContent>
    </p:spTree>
    <p:extLst>
      <p:ext uri="{BB962C8B-B14F-4D97-AF65-F5344CB8AC3E}">
        <p14:creationId xmlns:p14="http://schemas.microsoft.com/office/powerpoint/2010/main" val="21979610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026"/>
          <p:cNvSpPr txBox="1">
            <a:spLocks noChangeArrowheads="1"/>
          </p:cNvSpPr>
          <p:nvPr/>
        </p:nvSpPr>
        <p:spPr bwMode="auto">
          <a:xfrm>
            <a:off x="474663" y="152400"/>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Number of </a:t>
            </a:r>
            <a:r>
              <a:rPr lang="en-US" altLang="en-US" sz="4400" b="1" dirty="0">
                <a:latin typeface="Cambria" panose="02040503050406030204" pitchFamily="18" charset="0"/>
              </a:rPr>
              <a:t>0</a:t>
            </a:r>
            <a:r>
              <a:rPr lang="en-US" altLang="en-US" sz="4400" dirty="0">
                <a:latin typeface="Cambria" panose="02040503050406030204" pitchFamily="18" charset="0"/>
              </a:rPr>
              <a:t>s is div. by 3</a:t>
            </a:r>
          </a:p>
        </p:txBody>
      </p:sp>
      <p:sp>
        <p:nvSpPr>
          <p:cNvPr id="6" name="Rectangle 12"/>
          <p:cNvSpPr>
            <a:spLocks noChangeArrowheads="1"/>
          </p:cNvSpPr>
          <p:nvPr/>
        </p:nvSpPr>
        <p:spPr bwMode="auto">
          <a:xfrm>
            <a:off x="296863" y="1244600"/>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Draw a FSM accepting </a:t>
            </a:r>
            <a:r>
              <a:rPr lang="en-US" altLang="en-US" sz="1600" dirty="0" smtClean="0">
                <a:latin typeface="Cambria" panose="02040503050406030204" pitchFamily="18" charset="0"/>
              </a:rPr>
              <a:t>strings </a:t>
            </a:r>
            <a:r>
              <a:rPr lang="en-US" altLang="en-US" sz="1600" dirty="0">
                <a:latin typeface="Cambria" panose="02040503050406030204" pitchFamily="18" charset="0"/>
              </a:rPr>
              <a:t>in which the number of zeros (</a:t>
            </a:r>
            <a:r>
              <a:rPr lang="en-US" altLang="en-US" sz="1600" b="1" dirty="0">
                <a:latin typeface="Cambria" panose="02040503050406030204" pitchFamily="18" charset="0"/>
              </a:rPr>
              <a:t>0</a:t>
            </a:r>
            <a:r>
              <a:rPr lang="en-US" altLang="en-US" sz="1600" dirty="0">
                <a:latin typeface="Cambria" panose="02040503050406030204" pitchFamily="18" charset="0"/>
              </a:rPr>
              <a:t>s) is a multiple of </a:t>
            </a:r>
            <a:r>
              <a:rPr lang="en-US" altLang="en-US" sz="1600" dirty="0" smtClean="0">
                <a:latin typeface="Cambria" panose="02040503050406030204" pitchFamily="18" charset="0"/>
              </a:rPr>
              <a:t>3, so there are 0</a:t>
            </a:r>
            <a:r>
              <a:rPr lang="en-US" altLang="en-US" sz="1600" dirty="0">
                <a:latin typeface="Cambria" panose="02040503050406030204" pitchFamily="18" charset="0"/>
              </a:rPr>
              <a:t>, 3, 6, … </a:t>
            </a:r>
            <a:r>
              <a:rPr lang="en-US" altLang="en-US" sz="1600" dirty="0" smtClean="0">
                <a:latin typeface="Cambria" panose="02040503050406030204" pitchFamily="18" charset="0"/>
              </a:rPr>
              <a:t>zeros. </a:t>
            </a:r>
            <a:r>
              <a:rPr lang="en-US" altLang="en-US" sz="1600" b="1" dirty="0">
                <a:latin typeface="Cambria" panose="02040503050406030204" pitchFamily="18" charset="0"/>
              </a:rPr>
              <a:t>1</a:t>
            </a:r>
            <a:r>
              <a:rPr lang="en-US" altLang="en-US" sz="1600" dirty="0">
                <a:latin typeface="Cambria" panose="02040503050406030204" pitchFamily="18" charset="0"/>
              </a:rPr>
              <a:t>s don't matter.</a:t>
            </a:r>
          </a:p>
        </p:txBody>
      </p:sp>
      <p:sp>
        <p:nvSpPr>
          <p:cNvPr id="7" name="Text Box 15"/>
          <p:cNvSpPr txBox="1">
            <a:spLocks noChangeArrowheads="1"/>
          </p:cNvSpPr>
          <p:nvPr/>
        </p:nvSpPr>
        <p:spPr bwMode="auto">
          <a:xfrm>
            <a:off x="4800600" y="1404643"/>
            <a:ext cx="3886200"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600" b="1" dirty="0">
                <a:latin typeface="Arial" pitchFamily="34" charset="0"/>
              </a:rPr>
              <a:t>Accepted:  </a:t>
            </a:r>
            <a:r>
              <a:rPr lang="en-US" altLang="en-US" sz="1600" dirty="0">
                <a:latin typeface="Arial" pitchFamily="34" charset="0"/>
              </a:rPr>
              <a:t>110101110,  11,   0000010</a:t>
            </a:r>
            <a:endParaRPr lang="en-US" altLang="en-US" sz="1600" b="1" dirty="0">
              <a:latin typeface="Arial" pitchFamily="34" charset="0"/>
            </a:endParaRPr>
          </a:p>
          <a:p>
            <a:pPr>
              <a:lnSpc>
                <a:spcPct val="60000"/>
              </a:lnSpc>
            </a:pPr>
            <a:r>
              <a:rPr lang="en-US" altLang="en-US" sz="1600" b="1" dirty="0">
                <a:latin typeface="Arial" pitchFamily="34" charset="0"/>
              </a:rPr>
              <a:t>Rejected:  </a:t>
            </a:r>
            <a:r>
              <a:rPr lang="en-US" altLang="en-US" sz="1600" dirty="0">
                <a:latin typeface="Arial" pitchFamily="34" charset="0"/>
              </a:rPr>
              <a:t>101,  0000,  111011101111</a:t>
            </a:r>
          </a:p>
        </p:txBody>
      </p:sp>
      <p:sp>
        <p:nvSpPr>
          <p:cNvPr id="8" name="Text Box 3"/>
          <p:cNvSpPr txBox="1">
            <a:spLocks noChangeArrowheads="1"/>
          </p:cNvSpPr>
          <p:nvPr/>
        </p:nvSpPr>
        <p:spPr bwMode="auto">
          <a:xfrm>
            <a:off x="6523400" y="6400800"/>
            <a:ext cx="2392000" cy="307777"/>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i="1" dirty="0">
                <a:solidFill>
                  <a:srgbClr val="0900FF"/>
                </a:solidFill>
                <a:latin typeface="Arial" pitchFamily="34" charset="0"/>
              </a:rPr>
              <a:t>M</a:t>
            </a:r>
            <a:r>
              <a:rPr lang="en-US" altLang="en-US" sz="1400" i="1" dirty="0" smtClean="0">
                <a:solidFill>
                  <a:srgbClr val="0900FF"/>
                </a:solidFill>
                <a:latin typeface="Arial" pitchFamily="34" charset="0"/>
              </a:rPr>
              <a:t>inimum </a:t>
            </a:r>
            <a:r>
              <a:rPr lang="en-US" altLang="en-US" sz="1400" dirty="0" smtClean="0">
                <a:latin typeface="Arial" pitchFamily="34" charset="0"/>
              </a:rPr>
              <a:t>number </a:t>
            </a:r>
            <a:r>
              <a:rPr lang="en-US" altLang="en-US" sz="1400" dirty="0">
                <a:latin typeface="Arial" pitchFamily="34" charset="0"/>
              </a:rPr>
              <a:t>of states?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486080" y="1886040"/>
              <a:ext cx="7220160" cy="3467520"/>
            </p14:xfrm>
          </p:contentPart>
        </mc:Choice>
        <mc:Fallback xmlns="">
          <p:pic>
            <p:nvPicPr>
              <p:cNvPr id="3" name="Ink 2"/>
              <p:cNvPicPr/>
              <p:nvPr/>
            </p:nvPicPr>
            <p:blipFill>
              <a:blip r:embed="rId3"/>
              <a:stretch>
                <a:fillRect/>
              </a:stretch>
            </p:blipFill>
            <p:spPr>
              <a:xfrm>
                <a:off x="1476720" y="1876680"/>
                <a:ext cx="7238880" cy="3486240"/>
              </a:xfrm>
              <a:prstGeom prst="rect">
                <a:avLst/>
              </a:prstGeom>
            </p:spPr>
          </p:pic>
        </mc:Fallback>
      </mc:AlternateContent>
    </p:spTree>
    <p:extLst>
      <p:ext uri="{BB962C8B-B14F-4D97-AF65-F5344CB8AC3E}">
        <p14:creationId xmlns:p14="http://schemas.microsoft.com/office/powerpoint/2010/main" val="165976873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Third character is a </a:t>
            </a:r>
            <a:r>
              <a:rPr lang="en-US" altLang="en-US" sz="4400" b="1" dirty="0">
                <a:latin typeface="Courier New" pitchFamily="49" charset="0"/>
              </a:rPr>
              <a:t>1</a:t>
            </a:r>
            <a:endParaRPr lang="en-US" altLang="en-US" sz="4400" dirty="0">
              <a:latin typeface="Times" pitchFamily="-106" charset="0"/>
            </a:endParaRPr>
          </a:p>
        </p:txBody>
      </p:sp>
      <p:sp>
        <p:nvSpPr>
          <p:cNvPr id="5" name="Text Box 3"/>
          <p:cNvSpPr txBox="1">
            <a:spLocks noChangeArrowheads="1"/>
          </p:cNvSpPr>
          <p:nvPr/>
        </p:nvSpPr>
        <p:spPr bwMode="auto">
          <a:xfrm>
            <a:off x="5892675" y="6400800"/>
            <a:ext cx="3098925" cy="307777"/>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i="1" dirty="0">
                <a:solidFill>
                  <a:srgbClr val="0900FF"/>
                </a:solidFill>
                <a:latin typeface="Arial" pitchFamily="34" charset="0"/>
              </a:rPr>
              <a:t>M</a:t>
            </a:r>
            <a:r>
              <a:rPr lang="en-US" altLang="en-US" sz="1400" i="1" dirty="0" smtClean="0">
                <a:solidFill>
                  <a:srgbClr val="0900FF"/>
                </a:solidFill>
                <a:latin typeface="Arial" pitchFamily="34" charset="0"/>
              </a:rPr>
              <a:t>inimum </a:t>
            </a:r>
            <a:r>
              <a:rPr lang="en-US" altLang="en-US" sz="1400" i="1" dirty="0">
                <a:solidFill>
                  <a:srgbClr val="0900FF"/>
                </a:solidFill>
                <a:latin typeface="Arial" pitchFamily="34" charset="0"/>
              </a:rPr>
              <a:t>possible</a:t>
            </a:r>
            <a:r>
              <a:rPr lang="en-US" altLang="en-US" sz="1400" dirty="0">
                <a:solidFill>
                  <a:srgbClr val="0900FF"/>
                </a:solidFill>
                <a:latin typeface="Arial" pitchFamily="34" charset="0"/>
              </a:rPr>
              <a:t> </a:t>
            </a:r>
            <a:r>
              <a:rPr lang="en-US" altLang="en-US" sz="1400" dirty="0">
                <a:latin typeface="Arial" pitchFamily="34" charset="0"/>
              </a:rPr>
              <a:t>number of states?</a:t>
            </a:r>
          </a:p>
        </p:txBody>
      </p:sp>
      <p:sp>
        <p:nvSpPr>
          <p:cNvPr id="6" name="Rectangle 13"/>
          <p:cNvSpPr>
            <a:spLocks noChangeArrowheads="1"/>
          </p:cNvSpPr>
          <p:nvPr/>
        </p:nvSpPr>
        <p:spPr bwMode="auto">
          <a:xfrm>
            <a:off x="340896" y="1343528"/>
            <a:ext cx="41005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Draw a FSM accepting </a:t>
            </a:r>
            <a:r>
              <a:rPr lang="en-US" altLang="en-US" sz="1600" dirty="0" smtClean="0">
                <a:latin typeface="Cambria" panose="02040503050406030204" pitchFamily="18" charset="0"/>
              </a:rPr>
              <a:t>strings </a:t>
            </a:r>
            <a:r>
              <a:rPr lang="en-US" altLang="en-US" sz="1600" dirty="0">
                <a:latin typeface="Cambria" panose="02040503050406030204" pitchFamily="18" charset="0"/>
              </a:rPr>
              <a:t>in which the third digit (from the left) is a </a:t>
            </a:r>
            <a:r>
              <a:rPr lang="en-US" altLang="en-US" sz="1600" b="1" dirty="0">
                <a:latin typeface="Cambria" panose="02040503050406030204" pitchFamily="18" charset="0"/>
              </a:rPr>
              <a:t>1</a:t>
            </a:r>
            <a:r>
              <a:rPr lang="en-US" altLang="en-US" sz="1600" dirty="0">
                <a:latin typeface="Cambria" panose="02040503050406030204" pitchFamily="18" charset="0"/>
              </a:rPr>
              <a:t>.</a:t>
            </a:r>
          </a:p>
        </p:txBody>
      </p:sp>
      <p:sp>
        <p:nvSpPr>
          <p:cNvPr id="7" name="Text Box 16"/>
          <p:cNvSpPr txBox="1">
            <a:spLocks noChangeArrowheads="1"/>
          </p:cNvSpPr>
          <p:nvPr/>
        </p:nvSpPr>
        <p:spPr bwMode="auto">
          <a:xfrm>
            <a:off x="5061284" y="1359820"/>
            <a:ext cx="3244516"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600" b="1" dirty="0">
                <a:latin typeface="Arial" pitchFamily="34" charset="0"/>
              </a:rPr>
              <a:t>Accepted: </a:t>
            </a:r>
            <a:r>
              <a:rPr lang="en-US" altLang="en-US" sz="1600" b="1" dirty="0" smtClean="0">
                <a:latin typeface="Arial" pitchFamily="34" charset="0"/>
              </a:rPr>
              <a:t>  </a:t>
            </a:r>
            <a:r>
              <a:rPr lang="en-US" altLang="en-US" sz="1600" dirty="0">
                <a:latin typeface="Arial" pitchFamily="34" charset="0"/>
              </a:rPr>
              <a:t>10</a:t>
            </a:r>
            <a:r>
              <a:rPr lang="en-US" altLang="en-US" sz="1600" b="1" u="sng" dirty="0">
                <a:latin typeface="Arial" pitchFamily="34" charset="0"/>
              </a:rPr>
              <a:t>1</a:t>
            </a:r>
            <a:r>
              <a:rPr lang="en-US" altLang="en-US" sz="1600" dirty="0">
                <a:latin typeface="Arial" pitchFamily="34" charset="0"/>
              </a:rPr>
              <a:t>0001     </a:t>
            </a:r>
            <a:endParaRPr lang="en-US" altLang="en-US" sz="1600" b="1" dirty="0">
              <a:latin typeface="Arial" pitchFamily="34" charset="0"/>
            </a:endParaRPr>
          </a:p>
          <a:p>
            <a:pPr>
              <a:lnSpc>
                <a:spcPct val="60000"/>
              </a:lnSpc>
            </a:pPr>
            <a:r>
              <a:rPr lang="en-US" altLang="en-US" sz="1600" b="1" dirty="0" smtClean="0">
                <a:latin typeface="Arial" pitchFamily="34" charset="0"/>
              </a:rPr>
              <a:t>Rejected</a:t>
            </a:r>
            <a:r>
              <a:rPr lang="en-US" altLang="en-US" sz="1600" b="1" dirty="0">
                <a:latin typeface="Arial" pitchFamily="34" charset="0"/>
              </a:rPr>
              <a:t>:  </a:t>
            </a:r>
            <a:r>
              <a:rPr lang="en-US" altLang="en-US" sz="1600" b="1" dirty="0" smtClean="0">
                <a:latin typeface="Arial" pitchFamily="34" charset="0"/>
              </a:rPr>
              <a:t> </a:t>
            </a:r>
            <a:r>
              <a:rPr lang="en-US" altLang="en-US" sz="1600" dirty="0" smtClean="0">
                <a:latin typeface="Arial" pitchFamily="34" charset="0"/>
              </a:rPr>
              <a:t>11</a:t>
            </a:r>
            <a:r>
              <a:rPr lang="en-US" altLang="en-US" sz="1600" b="1" u="sng" dirty="0" smtClean="0">
                <a:latin typeface="Arial" pitchFamily="34" charset="0"/>
              </a:rPr>
              <a:t>0</a:t>
            </a:r>
            <a:r>
              <a:rPr lang="en-US" altLang="en-US" sz="1600" dirty="0" smtClean="0">
                <a:latin typeface="Arial" pitchFamily="34" charset="0"/>
              </a:rPr>
              <a:t>00100  and 11</a:t>
            </a:r>
            <a:endParaRPr lang="en-US" altLang="en-US" sz="1600" dirty="0">
              <a:latin typeface="Arial" pitchFamily="34" charset="0"/>
            </a:endParaRP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828720" y="1924200"/>
              <a:ext cx="6677640" cy="3581640"/>
            </p14:xfrm>
          </p:contentPart>
        </mc:Choice>
        <mc:Fallback xmlns="">
          <p:pic>
            <p:nvPicPr>
              <p:cNvPr id="3" name="Ink 2"/>
              <p:cNvPicPr/>
              <p:nvPr/>
            </p:nvPicPr>
            <p:blipFill>
              <a:blip r:embed="rId3"/>
              <a:stretch>
                <a:fillRect/>
              </a:stretch>
            </p:blipFill>
            <p:spPr>
              <a:xfrm>
                <a:off x="819360" y="1914840"/>
                <a:ext cx="6696360" cy="3600360"/>
              </a:xfrm>
              <a:prstGeom prst="rect">
                <a:avLst/>
              </a:prstGeom>
            </p:spPr>
          </p:pic>
        </mc:Fallback>
      </mc:AlternateContent>
    </p:spTree>
    <p:extLst>
      <p:ext uri="{BB962C8B-B14F-4D97-AF65-F5344CB8AC3E}">
        <p14:creationId xmlns:p14="http://schemas.microsoft.com/office/powerpoint/2010/main" val="265625356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i="1" dirty="0">
                <a:latin typeface="Cambria" panose="02040503050406030204" pitchFamily="18" charset="0"/>
              </a:rPr>
              <a:t>Third-to-last</a:t>
            </a:r>
            <a:r>
              <a:rPr lang="en-US" altLang="en-US" sz="4400" dirty="0">
                <a:latin typeface="Cambria" panose="02040503050406030204" pitchFamily="18" charset="0"/>
              </a:rPr>
              <a:t> character is a </a:t>
            </a:r>
            <a:r>
              <a:rPr lang="en-US" altLang="en-US" sz="4400" b="1" dirty="0" smtClean="0">
                <a:latin typeface="Courier New" pitchFamily="49" charset="0"/>
              </a:rPr>
              <a:t>1</a:t>
            </a:r>
            <a:r>
              <a:rPr lang="en-US" altLang="en-US" sz="4400" dirty="0" smtClean="0">
                <a:latin typeface="Cambria" panose="02040503050406030204" pitchFamily="18" charset="0"/>
              </a:rPr>
              <a:t>?</a:t>
            </a:r>
            <a:endParaRPr lang="en-US" altLang="en-US" sz="4400" dirty="0">
              <a:latin typeface="Times" pitchFamily="-106" charset="0"/>
            </a:endParaRPr>
          </a:p>
        </p:txBody>
      </p:sp>
      <p:sp>
        <p:nvSpPr>
          <p:cNvPr id="27651" name="Rectangle 1029"/>
          <p:cNvSpPr>
            <a:spLocks noChangeArrowheads="1"/>
          </p:cNvSpPr>
          <p:nvPr/>
        </p:nvSpPr>
        <p:spPr bwMode="auto">
          <a:xfrm>
            <a:off x="306387" y="1485900"/>
            <a:ext cx="41814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a:latin typeface="Cambria" panose="02040503050406030204" pitchFamily="18" charset="0"/>
              </a:rPr>
              <a:t>Draw a FSM accepting strings whose third-to-last digit (from the right) is a </a:t>
            </a:r>
            <a:r>
              <a:rPr lang="en-US" altLang="en-US" sz="1800" b="1" dirty="0">
                <a:latin typeface="Cambria" panose="02040503050406030204" pitchFamily="18" charset="0"/>
              </a:rPr>
              <a:t>1</a:t>
            </a:r>
            <a:r>
              <a:rPr lang="en-US" altLang="en-US" sz="1800" dirty="0">
                <a:latin typeface="Cambria" panose="02040503050406030204" pitchFamily="18" charset="0"/>
              </a:rPr>
              <a:t>.</a:t>
            </a:r>
          </a:p>
        </p:txBody>
      </p:sp>
      <p:sp>
        <p:nvSpPr>
          <p:cNvPr id="5" name="Text Box 17"/>
          <p:cNvSpPr txBox="1">
            <a:spLocks noChangeArrowheads="1"/>
          </p:cNvSpPr>
          <p:nvPr/>
        </p:nvSpPr>
        <p:spPr bwMode="auto">
          <a:xfrm>
            <a:off x="5257800" y="1548738"/>
            <a:ext cx="3158748"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600" b="1" dirty="0">
                <a:latin typeface="Arial" pitchFamily="34" charset="0"/>
              </a:rPr>
              <a:t>Accepted: </a:t>
            </a:r>
            <a:r>
              <a:rPr lang="en-US" altLang="en-US" sz="1600" dirty="0">
                <a:latin typeface="Arial" pitchFamily="34" charset="0"/>
              </a:rPr>
              <a:t>0</a:t>
            </a:r>
            <a:r>
              <a:rPr lang="en-US" altLang="en-US" sz="1600" b="1" u="sng" dirty="0">
                <a:latin typeface="Arial" pitchFamily="34" charset="0"/>
              </a:rPr>
              <a:t>1</a:t>
            </a:r>
            <a:r>
              <a:rPr lang="en-US" altLang="en-US" sz="1600" dirty="0">
                <a:latin typeface="Arial" pitchFamily="34" charset="0"/>
              </a:rPr>
              <a:t>00 and </a:t>
            </a:r>
            <a:r>
              <a:rPr lang="en-US" altLang="en-US" sz="1600" dirty="0" smtClean="0">
                <a:latin typeface="Arial" pitchFamily="34" charset="0"/>
              </a:rPr>
              <a:t>01</a:t>
            </a:r>
            <a:r>
              <a:rPr lang="en-US" altLang="en-US" sz="1600" b="1" u="sng" dirty="0" smtClean="0">
                <a:latin typeface="Arial" pitchFamily="34" charset="0"/>
              </a:rPr>
              <a:t>1</a:t>
            </a:r>
            <a:r>
              <a:rPr lang="en-US" altLang="en-US" sz="1600" dirty="0" smtClean="0">
                <a:latin typeface="Arial" pitchFamily="34" charset="0"/>
              </a:rPr>
              <a:t>01       </a:t>
            </a:r>
          </a:p>
          <a:p>
            <a:pPr>
              <a:lnSpc>
                <a:spcPct val="60000"/>
              </a:lnSpc>
            </a:pPr>
            <a:r>
              <a:rPr lang="en-US" altLang="en-US" sz="1600" b="1" dirty="0" smtClean="0">
                <a:latin typeface="Arial" pitchFamily="34" charset="0"/>
              </a:rPr>
              <a:t>Rejected</a:t>
            </a:r>
            <a:r>
              <a:rPr lang="en-US" altLang="en-US" sz="1600" b="1" dirty="0">
                <a:latin typeface="Arial" pitchFamily="34" charset="0"/>
              </a:rPr>
              <a:t>:  </a:t>
            </a:r>
            <a:r>
              <a:rPr lang="en-US" altLang="en-US" sz="1600" dirty="0" smtClean="0">
                <a:latin typeface="Arial" pitchFamily="34" charset="0"/>
              </a:rPr>
              <a:t>101</a:t>
            </a:r>
            <a:r>
              <a:rPr lang="en-US" altLang="en-US" sz="1600" b="1" u="sng" dirty="0" smtClean="0">
                <a:latin typeface="Arial" pitchFamily="34" charset="0"/>
              </a:rPr>
              <a:t>0</a:t>
            </a:r>
            <a:r>
              <a:rPr lang="en-US" altLang="en-US" sz="1600" dirty="0" smtClean="0">
                <a:latin typeface="Arial" pitchFamily="34" charset="0"/>
              </a:rPr>
              <a:t>01  and 11</a:t>
            </a:r>
            <a:endParaRPr lang="en-US" altLang="en-US" sz="1600" dirty="0">
              <a:latin typeface="Arial" pitchFamily="34" charset="0"/>
            </a:endParaRPr>
          </a:p>
        </p:txBody>
      </p:sp>
      <p:sp>
        <p:nvSpPr>
          <p:cNvPr id="6" name="Text Box 3"/>
          <p:cNvSpPr txBox="1">
            <a:spLocks noChangeArrowheads="1"/>
          </p:cNvSpPr>
          <p:nvPr/>
        </p:nvSpPr>
        <p:spPr bwMode="auto">
          <a:xfrm>
            <a:off x="6599600" y="6400800"/>
            <a:ext cx="2392000" cy="307777"/>
          </a:xfrm>
          <a:prstGeom prst="rect">
            <a:avLst/>
          </a:prstGeom>
          <a:solidFill>
            <a:srgbClr val="CCECFF"/>
          </a:solidFill>
          <a:ln>
            <a:noFill/>
          </a:ln>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i="1" dirty="0">
                <a:solidFill>
                  <a:srgbClr val="0900FF"/>
                </a:solidFill>
                <a:latin typeface="Arial" pitchFamily="34" charset="0"/>
              </a:rPr>
              <a:t>M</a:t>
            </a:r>
            <a:r>
              <a:rPr lang="en-US" altLang="en-US" sz="1400" i="1" dirty="0" smtClean="0">
                <a:solidFill>
                  <a:srgbClr val="0900FF"/>
                </a:solidFill>
                <a:latin typeface="Arial" pitchFamily="34" charset="0"/>
              </a:rPr>
              <a:t>inimum </a:t>
            </a:r>
            <a:r>
              <a:rPr lang="en-US" altLang="en-US" sz="1400" dirty="0" smtClean="0">
                <a:latin typeface="Arial" pitchFamily="34" charset="0"/>
              </a:rPr>
              <a:t>number </a:t>
            </a:r>
            <a:r>
              <a:rPr lang="en-US" altLang="en-US" sz="1400" dirty="0">
                <a:latin typeface="Arial" pitchFamily="34" charset="0"/>
              </a:rPr>
              <a:t>of states?</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1086120" y="2428920"/>
              <a:ext cx="6229440" cy="2829240"/>
            </p14:xfrm>
          </p:contentPart>
        </mc:Choice>
        <mc:Fallback xmlns="">
          <p:pic>
            <p:nvPicPr>
              <p:cNvPr id="3" name="Ink 2"/>
              <p:cNvPicPr/>
              <p:nvPr/>
            </p:nvPicPr>
            <p:blipFill>
              <a:blip r:embed="rId3"/>
              <a:stretch>
                <a:fillRect/>
              </a:stretch>
            </p:blipFill>
            <p:spPr>
              <a:xfrm>
                <a:off x="1076760" y="2419560"/>
                <a:ext cx="6248160" cy="2847960"/>
              </a:xfrm>
              <a:prstGeom prst="rect">
                <a:avLst/>
              </a:prstGeom>
            </p:spPr>
          </p:pic>
        </mc:Fallback>
      </mc:AlternateContent>
    </p:spTree>
    <p:extLst>
      <p:ext uri="{BB962C8B-B14F-4D97-AF65-F5344CB8AC3E}">
        <p14:creationId xmlns:p14="http://schemas.microsoft.com/office/powerpoint/2010/main" val="361073860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dirty="0">
                <a:latin typeface="Cambria" panose="02040503050406030204" pitchFamily="18" charset="0"/>
              </a:rPr>
              <a:t>Third-to-last character is a </a:t>
            </a:r>
            <a:r>
              <a:rPr lang="en-US" altLang="en-US" sz="4400" b="1" dirty="0">
                <a:latin typeface="Courier New" pitchFamily="49" charset="0"/>
              </a:rPr>
              <a:t>1</a:t>
            </a:r>
            <a:endParaRPr lang="en-US" altLang="en-US" sz="4400" dirty="0">
              <a:latin typeface="Times" pitchFamily="-106" charset="0"/>
            </a:endParaRPr>
          </a:p>
        </p:txBody>
      </p:sp>
      <p:sp>
        <p:nvSpPr>
          <p:cNvPr id="28676" name="Rectangle 1028"/>
          <p:cNvSpPr>
            <a:spLocks noChangeArrowheads="1"/>
          </p:cNvSpPr>
          <p:nvPr/>
        </p:nvSpPr>
        <p:spPr bwMode="auto">
          <a:xfrm>
            <a:off x="5794375" y="6416355"/>
            <a:ext cx="3261519" cy="369332"/>
          </a:xfrm>
          <a:prstGeom prst="rect">
            <a:avLst/>
          </a:prstGeom>
          <a:solidFill>
            <a:srgbClr val="CCECFF"/>
          </a:solid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dirty="0" smtClean="0">
                <a:latin typeface="Cambria" panose="02040503050406030204" pitchFamily="18" charset="0"/>
              </a:rPr>
              <a:t>Proof that we </a:t>
            </a:r>
            <a:r>
              <a:rPr lang="en-US" altLang="en-US" sz="1800" b="1" i="1" dirty="0" smtClean="0">
                <a:latin typeface="Cambria" panose="02040503050406030204" pitchFamily="18" charset="0"/>
              </a:rPr>
              <a:t>need </a:t>
            </a:r>
            <a:r>
              <a:rPr lang="en-US" altLang="en-US" sz="1800" dirty="0" smtClean="0">
                <a:latin typeface="Cambria" panose="02040503050406030204" pitchFamily="18" charset="0"/>
              </a:rPr>
              <a:t>15 states?</a:t>
            </a:r>
            <a:endParaRPr lang="en-US" altLang="en-US" sz="1800" dirty="0">
              <a:latin typeface="Cambria" panose="02040503050406030204" pitchFamily="18" charset="0"/>
            </a:endParaRPr>
          </a:p>
        </p:txBody>
      </p:sp>
      <p:grpSp>
        <p:nvGrpSpPr>
          <p:cNvPr id="28677" name="Group 1032"/>
          <p:cNvGrpSpPr>
            <a:grpSpLocks/>
          </p:cNvGrpSpPr>
          <p:nvPr/>
        </p:nvGrpSpPr>
        <p:grpSpPr bwMode="auto">
          <a:xfrm>
            <a:off x="4151313" y="1444625"/>
            <a:ext cx="706437" cy="455613"/>
            <a:chOff x="660" y="2852"/>
            <a:chExt cx="445" cy="287"/>
          </a:xfrm>
        </p:grpSpPr>
        <p:sp>
          <p:nvSpPr>
            <p:cNvPr id="28766" name="Oval 1033"/>
            <p:cNvSpPr>
              <a:spLocks noChangeArrowheads="1"/>
            </p:cNvSpPr>
            <p:nvPr/>
          </p:nvSpPr>
          <p:spPr bwMode="auto">
            <a:xfrm>
              <a:off x="660" y="2852"/>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67" name="Text Box 1034"/>
            <p:cNvSpPr txBox="1">
              <a:spLocks noChangeArrowheads="1"/>
            </p:cNvSpPr>
            <p:nvPr/>
          </p:nvSpPr>
          <p:spPr bwMode="auto">
            <a:xfrm>
              <a:off x="739" y="2892"/>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Symbol" pitchFamily="18" charset="2"/>
                  <a:sym typeface="Symbol" pitchFamily="18" charset="2"/>
                </a:rPr>
                <a:t></a:t>
              </a:r>
              <a:endParaRPr lang="en-US" altLang="en-US" sz="1600">
                <a:latin typeface="Times" pitchFamily="-106" charset="0"/>
              </a:endParaRPr>
            </a:p>
          </p:txBody>
        </p:sp>
      </p:grpSp>
      <p:grpSp>
        <p:nvGrpSpPr>
          <p:cNvPr id="28678" name="Group 1035"/>
          <p:cNvGrpSpPr>
            <a:grpSpLocks/>
          </p:cNvGrpSpPr>
          <p:nvPr/>
        </p:nvGrpSpPr>
        <p:grpSpPr bwMode="auto">
          <a:xfrm>
            <a:off x="1843088" y="1771650"/>
            <a:ext cx="706437" cy="455613"/>
            <a:chOff x="1471" y="2967"/>
            <a:chExt cx="445" cy="287"/>
          </a:xfrm>
        </p:grpSpPr>
        <p:sp>
          <p:nvSpPr>
            <p:cNvPr id="28764" name="Oval 1036"/>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65" name="Text Box 1037"/>
            <p:cNvSpPr txBox="1">
              <a:spLocks noChangeArrowheads="1"/>
            </p:cNvSpPr>
            <p:nvPr/>
          </p:nvSpPr>
          <p:spPr bwMode="auto">
            <a:xfrm>
              <a:off x="1570" y="3007"/>
              <a:ext cx="2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a:t>
              </a:r>
              <a:endParaRPr lang="en-US" altLang="en-US" sz="1600">
                <a:latin typeface="Times" pitchFamily="-106" charset="0"/>
              </a:endParaRPr>
            </a:p>
          </p:txBody>
        </p:sp>
      </p:grpSp>
      <p:grpSp>
        <p:nvGrpSpPr>
          <p:cNvPr id="28679" name="Group 1038"/>
          <p:cNvGrpSpPr>
            <a:grpSpLocks/>
          </p:cNvGrpSpPr>
          <p:nvPr/>
        </p:nvGrpSpPr>
        <p:grpSpPr bwMode="auto">
          <a:xfrm>
            <a:off x="6491288" y="1798638"/>
            <a:ext cx="706437" cy="455612"/>
            <a:chOff x="1471" y="2967"/>
            <a:chExt cx="445" cy="287"/>
          </a:xfrm>
        </p:grpSpPr>
        <p:sp>
          <p:nvSpPr>
            <p:cNvPr id="28762" name="Oval 1039"/>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63" name="Text Box 1040"/>
            <p:cNvSpPr txBox="1">
              <a:spLocks noChangeArrowheads="1"/>
            </p:cNvSpPr>
            <p:nvPr/>
          </p:nvSpPr>
          <p:spPr bwMode="auto">
            <a:xfrm>
              <a:off x="1570" y="3007"/>
              <a:ext cx="2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28680" name="Group 1041"/>
          <p:cNvGrpSpPr>
            <a:grpSpLocks/>
          </p:cNvGrpSpPr>
          <p:nvPr/>
        </p:nvGrpSpPr>
        <p:grpSpPr bwMode="auto">
          <a:xfrm>
            <a:off x="7615238" y="2290763"/>
            <a:ext cx="706437" cy="455612"/>
            <a:chOff x="1471" y="2967"/>
            <a:chExt cx="445" cy="287"/>
          </a:xfrm>
        </p:grpSpPr>
        <p:sp>
          <p:nvSpPr>
            <p:cNvPr id="28760" name="Oval 1042"/>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61" name="Text Box 1043"/>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a:t>
              </a:r>
              <a:endParaRPr lang="en-US" altLang="en-US" sz="1600">
                <a:latin typeface="Times" pitchFamily="-106" charset="0"/>
              </a:endParaRPr>
            </a:p>
          </p:txBody>
        </p:sp>
      </p:grpSp>
      <p:grpSp>
        <p:nvGrpSpPr>
          <p:cNvPr id="28681" name="Group 1044"/>
          <p:cNvGrpSpPr>
            <a:grpSpLocks/>
          </p:cNvGrpSpPr>
          <p:nvPr/>
        </p:nvGrpSpPr>
        <p:grpSpPr bwMode="auto">
          <a:xfrm>
            <a:off x="8301038" y="3195638"/>
            <a:ext cx="706437" cy="455612"/>
            <a:chOff x="1471" y="2967"/>
            <a:chExt cx="445" cy="287"/>
          </a:xfrm>
        </p:grpSpPr>
        <p:sp>
          <p:nvSpPr>
            <p:cNvPr id="28758" name="Oval 1045"/>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59" name="Text Box 1046"/>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111</a:t>
              </a:r>
              <a:endParaRPr lang="en-US" altLang="en-US" sz="1600">
                <a:latin typeface="Times" pitchFamily="-106" charset="0"/>
              </a:endParaRPr>
            </a:p>
          </p:txBody>
        </p:sp>
      </p:grpSp>
      <p:grpSp>
        <p:nvGrpSpPr>
          <p:cNvPr id="28682" name="Group 1047"/>
          <p:cNvGrpSpPr>
            <a:grpSpLocks/>
          </p:cNvGrpSpPr>
          <p:nvPr/>
        </p:nvGrpSpPr>
        <p:grpSpPr bwMode="auto">
          <a:xfrm>
            <a:off x="5470525" y="2338388"/>
            <a:ext cx="706438" cy="455612"/>
            <a:chOff x="1471" y="2967"/>
            <a:chExt cx="445" cy="287"/>
          </a:xfrm>
        </p:grpSpPr>
        <p:sp>
          <p:nvSpPr>
            <p:cNvPr id="28756" name="Oval 1048"/>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57" name="Text Box 1049"/>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a:t>
              </a:r>
              <a:endParaRPr lang="en-US" altLang="en-US" sz="1600">
                <a:latin typeface="Times" pitchFamily="-106" charset="0"/>
              </a:endParaRPr>
            </a:p>
          </p:txBody>
        </p:sp>
      </p:grpSp>
      <p:grpSp>
        <p:nvGrpSpPr>
          <p:cNvPr id="28683" name="Group 1050"/>
          <p:cNvGrpSpPr>
            <a:grpSpLocks/>
          </p:cNvGrpSpPr>
          <p:nvPr/>
        </p:nvGrpSpPr>
        <p:grpSpPr bwMode="auto">
          <a:xfrm>
            <a:off x="3122613" y="2306638"/>
            <a:ext cx="706437" cy="455612"/>
            <a:chOff x="1471" y="2967"/>
            <a:chExt cx="445" cy="287"/>
          </a:xfrm>
        </p:grpSpPr>
        <p:sp>
          <p:nvSpPr>
            <p:cNvPr id="28754" name="Oval 1051"/>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55" name="Text Box 1052"/>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28684" name="Group 1053"/>
          <p:cNvGrpSpPr>
            <a:grpSpLocks/>
          </p:cNvGrpSpPr>
          <p:nvPr/>
        </p:nvGrpSpPr>
        <p:grpSpPr bwMode="auto">
          <a:xfrm>
            <a:off x="754063" y="2293938"/>
            <a:ext cx="706437" cy="455612"/>
            <a:chOff x="1471" y="2967"/>
            <a:chExt cx="445" cy="287"/>
          </a:xfrm>
        </p:grpSpPr>
        <p:sp>
          <p:nvSpPr>
            <p:cNvPr id="28752" name="Oval 1054"/>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53" name="Text Box 1055"/>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a:t>
              </a:r>
              <a:endParaRPr lang="en-US" altLang="en-US" sz="1600">
                <a:latin typeface="Times" pitchFamily="-106" charset="0"/>
              </a:endParaRPr>
            </a:p>
          </p:txBody>
        </p:sp>
      </p:grpSp>
      <p:grpSp>
        <p:nvGrpSpPr>
          <p:cNvPr id="28685" name="Group 1056"/>
          <p:cNvGrpSpPr>
            <a:grpSpLocks/>
          </p:cNvGrpSpPr>
          <p:nvPr/>
        </p:nvGrpSpPr>
        <p:grpSpPr bwMode="auto">
          <a:xfrm>
            <a:off x="228600" y="3189288"/>
            <a:ext cx="706438" cy="455612"/>
            <a:chOff x="1471" y="2967"/>
            <a:chExt cx="445" cy="287"/>
          </a:xfrm>
        </p:grpSpPr>
        <p:sp>
          <p:nvSpPr>
            <p:cNvPr id="28750" name="Oval 1057"/>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51" name="Text Box 1058"/>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000</a:t>
              </a:r>
              <a:endParaRPr lang="en-US" altLang="en-US" sz="1600">
                <a:latin typeface="Times" pitchFamily="-106" charset="0"/>
              </a:endParaRPr>
            </a:p>
          </p:txBody>
        </p:sp>
      </p:grpSp>
      <p:grpSp>
        <p:nvGrpSpPr>
          <p:cNvPr id="28686" name="Group 1059"/>
          <p:cNvGrpSpPr>
            <a:grpSpLocks/>
          </p:cNvGrpSpPr>
          <p:nvPr/>
        </p:nvGrpSpPr>
        <p:grpSpPr bwMode="auto">
          <a:xfrm>
            <a:off x="1398588" y="3157538"/>
            <a:ext cx="706437" cy="455612"/>
            <a:chOff x="1471" y="2967"/>
            <a:chExt cx="445" cy="287"/>
          </a:xfrm>
        </p:grpSpPr>
        <p:sp>
          <p:nvSpPr>
            <p:cNvPr id="28748" name="Oval 1060"/>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49" name="Text Box 1061"/>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001</a:t>
              </a:r>
              <a:endParaRPr lang="en-US" altLang="en-US" sz="1600">
                <a:latin typeface="Times" pitchFamily="-106" charset="0"/>
              </a:endParaRPr>
            </a:p>
          </p:txBody>
        </p:sp>
      </p:grpSp>
      <p:grpSp>
        <p:nvGrpSpPr>
          <p:cNvPr id="28687" name="Group 1062"/>
          <p:cNvGrpSpPr>
            <a:grpSpLocks/>
          </p:cNvGrpSpPr>
          <p:nvPr/>
        </p:nvGrpSpPr>
        <p:grpSpPr bwMode="auto">
          <a:xfrm>
            <a:off x="2490788" y="3184525"/>
            <a:ext cx="706437" cy="455613"/>
            <a:chOff x="1471" y="2967"/>
            <a:chExt cx="445" cy="287"/>
          </a:xfrm>
        </p:grpSpPr>
        <p:sp>
          <p:nvSpPr>
            <p:cNvPr id="28746" name="Oval 1063"/>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47" name="Text Box 1064"/>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r>
                <a:rPr lang="en-US" altLang="en-US" sz="1600">
                  <a:latin typeface="Times" pitchFamily="-106" charset="0"/>
                  <a:sym typeface="Symbol" pitchFamily="18" charset="2"/>
                </a:rPr>
                <a:t>10</a:t>
              </a:r>
              <a:endParaRPr lang="en-US" altLang="en-US" sz="1600">
                <a:latin typeface="Times" pitchFamily="-106" charset="0"/>
              </a:endParaRPr>
            </a:p>
          </p:txBody>
        </p:sp>
      </p:grpSp>
      <p:grpSp>
        <p:nvGrpSpPr>
          <p:cNvPr id="28688" name="Group 1065"/>
          <p:cNvGrpSpPr>
            <a:grpSpLocks/>
          </p:cNvGrpSpPr>
          <p:nvPr/>
        </p:nvGrpSpPr>
        <p:grpSpPr bwMode="auto">
          <a:xfrm>
            <a:off x="3767138" y="3171825"/>
            <a:ext cx="706437" cy="455613"/>
            <a:chOff x="1471" y="2967"/>
            <a:chExt cx="445" cy="287"/>
          </a:xfrm>
        </p:grpSpPr>
        <p:sp>
          <p:nvSpPr>
            <p:cNvPr id="28744" name="Oval 1066"/>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45" name="Text Box 1067"/>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s01</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28689" name="Group 1068"/>
          <p:cNvGrpSpPr>
            <a:grpSpLocks/>
          </p:cNvGrpSpPr>
          <p:nvPr/>
        </p:nvGrpSpPr>
        <p:grpSpPr bwMode="auto">
          <a:xfrm>
            <a:off x="4879975" y="3179763"/>
            <a:ext cx="706438" cy="455612"/>
            <a:chOff x="1471" y="2967"/>
            <a:chExt cx="445" cy="287"/>
          </a:xfrm>
        </p:grpSpPr>
        <p:sp>
          <p:nvSpPr>
            <p:cNvPr id="28742" name="Oval 1069"/>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43" name="Text Box 1070"/>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100</a:t>
              </a:r>
              <a:endParaRPr lang="en-US" altLang="en-US" sz="1600">
                <a:latin typeface="Times" pitchFamily="-106" charset="0"/>
              </a:endParaRPr>
            </a:p>
          </p:txBody>
        </p:sp>
      </p:grpSp>
      <p:grpSp>
        <p:nvGrpSpPr>
          <p:cNvPr id="28690" name="Group 1071"/>
          <p:cNvGrpSpPr>
            <a:grpSpLocks/>
          </p:cNvGrpSpPr>
          <p:nvPr/>
        </p:nvGrpSpPr>
        <p:grpSpPr bwMode="auto">
          <a:xfrm>
            <a:off x="6097588" y="3187700"/>
            <a:ext cx="706437" cy="455613"/>
            <a:chOff x="1471" y="2967"/>
            <a:chExt cx="445" cy="287"/>
          </a:xfrm>
        </p:grpSpPr>
        <p:sp>
          <p:nvSpPr>
            <p:cNvPr id="28740" name="Oval 1072"/>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41" name="Text Box 1073"/>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101</a:t>
              </a:r>
              <a:endParaRPr lang="en-US" altLang="en-US" sz="1600">
                <a:latin typeface="Times" pitchFamily="-106" charset="0"/>
              </a:endParaRPr>
            </a:p>
          </p:txBody>
        </p:sp>
      </p:grpSp>
      <p:grpSp>
        <p:nvGrpSpPr>
          <p:cNvPr id="28691" name="Group 1074"/>
          <p:cNvGrpSpPr>
            <a:grpSpLocks/>
          </p:cNvGrpSpPr>
          <p:nvPr/>
        </p:nvGrpSpPr>
        <p:grpSpPr bwMode="auto">
          <a:xfrm>
            <a:off x="7113588" y="3176588"/>
            <a:ext cx="706437" cy="455612"/>
            <a:chOff x="1471" y="2967"/>
            <a:chExt cx="445" cy="287"/>
          </a:xfrm>
        </p:grpSpPr>
        <p:sp>
          <p:nvSpPr>
            <p:cNvPr id="28738" name="Oval 1075"/>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39" name="Text Box 1076"/>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110</a:t>
              </a:r>
              <a:endParaRPr lang="en-US" altLang="en-US" sz="1600">
                <a:latin typeface="Times" pitchFamily="-106" charset="0"/>
              </a:endParaRPr>
            </a:p>
          </p:txBody>
        </p:sp>
      </p:grpSp>
      <p:sp>
        <p:nvSpPr>
          <p:cNvPr id="28692" name="Line 1077"/>
          <p:cNvSpPr>
            <a:spLocks noChangeShapeType="1"/>
          </p:cNvSpPr>
          <p:nvPr/>
        </p:nvSpPr>
        <p:spPr bwMode="auto">
          <a:xfrm flipH="1">
            <a:off x="2590800" y="1782763"/>
            <a:ext cx="1579563" cy="193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3" name="Line 1078"/>
          <p:cNvSpPr>
            <a:spLocks noChangeShapeType="1"/>
          </p:cNvSpPr>
          <p:nvPr/>
        </p:nvSpPr>
        <p:spPr bwMode="auto">
          <a:xfrm>
            <a:off x="4868863" y="1735138"/>
            <a:ext cx="1589087" cy="2508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4" name="Line 1079"/>
          <p:cNvSpPr>
            <a:spLocks noChangeShapeType="1"/>
          </p:cNvSpPr>
          <p:nvPr/>
        </p:nvSpPr>
        <p:spPr bwMode="auto">
          <a:xfrm flipH="1">
            <a:off x="6138863" y="2151063"/>
            <a:ext cx="368300" cy="2619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5" name="Line 1080"/>
          <p:cNvSpPr>
            <a:spLocks noChangeShapeType="1"/>
          </p:cNvSpPr>
          <p:nvPr/>
        </p:nvSpPr>
        <p:spPr bwMode="auto">
          <a:xfrm>
            <a:off x="7156450" y="2160588"/>
            <a:ext cx="504825" cy="2047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6" name="Line 1081"/>
          <p:cNvSpPr>
            <a:spLocks noChangeShapeType="1"/>
          </p:cNvSpPr>
          <p:nvPr/>
        </p:nvSpPr>
        <p:spPr bwMode="auto">
          <a:xfrm>
            <a:off x="2425700" y="2200275"/>
            <a:ext cx="677863"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7" name="Line 1082"/>
          <p:cNvSpPr>
            <a:spLocks noChangeShapeType="1"/>
          </p:cNvSpPr>
          <p:nvPr/>
        </p:nvSpPr>
        <p:spPr bwMode="auto">
          <a:xfrm flipH="1">
            <a:off x="1436688" y="2132013"/>
            <a:ext cx="455612" cy="2714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8" name="Text Box 1083"/>
          <p:cNvSpPr txBox="1">
            <a:spLocks noChangeArrowheads="1"/>
          </p:cNvSpPr>
          <p:nvPr/>
        </p:nvSpPr>
        <p:spPr bwMode="auto">
          <a:xfrm>
            <a:off x="1338263" y="267652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28699" name="Text Box 1084"/>
          <p:cNvSpPr txBox="1">
            <a:spLocks noChangeArrowheads="1"/>
          </p:cNvSpPr>
          <p:nvPr/>
        </p:nvSpPr>
        <p:spPr bwMode="auto">
          <a:xfrm>
            <a:off x="3729038" y="270192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28700" name="Text Box 1085"/>
          <p:cNvSpPr txBox="1">
            <a:spLocks noChangeArrowheads="1"/>
          </p:cNvSpPr>
          <p:nvPr/>
        </p:nvSpPr>
        <p:spPr bwMode="auto">
          <a:xfrm>
            <a:off x="2735263" y="2087563"/>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28701" name="Text Box 1086"/>
          <p:cNvSpPr txBox="1">
            <a:spLocks noChangeArrowheads="1"/>
          </p:cNvSpPr>
          <p:nvPr/>
        </p:nvSpPr>
        <p:spPr bwMode="auto">
          <a:xfrm>
            <a:off x="6078538" y="2668588"/>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28702" name="Text Box 1087"/>
          <p:cNvSpPr txBox="1">
            <a:spLocks noChangeArrowheads="1"/>
          </p:cNvSpPr>
          <p:nvPr/>
        </p:nvSpPr>
        <p:spPr bwMode="auto">
          <a:xfrm>
            <a:off x="8329613" y="268922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28703" name="Text Box 1088"/>
          <p:cNvSpPr txBox="1">
            <a:spLocks noChangeArrowheads="1"/>
          </p:cNvSpPr>
          <p:nvPr/>
        </p:nvSpPr>
        <p:spPr bwMode="auto">
          <a:xfrm>
            <a:off x="7253288" y="195262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28704" name="Text Box 1089"/>
          <p:cNvSpPr txBox="1">
            <a:spLocks noChangeArrowheads="1"/>
          </p:cNvSpPr>
          <p:nvPr/>
        </p:nvSpPr>
        <p:spPr bwMode="auto">
          <a:xfrm>
            <a:off x="5380038" y="156210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28705" name="Text Box 1090"/>
          <p:cNvSpPr txBox="1">
            <a:spLocks noChangeArrowheads="1"/>
          </p:cNvSpPr>
          <p:nvPr/>
        </p:nvSpPr>
        <p:spPr bwMode="auto">
          <a:xfrm>
            <a:off x="3287713" y="15986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28706" name="Text Box 1091"/>
          <p:cNvSpPr txBox="1">
            <a:spLocks noChangeArrowheads="1"/>
          </p:cNvSpPr>
          <p:nvPr/>
        </p:nvSpPr>
        <p:spPr bwMode="auto">
          <a:xfrm>
            <a:off x="1482725" y="199231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28707" name="Text Box 1092"/>
          <p:cNvSpPr txBox="1">
            <a:spLocks noChangeArrowheads="1"/>
          </p:cNvSpPr>
          <p:nvPr/>
        </p:nvSpPr>
        <p:spPr bwMode="auto">
          <a:xfrm>
            <a:off x="512763" y="27273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28708" name="Text Box 1093"/>
          <p:cNvSpPr txBox="1">
            <a:spLocks noChangeArrowheads="1"/>
          </p:cNvSpPr>
          <p:nvPr/>
        </p:nvSpPr>
        <p:spPr bwMode="auto">
          <a:xfrm>
            <a:off x="2836863" y="27051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28709" name="Text Box 1094"/>
          <p:cNvSpPr txBox="1">
            <a:spLocks noChangeArrowheads="1"/>
          </p:cNvSpPr>
          <p:nvPr/>
        </p:nvSpPr>
        <p:spPr bwMode="auto">
          <a:xfrm>
            <a:off x="5213350" y="268763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28710" name="Text Box 1095"/>
          <p:cNvSpPr txBox="1">
            <a:spLocks noChangeArrowheads="1"/>
          </p:cNvSpPr>
          <p:nvPr/>
        </p:nvSpPr>
        <p:spPr bwMode="auto">
          <a:xfrm>
            <a:off x="6099175" y="20097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28711" name="Text Box 1096"/>
          <p:cNvSpPr txBox="1">
            <a:spLocks noChangeArrowheads="1"/>
          </p:cNvSpPr>
          <p:nvPr/>
        </p:nvSpPr>
        <p:spPr bwMode="auto">
          <a:xfrm>
            <a:off x="7373938" y="26987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28712" name="Line 1097"/>
          <p:cNvSpPr>
            <a:spLocks noChangeShapeType="1"/>
          </p:cNvSpPr>
          <p:nvPr/>
        </p:nvSpPr>
        <p:spPr bwMode="auto">
          <a:xfrm flipH="1">
            <a:off x="560388" y="2782888"/>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3" name="Line 1098"/>
          <p:cNvSpPr>
            <a:spLocks noChangeShapeType="1"/>
          </p:cNvSpPr>
          <p:nvPr/>
        </p:nvSpPr>
        <p:spPr bwMode="auto">
          <a:xfrm flipH="1">
            <a:off x="2927350" y="2784475"/>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4" name="Line 1099"/>
          <p:cNvSpPr>
            <a:spLocks noChangeShapeType="1"/>
          </p:cNvSpPr>
          <p:nvPr/>
        </p:nvSpPr>
        <p:spPr bwMode="auto">
          <a:xfrm flipH="1">
            <a:off x="5264150" y="281305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5" name="Line 1100"/>
          <p:cNvSpPr>
            <a:spLocks noChangeShapeType="1"/>
          </p:cNvSpPr>
          <p:nvPr/>
        </p:nvSpPr>
        <p:spPr bwMode="auto">
          <a:xfrm flipH="1">
            <a:off x="7456488" y="2770188"/>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6" name="Line 1101"/>
          <p:cNvSpPr>
            <a:spLocks noChangeShapeType="1"/>
          </p:cNvSpPr>
          <p:nvPr/>
        </p:nvSpPr>
        <p:spPr bwMode="auto">
          <a:xfrm>
            <a:off x="8235950" y="281305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7" name="Line 1102"/>
          <p:cNvSpPr>
            <a:spLocks noChangeShapeType="1"/>
          </p:cNvSpPr>
          <p:nvPr/>
        </p:nvSpPr>
        <p:spPr bwMode="auto">
          <a:xfrm>
            <a:off x="6026150" y="281305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8" name="Line 1103"/>
          <p:cNvSpPr>
            <a:spLocks noChangeShapeType="1"/>
          </p:cNvSpPr>
          <p:nvPr/>
        </p:nvSpPr>
        <p:spPr bwMode="auto">
          <a:xfrm>
            <a:off x="3587750" y="281305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719" name="Line 1104"/>
          <p:cNvSpPr>
            <a:spLocks noChangeShapeType="1"/>
          </p:cNvSpPr>
          <p:nvPr/>
        </p:nvSpPr>
        <p:spPr bwMode="auto">
          <a:xfrm>
            <a:off x="1265238" y="27813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8720" name="Group 1105"/>
          <p:cNvGrpSpPr>
            <a:grpSpLocks/>
          </p:cNvGrpSpPr>
          <p:nvPr/>
        </p:nvGrpSpPr>
        <p:grpSpPr bwMode="auto">
          <a:xfrm>
            <a:off x="206375" y="5715000"/>
            <a:ext cx="500063" cy="600075"/>
            <a:chOff x="2928" y="1051"/>
            <a:chExt cx="840" cy="957"/>
          </a:xfrm>
        </p:grpSpPr>
        <p:sp>
          <p:nvSpPr>
            <p:cNvPr id="28725" name="Freeform 1106"/>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8726" name="Oval 110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27" name="Oval 110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28" name="Oval 110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29" name="Oval 11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30" name="Oval 11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31" name="Oval 11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32" name="Oval 11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33" name="AutoShape 11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8734" name="Freeform 11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8735" name="Freeform 11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8736" name="Freeform 11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8737" name="Freeform 11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8722" name="Text Box 1120"/>
          <p:cNvSpPr txBox="1">
            <a:spLocks noChangeArrowheads="1"/>
          </p:cNvSpPr>
          <p:nvPr/>
        </p:nvSpPr>
        <p:spPr bwMode="auto">
          <a:xfrm>
            <a:off x="766763" y="5638800"/>
            <a:ext cx="1824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dirty="0">
                <a:solidFill>
                  <a:srgbClr val="008000"/>
                </a:solidFill>
                <a:latin typeface="Cambria" panose="02040503050406030204" pitchFamily="18" charset="0"/>
              </a:rPr>
              <a:t>Something seems </a:t>
            </a:r>
            <a:r>
              <a:rPr lang="en-US" altLang="en-US" sz="1400" dirty="0" smtClean="0">
                <a:solidFill>
                  <a:srgbClr val="008000"/>
                </a:solidFill>
                <a:latin typeface="Cambria" panose="02040503050406030204" pitchFamily="18" charset="0"/>
              </a:rPr>
              <a:t>missing here…</a:t>
            </a:r>
            <a:endParaRPr lang="en-US" altLang="en-US" sz="1400" dirty="0">
              <a:solidFill>
                <a:srgbClr val="008000"/>
              </a:solidFill>
              <a:latin typeface="Cambria" panose="02040503050406030204" pitchFamily="18" charset="0"/>
            </a:endParaRPr>
          </a:p>
        </p:txBody>
      </p:sp>
      <p:sp>
        <p:nvSpPr>
          <p:cNvPr id="28724" name="Freeform 1122"/>
          <p:cNvSpPr>
            <a:spLocks/>
          </p:cNvSpPr>
          <p:nvPr/>
        </p:nvSpPr>
        <p:spPr bwMode="auto">
          <a:xfrm rot="5400000">
            <a:off x="4418012" y="1235076"/>
            <a:ext cx="131763" cy="252412"/>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F3020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228600" y="781200"/>
              <a:ext cx="8887320" cy="5724720"/>
            </p14:xfrm>
          </p:contentPart>
        </mc:Choice>
        <mc:Fallback xmlns="">
          <p:pic>
            <p:nvPicPr>
              <p:cNvPr id="3" name="Ink 2"/>
              <p:cNvPicPr/>
              <p:nvPr/>
            </p:nvPicPr>
            <p:blipFill>
              <a:blip r:embed="rId3"/>
              <a:stretch>
                <a:fillRect/>
              </a:stretch>
            </p:blipFill>
            <p:spPr>
              <a:xfrm>
                <a:off x="219240" y="771840"/>
                <a:ext cx="8906040" cy="5743440"/>
              </a:xfrm>
              <a:prstGeom prst="rect">
                <a:avLst/>
              </a:prstGeom>
            </p:spPr>
          </p:pic>
        </mc:Fallback>
      </mc:AlternateContent>
    </p:spTree>
    <p:extLst>
      <p:ext uri="{BB962C8B-B14F-4D97-AF65-F5344CB8AC3E}">
        <p14:creationId xmlns:p14="http://schemas.microsoft.com/office/powerpoint/2010/main" val="27650226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030"/>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Cambria" panose="02040503050406030204" pitchFamily="18" charset="0"/>
              </a:rPr>
              <a:t>State-machine </a:t>
            </a:r>
            <a:r>
              <a:rPr lang="en-US" altLang="en-US" sz="4400" i="1">
                <a:latin typeface="Cambria" panose="02040503050406030204" pitchFamily="18" charset="0"/>
              </a:rPr>
              <a:t>limits</a:t>
            </a:r>
            <a:r>
              <a:rPr lang="en-US" altLang="en-US" sz="4400">
                <a:latin typeface="Cambria" panose="02040503050406030204" pitchFamily="18" charset="0"/>
              </a:rPr>
              <a:t>?</a:t>
            </a:r>
          </a:p>
        </p:txBody>
      </p:sp>
      <p:sp>
        <p:nvSpPr>
          <p:cNvPr id="40964" name="Text Box 1032"/>
          <p:cNvSpPr txBox="1">
            <a:spLocks noChangeArrowheads="1"/>
          </p:cNvSpPr>
          <p:nvPr/>
        </p:nvSpPr>
        <p:spPr bwMode="auto">
          <a:xfrm>
            <a:off x="1592263" y="1066800"/>
            <a:ext cx="5791200" cy="738664"/>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100" dirty="0">
                <a:latin typeface="Cambria" panose="02040503050406030204" pitchFamily="18" charset="0"/>
              </a:rPr>
              <a:t>Let's build a FSM that accepts bit strings with the </a:t>
            </a:r>
            <a:r>
              <a:rPr lang="en-US" altLang="en-US" sz="2100" b="1" dirty="0">
                <a:latin typeface="Cambria" panose="02040503050406030204" pitchFamily="18" charset="0"/>
              </a:rPr>
              <a:t>SAME NUMBER of 0s as 1s</a:t>
            </a:r>
            <a:endParaRPr lang="en-US" altLang="en-US" sz="2100" dirty="0">
              <a:latin typeface="Cambria" panose="02040503050406030204"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76680" y="1038240"/>
              <a:ext cx="6248520" cy="3543480"/>
            </p14:xfrm>
          </p:contentPart>
        </mc:Choice>
        <mc:Fallback xmlns="">
          <p:pic>
            <p:nvPicPr>
              <p:cNvPr id="2" name="Ink 1"/>
              <p:cNvPicPr/>
              <p:nvPr/>
            </p:nvPicPr>
            <p:blipFill>
              <a:blip r:embed="rId4"/>
              <a:stretch>
                <a:fillRect/>
              </a:stretch>
            </p:blipFill>
            <p:spPr>
              <a:xfrm>
                <a:off x="1867320" y="1028880"/>
                <a:ext cx="6267240" cy="356220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706438" y="2936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dirty="0">
                <a:latin typeface="Cambria" panose="02040503050406030204" pitchFamily="18" charset="0"/>
              </a:rPr>
              <a:t>A </a:t>
            </a:r>
            <a:r>
              <a:rPr lang="en-US" altLang="en-US" sz="4000" i="1" dirty="0">
                <a:latin typeface="Cambria" panose="02040503050406030204" pitchFamily="18" charset="0"/>
              </a:rPr>
              <a:t>model</a:t>
            </a:r>
            <a:r>
              <a:rPr lang="en-US" altLang="en-US" sz="4000" dirty="0">
                <a:latin typeface="Cambria" panose="02040503050406030204" pitchFamily="18" charset="0"/>
              </a:rPr>
              <a:t> of computation: FSM</a:t>
            </a:r>
          </a:p>
        </p:txBody>
      </p:sp>
      <p:sp>
        <p:nvSpPr>
          <p:cNvPr id="18435" name="Text Box 6"/>
          <p:cNvSpPr txBox="1">
            <a:spLocks noChangeArrowheads="1"/>
          </p:cNvSpPr>
          <p:nvPr/>
        </p:nvSpPr>
        <p:spPr bwMode="auto">
          <a:xfrm>
            <a:off x="5611813" y="996950"/>
            <a:ext cx="31765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i="1" dirty="0">
                <a:latin typeface="Cambria" panose="02040503050406030204" pitchFamily="18" charset="0"/>
              </a:rPr>
              <a:t>Finite State Machine</a:t>
            </a:r>
          </a:p>
        </p:txBody>
      </p:sp>
      <p:sp>
        <p:nvSpPr>
          <p:cNvPr id="18436" name="Oval 7"/>
          <p:cNvSpPr>
            <a:spLocks noChangeArrowheads="1"/>
          </p:cNvSpPr>
          <p:nvPr/>
        </p:nvSpPr>
        <p:spPr bwMode="auto">
          <a:xfrm>
            <a:off x="3297238" y="43465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8437" name="Text Box 8"/>
          <p:cNvSpPr txBox="1">
            <a:spLocks noChangeArrowheads="1"/>
          </p:cNvSpPr>
          <p:nvPr/>
        </p:nvSpPr>
        <p:spPr bwMode="auto">
          <a:xfrm>
            <a:off x="3440113" y="45180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p>
        </p:txBody>
      </p:sp>
      <p:sp>
        <p:nvSpPr>
          <p:cNvPr id="18438" name="Oval 9"/>
          <p:cNvSpPr>
            <a:spLocks noChangeArrowheads="1"/>
          </p:cNvSpPr>
          <p:nvPr/>
        </p:nvSpPr>
        <p:spPr bwMode="auto">
          <a:xfrm>
            <a:off x="5678488" y="4381500"/>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8439" name="Text Box 10"/>
          <p:cNvSpPr txBox="1">
            <a:spLocks noChangeArrowheads="1"/>
          </p:cNvSpPr>
          <p:nvPr/>
        </p:nvSpPr>
        <p:spPr bwMode="auto">
          <a:xfrm>
            <a:off x="5821363" y="4552950"/>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s1</a:t>
            </a:r>
          </a:p>
        </p:txBody>
      </p:sp>
      <p:sp>
        <p:nvSpPr>
          <p:cNvPr id="18440" name="Oval 11"/>
          <p:cNvSpPr>
            <a:spLocks noChangeArrowheads="1"/>
          </p:cNvSpPr>
          <p:nvPr/>
        </p:nvSpPr>
        <p:spPr bwMode="auto">
          <a:xfrm>
            <a:off x="5608638" y="4321175"/>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8441" name="Text Box 12"/>
          <p:cNvSpPr txBox="1">
            <a:spLocks noChangeArrowheads="1"/>
          </p:cNvSpPr>
          <p:nvPr/>
        </p:nvSpPr>
        <p:spPr bwMode="auto">
          <a:xfrm>
            <a:off x="1200150" y="5291138"/>
            <a:ext cx="1522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9900"/>
                </a:solidFill>
                <a:latin typeface="Sand" charset="0"/>
              </a:rPr>
              <a:t>start state</a:t>
            </a:r>
          </a:p>
        </p:txBody>
      </p:sp>
      <p:sp>
        <p:nvSpPr>
          <p:cNvPr id="18442" name="Text Box 13"/>
          <p:cNvSpPr txBox="1">
            <a:spLocks noChangeArrowheads="1"/>
          </p:cNvSpPr>
          <p:nvPr/>
        </p:nvSpPr>
        <p:spPr bwMode="auto">
          <a:xfrm>
            <a:off x="5927725" y="5453063"/>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0FF"/>
                </a:solidFill>
                <a:latin typeface="Sand" charset="0"/>
              </a:rPr>
              <a:t>accepting states</a:t>
            </a:r>
          </a:p>
        </p:txBody>
      </p:sp>
      <p:sp>
        <p:nvSpPr>
          <p:cNvPr id="18443" name="Line 14"/>
          <p:cNvSpPr>
            <a:spLocks noChangeShapeType="1"/>
          </p:cNvSpPr>
          <p:nvPr/>
        </p:nvSpPr>
        <p:spPr bwMode="auto">
          <a:xfrm flipV="1">
            <a:off x="2309813" y="4902200"/>
            <a:ext cx="717550" cy="271463"/>
          </a:xfrm>
          <a:prstGeom prst="line">
            <a:avLst/>
          </a:prstGeom>
          <a:noFill/>
          <a:ln w="19050">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4" name="Line 15"/>
          <p:cNvSpPr>
            <a:spLocks noChangeShapeType="1"/>
          </p:cNvSpPr>
          <p:nvPr/>
        </p:nvSpPr>
        <p:spPr bwMode="auto">
          <a:xfrm flipH="1" flipV="1">
            <a:off x="6149975" y="5181600"/>
            <a:ext cx="355600" cy="360363"/>
          </a:xfrm>
          <a:prstGeom prst="line">
            <a:avLst/>
          </a:prstGeom>
          <a:noFill/>
          <a:ln w="19050">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5" name="Text Box 16"/>
          <p:cNvSpPr txBox="1">
            <a:spLocks noChangeArrowheads="1"/>
          </p:cNvSpPr>
          <p:nvPr/>
        </p:nvSpPr>
        <p:spPr bwMode="auto">
          <a:xfrm>
            <a:off x="3538538" y="5410200"/>
            <a:ext cx="157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F3020A"/>
                </a:solidFill>
                <a:latin typeface="Sand" charset="0"/>
              </a:rPr>
              <a:t>transitions</a:t>
            </a:r>
            <a:endParaRPr lang="en-US" altLang="en-US">
              <a:solidFill>
                <a:schemeClr val="accent1"/>
              </a:solidFill>
              <a:latin typeface="Sand" charset="0"/>
            </a:endParaRPr>
          </a:p>
        </p:txBody>
      </p:sp>
      <p:sp>
        <p:nvSpPr>
          <p:cNvPr id="18446" name="Freeform 17"/>
          <p:cNvSpPr>
            <a:spLocks/>
          </p:cNvSpPr>
          <p:nvPr/>
        </p:nvSpPr>
        <p:spPr bwMode="auto">
          <a:xfrm>
            <a:off x="3978275" y="4803775"/>
            <a:ext cx="1609725" cy="161925"/>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7" name="Freeform 18"/>
          <p:cNvSpPr>
            <a:spLocks/>
          </p:cNvSpPr>
          <p:nvPr/>
        </p:nvSpPr>
        <p:spPr bwMode="auto">
          <a:xfrm>
            <a:off x="3987800" y="4425950"/>
            <a:ext cx="1609725" cy="18415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48" name="Text Box 19"/>
          <p:cNvSpPr txBox="1">
            <a:spLocks noChangeArrowheads="1"/>
          </p:cNvSpPr>
          <p:nvPr/>
        </p:nvSpPr>
        <p:spPr bwMode="auto">
          <a:xfrm>
            <a:off x="4760913" y="414020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8449" name="Text Box 20"/>
          <p:cNvSpPr txBox="1">
            <a:spLocks noChangeArrowheads="1"/>
          </p:cNvSpPr>
          <p:nvPr/>
        </p:nvSpPr>
        <p:spPr bwMode="auto">
          <a:xfrm>
            <a:off x="3608388" y="38100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8450" name="Text Box 21"/>
          <p:cNvSpPr txBox="1">
            <a:spLocks noChangeArrowheads="1"/>
          </p:cNvSpPr>
          <p:nvPr/>
        </p:nvSpPr>
        <p:spPr bwMode="auto">
          <a:xfrm>
            <a:off x="4641850" y="4932363"/>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18451" name="Text Box 22"/>
          <p:cNvSpPr txBox="1">
            <a:spLocks noChangeArrowheads="1"/>
          </p:cNvSpPr>
          <p:nvPr/>
        </p:nvSpPr>
        <p:spPr bwMode="auto">
          <a:xfrm>
            <a:off x="6067425" y="39433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18452" name="Line 23"/>
          <p:cNvSpPr>
            <a:spLocks noChangeShapeType="1"/>
          </p:cNvSpPr>
          <p:nvPr/>
        </p:nvSpPr>
        <p:spPr bwMode="auto">
          <a:xfrm flipV="1">
            <a:off x="4240213" y="5065713"/>
            <a:ext cx="192087" cy="377825"/>
          </a:xfrm>
          <a:prstGeom prst="line">
            <a:avLst/>
          </a:prstGeom>
          <a:noFill/>
          <a:ln w="19050">
            <a:solidFill>
              <a:srgbClr val="F3020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3" name="Freeform 24"/>
          <p:cNvSpPr>
            <a:spLocks/>
          </p:cNvSpPr>
          <p:nvPr/>
        </p:nvSpPr>
        <p:spPr bwMode="auto">
          <a:xfrm>
            <a:off x="3449638" y="3941763"/>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4" name="Freeform 25"/>
          <p:cNvSpPr>
            <a:spLocks/>
          </p:cNvSpPr>
          <p:nvPr/>
        </p:nvSpPr>
        <p:spPr bwMode="auto">
          <a:xfrm>
            <a:off x="5870575" y="3900488"/>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5" name="Freeform 26"/>
          <p:cNvSpPr>
            <a:spLocks/>
          </p:cNvSpPr>
          <p:nvPr/>
        </p:nvSpPr>
        <p:spPr bwMode="auto">
          <a:xfrm>
            <a:off x="3103563" y="450373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56" name="Text Box 27"/>
          <p:cNvSpPr txBox="1">
            <a:spLocks noChangeArrowheads="1"/>
          </p:cNvSpPr>
          <p:nvPr/>
        </p:nvSpPr>
        <p:spPr bwMode="auto">
          <a:xfrm>
            <a:off x="990600" y="5684838"/>
            <a:ext cx="196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“input funnel”</a:t>
            </a:r>
          </a:p>
        </p:txBody>
      </p:sp>
      <p:sp>
        <p:nvSpPr>
          <p:cNvPr id="18457" name="Text Box 28"/>
          <p:cNvSpPr txBox="1">
            <a:spLocks noChangeArrowheads="1"/>
          </p:cNvSpPr>
          <p:nvPr/>
        </p:nvSpPr>
        <p:spPr bwMode="auto">
          <a:xfrm>
            <a:off x="3314700" y="5776913"/>
            <a:ext cx="197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“where to go”</a:t>
            </a:r>
          </a:p>
        </p:txBody>
      </p:sp>
      <p:sp>
        <p:nvSpPr>
          <p:cNvPr id="18458" name="Text Box 29"/>
          <p:cNvSpPr txBox="1">
            <a:spLocks noChangeArrowheads="1"/>
          </p:cNvSpPr>
          <p:nvPr/>
        </p:nvSpPr>
        <p:spPr bwMode="auto">
          <a:xfrm>
            <a:off x="6002338" y="5792788"/>
            <a:ext cx="20653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Sand" charset="0"/>
              </a:rPr>
              <a:t>double circled</a:t>
            </a:r>
          </a:p>
        </p:txBody>
      </p:sp>
      <p:sp>
        <p:nvSpPr>
          <p:cNvPr id="1058" name="Text Box 30"/>
          <p:cNvSpPr txBox="1">
            <a:spLocks noChangeArrowheads="1"/>
          </p:cNvSpPr>
          <p:nvPr/>
        </p:nvSpPr>
        <p:spPr bwMode="auto">
          <a:xfrm>
            <a:off x="6842125" y="2813050"/>
            <a:ext cx="1600200" cy="830263"/>
          </a:xfrm>
          <a:prstGeom prst="rect">
            <a:avLst/>
          </a:prstGeom>
          <a:solidFill>
            <a:schemeClr val="bg1">
              <a:lumMod val="85000"/>
            </a:schemeClr>
          </a:solidFill>
          <a:ln>
            <a:noFill/>
          </a:ln>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defRPr/>
            </a:pPr>
            <a:r>
              <a:rPr lang="en-US" dirty="0" smtClean="0">
                <a:latin typeface="Cambria" panose="02040503050406030204" pitchFamily="18" charset="0"/>
              </a:rPr>
              <a:t>Example FSM</a:t>
            </a:r>
          </a:p>
        </p:txBody>
      </p:sp>
      <p:sp>
        <p:nvSpPr>
          <p:cNvPr id="18460" name="Text Box 32"/>
          <p:cNvSpPr txBox="1">
            <a:spLocks noChangeArrowheads="1"/>
          </p:cNvSpPr>
          <p:nvPr/>
        </p:nvSpPr>
        <p:spPr bwMode="auto">
          <a:xfrm>
            <a:off x="3452813" y="6108700"/>
            <a:ext cx="1720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labeled by input !</a:t>
            </a:r>
          </a:p>
        </p:txBody>
      </p:sp>
      <p:sp>
        <p:nvSpPr>
          <p:cNvPr id="1060" name="Text Box 31"/>
          <p:cNvSpPr txBox="1">
            <a:spLocks noChangeArrowheads="1"/>
          </p:cNvSpPr>
          <p:nvPr/>
        </p:nvSpPr>
        <p:spPr bwMode="auto">
          <a:xfrm>
            <a:off x="1179513" y="1752600"/>
            <a:ext cx="2260600" cy="457200"/>
          </a:xfrm>
          <a:prstGeom prst="rect">
            <a:avLst/>
          </a:prstGeom>
          <a:solidFill>
            <a:schemeClr val="bg1">
              <a:lumMod val="85000"/>
            </a:schemeClr>
          </a:solidFill>
          <a:ln>
            <a:noFill/>
          </a:ln>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defRPr/>
            </a:pPr>
            <a:r>
              <a:rPr lang="en-US" dirty="0" smtClean="0">
                <a:latin typeface="Cambria" panose="02040503050406030204" pitchFamily="18" charset="0"/>
              </a:rPr>
              <a:t>Example input</a:t>
            </a:r>
          </a:p>
        </p:txBody>
      </p:sp>
      <p:sp>
        <p:nvSpPr>
          <p:cNvPr id="18462" name="Text Box 33"/>
          <p:cNvSpPr txBox="1">
            <a:spLocks noChangeArrowheads="1"/>
          </p:cNvSpPr>
          <p:nvPr/>
        </p:nvSpPr>
        <p:spPr bwMode="auto">
          <a:xfrm>
            <a:off x="2235200" y="2286000"/>
            <a:ext cx="3352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4200" b="1">
                <a:latin typeface="Courier New" pitchFamily="49" charset="0"/>
              </a:rPr>
              <a:t>100101</a:t>
            </a:r>
          </a:p>
        </p:txBody>
      </p:sp>
      <p:sp>
        <p:nvSpPr>
          <p:cNvPr id="18463" name="Text Box 34"/>
          <p:cNvSpPr txBox="1">
            <a:spLocks noChangeArrowheads="1"/>
          </p:cNvSpPr>
          <p:nvPr/>
        </p:nvSpPr>
        <p:spPr bwMode="auto">
          <a:xfrm>
            <a:off x="533400" y="2476500"/>
            <a:ext cx="1562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input sequence</a:t>
            </a:r>
          </a:p>
        </p:txBody>
      </p:sp>
      <p:cxnSp>
        <p:nvCxnSpPr>
          <p:cNvPr id="18464" name="Straight Arrow Connector 49"/>
          <p:cNvCxnSpPr>
            <a:cxnSpLocks noChangeShapeType="1"/>
          </p:cNvCxnSpPr>
          <p:nvPr/>
        </p:nvCxnSpPr>
        <p:spPr bwMode="auto">
          <a:xfrm>
            <a:off x="2590800" y="3008313"/>
            <a:ext cx="1493838" cy="15875"/>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18465" name="Rectangle 50"/>
          <p:cNvSpPr>
            <a:spLocks noChangeArrowheads="1"/>
          </p:cNvSpPr>
          <p:nvPr/>
        </p:nvSpPr>
        <p:spPr bwMode="auto">
          <a:xfrm>
            <a:off x="788988" y="2774950"/>
            <a:ext cx="10525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Calibri" pitchFamily="34" charset="0"/>
              </a:rPr>
              <a:t>read left-to-right</a:t>
            </a:r>
          </a:p>
        </p:txBody>
      </p:sp>
      <mc:AlternateContent xmlns:mc="http://schemas.openxmlformats.org/markup-compatibility/2006" xmlns:p14="http://schemas.microsoft.com/office/powerpoint/2010/main">
        <mc:Choice Requires="p14">
          <p:contentPart p14:bwMode="auto" r:id="rId2">
            <p14:nvContentPartPr>
              <p14:cNvPr id="1030" name="Ink 47"/>
              <p14:cNvContentPartPr>
                <a14:cpLocks xmlns:a14="http://schemas.microsoft.com/office/drawing/2010/main" noRot="1" noChangeAspect="1" noEditPoints="1" noChangeArrowheads="1" noChangeShapeType="1"/>
              </p14:cNvContentPartPr>
              <p14:nvPr/>
            </p14:nvContentPartPr>
            <p14:xfrm>
              <a:off x="6167438" y="4835525"/>
              <a:ext cx="4762" cy="7938"/>
            </p14:xfrm>
          </p:contentPart>
        </mc:Choice>
        <mc:Fallback xmlns="">
          <p:pic>
            <p:nvPicPr>
              <p:cNvPr id="1030" name="Ink 47"/>
              <p:cNvPicPr>
                <a:picLocks noRot="1" noChangeAspect="1" noEditPoints="1" noChangeArrowheads="1" noChangeShapeType="1"/>
              </p:cNvPicPr>
              <p:nvPr/>
            </p:nvPicPr>
            <p:blipFill>
              <a:blip r:embed="rId3"/>
              <a:stretch>
                <a:fillRect/>
              </a:stretch>
            </p:blipFill>
            <p:spPr>
              <a:xfrm>
                <a:off x="6161656" y="4830113"/>
                <a:ext cx="18708" cy="2201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812600" y="1634040"/>
              <a:ext cx="6778080" cy="3724200"/>
            </p14:xfrm>
          </p:contentPart>
        </mc:Choice>
        <mc:Fallback xmlns="">
          <p:pic>
            <p:nvPicPr>
              <p:cNvPr id="2" name="Ink 1"/>
              <p:cNvPicPr/>
              <p:nvPr/>
            </p:nvPicPr>
            <p:blipFill>
              <a:blip r:embed="rId5"/>
              <a:stretch>
                <a:fillRect/>
              </a:stretch>
            </p:blipFill>
            <p:spPr>
              <a:xfrm>
                <a:off x="1803240" y="1624680"/>
                <a:ext cx="6796800" cy="3742920"/>
              </a:xfrm>
              <a:prstGeom prst="rect">
                <a:avLst/>
              </a:prstGeom>
            </p:spPr>
          </p:pic>
        </mc:Fallback>
      </mc:AlternateContent>
    </p:spTree>
    <p:extLst>
      <p:ext uri="{BB962C8B-B14F-4D97-AF65-F5344CB8AC3E}">
        <p14:creationId xmlns:p14="http://schemas.microsoft.com/office/powerpoint/2010/main" val="7982170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ounded Rectangle 65"/>
          <p:cNvSpPr>
            <a:spLocks noChangeArrowheads="1"/>
          </p:cNvSpPr>
          <p:nvPr/>
        </p:nvSpPr>
        <p:spPr bwMode="auto">
          <a:xfrm>
            <a:off x="1371600" y="5562600"/>
            <a:ext cx="7543800" cy="1143000"/>
          </a:xfrm>
          <a:prstGeom prst="roundRect">
            <a:avLst>
              <a:gd name="adj" fmla="val 16667"/>
            </a:avLst>
          </a:prstGeom>
          <a:solidFill>
            <a:srgbClr val="FFCCCC"/>
          </a:solidFill>
          <a:ln>
            <a:noFill/>
          </a:ln>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nvGrpSpPr>
          <p:cNvPr id="3075" name="Group 9"/>
          <p:cNvGrpSpPr>
            <a:grpSpLocks/>
          </p:cNvGrpSpPr>
          <p:nvPr/>
        </p:nvGrpSpPr>
        <p:grpSpPr bwMode="auto">
          <a:xfrm>
            <a:off x="349250" y="381000"/>
            <a:ext cx="444500" cy="488950"/>
            <a:chOff x="2928" y="1051"/>
            <a:chExt cx="840" cy="957"/>
          </a:xfrm>
        </p:grpSpPr>
        <p:sp>
          <p:nvSpPr>
            <p:cNvPr id="3113" name="Freeform 10"/>
            <p:cNvSpPr>
              <a:spLocks/>
            </p:cNvSpPr>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114"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5"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6"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7"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8"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9"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20"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21"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22"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23"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24"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25"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3077" name="Elbow Connector 49"/>
          <p:cNvCxnSpPr>
            <a:cxnSpLocks noChangeShapeType="1"/>
          </p:cNvCxnSpPr>
          <p:nvPr/>
        </p:nvCxnSpPr>
        <p:spPr bwMode="auto">
          <a:xfrm rot="10800000" flipV="1">
            <a:off x="3581400" y="3138488"/>
            <a:ext cx="1695450" cy="415925"/>
          </a:xfrm>
          <a:prstGeom prst="bentConnector3">
            <a:avLst>
              <a:gd name="adj1" fmla="val 45667"/>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3078" name="TextBox 58"/>
          <p:cNvSpPr txBox="1">
            <a:spLocks noChangeArrowheads="1"/>
          </p:cNvSpPr>
          <p:nvPr/>
        </p:nvSpPr>
        <p:spPr bwMode="auto">
          <a:xfrm>
            <a:off x="1600200" y="5664200"/>
            <a:ext cx="4144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i="1" dirty="0">
                <a:latin typeface="Calibri" pitchFamily="34" charset="0"/>
              </a:rPr>
              <a:t>CS Foundations</a:t>
            </a:r>
          </a:p>
        </p:txBody>
      </p:sp>
      <p:sp>
        <p:nvSpPr>
          <p:cNvPr id="3079" name="Rectangle 42"/>
          <p:cNvSpPr>
            <a:spLocks noChangeArrowheads="1"/>
          </p:cNvSpPr>
          <p:nvPr/>
        </p:nvSpPr>
        <p:spPr bwMode="auto">
          <a:xfrm>
            <a:off x="6945313" y="2805113"/>
            <a:ext cx="18351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dirty="0">
                <a:solidFill>
                  <a:srgbClr val="000AF9"/>
                </a:solidFill>
                <a:latin typeface="Calibri" pitchFamily="34" charset="0"/>
              </a:rPr>
              <a:t>robots and </a:t>
            </a:r>
            <a:r>
              <a:rPr lang="en-US" altLang="en-US" dirty="0" smtClean="0">
                <a:solidFill>
                  <a:srgbClr val="000AF9"/>
                </a:solidFill>
                <a:latin typeface="Calibri" pitchFamily="34" charset="0"/>
              </a:rPr>
              <a:t>other fun stuff </a:t>
            </a:r>
            <a:r>
              <a:rPr lang="en-US" altLang="en-US" sz="1800" dirty="0" smtClean="0">
                <a:solidFill>
                  <a:srgbClr val="000AF9"/>
                </a:solidFill>
                <a:latin typeface="Calibri" pitchFamily="34" charset="0"/>
              </a:rPr>
              <a:t>(today…)</a:t>
            </a:r>
            <a:endParaRPr lang="en-US" altLang="en-US" dirty="0">
              <a:latin typeface="Calibri" pitchFamily="34" charset="0"/>
            </a:endParaRPr>
          </a:p>
        </p:txBody>
      </p:sp>
      <p:sp>
        <p:nvSpPr>
          <p:cNvPr id="3080" name="Rectangle 43"/>
          <p:cNvSpPr>
            <a:spLocks noChangeArrowheads="1"/>
          </p:cNvSpPr>
          <p:nvPr/>
        </p:nvSpPr>
        <p:spPr bwMode="auto">
          <a:xfrm>
            <a:off x="4896604" y="2923672"/>
            <a:ext cx="16525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000" dirty="0" smtClean="0">
                <a:solidFill>
                  <a:srgbClr val="000AF9"/>
                </a:solidFill>
                <a:latin typeface="Calibri" pitchFamily="34" charset="0"/>
              </a:rPr>
              <a:t>feature-based modeling + classification</a:t>
            </a:r>
            <a:endParaRPr lang="en-US" altLang="en-US" sz="2000" dirty="0">
              <a:latin typeface="Calibri" pitchFamily="34" charset="0"/>
            </a:endParaRPr>
          </a:p>
        </p:txBody>
      </p:sp>
      <p:sp>
        <p:nvSpPr>
          <p:cNvPr id="3081" name="Rectangle 45"/>
          <p:cNvSpPr>
            <a:spLocks noChangeArrowheads="1"/>
          </p:cNvSpPr>
          <p:nvPr/>
        </p:nvSpPr>
        <p:spPr bwMode="auto">
          <a:xfrm>
            <a:off x="4481513" y="4392613"/>
            <a:ext cx="2290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dirty="0">
                <a:latin typeface="Comic Sans MS" pitchFamily="66" charset="0"/>
              </a:rPr>
              <a:t>circuits and memory</a:t>
            </a:r>
            <a:endParaRPr lang="en-US" altLang="en-US" dirty="0"/>
          </a:p>
        </p:txBody>
      </p:sp>
      <p:sp>
        <p:nvSpPr>
          <p:cNvPr id="3082" name="Rectangle 46"/>
          <p:cNvSpPr>
            <a:spLocks noChangeArrowheads="1"/>
          </p:cNvSpPr>
          <p:nvPr/>
        </p:nvSpPr>
        <p:spPr bwMode="auto">
          <a:xfrm>
            <a:off x="6843713" y="4392613"/>
            <a:ext cx="2071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dirty="0">
                <a:latin typeface="Comic Sans MS" pitchFamily="66" charset="0"/>
              </a:rPr>
              <a:t>data: classes and objects</a:t>
            </a:r>
            <a:endParaRPr lang="en-US" altLang="en-US" dirty="0"/>
          </a:p>
        </p:txBody>
      </p:sp>
      <p:sp>
        <p:nvSpPr>
          <p:cNvPr id="3083" name="Rectangle 48"/>
          <p:cNvSpPr>
            <a:spLocks noChangeArrowheads="1"/>
          </p:cNvSpPr>
          <p:nvPr/>
        </p:nvSpPr>
        <p:spPr bwMode="auto">
          <a:xfrm>
            <a:off x="2924175" y="2805113"/>
            <a:ext cx="1566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dirty="0" smtClean="0">
                <a:solidFill>
                  <a:srgbClr val="000AF9"/>
                </a:solidFill>
                <a:latin typeface="Calibri" pitchFamily="34" charset="0"/>
              </a:rPr>
              <a:t>graphics /  media / </a:t>
            </a:r>
            <a:r>
              <a:rPr lang="en-US" altLang="en-US" dirty="0">
                <a:solidFill>
                  <a:srgbClr val="000AF9"/>
                </a:solidFill>
                <a:latin typeface="Calibri" pitchFamily="34" charset="0"/>
              </a:rPr>
              <a:t>games ...</a:t>
            </a:r>
            <a:endParaRPr lang="en-US" altLang="en-US" dirty="0">
              <a:latin typeface="Calibri" pitchFamily="34" charset="0"/>
            </a:endParaRPr>
          </a:p>
        </p:txBody>
      </p:sp>
      <p:sp>
        <p:nvSpPr>
          <p:cNvPr id="3084" name="Text Box 42"/>
          <p:cNvSpPr txBox="1">
            <a:spLocks noChangeArrowheads="1"/>
          </p:cNvSpPr>
          <p:nvPr/>
        </p:nvSpPr>
        <p:spPr bwMode="auto">
          <a:xfrm>
            <a:off x="182563" y="5754688"/>
            <a:ext cx="1611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Cambria" panose="02040503050406030204" pitchFamily="18" charset="0"/>
              </a:rPr>
              <a:t>is over here:</a:t>
            </a:r>
          </a:p>
        </p:txBody>
      </p:sp>
      <p:grpSp>
        <p:nvGrpSpPr>
          <p:cNvPr id="3085" name="Group 39"/>
          <p:cNvGrpSpPr>
            <a:grpSpLocks/>
          </p:cNvGrpSpPr>
          <p:nvPr/>
        </p:nvGrpSpPr>
        <p:grpSpPr bwMode="auto">
          <a:xfrm>
            <a:off x="823913" y="4387850"/>
            <a:ext cx="3429000" cy="842963"/>
            <a:chOff x="304800" y="4267200"/>
            <a:chExt cx="3429000" cy="842963"/>
          </a:xfrm>
        </p:grpSpPr>
        <p:sp>
          <p:nvSpPr>
            <p:cNvPr id="3108" name="Rectangle 44"/>
            <p:cNvSpPr>
              <a:spLocks noChangeArrowheads="1"/>
            </p:cNvSpPr>
            <p:nvPr/>
          </p:nvSpPr>
          <p:spPr bwMode="auto">
            <a:xfrm>
              <a:off x="1219200" y="4648200"/>
              <a:ext cx="1833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dirty="0">
                  <a:latin typeface="Comic Sans MS" pitchFamily="66" charset="0"/>
                </a:rPr>
                <a:t>functions</a:t>
              </a:r>
              <a:endParaRPr lang="en-US" altLang="en-US" dirty="0"/>
            </a:p>
          </p:txBody>
        </p:sp>
        <p:sp>
          <p:nvSpPr>
            <p:cNvPr id="3109" name="Rectangle 47"/>
            <p:cNvSpPr>
              <a:spLocks noChangeArrowheads="1"/>
            </p:cNvSpPr>
            <p:nvPr/>
          </p:nvSpPr>
          <p:spPr bwMode="auto">
            <a:xfrm>
              <a:off x="2895600" y="4267200"/>
              <a:ext cx="838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loops</a:t>
              </a:r>
              <a:endParaRPr lang="en-US" altLang="en-US" sz="1500"/>
            </a:p>
          </p:txBody>
        </p:sp>
        <p:sp>
          <p:nvSpPr>
            <p:cNvPr id="3110" name="Rectangle 50"/>
            <p:cNvSpPr>
              <a:spLocks noChangeArrowheads="1"/>
            </p:cNvSpPr>
            <p:nvPr/>
          </p:nvSpPr>
          <p:spPr bwMode="auto">
            <a:xfrm>
              <a:off x="1600200" y="4267200"/>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variables</a:t>
              </a:r>
              <a:endParaRPr lang="en-US" altLang="en-US" sz="1500"/>
            </a:p>
          </p:txBody>
        </p:sp>
        <p:sp>
          <p:nvSpPr>
            <p:cNvPr id="3111" name="Rectangle 51"/>
            <p:cNvSpPr>
              <a:spLocks noChangeArrowheads="1"/>
            </p:cNvSpPr>
            <p:nvPr/>
          </p:nvSpPr>
          <p:spPr bwMode="auto">
            <a:xfrm>
              <a:off x="304800" y="4267200"/>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recursion</a:t>
              </a:r>
              <a:endParaRPr lang="en-US" altLang="en-US" sz="1500"/>
            </a:p>
          </p:txBody>
        </p:sp>
        <p:cxnSp>
          <p:nvCxnSpPr>
            <p:cNvPr id="3112" name="Straight Connector 37"/>
            <p:cNvCxnSpPr>
              <a:cxnSpLocks noChangeShapeType="1"/>
            </p:cNvCxnSpPr>
            <p:nvPr/>
          </p:nvCxnSpPr>
          <p:spPr bwMode="auto">
            <a:xfrm>
              <a:off x="381000" y="4648200"/>
              <a:ext cx="332389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3086" name="Rectangle 43"/>
          <p:cNvSpPr>
            <a:spLocks noChangeArrowheads="1"/>
          </p:cNvSpPr>
          <p:nvPr/>
        </p:nvSpPr>
        <p:spPr bwMode="auto">
          <a:xfrm>
            <a:off x="914400" y="2805113"/>
            <a:ext cx="1566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dirty="0" err="1" smtClean="0">
                <a:solidFill>
                  <a:srgbClr val="000AF9"/>
                </a:solidFill>
                <a:latin typeface="Calibri" pitchFamily="34" charset="0"/>
              </a:rPr>
              <a:t>populationanalysis</a:t>
            </a:r>
            <a:r>
              <a:rPr lang="en-US" altLang="en-US" dirty="0" smtClean="0">
                <a:solidFill>
                  <a:srgbClr val="000AF9"/>
                </a:solidFill>
                <a:latin typeface="Calibri" pitchFamily="34" charset="0"/>
              </a:rPr>
              <a:t> </a:t>
            </a:r>
            <a:r>
              <a:rPr lang="en-US" altLang="en-US" dirty="0">
                <a:solidFill>
                  <a:srgbClr val="000AF9"/>
                </a:solidFill>
                <a:latin typeface="Calibri" pitchFamily="34" charset="0"/>
              </a:rPr>
              <a:t>+ algorithms</a:t>
            </a:r>
            <a:endParaRPr lang="en-US" altLang="en-US" dirty="0">
              <a:latin typeface="Calibri" pitchFamily="34" charset="0"/>
            </a:endParaRPr>
          </a:p>
        </p:txBody>
      </p:sp>
      <p:sp>
        <p:nvSpPr>
          <p:cNvPr id="3087" name="Rounded Rectangle 41"/>
          <p:cNvSpPr>
            <a:spLocks noChangeArrowheads="1"/>
          </p:cNvSpPr>
          <p:nvPr/>
        </p:nvSpPr>
        <p:spPr bwMode="auto">
          <a:xfrm>
            <a:off x="841375" y="2673350"/>
            <a:ext cx="1689100"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088" name="Rounded Rectangle 42"/>
          <p:cNvSpPr>
            <a:spLocks noChangeArrowheads="1"/>
          </p:cNvSpPr>
          <p:nvPr/>
        </p:nvSpPr>
        <p:spPr bwMode="auto">
          <a:xfrm>
            <a:off x="2895600" y="2716213"/>
            <a:ext cx="1690688"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089" name="Rounded Rectangle 43"/>
          <p:cNvSpPr>
            <a:spLocks noChangeArrowheads="1"/>
          </p:cNvSpPr>
          <p:nvPr/>
        </p:nvSpPr>
        <p:spPr bwMode="auto">
          <a:xfrm>
            <a:off x="4876800" y="2716213"/>
            <a:ext cx="1690688"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090" name="Rounded Rectangle 44"/>
          <p:cNvSpPr>
            <a:spLocks noChangeArrowheads="1"/>
          </p:cNvSpPr>
          <p:nvPr/>
        </p:nvSpPr>
        <p:spPr bwMode="auto">
          <a:xfrm>
            <a:off x="6978650" y="2716213"/>
            <a:ext cx="1689100"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091" name="Rounded Rectangle 45"/>
          <p:cNvSpPr>
            <a:spLocks noChangeArrowheads="1"/>
          </p:cNvSpPr>
          <p:nvPr/>
        </p:nvSpPr>
        <p:spPr bwMode="auto">
          <a:xfrm>
            <a:off x="649288" y="4284663"/>
            <a:ext cx="3835400" cy="1025525"/>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092" name="Rounded Rectangle 46"/>
          <p:cNvSpPr>
            <a:spLocks noChangeArrowheads="1"/>
          </p:cNvSpPr>
          <p:nvPr/>
        </p:nvSpPr>
        <p:spPr bwMode="auto">
          <a:xfrm>
            <a:off x="4662488" y="4281488"/>
            <a:ext cx="1924050" cy="10287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093" name="Rounded Rectangle 47"/>
          <p:cNvSpPr>
            <a:spLocks noChangeArrowheads="1"/>
          </p:cNvSpPr>
          <p:nvPr/>
        </p:nvSpPr>
        <p:spPr bwMode="auto">
          <a:xfrm>
            <a:off x="6777038" y="4276725"/>
            <a:ext cx="2192337" cy="1027113"/>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094" name="Rounded Rectangle 48"/>
          <p:cNvSpPr>
            <a:spLocks noChangeArrowheads="1"/>
          </p:cNvSpPr>
          <p:nvPr/>
        </p:nvSpPr>
        <p:spPr bwMode="auto">
          <a:xfrm>
            <a:off x="1447800" y="5621338"/>
            <a:ext cx="7091363" cy="1008062"/>
          </a:xfrm>
          <a:prstGeom prst="roundRect">
            <a:avLst>
              <a:gd name="adj" fmla="val 16667"/>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096" name="Rectangle 55"/>
          <p:cNvSpPr>
            <a:spLocks noChangeArrowheads="1"/>
          </p:cNvSpPr>
          <p:nvPr/>
        </p:nvSpPr>
        <p:spPr bwMode="auto">
          <a:xfrm>
            <a:off x="23813" y="884238"/>
            <a:ext cx="107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900" dirty="0">
                <a:solidFill>
                  <a:srgbClr val="008000"/>
                </a:solidFill>
              </a:rPr>
              <a:t>I've got </a:t>
            </a:r>
            <a:r>
              <a:rPr lang="en-US" altLang="en-US" sz="900" i="1" dirty="0">
                <a:solidFill>
                  <a:srgbClr val="008000"/>
                </a:solidFill>
              </a:rPr>
              <a:t>all </a:t>
            </a:r>
            <a:r>
              <a:rPr lang="en-US" altLang="en-US" sz="900" dirty="0">
                <a:solidFill>
                  <a:srgbClr val="008000"/>
                </a:solidFill>
              </a:rPr>
              <a:t>my eyes on this view!</a:t>
            </a:r>
            <a:endParaRPr lang="en-US" altLang="en-US" sz="900" dirty="0"/>
          </a:p>
        </p:txBody>
      </p:sp>
      <p:sp>
        <p:nvSpPr>
          <p:cNvPr id="3097" name="Rectangle 57"/>
          <p:cNvSpPr>
            <a:spLocks noChangeArrowheads="1"/>
          </p:cNvSpPr>
          <p:nvPr/>
        </p:nvSpPr>
        <p:spPr bwMode="auto">
          <a:xfrm>
            <a:off x="5732463" y="5767388"/>
            <a:ext cx="2547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Calibri" pitchFamily="34" charset="0"/>
              </a:rPr>
              <a:t>What </a:t>
            </a:r>
            <a:r>
              <a:rPr lang="en-US" altLang="en-US" sz="1800" b="1" i="1">
                <a:latin typeface="Calibri" pitchFamily="34" charset="0"/>
              </a:rPr>
              <a:t>can </a:t>
            </a:r>
            <a:r>
              <a:rPr lang="en-US" altLang="en-US" sz="1800">
                <a:latin typeface="Calibri" pitchFamily="34" charset="0"/>
              </a:rPr>
              <a:t>be computed...</a:t>
            </a:r>
          </a:p>
        </p:txBody>
      </p:sp>
      <p:sp>
        <p:nvSpPr>
          <p:cNvPr id="3098" name="Rectangle 58"/>
          <p:cNvSpPr>
            <a:spLocks noChangeArrowheads="1"/>
          </p:cNvSpPr>
          <p:nvPr/>
        </p:nvSpPr>
        <p:spPr bwMode="auto">
          <a:xfrm>
            <a:off x="5854700" y="6089650"/>
            <a:ext cx="230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Calibri" pitchFamily="34" charset="0"/>
              </a:rPr>
              <a:t>... and how efficiently?</a:t>
            </a:r>
            <a:endParaRPr lang="en-US" altLang="en-US" sz="1800"/>
          </a:p>
        </p:txBody>
      </p:sp>
      <p:sp>
        <p:nvSpPr>
          <p:cNvPr id="3099" name="Rectangle 59"/>
          <p:cNvSpPr>
            <a:spLocks noChangeArrowheads="1"/>
          </p:cNvSpPr>
          <p:nvPr/>
        </p:nvSpPr>
        <p:spPr bwMode="auto">
          <a:xfrm>
            <a:off x="3724275" y="2438400"/>
            <a:ext cx="21431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000AF9"/>
                </a:solidFill>
                <a:latin typeface="Calibri" pitchFamily="34" charset="0"/>
              </a:rPr>
              <a:t>CS Applications</a:t>
            </a:r>
            <a:endParaRPr lang="en-US" altLang="en-US" b="1"/>
          </a:p>
        </p:txBody>
      </p:sp>
      <p:sp>
        <p:nvSpPr>
          <p:cNvPr id="3100" name="Rectangle 60"/>
          <p:cNvSpPr>
            <a:spLocks noChangeArrowheads="1"/>
          </p:cNvSpPr>
          <p:nvPr/>
        </p:nvSpPr>
        <p:spPr bwMode="auto">
          <a:xfrm>
            <a:off x="4164013" y="5024438"/>
            <a:ext cx="7191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Calibri" pitchFamily="34" charset="0"/>
              </a:rPr>
              <a:t>CS 5</a:t>
            </a:r>
            <a:endParaRPr lang="en-US" altLang="en-US" b="1"/>
          </a:p>
        </p:txBody>
      </p:sp>
      <p:sp>
        <p:nvSpPr>
          <p:cNvPr id="3101" name="Rectangle 61"/>
          <p:cNvSpPr>
            <a:spLocks noChangeArrowheads="1"/>
          </p:cNvSpPr>
          <p:nvPr/>
        </p:nvSpPr>
        <p:spPr bwMode="auto">
          <a:xfrm>
            <a:off x="7497763" y="5380038"/>
            <a:ext cx="1531937" cy="461962"/>
          </a:xfrm>
          <a:prstGeom prst="rect">
            <a:avLst/>
          </a:prstGeom>
          <a:solidFill>
            <a:srgbClr val="FFCCCC"/>
          </a:solidFill>
          <a:ln>
            <a:noFill/>
          </a:ln>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dirty="0">
                <a:solidFill>
                  <a:srgbClr val="C00000"/>
                </a:solidFill>
                <a:latin typeface="Calibri" pitchFamily="34" charset="0"/>
              </a:rPr>
              <a:t>CS </a:t>
            </a:r>
            <a:r>
              <a:rPr lang="en-US" altLang="en-US" b="1" i="1" dirty="0">
                <a:solidFill>
                  <a:srgbClr val="C00000"/>
                </a:solidFill>
                <a:latin typeface="Calibri" pitchFamily="34" charset="0"/>
              </a:rPr>
              <a:t>Theory</a:t>
            </a:r>
            <a:endParaRPr lang="en-US" altLang="en-US" b="1" i="1" dirty="0">
              <a:solidFill>
                <a:srgbClr val="C00000"/>
              </a:solidFill>
            </a:endParaRPr>
          </a:p>
        </p:txBody>
      </p:sp>
      <p:sp>
        <p:nvSpPr>
          <p:cNvPr id="3102" name="Text Box 24"/>
          <p:cNvSpPr txBox="1">
            <a:spLocks noChangeArrowheads="1"/>
          </p:cNvSpPr>
          <p:nvPr/>
        </p:nvSpPr>
        <p:spPr bwMode="auto">
          <a:xfrm>
            <a:off x="1219200" y="152400"/>
            <a:ext cx="7239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a:solidFill>
                  <a:srgbClr val="000000"/>
                </a:solidFill>
                <a:latin typeface="Cambria" panose="02040503050406030204" pitchFamily="18" charset="0"/>
              </a:rPr>
              <a:t>CS5 in Dec.  ~  Big picture</a:t>
            </a:r>
          </a:p>
        </p:txBody>
      </p:sp>
      <p:sp>
        <p:nvSpPr>
          <p:cNvPr id="3103" name="Rounded Rectangle 65"/>
          <p:cNvSpPr>
            <a:spLocks noChangeArrowheads="1"/>
          </p:cNvSpPr>
          <p:nvPr/>
        </p:nvSpPr>
        <p:spPr bwMode="auto">
          <a:xfrm>
            <a:off x="2286000" y="1143000"/>
            <a:ext cx="6381750" cy="1143000"/>
          </a:xfrm>
          <a:prstGeom prst="roundRect">
            <a:avLst>
              <a:gd name="adj" fmla="val 16667"/>
            </a:avLst>
          </a:prstGeom>
          <a:solidFill>
            <a:srgbClr val="CCECFF"/>
          </a:solidFill>
          <a:ln>
            <a:noFill/>
          </a:ln>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04" name="TextBox 58"/>
          <p:cNvSpPr txBox="1">
            <a:spLocks noChangeArrowheads="1"/>
          </p:cNvSpPr>
          <p:nvPr/>
        </p:nvSpPr>
        <p:spPr bwMode="auto">
          <a:xfrm>
            <a:off x="2727325" y="1298575"/>
            <a:ext cx="3508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i="1" dirty="0">
                <a:solidFill>
                  <a:schemeClr val="bg1">
                    <a:lumMod val="65000"/>
                  </a:schemeClr>
                </a:solidFill>
                <a:latin typeface="Calibri" pitchFamily="34" charset="0"/>
              </a:rPr>
              <a:t>Final Projects</a:t>
            </a:r>
          </a:p>
        </p:txBody>
      </p:sp>
      <p:sp>
        <p:nvSpPr>
          <p:cNvPr id="3105" name="Rounded Rectangle 48"/>
          <p:cNvSpPr>
            <a:spLocks noChangeArrowheads="1"/>
          </p:cNvSpPr>
          <p:nvPr/>
        </p:nvSpPr>
        <p:spPr bwMode="auto">
          <a:xfrm>
            <a:off x="2362200" y="1206500"/>
            <a:ext cx="6176963" cy="1008063"/>
          </a:xfrm>
          <a:prstGeom prst="roundRect">
            <a:avLst>
              <a:gd name="adj" fmla="val 16667"/>
            </a:avLst>
          </a:prstGeom>
          <a:noFill/>
          <a:ln w="38100">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06" name="TextBox 1"/>
          <p:cNvSpPr txBox="1">
            <a:spLocks noChangeArrowheads="1"/>
          </p:cNvSpPr>
          <p:nvPr/>
        </p:nvSpPr>
        <p:spPr bwMode="auto">
          <a:xfrm>
            <a:off x="6324600" y="1263650"/>
            <a:ext cx="80823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ts val="1400"/>
              </a:lnSpc>
            </a:pPr>
            <a:r>
              <a:rPr lang="en-US" altLang="en-US" sz="1500" dirty="0" err="1">
                <a:solidFill>
                  <a:schemeClr val="bg1">
                    <a:lumMod val="50000"/>
                  </a:schemeClr>
                </a:solidFill>
                <a:latin typeface="Cambria" pitchFamily="18" charset="0"/>
              </a:rPr>
              <a:t>Picobot</a:t>
            </a:r>
            <a:endParaRPr lang="en-US" altLang="en-US" sz="1500" dirty="0">
              <a:solidFill>
                <a:schemeClr val="bg1">
                  <a:lumMod val="50000"/>
                </a:schemeClr>
              </a:solidFill>
              <a:latin typeface="Cambria" pitchFamily="18" charset="0"/>
            </a:endParaRPr>
          </a:p>
          <a:p>
            <a:pPr>
              <a:lnSpc>
                <a:spcPts val="1400"/>
              </a:lnSpc>
            </a:pPr>
            <a:r>
              <a:rPr lang="en-US" altLang="en-US" sz="1500" dirty="0" err="1">
                <a:solidFill>
                  <a:schemeClr val="bg1">
                    <a:lumMod val="50000"/>
                  </a:schemeClr>
                </a:solidFill>
                <a:latin typeface="Cambria" pitchFamily="18" charset="0"/>
              </a:rPr>
              <a:t>vPool</a:t>
            </a:r>
            <a:endParaRPr lang="en-US" altLang="en-US" sz="1500" dirty="0">
              <a:solidFill>
                <a:schemeClr val="bg1">
                  <a:lumMod val="50000"/>
                </a:schemeClr>
              </a:solidFill>
              <a:latin typeface="Cambria" pitchFamily="18" charset="0"/>
            </a:endParaRPr>
          </a:p>
          <a:p>
            <a:pPr>
              <a:lnSpc>
                <a:spcPts val="1400"/>
              </a:lnSpc>
            </a:pPr>
            <a:r>
              <a:rPr lang="en-US" altLang="en-US" sz="1500" dirty="0" err="1" smtClean="0">
                <a:solidFill>
                  <a:schemeClr val="bg1">
                    <a:lumMod val="50000"/>
                  </a:schemeClr>
                </a:solidFill>
                <a:latin typeface="Cambria" pitchFamily="18" charset="0"/>
              </a:rPr>
              <a:t>TextID</a:t>
            </a:r>
            <a:endParaRPr lang="en-US" altLang="en-US" sz="1500" dirty="0">
              <a:solidFill>
                <a:schemeClr val="bg1">
                  <a:lumMod val="50000"/>
                </a:schemeClr>
              </a:solidFill>
              <a:latin typeface="Cambria" pitchFamily="18" charset="0"/>
            </a:endParaRPr>
          </a:p>
        </p:txBody>
      </p:sp>
      <p:sp>
        <p:nvSpPr>
          <p:cNvPr id="3107" name="Rectangle 61"/>
          <p:cNvSpPr>
            <a:spLocks noChangeArrowheads="1"/>
          </p:cNvSpPr>
          <p:nvPr/>
        </p:nvSpPr>
        <p:spPr bwMode="auto">
          <a:xfrm>
            <a:off x="7391400" y="976313"/>
            <a:ext cx="1660525" cy="4154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100" i="1" dirty="0">
                <a:solidFill>
                  <a:schemeClr val="bg1">
                    <a:lumMod val="50000"/>
                  </a:schemeClr>
                </a:solidFill>
                <a:latin typeface="Calibri" pitchFamily="34" charset="0"/>
              </a:rPr>
              <a:t>CS </a:t>
            </a:r>
            <a:r>
              <a:rPr lang="en-US" altLang="en-US" sz="2100" i="1" dirty="0" smtClean="0">
                <a:solidFill>
                  <a:schemeClr val="bg1">
                    <a:lumMod val="50000"/>
                  </a:schemeClr>
                </a:solidFill>
                <a:latin typeface="Calibri" pitchFamily="34" charset="0"/>
              </a:rPr>
              <a:t>in practice</a:t>
            </a:r>
            <a:endParaRPr lang="en-US" altLang="en-US" sz="2100" i="1" dirty="0">
              <a:solidFill>
                <a:schemeClr val="bg1">
                  <a:lumMod val="50000"/>
                </a:schemeClr>
              </a:solidFill>
            </a:endParaRPr>
          </a:p>
        </p:txBody>
      </p:sp>
      <p:sp>
        <p:nvSpPr>
          <p:cNvPr id="54" name="Text Box 42"/>
          <p:cNvSpPr txBox="1">
            <a:spLocks noChangeArrowheads="1"/>
          </p:cNvSpPr>
          <p:nvPr/>
        </p:nvSpPr>
        <p:spPr bwMode="auto">
          <a:xfrm>
            <a:off x="228600" y="1379537"/>
            <a:ext cx="1890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dirty="0">
                <a:latin typeface="Cambria" panose="02040503050406030204" pitchFamily="18" charset="0"/>
              </a:rPr>
              <a:t>The view from here…</a:t>
            </a:r>
          </a:p>
        </p:txBody>
      </p:sp>
      <p:cxnSp>
        <p:nvCxnSpPr>
          <p:cNvPr id="55" name="Straight Arrow Connector 50"/>
          <p:cNvCxnSpPr>
            <a:cxnSpLocks noChangeShapeType="1"/>
          </p:cNvCxnSpPr>
          <p:nvPr/>
        </p:nvCxnSpPr>
        <p:spPr bwMode="auto">
          <a:xfrm rot="16200000" flipH="1">
            <a:off x="-1219201" y="3954463"/>
            <a:ext cx="3344863" cy="7938"/>
          </a:xfrm>
          <a:prstGeom prst="straightConnector1">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5"/>
          <p:cNvSpPr txBox="1">
            <a:spLocks noChangeArrowheads="1"/>
          </p:cNvSpPr>
          <p:nvPr/>
        </p:nvSpPr>
        <p:spPr bwMode="auto">
          <a:xfrm>
            <a:off x="706438" y="2936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dirty="0">
                <a:latin typeface="Cambria" panose="02040503050406030204" pitchFamily="18" charset="0"/>
              </a:rPr>
              <a:t>FSM:   </a:t>
            </a:r>
            <a:r>
              <a:rPr lang="en-US" altLang="en-US" sz="4000" i="1" dirty="0">
                <a:latin typeface="Cambria" panose="02040503050406030204" pitchFamily="18" charset="0"/>
              </a:rPr>
              <a:t>Finite state machine</a:t>
            </a:r>
            <a:endParaRPr lang="en-US" altLang="en-US" sz="4000" dirty="0">
              <a:latin typeface="Cambria" panose="02040503050406030204" pitchFamily="18" charset="0"/>
            </a:endParaRPr>
          </a:p>
        </p:txBody>
      </p:sp>
      <p:sp>
        <p:nvSpPr>
          <p:cNvPr id="19459" name="Oval 7"/>
          <p:cNvSpPr>
            <a:spLocks noChangeArrowheads="1"/>
          </p:cNvSpPr>
          <p:nvPr/>
        </p:nvSpPr>
        <p:spPr bwMode="auto">
          <a:xfrm>
            <a:off x="1600200" y="2778125"/>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60" name="Text Box 8"/>
          <p:cNvSpPr txBox="1">
            <a:spLocks noChangeArrowheads="1"/>
          </p:cNvSpPr>
          <p:nvPr/>
        </p:nvSpPr>
        <p:spPr bwMode="auto">
          <a:xfrm>
            <a:off x="1838325" y="3303588"/>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Times" pitchFamily="-106" charset="0"/>
              </a:rPr>
              <a:t>State 0</a:t>
            </a:r>
          </a:p>
        </p:txBody>
      </p:sp>
      <p:sp>
        <p:nvSpPr>
          <p:cNvPr id="19461" name="Freeform 17"/>
          <p:cNvSpPr>
            <a:spLocks/>
          </p:cNvSpPr>
          <p:nvPr/>
        </p:nvSpPr>
        <p:spPr bwMode="auto">
          <a:xfrm>
            <a:off x="3233738" y="3768725"/>
            <a:ext cx="2819400" cy="457200"/>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2" name="Freeform 18"/>
          <p:cNvSpPr>
            <a:spLocks/>
          </p:cNvSpPr>
          <p:nvPr/>
        </p:nvSpPr>
        <p:spPr bwMode="auto">
          <a:xfrm>
            <a:off x="3200400" y="2778125"/>
            <a:ext cx="2743200" cy="45720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3" name="Text Box 20"/>
          <p:cNvSpPr txBox="1">
            <a:spLocks noChangeArrowheads="1"/>
          </p:cNvSpPr>
          <p:nvPr/>
        </p:nvSpPr>
        <p:spPr bwMode="auto">
          <a:xfrm>
            <a:off x="2406650" y="1679575"/>
            <a:ext cx="1582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0</a:t>
            </a:r>
          </a:p>
        </p:txBody>
      </p:sp>
      <p:sp>
        <p:nvSpPr>
          <p:cNvPr id="19464" name="Freeform 24"/>
          <p:cNvSpPr>
            <a:spLocks/>
          </p:cNvSpPr>
          <p:nvPr/>
        </p:nvSpPr>
        <p:spPr bwMode="auto">
          <a:xfrm>
            <a:off x="1825625" y="1898650"/>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5" name="Freeform 26"/>
          <p:cNvSpPr>
            <a:spLocks/>
          </p:cNvSpPr>
          <p:nvPr/>
        </p:nvSpPr>
        <p:spPr bwMode="auto">
          <a:xfrm>
            <a:off x="1403350" y="3387725"/>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6" name="Text Box 33"/>
          <p:cNvSpPr txBox="1">
            <a:spLocks noChangeArrowheads="1"/>
          </p:cNvSpPr>
          <p:nvPr/>
        </p:nvSpPr>
        <p:spPr bwMode="auto">
          <a:xfrm>
            <a:off x="1951038" y="5913438"/>
            <a:ext cx="3352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4200" b="1">
                <a:latin typeface="Courier New" pitchFamily="49" charset="0"/>
              </a:rPr>
              <a:t>0010111</a:t>
            </a:r>
          </a:p>
        </p:txBody>
      </p:sp>
      <p:sp>
        <p:nvSpPr>
          <p:cNvPr id="19467" name="Text Box 34"/>
          <p:cNvSpPr txBox="1">
            <a:spLocks noChangeArrowheads="1"/>
          </p:cNvSpPr>
          <p:nvPr/>
        </p:nvSpPr>
        <p:spPr bwMode="auto">
          <a:xfrm>
            <a:off x="160338" y="5978525"/>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another input sequence</a:t>
            </a:r>
          </a:p>
        </p:txBody>
      </p:sp>
      <p:grpSp>
        <p:nvGrpSpPr>
          <p:cNvPr id="19468" name="Group 35"/>
          <p:cNvGrpSpPr>
            <a:grpSpLocks/>
          </p:cNvGrpSpPr>
          <p:nvPr/>
        </p:nvGrpSpPr>
        <p:grpSpPr bwMode="auto">
          <a:xfrm>
            <a:off x="8391525" y="6061075"/>
            <a:ext cx="479425" cy="522288"/>
            <a:chOff x="2928" y="1051"/>
            <a:chExt cx="840" cy="957"/>
          </a:xfrm>
        </p:grpSpPr>
        <p:sp>
          <p:nvSpPr>
            <p:cNvPr id="19481" name="Freeform 36"/>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9482" name="Oval 3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3" name="Oval 3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4" name="Oval 3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5" name="Oval 4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6" name="Oval 4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7" name="Oval 4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8" name="Oval 4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89" name="AutoShape 4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90" name="Freeform 4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9491" name="Freeform 4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9492" name="Freeform 4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9493" name="Freeform 4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9469" name="Text Box 49"/>
          <p:cNvSpPr txBox="1">
            <a:spLocks noChangeArrowheads="1"/>
          </p:cNvSpPr>
          <p:nvPr/>
        </p:nvSpPr>
        <p:spPr bwMode="auto">
          <a:xfrm>
            <a:off x="5378450" y="597376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dirty="0">
                <a:solidFill>
                  <a:srgbClr val="0900FF"/>
                </a:solidFill>
                <a:latin typeface="Cambria" panose="02040503050406030204" pitchFamily="18" charset="0"/>
              </a:rPr>
              <a:t>What does each state MEAN ? </a:t>
            </a:r>
          </a:p>
        </p:txBody>
      </p:sp>
      <p:sp>
        <p:nvSpPr>
          <p:cNvPr id="19470" name="Oval 50"/>
          <p:cNvSpPr>
            <a:spLocks noChangeArrowheads="1"/>
          </p:cNvSpPr>
          <p:nvPr/>
        </p:nvSpPr>
        <p:spPr bwMode="auto">
          <a:xfrm>
            <a:off x="6019800" y="2701925"/>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471" name="Text Box 51"/>
          <p:cNvSpPr txBox="1">
            <a:spLocks noChangeArrowheads="1"/>
          </p:cNvSpPr>
          <p:nvPr/>
        </p:nvSpPr>
        <p:spPr bwMode="auto">
          <a:xfrm>
            <a:off x="6259513" y="3224213"/>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Times" pitchFamily="-106" charset="0"/>
              </a:rPr>
              <a:t>State 1</a:t>
            </a:r>
          </a:p>
        </p:txBody>
      </p:sp>
      <p:sp>
        <p:nvSpPr>
          <p:cNvPr id="19472" name="Text Box 52"/>
          <p:cNvSpPr txBox="1">
            <a:spLocks noChangeArrowheads="1"/>
          </p:cNvSpPr>
          <p:nvPr/>
        </p:nvSpPr>
        <p:spPr bwMode="auto">
          <a:xfrm>
            <a:off x="5378450" y="633571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a:solidFill>
                  <a:srgbClr val="0900FF"/>
                </a:solidFill>
                <a:latin typeface="Cambria" panose="02040503050406030204" pitchFamily="18" charset="0"/>
              </a:rPr>
              <a:t>What does this FSM do overall?</a:t>
            </a:r>
          </a:p>
        </p:txBody>
      </p:sp>
      <p:sp>
        <p:nvSpPr>
          <p:cNvPr id="19473" name="Text Box 55"/>
          <p:cNvSpPr txBox="1">
            <a:spLocks noChangeArrowheads="1"/>
          </p:cNvSpPr>
          <p:nvPr/>
        </p:nvSpPr>
        <p:spPr bwMode="auto">
          <a:xfrm>
            <a:off x="6931025" y="1600200"/>
            <a:ext cx="158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0</a:t>
            </a:r>
          </a:p>
        </p:txBody>
      </p:sp>
      <p:sp>
        <p:nvSpPr>
          <p:cNvPr id="19474" name="Freeform 56"/>
          <p:cNvSpPr>
            <a:spLocks/>
          </p:cNvSpPr>
          <p:nvPr/>
        </p:nvSpPr>
        <p:spPr bwMode="auto">
          <a:xfrm>
            <a:off x="6340475" y="1801813"/>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75" name="Text Box 57"/>
          <p:cNvSpPr txBox="1">
            <a:spLocks noChangeArrowheads="1"/>
          </p:cNvSpPr>
          <p:nvPr/>
        </p:nvSpPr>
        <p:spPr bwMode="auto">
          <a:xfrm>
            <a:off x="3841750" y="4208463"/>
            <a:ext cx="1550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1</a:t>
            </a:r>
          </a:p>
        </p:txBody>
      </p:sp>
      <p:sp>
        <p:nvSpPr>
          <p:cNvPr id="19476" name="Text Box 58"/>
          <p:cNvSpPr txBox="1">
            <a:spLocks noChangeArrowheads="1"/>
          </p:cNvSpPr>
          <p:nvPr/>
        </p:nvSpPr>
        <p:spPr bwMode="auto">
          <a:xfrm>
            <a:off x="3841750" y="2419350"/>
            <a:ext cx="1550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1</a:t>
            </a:r>
          </a:p>
        </p:txBody>
      </p:sp>
      <p:sp>
        <p:nvSpPr>
          <p:cNvPr id="19477" name="Oval 59"/>
          <p:cNvSpPr>
            <a:spLocks noChangeArrowheads="1"/>
          </p:cNvSpPr>
          <p:nvPr/>
        </p:nvSpPr>
        <p:spPr bwMode="auto">
          <a:xfrm>
            <a:off x="6103938" y="2784475"/>
            <a:ext cx="1390650" cy="138906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19478" name="Straight Arrow Connector 39"/>
          <p:cNvCxnSpPr>
            <a:cxnSpLocks noChangeShapeType="1"/>
          </p:cNvCxnSpPr>
          <p:nvPr/>
        </p:nvCxnSpPr>
        <p:spPr bwMode="auto">
          <a:xfrm>
            <a:off x="2209800" y="6553200"/>
            <a:ext cx="1493838" cy="15875"/>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19479" name="Rectangle 40"/>
          <p:cNvSpPr>
            <a:spLocks noChangeArrowheads="1"/>
          </p:cNvSpPr>
          <p:nvPr/>
        </p:nvSpPr>
        <p:spPr bwMode="auto">
          <a:xfrm>
            <a:off x="327025" y="6464300"/>
            <a:ext cx="1163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Calibri" pitchFamily="34" charset="0"/>
              </a:rPr>
              <a:t>always left-to-right</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277000" y="2544840"/>
              <a:ext cx="5518800" cy="3858120"/>
            </p14:xfrm>
          </p:contentPart>
        </mc:Choice>
        <mc:Fallback xmlns="">
          <p:pic>
            <p:nvPicPr>
              <p:cNvPr id="2" name="Ink 1"/>
              <p:cNvPicPr/>
              <p:nvPr/>
            </p:nvPicPr>
            <p:blipFill>
              <a:blip r:embed="rId3"/>
              <a:stretch>
                <a:fillRect/>
              </a:stretch>
            </p:blipFill>
            <p:spPr>
              <a:xfrm>
                <a:off x="2267640" y="2535480"/>
                <a:ext cx="5537520" cy="3876840"/>
              </a:xfrm>
              <a:prstGeom prst="rect">
                <a:avLst/>
              </a:prstGeom>
            </p:spPr>
          </p:pic>
        </mc:Fallback>
      </mc:AlternateContent>
    </p:spTree>
    <p:extLst>
      <p:ext uri="{BB962C8B-B14F-4D97-AF65-F5344CB8AC3E}">
        <p14:creationId xmlns:p14="http://schemas.microsoft.com/office/powerpoint/2010/main" val="2213405178"/>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Third character is a </a:t>
            </a:r>
            <a:r>
              <a:rPr lang="en-US" altLang="en-US" sz="4400" b="1">
                <a:latin typeface="Courier New" pitchFamily="49" charset="0"/>
              </a:rPr>
              <a:t>1</a:t>
            </a:r>
            <a:endParaRPr lang="en-US" altLang="en-US" sz="4400">
              <a:latin typeface="Times" pitchFamily="-106" charset="0"/>
            </a:endParaRPr>
          </a:p>
        </p:txBody>
      </p:sp>
      <p:sp>
        <p:nvSpPr>
          <p:cNvPr id="44035" name="Rectangle 1030"/>
          <p:cNvSpPr>
            <a:spLocks noChangeArrowheads="1"/>
          </p:cNvSpPr>
          <p:nvPr/>
        </p:nvSpPr>
        <p:spPr bwMode="auto">
          <a:xfrm>
            <a:off x="217488" y="1474788"/>
            <a:ext cx="41005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those strings in which the third digit (from the left) is a </a:t>
            </a:r>
            <a:r>
              <a:rPr lang="en-US" altLang="en-US" sz="1800" b="1">
                <a:latin typeface="Courier New" pitchFamily="49" charset="0"/>
              </a:rPr>
              <a:t>1</a:t>
            </a:r>
            <a:r>
              <a:rPr lang="en-US" altLang="en-US" sz="1800">
                <a:latin typeface="Times" pitchFamily="-106" charset="0"/>
              </a:rPr>
              <a:t>.</a:t>
            </a:r>
          </a:p>
        </p:txBody>
      </p:sp>
      <p:grpSp>
        <p:nvGrpSpPr>
          <p:cNvPr id="44036" name="Group 1032"/>
          <p:cNvGrpSpPr>
            <a:grpSpLocks/>
          </p:cNvGrpSpPr>
          <p:nvPr/>
        </p:nvGrpSpPr>
        <p:grpSpPr bwMode="auto">
          <a:xfrm>
            <a:off x="436563" y="1116013"/>
            <a:ext cx="8218487" cy="180975"/>
            <a:chOff x="295" y="1311"/>
            <a:chExt cx="5177" cy="114"/>
          </a:xfrm>
        </p:grpSpPr>
        <p:sp>
          <p:nvSpPr>
            <p:cNvPr id="44057" name="Rectangle 103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4058" name="Rectangle 103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44037" name="Text Box 3"/>
          <p:cNvSpPr txBox="1">
            <a:spLocks noChangeArrowheads="1"/>
          </p:cNvSpPr>
          <p:nvPr/>
        </p:nvSpPr>
        <p:spPr bwMode="auto">
          <a:xfrm>
            <a:off x="2703513" y="6469063"/>
            <a:ext cx="370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latin typeface="Arial" pitchFamily="34" charset="0"/>
              </a:rPr>
              <a:t>The </a:t>
            </a:r>
            <a:r>
              <a:rPr lang="en-US" altLang="en-US" sz="1400" b="1" i="1">
                <a:solidFill>
                  <a:srgbClr val="0900FF"/>
                </a:solidFill>
                <a:latin typeface="Arial" pitchFamily="34" charset="0"/>
              </a:rPr>
              <a:t>minimum </a:t>
            </a:r>
            <a:r>
              <a:rPr lang="en-US" altLang="en-US" sz="1400" b="1" i="1">
                <a:latin typeface="Arial" pitchFamily="34" charset="0"/>
              </a:rPr>
              <a:t>possible</a:t>
            </a:r>
            <a:r>
              <a:rPr lang="en-US" altLang="en-US" sz="1400" b="1">
                <a:latin typeface="Arial" pitchFamily="34" charset="0"/>
              </a:rPr>
              <a:t> number of states?</a:t>
            </a:r>
          </a:p>
        </p:txBody>
      </p:sp>
      <mc:AlternateContent xmlns:mc="http://schemas.openxmlformats.org/markup-compatibility/2006" xmlns:p14="http://schemas.microsoft.com/office/powerpoint/2010/main">
        <mc:Choice Requires="p14">
          <p:contentPart p14:bwMode="auto" r:id="rId2">
            <p14:nvContentPartPr>
              <p14:cNvPr id="8194" name="Ink 9"/>
              <p14:cNvContentPartPr>
                <a14:cpLocks xmlns:a14="http://schemas.microsoft.com/office/drawing/2010/main" noRot="1" noChangeAspect="1" noEditPoints="1" noChangeArrowheads="1" noChangeShapeType="1"/>
              </p14:cNvContentPartPr>
              <p14:nvPr/>
            </p14:nvContentPartPr>
            <p14:xfrm>
              <a:off x="6675438" y="3265488"/>
              <a:ext cx="12700" cy="11112"/>
            </p14:xfrm>
          </p:contentPart>
        </mc:Choice>
        <mc:Fallback xmlns="">
          <p:pic>
            <p:nvPicPr>
              <p:cNvPr id="8194" name="Ink 9"/>
              <p:cNvPicPr>
                <a:picLocks noRot="1" noChangeAspect="1" noEditPoints="1" noChangeArrowheads="1" noChangeShapeType="1"/>
              </p:cNvPicPr>
              <p:nvPr/>
            </p:nvPicPr>
            <p:blipFill>
              <a:blip r:embed="rId3"/>
              <a:stretch>
                <a:fillRect/>
              </a:stretch>
            </p:blipFill>
            <p:spPr>
              <a:xfrm>
                <a:off x="6671084" y="3261187"/>
                <a:ext cx="20683" cy="1899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195" name="Ink 20"/>
              <p14:cNvContentPartPr>
                <a14:cpLocks xmlns:a14="http://schemas.microsoft.com/office/drawing/2010/main" noRot="1" noChangeAspect="1" noEditPoints="1" noChangeArrowheads="1" noChangeShapeType="1"/>
              </p14:cNvContentPartPr>
              <p14:nvPr/>
            </p14:nvContentPartPr>
            <p14:xfrm>
              <a:off x="925513" y="2724150"/>
              <a:ext cx="623887" cy="490538"/>
            </p14:xfrm>
          </p:contentPart>
        </mc:Choice>
        <mc:Fallback xmlns="">
          <p:pic>
            <p:nvPicPr>
              <p:cNvPr id="8195" name="Ink 20"/>
              <p:cNvPicPr>
                <a:picLocks noRot="1" noChangeAspect="1" noEditPoints="1" noChangeArrowheads="1" noChangeShapeType="1"/>
              </p:cNvPicPr>
              <p:nvPr/>
            </p:nvPicPr>
            <p:blipFill>
              <a:blip r:embed="rId5"/>
              <a:stretch>
                <a:fillRect/>
              </a:stretch>
            </p:blipFill>
            <p:spPr>
              <a:xfrm>
                <a:off x="910753" y="2709754"/>
                <a:ext cx="653407" cy="51285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196" name="Ink 21"/>
              <p14:cNvContentPartPr>
                <a14:cpLocks xmlns:a14="http://schemas.microsoft.com/office/drawing/2010/main" noRot="1" noChangeAspect="1" noEditPoints="1" noChangeArrowheads="1" noChangeShapeType="1"/>
              </p14:cNvContentPartPr>
              <p14:nvPr/>
            </p14:nvContentPartPr>
            <p14:xfrm>
              <a:off x="4865688" y="2581275"/>
              <a:ext cx="728662" cy="531813"/>
            </p14:xfrm>
          </p:contentPart>
        </mc:Choice>
        <mc:Fallback xmlns="">
          <p:pic>
            <p:nvPicPr>
              <p:cNvPr id="8196" name="Ink 21"/>
              <p:cNvPicPr>
                <a:picLocks noRot="1" noChangeAspect="1" noEditPoints="1" noChangeArrowheads="1" noChangeShapeType="1"/>
              </p:cNvPicPr>
              <p:nvPr/>
            </p:nvPicPr>
            <p:blipFill>
              <a:blip r:embed="rId7"/>
              <a:stretch>
                <a:fillRect/>
              </a:stretch>
            </p:blipFill>
            <p:spPr>
              <a:xfrm>
                <a:off x="4857408" y="2568681"/>
                <a:ext cx="751703" cy="559519"/>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197" name="Ink 22"/>
              <p14:cNvContentPartPr>
                <a14:cpLocks xmlns:a14="http://schemas.microsoft.com/office/drawing/2010/main" noRot="1" noChangeAspect="1" noEditPoints="1" noChangeArrowheads="1" noChangeShapeType="1"/>
              </p14:cNvContentPartPr>
              <p14:nvPr/>
            </p14:nvContentPartPr>
            <p14:xfrm>
              <a:off x="663575" y="2574925"/>
              <a:ext cx="5999163" cy="1390650"/>
            </p14:xfrm>
          </p:contentPart>
        </mc:Choice>
        <mc:Fallback xmlns="">
          <p:pic>
            <p:nvPicPr>
              <p:cNvPr id="8197" name="Ink 22"/>
              <p:cNvPicPr>
                <a:picLocks noRot="1" noChangeAspect="1" noEditPoints="1" noChangeArrowheads="1" noChangeShapeType="1"/>
              </p:cNvPicPr>
              <p:nvPr/>
            </p:nvPicPr>
            <p:blipFill>
              <a:blip r:embed="rId9"/>
              <a:stretch>
                <a:fillRect/>
              </a:stretch>
            </p:blipFill>
            <p:spPr>
              <a:xfrm>
                <a:off x="657815" y="2559805"/>
                <a:ext cx="6020043" cy="142016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198" name="Ink 23"/>
              <p14:cNvContentPartPr>
                <a14:cpLocks xmlns:a14="http://schemas.microsoft.com/office/drawing/2010/main" noRot="1" noChangeAspect="1" noEditPoints="1" noChangeArrowheads="1" noChangeShapeType="1"/>
              </p14:cNvContentPartPr>
              <p14:nvPr/>
            </p14:nvContentPartPr>
            <p14:xfrm>
              <a:off x="6761163" y="1693863"/>
              <a:ext cx="1576387" cy="950912"/>
            </p14:xfrm>
          </p:contentPart>
        </mc:Choice>
        <mc:Fallback xmlns="">
          <p:pic>
            <p:nvPicPr>
              <p:cNvPr id="8198" name="Ink 23"/>
              <p:cNvPicPr>
                <a:picLocks noRot="1" noChangeAspect="1" noEditPoints="1" noChangeArrowheads="1" noChangeShapeType="1"/>
              </p:cNvPicPr>
              <p:nvPr/>
            </p:nvPicPr>
            <p:blipFill>
              <a:blip r:embed="rId11"/>
              <a:stretch>
                <a:fillRect/>
              </a:stretch>
            </p:blipFill>
            <p:spPr>
              <a:xfrm>
                <a:off x="6748923" y="1680181"/>
                <a:ext cx="1602666" cy="969635"/>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199" name="Ink 24"/>
              <p14:cNvContentPartPr>
                <a14:cpLocks xmlns:a14="http://schemas.microsoft.com/office/drawing/2010/main" noRot="1" noChangeAspect="1" noEditPoints="1" noChangeArrowheads="1" noChangeShapeType="1"/>
              </p14:cNvContentPartPr>
              <p14:nvPr/>
            </p14:nvContentPartPr>
            <p14:xfrm>
              <a:off x="7000875" y="3875088"/>
              <a:ext cx="269875" cy="392112"/>
            </p14:xfrm>
          </p:contentPart>
        </mc:Choice>
        <mc:Fallback xmlns="">
          <p:pic>
            <p:nvPicPr>
              <p:cNvPr id="8199" name="Ink 24"/>
              <p:cNvPicPr>
                <a:picLocks noRot="1" noChangeAspect="1" noEditPoints="1" noChangeArrowheads="1" noChangeShapeType="1"/>
              </p:cNvPicPr>
              <p:nvPr/>
            </p:nvPicPr>
            <p:blipFill>
              <a:blip r:embed="rId13"/>
              <a:stretch>
                <a:fillRect/>
              </a:stretch>
            </p:blipFill>
            <p:spPr>
              <a:xfrm>
                <a:off x="6988641" y="3870407"/>
                <a:ext cx="295063" cy="40795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200" name="Ink 25"/>
              <p14:cNvContentPartPr>
                <a14:cpLocks xmlns:a14="http://schemas.microsoft.com/office/drawing/2010/main" noRot="1" noChangeAspect="1" noEditPoints="1" noChangeArrowheads="1" noChangeShapeType="1"/>
              </p14:cNvContentPartPr>
              <p14:nvPr/>
            </p14:nvContentPartPr>
            <p14:xfrm>
              <a:off x="7318375" y="3789363"/>
              <a:ext cx="280988" cy="292100"/>
            </p14:xfrm>
          </p:contentPart>
        </mc:Choice>
        <mc:Fallback xmlns="">
          <p:pic>
            <p:nvPicPr>
              <p:cNvPr id="8200" name="Ink 25"/>
              <p:cNvPicPr>
                <a:picLocks noRot="1" noChangeAspect="1" noEditPoints="1" noChangeArrowheads="1" noChangeShapeType="1"/>
              </p:cNvPicPr>
              <p:nvPr/>
            </p:nvPicPr>
            <p:blipFill>
              <a:blip r:embed="rId15"/>
              <a:stretch>
                <a:fillRect/>
              </a:stretch>
            </p:blipFill>
            <p:spPr>
              <a:xfrm>
                <a:off x="7312259" y="3785761"/>
                <a:ext cx="300056" cy="30902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201" name="Ink 26"/>
              <p14:cNvContentPartPr>
                <a14:cpLocks xmlns:a14="http://schemas.microsoft.com/office/drawing/2010/main" noRot="1" noChangeAspect="1" noEditPoints="1" noChangeArrowheads="1" noChangeShapeType="1"/>
              </p14:cNvContentPartPr>
              <p14:nvPr/>
            </p14:nvContentPartPr>
            <p14:xfrm>
              <a:off x="7712075" y="3741738"/>
              <a:ext cx="138113" cy="198437"/>
            </p14:xfrm>
          </p:contentPart>
        </mc:Choice>
        <mc:Fallback xmlns="">
          <p:pic>
            <p:nvPicPr>
              <p:cNvPr id="8201" name="Ink 26"/>
              <p:cNvPicPr>
                <a:picLocks noRot="1" noChangeAspect="1" noEditPoints="1" noChangeArrowheads="1" noChangeShapeType="1"/>
              </p:cNvPicPr>
              <p:nvPr/>
            </p:nvPicPr>
            <p:blipFill>
              <a:blip r:embed="rId17"/>
              <a:stretch>
                <a:fillRect/>
              </a:stretch>
            </p:blipFill>
            <p:spPr>
              <a:xfrm>
                <a:off x="7699127" y="3729133"/>
                <a:ext cx="165088" cy="22436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202" name="Ink 27"/>
              <p14:cNvContentPartPr>
                <a14:cpLocks xmlns:a14="http://schemas.microsoft.com/office/drawing/2010/main" noRot="1" noChangeAspect="1" noEditPoints="1" noChangeArrowheads="1" noChangeShapeType="1"/>
              </p14:cNvContentPartPr>
              <p14:nvPr/>
            </p14:nvContentPartPr>
            <p14:xfrm>
              <a:off x="7397750" y="4314825"/>
              <a:ext cx="833438" cy="395288"/>
            </p14:xfrm>
          </p:contentPart>
        </mc:Choice>
        <mc:Fallback xmlns="">
          <p:pic>
            <p:nvPicPr>
              <p:cNvPr id="8202" name="Ink 27"/>
              <p:cNvPicPr>
                <a:picLocks noRot="1" noChangeAspect="1" noEditPoints="1" noChangeArrowheads="1" noChangeShapeType="1"/>
              </p:cNvPicPr>
              <p:nvPr/>
            </p:nvPicPr>
            <p:blipFill>
              <a:blip r:embed="rId19"/>
              <a:stretch>
                <a:fillRect/>
              </a:stretch>
            </p:blipFill>
            <p:spPr>
              <a:xfrm>
                <a:off x="7384789" y="4300425"/>
                <a:ext cx="860799" cy="42408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203" name="Ink 28"/>
              <p14:cNvContentPartPr>
                <a14:cpLocks xmlns:a14="http://schemas.microsoft.com/office/drawing/2010/main" noRot="1" noChangeAspect="1" noEditPoints="1" noChangeArrowheads="1" noChangeShapeType="1"/>
              </p14:cNvContentPartPr>
              <p14:nvPr/>
            </p14:nvContentPartPr>
            <p14:xfrm>
              <a:off x="1262063" y="2574925"/>
              <a:ext cx="4084637" cy="95250"/>
            </p14:xfrm>
          </p:contentPart>
        </mc:Choice>
        <mc:Fallback xmlns="">
          <p:pic>
            <p:nvPicPr>
              <p:cNvPr id="8203" name="Ink 28"/>
              <p:cNvPicPr>
                <a:picLocks noRot="1" noChangeAspect="1" noEditPoints="1" noChangeArrowheads="1" noChangeShapeType="1"/>
              </p:cNvPicPr>
              <p:nvPr/>
            </p:nvPicPr>
            <p:blipFill>
              <a:blip r:embed="rId21"/>
              <a:stretch>
                <a:fillRect/>
              </a:stretch>
            </p:blipFill>
            <p:spPr>
              <a:xfrm>
                <a:off x="1249103" y="2561985"/>
                <a:ext cx="4102997" cy="12077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204" name="Ink 29"/>
              <p14:cNvContentPartPr>
                <a14:cpLocks xmlns:a14="http://schemas.microsoft.com/office/drawing/2010/main" noRot="1" noChangeAspect="1" noEditPoints="1" noChangeArrowheads="1" noChangeShapeType="1"/>
              </p14:cNvContentPartPr>
              <p14:nvPr/>
            </p14:nvContentPartPr>
            <p14:xfrm>
              <a:off x="3681413" y="2324100"/>
              <a:ext cx="19050" cy="19050"/>
            </p14:xfrm>
          </p:contentPart>
        </mc:Choice>
        <mc:Fallback xmlns="">
          <p:pic>
            <p:nvPicPr>
              <p:cNvPr id="8204" name="Ink 29"/>
              <p:cNvPicPr>
                <a:picLocks noRot="1" noChangeAspect="1" noEditPoints="1" noChangeArrowheads="1" noChangeShapeType="1"/>
              </p:cNvPicPr>
              <p:nvPr/>
            </p:nvPicPr>
            <p:blipFill>
              <a:blip r:embed="rId23"/>
              <a:stretch>
                <a:fillRect/>
              </a:stretch>
            </p:blipFill>
            <p:spPr>
              <a:xfrm>
                <a:off x="3674584" y="2318971"/>
                <a:ext cx="29833" cy="3113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05" name="Ink 30"/>
              <p14:cNvContentPartPr>
                <a14:cpLocks xmlns:a14="http://schemas.microsoft.com/office/drawing/2010/main" noRot="1" noChangeAspect="1" noEditPoints="1" noChangeArrowheads="1" noChangeShapeType="1"/>
              </p14:cNvContentPartPr>
              <p14:nvPr/>
            </p14:nvContentPartPr>
            <p14:xfrm>
              <a:off x="3121025" y="2254250"/>
              <a:ext cx="793750" cy="847725"/>
            </p14:xfrm>
          </p:contentPart>
        </mc:Choice>
        <mc:Fallback xmlns="">
          <p:pic>
            <p:nvPicPr>
              <p:cNvPr id="8205" name="Ink 30"/>
              <p:cNvPicPr>
                <a:picLocks noRot="1" noChangeAspect="1" noEditPoints="1" noChangeArrowheads="1" noChangeShapeType="1"/>
              </p:cNvPicPr>
              <p:nvPr/>
            </p:nvPicPr>
            <p:blipFill>
              <a:blip r:embed="rId25"/>
              <a:stretch>
                <a:fillRect/>
              </a:stretch>
            </p:blipFill>
            <p:spPr>
              <a:xfrm>
                <a:off x="3107706" y="2240931"/>
                <a:ext cx="819668" cy="87472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206" name="Ink 31"/>
              <p14:cNvContentPartPr>
                <a14:cpLocks xmlns:a14="http://schemas.microsoft.com/office/drawing/2010/main" noRot="1" noChangeAspect="1" noEditPoints="1" noChangeArrowheads="1" noChangeShapeType="1"/>
              </p14:cNvContentPartPr>
              <p14:nvPr/>
            </p14:nvContentPartPr>
            <p14:xfrm>
              <a:off x="5969000" y="3622675"/>
              <a:ext cx="719138" cy="850900"/>
            </p14:xfrm>
          </p:contentPart>
        </mc:Choice>
        <mc:Fallback xmlns="">
          <p:pic>
            <p:nvPicPr>
              <p:cNvPr id="8206" name="Ink 31"/>
              <p:cNvPicPr>
                <a:picLocks noRot="1" noChangeAspect="1" noEditPoints="1" noChangeArrowheads="1" noChangeShapeType="1"/>
              </p:cNvPicPr>
              <p:nvPr/>
            </p:nvPicPr>
            <p:blipFill>
              <a:blip r:embed="rId27"/>
              <a:stretch>
                <a:fillRect/>
              </a:stretch>
            </p:blipFill>
            <p:spPr>
              <a:xfrm>
                <a:off x="5957122" y="3618356"/>
                <a:ext cx="746493" cy="87069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207" name="Ink 32"/>
              <p14:cNvContentPartPr>
                <a14:cpLocks xmlns:a14="http://schemas.microsoft.com/office/drawing/2010/main" noRot="1" noChangeAspect="1" noEditPoints="1" noChangeArrowheads="1" noChangeShapeType="1"/>
              </p14:cNvContentPartPr>
              <p14:nvPr/>
            </p14:nvContentPartPr>
            <p14:xfrm>
              <a:off x="6834188" y="2201863"/>
              <a:ext cx="752475" cy="758825"/>
            </p14:xfrm>
          </p:contentPart>
        </mc:Choice>
        <mc:Fallback xmlns="">
          <p:pic>
            <p:nvPicPr>
              <p:cNvPr id="8207" name="Ink 32"/>
              <p:cNvPicPr>
                <a:picLocks noRot="1" noChangeAspect="1" noEditPoints="1" noChangeArrowheads="1" noChangeShapeType="1"/>
              </p:cNvPicPr>
              <p:nvPr/>
            </p:nvPicPr>
            <p:blipFill>
              <a:blip r:embed="rId29"/>
              <a:stretch>
                <a:fillRect/>
              </a:stretch>
            </p:blipFill>
            <p:spPr>
              <a:xfrm>
                <a:off x="6819793" y="2187824"/>
                <a:ext cx="781624" cy="787623"/>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208" name="Ink 33"/>
              <p14:cNvContentPartPr>
                <a14:cpLocks xmlns:a14="http://schemas.microsoft.com/office/drawing/2010/main" noRot="1" noChangeAspect="1" noEditPoints="1" noChangeArrowheads="1" noChangeShapeType="1"/>
              </p14:cNvContentPartPr>
              <p14:nvPr/>
            </p14:nvContentPartPr>
            <p14:xfrm>
              <a:off x="6992938" y="2381250"/>
              <a:ext cx="431800" cy="482600"/>
            </p14:xfrm>
          </p:contentPart>
        </mc:Choice>
        <mc:Fallback xmlns="">
          <p:pic>
            <p:nvPicPr>
              <p:cNvPr id="8208" name="Ink 33"/>
              <p:cNvPicPr>
                <a:picLocks noRot="1" noChangeAspect="1" noEditPoints="1" noChangeArrowheads="1" noChangeShapeType="1"/>
              </p:cNvPicPr>
              <p:nvPr/>
            </p:nvPicPr>
            <p:blipFill>
              <a:blip r:embed="rId31"/>
              <a:stretch>
                <a:fillRect/>
              </a:stretch>
            </p:blipFill>
            <p:spPr>
              <a:xfrm>
                <a:off x="6978533" y="2367575"/>
                <a:ext cx="460611" cy="51103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09" name="Ink 34"/>
              <p14:cNvContentPartPr>
                <a14:cpLocks xmlns:a14="http://schemas.microsoft.com/office/drawing/2010/main" noRot="1" noChangeAspect="1" noEditPoints="1" noChangeArrowheads="1" noChangeShapeType="1"/>
              </p14:cNvContentPartPr>
              <p14:nvPr/>
            </p14:nvContentPartPr>
            <p14:xfrm>
              <a:off x="6070600" y="4165600"/>
              <a:ext cx="209550" cy="187325"/>
            </p14:xfrm>
          </p:contentPart>
        </mc:Choice>
        <mc:Fallback xmlns="">
          <p:pic>
            <p:nvPicPr>
              <p:cNvPr id="8209" name="Ink 34"/>
              <p:cNvPicPr>
                <a:picLocks noRot="1" noChangeAspect="1" noEditPoints="1" noChangeArrowheads="1" noChangeShapeType="1"/>
              </p:cNvPicPr>
              <p:nvPr/>
            </p:nvPicPr>
            <p:blipFill>
              <a:blip r:embed="rId33"/>
              <a:stretch>
                <a:fillRect/>
              </a:stretch>
            </p:blipFill>
            <p:spPr>
              <a:xfrm>
                <a:off x="6055838" y="4151190"/>
                <a:ext cx="239074" cy="216144"/>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210" name="Ink 35"/>
              <p14:cNvContentPartPr>
                <a14:cpLocks xmlns:a14="http://schemas.microsoft.com/office/drawing/2010/main" noRot="1" noChangeAspect="1" noEditPoints="1" noChangeArrowheads="1" noChangeShapeType="1"/>
              </p14:cNvContentPartPr>
              <p14:nvPr/>
            </p14:nvContentPartPr>
            <p14:xfrm>
              <a:off x="6726238" y="4402138"/>
              <a:ext cx="704850" cy="709612"/>
            </p14:xfrm>
          </p:contentPart>
        </mc:Choice>
        <mc:Fallback xmlns="">
          <p:pic>
            <p:nvPicPr>
              <p:cNvPr id="8210" name="Ink 35"/>
              <p:cNvPicPr>
                <a:picLocks noRot="1" noChangeAspect="1" noEditPoints="1" noChangeArrowheads="1" noChangeShapeType="1"/>
              </p:cNvPicPr>
              <p:nvPr/>
            </p:nvPicPr>
            <p:blipFill>
              <a:blip r:embed="rId35"/>
              <a:stretch>
                <a:fillRect/>
              </a:stretch>
            </p:blipFill>
            <p:spPr>
              <a:xfrm>
                <a:off x="6710751" y="4387384"/>
                <a:ext cx="735825" cy="73911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11" name="Ink 36"/>
              <p14:cNvContentPartPr>
                <a14:cpLocks xmlns:a14="http://schemas.microsoft.com/office/drawing/2010/main" noRot="1" noChangeAspect="1" noEditPoints="1" noChangeArrowheads="1" noChangeShapeType="1"/>
              </p14:cNvContentPartPr>
              <p14:nvPr/>
            </p14:nvContentPartPr>
            <p14:xfrm>
              <a:off x="8113713" y="4576763"/>
              <a:ext cx="190500" cy="26987"/>
            </p14:xfrm>
          </p:contentPart>
        </mc:Choice>
        <mc:Fallback xmlns="">
          <p:pic>
            <p:nvPicPr>
              <p:cNvPr id="8211" name="Ink 36"/>
              <p:cNvPicPr>
                <a:picLocks noRot="1" noChangeAspect="1" noEditPoints="1" noChangeArrowheads="1" noChangeShapeType="1"/>
              </p:cNvPicPr>
              <p:nvPr/>
            </p:nvPicPr>
            <p:blipFill>
              <a:blip r:embed="rId37"/>
              <a:stretch>
                <a:fillRect/>
              </a:stretch>
            </p:blipFill>
            <p:spPr>
              <a:xfrm>
                <a:off x="8099669" y="4568375"/>
                <a:ext cx="211387" cy="50327"/>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12" name="Ink 37"/>
              <p14:cNvContentPartPr>
                <a14:cpLocks xmlns:a14="http://schemas.microsoft.com/office/drawing/2010/main" noRot="1" noChangeAspect="1" noEditPoints="1" noChangeArrowheads="1" noChangeShapeType="1"/>
              </p14:cNvContentPartPr>
              <p14:nvPr/>
            </p14:nvContentPartPr>
            <p14:xfrm>
              <a:off x="8177213" y="4630738"/>
              <a:ext cx="115887" cy="22225"/>
            </p14:xfrm>
          </p:contentPart>
        </mc:Choice>
        <mc:Fallback xmlns="">
          <p:pic>
            <p:nvPicPr>
              <p:cNvPr id="8212" name="Ink 37"/>
              <p:cNvPicPr>
                <a:picLocks noRot="1" noChangeAspect="1" noEditPoints="1" noChangeArrowheads="1" noChangeShapeType="1"/>
              </p:cNvPicPr>
              <p:nvPr/>
            </p:nvPicPr>
            <p:blipFill>
              <a:blip r:embed="rId39"/>
              <a:stretch>
                <a:fillRect/>
              </a:stretch>
            </p:blipFill>
            <p:spPr>
              <a:xfrm>
                <a:off x="8166056" y="4623210"/>
                <a:ext cx="132802" cy="40865"/>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Third-to-last character is a </a:t>
            </a:r>
            <a:r>
              <a:rPr lang="en-US" altLang="en-US" sz="4400" b="1">
                <a:latin typeface="Courier New" pitchFamily="49" charset="0"/>
              </a:rPr>
              <a:t>1</a:t>
            </a:r>
            <a:endParaRPr lang="en-US" altLang="en-US" sz="4400">
              <a:latin typeface="Times" pitchFamily="-106" charset="0"/>
            </a:endParaRPr>
          </a:p>
        </p:txBody>
      </p:sp>
      <p:sp>
        <p:nvSpPr>
          <p:cNvPr id="45059" name="Text Box 1027"/>
          <p:cNvSpPr txBox="1">
            <a:spLocks noChangeArrowheads="1"/>
          </p:cNvSpPr>
          <p:nvPr/>
        </p:nvSpPr>
        <p:spPr bwMode="auto">
          <a:xfrm>
            <a:off x="2701925" y="6469063"/>
            <a:ext cx="3700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solidFill>
                  <a:srgbClr val="0000FF"/>
                </a:solidFill>
                <a:latin typeface="Arial" pitchFamily="34" charset="0"/>
              </a:rPr>
              <a:t>The </a:t>
            </a:r>
            <a:r>
              <a:rPr lang="en-US" altLang="en-US" sz="1400" b="1" i="1">
                <a:latin typeface="Arial" pitchFamily="34" charset="0"/>
              </a:rPr>
              <a:t>minimum</a:t>
            </a:r>
            <a:r>
              <a:rPr lang="en-US" altLang="en-US" sz="1400" b="1" i="1">
                <a:solidFill>
                  <a:srgbClr val="0000FF"/>
                </a:solidFill>
                <a:latin typeface="Arial" pitchFamily="34" charset="0"/>
              </a:rPr>
              <a:t> possible</a:t>
            </a:r>
            <a:r>
              <a:rPr lang="en-US" altLang="en-US" sz="1400" b="1">
                <a:solidFill>
                  <a:srgbClr val="0000FF"/>
                </a:solidFill>
                <a:latin typeface="Arial" pitchFamily="34" charset="0"/>
              </a:rPr>
              <a:t> number of states?</a:t>
            </a:r>
          </a:p>
        </p:txBody>
      </p:sp>
      <p:sp>
        <p:nvSpPr>
          <p:cNvPr id="45060" name="Rectangle 1028"/>
          <p:cNvSpPr>
            <a:spLocks noChangeArrowheads="1"/>
          </p:cNvSpPr>
          <p:nvPr/>
        </p:nvSpPr>
        <p:spPr bwMode="auto">
          <a:xfrm>
            <a:off x="306388" y="1485900"/>
            <a:ext cx="3871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whose third-to-last digit (from the right) is a </a:t>
            </a:r>
            <a:r>
              <a:rPr lang="en-US" altLang="en-US" sz="1800" b="1">
                <a:latin typeface="Courier New" pitchFamily="49" charset="0"/>
              </a:rPr>
              <a:t>1</a:t>
            </a:r>
            <a:r>
              <a:rPr lang="en-US" altLang="en-US" sz="1800">
                <a:latin typeface="Times" pitchFamily="-106" charset="0"/>
              </a:rPr>
              <a:t>.</a:t>
            </a:r>
          </a:p>
        </p:txBody>
      </p:sp>
      <p:grpSp>
        <p:nvGrpSpPr>
          <p:cNvPr id="45061" name="Group 1029"/>
          <p:cNvGrpSpPr>
            <a:grpSpLocks/>
          </p:cNvGrpSpPr>
          <p:nvPr/>
        </p:nvGrpSpPr>
        <p:grpSpPr bwMode="auto">
          <a:xfrm>
            <a:off x="436563" y="1116013"/>
            <a:ext cx="8218487" cy="180975"/>
            <a:chOff x="295" y="1311"/>
            <a:chExt cx="5177" cy="114"/>
          </a:xfrm>
        </p:grpSpPr>
        <p:sp>
          <p:nvSpPr>
            <p:cNvPr id="45156" name="Rectangle 10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57" name="Rectangle 10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grpSp>
        <p:nvGrpSpPr>
          <p:cNvPr id="45062" name="Group 1032"/>
          <p:cNvGrpSpPr>
            <a:grpSpLocks/>
          </p:cNvGrpSpPr>
          <p:nvPr/>
        </p:nvGrpSpPr>
        <p:grpSpPr bwMode="auto">
          <a:xfrm>
            <a:off x="4144963" y="2289175"/>
            <a:ext cx="706437" cy="455613"/>
            <a:chOff x="660" y="2852"/>
            <a:chExt cx="445" cy="287"/>
          </a:xfrm>
        </p:grpSpPr>
        <p:sp>
          <p:nvSpPr>
            <p:cNvPr id="45154" name="Oval 1033"/>
            <p:cNvSpPr>
              <a:spLocks noChangeArrowheads="1"/>
            </p:cNvSpPr>
            <p:nvPr/>
          </p:nvSpPr>
          <p:spPr bwMode="auto">
            <a:xfrm>
              <a:off x="660" y="2852"/>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55" name="Text Box 1034"/>
            <p:cNvSpPr txBox="1">
              <a:spLocks noChangeArrowheads="1"/>
            </p:cNvSpPr>
            <p:nvPr/>
          </p:nvSpPr>
          <p:spPr bwMode="auto">
            <a:xfrm>
              <a:off x="739" y="2892"/>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Symbol" pitchFamily="18" charset="2"/>
                  <a:sym typeface="Symbol" pitchFamily="18" charset="2"/>
                </a:rPr>
                <a:t></a:t>
              </a:r>
              <a:endParaRPr lang="en-US" altLang="en-US" sz="1600">
                <a:latin typeface="Times" pitchFamily="-106" charset="0"/>
              </a:endParaRPr>
            </a:p>
          </p:txBody>
        </p:sp>
      </p:grpSp>
      <p:grpSp>
        <p:nvGrpSpPr>
          <p:cNvPr id="45063" name="Group 1035"/>
          <p:cNvGrpSpPr>
            <a:grpSpLocks/>
          </p:cNvGrpSpPr>
          <p:nvPr/>
        </p:nvGrpSpPr>
        <p:grpSpPr bwMode="auto">
          <a:xfrm>
            <a:off x="1836738" y="2616200"/>
            <a:ext cx="706437" cy="455613"/>
            <a:chOff x="1471" y="2967"/>
            <a:chExt cx="445" cy="287"/>
          </a:xfrm>
        </p:grpSpPr>
        <p:sp>
          <p:nvSpPr>
            <p:cNvPr id="45152" name="Oval 1036"/>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53" name="Text Box 1037"/>
            <p:cNvSpPr txBox="1">
              <a:spLocks noChangeArrowheads="1"/>
            </p:cNvSpPr>
            <p:nvPr/>
          </p:nvSpPr>
          <p:spPr bwMode="auto">
            <a:xfrm>
              <a:off x="1570" y="3007"/>
              <a:ext cx="2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a:t>
              </a:r>
              <a:endParaRPr lang="en-US" altLang="en-US" sz="1600">
                <a:latin typeface="Times" pitchFamily="-106" charset="0"/>
              </a:endParaRPr>
            </a:p>
          </p:txBody>
        </p:sp>
      </p:grpSp>
      <p:grpSp>
        <p:nvGrpSpPr>
          <p:cNvPr id="45064" name="Group 1038"/>
          <p:cNvGrpSpPr>
            <a:grpSpLocks/>
          </p:cNvGrpSpPr>
          <p:nvPr/>
        </p:nvGrpSpPr>
        <p:grpSpPr bwMode="auto">
          <a:xfrm>
            <a:off x="6484938" y="2643188"/>
            <a:ext cx="706437" cy="455612"/>
            <a:chOff x="1471" y="2967"/>
            <a:chExt cx="445" cy="287"/>
          </a:xfrm>
        </p:grpSpPr>
        <p:sp>
          <p:nvSpPr>
            <p:cNvPr id="45150" name="Oval 1039"/>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51" name="Text Box 1040"/>
            <p:cNvSpPr txBox="1">
              <a:spLocks noChangeArrowheads="1"/>
            </p:cNvSpPr>
            <p:nvPr/>
          </p:nvSpPr>
          <p:spPr bwMode="auto">
            <a:xfrm>
              <a:off x="1570" y="3007"/>
              <a:ext cx="2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45065" name="Group 1041"/>
          <p:cNvGrpSpPr>
            <a:grpSpLocks/>
          </p:cNvGrpSpPr>
          <p:nvPr/>
        </p:nvGrpSpPr>
        <p:grpSpPr bwMode="auto">
          <a:xfrm>
            <a:off x="7608888" y="3135313"/>
            <a:ext cx="706437" cy="455612"/>
            <a:chOff x="1471" y="2967"/>
            <a:chExt cx="445" cy="287"/>
          </a:xfrm>
        </p:grpSpPr>
        <p:sp>
          <p:nvSpPr>
            <p:cNvPr id="45148" name="Oval 1042"/>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49" name="Text Box 1043"/>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a:t>
              </a:r>
              <a:endParaRPr lang="en-US" altLang="en-US" sz="1600">
                <a:latin typeface="Times" pitchFamily="-106" charset="0"/>
              </a:endParaRPr>
            </a:p>
          </p:txBody>
        </p:sp>
      </p:grpSp>
      <p:grpSp>
        <p:nvGrpSpPr>
          <p:cNvPr id="45066" name="Group 1044"/>
          <p:cNvGrpSpPr>
            <a:grpSpLocks/>
          </p:cNvGrpSpPr>
          <p:nvPr/>
        </p:nvGrpSpPr>
        <p:grpSpPr bwMode="auto">
          <a:xfrm>
            <a:off x="8294688" y="4040188"/>
            <a:ext cx="706437" cy="455612"/>
            <a:chOff x="1471" y="2967"/>
            <a:chExt cx="445" cy="287"/>
          </a:xfrm>
        </p:grpSpPr>
        <p:sp>
          <p:nvSpPr>
            <p:cNvPr id="45146" name="Oval 1045"/>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47" name="Text Box 1046"/>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111</a:t>
              </a:r>
              <a:endParaRPr lang="en-US" altLang="en-US" sz="1600">
                <a:latin typeface="Times" pitchFamily="-106" charset="0"/>
              </a:endParaRPr>
            </a:p>
          </p:txBody>
        </p:sp>
      </p:grpSp>
      <p:grpSp>
        <p:nvGrpSpPr>
          <p:cNvPr id="45067" name="Group 1047"/>
          <p:cNvGrpSpPr>
            <a:grpSpLocks/>
          </p:cNvGrpSpPr>
          <p:nvPr/>
        </p:nvGrpSpPr>
        <p:grpSpPr bwMode="auto">
          <a:xfrm>
            <a:off x="5464175" y="3182938"/>
            <a:ext cx="706438" cy="455612"/>
            <a:chOff x="1471" y="2967"/>
            <a:chExt cx="445" cy="287"/>
          </a:xfrm>
        </p:grpSpPr>
        <p:sp>
          <p:nvSpPr>
            <p:cNvPr id="45144" name="Oval 1048"/>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45" name="Text Box 1049"/>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a:t>
              </a:r>
              <a:endParaRPr lang="en-US" altLang="en-US" sz="1600">
                <a:latin typeface="Times" pitchFamily="-106" charset="0"/>
              </a:endParaRPr>
            </a:p>
          </p:txBody>
        </p:sp>
      </p:grpSp>
      <p:grpSp>
        <p:nvGrpSpPr>
          <p:cNvPr id="45068" name="Group 1050"/>
          <p:cNvGrpSpPr>
            <a:grpSpLocks/>
          </p:cNvGrpSpPr>
          <p:nvPr/>
        </p:nvGrpSpPr>
        <p:grpSpPr bwMode="auto">
          <a:xfrm>
            <a:off x="3116263" y="3151188"/>
            <a:ext cx="706437" cy="455612"/>
            <a:chOff x="1471" y="2967"/>
            <a:chExt cx="445" cy="287"/>
          </a:xfrm>
        </p:grpSpPr>
        <p:sp>
          <p:nvSpPr>
            <p:cNvPr id="45142" name="Oval 1051"/>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43" name="Text Box 1052"/>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45069" name="Group 1053"/>
          <p:cNvGrpSpPr>
            <a:grpSpLocks/>
          </p:cNvGrpSpPr>
          <p:nvPr/>
        </p:nvGrpSpPr>
        <p:grpSpPr bwMode="auto">
          <a:xfrm>
            <a:off x="747713" y="3138488"/>
            <a:ext cx="706437" cy="455612"/>
            <a:chOff x="1471" y="2967"/>
            <a:chExt cx="445" cy="287"/>
          </a:xfrm>
        </p:grpSpPr>
        <p:sp>
          <p:nvSpPr>
            <p:cNvPr id="45140" name="Oval 1054"/>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41" name="Text Box 1055"/>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a:t>
              </a:r>
              <a:endParaRPr lang="en-US" altLang="en-US" sz="1600">
                <a:latin typeface="Times" pitchFamily="-106" charset="0"/>
              </a:endParaRPr>
            </a:p>
          </p:txBody>
        </p:sp>
      </p:grpSp>
      <p:grpSp>
        <p:nvGrpSpPr>
          <p:cNvPr id="45070" name="Group 1056"/>
          <p:cNvGrpSpPr>
            <a:grpSpLocks/>
          </p:cNvGrpSpPr>
          <p:nvPr/>
        </p:nvGrpSpPr>
        <p:grpSpPr bwMode="auto">
          <a:xfrm>
            <a:off x="222250" y="4033838"/>
            <a:ext cx="706438" cy="455612"/>
            <a:chOff x="1471" y="2967"/>
            <a:chExt cx="445" cy="287"/>
          </a:xfrm>
        </p:grpSpPr>
        <p:sp>
          <p:nvSpPr>
            <p:cNvPr id="45138" name="Oval 1057"/>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39" name="Text Box 1058"/>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000</a:t>
              </a:r>
              <a:endParaRPr lang="en-US" altLang="en-US" sz="1600">
                <a:latin typeface="Times" pitchFamily="-106" charset="0"/>
              </a:endParaRPr>
            </a:p>
          </p:txBody>
        </p:sp>
      </p:grpSp>
      <p:grpSp>
        <p:nvGrpSpPr>
          <p:cNvPr id="45071" name="Group 1059"/>
          <p:cNvGrpSpPr>
            <a:grpSpLocks/>
          </p:cNvGrpSpPr>
          <p:nvPr/>
        </p:nvGrpSpPr>
        <p:grpSpPr bwMode="auto">
          <a:xfrm>
            <a:off x="1392238" y="4002088"/>
            <a:ext cx="706437" cy="455612"/>
            <a:chOff x="1471" y="2967"/>
            <a:chExt cx="445" cy="287"/>
          </a:xfrm>
        </p:grpSpPr>
        <p:sp>
          <p:nvSpPr>
            <p:cNvPr id="45136" name="Oval 1060"/>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37" name="Text Box 1061"/>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001</a:t>
              </a:r>
              <a:endParaRPr lang="en-US" altLang="en-US" sz="1600">
                <a:latin typeface="Times" pitchFamily="-106" charset="0"/>
              </a:endParaRPr>
            </a:p>
          </p:txBody>
        </p:sp>
      </p:grpSp>
      <p:grpSp>
        <p:nvGrpSpPr>
          <p:cNvPr id="45072" name="Group 1062"/>
          <p:cNvGrpSpPr>
            <a:grpSpLocks/>
          </p:cNvGrpSpPr>
          <p:nvPr/>
        </p:nvGrpSpPr>
        <p:grpSpPr bwMode="auto">
          <a:xfrm>
            <a:off x="2484438" y="4029075"/>
            <a:ext cx="706437" cy="455613"/>
            <a:chOff x="1471" y="2967"/>
            <a:chExt cx="445" cy="287"/>
          </a:xfrm>
        </p:grpSpPr>
        <p:sp>
          <p:nvSpPr>
            <p:cNvPr id="45134" name="Oval 1063"/>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35" name="Text Box 1064"/>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r>
                <a:rPr lang="en-US" altLang="en-US" sz="1600">
                  <a:latin typeface="Times" pitchFamily="-106" charset="0"/>
                  <a:sym typeface="Symbol" pitchFamily="18" charset="2"/>
                </a:rPr>
                <a:t>10</a:t>
              </a:r>
              <a:endParaRPr lang="en-US" altLang="en-US" sz="1600">
                <a:latin typeface="Times" pitchFamily="-106" charset="0"/>
              </a:endParaRPr>
            </a:p>
          </p:txBody>
        </p:sp>
      </p:grpSp>
      <p:grpSp>
        <p:nvGrpSpPr>
          <p:cNvPr id="45073" name="Group 1065"/>
          <p:cNvGrpSpPr>
            <a:grpSpLocks/>
          </p:cNvGrpSpPr>
          <p:nvPr/>
        </p:nvGrpSpPr>
        <p:grpSpPr bwMode="auto">
          <a:xfrm>
            <a:off x="3760788" y="4016375"/>
            <a:ext cx="706437" cy="455613"/>
            <a:chOff x="1471" y="2967"/>
            <a:chExt cx="445" cy="287"/>
          </a:xfrm>
        </p:grpSpPr>
        <p:sp>
          <p:nvSpPr>
            <p:cNvPr id="45132" name="Oval 1066"/>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33" name="Text Box 1067"/>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s01</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45074" name="Group 1068"/>
          <p:cNvGrpSpPr>
            <a:grpSpLocks/>
          </p:cNvGrpSpPr>
          <p:nvPr/>
        </p:nvGrpSpPr>
        <p:grpSpPr bwMode="auto">
          <a:xfrm>
            <a:off x="4873625" y="4024313"/>
            <a:ext cx="706438" cy="455612"/>
            <a:chOff x="1471" y="2967"/>
            <a:chExt cx="445" cy="287"/>
          </a:xfrm>
        </p:grpSpPr>
        <p:sp>
          <p:nvSpPr>
            <p:cNvPr id="45130" name="Oval 1069"/>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31" name="Text Box 1070"/>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100</a:t>
              </a:r>
              <a:endParaRPr lang="en-US" altLang="en-US" sz="1600">
                <a:latin typeface="Times" pitchFamily="-106" charset="0"/>
              </a:endParaRPr>
            </a:p>
          </p:txBody>
        </p:sp>
      </p:grpSp>
      <p:grpSp>
        <p:nvGrpSpPr>
          <p:cNvPr id="45075" name="Group 1071"/>
          <p:cNvGrpSpPr>
            <a:grpSpLocks/>
          </p:cNvGrpSpPr>
          <p:nvPr/>
        </p:nvGrpSpPr>
        <p:grpSpPr bwMode="auto">
          <a:xfrm>
            <a:off x="6091238" y="4032250"/>
            <a:ext cx="706437" cy="455613"/>
            <a:chOff x="1471" y="2967"/>
            <a:chExt cx="445" cy="287"/>
          </a:xfrm>
        </p:grpSpPr>
        <p:sp>
          <p:nvSpPr>
            <p:cNvPr id="45128" name="Oval 1072"/>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29" name="Text Box 1073"/>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101</a:t>
              </a:r>
              <a:endParaRPr lang="en-US" altLang="en-US" sz="1600">
                <a:latin typeface="Times" pitchFamily="-106" charset="0"/>
              </a:endParaRPr>
            </a:p>
          </p:txBody>
        </p:sp>
      </p:grpSp>
      <p:grpSp>
        <p:nvGrpSpPr>
          <p:cNvPr id="45076" name="Group 1074"/>
          <p:cNvGrpSpPr>
            <a:grpSpLocks/>
          </p:cNvGrpSpPr>
          <p:nvPr/>
        </p:nvGrpSpPr>
        <p:grpSpPr bwMode="auto">
          <a:xfrm>
            <a:off x="7107238" y="4021138"/>
            <a:ext cx="706437" cy="455612"/>
            <a:chOff x="1471" y="2967"/>
            <a:chExt cx="445" cy="287"/>
          </a:xfrm>
        </p:grpSpPr>
        <p:sp>
          <p:nvSpPr>
            <p:cNvPr id="45126" name="Oval 1075"/>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27" name="Text Box 1076"/>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110</a:t>
              </a:r>
              <a:endParaRPr lang="en-US" altLang="en-US" sz="1600">
                <a:latin typeface="Times" pitchFamily="-106" charset="0"/>
              </a:endParaRPr>
            </a:p>
          </p:txBody>
        </p:sp>
      </p:grpSp>
      <p:sp>
        <p:nvSpPr>
          <p:cNvPr id="45077" name="Line 1077"/>
          <p:cNvSpPr>
            <a:spLocks noChangeShapeType="1"/>
          </p:cNvSpPr>
          <p:nvPr/>
        </p:nvSpPr>
        <p:spPr bwMode="auto">
          <a:xfrm flipH="1">
            <a:off x="2584450" y="2627313"/>
            <a:ext cx="1579563" cy="193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8" name="Line 1078"/>
          <p:cNvSpPr>
            <a:spLocks noChangeShapeType="1"/>
          </p:cNvSpPr>
          <p:nvPr/>
        </p:nvSpPr>
        <p:spPr bwMode="auto">
          <a:xfrm>
            <a:off x="4862513" y="2579688"/>
            <a:ext cx="1589087" cy="2508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79" name="Line 1079"/>
          <p:cNvSpPr>
            <a:spLocks noChangeShapeType="1"/>
          </p:cNvSpPr>
          <p:nvPr/>
        </p:nvSpPr>
        <p:spPr bwMode="auto">
          <a:xfrm flipH="1">
            <a:off x="6132513" y="2995613"/>
            <a:ext cx="368300" cy="2619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80" name="Line 1080"/>
          <p:cNvSpPr>
            <a:spLocks noChangeShapeType="1"/>
          </p:cNvSpPr>
          <p:nvPr/>
        </p:nvSpPr>
        <p:spPr bwMode="auto">
          <a:xfrm>
            <a:off x="7150100" y="3005138"/>
            <a:ext cx="504825" cy="2047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81" name="Line 1081"/>
          <p:cNvSpPr>
            <a:spLocks noChangeShapeType="1"/>
          </p:cNvSpPr>
          <p:nvPr/>
        </p:nvSpPr>
        <p:spPr bwMode="auto">
          <a:xfrm>
            <a:off x="2419350" y="3044825"/>
            <a:ext cx="677863"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82" name="Line 1082"/>
          <p:cNvSpPr>
            <a:spLocks noChangeShapeType="1"/>
          </p:cNvSpPr>
          <p:nvPr/>
        </p:nvSpPr>
        <p:spPr bwMode="auto">
          <a:xfrm flipH="1">
            <a:off x="1430338" y="2976563"/>
            <a:ext cx="455612" cy="2714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83" name="Text Box 1083"/>
          <p:cNvSpPr txBox="1">
            <a:spLocks noChangeArrowheads="1"/>
          </p:cNvSpPr>
          <p:nvPr/>
        </p:nvSpPr>
        <p:spPr bwMode="auto">
          <a:xfrm>
            <a:off x="1331913" y="35210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45084" name="Text Box 1084"/>
          <p:cNvSpPr txBox="1">
            <a:spLocks noChangeArrowheads="1"/>
          </p:cNvSpPr>
          <p:nvPr/>
        </p:nvSpPr>
        <p:spPr bwMode="auto">
          <a:xfrm>
            <a:off x="3722688" y="35464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45085" name="Text Box 1085"/>
          <p:cNvSpPr txBox="1">
            <a:spLocks noChangeArrowheads="1"/>
          </p:cNvSpPr>
          <p:nvPr/>
        </p:nvSpPr>
        <p:spPr bwMode="auto">
          <a:xfrm>
            <a:off x="2728913" y="2932113"/>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45086" name="Text Box 1086"/>
          <p:cNvSpPr txBox="1">
            <a:spLocks noChangeArrowheads="1"/>
          </p:cNvSpPr>
          <p:nvPr/>
        </p:nvSpPr>
        <p:spPr bwMode="auto">
          <a:xfrm>
            <a:off x="6072188" y="3513138"/>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45087" name="Text Box 1087"/>
          <p:cNvSpPr txBox="1">
            <a:spLocks noChangeArrowheads="1"/>
          </p:cNvSpPr>
          <p:nvPr/>
        </p:nvSpPr>
        <p:spPr bwMode="auto">
          <a:xfrm>
            <a:off x="8323263" y="35337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45088" name="Text Box 1088"/>
          <p:cNvSpPr txBox="1">
            <a:spLocks noChangeArrowheads="1"/>
          </p:cNvSpPr>
          <p:nvPr/>
        </p:nvSpPr>
        <p:spPr bwMode="auto">
          <a:xfrm>
            <a:off x="7246938" y="27971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45089" name="Text Box 1089"/>
          <p:cNvSpPr txBox="1">
            <a:spLocks noChangeArrowheads="1"/>
          </p:cNvSpPr>
          <p:nvPr/>
        </p:nvSpPr>
        <p:spPr bwMode="auto">
          <a:xfrm>
            <a:off x="5373688" y="24066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45090" name="Text Box 1090"/>
          <p:cNvSpPr txBox="1">
            <a:spLocks noChangeArrowheads="1"/>
          </p:cNvSpPr>
          <p:nvPr/>
        </p:nvSpPr>
        <p:spPr bwMode="auto">
          <a:xfrm>
            <a:off x="3281363" y="24431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45091" name="Text Box 1091"/>
          <p:cNvSpPr txBox="1">
            <a:spLocks noChangeArrowheads="1"/>
          </p:cNvSpPr>
          <p:nvPr/>
        </p:nvSpPr>
        <p:spPr bwMode="auto">
          <a:xfrm>
            <a:off x="1476375" y="28368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45092" name="Text Box 1092"/>
          <p:cNvSpPr txBox="1">
            <a:spLocks noChangeArrowheads="1"/>
          </p:cNvSpPr>
          <p:nvPr/>
        </p:nvSpPr>
        <p:spPr bwMode="auto">
          <a:xfrm>
            <a:off x="506413" y="3571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45093" name="Text Box 1093"/>
          <p:cNvSpPr txBox="1">
            <a:spLocks noChangeArrowheads="1"/>
          </p:cNvSpPr>
          <p:nvPr/>
        </p:nvSpPr>
        <p:spPr bwMode="auto">
          <a:xfrm>
            <a:off x="2830513" y="35496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45094" name="Text Box 1094"/>
          <p:cNvSpPr txBox="1">
            <a:spLocks noChangeArrowheads="1"/>
          </p:cNvSpPr>
          <p:nvPr/>
        </p:nvSpPr>
        <p:spPr bwMode="auto">
          <a:xfrm>
            <a:off x="5207000" y="35321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45095" name="Text Box 1095"/>
          <p:cNvSpPr txBox="1">
            <a:spLocks noChangeArrowheads="1"/>
          </p:cNvSpPr>
          <p:nvPr/>
        </p:nvSpPr>
        <p:spPr bwMode="auto">
          <a:xfrm>
            <a:off x="6092825" y="28543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45096" name="Text Box 1096"/>
          <p:cNvSpPr txBox="1">
            <a:spLocks noChangeArrowheads="1"/>
          </p:cNvSpPr>
          <p:nvPr/>
        </p:nvSpPr>
        <p:spPr bwMode="auto">
          <a:xfrm>
            <a:off x="7367588" y="35433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45097" name="Line 1097"/>
          <p:cNvSpPr>
            <a:spLocks noChangeShapeType="1"/>
          </p:cNvSpPr>
          <p:nvPr/>
        </p:nvSpPr>
        <p:spPr bwMode="auto">
          <a:xfrm flipH="1">
            <a:off x="554038" y="3627438"/>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98" name="Line 1098"/>
          <p:cNvSpPr>
            <a:spLocks noChangeShapeType="1"/>
          </p:cNvSpPr>
          <p:nvPr/>
        </p:nvSpPr>
        <p:spPr bwMode="auto">
          <a:xfrm flipH="1">
            <a:off x="2921000" y="3629025"/>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99" name="Line 1099"/>
          <p:cNvSpPr>
            <a:spLocks noChangeShapeType="1"/>
          </p:cNvSpPr>
          <p:nvPr/>
        </p:nvSpPr>
        <p:spPr bwMode="auto">
          <a:xfrm flipH="1">
            <a:off x="52578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00" name="Line 1100"/>
          <p:cNvSpPr>
            <a:spLocks noChangeShapeType="1"/>
          </p:cNvSpPr>
          <p:nvPr/>
        </p:nvSpPr>
        <p:spPr bwMode="auto">
          <a:xfrm flipH="1">
            <a:off x="7450138" y="3614738"/>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01" name="Line 1101"/>
          <p:cNvSpPr>
            <a:spLocks noChangeShapeType="1"/>
          </p:cNvSpPr>
          <p:nvPr/>
        </p:nvSpPr>
        <p:spPr bwMode="auto">
          <a:xfrm>
            <a:off x="82296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02" name="Line 1102"/>
          <p:cNvSpPr>
            <a:spLocks noChangeShapeType="1"/>
          </p:cNvSpPr>
          <p:nvPr/>
        </p:nvSpPr>
        <p:spPr bwMode="auto">
          <a:xfrm>
            <a:off x="60198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03" name="Line 1103"/>
          <p:cNvSpPr>
            <a:spLocks noChangeShapeType="1"/>
          </p:cNvSpPr>
          <p:nvPr/>
        </p:nvSpPr>
        <p:spPr bwMode="auto">
          <a:xfrm>
            <a:off x="35814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104" name="Line 1104"/>
          <p:cNvSpPr>
            <a:spLocks noChangeShapeType="1"/>
          </p:cNvSpPr>
          <p:nvPr/>
        </p:nvSpPr>
        <p:spPr bwMode="auto">
          <a:xfrm>
            <a:off x="1258888" y="362585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5105" name="Group 1105"/>
          <p:cNvGrpSpPr>
            <a:grpSpLocks/>
          </p:cNvGrpSpPr>
          <p:nvPr/>
        </p:nvGrpSpPr>
        <p:grpSpPr bwMode="auto">
          <a:xfrm>
            <a:off x="206375" y="6094413"/>
            <a:ext cx="500063" cy="600075"/>
            <a:chOff x="2928" y="1051"/>
            <a:chExt cx="840" cy="957"/>
          </a:xfrm>
        </p:grpSpPr>
        <p:sp>
          <p:nvSpPr>
            <p:cNvPr id="45113" name="Freeform 1106"/>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5114" name="Oval 110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15" name="Oval 110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16" name="Oval 110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17" name="Oval 11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18" name="Oval 11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19" name="Oval 11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20" name="Oval 11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21" name="AutoShape 11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5122" name="Freeform 11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5123" name="Freeform 11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5124" name="Freeform 11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5125" name="Freeform 11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45106" name="Picture 1119"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550" y="5780088"/>
            <a:ext cx="72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107" name="Text Box 1120"/>
          <p:cNvSpPr txBox="1">
            <a:spLocks noChangeArrowheads="1"/>
          </p:cNvSpPr>
          <p:nvPr/>
        </p:nvSpPr>
        <p:spPr bwMode="auto">
          <a:xfrm>
            <a:off x="722313" y="6116638"/>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a:solidFill>
                  <a:srgbClr val="06A407"/>
                </a:solidFill>
                <a:latin typeface="Comic Sans MS" pitchFamily="66" charset="0"/>
              </a:rPr>
              <a:t>Something seems missing…</a:t>
            </a:r>
          </a:p>
        </p:txBody>
      </p:sp>
      <p:sp>
        <p:nvSpPr>
          <p:cNvPr id="45108" name="Text Box 1121"/>
          <p:cNvSpPr txBox="1">
            <a:spLocks noChangeArrowheads="1"/>
          </p:cNvSpPr>
          <p:nvPr/>
        </p:nvSpPr>
        <p:spPr bwMode="auto">
          <a:xfrm>
            <a:off x="5646738" y="6116638"/>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400">
                <a:solidFill>
                  <a:srgbClr val="06A407"/>
                </a:solidFill>
                <a:latin typeface="Comic Sans MS" pitchFamily="66" charset="0"/>
              </a:rPr>
              <a:t>I don't </a:t>
            </a:r>
            <a:r>
              <a:rPr lang="en-US" altLang="en-US" sz="1400" b="1" i="1">
                <a:solidFill>
                  <a:srgbClr val="06A407"/>
                </a:solidFill>
                <a:latin typeface="Comic Sans MS" pitchFamily="66" charset="0"/>
              </a:rPr>
              <a:t>accept </a:t>
            </a:r>
            <a:r>
              <a:rPr lang="en-US" altLang="en-US" sz="1400">
                <a:solidFill>
                  <a:srgbClr val="06A407"/>
                </a:solidFill>
                <a:latin typeface="Comic Sans MS" pitchFamily="66" charset="0"/>
              </a:rPr>
              <a:t>this solution!</a:t>
            </a:r>
          </a:p>
        </p:txBody>
      </p:sp>
      <p:sp>
        <p:nvSpPr>
          <p:cNvPr id="45109" name="Freeform 1122"/>
          <p:cNvSpPr>
            <a:spLocks/>
          </p:cNvSpPr>
          <p:nvPr/>
        </p:nvSpPr>
        <p:spPr bwMode="auto">
          <a:xfrm rot="5400000">
            <a:off x="4411662" y="2079626"/>
            <a:ext cx="131763" cy="252412"/>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F3020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9218" name="Ink 104"/>
              <p14:cNvContentPartPr>
                <a14:cpLocks xmlns:a14="http://schemas.microsoft.com/office/drawing/2010/main" noRot="1" noChangeAspect="1" noEditPoints="1" noChangeArrowheads="1" noChangeShapeType="1"/>
              </p14:cNvContentPartPr>
              <p14:nvPr/>
            </p14:nvContentPartPr>
            <p14:xfrm>
              <a:off x="3876675" y="1417638"/>
              <a:ext cx="4833938" cy="2293937"/>
            </p14:xfrm>
          </p:contentPart>
        </mc:Choice>
        <mc:Fallback xmlns="">
          <p:pic>
            <p:nvPicPr>
              <p:cNvPr id="9218" name="Ink 104"/>
              <p:cNvPicPr>
                <a:picLocks noRot="1" noChangeAspect="1" noEditPoints="1" noChangeArrowheads="1" noChangeShapeType="1"/>
              </p:cNvPicPr>
              <p:nvPr/>
            </p:nvPicPr>
            <p:blipFill>
              <a:blip r:embed="rId4"/>
              <a:stretch>
                <a:fillRect/>
              </a:stretch>
            </p:blipFill>
            <p:spPr>
              <a:xfrm>
                <a:off x="3862275" y="1412598"/>
                <a:ext cx="4863097" cy="2314457"/>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219" name="Ink 105"/>
              <p14:cNvContentPartPr>
                <a14:cpLocks xmlns:a14="http://schemas.microsoft.com/office/drawing/2010/main" noRot="1" noChangeAspect="1" noEditPoints="1" noChangeArrowheads="1" noChangeShapeType="1"/>
              </p14:cNvContentPartPr>
              <p14:nvPr/>
            </p14:nvContentPartPr>
            <p14:xfrm>
              <a:off x="4772025" y="3878263"/>
              <a:ext cx="4306888" cy="681037"/>
            </p14:xfrm>
          </p:contentPart>
        </mc:Choice>
        <mc:Fallback xmlns="">
          <p:pic>
            <p:nvPicPr>
              <p:cNvPr id="9219" name="Ink 105"/>
              <p:cNvPicPr>
                <a:picLocks noRot="1" noChangeAspect="1" noEditPoints="1" noChangeArrowheads="1" noChangeShapeType="1"/>
              </p:cNvPicPr>
              <p:nvPr/>
            </p:nvPicPr>
            <p:blipFill>
              <a:blip r:embed="rId6"/>
              <a:stretch>
                <a:fillRect/>
              </a:stretch>
            </p:blipFill>
            <p:spPr>
              <a:xfrm>
                <a:off x="4756186" y="3863145"/>
                <a:ext cx="4338567" cy="71199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220" name="Ink 106"/>
              <p14:cNvContentPartPr>
                <a14:cpLocks xmlns:a14="http://schemas.microsoft.com/office/drawing/2010/main" noRot="1" noChangeAspect="1" noEditPoints="1" noChangeArrowheads="1" noChangeShapeType="1"/>
              </p14:cNvContentPartPr>
              <p14:nvPr/>
            </p14:nvContentPartPr>
            <p14:xfrm>
              <a:off x="1400175" y="4367213"/>
              <a:ext cx="260350" cy="301625"/>
            </p14:xfrm>
          </p:contentPart>
        </mc:Choice>
        <mc:Fallback xmlns="">
          <p:pic>
            <p:nvPicPr>
              <p:cNvPr id="9220" name="Ink 106"/>
              <p:cNvPicPr>
                <a:picLocks noRot="1" noChangeAspect="1" noEditPoints="1" noChangeArrowheads="1" noChangeShapeType="1"/>
              </p:cNvPicPr>
              <p:nvPr/>
            </p:nvPicPr>
            <p:blipFill>
              <a:blip r:embed="rId8"/>
              <a:stretch>
                <a:fillRect/>
              </a:stretch>
            </p:blipFill>
            <p:spPr>
              <a:xfrm>
                <a:off x="1383971" y="4351016"/>
                <a:ext cx="292759" cy="325381"/>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1026"/>
          <p:cNvGrpSpPr>
            <a:grpSpLocks/>
          </p:cNvGrpSpPr>
          <p:nvPr/>
        </p:nvGrpSpPr>
        <p:grpSpPr bwMode="auto">
          <a:xfrm>
            <a:off x="5653088" y="1163638"/>
            <a:ext cx="3000375" cy="188912"/>
            <a:chOff x="295" y="1311"/>
            <a:chExt cx="5177" cy="114"/>
          </a:xfrm>
        </p:grpSpPr>
        <p:sp>
          <p:nvSpPr>
            <p:cNvPr id="46090"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6091"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46083" name="Text Box 1029"/>
          <p:cNvSpPr txBox="1">
            <a:spLocks noChangeArrowheads="1"/>
          </p:cNvSpPr>
          <p:nvPr/>
        </p:nvSpPr>
        <p:spPr bwMode="auto">
          <a:xfrm>
            <a:off x="5562600" y="263525"/>
            <a:ext cx="3014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endParaRPr lang="en-US" altLang="en-US">
              <a:latin typeface="Calibri'" charset="0"/>
            </a:endParaRPr>
          </a:p>
          <a:p>
            <a:pPr algn="ctr"/>
            <a:endParaRPr lang="en-US" altLang="en-US">
              <a:latin typeface="Calibri" pitchFamily="34" charset="0"/>
            </a:endParaRPr>
          </a:p>
        </p:txBody>
      </p:sp>
      <p:pic>
        <p:nvPicPr>
          <p:cNvPr id="46084" name="Picture 5"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530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6"/>
          <p:cNvSpPr>
            <a:spLocks noChangeArrowheads="1"/>
          </p:cNvSpPr>
          <p:nvPr/>
        </p:nvSpPr>
        <p:spPr bwMode="auto">
          <a:xfrm>
            <a:off x="5656263" y="158750"/>
            <a:ext cx="28924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t>FSMs for </a:t>
            </a:r>
            <a:r>
              <a:rPr lang="en-US" altLang="en-US" i="1"/>
              <a:t>physical </a:t>
            </a:r>
            <a:r>
              <a:rPr lang="en-US" altLang="en-US"/>
              <a:t>AI, a.k.a. robots</a:t>
            </a:r>
          </a:p>
        </p:txBody>
      </p:sp>
      <p:pic>
        <p:nvPicPr>
          <p:cNvPr id="46086" name="Picture 16" descr="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1497013"/>
            <a:ext cx="39243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8"/>
          <p:cNvSpPr>
            <a:spLocks noChangeArrowheads="1"/>
          </p:cNvSpPr>
          <p:nvPr/>
        </p:nvSpPr>
        <p:spPr bwMode="auto">
          <a:xfrm>
            <a:off x="5907088" y="3702050"/>
            <a:ext cx="3121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t>An autonomous vehicle</a:t>
            </a:r>
          </a:p>
        </p:txBody>
      </p:sp>
      <p:sp>
        <p:nvSpPr>
          <p:cNvPr id="46088" name="Rectangle 9"/>
          <p:cNvSpPr>
            <a:spLocks noChangeArrowheads="1"/>
          </p:cNvSpPr>
          <p:nvPr/>
        </p:nvSpPr>
        <p:spPr bwMode="auto">
          <a:xfrm>
            <a:off x="5334000" y="6248400"/>
            <a:ext cx="3074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t>A towel-folding robot</a:t>
            </a:r>
          </a:p>
        </p:txBody>
      </p:sp>
      <p:pic>
        <p:nvPicPr>
          <p:cNvPr id="46089" name="Picture 12" descr="http://farm3.static.flickr.com/2117/1953957834_acf89ad43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114800"/>
            <a:ext cx="29749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Picture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4113" y="2916238"/>
            <a:ext cx="3906837"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07" name="Group 2"/>
          <p:cNvGrpSpPr>
            <a:grpSpLocks/>
          </p:cNvGrpSpPr>
          <p:nvPr/>
        </p:nvGrpSpPr>
        <p:grpSpPr bwMode="auto">
          <a:xfrm>
            <a:off x="454025" y="1114425"/>
            <a:ext cx="8218488" cy="180975"/>
            <a:chOff x="295" y="1311"/>
            <a:chExt cx="5177" cy="114"/>
          </a:xfrm>
        </p:grpSpPr>
        <p:sp>
          <p:nvSpPr>
            <p:cNvPr id="4712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712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47108" name="Text Box 21"/>
          <p:cNvSpPr txBox="1">
            <a:spLocks noChangeArrowheads="1"/>
          </p:cNvSpPr>
          <p:nvPr/>
        </p:nvSpPr>
        <p:spPr bwMode="auto">
          <a:xfrm>
            <a:off x="1330325" y="217488"/>
            <a:ext cx="64770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What happens in Vegas... ?</a:t>
            </a:r>
          </a:p>
        </p:txBody>
      </p:sp>
      <p:grpSp>
        <p:nvGrpSpPr>
          <p:cNvPr id="47109" name="Group 7"/>
          <p:cNvGrpSpPr>
            <a:grpSpLocks/>
          </p:cNvGrpSpPr>
          <p:nvPr/>
        </p:nvGrpSpPr>
        <p:grpSpPr bwMode="auto">
          <a:xfrm>
            <a:off x="8226425" y="1778000"/>
            <a:ext cx="469900" cy="495300"/>
            <a:chOff x="2928" y="1051"/>
            <a:chExt cx="840" cy="957"/>
          </a:xfrm>
        </p:grpSpPr>
        <p:sp>
          <p:nvSpPr>
            <p:cNvPr id="47114" name="Freeform 8"/>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7115" name="Oval 9"/>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7116" name="Oval 10"/>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7117" name="Oval 11"/>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7118" name="Oval 12"/>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7119" name="Oval 13"/>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7120" name="Oval 14"/>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7121" name="Oval 15"/>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7122" name="AutoShape 16"/>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7123" name="Freeform 17"/>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7124" name="Freeform 18"/>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7125" name="Freeform 19"/>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7126" name="Freeform 20"/>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7110" name="Text Box 33"/>
          <p:cNvSpPr txBox="1">
            <a:spLocks noChangeArrowheads="1"/>
          </p:cNvSpPr>
          <p:nvPr/>
        </p:nvSpPr>
        <p:spPr bwMode="auto">
          <a:xfrm>
            <a:off x="7119938" y="1468438"/>
            <a:ext cx="167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000" b="1">
                <a:solidFill>
                  <a:srgbClr val="008000"/>
                </a:solidFill>
                <a:latin typeface="Comic Sans MS" pitchFamily="66" charset="0"/>
              </a:rPr>
              <a:t>Perhaps the saying </a:t>
            </a:r>
            <a:r>
              <a:rPr lang="en-US" altLang="en-US" sz="1000" b="1" i="1">
                <a:solidFill>
                  <a:srgbClr val="008000"/>
                </a:solidFill>
                <a:latin typeface="Comic Sans MS" pitchFamily="66" charset="0"/>
              </a:rPr>
              <a:t>isn't </a:t>
            </a:r>
            <a:r>
              <a:rPr lang="en-US" altLang="en-US" sz="1000" b="1">
                <a:solidFill>
                  <a:srgbClr val="008000"/>
                </a:solidFill>
                <a:latin typeface="Comic Sans MS" pitchFamily="66" charset="0"/>
              </a:rPr>
              <a:t>always true...</a:t>
            </a:r>
          </a:p>
        </p:txBody>
      </p:sp>
      <p:pic>
        <p:nvPicPr>
          <p:cNvPr id="47111" name="Picture 23" descr="Healy_in_Ice.jpg"/>
          <p:cNvPicPr>
            <a:picLocks noChangeAspect="1"/>
          </p:cNvPicPr>
          <p:nvPr/>
        </p:nvPicPr>
        <p:blipFill>
          <a:blip r:embed="rId3">
            <a:extLst>
              <a:ext uri="{28A0092B-C50C-407E-A947-70E740481C1C}">
                <a14:useLocalDpi xmlns:a14="http://schemas.microsoft.com/office/drawing/2010/main" val="0"/>
              </a:ext>
            </a:extLst>
          </a:blip>
          <a:srcRect r="19698"/>
          <a:stretch>
            <a:fillRect/>
          </a:stretch>
        </p:blipFill>
        <p:spPr bwMode="auto">
          <a:xfrm>
            <a:off x="207963" y="1681163"/>
            <a:ext cx="4564062"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Rectangle 29"/>
          <p:cNvSpPr>
            <a:spLocks noChangeArrowheads="1"/>
          </p:cNvSpPr>
          <p:nvPr/>
        </p:nvSpPr>
        <p:spPr bwMode="auto">
          <a:xfrm>
            <a:off x="858838" y="5694363"/>
            <a:ext cx="3141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Calibri" pitchFamily="34" charset="0"/>
              </a:rPr>
              <a:t>reconstructing ice fields</a:t>
            </a:r>
          </a:p>
        </p:txBody>
      </p:sp>
      <p:sp>
        <p:nvSpPr>
          <p:cNvPr id="47113" name="Rectangle 29"/>
          <p:cNvSpPr>
            <a:spLocks noChangeArrowheads="1"/>
          </p:cNvSpPr>
          <p:nvPr/>
        </p:nvSpPr>
        <p:spPr bwMode="auto">
          <a:xfrm>
            <a:off x="5372100" y="5600700"/>
            <a:ext cx="30146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800">
                <a:latin typeface="Calibri" pitchFamily="34" charset="0"/>
              </a:rPr>
              <a:t>drivers watching out for cars...</a:t>
            </a:r>
          </a:p>
          <a:p>
            <a:pPr algn="ctr">
              <a:spcBef>
                <a:spcPct val="0"/>
              </a:spcBef>
            </a:pPr>
            <a:r>
              <a:rPr lang="en-US" altLang="en-US" sz="1800">
                <a:latin typeface="Calibri" pitchFamily="34" charset="0"/>
              </a:rPr>
              <a:t>... </a:t>
            </a:r>
            <a:r>
              <a:rPr lang="en-US" altLang="en-US" sz="1800" i="1">
                <a:latin typeface="Calibri" pitchFamily="34" charset="0"/>
              </a:rPr>
              <a:t>or vice versa!</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ounded Rectangle 65"/>
          <p:cNvSpPr>
            <a:spLocks noChangeArrowheads="1"/>
          </p:cNvSpPr>
          <p:nvPr/>
        </p:nvSpPr>
        <p:spPr bwMode="auto">
          <a:xfrm>
            <a:off x="1371600" y="5562600"/>
            <a:ext cx="7543800" cy="1143000"/>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nvGrpSpPr>
          <p:cNvPr id="3075" name="Group 9"/>
          <p:cNvGrpSpPr>
            <a:grpSpLocks/>
          </p:cNvGrpSpPr>
          <p:nvPr/>
        </p:nvGrpSpPr>
        <p:grpSpPr bwMode="auto">
          <a:xfrm>
            <a:off x="349250" y="381000"/>
            <a:ext cx="444500" cy="488950"/>
            <a:chOff x="2928" y="1051"/>
            <a:chExt cx="840" cy="957"/>
          </a:xfrm>
        </p:grpSpPr>
        <p:sp>
          <p:nvSpPr>
            <p:cNvPr id="3113" name="Freeform 10"/>
            <p:cNvSpPr>
              <a:spLocks/>
            </p:cNvSpPr>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114"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5"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6"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7"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8"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19"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20"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21"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3122"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123"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124"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125"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076" name="Text Box 42"/>
          <p:cNvSpPr txBox="1">
            <a:spLocks noChangeArrowheads="1"/>
          </p:cNvSpPr>
          <p:nvPr/>
        </p:nvSpPr>
        <p:spPr bwMode="auto">
          <a:xfrm>
            <a:off x="228600" y="1379537"/>
            <a:ext cx="18907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dirty="0">
                <a:solidFill>
                  <a:srgbClr val="008000"/>
                </a:solidFill>
                <a:latin typeface="Cambria" panose="02040503050406030204" pitchFamily="18" charset="0"/>
              </a:rPr>
              <a:t>The view from here…</a:t>
            </a:r>
          </a:p>
        </p:txBody>
      </p:sp>
      <p:sp>
        <p:nvSpPr>
          <p:cNvPr id="3078" name="TextBox 58"/>
          <p:cNvSpPr txBox="1">
            <a:spLocks noChangeArrowheads="1"/>
          </p:cNvSpPr>
          <p:nvPr/>
        </p:nvSpPr>
        <p:spPr bwMode="auto">
          <a:xfrm>
            <a:off x="1600200" y="5664200"/>
            <a:ext cx="4144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i="1">
                <a:solidFill>
                  <a:srgbClr val="008000"/>
                </a:solidFill>
                <a:latin typeface="Calibri" pitchFamily="34" charset="0"/>
              </a:rPr>
              <a:t>CS Foundations</a:t>
            </a:r>
          </a:p>
        </p:txBody>
      </p:sp>
      <p:sp>
        <p:nvSpPr>
          <p:cNvPr id="3084" name="Text Box 42"/>
          <p:cNvSpPr txBox="1">
            <a:spLocks noChangeArrowheads="1"/>
          </p:cNvSpPr>
          <p:nvPr/>
        </p:nvSpPr>
        <p:spPr bwMode="auto">
          <a:xfrm>
            <a:off x="182563" y="5754688"/>
            <a:ext cx="1611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08000"/>
                </a:solidFill>
                <a:latin typeface="Cambria" panose="02040503050406030204" pitchFamily="18" charset="0"/>
              </a:rPr>
              <a:t>is over here:</a:t>
            </a:r>
          </a:p>
        </p:txBody>
      </p:sp>
      <p:sp>
        <p:nvSpPr>
          <p:cNvPr id="3094" name="Rounded Rectangle 48"/>
          <p:cNvSpPr>
            <a:spLocks noChangeArrowheads="1"/>
          </p:cNvSpPr>
          <p:nvPr/>
        </p:nvSpPr>
        <p:spPr bwMode="auto">
          <a:xfrm>
            <a:off x="1447800" y="5621338"/>
            <a:ext cx="7091363" cy="1008062"/>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3095" name="Straight Arrow Connector 50"/>
          <p:cNvCxnSpPr>
            <a:cxnSpLocks noChangeShapeType="1"/>
          </p:cNvCxnSpPr>
          <p:nvPr/>
        </p:nvCxnSpPr>
        <p:spPr bwMode="auto">
          <a:xfrm rot="16200000" flipH="1">
            <a:off x="-1219201" y="3954463"/>
            <a:ext cx="3344863" cy="7938"/>
          </a:xfrm>
          <a:prstGeom prst="straightConnector1">
            <a:avLst/>
          </a:prstGeom>
          <a:noFill/>
          <a:ln w="254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3096" name="Rectangle 55"/>
          <p:cNvSpPr>
            <a:spLocks noChangeArrowheads="1"/>
          </p:cNvSpPr>
          <p:nvPr/>
        </p:nvSpPr>
        <p:spPr bwMode="auto">
          <a:xfrm>
            <a:off x="23813" y="884238"/>
            <a:ext cx="107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900" dirty="0">
                <a:solidFill>
                  <a:srgbClr val="008000"/>
                </a:solidFill>
              </a:rPr>
              <a:t>I've got </a:t>
            </a:r>
            <a:r>
              <a:rPr lang="en-US" altLang="en-US" sz="900" i="1" dirty="0">
                <a:solidFill>
                  <a:srgbClr val="008000"/>
                </a:solidFill>
              </a:rPr>
              <a:t>all </a:t>
            </a:r>
            <a:r>
              <a:rPr lang="en-US" altLang="en-US" sz="900" dirty="0">
                <a:solidFill>
                  <a:srgbClr val="008000"/>
                </a:solidFill>
              </a:rPr>
              <a:t>my eyes on this view!</a:t>
            </a:r>
            <a:endParaRPr lang="en-US" altLang="en-US" sz="900" dirty="0"/>
          </a:p>
        </p:txBody>
      </p:sp>
      <p:sp>
        <p:nvSpPr>
          <p:cNvPr id="3097" name="Rectangle 57"/>
          <p:cNvSpPr>
            <a:spLocks noChangeArrowheads="1"/>
          </p:cNvSpPr>
          <p:nvPr/>
        </p:nvSpPr>
        <p:spPr bwMode="auto">
          <a:xfrm>
            <a:off x="5732463" y="5767388"/>
            <a:ext cx="2547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solidFill>
                  <a:srgbClr val="008000"/>
                </a:solidFill>
                <a:latin typeface="Calibri" pitchFamily="34" charset="0"/>
              </a:rPr>
              <a:t>What </a:t>
            </a:r>
            <a:r>
              <a:rPr lang="en-US" altLang="en-US" sz="1800" b="1" i="1">
                <a:solidFill>
                  <a:srgbClr val="008000"/>
                </a:solidFill>
                <a:latin typeface="Calibri" pitchFamily="34" charset="0"/>
              </a:rPr>
              <a:t>can </a:t>
            </a:r>
            <a:r>
              <a:rPr lang="en-US" altLang="en-US" sz="1800">
                <a:solidFill>
                  <a:srgbClr val="008000"/>
                </a:solidFill>
                <a:latin typeface="Calibri" pitchFamily="34" charset="0"/>
              </a:rPr>
              <a:t>be computed...</a:t>
            </a:r>
          </a:p>
        </p:txBody>
      </p:sp>
      <p:sp>
        <p:nvSpPr>
          <p:cNvPr id="3098" name="Rectangle 58"/>
          <p:cNvSpPr>
            <a:spLocks noChangeArrowheads="1"/>
          </p:cNvSpPr>
          <p:nvPr/>
        </p:nvSpPr>
        <p:spPr bwMode="auto">
          <a:xfrm>
            <a:off x="5854700" y="6089650"/>
            <a:ext cx="230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solidFill>
                  <a:srgbClr val="008000"/>
                </a:solidFill>
                <a:latin typeface="Calibri" pitchFamily="34" charset="0"/>
              </a:rPr>
              <a:t>... and how efficiently?</a:t>
            </a:r>
            <a:endParaRPr lang="en-US" altLang="en-US" sz="1800">
              <a:solidFill>
                <a:srgbClr val="008000"/>
              </a:solidFill>
            </a:endParaRPr>
          </a:p>
        </p:txBody>
      </p:sp>
      <p:sp>
        <p:nvSpPr>
          <p:cNvPr id="3101" name="Rectangle 61"/>
          <p:cNvSpPr>
            <a:spLocks noChangeArrowheads="1"/>
          </p:cNvSpPr>
          <p:nvPr/>
        </p:nvSpPr>
        <p:spPr bwMode="auto">
          <a:xfrm>
            <a:off x="7497763" y="5380038"/>
            <a:ext cx="15319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008000"/>
                </a:solidFill>
                <a:latin typeface="Calibri" pitchFamily="34" charset="0"/>
              </a:rPr>
              <a:t>CS </a:t>
            </a:r>
            <a:r>
              <a:rPr lang="en-US" altLang="en-US" b="1" i="1">
                <a:solidFill>
                  <a:srgbClr val="008000"/>
                </a:solidFill>
                <a:latin typeface="Calibri" pitchFamily="34" charset="0"/>
              </a:rPr>
              <a:t>Theory</a:t>
            </a:r>
            <a:endParaRPr lang="en-US" altLang="en-US" b="1" i="1">
              <a:solidFill>
                <a:srgbClr val="008000"/>
              </a:solidFill>
            </a:endParaRPr>
          </a:p>
        </p:txBody>
      </p:sp>
      <p:sp>
        <p:nvSpPr>
          <p:cNvPr id="3102" name="Text Box 24"/>
          <p:cNvSpPr txBox="1">
            <a:spLocks noChangeArrowheads="1"/>
          </p:cNvSpPr>
          <p:nvPr/>
        </p:nvSpPr>
        <p:spPr bwMode="auto">
          <a:xfrm>
            <a:off x="1143000" y="260350"/>
            <a:ext cx="7239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solidFill>
                  <a:srgbClr val="000000"/>
                </a:solidFill>
                <a:latin typeface="Cambria" panose="02040503050406030204" pitchFamily="18" charset="0"/>
              </a:rPr>
              <a:t>CS5: an overview</a:t>
            </a:r>
            <a:endParaRPr lang="en-US" altLang="en-US" sz="4200" dirty="0">
              <a:solidFill>
                <a:srgbClr val="000000"/>
              </a:solidFill>
              <a:latin typeface="Cambria" panose="02040503050406030204" pitchFamily="18" charset="0"/>
            </a:endParaRPr>
          </a:p>
        </p:txBody>
      </p:sp>
      <p:sp>
        <p:nvSpPr>
          <p:cNvPr id="3103" name="Rounded Rectangle 65"/>
          <p:cNvSpPr>
            <a:spLocks noChangeArrowheads="1"/>
          </p:cNvSpPr>
          <p:nvPr/>
        </p:nvSpPr>
        <p:spPr bwMode="auto">
          <a:xfrm>
            <a:off x="2286000" y="1143000"/>
            <a:ext cx="6381750" cy="1143000"/>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04" name="TextBox 58"/>
          <p:cNvSpPr txBox="1">
            <a:spLocks noChangeArrowheads="1"/>
          </p:cNvSpPr>
          <p:nvPr/>
        </p:nvSpPr>
        <p:spPr bwMode="auto">
          <a:xfrm>
            <a:off x="2727325" y="1298575"/>
            <a:ext cx="3508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i="1">
                <a:solidFill>
                  <a:srgbClr val="008000"/>
                </a:solidFill>
                <a:latin typeface="Calibri" pitchFamily="34" charset="0"/>
              </a:rPr>
              <a:t>Final Projects</a:t>
            </a:r>
          </a:p>
        </p:txBody>
      </p:sp>
      <p:sp>
        <p:nvSpPr>
          <p:cNvPr id="3105" name="Rounded Rectangle 48"/>
          <p:cNvSpPr>
            <a:spLocks noChangeArrowheads="1"/>
          </p:cNvSpPr>
          <p:nvPr/>
        </p:nvSpPr>
        <p:spPr bwMode="auto">
          <a:xfrm>
            <a:off x="2362200" y="1206500"/>
            <a:ext cx="6176963" cy="1008063"/>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106" name="TextBox 1"/>
          <p:cNvSpPr txBox="1">
            <a:spLocks noChangeArrowheads="1"/>
          </p:cNvSpPr>
          <p:nvPr/>
        </p:nvSpPr>
        <p:spPr bwMode="auto">
          <a:xfrm>
            <a:off x="6324600" y="1263650"/>
            <a:ext cx="80823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ts val="1400"/>
              </a:lnSpc>
            </a:pPr>
            <a:r>
              <a:rPr lang="en-US" altLang="en-US" sz="1500" dirty="0" err="1">
                <a:solidFill>
                  <a:srgbClr val="06A606"/>
                </a:solidFill>
                <a:latin typeface="Cambria" pitchFamily="18" charset="0"/>
              </a:rPr>
              <a:t>Picobot</a:t>
            </a:r>
            <a:endParaRPr lang="en-US" altLang="en-US" sz="1500" dirty="0">
              <a:solidFill>
                <a:srgbClr val="06A606"/>
              </a:solidFill>
              <a:latin typeface="Cambria" pitchFamily="18" charset="0"/>
            </a:endParaRPr>
          </a:p>
          <a:p>
            <a:pPr>
              <a:lnSpc>
                <a:spcPts val="1400"/>
              </a:lnSpc>
            </a:pPr>
            <a:r>
              <a:rPr lang="en-US" altLang="en-US" sz="1500" dirty="0" err="1">
                <a:solidFill>
                  <a:srgbClr val="06A606"/>
                </a:solidFill>
                <a:latin typeface="Cambria" pitchFamily="18" charset="0"/>
              </a:rPr>
              <a:t>vPool</a:t>
            </a:r>
            <a:endParaRPr lang="en-US" altLang="en-US" sz="1500" dirty="0">
              <a:solidFill>
                <a:srgbClr val="06A606"/>
              </a:solidFill>
              <a:latin typeface="Cambria" pitchFamily="18" charset="0"/>
            </a:endParaRPr>
          </a:p>
          <a:p>
            <a:pPr>
              <a:lnSpc>
                <a:spcPts val="1400"/>
              </a:lnSpc>
            </a:pPr>
            <a:r>
              <a:rPr lang="en-US" altLang="en-US" sz="1500" dirty="0" err="1" smtClean="0">
                <a:solidFill>
                  <a:srgbClr val="06A606"/>
                </a:solidFill>
                <a:latin typeface="Cambria" pitchFamily="18" charset="0"/>
              </a:rPr>
              <a:t>TextID</a:t>
            </a:r>
            <a:endParaRPr lang="en-US" altLang="en-US" sz="1500" dirty="0">
              <a:solidFill>
                <a:srgbClr val="06A606"/>
              </a:solidFill>
              <a:latin typeface="Cambria" pitchFamily="18" charset="0"/>
            </a:endParaRPr>
          </a:p>
        </p:txBody>
      </p:sp>
      <p:sp>
        <p:nvSpPr>
          <p:cNvPr id="3107" name="Rectangle 61"/>
          <p:cNvSpPr>
            <a:spLocks noChangeArrowheads="1"/>
          </p:cNvSpPr>
          <p:nvPr/>
        </p:nvSpPr>
        <p:spPr bwMode="auto">
          <a:xfrm>
            <a:off x="7580313" y="976313"/>
            <a:ext cx="1471612"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i="1" dirty="0">
                <a:solidFill>
                  <a:srgbClr val="008000"/>
                </a:solidFill>
                <a:latin typeface="Calibri" pitchFamily="34" charset="0"/>
              </a:rPr>
              <a:t>CS Practice</a:t>
            </a:r>
            <a:endParaRPr lang="en-US" altLang="en-US" sz="2100" i="1" dirty="0">
              <a:solidFill>
                <a:srgbClr val="008000"/>
              </a:solidFill>
            </a:endParaRPr>
          </a:p>
        </p:txBody>
      </p:sp>
      <p:sp>
        <p:nvSpPr>
          <p:cNvPr id="2" name="Rectangle 1"/>
          <p:cNvSpPr/>
          <p:nvPr/>
        </p:nvSpPr>
        <p:spPr>
          <a:xfrm>
            <a:off x="4762501" y="5181600"/>
            <a:ext cx="3941782" cy="230832"/>
          </a:xfrm>
          <a:prstGeom prst="rect">
            <a:avLst/>
          </a:prstGeom>
        </p:spPr>
        <p:txBody>
          <a:bodyPr wrap="square">
            <a:spAutoFit/>
          </a:bodyPr>
          <a:lstStyle/>
          <a:p>
            <a:pPr algn="ctr"/>
            <a:r>
              <a:rPr lang="en-US" sz="900" dirty="0" smtClean="0">
                <a:latin typeface="Calibri" panose="020F0502020204030204" pitchFamily="34" charset="0"/>
              </a:rPr>
              <a:t>gizmodo.com/heres-how-to-win-every-time-at-connect-four-1474572099</a:t>
            </a:r>
            <a:endParaRPr lang="en-US" sz="900" dirty="0">
              <a:latin typeface="Calibri" panose="020F0502020204030204" pitchFamily="34" charset="0"/>
            </a:endParaRPr>
          </a:p>
        </p:txBody>
      </p:sp>
      <p:pic>
        <p:nvPicPr>
          <p:cNvPr id="25497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109" t="35236" r="9733" b="2488"/>
          <a:stretch/>
        </p:blipFill>
        <p:spPr bwMode="auto">
          <a:xfrm>
            <a:off x="4953000" y="2500963"/>
            <a:ext cx="3517500" cy="2656573"/>
          </a:xfrm>
          <a:prstGeom prst="rect">
            <a:avLst/>
          </a:prstGeom>
          <a:noFill/>
          <a:ln w="38100" cap="flat" cmpd="sng">
            <a:solidFill>
              <a:srgbClr val="CCFFCC"/>
            </a:solidFill>
            <a:prstDash val="solid"/>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1066800" y="5181600"/>
            <a:ext cx="2889439" cy="230832"/>
          </a:xfrm>
          <a:prstGeom prst="rect">
            <a:avLst/>
          </a:prstGeom>
        </p:spPr>
        <p:txBody>
          <a:bodyPr wrap="square">
            <a:spAutoFit/>
          </a:bodyPr>
          <a:lstStyle/>
          <a:p>
            <a:pPr algn="ctr"/>
            <a:r>
              <a:rPr lang="en-US" sz="900" dirty="0" smtClean="0">
                <a:latin typeface="Calibri" panose="020F0502020204030204" pitchFamily="34" charset="0"/>
              </a:rPr>
              <a:t>www.amazon.com/b?ie=UTF8&amp;node=8037720011</a:t>
            </a:r>
            <a:endParaRPr lang="en-US" sz="900" dirty="0">
              <a:latin typeface="Calibri" panose="020F0502020204030204" pitchFamily="34" charset="0"/>
            </a:endParaRPr>
          </a:p>
        </p:txBody>
      </p:sp>
      <p:pic>
        <p:nvPicPr>
          <p:cNvPr id="25497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7773" t="28529" r="8737" b="5703"/>
          <a:stretch/>
        </p:blipFill>
        <p:spPr bwMode="auto">
          <a:xfrm>
            <a:off x="910848" y="2456764"/>
            <a:ext cx="3374017" cy="2724836"/>
          </a:xfrm>
          <a:prstGeom prst="rect">
            <a:avLst/>
          </a:prstGeom>
          <a:noFill/>
          <a:ln w="38100" cap="flat" cmpd="sng">
            <a:solidFill>
              <a:srgbClr val="CCFFCC"/>
            </a:solidFill>
            <a:prstDash val="solid"/>
            <a:miter lim="800000"/>
            <a:headEnd/>
            <a:tailEnd/>
          </a:ln>
          <a:extLst>
            <a:ext uri="{909E8E84-426E-40dd-AFC4-6F175D3DCCD1}">
              <a14:hiddenFill xmlns:a14="http://schemas.microsoft.com/office/drawing/2010/main">
                <a:solidFill>
                  <a:schemeClr val="accent1"/>
                </a:solidFill>
              </a14:hiddenFill>
            </a:ext>
          </a:extLst>
        </p:spPr>
      </p:pic>
      <p:sp>
        <p:nvSpPr>
          <p:cNvPr id="59" name="Rectangle 61"/>
          <p:cNvSpPr>
            <a:spLocks noChangeArrowheads="1"/>
          </p:cNvSpPr>
          <p:nvPr/>
        </p:nvSpPr>
        <p:spPr bwMode="auto">
          <a:xfrm>
            <a:off x="3239483" y="2556302"/>
            <a:ext cx="1433512" cy="415498"/>
          </a:xfrm>
          <a:prstGeom prst="rect">
            <a:avLst/>
          </a:prstGeom>
          <a:solidFill>
            <a:schemeClr val="bg1"/>
          </a:solidFill>
          <a:ln>
            <a:noFill/>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2100" i="1" dirty="0">
                <a:solidFill>
                  <a:srgbClr val="008000"/>
                </a:solidFill>
                <a:latin typeface="Calibri" pitchFamily="34" charset="0"/>
              </a:rPr>
              <a:t>CS </a:t>
            </a:r>
            <a:r>
              <a:rPr lang="en-US" altLang="en-US" sz="2100" i="1" dirty="0" smtClean="0">
                <a:solidFill>
                  <a:srgbClr val="008000"/>
                </a:solidFill>
                <a:latin typeface="Calibri" pitchFamily="34" charset="0"/>
              </a:rPr>
              <a:t>stuff!</a:t>
            </a:r>
            <a:endParaRPr lang="en-US" altLang="en-US" sz="2100" i="1" dirty="0">
              <a:solidFill>
                <a:srgbClr val="008000"/>
              </a:solidFill>
            </a:endParaRPr>
          </a:p>
        </p:txBody>
      </p:sp>
    </p:spTree>
    <p:extLst>
      <p:ext uri="{BB962C8B-B14F-4D97-AF65-F5344CB8AC3E}">
        <p14:creationId xmlns:p14="http://schemas.microsoft.com/office/powerpoint/2010/main" val="34240100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026"/>
          <p:cNvGrpSpPr>
            <a:grpSpLocks/>
          </p:cNvGrpSpPr>
          <p:nvPr/>
        </p:nvGrpSpPr>
        <p:grpSpPr bwMode="auto">
          <a:xfrm>
            <a:off x="457200" y="1143000"/>
            <a:ext cx="8218488" cy="180975"/>
            <a:chOff x="295" y="1311"/>
            <a:chExt cx="5177" cy="114"/>
          </a:xfrm>
        </p:grpSpPr>
        <p:sp>
          <p:nvSpPr>
            <p:cNvPr id="48150"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8151"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48131" name="Text Box 1029"/>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Another FSM ?</a:t>
            </a:r>
          </a:p>
        </p:txBody>
      </p:sp>
      <p:sp>
        <p:nvSpPr>
          <p:cNvPr id="48132" name="Text Box 1031"/>
          <p:cNvSpPr txBox="1">
            <a:spLocks noChangeArrowheads="1"/>
          </p:cNvSpPr>
          <p:nvPr/>
        </p:nvSpPr>
        <p:spPr bwMode="auto">
          <a:xfrm>
            <a:off x="369888" y="1568450"/>
            <a:ext cx="2720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t>What FSM accepts inputs that are </a:t>
            </a:r>
            <a:r>
              <a:rPr lang="en-US" altLang="en-US" sz="1800" b="1" i="1"/>
              <a:t>palindromes </a:t>
            </a:r>
            <a:r>
              <a:rPr lang="en-US" altLang="en-US" sz="1800"/>
              <a:t>?</a:t>
            </a:r>
          </a:p>
        </p:txBody>
      </p:sp>
      <p:sp>
        <p:nvSpPr>
          <p:cNvPr id="48133" name="Text Box 1032"/>
          <p:cNvSpPr txBox="1">
            <a:spLocks noChangeArrowheads="1"/>
          </p:cNvSpPr>
          <p:nvPr/>
        </p:nvSpPr>
        <p:spPr bwMode="auto">
          <a:xfrm>
            <a:off x="6113463" y="6313488"/>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400">
                <a:solidFill>
                  <a:srgbClr val="008000"/>
                </a:solidFill>
                <a:latin typeface="Comic Sans MS" pitchFamily="66" charset="0"/>
              </a:rPr>
              <a:t>Computers &gt; FSMs ?</a:t>
            </a:r>
          </a:p>
        </p:txBody>
      </p:sp>
      <p:grpSp>
        <p:nvGrpSpPr>
          <p:cNvPr id="48134" name="Group 1033"/>
          <p:cNvGrpSpPr>
            <a:grpSpLocks/>
          </p:cNvGrpSpPr>
          <p:nvPr/>
        </p:nvGrpSpPr>
        <p:grpSpPr bwMode="auto">
          <a:xfrm>
            <a:off x="252413" y="6073775"/>
            <a:ext cx="457200" cy="609600"/>
            <a:chOff x="2928" y="1051"/>
            <a:chExt cx="840" cy="957"/>
          </a:xfrm>
        </p:grpSpPr>
        <p:sp>
          <p:nvSpPr>
            <p:cNvPr id="48137" name="Freeform 1034"/>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8138" name="Oval 103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8139" name="Oval 103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8140" name="Oval 103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8141" name="Oval 103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8142" name="Oval 103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8143" name="Oval 104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8144" name="Oval 104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8145" name="AutoShape 104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8146" name="Freeform 104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8147" name="Freeform 104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8148" name="Freeform 104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8149" name="Freeform 104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8135" name="Text Box 1047"/>
          <p:cNvSpPr txBox="1">
            <a:spLocks noChangeArrowheads="1"/>
          </p:cNvSpPr>
          <p:nvPr/>
        </p:nvSpPr>
        <p:spPr bwMode="auto">
          <a:xfrm>
            <a:off x="758825" y="6181725"/>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200" b="1">
                <a:solidFill>
                  <a:srgbClr val="008000"/>
                </a:solidFill>
                <a:latin typeface="Comic Sans MS" pitchFamily="66" charset="0"/>
              </a:rPr>
              <a:t>Yottabytes are a LOTTA bytes!</a:t>
            </a:r>
          </a:p>
        </p:txBody>
      </p:sp>
      <p:pic>
        <p:nvPicPr>
          <p:cNvPr id="48136" name="Picture 1048"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7550" y="5780088"/>
            <a:ext cx="72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ounded Rectangle 47"/>
          <p:cNvSpPr>
            <a:spLocks noChangeArrowheads="1"/>
          </p:cNvSpPr>
          <p:nvPr/>
        </p:nvSpPr>
        <p:spPr bwMode="auto">
          <a:xfrm>
            <a:off x="6777038" y="4276725"/>
            <a:ext cx="2192337" cy="1027113"/>
          </a:xfrm>
          <a:prstGeom prst="roundRect">
            <a:avLst>
              <a:gd name="adj" fmla="val 16667"/>
            </a:avLst>
          </a:prstGeom>
          <a:solidFill>
            <a:srgbClr val="FFCCCC"/>
          </a:solidFill>
          <a:ln w="19050">
            <a:solidFill>
              <a:srgbClr val="FF0000"/>
            </a:solidFill>
            <a:round/>
            <a:headEnd/>
            <a:tailEnd/>
          </a:ln>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099" name="Rounded Rectangle 65"/>
          <p:cNvSpPr>
            <a:spLocks noChangeArrowheads="1"/>
          </p:cNvSpPr>
          <p:nvPr/>
        </p:nvSpPr>
        <p:spPr bwMode="auto">
          <a:xfrm>
            <a:off x="1371600" y="5562600"/>
            <a:ext cx="7543800" cy="1143000"/>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nvGrpSpPr>
          <p:cNvPr id="4100" name="Group 9"/>
          <p:cNvGrpSpPr>
            <a:grpSpLocks/>
          </p:cNvGrpSpPr>
          <p:nvPr/>
        </p:nvGrpSpPr>
        <p:grpSpPr bwMode="auto">
          <a:xfrm>
            <a:off x="349250" y="381000"/>
            <a:ext cx="444500" cy="488950"/>
            <a:chOff x="2928" y="1051"/>
            <a:chExt cx="840" cy="957"/>
          </a:xfrm>
        </p:grpSpPr>
        <p:sp>
          <p:nvSpPr>
            <p:cNvPr id="4137" name="Freeform 10"/>
            <p:cNvSpPr>
              <a:spLocks/>
            </p:cNvSpPr>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4138"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4139"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4140"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4141"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4142"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4143"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4144"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4145"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4146"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4147"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4148"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4149"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4101" name="Text Box 42"/>
          <p:cNvSpPr txBox="1">
            <a:spLocks noChangeArrowheads="1"/>
          </p:cNvSpPr>
          <p:nvPr/>
        </p:nvSpPr>
        <p:spPr bwMode="auto">
          <a:xfrm>
            <a:off x="228600" y="1524000"/>
            <a:ext cx="2124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08000"/>
                </a:solidFill>
                <a:latin typeface="Comic Sans MS" pitchFamily="66" charset="0"/>
              </a:rPr>
              <a:t>The view from here…</a:t>
            </a:r>
          </a:p>
        </p:txBody>
      </p:sp>
      <p:cxnSp>
        <p:nvCxnSpPr>
          <p:cNvPr id="4102" name="Elbow Connector 49"/>
          <p:cNvCxnSpPr>
            <a:cxnSpLocks noChangeShapeType="1"/>
          </p:cNvCxnSpPr>
          <p:nvPr/>
        </p:nvCxnSpPr>
        <p:spPr bwMode="auto">
          <a:xfrm rot="10800000" flipV="1">
            <a:off x="3581400" y="3138488"/>
            <a:ext cx="1695450" cy="415925"/>
          </a:xfrm>
          <a:prstGeom prst="bentConnector3">
            <a:avLst>
              <a:gd name="adj1" fmla="val 45667"/>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4103" name="TextBox 58"/>
          <p:cNvSpPr txBox="1">
            <a:spLocks noChangeArrowheads="1"/>
          </p:cNvSpPr>
          <p:nvPr/>
        </p:nvSpPr>
        <p:spPr bwMode="auto">
          <a:xfrm>
            <a:off x="1600200" y="5664200"/>
            <a:ext cx="4144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i="1">
                <a:solidFill>
                  <a:srgbClr val="008000"/>
                </a:solidFill>
                <a:latin typeface="Calibri" pitchFamily="34" charset="0"/>
              </a:rPr>
              <a:t>CS Foundations</a:t>
            </a:r>
          </a:p>
        </p:txBody>
      </p:sp>
      <p:sp>
        <p:nvSpPr>
          <p:cNvPr id="4104" name="Rectangle 42"/>
          <p:cNvSpPr>
            <a:spLocks noChangeArrowheads="1"/>
          </p:cNvSpPr>
          <p:nvPr/>
        </p:nvSpPr>
        <p:spPr bwMode="auto">
          <a:xfrm>
            <a:off x="6945313" y="2805113"/>
            <a:ext cx="183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robots and computer vision</a:t>
            </a:r>
            <a:endParaRPr lang="en-US" altLang="en-US">
              <a:latin typeface="Calibri" pitchFamily="34" charset="0"/>
            </a:endParaRPr>
          </a:p>
        </p:txBody>
      </p:sp>
      <p:sp>
        <p:nvSpPr>
          <p:cNvPr id="4105" name="Rectangle 43"/>
          <p:cNvSpPr>
            <a:spLocks noChangeArrowheads="1"/>
          </p:cNvSpPr>
          <p:nvPr/>
        </p:nvSpPr>
        <p:spPr bwMode="auto">
          <a:xfrm>
            <a:off x="4933950" y="2989263"/>
            <a:ext cx="1566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search and the web</a:t>
            </a:r>
            <a:endParaRPr lang="en-US" altLang="en-US">
              <a:latin typeface="Calibri" pitchFamily="34" charset="0"/>
            </a:endParaRPr>
          </a:p>
        </p:txBody>
      </p:sp>
      <p:sp>
        <p:nvSpPr>
          <p:cNvPr id="4106" name="Rectangle 45"/>
          <p:cNvSpPr>
            <a:spLocks noChangeArrowheads="1"/>
          </p:cNvSpPr>
          <p:nvPr/>
        </p:nvSpPr>
        <p:spPr bwMode="auto">
          <a:xfrm>
            <a:off x="4481513" y="4392613"/>
            <a:ext cx="2290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circuits and memory</a:t>
            </a:r>
            <a:endParaRPr lang="en-US" altLang="en-US"/>
          </a:p>
        </p:txBody>
      </p:sp>
      <p:sp>
        <p:nvSpPr>
          <p:cNvPr id="4107" name="Rectangle 46"/>
          <p:cNvSpPr>
            <a:spLocks noChangeArrowheads="1"/>
          </p:cNvSpPr>
          <p:nvPr/>
        </p:nvSpPr>
        <p:spPr bwMode="auto">
          <a:xfrm>
            <a:off x="6843713" y="4392613"/>
            <a:ext cx="2071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FF0000"/>
                </a:solidFill>
                <a:latin typeface="Comic Sans MS" pitchFamily="66" charset="0"/>
              </a:rPr>
              <a:t>data: classes and objects</a:t>
            </a:r>
            <a:endParaRPr lang="en-US" altLang="en-US">
              <a:solidFill>
                <a:srgbClr val="FF0000"/>
              </a:solidFill>
            </a:endParaRPr>
          </a:p>
        </p:txBody>
      </p:sp>
      <p:sp>
        <p:nvSpPr>
          <p:cNvPr id="4108" name="Rectangle 48"/>
          <p:cNvSpPr>
            <a:spLocks noChangeArrowheads="1"/>
          </p:cNvSpPr>
          <p:nvPr/>
        </p:nvSpPr>
        <p:spPr bwMode="auto">
          <a:xfrm>
            <a:off x="2924175" y="2805113"/>
            <a:ext cx="1566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graphics media games ...</a:t>
            </a:r>
            <a:endParaRPr lang="en-US" altLang="en-US">
              <a:latin typeface="Calibri" pitchFamily="34" charset="0"/>
            </a:endParaRPr>
          </a:p>
        </p:txBody>
      </p:sp>
      <p:sp>
        <p:nvSpPr>
          <p:cNvPr id="4109" name="Text Box 42"/>
          <p:cNvSpPr txBox="1">
            <a:spLocks noChangeArrowheads="1"/>
          </p:cNvSpPr>
          <p:nvPr/>
        </p:nvSpPr>
        <p:spPr bwMode="auto">
          <a:xfrm>
            <a:off x="182563" y="5754688"/>
            <a:ext cx="1611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08000"/>
                </a:solidFill>
                <a:latin typeface="Comic Sans MS" pitchFamily="66" charset="0"/>
              </a:rPr>
              <a:t>is over here:</a:t>
            </a:r>
          </a:p>
        </p:txBody>
      </p:sp>
      <p:grpSp>
        <p:nvGrpSpPr>
          <p:cNvPr id="4110" name="Group 39"/>
          <p:cNvGrpSpPr>
            <a:grpSpLocks/>
          </p:cNvGrpSpPr>
          <p:nvPr/>
        </p:nvGrpSpPr>
        <p:grpSpPr bwMode="auto">
          <a:xfrm>
            <a:off x="823913" y="4387850"/>
            <a:ext cx="3429000" cy="842963"/>
            <a:chOff x="304800" y="4267200"/>
            <a:chExt cx="3429000" cy="842963"/>
          </a:xfrm>
        </p:grpSpPr>
        <p:sp>
          <p:nvSpPr>
            <p:cNvPr id="4132" name="Rectangle 44"/>
            <p:cNvSpPr>
              <a:spLocks noChangeArrowheads="1"/>
            </p:cNvSpPr>
            <p:nvPr/>
          </p:nvSpPr>
          <p:spPr bwMode="auto">
            <a:xfrm>
              <a:off x="1219200" y="4648200"/>
              <a:ext cx="1833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functions</a:t>
              </a:r>
              <a:endParaRPr lang="en-US" altLang="en-US"/>
            </a:p>
          </p:txBody>
        </p:sp>
        <p:sp>
          <p:nvSpPr>
            <p:cNvPr id="4133" name="Rectangle 47"/>
            <p:cNvSpPr>
              <a:spLocks noChangeArrowheads="1"/>
            </p:cNvSpPr>
            <p:nvPr/>
          </p:nvSpPr>
          <p:spPr bwMode="auto">
            <a:xfrm>
              <a:off x="2895600" y="4267200"/>
              <a:ext cx="838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loops</a:t>
              </a:r>
              <a:endParaRPr lang="en-US" altLang="en-US" sz="1500"/>
            </a:p>
          </p:txBody>
        </p:sp>
        <p:sp>
          <p:nvSpPr>
            <p:cNvPr id="4134" name="Rectangle 50"/>
            <p:cNvSpPr>
              <a:spLocks noChangeArrowheads="1"/>
            </p:cNvSpPr>
            <p:nvPr/>
          </p:nvSpPr>
          <p:spPr bwMode="auto">
            <a:xfrm>
              <a:off x="1600200" y="4267200"/>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variables</a:t>
              </a:r>
              <a:endParaRPr lang="en-US" altLang="en-US" sz="1500"/>
            </a:p>
          </p:txBody>
        </p:sp>
        <p:sp>
          <p:nvSpPr>
            <p:cNvPr id="4135" name="Rectangle 51"/>
            <p:cNvSpPr>
              <a:spLocks noChangeArrowheads="1"/>
            </p:cNvSpPr>
            <p:nvPr/>
          </p:nvSpPr>
          <p:spPr bwMode="auto">
            <a:xfrm>
              <a:off x="304800" y="4267200"/>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recursion</a:t>
              </a:r>
              <a:endParaRPr lang="en-US" altLang="en-US" sz="1500"/>
            </a:p>
          </p:txBody>
        </p:sp>
        <p:cxnSp>
          <p:nvCxnSpPr>
            <p:cNvPr id="4136" name="Straight Connector 37"/>
            <p:cNvCxnSpPr>
              <a:cxnSpLocks noChangeShapeType="1"/>
            </p:cNvCxnSpPr>
            <p:nvPr/>
          </p:nvCxnSpPr>
          <p:spPr bwMode="auto">
            <a:xfrm>
              <a:off x="381000" y="4648200"/>
              <a:ext cx="332389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4111" name="Rectangle 43"/>
          <p:cNvSpPr>
            <a:spLocks noChangeArrowheads="1"/>
          </p:cNvSpPr>
          <p:nvPr/>
        </p:nvSpPr>
        <p:spPr bwMode="auto">
          <a:xfrm>
            <a:off x="914400" y="2805113"/>
            <a:ext cx="1566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biological analysis + algorithms</a:t>
            </a:r>
            <a:endParaRPr lang="en-US" altLang="en-US">
              <a:latin typeface="Calibri" pitchFamily="34" charset="0"/>
            </a:endParaRPr>
          </a:p>
        </p:txBody>
      </p:sp>
      <p:sp>
        <p:nvSpPr>
          <p:cNvPr id="4112" name="Rounded Rectangle 41"/>
          <p:cNvSpPr>
            <a:spLocks noChangeArrowheads="1"/>
          </p:cNvSpPr>
          <p:nvPr/>
        </p:nvSpPr>
        <p:spPr bwMode="auto">
          <a:xfrm>
            <a:off x="841375" y="2673350"/>
            <a:ext cx="1689100"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113" name="Rounded Rectangle 42"/>
          <p:cNvSpPr>
            <a:spLocks noChangeArrowheads="1"/>
          </p:cNvSpPr>
          <p:nvPr/>
        </p:nvSpPr>
        <p:spPr bwMode="auto">
          <a:xfrm>
            <a:off x="2895600" y="2716213"/>
            <a:ext cx="1690688"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114" name="Rounded Rectangle 43"/>
          <p:cNvSpPr>
            <a:spLocks noChangeArrowheads="1"/>
          </p:cNvSpPr>
          <p:nvPr/>
        </p:nvSpPr>
        <p:spPr bwMode="auto">
          <a:xfrm>
            <a:off x="4876800" y="2716213"/>
            <a:ext cx="1690688"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115" name="Rounded Rectangle 44"/>
          <p:cNvSpPr>
            <a:spLocks noChangeArrowheads="1"/>
          </p:cNvSpPr>
          <p:nvPr/>
        </p:nvSpPr>
        <p:spPr bwMode="auto">
          <a:xfrm>
            <a:off x="6978650" y="2716213"/>
            <a:ext cx="1689100"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116" name="Rounded Rectangle 45"/>
          <p:cNvSpPr>
            <a:spLocks noChangeArrowheads="1"/>
          </p:cNvSpPr>
          <p:nvPr/>
        </p:nvSpPr>
        <p:spPr bwMode="auto">
          <a:xfrm>
            <a:off x="649288" y="4284663"/>
            <a:ext cx="3835400" cy="1025525"/>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117" name="Rounded Rectangle 46"/>
          <p:cNvSpPr>
            <a:spLocks noChangeArrowheads="1"/>
          </p:cNvSpPr>
          <p:nvPr/>
        </p:nvSpPr>
        <p:spPr bwMode="auto">
          <a:xfrm>
            <a:off x="4662488" y="4281488"/>
            <a:ext cx="1924050" cy="10287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118" name="Rounded Rectangle 48"/>
          <p:cNvSpPr>
            <a:spLocks noChangeArrowheads="1"/>
          </p:cNvSpPr>
          <p:nvPr/>
        </p:nvSpPr>
        <p:spPr bwMode="auto">
          <a:xfrm>
            <a:off x="1447800" y="5621338"/>
            <a:ext cx="7091363" cy="1008062"/>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4119" name="Straight Arrow Connector 50"/>
          <p:cNvCxnSpPr>
            <a:cxnSpLocks noChangeShapeType="1"/>
          </p:cNvCxnSpPr>
          <p:nvPr/>
        </p:nvCxnSpPr>
        <p:spPr bwMode="auto">
          <a:xfrm rot="16200000" flipH="1">
            <a:off x="-1265238" y="4068763"/>
            <a:ext cx="3344863" cy="7938"/>
          </a:xfrm>
          <a:prstGeom prst="straightConnector1">
            <a:avLst/>
          </a:prstGeom>
          <a:noFill/>
          <a:ln w="254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4120" name="Rectangle 55"/>
          <p:cNvSpPr>
            <a:spLocks noChangeArrowheads="1"/>
          </p:cNvSpPr>
          <p:nvPr/>
        </p:nvSpPr>
        <p:spPr bwMode="auto">
          <a:xfrm>
            <a:off x="23813" y="884238"/>
            <a:ext cx="107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900">
                <a:solidFill>
                  <a:srgbClr val="008000"/>
                </a:solidFill>
              </a:rPr>
              <a:t>I've got </a:t>
            </a:r>
            <a:r>
              <a:rPr lang="en-US" altLang="en-US" sz="900" i="1">
                <a:solidFill>
                  <a:srgbClr val="008000"/>
                </a:solidFill>
              </a:rPr>
              <a:t>all </a:t>
            </a:r>
            <a:r>
              <a:rPr lang="en-US" altLang="en-US" sz="900">
                <a:solidFill>
                  <a:srgbClr val="008000"/>
                </a:solidFill>
              </a:rPr>
              <a:t>my eyes on this view!</a:t>
            </a:r>
            <a:endParaRPr lang="en-US" altLang="en-US" sz="900"/>
          </a:p>
        </p:txBody>
      </p:sp>
      <p:sp>
        <p:nvSpPr>
          <p:cNvPr id="4121" name="Rectangle 57"/>
          <p:cNvSpPr>
            <a:spLocks noChangeArrowheads="1"/>
          </p:cNvSpPr>
          <p:nvPr/>
        </p:nvSpPr>
        <p:spPr bwMode="auto">
          <a:xfrm>
            <a:off x="5732463" y="5767388"/>
            <a:ext cx="2547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solidFill>
                  <a:srgbClr val="008000"/>
                </a:solidFill>
                <a:latin typeface="Calibri" pitchFamily="34" charset="0"/>
              </a:rPr>
              <a:t>What </a:t>
            </a:r>
            <a:r>
              <a:rPr lang="en-US" altLang="en-US" sz="1800" b="1" i="1">
                <a:solidFill>
                  <a:srgbClr val="008000"/>
                </a:solidFill>
                <a:latin typeface="Calibri" pitchFamily="34" charset="0"/>
              </a:rPr>
              <a:t>can </a:t>
            </a:r>
            <a:r>
              <a:rPr lang="en-US" altLang="en-US" sz="1800">
                <a:solidFill>
                  <a:srgbClr val="008000"/>
                </a:solidFill>
                <a:latin typeface="Calibri" pitchFamily="34" charset="0"/>
              </a:rPr>
              <a:t>be computed...</a:t>
            </a:r>
          </a:p>
        </p:txBody>
      </p:sp>
      <p:sp>
        <p:nvSpPr>
          <p:cNvPr id="4122" name="Rectangle 58"/>
          <p:cNvSpPr>
            <a:spLocks noChangeArrowheads="1"/>
          </p:cNvSpPr>
          <p:nvPr/>
        </p:nvSpPr>
        <p:spPr bwMode="auto">
          <a:xfrm>
            <a:off x="5854700" y="6089650"/>
            <a:ext cx="230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solidFill>
                  <a:srgbClr val="008000"/>
                </a:solidFill>
                <a:latin typeface="Calibri" pitchFamily="34" charset="0"/>
              </a:rPr>
              <a:t>... and how efficiently?</a:t>
            </a:r>
            <a:endParaRPr lang="en-US" altLang="en-US" sz="1800">
              <a:solidFill>
                <a:srgbClr val="008000"/>
              </a:solidFill>
            </a:endParaRPr>
          </a:p>
        </p:txBody>
      </p:sp>
      <p:sp>
        <p:nvSpPr>
          <p:cNvPr id="4123" name="Rectangle 59"/>
          <p:cNvSpPr>
            <a:spLocks noChangeArrowheads="1"/>
          </p:cNvSpPr>
          <p:nvPr/>
        </p:nvSpPr>
        <p:spPr bwMode="auto">
          <a:xfrm>
            <a:off x="3724275" y="2438400"/>
            <a:ext cx="21431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000AF9"/>
                </a:solidFill>
                <a:latin typeface="Calibri" pitchFamily="34" charset="0"/>
              </a:rPr>
              <a:t>CS Applications</a:t>
            </a:r>
            <a:endParaRPr lang="en-US" altLang="en-US" b="1"/>
          </a:p>
        </p:txBody>
      </p:sp>
      <p:sp>
        <p:nvSpPr>
          <p:cNvPr id="4124" name="Rectangle 60"/>
          <p:cNvSpPr>
            <a:spLocks noChangeArrowheads="1"/>
          </p:cNvSpPr>
          <p:nvPr/>
        </p:nvSpPr>
        <p:spPr bwMode="auto">
          <a:xfrm>
            <a:off x="4164013" y="5024438"/>
            <a:ext cx="7191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Calibri" pitchFamily="34" charset="0"/>
              </a:rPr>
              <a:t>CS 5</a:t>
            </a:r>
            <a:endParaRPr lang="en-US" altLang="en-US" b="1"/>
          </a:p>
        </p:txBody>
      </p:sp>
      <p:sp>
        <p:nvSpPr>
          <p:cNvPr id="4125" name="Rectangle 61"/>
          <p:cNvSpPr>
            <a:spLocks noChangeArrowheads="1"/>
          </p:cNvSpPr>
          <p:nvPr/>
        </p:nvSpPr>
        <p:spPr bwMode="auto">
          <a:xfrm>
            <a:off x="7497763" y="5380038"/>
            <a:ext cx="15319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008000"/>
                </a:solidFill>
                <a:latin typeface="Calibri" pitchFamily="34" charset="0"/>
              </a:rPr>
              <a:t>CS </a:t>
            </a:r>
            <a:r>
              <a:rPr lang="en-US" altLang="en-US" b="1" i="1">
                <a:solidFill>
                  <a:srgbClr val="008000"/>
                </a:solidFill>
                <a:latin typeface="Calibri" pitchFamily="34" charset="0"/>
              </a:rPr>
              <a:t>Theory</a:t>
            </a:r>
            <a:endParaRPr lang="en-US" altLang="en-US" b="1" i="1">
              <a:solidFill>
                <a:srgbClr val="008000"/>
              </a:solidFill>
            </a:endParaRPr>
          </a:p>
        </p:txBody>
      </p:sp>
      <p:sp>
        <p:nvSpPr>
          <p:cNvPr id="4126" name="Text Box 24"/>
          <p:cNvSpPr txBox="1">
            <a:spLocks noChangeArrowheads="1"/>
          </p:cNvSpPr>
          <p:nvPr/>
        </p:nvSpPr>
        <p:spPr bwMode="auto">
          <a:xfrm>
            <a:off x="1143000" y="260350"/>
            <a:ext cx="7239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solidFill>
                  <a:srgbClr val="000000"/>
                </a:solidFill>
              </a:rPr>
              <a:t>A "view" of CS 5</a:t>
            </a:r>
          </a:p>
        </p:txBody>
      </p:sp>
      <p:sp>
        <p:nvSpPr>
          <p:cNvPr id="4127" name="Rounded Rectangle 65"/>
          <p:cNvSpPr>
            <a:spLocks noChangeArrowheads="1"/>
          </p:cNvSpPr>
          <p:nvPr/>
        </p:nvSpPr>
        <p:spPr bwMode="auto">
          <a:xfrm>
            <a:off x="2286000" y="1143000"/>
            <a:ext cx="6381750" cy="1143000"/>
          </a:xfrm>
          <a:prstGeom prst="roundRect">
            <a:avLst>
              <a:gd name="adj" fmla="val 16667"/>
            </a:avLst>
          </a:prstGeom>
          <a:solidFill>
            <a:srgbClr val="CCFFCC"/>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128" name="TextBox 58"/>
          <p:cNvSpPr txBox="1">
            <a:spLocks noChangeArrowheads="1"/>
          </p:cNvSpPr>
          <p:nvPr/>
        </p:nvSpPr>
        <p:spPr bwMode="auto">
          <a:xfrm>
            <a:off x="2727325" y="1298575"/>
            <a:ext cx="3508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i="1">
                <a:solidFill>
                  <a:srgbClr val="008000"/>
                </a:solidFill>
                <a:latin typeface="Calibri" pitchFamily="34" charset="0"/>
              </a:rPr>
              <a:t>Final Projects</a:t>
            </a:r>
          </a:p>
        </p:txBody>
      </p:sp>
      <p:sp>
        <p:nvSpPr>
          <p:cNvPr id="4129" name="Rounded Rectangle 48"/>
          <p:cNvSpPr>
            <a:spLocks noChangeArrowheads="1"/>
          </p:cNvSpPr>
          <p:nvPr/>
        </p:nvSpPr>
        <p:spPr bwMode="auto">
          <a:xfrm>
            <a:off x="2362200" y="1206500"/>
            <a:ext cx="6176963" cy="1008063"/>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130" name="TextBox 1"/>
          <p:cNvSpPr txBox="1">
            <a:spLocks noChangeArrowheads="1"/>
          </p:cNvSpPr>
          <p:nvPr/>
        </p:nvSpPr>
        <p:spPr bwMode="auto">
          <a:xfrm>
            <a:off x="6324600" y="1263650"/>
            <a:ext cx="10953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ts val="1400"/>
              </a:lnSpc>
            </a:pPr>
            <a:r>
              <a:rPr lang="en-US" altLang="en-US" sz="1500">
                <a:solidFill>
                  <a:srgbClr val="06A606"/>
                </a:solidFill>
                <a:latin typeface="Cambria" pitchFamily="18" charset="0"/>
              </a:rPr>
              <a:t>Picobot</a:t>
            </a:r>
          </a:p>
          <a:p>
            <a:pPr>
              <a:lnSpc>
                <a:spcPts val="1400"/>
              </a:lnSpc>
            </a:pPr>
            <a:r>
              <a:rPr lang="en-US" altLang="en-US" sz="1500">
                <a:solidFill>
                  <a:srgbClr val="06A606"/>
                </a:solidFill>
                <a:latin typeface="Cambria" pitchFamily="18" charset="0"/>
              </a:rPr>
              <a:t>vPool</a:t>
            </a:r>
          </a:p>
          <a:p>
            <a:pPr>
              <a:lnSpc>
                <a:spcPts val="1400"/>
              </a:lnSpc>
            </a:pPr>
            <a:r>
              <a:rPr lang="en-US" altLang="en-US" sz="1500">
                <a:solidFill>
                  <a:srgbClr val="06A606"/>
                </a:solidFill>
                <a:latin typeface="Cambria" pitchFamily="18" charset="0"/>
              </a:rPr>
              <a:t>TextClouds</a:t>
            </a:r>
          </a:p>
        </p:txBody>
      </p:sp>
      <p:sp>
        <p:nvSpPr>
          <p:cNvPr id="4131" name="Rectangle 61"/>
          <p:cNvSpPr>
            <a:spLocks noChangeArrowheads="1"/>
          </p:cNvSpPr>
          <p:nvPr/>
        </p:nvSpPr>
        <p:spPr bwMode="auto">
          <a:xfrm>
            <a:off x="7580313" y="976313"/>
            <a:ext cx="1471612" cy="415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i="1">
                <a:solidFill>
                  <a:srgbClr val="008000"/>
                </a:solidFill>
                <a:latin typeface="Calibri" pitchFamily="34" charset="0"/>
              </a:rPr>
              <a:t>CS Practice</a:t>
            </a:r>
            <a:endParaRPr lang="en-US" altLang="en-US" sz="2100" i="1">
              <a:solidFill>
                <a:srgbClr val="008000"/>
              </a:solidFill>
            </a:endParaRPr>
          </a:p>
        </p:txBody>
      </p:sp>
    </p:spTree>
    <p:extLst>
      <p:ext uri="{BB962C8B-B14F-4D97-AF65-F5344CB8AC3E}">
        <p14:creationId xmlns:p14="http://schemas.microsoft.com/office/powerpoint/2010/main" val="281381677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026"/>
          <p:cNvGrpSpPr>
            <a:grpSpLocks/>
          </p:cNvGrpSpPr>
          <p:nvPr/>
        </p:nvGrpSpPr>
        <p:grpSpPr bwMode="auto">
          <a:xfrm>
            <a:off x="533400" y="1143000"/>
            <a:ext cx="8218488" cy="180975"/>
            <a:chOff x="295" y="1311"/>
            <a:chExt cx="5177" cy="114"/>
          </a:xfrm>
        </p:grpSpPr>
        <p:sp>
          <p:nvSpPr>
            <p:cNvPr id="49182"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83"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49155" name="Text Box 1029"/>
          <p:cNvSpPr txBox="1">
            <a:spLocks noChangeArrowheads="1"/>
          </p:cNvSpPr>
          <p:nvPr/>
        </p:nvSpPr>
        <p:spPr bwMode="auto">
          <a:xfrm>
            <a:off x="1752600" y="609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56" name="Text Box 1030"/>
          <p:cNvSpPr txBox="1">
            <a:spLocks noChangeArrowheads="1"/>
          </p:cNvSpPr>
          <p:nvPr/>
        </p:nvSpPr>
        <p:spPr bwMode="auto">
          <a:xfrm>
            <a:off x="1285875" y="282575"/>
            <a:ext cx="6607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Computers ~ </a:t>
            </a:r>
            <a:r>
              <a:rPr lang="en-US" altLang="en-US" sz="4200" b="1" i="1"/>
              <a:t>state </a:t>
            </a:r>
            <a:r>
              <a:rPr lang="en-US" altLang="en-US" sz="4200"/>
              <a:t>machines</a:t>
            </a:r>
          </a:p>
        </p:txBody>
      </p:sp>
      <p:sp>
        <p:nvSpPr>
          <p:cNvPr id="49157" name="Text Box 1031"/>
          <p:cNvSpPr txBox="1">
            <a:spLocks noChangeArrowheads="1"/>
          </p:cNvSpPr>
          <p:nvPr/>
        </p:nvSpPr>
        <p:spPr bwMode="auto">
          <a:xfrm>
            <a:off x="3616325" y="219075"/>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0900FF"/>
                </a:solidFill>
              </a:rPr>
              <a:t>?</a:t>
            </a:r>
          </a:p>
        </p:txBody>
      </p:sp>
      <p:sp>
        <p:nvSpPr>
          <p:cNvPr id="49158" name="Rectangle 1044"/>
          <p:cNvSpPr>
            <a:spLocks noChangeArrowheads="1"/>
          </p:cNvSpPr>
          <p:nvPr/>
        </p:nvSpPr>
        <p:spPr bwMode="auto">
          <a:xfrm>
            <a:off x="5965825" y="17081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59" name="Rectangle 1045"/>
          <p:cNvSpPr>
            <a:spLocks noChangeArrowheads="1"/>
          </p:cNvSpPr>
          <p:nvPr/>
        </p:nvSpPr>
        <p:spPr bwMode="auto">
          <a:xfrm>
            <a:off x="5965825" y="19367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60" name="Rectangle 1046"/>
          <p:cNvSpPr>
            <a:spLocks noChangeArrowheads="1"/>
          </p:cNvSpPr>
          <p:nvPr/>
        </p:nvSpPr>
        <p:spPr bwMode="auto">
          <a:xfrm>
            <a:off x="5965825" y="21653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61" name="Rectangle 1047"/>
          <p:cNvSpPr>
            <a:spLocks noChangeArrowheads="1"/>
          </p:cNvSpPr>
          <p:nvPr/>
        </p:nvSpPr>
        <p:spPr bwMode="auto">
          <a:xfrm>
            <a:off x="5965825" y="23939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62" name="Rectangle 1048"/>
          <p:cNvSpPr>
            <a:spLocks noChangeArrowheads="1"/>
          </p:cNvSpPr>
          <p:nvPr/>
        </p:nvSpPr>
        <p:spPr bwMode="auto">
          <a:xfrm>
            <a:off x="5965825" y="26225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63" name="Rectangle 1049"/>
          <p:cNvSpPr>
            <a:spLocks noChangeArrowheads="1"/>
          </p:cNvSpPr>
          <p:nvPr/>
        </p:nvSpPr>
        <p:spPr bwMode="auto">
          <a:xfrm>
            <a:off x="5965825" y="28511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64" name="Rectangle 1050"/>
          <p:cNvSpPr>
            <a:spLocks noChangeArrowheads="1"/>
          </p:cNvSpPr>
          <p:nvPr/>
        </p:nvSpPr>
        <p:spPr bwMode="auto">
          <a:xfrm>
            <a:off x="5965825" y="30797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65" name="Rectangle 1051"/>
          <p:cNvSpPr>
            <a:spLocks noChangeArrowheads="1"/>
          </p:cNvSpPr>
          <p:nvPr/>
        </p:nvSpPr>
        <p:spPr bwMode="auto">
          <a:xfrm>
            <a:off x="5965825" y="33083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66" name="Rectangle 1052"/>
          <p:cNvSpPr>
            <a:spLocks noChangeArrowheads="1"/>
          </p:cNvSpPr>
          <p:nvPr/>
        </p:nvSpPr>
        <p:spPr bwMode="auto">
          <a:xfrm>
            <a:off x="5965825" y="35369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67" name="Text Box 1053"/>
          <p:cNvSpPr txBox="1">
            <a:spLocks noChangeArrowheads="1"/>
          </p:cNvSpPr>
          <p:nvPr/>
        </p:nvSpPr>
        <p:spPr bwMode="auto">
          <a:xfrm>
            <a:off x="5432425" y="3886200"/>
            <a:ext cx="224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RAM (Memory)</a:t>
            </a:r>
          </a:p>
        </p:txBody>
      </p:sp>
      <p:sp>
        <p:nvSpPr>
          <p:cNvPr id="49168" name="Rectangle 1054"/>
          <p:cNvSpPr>
            <a:spLocks noChangeArrowheads="1"/>
          </p:cNvSpPr>
          <p:nvPr/>
        </p:nvSpPr>
        <p:spPr bwMode="auto">
          <a:xfrm>
            <a:off x="6019800" y="1676400"/>
            <a:ext cx="97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01001000</a:t>
            </a:r>
            <a:endParaRPr lang="en-US" altLang="en-US">
              <a:latin typeface="Arial" pitchFamily="34" charset="0"/>
            </a:endParaRPr>
          </a:p>
        </p:txBody>
      </p:sp>
      <p:sp>
        <p:nvSpPr>
          <p:cNvPr id="49169" name="Rectangle 1055"/>
          <p:cNvSpPr>
            <a:spLocks noChangeArrowheads="1"/>
          </p:cNvSpPr>
          <p:nvPr/>
        </p:nvSpPr>
        <p:spPr bwMode="auto">
          <a:xfrm>
            <a:off x="6021388" y="1914525"/>
            <a:ext cx="97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11001000</a:t>
            </a:r>
            <a:endParaRPr lang="en-US" altLang="en-US">
              <a:latin typeface="Arial" pitchFamily="34" charset="0"/>
            </a:endParaRPr>
          </a:p>
        </p:txBody>
      </p:sp>
      <p:sp>
        <p:nvSpPr>
          <p:cNvPr id="49170" name="Rectangle 1056"/>
          <p:cNvSpPr>
            <a:spLocks noChangeArrowheads="1"/>
          </p:cNvSpPr>
          <p:nvPr/>
        </p:nvSpPr>
        <p:spPr bwMode="auto">
          <a:xfrm>
            <a:off x="2057400" y="2209800"/>
            <a:ext cx="2286000" cy="14478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49171" name="Text Box 1057"/>
          <p:cNvSpPr txBox="1">
            <a:spLocks noChangeArrowheads="1"/>
          </p:cNvSpPr>
          <p:nvPr/>
        </p:nvSpPr>
        <p:spPr bwMode="auto">
          <a:xfrm>
            <a:off x="1905000" y="3810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Arial" pitchFamily="34" charset="0"/>
              </a:rPr>
              <a:t>CPU (Processor)</a:t>
            </a:r>
          </a:p>
        </p:txBody>
      </p:sp>
      <p:sp>
        <p:nvSpPr>
          <p:cNvPr id="49172" name="Rectangle 1058"/>
          <p:cNvSpPr>
            <a:spLocks noChangeArrowheads="1"/>
          </p:cNvSpPr>
          <p:nvPr/>
        </p:nvSpPr>
        <p:spPr bwMode="auto">
          <a:xfrm>
            <a:off x="2895600" y="24384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00000000</a:t>
            </a:r>
            <a:endParaRPr lang="en-US" altLang="en-US">
              <a:latin typeface="Arial" pitchFamily="34" charset="0"/>
            </a:endParaRPr>
          </a:p>
        </p:txBody>
      </p:sp>
      <p:sp>
        <p:nvSpPr>
          <p:cNvPr id="49173" name="Rectangle 1059"/>
          <p:cNvSpPr>
            <a:spLocks noChangeArrowheads="1"/>
          </p:cNvSpPr>
          <p:nvPr/>
        </p:nvSpPr>
        <p:spPr bwMode="auto">
          <a:xfrm>
            <a:off x="2895600" y="27432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01001000</a:t>
            </a:r>
            <a:endParaRPr lang="en-US" altLang="en-US">
              <a:latin typeface="Arial" pitchFamily="34" charset="0"/>
            </a:endParaRPr>
          </a:p>
        </p:txBody>
      </p:sp>
      <p:sp>
        <p:nvSpPr>
          <p:cNvPr id="49174" name="Rectangle 1060"/>
          <p:cNvSpPr>
            <a:spLocks noChangeArrowheads="1"/>
          </p:cNvSpPr>
          <p:nvPr/>
        </p:nvSpPr>
        <p:spPr bwMode="auto">
          <a:xfrm>
            <a:off x="2895600" y="32766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75" name="Text Box 1061"/>
          <p:cNvSpPr txBox="1">
            <a:spLocks noChangeArrowheads="1"/>
          </p:cNvSpPr>
          <p:nvPr/>
        </p:nvSpPr>
        <p:spPr bwMode="auto">
          <a:xfrm>
            <a:off x="1219200" y="1752600"/>
            <a:ext cx="314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Instruction Pointer (Program Counter)</a:t>
            </a:r>
          </a:p>
        </p:txBody>
      </p:sp>
      <p:sp>
        <p:nvSpPr>
          <p:cNvPr id="49176" name="Line 1062"/>
          <p:cNvSpPr>
            <a:spLocks noChangeShapeType="1"/>
          </p:cNvSpPr>
          <p:nvPr/>
        </p:nvSpPr>
        <p:spPr bwMode="auto">
          <a:xfrm>
            <a:off x="2590800" y="19812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7" name="Line 1063"/>
          <p:cNvSpPr>
            <a:spLocks noChangeShapeType="1"/>
          </p:cNvSpPr>
          <p:nvPr/>
        </p:nvSpPr>
        <p:spPr bwMode="auto">
          <a:xfrm>
            <a:off x="1981200" y="28194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9178" name="Rectangle 1064"/>
          <p:cNvSpPr>
            <a:spLocks noChangeArrowheads="1"/>
          </p:cNvSpPr>
          <p:nvPr/>
        </p:nvSpPr>
        <p:spPr bwMode="auto">
          <a:xfrm>
            <a:off x="2819400" y="32004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49179" name="Rectangle 1065"/>
          <p:cNvSpPr>
            <a:spLocks noChangeArrowheads="1"/>
          </p:cNvSpPr>
          <p:nvPr/>
        </p:nvSpPr>
        <p:spPr bwMode="auto">
          <a:xfrm>
            <a:off x="2743200" y="31242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10010011</a:t>
            </a:r>
            <a:endParaRPr lang="en-US" altLang="en-US">
              <a:latin typeface="Arial" pitchFamily="34" charset="0"/>
            </a:endParaRPr>
          </a:p>
        </p:txBody>
      </p:sp>
      <p:sp>
        <p:nvSpPr>
          <p:cNvPr id="49180" name="Text Box 1066"/>
          <p:cNvSpPr txBox="1">
            <a:spLocks noChangeArrowheads="1"/>
          </p:cNvSpPr>
          <p:nvPr/>
        </p:nvSpPr>
        <p:spPr bwMode="auto">
          <a:xfrm>
            <a:off x="1219200" y="3073400"/>
            <a:ext cx="9350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Other </a:t>
            </a:r>
          </a:p>
          <a:p>
            <a:pPr>
              <a:spcBef>
                <a:spcPct val="0"/>
              </a:spcBef>
            </a:pPr>
            <a:r>
              <a:rPr lang="en-US" altLang="en-US" sz="1400">
                <a:latin typeface="Arial" pitchFamily="34" charset="0"/>
              </a:rPr>
              <a:t>Registers</a:t>
            </a:r>
            <a:endParaRPr lang="en-US" altLang="en-US">
              <a:latin typeface="Arial" pitchFamily="34" charset="0"/>
            </a:endParaRPr>
          </a:p>
        </p:txBody>
      </p:sp>
      <p:sp>
        <p:nvSpPr>
          <p:cNvPr id="49181" name="Line 1067"/>
          <p:cNvSpPr>
            <a:spLocks noChangeShapeType="1"/>
          </p:cNvSpPr>
          <p:nvPr/>
        </p:nvSpPr>
        <p:spPr bwMode="auto">
          <a:xfrm>
            <a:off x="1828800" y="3276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1026"/>
          <p:cNvGrpSpPr>
            <a:grpSpLocks/>
          </p:cNvGrpSpPr>
          <p:nvPr/>
        </p:nvGrpSpPr>
        <p:grpSpPr bwMode="auto">
          <a:xfrm>
            <a:off x="533400" y="1143000"/>
            <a:ext cx="8218488" cy="180975"/>
            <a:chOff x="295" y="1311"/>
            <a:chExt cx="5177" cy="114"/>
          </a:xfrm>
        </p:grpSpPr>
        <p:sp>
          <p:nvSpPr>
            <p:cNvPr id="50207"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208"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50179" name="Text Box 1029"/>
          <p:cNvSpPr txBox="1">
            <a:spLocks noChangeArrowheads="1"/>
          </p:cNvSpPr>
          <p:nvPr/>
        </p:nvSpPr>
        <p:spPr bwMode="auto">
          <a:xfrm>
            <a:off x="1752600" y="609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180" name="Text Box 1030"/>
          <p:cNvSpPr txBox="1">
            <a:spLocks noChangeArrowheads="1"/>
          </p:cNvSpPr>
          <p:nvPr/>
        </p:nvSpPr>
        <p:spPr bwMode="auto">
          <a:xfrm>
            <a:off x="1285875" y="282575"/>
            <a:ext cx="6607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Computers ~ </a:t>
            </a:r>
            <a:r>
              <a:rPr lang="en-US" altLang="en-US" sz="4200" b="1" i="1"/>
              <a:t>state </a:t>
            </a:r>
            <a:r>
              <a:rPr lang="en-US" altLang="en-US" sz="4200"/>
              <a:t>machines</a:t>
            </a:r>
          </a:p>
        </p:txBody>
      </p:sp>
      <p:sp>
        <p:nvSpPr>
          <p:cNvPr id="50181" name="Text Box 1031"/>
          <p:cNvSpPr txBox="1">
            <a:spLocks noChangeArrowheads="1"/>
          </p:cNvSpPr>
          <p:nvPr/>
        </p:nvSpPr>
        <p:spPr bwMode="auto">
          <a:xfrm>
            <a:off x="3616325" y="219075"/>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0900FF"/>
                </a:solidFill>
              </a:rPr>
              <a:t>?</a:t>
            </a:r>
          </a:p>
        </p:txBody>
      </p:sp>
      <p:sp>
        <p:nvSpPr>
          <p:cNvPr id="50182" name="Rectangle 1032"/>
          <p:cNvSpPr>
            <a:spLocks noChangeArrowheads="1"/>
          </p:cNvSpPr>
          <p:nvPr/>
        </p:nvSpPr>
        <p:spPr bwMode="auto">
          <a:xfrm>
            <a:off x="5965825" y="17081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183" name="Rectangle 1033"/>
          <p:cNvSpPr>
            <a:spLocks noChangeArrowheads="1"/>
          </p:cNvSpPr>
          <p:nvPr/>
        </p:nvSpPr>
        <p:spPr bwMode="auto">
          <a:xfrm>
            <a:off x="5965825" y="19367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184" name="Rectangle 1034"/>
          <p:cNvSpPr>
            <a:spLocks noChangeArrowheads="1"/>
          </p:cNvSpPr>
          <p:nvPr/>
        </p:nvSpPr>
        <p:spPr bwMode="auto">
          <a:xfrm>
            <a:off x="5965825" y="21653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185" name="Rectangle 1035"/>
          <p:cNvSpPr>
            <a:spLocks noChangeArrowheads="1"/>
          </p:cNvSpPr>
          <p:nvPr/>
        </p:nvSpPr>
        <p:spPr bwMode="auto">
          <a:xfrm>
            <a:off x="5965825" y="23939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186" name="Rectangle 1036"/>
          <p:cNvSpPr>
            <a:spLocks noChangeArrowheads="1"/>
          </p:cNvSpPr>
          <p:nvPr/>
        </p:nvSpPr>
        <p:spPr bwMode="auto">
          <a:xfrm>
            <a:off x="5965825" y="26225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187" name="Rectangle 1037"/>
          <p:cNvSpPr>
            <a:spLocks noChangeArrowheads="1"/>
          </p:cNvSpPr>
          <p:nvPr/>
        </p:nvSpPr>
        <p:spPr bwMode="auto">
          <a:xfrm>
            <a:off x="5965825" y="28511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188" name="Rectangle 1038"/>
          <p:cNvSpPr>
            <a:spLocks noChangeArrowheads="1"/>
          </p:cNvSpPr>
          <p:nvPr/>
        </p:nvSpPr>
        <p:spPr bwMode="auto">
          <a:xfrm>
            <a:off x="5965825" y="30797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189" name="Rectangle 1039"/>
          <p:cNvSpPr>
            <a:spLocks noChangeArrowheads="1"/>
          </p:cNvSpPr>
          <p:nvPr/>
        </p:nvSpPr>
        <p:spPr bwMode="auto">
          <a:xfrm>
            <a:off x="5965825" y="33083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190" name="Rectangle 1040"/>
          <p:cNvSpPr>
            <a:spLocks noChangeArrowheads="1"/>
          </p:cNvSpPr>
          <p:nvPr/>
        </p:nvSpPr>
        <p:spPr bwMode="auto">
          <a:xfrm>
            <a:off x="5965825" y="353695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191" name="Text Box 1041"/>
          <p:cNvSpPr txBox="1">
            <a:spLocks noChangeArrowheads="1"/>
          </p:cNvSpPr>
          <p:nvPr/>
        </p:nvSpPr>
        <p:spPr bwMode="auto">
          <a:xfrm>
            <a:off x="5432425" y="3886200"/>
            <a:ext cx="2249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RAM (Memory)</a:t>
            </a:r>
          </a:p>
        </p:txBody>
      </p:sp>
      <p:sp>
        <p:nvSpPr>
          <p:cNvPr id="50192" name="Rectangle 1042"/>
          <p:cNvSpPr>
            <a:spLocks noChangeArrowheads="1"/>
          </p:cNvSpPr>
          <p:nvPr/>
        </p:nvSpPr>
        <p:spPr bwMode="auto">
          <a:xfrm>
            <a:off x="6019800" y="1676400"/>
            <a:ext cx="97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01001000</a:t>
            </a:r>
            <a:endParaRPr lang="en-US" altLang="en-US">
              <a:latin typeface="Arial" pitchFamily="34" charset="0"/>
            </a:endParaRPr>
          </a:p>
        </p:txBody>
      </p:sp>
      <p:sp>
        <p:nvSpPr>
          <p:cNvPr id="50193" name="Rectangle 1043"/>
          <p:cNvSpPr>
            <a:spLocks noChangeArrowheads="1"/>
          </p:cNvSpPr>
          <p:nvPr/>
        </p:nvSpPr>
        <p:spPr bwMode="auto">
          <a:xfrm>
            <a:off x="6021388" y="1914525"/>
            <a:ext cx="97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11001000</a:t>
            </a:r>
            <a:endParaRPr lang="en-US" altLang="en-US">
              <a:latin typeface="Arial" pitchFamily="34" charset="0"/>
            </a:endParaRPr>
          </a:p>
        </p:txBody>
      </p:sp>
      <p:sp>
        <p:nvSpPr>
          <p:cNvPr id="50194" name="Rectangle 1044"/>
          <p:cNvSpPr>
            <a:spLocks noChangeArrowheads="1"/>
          </p:cNvSpPr>
          <p:nvPr/>
        </p:nvSpPr>
        <p:spPr bwMode="auto">
          <a:xfrm>
            <a:off x="2057400" y="2209800"/>
            <a:ext cx="2286000" cy="14478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50195" name="Text Box 1045"/>
          <p:cNvSpPr txBox="1">
            <a:spLocks noChangeArrowheads="1"/>
          </p:cNvSpPr>
          <p:nvPr/>
        </p:nvSpPr>
        <p:spPr bwMode="auto">
          <a:xfrm>
            <a:off x="1905000" y="3810000"/>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Arial" pitchFamily="34" charset="0"/>
              </a:rPr>
              <a:t>CPU (Processor)</a:t>
            </a:r>
          </a:p>
        </p:txBody>
      </p:sp>
      <p:sp>
        <p:nvSpPr>
          <p:cNvPr id="50196" name="Rectangle 1046"/>
          <p:cNvSpPr>
            <a:spLocks noChangeArrowheads="1"/>
          </p:cNvSpPr>
          <p:nvPr/>
        </p:nvSpPr>
        <p:spPr bwMode="auto">
          <a:xfrm>
            <a:off x="2895600" y="24384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00000000</a:t>
            </a:r>
            <a:endParaRPr lang="en-US" altLang="en-US">
              <a:latin typeface="Arial" pitchFamily="34" charset="0"/>
            </a:endParaRPr>
          </a:p>
        </p:txBody>
      </p:sp>
      <p:sp>
        <p:nvSpPr>
          <p:cNvPr id="50197" name="Rectangle 1047"/>
          <p:cNvSpPr>
            <a:spLocks noChangeArrowheads="1"/>
          </p:cNvSpPr>
          <p:nvPr/>
        </p:nvSpPr>
        <p:spPr bwMode="auto">
          <a:xfrm>
            <a:off x="2895600" y="27432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01001000</a:t>
            </a:r>
            <a:endParaRPr lang="en-US" altLang="en-US">
              <a:latin typeface="Arial" pitchFamily="34" charset="0"/>
            </a:endParaRPr>
          </a:p>
        </p:txBody>
      </p:sp>
      <p:sp>
        <p:nvSpPr>
          <p:cNvPr id="50198" name="Rectangle 1048"/>
          <p:cNvSpPr>
            <a:spLocks noChangeArrowheads="1"/>
          </p:cNvSpPr>
          <p:nvPr/>
        </p:nvSpPr>
        <p:spPr bwMode="auto">
          <a:xfrm>
            <a:off x="2895600" y="32766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199" name="Text Box 1049"/>
          <p:cNvSpPr txBox="1">
            <a:spLocks noChangeArrowheads="1"/>
          </p:cNvSpPr>
          <p:nvPr/>
        </p:nvSpPr>
        <p:spPr bwMode="auto">
          <a:xfrm>
            <a:off x="1219200" y="1752600"/>
            <a:ext cx="314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Instruction Pointer (Program Counter)</a:t>
            </a:r>
          </a:p>
        </p:txBody>
      </p:sp>
      <p:sp>
        <p:nvSpPr>
          <p:cNvPr id="50200" name="Line 1050"/>
          <p:cNvSpPr>
            <a:spLocks noChangeShapeType="1"/>
          </p:cNvSpPr>
          <p:nvPr/>
        </p:nvSpPr>
        <p:spPr bwMode="auto">
          <a:xfrm>
            <a:off x="2590800" y="19812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201" name="Line 1051"/>
          <p:cNvSpPr>
            <a:spLocks noChangeShapeType="1"/>
          </p:cNvSpPr>
          <p:nvPr/>
        </p:nvSpPr>
        <p:spPr bwMode="auto">
          <a:xfrm>
            <a:off x="1981200" y="28194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202" name="Rectangle 1052"/>
          <p:cNvSpPr>
            <a:spLocks noChangeArrowheads="1"/>
          </p:cNvSpPr>
          <p:nvPr/>
        </p:nvSpPr>
        <p:spPr bwMode="auto">
          <a:xfrm>
            <a:off x="2819400" y="32004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0203" name="Rectangle 1053"/>
          <p:cNvSpPr>
            <a:spLocks noChangeArrowheads="1"/>
          </p:cNvSpPr>
          <p:nvPr/>
        </p:nvSpPr>
        <p:spPr bwMode="auto">
          <a:xfrm>
            <a:off x="2743200" y="31242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10010011</a:t>
            </a:r>
            <a:endParaRPr lang="en-US" altLang="en-US">
              <a:latin typeface="Arial" pitchFamily="34" charset="0"/>
            </a:endParaRPr>
          </a:p>
        </p:txBody>
      </p:sp>
      <p:sp>
        <p:nvSpPr>
          <p:cNvPr id="50204" name="Text Box 1054"/>
          <p:cNvSpPr txBox="1">
            <a:spLocks noChangeArrowheads="1"/>
          </p:cNvSpPr>
          <p:nvPr/>
        </p:nvSpPr>
        <p:spPr bwMode="auto">
          <a:xfrm>
            <a:off x="1219200" y="3073400"/>
            <a:ext cx="9350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Other </a:t>
            </a:r>
          </a:p>
          <a:p>
            <a:pPr>
              <a:spcBef>
                <a:spcPct val="0"/>
              </a:spcBef>
            </a:pPr>
            <a:r>
              <a:rPr lang="en-US" altLang="en-US" sz="1400">
                <a:latin typeface="Arial" pitchFamily="34" charset="0"/>
              </a:rPr>
              <a:t>Registers</a:t>
            </a:r>
            <a:endParaRPr lang="en-US" altLang="en-US">
              <a:latin typeface="Arial" pitchFamily="34" charset="0"/>
            </a:endParaRPr>
          </a:p>
        </p:txBody>
      </p:sp>
      <p:sp>
        <p:nvSpPr>
          <p:cNvPr id="50205" name="Line 1055"/>
          <p:cNvSpPr>
            <a:spLocks noChangeShapeType="1"/>
          </p:cNvSpPr>
          <p:nvPr/>
        </p:nvSpPr>
        <p:spPr bwMode="auto">
          <a:xfrm>
            <a:off x="1828800" y="32766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206" name="Text Box 1056"/>
          <p:cNvSpPr txBox="1">
            <a:spLocks noChangeArrowheads="1"/>
          </p:cNvSpPr>
          <p:nvPr/>
        </p:nvSpPr>
        <p:spPr bwMode="auto">
          <a:xfrm>
            <a:off x="1146175" y="5748338"/>
            <a:ext cx="6999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900FF"/>
                </a:solidFill>
              </a:rPr>
              <a:t>Focusing on the </a:t>
            </a:r>
            <a:r>
              <a:rPr lang="en-US" altLang="en-US" b="1" i="1">
                <a:solidFill>
                  <a:srgbClr val="0900FF"/>
                </a:solidFill>
              </a:rPr>
              <a:t>computation </a:t>
            </a:r>
            <a:r>
              <a:rPr lang="en-US" altLang="en-US">
                <a:solidFill>
                  <a:srgbClr val="0900FF"/>
                </a:solidFill>
              </a:rPr>
              <a:t>not its </a:t>
            </a:r>
            <a:r>
              <a:rPr lang="en-US" altLang="en-US" b="1" i="1">
                <a:solidFill>
                  <a:srgbClr val="0900FF"/>
                </a:solidFill>
              </a:rPr>
              <a:t>implementation</a:t>
            </a:r>
            <a:r>
              <a:rPr lang="en-US" altLang="en-US">
                <a:solidFill>
                  <a:srgbClr val="0900FF"/>
                </a:solidFill>
              </a:rPr>
              <a: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14" name="Elbow Connector 49"/>
          <p:cNvCxnSpPr>
            <a:cxnSpLocks noChangeShapeType="1"/>
          </p:cNvCxnSpPr>
          <p:nvPr/>
        </p:nvCxnSpPr>
        <p:spPr bwMode="auto">
          <a:xfrm rot="10800000" flipV="1">
            <a:off x="3321050" y="3138488"/>
            <a:ext cx="1695450" cy="415925"/>
          </a:xfrm>
          <a:prstGeom prst="bentConnector3">
            <a:avLst>
              <a:gd name="adj1" fmla="val 45667"/>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arrow" w="med" len="med"/>
              </a14:hiddenLine>
            </a:ext>
          </a:extLst>
        </p:spPr>
      </p:cxnSp>
      <p:sp>
        <p:nvSpPr>
          <p:cNvPr id="13315" name="TextBox 58"/>
          <p:cNvSpPr txBox="1">
            <a:spLocks noChangeArrowheads="1"/>
          </p:cNvSpPr>
          <p:nvPr/>
        </p:nvSpPr>
        <p:spPr bwMode="auto">
          <a:xfrm>
            <a:off x="1339850" y="5664200"/>
            <a:ext cx="4144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i="1">
                <a:solidFill>
                  <a:srgbClr val="008000"/>
                </a:solidFill>
                <a:latin typeface="Calibri" pitchFamily="34" charset="0"/>
              </a:rPr>
              <a:t>CS Foundations</a:t>
            </a:r>
          </a:p>
        </p:txBody>
      </p:sp>
      <p:sp>
        <p:nvSpPr>
          <p:cNvPr id="13316" name="Rectangle 42"/>
          <p:cNvSpPr>
            <a:spLocks noChangeArrowheads="1"/>
          </p:cNvSpPr>
          <p:nvPr/>
        </p:nvSpPr>
        <p:spPr bwMode="auto">
          <a:xfrm>
            <a:off x="6684963" y="2805113"/>
            <a:ext cx="183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robots and computer vision</a:t>
            </a:r>
            <a:endParaRPr lang="en-US" altLang="en-US">
              <a:latin typeface="Calibri" pitchFamily="34" charset="0"/>
            </a:endParaRPr>
          </a:p>
        </p:txBody>
      </p:sp>
      <p:sp>
        <p:nvSpPr>
          <p:cNvPr id="13317" name="Rectangle 43"/>
          <p:cNvSpPr>
            <a:spLocks noChangeArrowheads="1"/>
          </p:cNvSpPr>
          <p:nvPr/>
        </p:nvSpPr>
        <p:spPr bwMode="auto">
          <a:xfrm>
            <a:off x="4673600" y="2989263"/>
            <a:ext cx="1566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search and the web</a:t>
            </a:r>
            <a:endParaRPr lang="en-US" altLang="en-US">
              <a:latin typeface="Calibri" pitchFamily="34" charset="0"/>
            </a:endParaRPr>
          </a:p>
        </p:txBody>
      </p:sp>
      <p:sp>
        <p:nvSpPr>
          <p:cNvPr id="13318" name="Rectangle 45"/>
          <p:cNvSpPr>
            <a:spLocks noChangeArrowheads="1"/>
          </p:cNvSpPr>
          <p:nvPr/>
        </p:nvSpPr>
        <p:spPr bwMode="auto">
          <a:xfrm>
            <a:off x="4221163" y="4392613"/>
            <a:ext cx="2290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circuits and memory</a:t>
            </a:r>
            <a:endParaRPr lang="en-US" altLang="en-US"/>
          </a:p>
        </p:txBody>
      </p:sp>
      <p:sp>
        <p:nvSpPr>
          <p:cNvPr id="13319" name="Rectangle 46"/>
          <p:cNvSpPr>
            <a:spLocks noChangeArrowheads="1"/>
          </p:cNvSpPr>
          <p:nvPr/>
        </p:nvSpPr>
        <p:spPr bwMode="auto">
          <a:xfrm>
            <a:off x="6583363" y="4392613"/>
            <a:ext cx="20716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data: classes and objects</a:t>
            </a:r>
            <a:endParaRPr lang="en-US" altLang="en-US"/>
          </a:p>
        </p:txBody>
      </p:sp>
      <p:sp>
        <p:nvSpPr>
          <p:cNvPr id="13320" name="Rectangle 48"/>
          <p:cNvSpPr>
            <a:spLocks noChangeArrowheads="1"/>
          </p:cNvSpPr>
          <p:nvPr/>
        </p:nvSpPr>
        <p:spPr bwMode="auto">
          <a:xfrm>
            <a:off x="2663825" y="2805113"/>
            <a:ext cx="1566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graphics media games ...</a:t>
            </a:r>
            <a:endParaRPr lang="en-US" altLang="en-US">
              <a:latin typeface="Calibri" pitchFamily="34" charset="0"/>
            </a:endParaRPr>
          </a:p>
        </p:txBody>
      </p:sp>
      <p:grpSp>
        <p:nvGrpSpPr>
          <p:cNvPr id="13321" name="Group 39"/>
          <p:cNvGrpSpPr>
            <a:grpSpLocks/>
          </p:cNvGrpSpPr>
          <p:nvPr/>
        </p:nvGrpSpPr>
        <p:grpSpPr bwMode="auto">
          <a:xfrm>
            <a:off x="563563" y="4387850"/>
            <a:ext cx="3429000" cy="842963"/>
            <a:chOff x="304800" y="4267200"/>
            <a:chExt cx="3429000" cy="842963"/>
          </a:xfrm>
        </p:grpSpPr>
        <p:sp>
          <p:nvSpPr>
            <p:cNvPr id="13342" name="Rectangle 44"/>
            <p:cNvSpPr>
              <a:spLocks noChangeArrowheads="1"/>
            </p:cNvSpPr>
            <p:nvPr/>
          </p:nvSpPr>
          <p:spPr bwMode="auto">
            <a:xfrm>
              <a:off x="1219200" y="4648200"/>
              <a:ext cx="1833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functions</a:t>
              </a:r>
              <a:endParaRPr lang="en-US" altLang="en-US"/>
            </a:p>
          </p:txBody>
        </p:sp>
        <p:sp>
          <p:nvSpPr>
            <p:cNvPr id="13343" name="Rectangle 47"/>
            <p:cNvSpPr>
              <a:spLocks noChangeArrowheads="1"/>
            </p:cNvSpPr>
            <p:nvPr/>
          </p:nvSpPr>
          <p:spPr bwMode="auto">
            <a:xfrm>
              <a:off x="2895600" y="4267200"/>
              <a:ext cx="838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loops</a:t>
              </a:r>
              <a:endParaRPr lang="en-US" altLang="en-US" sz="1500"/>
            </a:p>
          </p:txBody>
        </p:sp>
        <p:sp>
          <p:nvSpPr>
            <p:cNvPr id="13344" name="Rectangle 50"/>
            <p:cNvSpPr>
              <a:spLocks noChangeArrowheads="1"/>
            </p:cNvSpPr>
            <p:nvPr/>
          </p:nvSpPr>
          <p:spPr bwMode="auto">
            <a:xfrm>
              <a:off x="1600200" y="4267200"/>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variables</a:t>
              </a:r>
              <a:endParaRPr lang="en-US" altLang="en-US" sz="1500"/>
            </a:p>
          </p:txBody>
        </p:sp>
        <p:sp>
          <p:nvSpPr>
            <p:cNvPr id="13345" name="Rectangle 51"/>
            <p:cNvSpPr>
              <a:spLocks noChangeArrowheads="1"/>
            </p:cNvSpPr>
            <p:nvPr/>
          </p:nvSpPr>
          <p:spPr bwMode="auto">
            <a:xfrm>
              <a:off x="304800" y="4267200"/>
              <a:ext cx="1143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latin typeface="Comic Sans MS" pitchFamily="66" charset="0"/>
                </a:rPr>
                <a:t>recursion</a:t>
              </a:r>
              <a:endParaRPr lang="en-US" altLang="en-US" sz="1500"/>
            </a:p>
          </p:txBody>
        </p:sp>
        <p:cxnSp>
          <p:nvCxnSpPr>
            <p:cNvPr id="13346" name="Straight Connector 37"/>
            <p:cNvCxnSpPr>
              <a:cxnSpLocks noChangeShapeType="1"/>
            </p:cNvCxnSpPr>
            <p:nvPr/>
          </p:nvCxnSpPr>
          <p:spPr bwMode="auto">
            <a:xfrm>
              <a:off x="381000" y="4648200"/>
              <a:ext cx="3323897"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grpSp>
      <p:sp>
        <p:nvSpPr>
          <p:cNvPr id="13322" name="Rectangle 43"/>
          <p:cNvSpPr>
            <a:spLocks noChangeArrowheads="1"/>
          </p:cNvSpPr>
          <p:nvPr/>
        </p:nvSpPr>
        <p:spPr bwMode="auto">
          <a:xfrm>
            <a:off x="654050" y="2805113"/>
            <a:ext cx="1566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AF9"/>
                </a:solidFill>
                <a:latin typeface="Calibri" pitchFamily="34" charset="0"/>
              </a:rPr>
              <a:t>biological analysis + algorithms</a:t>
            </a:r>
            <a:endParaRPr lang="en-US" altLang="en-US">
              <a:latin typeface="Calibri" pitchFamily="34" charset="0"/>
            </a:endParaRPr>
          </a:p>
        </p:txBody>
      </p:sp>
      <p:sp>
        <p:nvSpPr>
          <p:cNvPr id="13323" name="Rounded Rectangle 41"/>
          <p:cNvSpPr>
            <a:spLocks noChangeArrowheads="1"/>
          </p:cNvSpPr>
          <p:nvPr/>
        </p:nvSpPr>
        <p:spPr bwMode="auto">
          <a:xfrm>
            <a:off x="581025" y="2673350"/>
            <a:ext cx="1689100"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24" name="Rounded Rectangle 42"/>
          <p:cNvSpPr>
            <a:spLocks noChangeArrowheads="1"/>
          </p:cNvSpPr>
          <p:nvPr/>
        </p:nvSpPr>
        <p:spPr bwMode="auto">
          <a:xfrm>
            <a:off x="2635250" y="2716213"/>
            <a:ext cx="1690688"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25" name="Rounded Rectangle 43"/>
          <p:cNvSpPr>
            <a:spLocks noChangeArrowheads="1"/>
          </p:cNvSpPr>
          <p:nvPr/>
        </p:nvSpPr>
        <p:spPr bwMode="auto">
          <a:xfrm>
            <a:off x="4616450" y="2716213"/>
            <a:ext cx="1690688"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26" name="Rounded Rectangle 44"/>
          <p:cNvSpPr>
            <a:spLocks noChangeArrowheads="1"/>
          </p:cNvSpPr>
          <p:nvPr/>
        </p:nvSpPr>
        <p:spPr bwMode="auto">
          <a:xfrm>
            <a:off x="6718300" y="2716213"/>
            <a:ext cx="1689100" cy="1409700"/>
          </a:xfrm>
          <a:prstGeom prst="roundRect">
            <a:avLst>
              <a:gd name="adj" fmla="val 16667"/>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27" name="Rounded Rectangle 45"/>
          <p:cNvSpPr>
            <a:spLocks noChangeArrowheads="1"/>
          </p:cNvSpPr>
          <p:nvPr/>
        </p:nvSpPr>
        <p:spPr bwMode="auto">
          <a:xfrm>
            <a:off x="388938" y="4284663"/>
            <a:ext cx="3835400" cy="1025525"/>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28" name="Rounded Rectangle 46"/>
          <p:cNvSpPr>
            <a:spLocks noChangeArrowheads="1"/>
          </p:cNvSpPr>
          <p:nvPr/>
        </p:nvSpPr>
        <p:spPr bwMode="auto">
          <a:xfrm>
            <a:off x="4402138" y="4281488"/>
            <a:ext cx="1924050" cy="1028700"/>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29" name="Rounded Rectangle 47"/>
          <p:cNvSpPr>
            <a:spLocks noChangeArrowheads="1"/>
          </p:cNvSpPr>
          <p:nvPr/>
        </p:nvSpPr>
        <p:spPr bwMode="auto">
          <a:xfrm>
            <a:off x="6516688" y="4276725"/>
            <a:ext cx="2192337" cy="1027113"/>
          </a:xfrm>
          <a:prstGeom prst="roundRect">
            <a:avLst>
              <a:gd name="adj" fmla="val 16667"/>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30" name="Rounded Rectangle 48"/>
          <p:cNvSpPr>
            <a:spLocks noChangeArrowheads="1"/>
          </p:cNvSpPr>
          <p:nvPr/>
        </p:nvSpPr>
        <p:spPr bwMode="auto">
          <a:xfrm>
            <a:off x="1187450" y="5621338"/>
            <a:ext cx="7091363" cy="1008062"/>
          </a:xfrm>
          <a:prstGeom prst="roundRect">
            <a:avLst>
              <a:gd name="adj" fmla="val 16667"/>
            </a:avLst>
          </a:prstGeom>
          <a:noFill/>
          <a:ln w="38100">
            <a:solidFill>
              <a:schemeClr val="bg1">
                <a:lumMod val="65000"/>
              </a:scheme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3331" name="Rectangle 57"/>
          <p:cNvSpPr>
            <a:spLocks noChangeArrowheads="1"/>
          </p:cNvSpPr>
          <p:nvPr/>
        </p:nvSpPr>
        <p:spPr bwMode="auto">
          <a:xfrm>
            <a:off x="5472113" y="5767388"/>
            <a:ext cx="2547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solidFill>
                  <a:srgbClr val="008000"/>
                </a:solidFill>
                <a:latin typeface="Calibri" pitchFamily="34" charset="0"/>
              </a:rPr>
              <a:t>What </a:t>
            </a:r>
            <a:r>
              <a:rPr lang="en-US" altLang="en-US" sz="1800" b="1" i="1">
                <a:solidFill>
                  <a:srgbClr val="008000"/>
                </a:solidFill>
                <a:latin typeface="Calibri" pitchFamily="34" charset="0"/>
              </a:rPr>
              <a:t>can </a:t>
            </a:r>
            <a:r>
              <a:rPr lang="en-US" altLang="en-US" sz="1800">
                <a:solidFill>
                  <a:srgbClr val="008000"/>
                </a:solidFill>
                <a:latin typeface="Calibri" pitchFamily="34" charset="0"/>
              </a:rPr>
              <a:t>be computed...</a:t>
            </a:r>
          </a:p>
        </p:txBody>
      </p:sp>
      <p:sp>
        <p:nvSpPr>
          <p:cNvPr id="13332" name="Rectangle 58"/>
          <p:cNvSpPr>
            <a:spLocks noChangeArrowheads="1"/>
          </p:cNvSpPr>
          <p:nvPr/>
        </p:nvSpPr>
        <p:spPr bwMode="auto">
          <a:xfrm>
            <a:off x="5594350" y="6089650"/>
            <a:ext cx="2301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solidFill>
                  <a:srgbClr val="008000"/>
                </a:solidFill>
                <a:latin typeface="Calibri" pitchFamily="34" charset="0"/>
              </a:rPr>
              <a:t>... and how efficiently?</a:t>
            </a:r>
            <a:endParaRPr lang="en-US" altLang="en-US" sz="1800">
              <a:solidFill>
                <a:srgbClr val="008000"/>
              </a:solidFill>
            </a:endParaRPr>
          </a:p>
        </p:txBody>
      </p:sp>
      <p:sp>
        <p:nvSpPr>
          <p:cNvPr id="13333" name="Rectangle 59"/>
          <p:cNvSpPr>
            <a:spLocks noChangeArrowheads="1"/>
          </p:cNvSpPr>
          <p:nvPr/>
        </p:nvSpPr>
        <p:spPr bwMode="auto">
          <a:xfrm>
            <a:off x="3338513" y="2438400"/>
            <a:ext cx="21431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000AF9"/>
                </a:solidFill>
                <a:latin typeface="Calibri" pitchFamily="34" charset="0"/>
              </a:rPr>
              <a:t>CS Applications</a:t>
            </a:r>
            <a:endParaRPr lang="en-US" altLang="en-US" b="1"/>
          </a:p>
        </p:txBody>
      </p:sp>
      <p:sp>
        <p:nvSpPr>
          <p:cNvPr id="13334" name="Rectangle 60"/>
          <p:cNvSpPr>
            <a:spLocks noChangeArrowheads="1"/>
          </p:cNvSpPr>
          <p:nvPr/>
        </p:nvSpPr>
        <p:spPr bwMode="auto">
          <a:xfrm>
            <a:off x="3903663" y="5024438"/>
            <a:ext cx="7191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latin typeface="Calibri" pitchFamily="34" charset="0"/>
              </a:rPr>
              <a:t>CS 5</a:t>
            </a:r>
            <a:endParaRPr lang="en-US" altLang="en-US" b="1"/>
          </a:p>
        </p:txBody>
      </p:sp>
      <p:sp>
        <p:nvSpPr>
          <p:cNvPr id="13335" name="Rectangle 61"/>
          <p:cNvSpPr>
            <a:spLocks noChangeArrowheads="1"/>
          </p:cNvSpPr>
          <p:nvPr/>
        </p:nvSpPr>
        <p:spPr bwMode="auto">
          <a:xfrm>
            <a:off x="7237413" y="5380038"/>
            <a:ext cx="1531937"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dirty="0">
                <a:solidFill>
                  <a:schemeClr val="bg1">
                    <a:lumMod val="50000"/>
                  </a:schemeClr>
                </a:solidFill>
                <a:latin typeface="Calibri" pitchFamily="34" charset="0"/>
              </a:rPr>
              <a:t>CS </a:t>
            </a:r>
            <a:r>
              <a:rPr lang="en-US" altLang="en-US" b="1" i="1" dirty="0">
                <a:solidFill>
                  <a:schemeClr val="bg1">
                    <a:lumMod val="50000"/>
                  </a:schemeClr>
                </a:solidFill>
                <a:latin typeface="Calibri" pitchFamily="34" charset="0"/>
              </a:rPr>
              <a:t>Theory</a:t>
            </a:r>
            <a:endParaRPr lang="en-US" altLang="en-US" b="1" i="1" dirty="0">
              <a:solidFill>
                <a:schemeClr val="bg1">
                  <a:lumMod val="50000"/>
                </a:schemeClr>
              </a:solidFill>
            </a:endParaRPr>
          </a:p>
        </p:txBody>
      </p:sp>
      <p:sp>
        <p:nvSpPr>
          <p:cNvPr id="13336" name="TextBox 58"/>
          <p:cNvSpPr txBox="1">
            <a:spLocks noChangeArrowheads="1"/>
          </p:cNvSpPr>
          <p:nvPr/>
        </p:nvSpPr>
        <p:spPr bwMode="auto">
          <a:xfrm>
            <a:off x="2466975" y="1298575"/>
            <a:ext cx="3508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i="1" dirty="0">
                <a:solidFill>
                  <a:schemeClr val="bg1">
                    <a:lumMod val="50000"/>
                  </a:schemeClr>
                </a:solidFill>
                <a:latin typeface="Calibri" pitchFamily="34" charset="0"/>
              </a:rPr>
              <a:t>Final Projects</a:t>
            </a:r>
          </a:p>
        </p:txBody>
      </p:sp>
      <p:sp>
        <p:nvSpPr>
          <p:cNvPr id="13337" name="TextBox 55"/>
          <p:cNvSpPr txBox="1">
            <a:spLocks noChangeArrowheads="1"/>
          </p:cNvSpPr>
          <p:nvPr/>
        </p:nvSpPr>
        <p:spPr bwMode="auto">
          <a:xfrm>
            <a:off x="6064250" y="1263650"/>
            <a:ext cx="10953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ts val="1400"/>
              </a:lnSpc>
            </a:pPr>
            <a:r>
              <a:rPr lang="en-US" altLang="en-US" sz="1500">
                <a:solidFill>
                  <a:schemeClr val="bg1">
                    <a:lumMod val="50000"/>
                  </a:schemeClr>
                </a:solidFill>
                <a:latin typeface="Cambria" pitchFamily="18" charset="0"/>
              </a:rPr>
              <a:t>Picobot</a:t>
            </a:r>
          </a:p>
          <a:p>
            <a:pPr>
              <a:lnSpc>
                <a:spcPts val="1400"/>
              </a:lnSpc>
            </a:pPr>
            <a:r>
              <a:rPr lang="en-US" altLang="en-US" sz="1500">
                <a:solidFill>
                  <a:schemeClr val="bg1">
                    <a:lumMod val="50000"/>
                  </a:schemeClr>
                </a:solidFill>
                <a:latin typeface="Cambria" pitchFamily="18" charset="0"/>
              </a:rPr>
              <a:t>vPool</a:t>
            </a:r>
          </a:p>
          <a:p>
            <a:pPr>
              <a:lnSpc>
                <a:spcPts val="1400"/>
              </a:lnSpc>
            </a:pPr>
            <a:r>
              <a:rPr lang="en-US" altLang="en-US" sz="1500">
                <a:solidFill>
                  <a:schemeClr val="bg1">
                    <a:lumMod val="50000"/>
                  </a:schemeClr>
                </a:solidFill>
                <a:latin typeface="Cambria" pitchFamily="18" charset="0"/>
              </a:rPr>
              <a:t>TextClouds</a:t>
            </a:r>
          </a:p>
        </p:txBody>
      </p:sp>
      <p:sp>
        <p:nvSpPr>
          <p:cNvPr id="13340" name="Text Box 24"/>
          <p:cNvSpPr txBox="1">
            <a:spLocks noChangeArrowheads="1"/>
          </p:cNvSpPr>
          <p:nvPr/>
        </p:nvSpPr>
        <p:spPr bwMode="auto">
          <a:xfrm>
            <a:off x="1041400" y="106362"/>
            <a:ext cx="7239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a:solidFill>
                  <a:srgbClr val="000000"/>
                </a:solidFill>
                <a:latin typeface="Cambria" panose="02040503050406030204" pitchFamily="18" charset="0"/>
              </a:rPr>
              <a:t>CS5 in Dec.  ~  Big picture</a:t>
            </a:r>
          </a:p>
        </p:txBody>
      </p:sp>
      <p:sp>
        <p:nvSpPr>
          <p:cNvPr id="37" name="Rounded Rectangle 59"/>
          <p:cNvSpPr>
            <a:spLocks noChangeArrowheads="1"/>
          </p:cNvSpPr>
          <p:nvPr/>
        </p:nvSpPr>
        <p:spPr bwMode="auto">
          <a:xfrm>
            <a:off x="228600" y="984250"/>
            <a:ext cx="8578850" cy="5797550"/>
          </a:xfrm>
          <a:prstGeom prst="roundRect">
            <a:avLst>
              <a:gd name="adj" fmla="val 16667"/>
            </a:avLst>
          </a:prstGeom>
          <a:solidFill>
            <a:schemeClr val="bg1">
              <a:alpha val="78822"/>
            </a:schemeClr>
          </a:solidFill>
          <a:ln w="38100" algn="ctr">
            <a:solidFill>
              <a:srgbClr val="FFCCCC"/>
            </a:solidFill>
            <a:round/>
            <a:headEnd/>
            <a:tailEnd/>
          </a:ln>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36" name="TextBox 58"/>
          <p:cNvSpPr txBox="1">
            <a:spLocks noChangeArrowheads="1"/>
          </p:cNvSpPr>
          <p:nvPr/>
        </p:nvSpPr>
        <p:spPr bwMode="auto">
          <a:xfrm>
            <a:off x="1016000" y="5721350"/>
            <a:ext cx="7258050" cy="831850"/>
          </a:xfrm>
          <a:prstGeom prst="rect">
            <a:avLst/>
          </a:prstGeom>
          <a:solidFill>
            <a:srgbClr val="FFCCCC"/>
          </a:solidFill>
          <a:ln>
            <a:noFill/>
          </a:ln>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b="1" i="1" dirty="0">
                <a:solidFill>
                  <a:srgbClr val="C00000"/>
                </a:solidFill>
                <a:latin typeface="Calibri" pitchFamily="34" charset="0"/>
              </a:rPr>
              <a:t>CS Foundations</a:t>
            </a:r>
          </a:p>
        </p:txBody>
      </p:sp>
      <p:sp>
        <p:nvSpPr>
          <p:cNvPr id="13339" name="Text Box 24"/>
          <p:cNvSpPr txBox="1">
            <a:spLocks noChangeArrowheads="1"/>
          </p:cNvSpPr>
          <p:nvPr/>
        </p:nvSpPr>
        <p:spPr bwMode="auto">
          <a:xfrm rot="20815431">
            <a:off x="1257300" y="2091140"/>
            <a:ext cx="62865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7200" dirty="0">
                <a:latin typeface="Cambria" panose="02040503050406030204" pitchFamily="18" charset="0"/>
              </a:rPr>
              <a:t>CS 5 ~ all corners of CS</a:t>
            </a:r>
          </a:p>
        </p:txBody>
      </p:sp>
      <p:sp>
        <p:nvSpPr>
          <p:cNvPr id="2" name="Down Arrow 1"/>
          <p:cNvSpPr/>
          <p:nvPr/>
        </p:nvSpPr>
        <p:spPr bwMode="auto">
          <a:xfrm>
            <a:off x="4168775" y="4392613"/>
            <a:ext cx="752475" cy="1228725"/>
          </a:xfrm>
          <a:prstGeom prst="downArrow">
            <a:avLst/>
          </a:prstGeom>
          <a:solidFill>
            <a:srgbClr val="FFCCCC"/>
          </a:solidFill>
          <a:ln w="9525"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2" name="Group 2"/>
          <p:cNvGrpSpPr>
            <a:grpSpLocks/>
          </p:cNvGrpSpPr>
          <p:nvPr/>
        </p:nvGrpSpPr>
        <p:grpSpPr bwMode="auto">
          <a:xfrm>
            <a:off x="436563" y="973138"/>
            <a:ext cx="4899025" cy="180975"/>
            <a:chOff x="295" y="1311"/>
            <a:chExt cx="5177" cy="114"/>
          </a:xfrm>
        </p:grpSpPr>
        <p:sp>
          <p:nvSpPr>
            <p:cNvPr id="5121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121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51203" name="Text Box 5"/>
          <p:cNvSpPr txBox="1">
            <a:spLocks noChangeArrowheads="1"/>
          </p:cNvSpPr>
          <p:nvPr/>
        </p:nvSpPr>
        <p:spPr bwMode="auto">
          <a:xfrm>
            <a:off x="706438" y="139700"/>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a:latin typeface="Times" pitchFamily="-106" charset="0"/>
              </a:rPr>
              <a:t>Computation, </a:t>
            </a:r>
            <a:r>
              <a:rPr lang="en-US" altLang="en-US" sz="4000" i="1">
                <a:latin typeface="Times" pitchFamily="-106" charset="0"/>
              </a:rPr>
              <a:t>without the machine!</a:t>
            </a:r>
            <a:endParaRPr lang="en-US" altLang="en-US" sz="4000">
              <a:latin typeface="Times" pitchFamily="-106" charset="0"/>
            </a:endParaRPr>
          </a:p>
        </p:txBody>
      </p:sp>
      <p:sp>
        <p:nvSpPr>
          <p:cNvPr id="51204" name="Text Box 6"/>
          <p:cNvSpPr txBox="1">
            <a:spLocks noChangeArrowheads="1"/>
          </p:cNvSpPr>
          <p:nvPr/>
        </p:nvSpPr>
        <p:spPr bwMode="auto">
          <a:xfrm>
            <a:off x="433388" y="6110288"/>
            <a:ext cx="5427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800">
                <a:latin typeface="Times" pitchFamily="-106" charset="0"/>
              </a:rPr>
              <a:t>Electromechanical computation</a:t>
            </a:r>
            <a:endParaRPr lang="en-US" altLang="en-US" sz="1800">
              <a:latin typeface="Times" pitchFamily="-106" charset="0"/>
            </a:endParaRPr>
          </a:p>
        </p:txBody>
      </p:sp>
      <p:sp>
        <p:nvSpPr>
          <p:cNvPr id="51205" name="Text Box 8"/>
          <p:cNvSpPr txBox="1">
            <a:spLocks noChangeArrowheads="1"/>
          </p:cNvSpPr>
          <p:nvPr/>
        </p:nvSpPr>
        <p:spPr bwMode="auto">
          <a:xfrm>
            <a:off x="433388" y="4183063"/>
            <a:ext cx="4030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800">
                <a:latin typeface="Times" pitchFamily="-106" charset="0"/>
              </a:rPr>
              <a:t>Integrated circuits</a:t>
            </a:r>
            <a:endParaRPr lang="en-US" altLang="en-US" sz="1800">
              <a:latin typeface="Times" pitchFamily="-106" charset="0"/>
            </a:endParaRPr>
          </a:p>
        </p:txBody>
      </p:sp>
      <p:sp>
        <p:nvSpPr>
          <p:cNvPr id="51206" name="Text Box 9"/>
          <p:cNvSpPr txBox="1">
            <a:spLocks noChangeArrowheads="1"/>
          </p:cNvSpPr>
          <p:nvPr/>
        </p:nvSpPr>
        <p:spPr bwMode="auto">
          <a:xfrm>
            <a:off x="433388" y="5146675"/>
            <a:ext cx="5554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800">
                <a:latin typeface="Times" pitchFamily="-106" charset="0"/>
              </a:rPr>
              <a:t>Tinkertoy computation</a:t>
            </a:r>
            <a:endParaRPr lang="en-US" altLang="en-US" sz="1800">
              <a:latin typeface="Times" pitchFamily="-106" charset="0"/>
            </a:endParaRPr>
          </a:p>
        </p:txBody>
      </p:sp>
      <p:sp>
        <p:nvSpPr>
          <p:cNvPr id="51207" name="Text Box 10"/>
          <p:cNvSpPr txBox="1">
            <a:spLocks noChangeArrowheads="1"/>
          </p:cNvSpPr>
          <p:nvPr/>
        </p:nvSpPr>
        <p:spPr bwMode="auto">
          <a:xfrm>
            <a:off x="433388" y="3219450"/>
            <a:ext cx="40306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800">
                <a:latin typeface="Times" pitchFamily="-106" charset="0"/>
              </a:rPr>
              <a:t>Parallel computers</a:t>
            </a:r>
            <a:endParaRPr lang="en-US" altLang="en-US" sz="1800">
              <a:latin typeface="Times" pitchFamily="-106" charset="0"/>
            </a:endParaRPr>
          </a:p>
        </p:txBody>
      </p:sp>
      <p:sp>
        <p:nvSpPr>
          <p:cNvPr id="51208" name="Text Box 11"/>
          <p:cNvSpPr txBox="1">
            <a:spLocks noChangeArrowheads="1"/>
          </p:cNvSpPr>
          <p:nvPr/>
        </p:nvSpPr>
        <p:spPr bwMode="auto">
          <a:xfrm>
            <a:off x="433388" y="2255838"/>
            <a:ext cx="4030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800">
                <a:latin typeface="Times" pitchFamily="-106" charset="0"/>
              </a:rPr>
              <a:t>Molecular computation</a:t>
            </a:r>
            <a:endParaRPr lang="en-US" altLang="en-US" sz="1800">
              <a:latin typeface="Times" pitchFamily="-106" charset="0"/>
            </a:endParaRPr>
          </a:p>
        </p:txBody>
      </p:sp>
      <p:sp>
        <p:nvSpPr>
          <p:cNvPr id="51209" name="Text Box 12"/>
          <p:cNvSpPr txBox="1">
            <a:spLocks noChangeArrowheads="1"/>
          </p:cNvSpPr>
          <p:nvPr/>
        </p:nvSpPr>
        <p:spPr bwMode="auto">
          <a:xfrm>
            <a:off x="433388" y="1293813"/>
            <a:ext cx="40306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800">
                <a:latin typeface="Times" pitchFamily="-106" charset="0"/>
              </a:rPr>
              <a:t>Quantum computation</a:t>
            </a:r>
            <a:endParaRPr lang="en-US" altLang="en-US" sz="1800">
              <a:latin typeface="Times" pitchFamily="-106" charset="0"/>
            </a:endParaRPr>
          </a:p>
        </p:txBody>
      </p:sp>
      <p:pic>
        <p:nvPicPr>
          <p:cNvPr id="51210" name="Picture 13"/>
          <p:cNvPicPr>
            <a:picLocks noChangeAspect="1" noChangeArrowheads="1"/>
          </p:cNvPicPr>
          <p:nvPr/>
        </p:nvPicPr>
        <p:blipFill>
          <a:blip r:embed="rId2">
            <a:extLst>
              <a:ext uri="{28A0092B-C50C-407E-A947-70E740481C1C}">
                <a14:useLocalDpi xmlns:a14="http://schemas.microsoft.com/office/drawing/2010/main" val="0"/>
              </a:ext>
            </a:extLst>
          </a:blip>
          <a:srcRect t="1428" b="835"/>
          <a:stretch>
            <a:fillRect/>
          </a:stretch>
        </p:blipFill>
        <p:spPr bwMode="auto">
          <a:xfrm>
            <a:off x="5791200" y="842963"/>
            <a:ext cx="31115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1" name="Line 14"/>
          <p:cNvSpPr>
            <a:spLocks noChangeShapeType="1"/>
          </p:cNvSpPr>
          <p:nvPr/>
        </p:nvSpPr>
        <p:spPr bwMode="auto">
          <a:xfrm>
            <a:off x="3957638" y="5421313"/>
            <a:ext cx="1735137" cy="0"/>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2" name="Rectangle 16"/>
          <p:cNvSpPr>
            <a:spLocks noChangeArrowheads="1"/>
          </p:cNvSpPr>
          <p:nvPr/>
        </p:nvSpPr>
        <p:spPr bwMode="auto">
          <a:xfrm>
            <a:off x="838200" y="1698625"/>
            <a:ext cx="30749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000">
                <a:latin typeface="Times" pitchFamily="-106" charset="0"/>
              </a:rPr>
              <a:t>http://www.cs.caltech.edu/~westside/quantum-intro.html</a:t>
            </a:r>
          </a:p>
        </p:txBody>
      </p:sp>
      <p:sp>
        <p:nvSpPr>
          <p:cNvPr id="51213" name="Rectangle 17"/>
          <p:cNvSpPr>
            <a:spLocks noChangeArrowheads="1"/>
          </p:cNvSpPr>
          <p:nvPr/>
        </p:nvSpPr>
        <p:spPr bwMode="auto">
          <a:xfrm>
            <a:off x="838200" y="2651125"/>
            <a:ext cx="3143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000">
                <a:latin typeface="Times" pitchFamily="-106" charset="0"/>
              </a:rPr>
              <a:t>http://www.arstechnica.com/reviews/2q00/dna/dna-1.html</a:t>
            </a:r>
          </a:p>
        </p:txBody>
      </p:sp>
      <p:pic>
        <p:nvPicPr>
          <p:cNvPr id="51214" name="Picture 18" descr="cisco-sueing-apple-iphone"/>
          <p:cNvPicPr>
            <a:picLocks noChangeAspect="1" noChangeArrowheads="1"/>
          </p:cNvPicPr>
          <p:nvPr/>
        </p:nvPicPr>
        <p:blipFill>
          <a:blip r:embed="rId3">
            <a:extLst>
              <a:ext uri="{28A0092B-C50C-407E-A947-70E740481C1C}">
                <a14:useLocalDpi xmlns:a14="http://schemas.microsoft.com/office/drawing/2010/main" val="0"/>
              </a:ext>
            </a:extLst>
          </a:blip>
          <a:srcRect l="54979" t="12608" r="2646" b="6647"/>
          <a:stretch>
            <a:fillRect/>
          </a:stretch>
        </p:blipFill>
        <p:spPr bwMode="auto">
          <a:xfrm>
            <a:off x="4267200" y="2819400"/>
            <a:ext cx="1185863"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5" name="Line 19"/>
          <p:cNvSpPr>
            <a:spLocks noChangeShapeType="1"/>
          </p:cNvSpPr>
          <p:nvPr/>
        </p:nvSpPr>
        <p:spPr bwMode="auto">
          <a:xfrm>
            <a:off x="3230563" y="4456113"/>
            <a:ext cx="965200" cy="0"/>
          </a:xfrm>
          <a:prstGeom prst="line">
            <a:avLst/>
          </a:prstGeom>
          <a:noFill/>
          <a:ln w="28575">
            <a:solidFill>
              <a:srgbClr val="0099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381000" y="1820863"/>
            <a:ext cx="3009900" cy="212725"/>
            <a:chOff x="295" y="1311"/>
            <a:chExt cx="5177" cy="114"/>
          </a:xfrm>
        </p:grpSpPr>
        <p:sp>
          <p:nvSpPr>
            <p:cNvPr id="5223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223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52227" name="Text Box 5"/>
          <p:cNvSpPr txBox="1">
            <a:spLocks noChangeArrowheads="1"/>
          </p:cNvSpPr>
          <p:nvPr/>
        </p:nvSpPr>
        <p:spPr bwMode="auto">
          <a:xfrm>
            <a:off x="633413" y="304800"/>
            <a:ext cx="25050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a:latin typeface="Times" pitchFamily="-106" charset="0"/>
              </a:rPr>
              <a:t>Tinkertoy computing</a:t>
            </a:r>
          </a:p>
        </p:txBody>
      </p:sp>
      <p:pic>
        <p:nvPicPr>
          <p:cNvPr id="52228" name="Picture 18"/>
          <p:cNvPicPr>
            <a:picLocks noChangeAspect="1" noChangeArrowheads="1"/>
          </p:cNvPicPr>
          <p:nvPr/>
        </p:nvPicPr>
        <p:blipFill>
          <a:blip r:embed="rId2">
            <a:extLst>
              <a:ext uri="{28A0092B-C50C-407E-A947-70E740481C1C}">
                <a14:useLocalDpi xmlns:a14="http://schemas.microsoft.com/office/drawing/2010/main" val="0"/>
              </a:ext>
            </a:extLst>
          </a:blip>
          <a:srcRect b="9959"/>
          <a:stretch>
            <a:fillRect/>
          </a:stretch>
        </p:blipFill>
        <p:spPr bwMode="auto">
          <a:xfrm>
            <a:off x="284163" y="4327525"/>
            <a:ext cx="8631237"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19"/>
          <p:cNvPicPr>
            <a:picLocks noChangeAspect="1" noChangeArrowheads="1"/>
          </p:cNvPicPr>
          <p:nvPr/>
        </p:nvPicPr>
        <p:blipFill>
          <a:blip r:embed="rId3">
            <a:extLst>
              <a:ext uri="{28A0092B-C50C-407E-A947-70E740481C1C}">
                <a14:useLocalDpi xmlns:a14="http://schemas.microsoft.com/office/drawing/2010/main" val="0"/>
              </a:ext>
            </a:extLst>
          </a:blip>
          <a:srcRect l="1820" t="2881" r="4286" b="5614"/>
          <a:stretch>
            <a:fillRect/>
          </a:stretch>
        </p:blipFill>
        <p:spPr bwMode="auto">
          <a:xfrm>
            <a:off x="3984625" y="88900"/>
            <a:ext cx="447357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20"/>
          <p:cNvSpPr txBox="1">
            <a:spLocks noChangeArrowheads="1"/>
          </p:cNvSpPr>
          <p:nvPr/>
        </p:nvSpPr>
        <p:spPr bwMode="auto">
          <a:xfrm>
            <a:off x="1782763" y="3048000"/>
            <a:ext cx="21526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600">
                <a:latin typeface="Arial" pitchFamily="34" charset="0"/>
              </a:rPr>
              <a:t>Edward Hardebeck assembling the Tinkertoy computer</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457200" y="228600"/>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DNA computing</a:t>
            </a:r>
            <a:endParaRPr lang="en-US" altLang="en-US" sz="4200" b="1" i="1"/>
          </a:p>
        </p:txBody>
      </p:sp>
      <p:grpSp>
        <p:nvGrpSpPr>
          <p:cNvPr id="53251" name="Group 3"/>
          <p:cNvGrpSpPr>
            <a:grpSpLocks/>
          </p:cNvGrpSpPr>
          <p:nvPr/>
        </p:nvGrpSpPr>
        <p:grpSpPr bwMode="auto">
          <a:xfrm>
            <a:off x="381000" y="1114425"/>
            <a:ext cx="8264525" cy="180975"/>
            <a:chOff x="295" y="1311"/>
            <a:chExt cx="5177" cy="114"/>
          </a:xfrm>
        </p:grpSpPr>
        <p:sp>
          <p:nvSpPr>
            <p:cNvPr id="53270"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3271"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53252" name="Text Box 6"/>
          <p:cNvSpPr txBox="1">
            <a:spLocks noChangeArrowheads="1"/>
          </p:cNvSpPr>
          <p:nvPr/>
        </p:nvSpPr>
        <p:spPr bwMode="auto">
          <a:xfrm>
            <a:off x="457200" y="15240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F08F0"/>
                </a:solidFill>
                <a:latin typeface="Arial" pitchFamily="34" charset="0"/>
              </a:rPr>
              <a:t>Uses human-engineered DNA strands to represent, compute, and solve a computational problem…</a:t>
            </a:r>
          </a:p>
        </p:txBody>
      </p:sp>
      <p:sp>
        <p:nvSpPr>
          <p:cNvPr id="53253" name="Text Box 7"/>
          <p:cNvSpPr txBox="1">
            <a:spLocks noChangeArrowheads="1"/>
          </p:cNvSpPr>
          <p:nvPr/>
        </p:nvSpPr>
        <p:spPr bwMode="auto">
          <a:xfrm>
            <a:off x="373063" y="6148388"/>
            <a:ext cx="620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i="1">
                <a:latin typeface="Arial" pitchFamily="34" charset="0"/>
              </a:rPr>
              <a:t>Initial example …</a:t>
            </a:r>
            <a:endParaRPr lang="en-US" altLang="en-US">
              <a:latin typeface="Arial" pitchFamily="34" charset="0"/>
            </a:endParaRPr>
          </a:p>
        </p:txBody>
      </p:sp>
      <p:sp>
        <p:nvSpPr>
          <p:cNvPr id="53254" name="Text Box 8"/>
          <p:cNvSpPr txBox="1">
            <a:spLocks noChangeArrowheads="1"/>
          </p:cNvSpPr>
          <p:nvPr/>
        </p:nvSpPr>
        <p:spPr bwMode="auto">
          <a:xfrm>
            <a:off x="609600" y="3138488"/>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i="1">
                <a:latin typeface="Tahoma" pitchFamily="34" charset="0"/>
              </a:rPr>
              <a:t>S0, </a:t>
            </a:r>
            <a:r>
              <a:rPr lang="en-US" altLang="en-US" sz="2800">
                <a:latin typeface="Tahoma" pitchFamily="34" charset="0"/>
              </a:rPr>
              <a:t>a</a:t>
            </a:r>
            <a:r>
              <a:rPr lang="en-US" altLang="en-US" sz="2800" i="1">
                <a:latin typeface="Tahoma" pitchFamily="34" charset="0"/>
              </a:rPr>
              <a:t> </a:t>
            </a:r>
            <a:r>
              <a:rPr lang="en-US" altLang="en-US" sz="2800" i="1">
                <a:latin typeface="Tahoma" pitchFamily="34" charset="0"/>
                <a:cs typeface="Miriam" pitchFamily="34" charset="-79"/>
                <a:sym typeface="Wingdings" pitchFamily="2" charset="2"/>
              </a:rPr>
              <a:t> S1</a:t>
            </a:r>
          </a:p>
          <a:p>
            <a:pPr algn="ctr" rtl="1">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53255" name="Line 9"/>
          <p:cNvSpPr>
            <a:spLocks noChangeShapeType="1"/>
          </p:cNvSpPr>
          <p:nvPr/>
        </p:nvSpPr>
        <p:spPr bwMode="auto">
          <a:xfrm>
            <a:off x="4267200" y="2681288"/>
            <a:ext cx="304800" cy="762000"/>
          </a:xfrm>
          <a:prstGeom prst="line">
            <a:avLst/>
          </a:prstGeom>
          <a:noFill/>
          <a:ln w="28575">
            <a:solidFill>
              <a:srgbClr val="0F08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6" name="Text Box 10"/>
          <p:cNvSpPr txBox="1">
            <a:spLocks noChangeArrowheads="1"/>
          </p:cNvSpPr>
          <p:nvPr/>
        </p:nvSpPr>
        <p:spPr bwMode="auto">
          <a:xfrm>
            <a:off x="6629400" y="37861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latin typeface="Tahoma" pitchFamily="34" charset="0"/>
                <a:cs typeface="Miriam" pitchFamily="34" charset="-79"/>
              </a:rPr>
              <a:t>S1</a:t>
            </a:r>
            <a:endParaRPr lang="en-US" altLang="en-US">
              <a:latin typeface="Tahoma" pitchFamily="34" charset="0"/>
              <a:cs typeface="Miriam" pitchFamily="34" charset="-79"/>
            </a:endParaRPr>
          </a:p>
        </p:txBody>
      </p:sp>
      <p:sp>
        <p:nvSpPr>
          <p:cNvPr id="53257" name="Oval 11"/>
          <p:cNvSpPr>
            <a:spLocks noChangeArrowheads="1"/>
          </p:cNvSpPr>
          <p:nvPr/>
        </p:nvSpPr>
        <p:spPr bwMode="auto">
          <a:xfrm>
            <a:off x="6553200" y="3595688"/>
            <a:ext cx="838200" cy="8382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3258" name="Arc 12"/>
          <p:cNvSpPr>
            <a:spLocks/>
          </p:cNvSpPr>
          <p:nvPr/>
        </p:nvSpPr>
        <p:spPr bwMode="auto">
          <a:xfrm flipH="1">
            <a:off x="7315200" y="3443288"/>
            <a:ext cx="790575" cy="1066800"/>
          </a:xfrm>
          <a:custGeom>
            <a:avLst/>
            <a:gdLst>
              <a:gd name="T0" fmla="*/ 2147483647 w 36058"/>
              <a:gd name="T1" fmla="*/ 2147483647 h 43200"/>
              <a:gd name="T2" fmla="*/ 2147483647 w 36058"/>
              <a:gd name="T3" fmla="*/ 2147483647 h 43200"/>
              <a:gd name="T4" fmla="*/ 2147483647 w 36058"/>
              <a:gd name="T5" fmla="*/ 2147483647 h 43200"/>
              <a:gd name="T6" fmla="*/ 0 60000 65536"/>
              <a:gd name="T7" fmla="*/ 0 60000 65536"/>
              <a:gd name="T8" fmla="*/ 0 60000 65536"/>
              <a:gd name="T9" fmla="*/ 0 w 36058"/>
              <a:gd name="T10" fmla="*/ 0 h 43200"/>
              <a:gd name="T11" fmla="*/ 36058 w 36058"/>
              <a:gd name="T12" fmla="*/ 43200 h 43200"/>
            </a:gdLst>
            <a:ahLst/>
            <a:cxnLst>
              <a:cxn ang="T6">
                <a:pos x="T0" y="T1"/>
              </a:cxn>
              <a:cxn ang="T7">
                <a:pos x="T2" y="T3"/>
              </a:cxn>
              <a:cxn ang="T8">
                <a:pos x="T4" y="T5"/>
              </a:cxn>
            </a:cxnLst>
            <a:rect l="T9" t="T10" r="T11" b="T12"/>
            <a:pathLst>
              <a:path w="36058" h="43200" fill="none" extrusionOk="0">
                <a:moveTo>
                  <a:pt x="32491" y="40252"/>
                </a:moveTo>
                <a:cubicBezTo>
                  <a:pt x="29186" y="42182"/>
                  <a:pt x="25427" y="43199"/>
                  <a:pt x="21600" y="43199"/>
                </a:cubicBezTo>
                <a:cubicBezTo>
                  <a:pt x="9670" y="43200"/>
                  <a:pt x="0" y="33529"/>
                  <a:pt x="0" y="21600"/>
                </a:cubicBezTo>
                <a:cubicBezTo>
                  <a:pt x="0" y="9670"/>
                  <a:pt x="9670" y="0"/>
                  <a:pt x="21600" y="0"/>
                </a:cubicBezTo>
                <a:cubicBezTo>
                  <a:pt x="26939" y="0"/>
                  <a:pt x="32090" y="1977"/>
                  <a:pt x="36057" y="5552"/>
                </a:cubicBezTo>
              </a:path>
              <a:path w="36058" h="43200" stroke="0" extrusionOk="0">
                <a:moveTo>
                  <a:pt x="32491" y="40252"/>
                </a:moveTo>
                <a:cubicBezTo>
                  <a:pt x="29186" y="42182"/>
                  <a:pt x="25427" y="43199"/>
                  <a:pt x="21600" y="43199"/>
                </a:cubicBezTo>
                <a:cubicBezTo>
                  <a:pt x="9670" y="43200"/>
                  <a:pt x="0" y="33529"/>
                  <a:pt x="0" y="21600"/>
                </a:cubicBezTo>
                <a:cubicBezTo>
                  <a:pt x="0" y="9670"/>
                  <a:pt x="9670" y="0"/>
                  <a:pt x="21600" y="0"/>
                </a:cubicBezTo>
                <a:cubicBezTo>
                  <a:pt x="26939" y="0"/>
                  <a:pt x="32090" y="1977"/>
                  <a:pt x="36057" y="5552"/>
                </a:cubicBezTo>
                <a:lnTo>
                  <a:pt x="21600" y="21600"/>
                </a:lnTo>
                <a:lnTo>
                  <a:pt x="32491" y="40252"/>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9" name="Text Box 13"/>
          <p:cNvSpPr txBox="1">
            <a:spLocks noChangeArrowheads="1"/>
          </p:cNvSpPr>
          <p:nvPr/>
        </p:nvSpPr>
        <p:spPr bwMode="auto">
          <a:xfrm>
            <a:off x="4460875" y="37480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latin typeface="Tahoma" pitchFamily="34" charset="0"/>
                <a:cs typeface="Miriam" pitchFamily="34" charset="-79"/>
              </a:rPr>
              <a:t>S0</a:t>
            </a:r>
            <a:endParaRPr lang="en-US" altLang="en-US">
              <a:latin typeface="Tahoma" pitchFamily="34" charset="0"/>
              <a:cs typeface="Miriam" pitchFamily="34" charset="-79"/>
            </a:endParaRPr>
          </a:p>
        </p:txBody>
      </p:sp>
      <p:sp>
        <p:nvSpPr>
          <p:cNvPr id="53260" name="Oval 14"/>
          <p:cNvSpPr>
            <a:spLocks noChangeArrowheads="1"/>
          </p:cNvSpPr>
          <p:nvPr/>
        </p:nvSpPr>
        <p:spPr bwMode="auto">
          <a:xfrm>
            <a:off x="4381500" y="3557588"/>
            <a:ext cx="838200" cy="8382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3261" name="Arc 15"/>
          <p:cNvSpPr>
            <a:spLocks/>
          </p:cNvSpPr>
          <p:nvPr/>
        </p:nvSpPr>
        <p:spPr bwMode="auto">
          <a:xfrm flipH="1" flipV="1">
            <a:off x="4800600" y="4205288"/>
            <a:ext cx="1998663" cy="685800"/>
          </a:xfrm>
          <a:custGeom>
            <a:avLst/>
            <a:gdLst>
              <a:gd name="T0" fmla="*/ 0 w 39665"/>
              <a:gd name="T1" fmla="*/ 2147483647 h 21600"/>
              <a:gd name="T2" fmla="*/ 2147483647 w 39665"/>
              <a:gd name="T3" fmla="*/ 2147483647 h 21600"/>
              <a:gd name="T4" fmla="*/ 2147483647 w 39665"/>
              <a:gd name="T5" fmla="*/ 2147483647 h 21600"/>
              <a:gd name="T6" fmla="*/ 0 60000 65536"/>
              <a:gd name="T7" fmla="*/ 0 60000 65536"/>
              <a:gd name="T8" fmla="*/ 0 60000 65536"/>
              <a:gd name="T9" fmla="*/ 0 w 39665"/>
              <a:gd name="T10" fmla="*/ 0 h 21600"/>
              <a:gd name="T11" fmla="*/ 39665 w 39665"/>
              <a:gd name="T12" fmla="*/ 21600 h 21600"/>
            </a:gdLst>
            <a:ahLst/>
            <a:cxnLst>
              <a:cxn ang="T6">
                <a:pos x="T0" y="T1"/>
              </a:cxn>
              <a:cxn ang="T7">
                <a:pos x="T2" y="T3"/>
              </a:cxn>
              <a:cxn ang="T8">
                <a:pos x="T4" y="T5"/>
              </a:cxn>
            </a:cxnLst>
            <a:rect l="T9" t="T10" r="T11" b="T12"/>
            <a:pathLst>
              <a:path w="39665" h="21600" fill="none" extrusionOk="0">
                <a:moveTo>
                  <a:pt x="0" y="13329"/>
                </a:moveTo>
                <a:cubicBezTo>
                  <a:pt x="3344" y="5260"/>
                  <a:pt x="11219" y="-1"/>
                  <a:pt x="19954" y="-1"/>
                </a:cubicBezTo>
                <a:cubicBezTo>
                  <a:pt x="28465" y="-1"/>
                  <a:pt x="36183" y="4998"/>
                  <a:pt x="39664" y="12766"/>
                </a:cubicBezTo>
              </a:path>
              <a:path w="39665" h="21600" stroke="0" extrusionOk="0">
                <a:moveTo>
                  <a:pt x="0" y="13329"/>
                </a:moveTo>
                <a:cubicBezTo>
                  <a:pt x="3344" y="5260"/>
                  <a:pt x="11219" y="-1"/>
                  <a:pt x="19954" y="-1"/>
                </a:cubicBezTo>
                <a:cubicBezTo>
                  <a:pt x="28465" y="-1"/>
                  <a:pt x="36183" y="4998"/>
                  <a:pt x="39664" y="12766"/>
                </a:cubicBezTo>
                <a:lnTo>
                  <a:pt x="19954" y="21600"/>
                </a:lnTo>
                <a:lnTo>
                  <a:pt x="0" y="13329"/>
                </a:lnTo>
                <a:close/>
              </a:path>
            </a:pathLst>
          </a:custGeom>
          <a:noFill/>
          <a:ln w="28575">
            <a:solidFill>
              <a:srgbClr val="0F08F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62" name="Arc 16"/>
          <p:cNvSpPr>
            <a:spLocks/>
          </p:cNvSpPr>
          <p:nvPr/>
        </p:nvSpPr>
        <p:spPr bwMode="auto">
          <a:xfrm flipH="1">
            <a:off x="4800600" y="3062288"/>
            <a:ext cx="1998663" cy="685800"/>
          </a:xfrm>
          <a:custGeom>
            <a:avLst/>
            <a:gdLst>
              <a:gd name="T0" fmla="*/ 0 w 39665"/>
              <a:gd name="T1" fmla="*/ 2147483647 h 21600"/>
              <a:gd name="T2" fmla="*/ 2147483647 w 39665"/>
              <a:gd name="T3" fmla="*/ 2147483647 h 21600"/>
              <a:gd name="T4" fmla="*/ 2147483647 w 39665"/>
              <a:gd name="T5" fmla="*/ 2147483647 h 21600"/>
              <a:gd name="T6" fmla="*/ 0 60000 65536"/>
              <a:gd name="T7" fmla="*/ 0 60000 65536"/>
              <a:gd name="T8" fmla="*/ 0 60000 65536"/>
              <a:gd name="T9" fmla="*/ 0 w 39665"/>
              <a:gd name="T10" fmla="*/ 0 h 21600"/>
              <a:gd name="T11" fmla="*/ 39665 w 39665"/>
              <a:gd name="T12" fmla="*/ 21600 h 21600"/>
            </a:gdLst>
            <a:ahLst/>
            <a:cxnLst>
              <a:cxn ang="T6">
                <a:pos x="T0" y="T1"/>
              </a:cxn>
              <a:cxn ang="T7">
                <a:pos x="T2" y="T3"/>
              </a:cxn>
              <a:cxn ang="T8">
                <a:pos x="T4" y="T5"/>
              </a:cxn>
            </a:cxnLst>
            <a:rect l="T9" t="T10" r="T11" b="T12"/>
            <a:pathLst>
              <a:path w="39665" h="21600" fill="none" extrusionOk="0">
                <a:moveTo>
                  <a:pt x="0" y="13329"/>
                </a:moveTo>
                <a:cubicBezTo>
                  <a:pt x="3344" y="5260"/>
                  <a:pt x="11219" y="-1"/>
                  <a:pt x="19954" y="-1"/>
                </a:cubicBezTo>
                <a:cubicBezTo>
                  <a:pt x="28465" y="-1"/>
                  <a:pt x="36183" y="4998"/>
                  <a:pt x="39664" y="12766"/>
                </a:cubicBezTo>
              </a:path>
              <a:path w="39665" h="21600" stroke="0" extrusionOk="0">
                <a:moveTo>
                  <a:pt x="0" y="13329"/>
                </a:moveTo>
                <a:cubicBezTo>
                  <a:pt x="3344" y="5260"/>
                  <a:pt x="11219" y="-1"/>
                  <a:pt x="19954" y="-1"/>
                </a:cubicBezTo>
                <a:cubicBezTo>
                  <a:pt x="28465" y="-1"/>
                  <a:pt x="36183" y="4998"/>
                  <a:pt x="39664" y="12766"/>
                </a:cubicBezTo>
                <a:lnTo>
                  <a:pt x="19954" y="21600"/>
                </a:lnTo>
                <a:lnTo>
                  <a:pt x="0" y="13329"/>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63" name="Arc 17"/>
          <p:cNvSpPr>
            <a:spLocks/>
          </p:cNvSpPr>
          <p:nvPr/>
        </p:nvSpPr>
        <p:spPr bwMode="auto">
          <a:xfrm>
            <a:off x="3657600" y="3481388"/>
            <a:ext cx="815975" cy="990600"/>
          </a:xfrm>
          <a:custGeom>
            <a:avLst/>
            <a:gdLst>
              <a:gd name="T0" fmla="*/ 2147483647 w 37235"/>
              <a:gd name="T1" fmla="*/ 2147483647 h 43200"/>
              <a:gd name="T2" fmla="*/ 2147483647 w 37235"/>
              <a:gd name="T3" fmla="*/ 2147483647 h 43200"/>
              <a:gd name="T4" fmla="*/ 2147483647 w 37235"/>
              <a:gd name="T5" fmla="*/ 2147483647 h 43200"/>
              <a:gd name="T6" fmla="*/ 0 60000 65536"/>
              <a:gd name="T7" fmla="*/ 0 60000 65536"/>
              <a:gd name="T8" fmla="*/ 0 60000 65536"/>
              <a:gd name="T9" fmla="*/ 0 w 37235"/>
              <a:gd name="T10" fmla="*/ 0 h 43200"/>
              <a:gd name="T11" fmla="*/ 37235 w 37235"/>
              <a:gd name="T12" fmla="*/ 43200 h 43200"/>
            </a:gdLst>
            <a:ahLst/>
            <a:cxnLst>
              <a:cxn ang="T6">
                <a:pos x="T0" y="T1"/>
              </a:cxn>
              <a:cxn ang="T7">
                <a:pos x="T2" y="T3"/>
              </a:cxn>
              <a:cxn ang="T8">
                <a:pos x="T4" y="T5"/>
              </a:cxn>
            </a:cxnLst>
            <a:rect l="T9" t="T10" r="T11" b="T12"/>
            <a:pathLst>
              <a:path w="37235" h="43200" fill="none" extrusionOk="0">
                <a:moveTo>
                  <a:pt x="33777" y="39440"/>
                </a:moveTo>
                <a:cubicBezTo>
                  <a:pt x="30188" y="41889"/>
                  <a:pt x="25944" y="43199"/>
                  <a:pt x="21600" y="43199"/>
                </a:cubicBezTo>
                <a:cubicBezTo>
                  <a:pt x="9670" y="43200"/>
                  <a:pt x="0" y="33529"/>
                  <a:pt x="0" y="21600"/>
                </a:cubicBezTo>
                <a:cubicBezTo>
                  <a:pt x="0" y="9670"/>
                  <a:pt x="9670" y="0"/>
                  <a:pt x="21600" y="0"/>
                </a:cubicBezTo>
                <a:cubicBezTo>
                  <a:pt x="27508" y="0"/>
                  <a:pt x="33158" y="2420"/>
                  <a:pt x="37235" y="6696"/>
                </a:cubicBezTo>
              </a:path>
              <a:path w="37235" h="43200" stroke="0" extrusionOk="0">
                <a:moveTo>
                  <a:pt x="33777" y="39440"/>
                </a:moveTo>
                <a:cubicBezTo>
                  <a:pt x="30188" y="41889"/>
                  <a:pt x="25944" y="43199"/>
                  <a:pt x="21600" y="43199"/>
                </a:cubicBezTo>
                <a:cubicBezTo>
                  <a:pt x="9670" y="43200"/>
                  <a:pt x="0" y="33529"/>
                  <a:pt x="0" y="21600"/>
                </a:cubicBezTo>
                <a:cubicBezTo>
                  <a:pt x="0" y="9670"/>
                  <a:pt x="9670" y="0"/>
                  <a:pt x="21600" y="0"/>
                </a:cubicBezTo>
                <a:cubicBezTo>
                  <a:pt x="27508" y="0"/>
                  <a:pt x="33158" y="2420"/>
                  <a:pt x="37235" y="6696"/>
                </a:cubicBezTo>
                <a:lnTo>
                  <a:pt x="21600" y="21600"/>
                </a:lnTo>
                <a:lnTo>
                  <a:pt x="33777" y="39440"/>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64" name="Oval 18"/>
          <p:cNvSpPr>
            <a:spLocks noChangeArrowheads="1"/>
          </p:cNvSpPr>
          <p:nvPr/>
        </p:nvSpPr>
        <p:spPr bwMode="auto">
          <a:xfrm>
            <a:off x="4476750" y="3652838"/>
            <a:ext cx="647700" cy="6477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3265" name="Text Box 19"/>
          <p:cNvSpPr txBox="1">
            <a:spLocks noChangeArrowheads="1"/>
          </p:cNvSpPr>
          <p:nvPr/>
        </p:nvSpPr>
        <p:spPr bwMode="auto">
          <a:xfrm>
            <a:off x="5337175" y="245268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ru-RU" altLang="en-US" sz="2800"/>
              <a:t>a</a:t>
            </a:r>
            <a:endParaRPr lang="en-US" altLang="en-US" sz="2800"/>
          </a:p>
        </p:txBody>
      </p:sp>
      <p:sp>
        <p:nvSpPr>
          <p:cNvPr id="53266" name="Text Box 20"/>
          <p:cNvSpPr txBox="1">
            <a:spLocks noChangeArrowheads="1"/>
          </p:cNvSpPr>
          <p:nvPr/>
        </p:nvSpPr>
        <p:spPr bwMode="auto">
          <a:xfrm>
            <a:off x="2971800" y="371633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t>b</a:t>
            </a:r>
          </a:p>
        </p:txBody>
      </p:sp>
      <p:sp>
        <p:nvSpPr>
          <p:cNvPr id="53267" name="Text Box 21"/>
          <p:cNvSpPr txBox="1">
            <a:spLocks noChangeArrowheads="1"/>
          </p:cNvSpPr>
          <p:nvPr/>
        </p:nvSpPr>
        <p:spPr bwMode="auto">
          <a:xfrm>
            <a:off x="5338763" y="496728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t>a</a:t>
            </a:r>
          </a:p>
        </p:txBody>
      </p:sp>
      <p:sp>
        <p:nvSpPr>
          <p:cNvPr id="53268" name="Text Box 22"/>
          <p:cNvSpPr txBox="1">
            <a:spLocks noChangeArrowheads="1"/>
          </p:cNvSpPr>
          <p:nvPr/>
        </p:nvSpPr>
        <p:spPr bwMode="auto">
          <a:xfrm>
            <a:off x="7924800" y="367188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ru-RU" altLang="en-US" sz="2800"/>
              <a:t>b</a:t>
            </a:r>
            <a:endParaRPr lang="en-US" altLang="en-US" sz="2800"/>
          </a:p>
        </p:txBody>
      </p:sp>
      <p:sp>
        <p:nvSpPr>
          <p:cNvPr id="53269" name="Rectangle 24"/>
          <p:cNvSpPr>
            <a:spLocks noChangeArrowheads="1"/>
          </p:cNvSpPr>
          <p:nvPr/>
        </p:nvSpPr>
        <p:spPr bwMode="auto">
          <a:xfrm>
            <a:off x="3038475" y="6083300"/>
            <a:ext cx="5851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a:solidFill>
                  <a:srgbClr val="0F08F0"/>
                </a:solidFill>
                <a:latin typeface="Tahoma" pitchFamily="34" charset="0"/>
              </a:rPr>
              <a:t>Two-states, two-symbol automaton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457200" y="228600"/>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DNA computing</a:t>
            </a:r>
            <a:endParaRPr lang="en-US" altLang="en-US" sz="4200" b="1" i="1"/>
          </a:p>
        </p:txBody>
      </p:sp>
      <p:grpSp>
        <p:nvGrpSpPr>
          <p:cNvPr id="54275" name="Group 3"/>
          <p:cNvGrpSpPr>
            <a:grpSpLocks/>
          </p:cNvGrpSpPr>
          <p:nvPr/>
        </p:nvGrpSpPr>
        <p:grpSpPr bwMode="auto">
          <a:xfrm>
            <a:off x="381000" y="1114425"/>
            <a:ext cx="8264525" cy="180975"/>
            <a:chOff x="295" y="1311"/>
            <a:chExt cx="5177" cy="114"/>
          </a:xfrm>
        </p:grpSpPr>
        <p:sp>
          <p:nvSpPr>
            <p:cNvPr id="5429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429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54276" name="Text Box 6"/>
          <p:cNvSpPr txBox="1">
            <a:spLocks noChangeArrowheads="1"/>
          </p:cNvSpPr>
          <p:nvPr/>
        </p:nvSpPr>
        <p:spPr bwMode="auto">
          <a:xfrm>
            <a:off x="457200" y="15240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F08F0"/>
                </a:solidFill>
                <a:latin typeface="Arial" pitchFamily="34" charset="0"/>
              </a:rPr>
              <a:t>Uses human-engineered DNA strands to represent, compute, and solve a computational problem…</a:t>
            </a:r>
          </a:p>
        </p:txBody>
      </p:sp>
      <p:sp>
        <p:nvSpPr>
          <p:cNvPr id="54277" name="Text Box 7"/>
          <p:cNvSpPr txBox="1">
            <a:spLocks noChangeArrowheads="1"/>
          </p:cNvSpPr>
          <p:nvPr/>
        </p:nvSpPr>
        <p:spPr bwMode="auto">
          <a:xfrm>
            <a:off x="373063" y="6148388"/>
            <a:ext cx="620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i="1">
                <a:latin typeface="Arial" pitchFamily="34" charset="0"/>
              </a:rPr>
              <a:t>Initial example …</a:t>
            </a:r>
            <a:endParaRPr lang="en-US" altLang="en-US">
              <a:latin typeface="Arial" pitchFamily="34" charset="0"/>
            </a:endParaRPr>
          </a:p>
        </p:txBody>
      </p:sp>
      <p:sp>
        <p:nvSpPr>
          <p:cNvPr id="54278" name="Text Box 8"/>
          <p:cNvSpPr txBox="1">
            <a:spLocks noChangeArrowheads="1"/>
          </p:cNvSpPr>
          <p:nvPr/>
        </p:nvSpPr>
        <p:spPr bwMode="auto">
          <a:xfrm>
            <a:off x="609600" y="3138488"/>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i="1">
                <a:latin typeface="Tahoma" pitchFamily="34" charset="0"/>
              </a:rPr>
              <a:t>S0, </a:t>
            </a:r>
            <a:r>
              <a:rPr lang="en-US" altLang="en-US" sz="2800">
                <a:latin typeface="Tahoma" pitchFamily="34" charset="0"/>
              </a:rPr>
              <a:t>a</a:t>
            </a:r>
            <a:r>
              <a:rPr lang="en-US" altLang="en-US" sz="2800" i="1">
                <a:latin typeface="Tahoma" pitchFamily="34" charset="0"/>
              </a:rPr>
              <a:t> </a:t>
            </a:r>
            <a:r>
              <a:rPr lang="en-US" altLang="en-US" sz="2800" i="1">
                <a:latin typeface="Tahoma" pitchFamily="34" charset="0"/>
                <a:cs typeface="Miriam" pitchFamily="34" charset="-79"/>
                <a:sym typeface="Wingdings" pitchFamily="2" charset="2"/>
              </a:rPr>
              <a:t> S1</a:t>
            </a:r>
          </a:p>
          <a:p>
            <a:pPr algn="ctr" rtl="1">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54279" name="Line 9"/>
          <p:cNvSpPr>
            <a:spLocks noChangeShapeType="1"/>
          </p:cNvSpPr>
          <p:nvPr/>
        </p:nvSpPr>
        <p:spPr bwMode="auto">
          <a:xfrm>
            <a:off x="4267200" y="2681288"/>
            <a:ext cx="304800" cy="762000"/>
          </a:xfrm>
          <a:prstGeom prst="line">
            <a:avLst/>
          </a:prstGeom>
          <a:noFill/>
          <a:ln w="28575">
            <a:solidFill>
              <a:srgbClr val="0F08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0" name="Text Box 10"/>
          <p:cNvSpPr txBox="1">
            <a:spLocks noChangeArrowheads="1"/>
          </p:cNvSpPr>
          <p:nvPr/>
        </p:nvSpPr>
        <p:spPr bwMode="auto">
          <a:xfrm>
            <a:off x="6629400" y="37861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latin typeface="Tahoma" pitchFamily="34" charset="0"/>
                <a:cs typeface="Miriam" pitchFamily="34" charset="-79"/>
              </a:rPr>
              <a:t>S1</a:t>
            </a:r>
            <a:endParaRPr lang="en-US" altLang="en-US">
              <a:latin typeface="Tahoma" pitchFamily="34" charset="0"/>
              <a:cs typeface="Miriam" pitchFamily="34" charset="-79"/>
            </a:endParaRPr>
          </a:p>
        </p:txBody>
      </p:sp>
      <p:sp>
        <p:nvSpPr>
          <p:cNvPr id="54281" name="Oval 11"/>
          <p:cNvSpPr>
            <a:spLocks noChangeArrowheads="1"/>
          </p:cNvSpPr>
          <p:nvPr/>
        </p:nvSpPr>
        <p:spPr bwMode="auto">
          <a:xfrm>
            <a:off x="6553200" y="3595688"/>
            <a:ext cx="838200" cy="8382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4282" name="Arc 12"/>
          <p:cNvSpPr>
            <a:spLocks/>
          </p:cNvSpPr>
          <p:nvPr/>
        </p:nvSpPr>
        <p:spPr bwMode="auto">
          <a:xfrm flipH="1">
            <a:off x="7315200" y="3443288"/>
            <a:ext cx="790575" cy="1066800"/>
          </a:xfrm>
          <a:custGeom>
            <a:avLst/>
            <a:gdLst>
              <a:gd name="T0" fmla="*/ 2147483647 w 36058"/>
              <a:gd name="T1" fmla="*/ 2147483647 h 43200"/>
              <a:gd name="T2" fmla="*/ 2147483647 w 36058"/>
              <a:gd name="T3" fmla="*/ 2147483647 h 43200"/>
              <a:gd name="T4" fmla="*/ 2147483647 w 36058"/>
              <a:gd name="T5" fmla="*/ 2147483647 h 43200"/>
              <a:gd name="T6" fmla="*/ 0 60000 65536"/>
              <a:gd name="T7" fmla="*/ 0 60000 65536"/>
              <a:gd name="T8" fmla="*/ 0 60000 65536"/>
              <a:gd name="T9" fmla="*/ 0 w 36058"/>
              <a:gd name="T10" fmla="*/ 0 h 43200"/>
              <a:gd name="T11" fmla="*/ 36058 w 36058"/>
              <a:gd name="T12" fmla="*/ 43200 h 43200"/>
            </a:gdLst>
            <a:ahLst/>
            <a:cxnLst>
              <a:cxn ang="T6">
                <a:pos x="T0" y="T1"/>
              </a:cxn>
              <a:cxn ang="T7">
                <a:pos x="T2" y="T3"/>
              </a:cxn>
              <a:cxn ang="T8">
                <a:pos x="T4" y="T5"/>
              </a:cxn>
            </a:cxnLst>
            <a:rect l="T9" t="T10" r="T11" b="T12"/>
            <a:pathLst>
              <a:path w="36058" h="43200" fill="none" extrusionOk="0">
                <a:moveTo>
                  <a:pt x="32491" y="40252"/>
                </a:moveTo>
                <a:cubicBezTo>
                  <a:pt x="29186" y="42182"/>
                  <a:pt x="25427" y="43199"/>
                  <a:pt x="21600" y="43199"/>
                </a:cubicBezTo>
                <a:cubicBezTo>
                  <a:pt x="9670" y="43200"/>
                  <a:pt x="0" y="33529"/>
                  <a:pt x="0" y="21600"/>
                </a:cubicBezTo>
                <a:cubicBezTo>
                  <a:pt x="0" y="9670"/>
                  <a:pt x="9670" y="0"/>
                  <a:pt x="21600" y="0"/>
                </a:cubicBezTo>
                <a:cubicBezTo>
                  <a:pt x="26939" y="0"/>
                  <a:pt x="32090" y="1977"/>
                  <a:pt x="36057" y="5552"/>
                </a:cubicBezTo>
              </a:path>
              <a:path w="36058" h="43200" stroke="0" extrusionOk="0">
                <a:moveTo>
                  <a:pt x="32491" y="40252"/>
                </a:moveTo>
                <a:cubicBezTo>
                  <a:pt x="29186" y="42182"/>
                  <a:pt x="25427" y="43199"/>
                  <a:pt x="21600" y="43199"/>
                </a:cubicBezTo>
                <a:cubicBezTo>
                  <a:pt x="9670" y="43200"/>
                  <a:pt x="0" y="33529"/>
                  <a:pt x="0" y="21600"/>
                </a:cubicBezTo>
                <a:cubicBezTo>
                  <a:pt x="0" y="9670"/>
                  <a:pt x="9670" y="0"/>
                  <a:pt x="21600" y="0"/>
                </a:cubicBezTo>
                <a:cubicBezTo>
                  <a:pt x="26939" y="0"/>
                  <a:pt x="32090" y="1977"/>
                  <a:pt x="36057" y="5552"/>
                </a:cubicBezTo>
                <a:lnTo>
                  <a:pt x="21600" y="21600"/>
                </a:lnTo>
                <a:lnTo>
                  <a:pt x="32491" y="40252"/>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3" name="Text Box 13"/>
          <p:cNvSpPr txBox="1">
            <a:spLocks noChangeArrowheads="1"/>
          </p:cNvSpPr>
          <p:nvPr/>
        </p:nvSpPr>
        <p:spPr bwMode="auto">
          <a:xfrm>
            <a:off x="4460875" y="37480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latin typeface="Tahoma" pitchFamily="34" charset="0"/>
                <a:cs typeface="Miriam" pitchFamily="34" charset="-79"/>
              </a:rPr>
              <a:t>S0</a:t>
            </a:r>
            <a:endParaRPr lang="en-US" altLang="en-US">
              <a:latin typeface="Tahoma" pitchFamily="34" charset="0"/>
              <a:cs typeface="Miriam" pitchFamily="34" charset="-79"/>
            </a:endParaRPr>
          </a:p>
        </p:txBody>
      </p:sp>
      <p:sp>
        <p:nvSpPr>
          <p:cNvPr id="54284" name="Oval 14"/>
          <p:cNvSpPr>
            <a:spLocks noChangeArrowheads="1"/>
          </p:cNvSpPr>
          <p:nvPr/>
        </p:nvSpPr>
        <p:spPr bwMode="auto">
          <a:xfrm>
            <a:off x="4381500" y="3557588"/>
            <a:ext cx="838200" cy="8382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4285" name="Arc 15"/>
          <p:cNvSpPr>
            <a:spLocks/>
          </p:cNvSpPr>
          <p:nvPr/>
        </p:nvSpPr>
        <p:spPr bwMode="auto">
          <a:xfrm flipH="1" flipV="1">
            <a:off x="4800600" y="4205288"/>
            <a:ext cx="1998663" cy="685800"/>
          </a:xfrm>
          <a:custGeom>
            <a:avLst/>
            <a:gdLst>
              <a:gd name="T0" fmla="*/ 0 w 39665"/>
              <a:gd name="T1" fmla="*/ 2147483647 h 21600"/>
              <a:gd name="T2" fmla="*/ 2147483647 w 39665"/>
              <a:gd name="T3" fmla="*/ 2147483647 h 21600"/>
              <a:gd name="T4" fmla="*/ 2147483647 w 39665"/>
              <a:gd name="T5" fmla="*/ 2147483647 h 21600"/>
              <a:gd name="T6" fmla="*/ 0 60000 65536"/>
              <a:gd name="T7" fmla="*/ 0 60000 65536"/>
              <a:gd name="T8" fmla="*/ 0 60000 65536"/>
              <a:gd name="T9" fmla="*/ 0 w 39665"/>
              <a:gd name="T10" fmla="*/ 0 h 21600"/>
              <a:gd name="T11" fmla="*/ 39665 w 39665"/>
              <a:gd name="T12" fmla="*/ 21600 h 21600"/>
            </a:gdLst>
            <a:ahLst/>
            <a:cxnLst>
              <a:cxn ang="T6">
                <a:pos x="T0" y="T1"/>
              </a:cxn>
              <a:cxn ang="T7">
                <a:pos x="T2" y="T3"/>
              </a:cxn>
              <a:cxn ang="T8">
                <a:pos x="T4" y="T5"/>
              </a:cxn>
            </a:cxnLst>
            <a:rect l="T9" t="T10" r="T11" b="T12"/>
            <a:pathLst>
              <a:path w="39665" h="21600" fill="none" extrusionOk="0">
                <a:moveTo>
                  <a:pt x="0" y="13329"/>
                </a:moveTo>
                <a:cubicBezTo>
                  <a:pt x="3344" y="5260"/>
                  <a:pt x="11219" y="-1"/>
                  <a:pt x="19954" y="-1"/>
                </a:cubicBezTo>
                <a:cubicBezTo>
                  <a:pt x="28465" y="-1"/>
                  <a:pt x="36183" y="4998"/>
                  <a:pt x="39664" y="12766"/>
                </a:cubicBezTo>
              </a:path>
              <a:path w="39665" h="21600" stroke="0" extrusionOk="0">
                <a:moveTo>
                  <a:pt x="0" y="13329"/>
                </a:moveTo>
                <a:cubicBezTo>
                  <a:pt x="3344" y="5260"/>
                  <a:pt x="11219" y="-1"/>
                  <a:pt x="19954" y="-1"/>
                </a:cubicBezTo>
                <a:cubicBezTo>
                  <a:pt x="28465" y="-1"/>
                  <a:pt x="36183" y="4998"/>
                  <a:pt x="39664" y="12766"/>
                </a:cubicBezTo>
                <a:lnTo>
                  <a:pt x="19954" y="21600"/>
                </a:lnTo>
                <a:lnTo>
                  <a:pt x="0" y="13329"/>
                </a:lnTo>
                <a:close/>
              </a:path>
            </a:pathLst>
          </a:custGeom>
          <a:noFill/>
          <a:ln w="28575">
            <a:solidFill>
              <a:srgbClr val="0F08F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6" name="Arc 16"/>
          <p:cNvSpPr>
            <a:spLocks/>
          </p:cNvSpPr>
          <p:nvPr/>
        </p:nvSpPr>
        <p:spPr bwMode="auto">
          <a:xfrm flipH="1">
            <a:off x="4800600" y="3062288"/>
            <a:ext cx="1998663" cy="685800"/>
          </a:xfrm>
          <a:custGeom>
            <a:avLst/>
            <a:gdLst>
              <a:gd name="T0" fmla="*/ 0 w 39665"/>
              <a:gd name="T1" fmla="*/ 2147483647 h 21600"/>
              <a:gd name="T2" fmla="*/ 2147483647 w 39665"/>
              <a:gd name="T3" fmla="*/ 2147483647 h 21600"/>
              <a:gd name="T4" fmla="*/ 2147483647 w 39665"/>
              <a:gd name="T5" fmla="*/ 2147483647 h 21600"/>
              <a:gd name="T6" fmla="*/ 0 60000 65536"/>
              <a:gd name="T7" fmla="*/ 0 60000 65536"/>
              <a:gd name="T8" fmla="*/ 0 60000 65536"/>
              <a:gd name="T9" fmla="*/ 0 w 39665"/>
              <a:gd name="T10" fmla="*/ 0 h 21600"/>
              <a:gd name="T11" fmla="*/ 39665 w 39665"/>
              <a:gd name="T12" fmla="*/ 21600 h 21600"/>
            </a:gdLst>
            <a:ahLst/>
            <a:cxnLst>
              <a:cxn ang="T6">
                <a:pos x="T0" y="T1"/>
              </a:cxn>
              <a:cxn ang="T7">
                <a:pos x="T2" y="T3"/>
              </a:cxn>
              <a:cxn ang="T8">
                <a:pos x="T4" y="T5"/>
              </a:cxn>
            </a:cxnLst>
            <a:rect l="T9" t="T10" r="T11" b="T12"/>
            <a:pathLst>
              <a:path w="39665" h="21600" fill="none" extrusionOk="0">
                <a:moveTo>
                  <a:pt x="0" y="13329"/>
                </a:moveTo>
                <a:cubicBezTo>
                  <a:pt x="3344" y="5260"/>
                  <a:pt x="11219" y="-1"/>
                  <a:pt x="19954" y="-1"/>
                </a:cubicBezTo>
                <a:cubicBezTo>
                  <a:pt x="28465" y="-1"/>
                  <a:pt x="36183" y="4998"/>
                  <a:pt x="39664" y="12766"/>
                </a:cubicBezTo>
              </a:path>
              <a:path w="39665" h="21600" stroke="0" extrusionOk="0">
                <a:moveTo>
                  <a:pt x="0" y="13329"/>
                </a:moveTo>
                <a:cubicBezTo>
                  <a:pt x="3344" y="5260"/>
                  <a:pt x="11219" y="-1"/>
                  <a:pt x="19954" y="-1"/>
                </a:cubicBezTo>
                <a:cubicBezTo>
                  <a:pt x="28465" y="-1"/>
                  <a:pt x="36183" y="4998"/>
                  <a:pt x="39664" y="12766"/>
                </a:cubicBezTo>
                <a:lnTo>
                  <a:pt x="19954" y="21600"/>
                </a:lnTo>
                <a:lnTo>
                  <a:pt x="0" y="13329"/>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7" name="Arc 17"/>
          <p:cNvSpPr>
            <a:spLocks/>
          </p:cNvSpPr>
          <p:nvPr/>
        </p:nvSpPr>
        <p:spPr bwMode="auto">
          <a:xfrm>
            <a:off x="3657600" y="3481388"/>
            <a:ext cx="815975" cy="990600"/>
          </a:xfrm>
          <a:custGeom>
            <a:avLst/>
            <a:gdLst>
              <a:gd name="T0" fmla="*/ 2147483647 w 37235"/>
              <a:gd name="T1" fmla="*/ 2147483647 h 43200"/>
              <a:gd name="T2" fmla="*/ 2147483647 w 37235"/>
              <a:gd name="T3" fmla="*/ 2147483647 h 43200"/>
              <a:gd name="T4" fmla="*/ 2147483647 w 37235"/>
              <a:gd name="T5" fmla="*/ 2147483647 h 43200"/>
              <a:gd name="T6" fmla="*/ 0 60000 65536"/>
              <a:gd name="T7" fmla="*/ 0 60000 65536"/>
              <a:gd name="T8" fmla="*/ 0 60000 65536"/>
              <a:gd name="T9" fmla="*/ 0 w 37235"/>
              <a:gd name="T10" fmla="*/ 0 h 43200"/>
              <a:gd name="T11" fmla="*/ 37235 w 37235"/>
              <a:gd name="T12" fmla="*/ 43200 h 43200"/>
            </a:gdLst>
            <a:ahLst/>
            <a:cxnLst>
              <a:cxn ang="T6">
                <a:pos x="T0" y="T1"/>
              </a:cxn>
              <a:cxn ang="T7">
                <a:pos x="T2" y="T3"/>
              </a:cxn>
              <a:cxn ang="T8">
                <a:pos x="T4" y="T5"/>
              </a:cxn>
            </a:cxnLst>
            <a:rect l="T9" t="T10" r="T11" b="T12"/>
            <a:pathLst>
              <a:path w="37235" h="43200" fill="none" extrusionOk="0">
                <a:moveTo>
                  <a:pt x="33777" y="39440"/>
                </a:moveTo>
                <a:cubicBezTo>
                  <a:pt x="30188" y="41889"/>
                  <a:pt x="25944" y="43199"/>
                  <a:pt x="21600" y="43199"/>
                </a:cubicBezTo>
                <a:cubicBezTo>
                  <a:pt x="9670" y="43200"/>
                  <a:pt x="0" y="33529"/>
                  <a:pt x="0" y="21600"/>
                </a:cubicBezTo>
                <a:cubicBezTo>
                  <a:pt x="0" y="9670"/>
                  <a:pt x="9670" y="0"/>
                  <a:pt x="21600" y="0"/>
                </a:cubicBezTo>
                <a:cubicBezTo>
                  <a:pt x="27508" y="0"/>
                  <a:pt x="33158" y="2420"/>
                  <a:pt x="37235" y="6696"/>
                </a:cubicBezTo>
              </a:path>
              <a:path w="37235" h="43200" stroke="0" extrusionOk="0">
                <a:moveTo>
                  <a:pt x="33777" y="39440"/>
                </a:moveTo>
                <a:cubicBezTo>
                  <a:pt x="30188" y="41889"/>
                  <a:pt x="25944" y="43199"/>
                  <a:pt x="21600" y="43199"/>
                </a:cubicBezTo>
                <a:cubicBezTo>
                  <a:pt x="9670" y="43200"/>
                  <a:pt x="0" y="33529"/>
                  <a:pt x="0" y="21600"/>
                </a:cubicBezTo>
                <a:cubicBezTo>
                  <a:pt x="0" y="9670"/>
                  <a:pt x="9670" y="0"/>
                  <a:pt x="21600" y="0"/>
                </a:cubicBezTo>
                <a:cubicBezTo>
                  <a:pt x="27508" y="0"/>
                  <a:pt x="33158" y="2420"/>
                  <a:pt x="37235" y="6696"/>
                </a:cubicBezTo>
                <a:lnTo>
                  <a:pt x="21600" y="21600"/>
                </a:lnTo>
                <a:lnTo>
                  <a:pt x="33777" y="39440"/>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8" name="Oval 18"/>
          <p:cNvSpPr>
            <a:spLocks noChangeArrowheads="1"/>
          </p:cNvSpPr>
          <p:nvPr/>
        </p:nvSpPr>
        <p:spPr bwMode="auto">
          <a:xfrm>
            <a:off x="4476750" y="3652838"/>
            <a:ext cx="647700" cy="6477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4289" name="Text Box 19"/>
          <p:cNvSpPr txBox="1">
            <a:spLocks noChangeArrowheads="1"/>
          </p:cNvSpPr>
          <p:nvPr/>
        </p:nvSpPr>
        <p:spPr bwMode="auto">
          <a:xfrm>
            <a:off x="5337175" y="245268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ru-RU" altLang="en-US" sz="2800"/>
              <a:t>a</a:t>
            </a:r>
            <a:endParaRPr lang="en-US" altLang="en-US" sz="2800"/>
          </a:p>
        </p:txBody>
      </p:sp>
      <p:sp>
        <p:nvSpPr>
          <p:cNvPr id="54290" name="Text Box 20"/>
          <p:cNvSpPr txBox="1">
            <a:spLocks noChangeArrowheads="1"/>
          </p:cNvSpPr>
          <p:nvPr/>
        </p:nvSpPr>
        <p:spPr bwMode="auto">
          <a:xfrm>
            <a:off x="2971800" y="371633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t>b</a:t>
            </a:r>
          </a:p>
        </p:txBody>
      </p:sp>
      <p:sp>
        <p:nvSpPr>
          <p:cNvPr id="54291" name="Text Box 21"/>
          <p:cNvSpPr txBox="1">
            <a:spLocks noChangeArrowheads="1"/>
          </p:cNvSpPr>
          <p:nvPr/>
        </p:nvSpPr>
        <p:spPr bwMode="auto">
          <a:xfrm>
            <a:off x="5338763" y="496728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t>a</a:t>
            </a:r>
          </a:p>
        </p:txBody>
      </p:sp>
      <p:sp>
        <p:nvSpPr>
          <p:cNvPr id="54292" name="Text Box 22"/>
          <p:cNvSpPr txBox="1">
            <a:spLocks noChangeArrowheads="1"/>
          </p:cNvSpPr>
          <p:nvPr/>
        </p:nvSpPr>
        <p:spPr bwMode="auto">
          <a:xfrm>
            <a:off x="7924800" y="367188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ru-RU" altLang="en-US" sz="2800"/>
              <a:t>b</a:t>
            </a:r>
            <a:endParaRPr lang="en-US" altLang="en-US" sz="2800"/>
          </a:p>
        </p:txBody>
      </p:sp>
      <p:sp>
        <p:nvSpPr>
          <p:cNvPr id="54293" name="Rectangle 23"/>
          <p:cNvSpPr>
            <a:spLocks noChangeArrowheads="1"/>
          </p:cNvSpPr>
          <p:nvPr/>
        </p:nvSpPr>
        <p:spPr bwMode="auto">
          <a:xfrm>
            <a:off x="3038475" y="6083300"/>
            <a:ext cx="5851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a:solidFill>
                  <a:srgbClr val="0F08F0"/>
                </a:solidFill>
                <a:latin typeface="Tahoma" pitchFamily="34" charset="0"/>
              </a:rPr>
              <a:t>Two-states, two-symbol automaton </a:t>
            </a:r>
          </a:p>
        </p:txBody>
      </p:sp>
      <p:sp>
        <p:nvSpPr>
          <p:cNvPr id="54294" name="Rectangle 24"/>
          <p:cNvSpPr>
            <a:spLocks noChangeArrowheads="1"/>
          </p:cNvSpPr>
          <p:nvPr/>
        </p:nvSpPr>
        <p:spPr bwMode="auto">
          <a:xfrm>
            <a:off x="2038350" y="5400675"/>
            <a:ext cx="497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F3020A"/>
                </a:solidFill>
                <a:latin typeface="Arial" pitchFamily="34" charset="0"/>
              </a:rPr>
              <a:t>Determining the parity of </a:t>
            </a:r>
            <a:r>
              <a:rPr lang="en-US" altLang="en-US" sz="3600"/>
              <a:t>a</a:t>
            </a:r>
            <a:r>
              <a:rPr lang="en-US" altLang="en-US">
                <a:solidFill>
                  <a:srgbClr val="F3020A"/>
                </a:solidFill>
                <a:latin typeface="Arial" pitchFamily="34" charset="0"/>
              </a:rPr>
              <a:t>s in a list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04800"/>
            <a:ext cx="784860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1692275" y="5908675"/>
            <a:ext cx="596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Arial" pitchFamily="34" charset="0"/>
              </a:rPr>
              <a:t>Why should life get to use all the DNA?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029"/>
          <p:cNvSpPr txBox="1">
            <a:spLocks noChangeArrowheads="1"/>
          </p:cNvSpPr>
          <p:nvPr/>
        </p:nvSpPr>
        <p:spPr bwMode="auto">
          <a:xfrm>
            <a:off x="550863" y="914400"/>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solidFill>
                  <a:srgbClr val="0900FF"/>
                </a:solidFill>
              </a:rPr>
              <a:t>See you in Lab!</a:t>
            </a:r>
          </a:p>
        </p:txBody>
      </p:sp>
      <p:sp>
        <p:nvSpPr>
          <p:cNvPr id="56323" name="Text Box 1030"/>
          <p:cNvSpPr txBox="1">
            <a:spLocks noChangeArrowheads="1"/>
          </p:cNvSpPr>
          <p:nvPr/>
        </p:nvSpPr>
        <p:spPr bwMode="auto">
          <a:xfrm>
            <a:off x="1371600" y="5240338"/>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i="1">
                <a:solidFill>
                  <a:srgbClr val="06A407"/>
                </a:solidFill>
              </a:rPr>
              <a:t>Wednesday:</a:t>
            </a:r>
            <a:endParaRPr lang="en-US" altLang="en-US">
              <a:solidFill>
                <a:srgbClr val="06A407"/>
              </a:solidFill>
            </a:endParaRPr>
          </a:p>
        </p:txBody>
      </p:sp>
      <p:sp>
        <p:nvSpPr>
          <p:cNvPr id="56324" name="Rectangle 1031"/>
          <p:cNvSpPr>
            <a:spLocks noChangeArrowheads="1"/>
          </p:cNvSpPr>
          <p:nvPr/>
        </p:nvSpPr>
        <p:spPr bwMode="auto">
          <a:xfrm>
            <a:off x="3494088" y="5241925"/>
            <a:ext cx="438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6A407"/>
                </a:solidFill>
              </a:rPr>
              <a:t>Black and Gold meet separately…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1"/>
          <p:cNvSpPr txBox="1">
            <a:spLocks noChangeArrowheads="1"/>
          </p:cNvSpPr>
          <p:nvPr/>
        </p:nvSpPr>
        <p:spPr bwMode="auto">
          <a:xfrm>
            <a:off x="1828800" y="261938"/>
            <a:ext cx="57150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latin typeface="Calibri" pitchFamily="34" charset="0"/>
              </a:rPr>
              <a:t>Homework 11</a:t>
            </a:r>
          </a:p>
        </p:txBody>
      </p:sp>
      <p:sp>
        <p:nvSpPr>
          <p:cNvPr id="5123" name="Text Box 21"/>
          <p:cNvSpPr txBox="1">
            <a:spLocks noChangeArrowheads="1"/>
          </p:cNvSpPr>
          <p:nvPr/>
        </p:nvSpPr>
        <p:spPr bwMode="auto">
          <a:xfrm>
            <a:off x="457200" y="1381125"/>
            <a:ext cx="5715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Calibri" pitchFamily="34" charset="0"/>
              </a:rPr>
              <a:t>Due: Mon. 12/3</a:t>
            </a:r>
          </a:p>
        </p:txBody>
      </p:sp>
      <p:sp>
        <p:nvSpPr>
          <p:cNvPr id="5124" name="Text Box 21"/>
          <p:cNvSpPr txBox="1">
            <a:spLocks noChangeArrowheads="1"/>
          </p:cNvSpPr>
          <p:nvPr/>
        </p:nvSpPr>
        <p:spPr bwMode="auto">
          <a:xfrm>
            <a:off x="1295400" y="2382838"/>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3200">
                <a:latin typeface="Calibri" pitchFamily="34" charset="0"/>
              </a:rPr>
              <a:t>(1)    VPython lab:   3d </a:t>
            </a:r>
            <a:r>
              <a:rPr lang="en-US" altLang="en-US" sz="3200" i="1">
                <a:latin typeface="Calibri" pitchFamily="34" charset="0"/>
              </a:rPr>
              <a:t>game</a:t>
            </a:r>
          </a:p>
        </p:txBody>
      </p:sp>
      <p:sp>
        <p:nvSpPr>
          <p:cNvPr id="5125" name="Text Box 21"/>
          <p:cNvSpPr txBox="1">
            <a:spLocks noChangeArrowheads="1"/>
          </p:cNvSpPr>
          <p:nvPr/>
        </p:nvSpPr>
        <p:spPr bwMode="auto">
          <a:xfrm>
            <a:off x="1295400" y="3297238"/>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3200">
                <a:latin typeface="Calibri" pitchFamily="34" charset="0"/>
              </a:rPr>
              <a:t>(2)    </a:t>
            </a:r>
            <a:r>
              <a:rPr lang="en-US" altLang="en-US" sz="3200">
                <a:solidFill>
                  <a:srgbClr val="F3020A"/>
                </a:solidFill>
                <a:latin typeface="Calibri" pitchFamily="34" charset="0"/>
              </a:rPr>
              <a:t>Connect Four AI</a:t>
            </a:r>
            <a:endParaRPr lang="en-US" altLang="en-US" sz="3200" i="1">
              <a:solidFill>
                <a:srgbClr val="F3020A"/>
              </a:solidFill>
              <a:latin typeface="Calibri" pitchFamily="34" charset="0"/>
            </a:endParaRPr>
          </a:p>
        </p:txBody>
      </p:sp>
      <p:sp>
        <p:nvSpPr>
          <p:cNvPr id="5126" name="Text Box 21"/>
          <p:cNvSpPr txBox="1">
            <a:spLocks noChangeArrowheads="1"/>
          </p:cNvSpPr>
          <p:nvPr/>
        </p:nvSpPr>
        <p:spPr bwMode="auto">
          <a:xfrm>
            <a:off x="1295400" y="4216400"/>
            <a:ext cx="670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3200">
                <a:latin typeface="Calibri" pitchFamily="34" charset="0"/>
              </a:rPr>
              <a:t>(3)    Building  </a:t>
            </a:r>
            <a:r>
              <a:rPr lang="en-US" altLang="en-US" sz="3200" i="1">
                <a:latin typeface="Calibri" pitchFamily="34" charset="0"/>
              </a:rPr>
              <a:t>finite-state machines</a:t>
            </a:r>
          </a:p>
        </p:txBody>
      </p:sp>
    </p:spTree>
    <p:extLst>
      <p:ext uri="{BB962C8B-B14F-4D97-AF65-F5344CB8AC3E}">
        <p14:creationId xmlns:p14="http://schemas.microsoft.com/office/powerpoint/2010/main" val="358612926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15"/>
          <p:cNvSpPr txBox="1">
            <a:spLocks noChangeArrowheads="1"/>
          </p:cNvSpPr>
          <p:nvPr/>
        </p:nvSpPr>
        <p:spPr bwMode="auto">
          <a:xfrm>
            <a:off x="304800" y="304800"/>
            <a:ext cx="6858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ts val="4200"/>
              </a:lnSpc>
            </a:pPr>
            <a:r>
              <a:rPr lang="en-US" altLang="en-US" sz="3600">
                <a:latin typeface="Cambria" pitchFamily="18" charset="0"/>
              </a:rPr>
              <a:t>Connect Four ~ reminders…</a:t>
            </a:r>
          </a:p>
        </p:txBody>
      </p:sp>
      <p:sp>
        <p:nvSpPr>
          <p:cNvPr id="6147" name="Rectangle 2"/>
          <p:cNvSpPr>
            <a:spLocks noChangeArrowheads="1"/>
          </p:cNvSpPr>
          <p:nvPr/>
        </p:nvSpPr>
        <p:spPr bwMode="auto">
          <a:xfrm>
            <a:off x="228600" y="5922963"/>
            <a:ext cx="86106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ts val="4200"/>
              </a:lnSpc>
            </a:pPr>
            <a:r>
              <a:rPr lang="en-US" altLang="en-US" sz="3600">
                <a:solidFill>
                  <a:srgbClr val="000000"/>
                </a:solidFill>
                <a:latin typeface="Cambria" pitchFamily="18" charset="0"/>
              </a:rPr>
              <a:t>What score does this board get?</a:t>
            </a:r>
          </a:p>
        </p:txBody>
      </p:sp>
      <p:sp>
        <p:nvSpPr>
          <p:cNvPr id="6148" name="Oval 1050"/>
          <p:cNvSpPr>
            <a:spLocks noChangeArrowheads="1"/>
          </p:cNvSpPr>
          <p:nvPr/>
        </p:nvSpPr>
        <p:spPr bwMode="auto">
          <a:xfrm>
            <a:off x="3336925" y="2835275"/>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49" name="Oval 1051" descr="Dark vertical"/>
          <p:cNvSpPr>
            <a:spLocks noChangeArrowheads="1"/>
          </p:cNvSpPr>
          <p:nvPr/>
        </p:nvSpPr>
        <p:spPr bwMode="auto">
          <a:xfrm>
            <a:off x="3336925" y="3197225"/>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50" name="Oval 1053" descr="Dark vertical"/>
          <p:cNvSpPr>
            <a:spLocks noChangeArrowheads="1"/>
          </p:cNvSpPr>
          <p:nvPr/>
        </p:nvSpPr>
        <p:spPr bwMode="auto">
          <a:xfrm>
            <a:off x="3336925" y="39243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51" name="Oval 1054"/>
          <p:cNvSpPr>
            <a:spLocks noChangeArrowheads="1"/>
          </p:cNvSpPr>
          <p:nvPr/>
        </p:nvSpPr>
        <p:spPr bwMode="auto">
          <a:xfrm>
            <a:off x="3336925" y="4287838"/>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52" name="Oval 1055"/>
          <p:cNvSpPr>
            <a:spLocks noChangeArrowheads="1"/>
          </p:cNvSpPr>
          <p:nvPr/>
        </p:nvSpPr>
        <p:spPr bwMode="auto">
          <a:xfrm>
            <a:off x="3336925" y="4651375"/>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53" name="Oval 1056"/>
          <p:cNvSpPr>
            <a:spLocks noChangeArrowheads="1"/>
          </p:cNvSpPr>
          <p:nvPr/>
        </p:nvSpPr>
        <p:spPr bwMode="auto">
          <a:xfrm>
            <a:off x="3717925" y="28352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54" name="Oval 1057"/>
          <p:cNvSpPr>
            <a:spLocks noChangeArrowheads="1"/>
          </p:cNvSpPr>
          <p:nvPr/>
        </p:nvSpPr>
        <p:spPr bwMode="auto">
          <a:xfrm>
            <a:off x="3717925" y="3197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55" name="Oval 1058"/>
          <p:cNvSpPr>
            <a:spLocks noChangeArrowheads="1"/>
          </p:cNvSpPr>
          <p:nvPr/>
        </p:nvSpPr>
        <p:spPr bwMode="auto">
          <a:xfrm>
            <a:off x="3717925" y="356076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56" name="Oval 1059"/>
          <p:cNvSpPr>
            <a:spLocks noChangeArrowheads="1"/>
          </p:cNvSpPr>
          <p:nvPr/>
        </p:nvSpPr>
        <p:spPr bwMode="auto">
          <a:xfrm>
            <a:off x="3717925" y="3924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57" name="Oval 1060"/>
          <p:cNvSpPr>
            <a:spLocks noChangeArrowheads="1"/>
          </p:cNvSpPr>
          <p:nvPr/>
        </p:nvSpPr>
        <p:spPr bwMode="auto">
          <a:xfrm>
            <a:off x="3717925" y="4287838"/>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58" name="Oval 1061"/>
          <p:cNvSpPr>
            <a:spLocks noChangeArrowheads="1"/>
          </p:cNvSpPr>
          <p:nvPr/>
        </p:nvSpPr>
        <p:spPr bwMode="auto">
          <a:xfrm>
            <a:off x="4098925" y="28352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59" name="Oval 1062"/>
          <p:cNvSpPr>
            <a:spLocks noChangeArrowheads="1"/>
          </p:cNvSpPr>
          <p:nvPr/>
        </p:nvSpPr>
        <p:spPr bwMode="auto">
          <a:xfrm>
            <a:off x="4098925" y="3197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60" name="Oval 1063"/>
          <p:cNvSpPr>
            <a:spLocks noChangeArrowheads="1"/>
          </p:cNvSpPr>
          <p:nvPr/>
        </p:nvSpPr>
        <p:spPr bwMode="auto">
          <a:xfrm>
            <a:off x="4098925" y="356076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61" name="Oval 1064"/>
          <p:cNvSpPr>
            <a:spLocks noChangeArrowheads="1"/>
          </p:cNvSpPr>
          <p:nvPr/>
        </p:nvSpPr>
        <p:spPr bwMode="auto">
          <a:xfrm>
            <a:off x="4098925" y="3924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62" name="Oval 1065"/>
          <p:cNvSpPr>
            <a:spLocks noChangeArrowheads="1"/>
          </p:cNvSpPr>
          <p:nvPr/>
        </p:nvSpPr>
        <p:spPr bwMode="auto">
          <a:xfrm>
            <a:off x="4857750" y="42862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63" name="Oval 1066"/>
          <p:cNvSpPr>
            <a:spLocks noChangeArrowheads="1"/>
          </p:cNvSpPr>
          <p:nvPr/>
        </p:nvSpPr>
        <p:spPr bwMode="auto">
          <a:xfrm>
            <a:off x="4479925" y="28352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64" name="Oval 1067"/>
          <p:cNvSpPr>
            <a:spLocks noChangeArrowheads="1"/>
          </p:cNvSpPr>
          <p:nvPr/>
        </p:nvSpPr>
        <p:spPr bwMode="auto">
          <a:xfrm>
            <a:off x="4479925" y="3197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65" name="Oval 1068"/>
          <p:cNvSpPr>
            <a:spLocks noChangeArrowheads="1"/>
          </p:cNvSpPr>
          <p:nvPr/>
        </p:nvSpPr>
        <p:spPr bwMode="auto">
          <a:xfrm>
            <a:off x="4479925" y="356076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66" name="Oval 1069"/>
          <p:cNvSpPr>
            <a:spLocks noChangeArrowheads="1"/>
          </p:cNvSpPr>
          <p:nvPr/>
        </p:nvSpPr>
        <p:spPr bwMode="auto">
          <a:xfrm>
            <a:off x="4479925" y="3924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67" name="Oval 1070"/>
          <p:cNvSpPr>
            <a:spLocks noChangeArrowheads="1"/>
          </p:cNvSpPr>
          <p:nvPr/>
        </p:nvSpPr>
        <p:spPr bwMode="auto">
          <a:xfrm>
            <a:off x="4479925" y="42878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68" name="Oval 1071"/>
          <p:cNvSpPr>
            <a:spLocks noChangeArrowheads="1"/>
          </p:cNvSpPr>
          <p:nvPr/>
        </p:nvSpPr>
        <p:spPr bwMode="auto">
          <a:xfrm>
            <a:off x="4860925" y="28352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69" name="Oval 1072"/>
          <p:cNvSpPr>
            <a:spLocks noChangeArrowheads="1"/>
          </p:cNvSpPr>
          <p:nvPr/>
        </p:nvSpPr>
        <p:spPr bwMode="auto">
          <a:xfrm>
            <a:off x="4860925" y="3197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70" name="Oval 1073"/>
          <p:cNvSpPr>
            <a:spLocks noChangeArrowheads="1"/>
          </p:cNvSpPr>
          <p:nvPr/>
        </p:nvSpPr>
        <p:spPr bwMode="auto">
          <a:xfrm>
            <a:off x="4860925" y="356076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71" name="Oval 1074"/>
          <p:cNvSpPr>
            <a:spLocks noChangeArrowheads="1"/>
          </p:cNvSpPr>
          <p:nvPr/>
        </p:nvSpPr>
        <p:spPr bwMode="auto">
          <a:xfrm>
            <a:off x="4860925" y="3924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72" name="Oval 1075"/>
          <p:cNvSpPr>
            <a:spLocks noChangeArrowheads="1"/>
          </p:cNvSpPr>
          <p:nvPr/>
        </p:nvSpPr>
        <p:spPr bwMode="auto">
          <a:xfrm>
            <a:off x="4860925" y="4651375"/>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73" name="Oval 1076"/>
          <p:cNvSpPr>
            <a:spLocks noChangeArrowheads="1"/>
          </p:cNvSpPr>
          <p:nvPr/>
        </p:nvSpPr>
        <p:spPr bwMode="auto">
          <a:xfrm>
            <a:off x="5241925" y="28352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74" name="Oval 1077"/>
          <p:cNvSpPr>
            <a:spLocks noChangeArrowheads="1"/>
          </p:cNvSpPr>
          <p:nvPr/>
        </p:nvSpPr>
        <p:spPr bwMode="auto">
          <a:xfrm>
            <a:off x="5241925" y="3197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75" name="Oval 1078"/>
          <p:cNvSpPr>
            <a:spLocks noChangeArrowheads="1"/>
          </p:cNvSpPr>
          <p:nvPr/>
        </p:nvSpPr>
        <p:spPr bwMode="auto">
          <a:xfrm>
            <a:off x="5241925" y="356076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76" name="Oval 1079"/>
          <p:cNvSpPr>
            <a:spLocks noChangeArrowheads="1"/>
          </p:cNvSpPr>
          <p:nvPr/>
        </p:nvSpPr>
        <p:spPr bwMode="auto">
          <a:xfrm>
            <a:off x="5241925" y="3924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77" name="Oval 1080"/>
          <p:cNvSpPr>
            <a:spLocks noChangeArrowheads="1"/>
          </p:cNvSpPr>
          <p:nvPr/>
        </p:nvSpPr>
        <p:spPr bwMode="auto">
          <a:xfrm>
            <a:off x="5241925" y="42878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78" name="Oval 1081"/>
          <p:cNvSpPr>
            <a:spLocks noChangeArrowheads="1"/>
          </p:cNvSpPr>
          <p:nvPr/>
        </p:nvSpPr>
        <p:spPr bwMode="auto">
          <a:xfrm>
            <a:off x="5622925" y="28352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79" name="Oval 1082"/>
          <p:cNvSpPr>
            <a:spLocks noChangeArrowheads="1"/>
          </p:cNvSpPr>
          <p:nvPr/>
        </p:nvSpPr>
        <p:spPr bwMode="auto">
          <a:xfrm>
            <a:off x="5622925" y="31972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80" name="Oval 1083"/>
          <p:cNvSpPr>
            <a:spLocks noChangeArrowheads="1"/>
          </p:cNvSpPr>
          <p:nvPr/>
        </p:nvSpPr>
        <p:spPr bwMode="auto">
          <a:xfrm>
            <a:off x="5622925" y="356076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81" name="Oval 1084"/>
          <p:cNvSpPr>
            <a:spLocks noChangeArrowheads="1"/>
          </p:cNvSpPr>
          <p:nvPr/>
        </p:nvSpPr>
        <p:spPr bwMode="auto">
          <a:xfrm>
            <a:off x="5622925" y="39243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82" name="Oval 1085"/>
          <p:cNvSpPr>
            <a:spLocks noChangeArrowheads="1"/>
          </p:cNvSpPr>
          <p:nvPr/>
        </p:nvSpPr>
        <p:spPr bwMode="auto">
          <a:xfrm>
            <a:off x="5622925" y="42878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83" name="Oval 1086"/>
          <p:cNvSpPr>
            <a:spLocks noChangeArrowheads="1"/>
          </p:cNvSpPr>
          <p:nvPr/>
        </p:nvSpPr>
        <p:spPr bwMode="auto">
          <a:xfrm>
            <a:off x="5622925" y="4651375"/>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84" name="Rectangle 1087"/>
          <p:cNvSpPr>
            <a:spLocks noChangeArrowheads="1"/>
          </p:cNvSpPr>
          <p:nvPr/>
        </p:nvSpPr>
        <p:spPr bwMode="auto">
          <a:xfrm>
            <a:off x="3276600" y="2751138"/>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85" name="Oval 1102" descr="Dark vertical"/>
          <p:cNvSpPr>
            <a:spLocks noChangeArrowheads="1"/>
          </p:cNvSpPr>
          <p:nvPr/>
        </p:nvSpPr>
        <p:spPr bwMode="auto">
          <a:xfrm>
            <a:off x="3727450" y="46593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86" name="Oval 1103" descr="Dark vertical"/>
          <p:cNvSpPr>
            <a:spLocks noChangeArrowheads="1"/>
          </p:cNvSpPr>
          <p:nvPr/>
        </p:nvSpPr>
        <p:spPr bwMode="auto">
          <a:xfrm>
            <a:off x="4108450" y="46593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87" name="Oval 1104" descr="Dark vertical"/>
          <p:cNvSpPr>
            <a:spLocks noChangeArrowheads="1"/>
          </p:cNvSpPr>
          <p:nvPr/>
        </p:nvSpPr>
        <p:spPr bwMode="auto">
          <a:xfrm>
            <a:off x="4489450" y="465931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88" name="Oval 1105" descr="Dark vertical"/>
          <p:cNvSpPr>
            <a:spLocks noChangeArrowheads="1"/>
          </p:cNvSpPr>
          <p:nvPr/>
        </p:nvSpPr>
        <p:spPr bwMode="auto">
          <a:xfrm>
            <a:off x="4102100" y="4291013"/>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89" name="Oval 1106"/>
          <p:cNvSpPr>
            <a:spLocks noChangeArrowheads="1"/>
          </p:cNvSpPr>
          <p:nvPr/>
        </p:nvSpPr>
        <p:spPr bwMode="auto">
          <a:xfrm>
            <a:off x="5241925" y="4645025"/>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90" name="Oval 1053" descr="Dark vertical"/>
          <p:cNvSpPr>
            <a:spLocks noChangeArrowheads="1"/>
          </p:cNvSpPr>
          <p:nvPr/>
        </p:nvSpPr>
        <p:spPr bwMode="auto">
          <a:xfrm>
            <a:off x="3340100" y="3557588"/>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7376040" y="4187880"/>
              <a:ext cx="527040" cy="705960"/>
            </p14:xfrm>
          </p:contentPart>
        </mc:Choice>
        <mc:Fallback xmlns="">
          <p:pic>
            <p:nvPicPr>
              <p:cNvPr id="2" name="Ink 1"/>
              <p:cNvPicPr/>
              <p:nvPr/>
            </p:nvPicPr>
            <p:blipFill>
              <a:blip r:embed="rId3"/>
              <a:stretch>
                <a:fillRect/>
              </a:stretch>
            </p:blipFill>
            <p:spPr>
              <a:xfrm>
                <a:off x="7366680" y="4178520"/>
                <a:ext cx="545760" cy="724680"/>
              </a:xfrm>
              <a:prstGeom prst="rect">
                <a:avLst/>
              </a:prstGeom>
            </p:spPr>
          </p:pic>
        </mc:Fallback>
      </mc:AlternateContent>
    </p:spTree>
    <p:extLst>
      <p:ext uri="{BB962C8B-B14F-4D97-AF65-F5344CB8AC3E}">
        <p14:creationId xmlns:p14="http://schemas.microsoft.com/office/powerpoint/2010/main" val="230297558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115"/>
          <p:cNvSpPr txBox="1">
            <a:spLocks noChangeArrowheads="1"/>
          </p:cNvSpPr>
          <p:nvPr/>
        </p:nvSpPr>
        <p:spPr bwMode="auto">
          <a:xfrm>
            <a:off x="304800" y="304800"/>
            <a:ext cx="5257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ts val="4200"/>
              </a:lnSpc>
            </a:pPr>
            <a:r>
              <a:rPr lang="en-US" altLang="en-US" sz="3600">
                <a:latin typeface="Cambria" pitchFamily="18" charset="0"/>
              </a:rPr>
              <a:t>Scoring </a:t>
            </a:r>
            <a:r>
              <a:rPr lang="en-US" altLang="en-US" sz="3600" i="1">
                <a:latin typeface="Cambria" pitchFamily="18" charset="0"/>
              </a:rPr>
              <a:t>moves</a:t>
            </a:r>
            <a:endParaRPr lang="en-US" altLang="en-US" sz="3600">
              <a:latin typeface="Cambria" pitchFamily="18" charset="0"/>
            </a:endParaRPr>
          </a:p>
        </p:txBody>
      </p:sp>
      <p:sp>
        <p:nvSpPr>
          <p:cNvPr id="7171" name="Oval 1050"/>
          <p:cNvSpPr>
            <a:spLocks noChangeArrowheads="1"/>
          </p:cNvSpPr>
          <p:nvPr/>
        </p:nvSpPr>
        <p:spPr bwMode="auto">
          <a:xfrm>
            <a:off x="5194300" y="1708150"/>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72" name="Oval 1051" descr="Dark vertical"/>
          <p:cNvSpPr>
            <a:spLocks noChangeArrowheads="1"/>
          </p:cNvSpPr>
          <p:nvPr/>
        </p:nvSpPr>
        <p:spPr bwMode="auto">
          <a:xfrm>
            <a:off x="5194300" y="20701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73" name="Oval 1053" descr="Dark vertical"/>
          <p:cNvSpPr>
            <a:spLocks noChangeArrowheads="1"/>
          </p:cNvSpPr>
          <p:nvPr/>
        </p:nvSpPr>
        <p:spPr bwMode="auto">
          <a:xfrm>
            <a:off x="5194300" y="2797175"/>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74" name="Oval 1054"/>
          <p:cNvSpPr>
            <a:spLocks noChangeArrowheads="1"/>
          </p:cNvSpPr>
          <p:nvPr/>
        </p:nvSpPr>
        <p:spPr bwMode="auto">
          <a:xfrm>
            <a:off x="5194300" y="3160713"/>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75" name="Oval 1055"/>
          <p:cNvSpPr>
            <a:spLocks noChangeArrowheads="1"/>
          </p:cNvSpPr>
          <p:nvPr/>
        </p:nvSpPr>
        <p:spPr bwMode="auto">
          <a:xfrm>
            <a:off x="5194300" y="3524250"/>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76" name="Oval 1056"/>
          <p:cNvSpPr>
            <a:spLocks noChangeArrowheads="1"/>
          </p:cNvSpPr>
          <p:nvPr/>
        </p:nvSpPr>
        <p:spPr bwMode="auto">
          <a:xfrm>
            <a:off x="5575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77" name="Oval 1057"/>
          <p:cNvSpPr>
            <a:spLocks noChangeArrowheads="1"/>
          </p:cNvSpPr>
          <p:nvPr/>
        </p:nvSpPr>
        <p:spPr bwMode="auto">
          <a:xfrm>
            <a:off x="5575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78" name="Oval 1058"/>
          <p:cNvSpPr>
            <a:spLocks noChangeArrowheads="1"/>
          </p:cNvSpPr>
          <p:nvPr/>
        </p:nvSpPr>
        <p:spPr bwMode="auto">
          <a:xfrm>
            <a:off x="5575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79" name="Oval 1059"/>
          <p:cNvSpPr>
            <a:spLocks noChangeArrowheads="1"/>
          </p:cNvSpPr>
          <p:nvPr/>
        </p:nvSpPr>
        <p:spPr bwMode="auto">
          <a:xfrm>
            <a:off x="5575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80" name="Oval 1060"/>
          <p:cNvSpPr>
            <a:spLocks noChangeArrowheads="1"/>
          </p:cNvSpPr>
          <p:nvPr/>
        </p:nvSpPr>
        <p:spPr bwMode="auto">
          <a:xfrm>
            <a:off x="5575300" y="3160713"/>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81" name="Oval 1061"/>
          <p:cNvSpPr>
            <a:spLocks noChangeArrowheads="1"/>
          </p:cNvSpPr>
          <p:nvPr/>
        </p:nvSpPr>
        <p:spPr bwMode="auto">
          <a:xfrm>
            <a:off x="5956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82" name="Oval 1062"/>
          <p:cNvSpPr>
            <a:spLocks noChangeArrowheads="1"/>
          </p:cNvSpPr>
          <p:nvPr/>
        </p:nvSpPr>
        <p:spPr bwMode="auto">
          <a:xfrm>
            <a:off x="5956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83" name="Oval 1063"/>
          <p:cNvSpPr>
            <a:spLocks noChangeArrowheads="1"/>
          </p:cNvSpPr>
          <p:nvPr/>
        </p:nvSpPr>
        <p:spPr bwMode="auto">
          <a:xfrm>
            <a:off x="5956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84" name="Oval 1064"/>
          <p:cNvSpPr>
            <a:spLocks noChangeArrowheads="1"/>
          </p:cNvSpPr>
          <p:nvPr/>
        </p:nvSpPr>
        <p:spPr bwMode="auto">
          <a:xfrm>
            <a:off x="5956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85" name="Oval 1065"/>
          <p:cNvSpPr>
            <a:spLocks noChangeArrowheads="1"/>
          </p:cNvSpPr>
          <p:nvPr/>
        </p:nvSpPr>
        <p:spPr bwMode="auto">
          <a:xfrm>
            <a:off x="6715125" y="31591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86" name="Oval 1066"/>
          <p:cNvSpPr>
            <a:spLocks noChangeArrowheads="1"/>
          </p:cNvSpPr>
          <p:nvPr/>
        </p:nvSpPr>
        <p:spPr bwMode="auto">
          <a:xfrm>
            <a:off x="6337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87" name="Oval 1067"/>
          <p:cNvSpPr>
            <a:spLocks noChangeArrowheads="1"/>
          </p:cNvSpPr>
          <p:nvPr/>
        </p:nvSpPr>
        <p:spPr bwMode="auto">
          <a:xfrm>
            <a:off x="6337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88" name="Oval 1068"/>
          <p:cNvSpPr>
            <a:spLocks noChangeArrowheads="1"/>
          </p:cNvSpPr>
          <p:nvPr/>
        </p:nvSpPr>
        <p:spPr bwMode="auto">
          <a:xfrm>
            <a:off x="6337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89" name="Oval 1069"/>
          <p:cNvSpPr>
            <a:spLocks noChangeArrowheads="1"/>
          </p:cNvSpPr>
          <p:nvPr/>
        </p:nvSpPr>
        <p:spPr bwMode="auto">
          <a:xfrm>
            <a:off x="6337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90" name="Oval 1070"/>
          <p:cNvSpPr>
            <a:spLocks noChangeArrowheads="1"/>
          </p:cNvSpPr>
          <p:nvPr/>
        </p:nvSpPr>
        <p:spPr bwMode="auto">
          <a:xfrm>
            <a:off x="6337300" y="316071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91" name="Oval 1071"/>
          <p:cNvSpPr>
            <a:spLocks noChangeArrowheads="1"/>
          </p:cNvSpPr>
          <p:nvPr/>
        </p:nvSpPr>
        <p:spPr bwMode="auto">
          <a:xfrm>
            <a:off x="6718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92" name="Oval 1072"/>
          <p:cNvSpPr>
            <a:spLocks noChangeArrowheads="1"/>
          </p:cNvSpPr>
          <p:nvPr/>
        </p:nvSpPr>
        <p:spPr bwMode="auto">
          <a:xfrm>
            <a:off x="6718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93" name="Oval 1073"/>
          <p:cNvSpPr>
            <a:spLocks noChangeArrowheads="1"/>
          </p:cNvSpPr>
          <p:nvPr/>
        </p:nvSpPr>
        <p:spPr bwMode="auto">
          <a:xfrm>
            <a:off x="6718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94" name="Oval 1074"/>
          <p:cNvSpPr>
            <a:spLocks noChangeArrowheads="1"/>
          </p:cNvSpPr>
          <p:nvPr/>
        </p:nvSpPr>
        <p:spPr bwMode="auto">
          <a:xfrm>
            <a:off x="6718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95" name="Oval 1075"/>
          <p:cNvSpPr>
            <a:spLocks noChangeArrowheads="1"/>
          </p:cNvSpPr>
          <p:nvPr/>
        </p:nvSpPr>
        <p:spPr bwMode="auto">
          <a:xfrm>
            <a:off x="6718300" y="3524250"/>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96" name="Oval 1076"/>
          <p:cNvSpPr>
            <a:spLocks noChangeArrowheads="1"/>
          </p:cNvSpPr>
          <p:nvPr/>
        </p:nvSpPr>
        <p:spPr bwMode="auto">
          <a:xfrm>
            <a:off x="7099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97" name="Oval 1077"/>
          <p:cNvSpPr>
            <a:spLocks noChangeArrowheads="1"/>
          </p:cNvSpPr>
          <p:nvPr/>
        </p:nvSpPr>
        <p:spPr bwMode="auto">
          <a:xfrm>
            <a:off x="7099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98" name="Oval 1078"/>
          <p:cNvSpPr>
            <a:spLocks noChangeArrowheads="1"/>
          </p:cNvSpPr>
          <p:nvPr/>
        </p:nvSpPr>
        <p:spPr bwMode="auto">
          <a:xfrm>
            <a:off x="7099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99" name="Oval 1079"/>
          <p:cNvSpPr>
            <a:spLocks noChangeArrowheads="1"/>
          </p:cNvSpPr>
          <p:nvPr/>
        </p:nvSpPr>
        <p:spPr bwMode="auto">
          <a:xfrm>
            <a:off x="7099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00" name="Oval 1080"/>
          <p:cNvSpPr>
            <a:spLocks noChangeArrowheads="1"/>
          </p:cNvSpPr>
          <p:nvPr/>
        </p:nvSpPr>
        <p:spPr bwMode="auto">
          <a:xfrm>
            <a:off x="7099300" y="316071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01" name="Oval 1081"/>
          <p:cNvSpPr>
            <a:spLocks noChangeArrowheads="1"/>
          </p:cNvSpPr>
          <p:nvPr/>
        </p:nvSpPr>
        <p:spPr bwMode="auto">
          <a:xfrm>
            <a:off x="7480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02" name="Oval 1082"/>
          <p:cNvSpPr>
            <a:spLocks noChangeArrowheads="1"/>
          </p:cNvSpPr>
          <p:nvPr/>
        </p:nvSpPr>
        <p:spPr bwMode="auto">
          <a:xfrm>
            <a:off x="7480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03" name="Oval 1083"/>
          <p:cNvSpPr>
            <a:spLocks noChangeArrowheads="1"/>
          </p:cNvSpPr>
          <p:nvPr/>
        </p:nvSpPr>
        <p:spPr bwMode="auto">
          <a:xfrm>
            <a:off x="7480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04" name="Oval 1084"/>
          <p:cNvSpPr>
            <a:spLocks noChangeArrowheads="1"/>
          </p:cNvSpPr>
          <p:nvPr/>
        </p:nvSpPr>
        <p:spPr bwMode="auto">
          <a:xfrm>
            <a:off x="7480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05" name="Oval 1085"/>
          <p:cNvSpPr>
            <a:spLocks noChangeArrowheads="1"/>
          </p:cNvSpPr>
          <p:nvPr/>
        </p:nvSpPr>
        <p:spPr bwMode="auto">
          <a:xfrm>
            <a:off x="7480300" y="316071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06" name="Oval 1086"/>
          <p:cNvSpPr>
            <a:spLocks noChangeArrowheads="1"/>
          </p:cNvSpPr>
          <p:nvPr/>
        </p:nvSpPr>
        <p:spPr bwMode="auto">
          <a:xfrm>
            <a:off x="7480300" y="3524250"/>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07" name="Rectangle 1087"/>
          <p:cNvSpPr>
            <a:spLocks noChangeArrowheads="1"/>
          </p:cNvSpPr>
          <p:nvPr/>
        </p:nvSpPr>
        <p:spPr bwMode="auto">
          <a:xfrm>
            <a:off x="5133975" y="1624013"/>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08" name="Oval 1102" descr="Dark vertical"/>
          <p:cNvSpPr>
            <a:spLocks noChangeArrowheads="1"/>
          </p:cNvSpPr>
          <p:nvPr/>
        </p:nvSpPr>
        <p:spPr bwMode="auto">
          <a:xfrm>
            <a:off x="5584825" y="35321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09" name="Oval 1103" descr="Dark vertical"/>
          <p:cNvSpPr>
            <a:spLocks noChangeArrowheads="1"/>
          </p:cNvSpPr>
          <p:nvPr/>
        </p:nvSpPr>
        <p:spPr bwMode="auto">
          <a:xfrm>
            <a:off x="5965825" y="35321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10" name="Oval 1104" descr="Dark vertical"/>
          <p:cNvSpPr>
            <a:spLocks noChangeArrowheads="1"/>
          </p:cNvSpPr>
          <p:nvPr/>
        </p:nvSpPr>
        <p:spPr bwMode="auto">
          <a:xfrm>
            <a:off x="6346825" y="353218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11" name="Oval 1105" descr="Dark vertical"/>
          <p:cNvSpPr>
            <a:spLocks noChangeArrowheads="1"/>
          </p:cNvSpPr>
          <p:nvPr/>
        </p:nvSpPr>
        <p:spPr bwMode="auto">
          <a:xfrm>
            <a:off x="5959475" y="31638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12" name="Oval 1106"/>
          <p:cNvSpPr>
            <a:spLocks noChangeArrowheads="1"/>
          </p:cNvSpPr>
          <p:nvPr/>
        </p:nvSpPr>
        <p:spPr bwMode="auto">
          <a:xfrm>
            <a:off x="7099300" y="3517900"/>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13" name="Line 1115"/>
          <p:cNvSpPr>
            <a:spLocks noChangeShapeType="1"/>
          </p:cNvSpPr>
          <p:nvPr/>
        </p:nvSpPr>
        <p:spPr bwMode="auto">
          <a:xfrm flipH="1">
            <a:off x="5741988" y="1066800"/>
            <a:ext cx="1587"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14" name="Line 1116"/>
          <p:cNvSpPr>
            <a:spLocks noChangeShapeType="1"/>
          </p:cNvSpPr>
          <p:nvPr/>
        </p:nvSpPr>
        <p:spPr bwMode="auto">
          <a:xfrm flipH="1">
            <a:off x="5359400" y="1082675"/>
            <a:ext cx="0" cy="4572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15" name="Line 1117"/>
          <p:cNvSpPr>
            <a:spLocks noChangeShapeType="1"/>
          </p:cNvSpPr>
          <p:nvPr/>
        </p:nvSpPr>
        <p:spPr bwMode="auto">
          <a:xfrm flipH="1">
            <a:off x="6142038" y="1066800"/>
            <a:ext cx="1587"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16" name="Line 1118"/>
          <p:cNvSpPr>
            <a:spLocks noChangeShapeType="1"/>
          </p:cNvSpPr>
          <p:nvPr/>
        </p:nvSpPr>
        <p:spPr bwMode="auto">
          <a:xfrm flipH="1">
            <a:off x="6523038" y="1066800"/>
            <a:ext cx="1587"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17" name="Line 1119"/>
          <p:cNvSpPr>
            <a:spLocks noChangeShapeType="1"/>
          </p:cNvSpPr>
          <p:nvPr/>
        </p:nvSpPr>
        <p:spPr bwMode="auto">
          <a:xfrm flipH="1">
            <a:off x="6904038" y="1066800"/>
            <a:ext cx="1587"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18" name="Line 1120"/>
          <p:cNvSpPr>
            <a:spLocks noChangeShapeType="1"/>
          </p:cNvSpPr>
          <p:nvPr/>
        </p:nvSpPr>
        <p:spPr bwMode="auto">
          <a:xfrm flipH="1">
            <a:off x="7285038" y="1066800"/>
            <a:ext cx="1587"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19" name="Line 1121"/>
          <p:cNvSpPr>
            <a:spLocks noChangeShapeType="1"/>
          </p:cNvSpPr>
          <p:nvPr/>
        </p:nvSpPr>
        <p:spPr bwMode="auto">
          <a:xfrm flipH="1">
            <a:off x="7651750" y="1066800"/>
            <a:ext cx="1588"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20" name="Oval 1108" descr="Dark vertical"/>
          <p:cNvSpPr>
            <a:spLocks noChangeArrowheads="1"/>
          </p:cNvSpPr>
          <p:nvPr/>
        </p:nvSpPr>
        <p:spPr bwMode="auto">
          <a:xfrm>
            <a:off x="5207000"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21" name="Oval 1108" descr="Dark vertical"/>
          <p:cNvSpPr>
            <a:spLocks noChangeArrowheads="1"/>
          </p:cNvSpPr>
          <p:nvPr/>
        </p:nvSpPr>
        <p:spPr bwMode="auto">
          <a:xfrm>
            <a:off x="5588000"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22" name="Oval 1108" descr="Dark vertical"/>
          <p:cNvSpPr>
            <a:spLocks noChangeArrowheads="1"/>
          </p:cNvSpPr>
          <p:nvPr/>
        </p:nvSpPr>
        <p:spPr bwMode="auto">
          <a:xfrm>
            <a:off x="5970588"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23" name="Oval 1108" descr="Dark vertical"/>
          <p:cNvSpPr>
            <a:spLocks noChangeArrowheads="1"/>
          </p:cNvSpPr>
          <p:nvPr/>
        </p:nvSpPr>
        <p:spPr bwMode="auto">
          <a:xfrm>
            <a:off x="7496175"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24" name="Oval 1108" descr="Dark vertical"/>
          <p:cNvSpPr>
            <a:spLocks noChangeArrowheads="1"/>
          </p:cNvSpPr>
          <p:nvPr/>
        </p:nvSpPr>
        <p:spPr bwMode="auto">
          <a:xfrm>
            <a:off x="6351588"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25" name="Oval 1108" descr="Dark vertical"/>
          <p:cNvSpPr>
            <a:spLocks noChangeArrowheads="1"/>
          </p:cNvSpPr>
          <p:nvPr/>
        </p:nvSpPr>
        <p:spPr bwMode="auto">
          <a:xfrm>
            <a:off x="6734175"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26" name="Oval 1108" descr="Dark vertical"/>
          <p:cNvSpPr>
            <a:spLocks noChangeArrowheads="1"/>
          </p:cNvSpPr>
          <p:nvPr/>
        </p:nvSpPr>
        <p:spPr bwMode="auto">
          <a:xfrm>
            <a:off x="7115175"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27" name="Oval 1053" descr="Dark vertical"/>
          <p:cNvSpPr>
            <a:spLocks noChangeArrowheads="1"/>
          </p:cNvSpPr>
          <p:nvPr/>
        </p:nvSpPr>
        <p:spPr bwMode="auto">
          <a:xfrm>
            <a:off x="5197475" y="2430463"/>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228" name="TextBox 1"/>
          <p:cNvSpPr txBox="1">
            <a:spLocks noChangeArrowheads="1"/>
          </p:cNvSpPr>
          <p:nvPr/>
        </p:nvSpPr>
        <p:spPr bwMode="auto">
          <a:xfrm>
            <a:off x="457200" y="4343400"/>
            <a:ext cx="3644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000"/>
                </a:solidFill>
                <a:latin typeface="Cambria" pitchFamily="18" charset="0"/>
              </a:rPr>
              <a:t>At </a:t>
            </a:r>
            <a:r>
              <a:rPr lang="en-US" altLang="en-US" b="1">
                <a:solidFill>
                  <a:srgbClr val="000000"/>
                </a:solidFill>
                <a:latin typeface="Cambria" pitchFamily="18" charset="0"/>
              </a:rPr>
              <a:t>1</a:t>
            </a:r>
            <a:r>
              <a:rPr lang="en-US" altLang="en-US">
                <a:solidFill>
                  <a:srgbClr val="000000"/>
                </a:solidFill>
                <a:latin typeface="Cambria" pitchFamily="18" charset="0"/>
              </a:rPr>
              <a:t> ply, what does each move score for red?</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4822200" y="3768480"/>
              <a:ext cx="2955960" cy="911160"/>
            </p14:xfrm>
          </p:contentPart>
        </mc:Choice>
        <mc:Fallback xmlns="">
          <p:pic>
            <p:nvPicPr>
              <p:cNvPr id="2" name="Ink 1"/>
              <p:cNvPicPr/>
              <p:nvPr/>
            </p:nvPicPr>
            <p:blipFill>
              <a:blip r:embed="rId3"/>
              <a:stretch>
                <a:fillRect/>
              </a:stretch>
            </p:blipFill>
            <p:spPr>
              <a:xfrm>
                <a:off x="4812840" y="3759120"/>
                <a:ext cx="2974680" cy="929880"/>
              </a:xfrm>
              <a:prstGeom prst="rect">
                <a:avLst/>
              </a:prstGeom>
            </p:spPr>
          </p:pic>
        </mc:Fallback>
      </mc:AlternateContent>
    </p:spTree>
    <p:extLst>
      <p:ext uri="{BB962C8B-B14F-4D97-AF65-F5344CB8AC3E}">
        <p14:creationId xmlns:p14="http://schemas.microsoft.com/office/powerpoint/2010/main" val="2339110866"/>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115"/>
          <p:cNvSpPr txBox="1">
            <a:spLocks noChangeArrowheads="1"/>
          </p:cNvSpPr>
          <p:nvPr/>
        </p:nvSpPr>
        <p:spPr bwMode="auto">
          <a:xfrm>
            <a:off x="304800" y="304800"/>
            <a:ext cx="52578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ts val="4200"/>
              </a:lnSpc>
            </a:pPr>
            <a:r>
              <a:rPr lang="en-US" altLang="en-US" sz="3600">
                <a:latin typeface="Cambria" pitchFamily="18" charset="0"/>
              </a:rPr>
              <a:t>Scoring </a:t>
            </a:r>
            <a:r>
              <a:rPr lang="en-US" altLang="en-US" sz="3600" i="1">
                <a:latin typeface="Cambria" pitchFamily="18" charset="0"/>
              </a:rPr>
              <a:t>moves</a:t>
            </a:r>
            <a:endParaRPr lang="en-US" altLang="en-US" sz="3600">
              <a:latin typeface="Cambria" pitchFamily="18" charset="0"/>
            </a:endParaRPr>
          </a:p>
        </p:txBody>
      </p:sp>
      <p:sp>
        <p:nvSpPr>
          <p:cNvPr id="8195" name="Oval 1050"/>
          <p:cNvSpPr>
            <a:spLocks noChangeArrowheads="1"/>
          </p:cNvSpPr>
          <p:nvPr/>
        </p:nvSpPr>
        <p:spPr bwMode="auto">
          <a:xfrm>
            <a:off x="5194300" y="1708150"/>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196" name="Oval 1051" descr="Dark vertical"/>
          <p:cNvSpPr>
            <a:spLocks noChangeArrowheads="1"/>
          </p:cNvSpPr>
          <p:nvPr/>
        </p:nvSpPr>
        <p:spPr bwMode="auto">
          <a:xfrm>
            <a:off x="5194300" y="20701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197" name="Oval 1053" descr="Dark vertical"/>
          <p:cNvSpPr>
            <a:spLocks noChangeArrowheads="1"/>
          </p:cNvSpPr>
          <p:nvPr/>
        </p:nvSpPr>
        <p:spPr bwMode="auto">
          <a:xfrm>
            <a:off x="5194300" y="2797175"/>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198" name="Oval 1054"/>
          <p:cNvSpPr>
            <a:spLocks noChangeArrowheads="1"/>
          </p:cNvSpPr>
          <p:nvPr/>
        </p:nvSpPr>
        <p:spPr bwMode="auto">
          <a:xfrm>
            <a:off x="5194300" y="3160713"/>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199" name="Oval 1055"/>
          <p:cNvSpPr>
            <a:spLocks noChangeArrowheads="1"/>
          </p:cNvSpPr>
          <p:nvPr/>
        </p:nvSpPr>
        <p:spPr bwMode="auto">
          <a:xfrm>
            <a:off x="5194300" y="3524250"/>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00" name="Oval 1056"/>
          <p:cNvSpPr>
            <a:spLocks noChangeArrowheads="1"/>
          </p:cNvSpPr>
          <p:nvPr/>
        </p:nvSpPr>
        <p:spPr bwMode="auto">
          <a:xfrm>
            <a:off x="5575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01" name="Oval 1057"/>
          <p:cNvSpPr>
            <a:spLocks noChangeArrowheads="1"/>
          </p:cNvSpPr>
          <p:nvPr/>
        </p:nvSpPr>
        <p:spPr bwMode="auto">
          <a:xfrm>
            <a:off x="5575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02" name="Oval 1058"/>
          <p:cNvSpPr>
            <a:spLocks noChangeArrowheads="1"/>
          </p:cNvSpPr>
          <p:nvPr/>
        </p:nvSpPr>
        <p:spPr bwMode="auto">
          <a:xfrm>
            <a:off x="5575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03" name="Oval 1059"/>
          <p:cNvSpPr>
            <a:spLocks noChangeArrowheads="1"/>
          </p:cNvSpPr>
          <p:nvPr/>
        </p:nvSpPr>
        <p:spPr bwMode="auto">
          <a:xfrm>
            <a:off x="5575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04" name="Oval 1060"/>
          <p:cNvSpPr>
            <a:spLocks noChangeArrowheads="1"/>
          </p:cNvSpPr>
          <p:nvPr/>
        </p:nvSpPr>
        <p:spPr bwMode="auto">
          <a:xfrm>
            <a:off x="5575300" y="3160713"/>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05" name="Oval 1061"/>
          <p:cNvSpPr>
            <a:spLocks noChangeArrowheads="1"/>
          </p:cNvSpPr>
          <p:nvPr/>
        </p:nvSpPr>
        <p:spPr bwMode="auto">
          <a:xfrm>
            <a:off x="5956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06" name="Oval 1062"/>
          <p:cNvSpPr>
            <a:spLocks noChangeArrowheads="1"/>
          </p:cNvSpPr>
          <p:nvPr/>
        </p:nvSpPr>
        <p:spPr bwMode="auto">
          <a:xfrm>
            <a:off x="5956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07" name="Oval 1063"/>
          <p:cNvSpPr>
            <a:spLocks noChangeArrowheads="1"/>
          </p:cNvSpPr>
          <p:nvPr/>
        </p:nvSpPr>
        <p:spPr bwMode="auto">
          <a:xfrm>
            <a:off x="5956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08" name="Oval 1064"/>
          <p:cNvSpPr>
            <a:spLocks noChangeArrowheads="1"/>
          </p:cNvSpPr>
          <p:nvPr/>
        </p:nvSpPr>
        <p:spPr bwMode="auto">
          <a:xfrm>
            <a:off x="5956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09" name="Oval 1065"/>
          <p:cNvSpPr>
            <a:spLocks noChangeArrowheads="1"/>
          </p:cNvSpPr>
          <p:nvPr/>
        </p:nvSpPr>
        <p:spPr bwMode="auto">
          <a:xfrm>
            <a:off x="6715125" y="315912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10" name="Oval 1066"/>
          <p:cNvSpPr>
            <a:spLocks noChangeArrowheads="1"/>
          </p:cNvSpPr>
          <p:nvPr/>
        </p:nvSpPr>
        <p:spPr bwMode="auto">
          <a:xfrm>
            <a:off x="6337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11" name="Oval 1067"/>
          <p:cNvSpPr>
            <a:spLocks noChangeArrowheads="1"/>
          </p:cNvSpPr>
          <p:nvPr/>
        </p:nvSpPr>
        <p:spPr bwMode="auto">
          <a:xfrm>
            <a:off x="6337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12" name="Oval 1068"/>
          <p:cNvSpPr>
            <a:spLocks noChangeArrowheads="1"/>
          </p:cNvSpPr>
          <p:nvPr/>
        </p:nvSpPr>
        <p:spPr bwMode="auto">
          <a:xfrm>
            <a:off x="6337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13" name="Oval 1069"/>
          <p:cNvSpPr>
            <a:spLocks noChangeArrowheads="1"/>
          </p:cNvSpPr>
          <p:nvPr/>
        </p:nvSpPr>
        <p:spPr bwMode="auto">
          <a:xfrm>
            <a:off x="6337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14" name="Oval 1070"/>
          <p:cNvSpPr>
            <a:spLocks noChangeArrowheads="1"/>
          </p:cNvSpPr>
          <p:nvPr/>
        </p:nvSpPr>
        <p:spPr bwMode="auto">
          <a:xfrm>
            <a:off x="6337300" y="316071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15" name="Oval 1071"/>
          <p:cNvSpPr>
            <a:spLocks noChangeArrowheads="1"/>
          </p:cNvSpPr>
          <p:nvPr/>
        </p:nvSpPr>
        <p:spPr bwMode="auto">
          <a:xfrm>
            <a:off x="6718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16" name="Oval 1072"/>
          <p:cNvSpPr>
            <a:spLocks noChangeArrowheads="1"/>
          </p:cNvSpPr>
          <p:nvPr/>
        </p:nvSpPr>
        <p:spPr bwMode="auto">
          <a:xfrm>
            <a:off x="6718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17" name="Oval 1073"/>
          <p:cNvSpPr>
            <a:spLocks noChangeArrowheads="1"/>
          </p:cNvSpPr>
          <p:nvPr/>
        </p:nvSpPr>
        <p:spPr bwMode="auto">
          <a:xfrm>
            <a:off x="6718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18" name="Oval 1074"/>
          <p:cNvSpPr>
            <a:spLocks noChangeArrowheads="1"/>
          </p:cNvSpPr>
          <p:nvPr/>
        </p:nvSpPr>
        <p:spPr bwMode="auto">
          <a:xfrm>
            <a:off x="6718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19" name="Oval 1075"/>
          <p:cNvSpPr>
            <a:spLocks noChangeArrowheads="1"/>
          </p:cNvSpPr>
          <p:nvPr/>
        </p:nvSpPr>
        <p:spPr bwMode="auto">
          <a:xfrm>
            <a:off x="6718300" y="3524250"/>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20" name="Oval 1076"/>
          <p:cNvSpPr>
            <a:spLocks noChangeArrowheads="1"/>
          </p:cNvSpPr>
          <p:nvPr/>
        </p:nvSpPr>
        <p:spPr bwMode="auto">
          <a:xfrm>
            <a:off x="7099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21" name="Oval 1077"/>
          <p:cNvSpPr>
            <a:spLocks noChangeArrowheads="1"/>
          </p:cNvSpPr>
          <p:nvPr/>
        </p:nvSpPr>
        <p:spPr bwMode="auto">
          <a:xfrm>
            <a:off x="7099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22" name="Oval 1078"/>
          <p:cNvSpPr>
            <a:spLocks noChangeArrowheads="1"/>
          </p:cNvSpPr>
          <p:nvPr/>
        </p:nvSpPr>
        <p:spPr bwMode="auto">
          <a:xfrm>
            <a:off x="7099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23" name="Oval 1079"/>
          <p:cNvSpPr>
            <a:spLocks noChangeArrowheads="1"/>
          </p:cNvSpPr>
          <p:nvPr/>
        </p:nvSpPr>
        <p:spPr bwMode="auto">
          <a:xfrm>
            <a:off x="7099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24" name="Oval 1080"/>
          <p:cNvSpPr>
            <a:spLocks noChangeArrowheads="1"/>
          </p:cNvSpPr>
          <p:nvPr/>
        </p:nvSpPr>
        <p:spPr bwMode="auto">
          <a:xfrm>
            <a:off x="7099300" y="316071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25" name="Oval 1081"/>
          <p:cNvSpPr>
            <a:spLocks noChangeArrowheads="1"/>
          </p:cNvSpPr>
          <p:nvPr/>
        </p:nvSpPr>
        <p:spPr bwMode="auto">
          <a:xfrm>
            <a:off x="7480300" y="170815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26" name="Oval 1082"/>
          <p:cNvSpPr>
            <a:spLocks noChangeArrowheads="1"/>
          </p:cNvSpPr>
          <p:nvPr/>
        </p:nvSpPr>
        <p:spPr bwMode="auto">
          <a:xfrm>
            <a:off x="7480300" y="2070100"/>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27" name="Oval 1083"/>
          <p:cNvSpPr>
            <a:spLocks noChangeArrowheads="1"/>
          </p:cNvSpPr>
          <p:nvPr/>
        </p:nvSpPr>
        <p:spPr bwMode="auto">
          <a:xfrm>
            <a:off x="7480300" y="243363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28" name="Oval 1084"/>
          <p:cNvSpPr>
            <a:spLocks noChangeArrowheads="1"/>
          </p:cNvSpPr>
          <p:nvPr/>
        </p:nvSpPr>
        <p:spPr bwMode="auto">
          <a:xfrm>
            <a:off x="7480300" y="2797175"/>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29" name="Oval 1085"/>
          <p:cNvSpPr>
            <a:spLocks noChangeArrowheads="1"/>
          </p:cNvSpPr>
          <p:nvPr/>
        </p:nvSpPr>
        <p:spPr bwMode="auto">
          <a:xfrm>
            <a:off x="7480300" y="3160713"/>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30" name="Oval 1086"/>
          <p:cNvSpPr>
            <a:spLocks noChangeArrowheads="1"/>
          </p:cNvSpPr>
          <p:nvPr/>
        </p:nvSpPr>
        <p:spPr bwMode="auto">
          <a:xfrm>
            <a:off x="7480300" y="3524250"/>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31" name="Rectangle 1087"/>
          <p:cNvSpPr>
            <a:spLocks noChangeArrowheads="1"/>
          </p:cNvSpPr>
          <p:nvPr/>
        </p:nvSpPr>
        <p:spPr bwMode="auto">
          <a:xfrm>
            <a:off x="5133975" y="1624013"/>
            <a:ext cx="2714625" cy="2278062"/>
          </a:xfrm>
          <a:prstGeom prst="rect">
            <a:avLst/>
          </a:prstGeom>
          <a:noFill/>
          <a:ln w="2857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32" name="Oval 1102" descr="Dark vertical"/>
          <p:cNvSpPr>
            <a:spLocks noChangeArrowheads="1"/>
          </p:cNvSpPr>
          <p:nvPr/>
        </p:nvSpPr>
        <p:spPr bwMode="auto">
          <a:xfrm>
            <a:off x="5584825" y="35321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33" name="Oval 1103" descr="Dark vertical"/>
          <p:cNvSpPr>
            <a:spLocks noChangeArrowheads="1"/>
          </p:cNvSpPr>
          <p:nvPr/>
        </p:nvSpPr>
        <p:spPr bwMode="auto">
          <a:xfrm>
            <a:off x="5965825" y="35321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34" name="Oval 1104" descr="Dark vertical"/>
          <p:cNvSpPr>
            <a:spLocks noChangeArrowheads="1"/>
          </p:cNvSpPr>
          <p:nvPr/>
        </p:nvSpPr>
        <p:spPr bwMode="auto">
          <a:xfrm>
            <a:off x="6346825" y="3532188"/>
            <a:ext cx="304800" cy="304800"/>
          </a:xfrm>
          <a:prstGeom prst="ellipse">
            <a:avLst/>
          </a:prstGeom>
          <a:solidFill>
            <a:schemeClr val="bg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35" name="Oval 1105" descr="Dark vertical"/>
          <p:cNvSpPr>
            <a:spLocks noChangeArrowheads="1"/>
          </p:cNvSpPr>
          <p:nvPr/>
        </p:nvSpPr>
        <p:spPr bwMode="auto">
          <a:xfrm>
            <a:off x="5959475" y="3163888"/>
            <a:ext cx="304800" cy="304800"/>
          </a:xfrm>
          <a:prstGeom prst="ellipse">
            <a:avLst/>
          </a:prstGeom>
          <a:pattFill prst="dkVert">
            <a:fgClr>
              <a:srgbClr val="FF0000"/>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36" name="Oval 1106"/>
          <p:cNvSpPr>
            <a:spLocks noChangeArrowheads="1"/>
          </p:cNvSpPr>
          <p:nvPr/>
        </p:nvSpPr>
        <p:spPr bwMode="auto">
          <a:xfrm>
            <a:off x="7099300" y="3517900"/>
            <a:ext cx="304800" cy="304800"/>
          </a:xfrm>
          <a:prstGeom prst="ellipse">
            <a:avLst/>
          </a:prstGeom>
          <a:solidFill>
            <a:schemeClr val="tx1"/>
          </a:solid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37" name="Line 1115"/>
          <p:cNvSpPr>
            <a:spLocks noChangeShapeType="1"/>
          </p:cNvSpPr>
          <p:nvPr/>
        </p:nvSpPr>
        <p:spPr bwMode="auto">
          <a:xfrm flipH="1">
            <a:off x="5741988" y="1066800"/>
            <a:ext cx="1587"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38" name="Line 1116"/>
          <p:cNvSpPr>
            <a:spLocks noChangeShapeType="1"/>
          </p:cNvSpPr>
          <p:nvPr/>
        </p:nvSpPr>
        <p:spPr bwMode="auto">
          <a:xfrm flipH="1">
            <a:off x="5359400" y="1082675"/>
            <a:ext cx="0" cy="4572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39" name="Line 1117"/>
          <p:cNvSpPr>
            <a:spLocks noChangeShapeType="1"/>
          </p:cNvSpPr>
          <p:nvPr/>
        </p:nvSpPr>
        <p:spPr bwMode="auto">
          <a:xfrm flipH="1">
            <a:off x="6142038" y="1066800"/>
            <a:ext cx="1587"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40" name="Line 1118"/>
          <p:cNvSpPr>
            <a:spLocks noChangeShapeType="1"/>
          </p:cNvSpPr>
          <p:nvPr/>
        </p:nvSpPr>
        <p:spPr bwMode="auto">
          <a:xfrm flipH="1">
            <a:off x="6523038" y="1066800"/>
            <a:ext cx="1587"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41" name="Line 1119"/>
          <p:cNvSpPr>
            <a:spLocks noChangeShapeType="1"/>
          </p:cNvSpPr>
          <p:nvPr/>
        </p:nvSpPr>
        <p:spPr bwMode="auto">
          <a:xfrm flipH="1">
            <a:off x="6904038" y="1066800"/>
            <a:ext cx="1587"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42" name="Line 1120"/>
          <p:cNvSpPr>
            <a:spLocks noChangeShapeType="1"/>
          </p:cNvSpPr>
          <p:nvPr/>
        </p:nvSpPr>
        <p:spPr bwMode="auto">
          <a:xfrm flipH="1">
            <a:off x="7285038" y="1066800"/>
            <a:ext cx="1587"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43" name="Line 1121"/>
          <p:cNvSpPr>
            <a:spLocks noChangeShapeType="1"/>
          </p:cNvSpPr>
          <p:nvPr/>
        </p:nvSpPr>
        <p:spPr bwMode="auto">
          <a:xfrm flipH="1">
            <a:off x="7651750" y="1066800"/>
            <a:ext cx="1588" cy="473075"/>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44" name="Oval 1108" descr="Dark vertical"/>
          <p:cNvSpPr>
            <a:spLocks noChangeArrowheads="1"/>
          </p:cNvSpPr>
          <p:nvPr/>
        </p:nvSpPr>
        <p:spPr bwMode="auto">
          <a:xfrm>
            <a:off x="5207000"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45" name="Oval 1108" descr="Dark vertical"/>
          <p:cNvSpPr>
            <a:spLocks noChangeArrowheads="1"/>
          </p:cNvSpPr>
          <p:nvPr/>
        </p:nvSpPr>
        <p:spPr bwMode="auto">
          <a:xfrm>
            <a:off x="5588000"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46" name="Oval 1108" descr="Dark vertical"/>
          <p:cNvSpPr>
            <a:spLocks noChangeArrowheads="1"/>
          </p:cNvSpPr>
          <p:nvPr/>
        </p:nvSpPr>
        <p:spPr bwMode="auto">
          <a:xfrm>
            <a:off x="5970588"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47" name="Oval 1108" descr="Dark vertical"/>
          <p:cNvSpPr>
            <a:spLocks noChangeArrowheads="1"/>
          </p:cNvSpPr>
          <p:nvPr/>
        </p:nvSpPr>
        <p:spPr bwMode="auto">
          <a:xfrm>
            <a:off x="7496175"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48" name="Oval 1108" descr="Dark vertical"/>
          <p:cNvSpPr>
            <a:spLocks noChangeArrowheads="1"/>
          </p:cNvSpPr>
          <p:nvPr/>
        </p:nvSpPr>
        <p:spPr bwMode="auto">
          <a:xfrm>
            <a:off x="6351588"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49" name="Oval 1108" descr="Dark vertical"/>
          <p:cNvSpPr>
            <a:spLocks noChangeArrowheads="1"/>
          </p:cNvSpPr>
          <p:nvPr/>
        </p:nvSpPr>
        <p:spPr bwMode="auto">
          <a:xfrm>
            <a:off x="6734175"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50" name="Oval 1108" descr="Dark vertical"/>
          <p:cNvSpPr>
            <a:spLocks noChangeArrowheads="1"/>
          </p:cNvSpPr>
          <p:nvPr/>
        </p:nvSpPr>
        <p:spPr bwMode="auto">
          <a:xfrm>
            <a:off x="7115175" y="685800"/>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51" name="Oval 1053" descr="Dark vertical"/>
          <p:cNvSpPr>
            <a:spLocks noChangeArrowheads="1"/>
          </p:cNvSpPr>
          <p:nvPr/>
        </p:nvSpPr>
        <p:spPr bwMode="auto">
          <a:xfrm>
            <a:off x="5197475" y="2430463"/>
            <a:ext cx="304800" cy="304800"/>
          </a:xfrm>
          <a:prstGeom prst="ellipse">
            <a:avLst/>
          </a:prstGeom>
          <a:pattFill prst="dkVert">
            <a:fgClr>
              <a:srgbClr val="CD0329"/>
            </a:fgClr>
            <a:bgClr>
              <a:srgbClr val="FFFFFF"/>
            </a:bgClr>
          </a:pattFill>
          <a:ln w="19050">
            <a:solidFill>
              <a:schemeClr val="tx1"/>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252" name="TextBox 1"/>
          <p:cNvSpPr txBox="1">
            <a:spLocks noChangeArrowheads="1"/>
          </p:cNvSpPr>
          <p:nvPr/>
        </p:nvSpPr>
        <p:spPr bwMode="auto">
          <a:xfrm>
            <a:off x="457200" y="4343400"/>
            <a:ext cx="3644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solidFill>
                  <a:srgbClr val="000000"/>
                </a:solidFill>
                <a:latin typeface="Cambria" pitchFamily="18" charset="0"/>
              </a:rPr>
              <a:t>At </a:t>
            </a:r>
            <a:r>
              <a:rPr lang="en-US" altLang="en-US" b="1">
                <a:solidFill>
                  <a:srgbClr val="000000"/>
                </a:solidFill>
                <a:latin typeface="Cambria" pitchFamily="18" charset="0"/>
              </a:rPr>
              <a:t>2</a:t>
            </a:r>
            <a:r>
              <a:rPr lang="en-US" altLang="en-US">
                <a:solidFill>
                  <a:srgbClr val="000000"/>
                </a:solidFill>
                <a:latin typeface="Cambria" pitchFamily="18" charset="0"/>
              </a:rPr>
              <a:t> ply, what does each move score for red?</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081040" y="3223440"/>
              <a:ext cx="2679120" cy="2715120"/>
            </p14:xfrm>
          </p:contentPart>
        </mc:Choice>
        <mc:Fallback xmlns="">
          <p:pic>
            <p:nvPicPr>
              <p:cNvPr id="2" name="Ink 1"/>
              <p:cNvPicPr/>
              <p:nvPr/>
            </p:nvPicPr>
            <p:blipFill>
              <a:blip r:embed="rId3"/>
              <a:stretch>
                <a:fillRect/>
              </a:stretch>
            </p:blipFill>
            <p:spPr>
              <a:xfrm>
                <a:off x="5071680" y="3214080"/>
                <a:ext cx="2697840" cy="2733840"/>
              </a:xfrm>
              <a:prstGeom prst="rect">
                <a:avLst/>
              </a:prstGeom>
            </p:spPr>
          </p:pic>
        </mc:Fallback>
      </mc:AlternateContent>
    </p:spTree>
    <p:extLst>
      <p:ext uri="{BB962C8B-B14F-4D97-AF65-F5344CB8AC3E}">
        <p14:creationId xmlns:p14="http://schemas.microsoft.com/office/powerpoint/2010/main" val="317924224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bwMode="auto">
          <a:xfrm>
            <a:off x="599479" y="2078182"/>
            <a:ext cx="619721" cy="1699491"/>
          </a:xfrm>
          <a:custGeom>
            <a:avLst/>
            <a:gdLst>
              <a:gd name="connsiteX0" fmla="*/ 619721 w 619721"/>
              <a:gd name="connsiteY0" fmla="*/ 1699491 h 1699491"/>
              <a:gd name="connsiteX1" fmla="*/ 176375 w 619721"/>
              <a:gd name="connsiteY1" fmla="*/ 1496291 h 1699491"/>
              <a:gd name="connsiteX2" fmla="*/ 884 w 619721"/>
              <a:gd name="connsiteY2" fmla="*/ 831273 h 1699491"/>
              <a:gd name="connsiteX3" fmla="*/ 120957 w 619721"/>
              <a:gd name="connsiteY3" fmla="*/ 203200 h 1699491"/>
              <a:gd name="connsiteX4" fmla="*/ 388811 w 619721"/>
              <a:gd name="connsiteY4" fmla="*/ 36945 h 1699491"/>
              <a:gd name="connsiteX5" fmla="*/ 601248 w 619721"/>
              <a:gd name="connsiteY5" fmla="*/ 0 h 1699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9721" h="1699491">
                <a:moveTo>
                  <a:pt x="619721" y="1699491"/>
                </a:moveTo>
                <a:cubicBezTo>
                  <a:pt x="449617" y="1670242"/>
                  <a:pt x="279514" y="1640994"/>
                  <a:pt x="176375" y="1496291"/>
                </a:cubicBezTo>
                <a:cubicBezTo>
                  <a:pt x="73236" y="1351588"/>
                  <a:pt x="10120" y="1046788"/>
                  <a:pt x="884" y="831273"/>
                </a:cubicBezTo>
                <a:cubicBezTo>
                  <a:pt x="-8352" y="615758"/>
                  <a:pt x="56303" y="335588"/>
                  <a:pt x="120957" y="203200"/>
                </a:cubicBezTo>
                <a:cubicBezTo>
                  <a:pt x="185611" y="70812"/>
                  <a:pt x="308763" y="70812"/>
                  <a:pt x="388811" y="36945"/>
                </a:cubicBezTo>
                <a:cubicBezTo>
                  <a:pt x="468859" y="3078"/>
                  <a:pt x="535053" y="1539"/>
                  <a:pt x="601248" y="0"/>
                </a:cubicBezTo>
              </a:path>
            </a:pathLst>
          </a:custGeom>
          <a:noFill/>
          <a:ln w="571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endParaRPr>
          </a:p>
        </p:txBody>
      </p:sp>
      <p:sp>
        <p:nvSpPr>
          <p:cNvPr id="13340" name="Text Box 24"/>
          <p:cNvSpPr txBox="1">
            <a:spLocks noChangeArrowheads="1"/>
          </p:cNvSpPr>
          <p:nvPr/>
        </p:nvSpPr>
        <p:spPr bwMode="auto">
          <a:xfrm>
            <a:off x="1041400" y="106362"/>
            <a:ext cx="7239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smtClean="0">
                <a:solidFill>
                  <a:srgbClr val="000000"/>
                </a:solidFill>
                <a:latin typeface="Cambria" panose="02040503050406030204" pitchFamily="18" charset="0"/>
              </a:rPr>
              <a:t>The next two weeks in CS5…</a:t>
            </a:r>
            <a:endParaRPr lang="en-US" altLang="en-US" sz="4200" dirty="0">
              <a:solidFill>
                <a:srgbClr val="000000"/>
              </a:solidFill>
              <a:latin typeface="Cambria" panose="02040503050406030204" pitchFamily="18" charset="0"/>
            </a:endParaRPr>
          </a:p>
        </p:txBody>
      </p:sp>
      <p:sp>
        <p:nvSpPr>
          <p:cNvPr id="13341" name="TextBox 58"/>
          <p:cNvSpPr txBox="1">
            <a:spLocks noChangeArrowheads="1"/>
          </p:cNvSpPr>
          <p:nvPr/>
        </p:nvSpPr>
        <p:spPr bwMode="auto">
          <a:xfrm>
            <a:off x="1016000" y="5721350"/>
            <a:ext cx="7258050" cy="831850"/>
          </a:xfrm>
          <a:prstGeom prst="rect">
            <a:avLst/>
          </a:prstGeom>
          <a:solidFill>
            <a:srgbClr val="FFCCCC"/>
          </a:solidFill>
          <a:ln>
            <a:noFill/>
          </a:ln>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b="1" i="1" dirty="0">
                <a:solidFill>
                  <a:srgbClr val="C00000"/>
                </a:solidFill>
                <a:latin typeface="Calibri" pitchFamily="34" charset="0"/>
              </a:rPr>
              <a:t>CS Foundations</a:t>
            </a:r>
          </a:p>
        </p:txBody>
      </p:sp>
      <p:sp>
        <p:nvSpPr>
          <p:cNvPr id="3" name="TextBox 2"/>
          <p:cNvSpPr txBox="1"/>
          <p:nvPr/>
        </p:nvSpPr>
        <p:spPr>
          <a:xfrm>
            <a:off x="1219200" y="1818144"/>
            <a:ext cx="7619999" cy="2677656"/>
          </a:xfrm>
          <a:prstGeom prst="rect">
            <a:avLst/>
          </a:prstGeom>
          <a:noFill/>
        </p:spPr>
        <p:txBody>
          <a:bodyPr wrap="square" rtlCol="0">
            <a:spAutoFit/>
          </a:bodyPr>
          <a:lstStyle/>
          <a:p>
            <a:r>
              <a:rPr lang="en-US" dirty="0" smtClean="0">
                <a:solidFill>
                  <a:srgbClr val="C00000"/>
                </a:solidFill>
                <a:latin typeface="Cambria" panose="02040503050406030204" pitchFamily="18" charset="0"/>
              </a:rPr>
              <a:t>(1) </a:t>
            </a:r>
            <a:r>
              <a:rPr lang="en-US" dirty="0" smtClean="0">
                <a:latin typeface="Cambria" panose="02040503050406030204" pitchFamily="18" charset="0"/>
              </a:rPr>
              <a:t>define "computer" precisely</a:t>
            </a:r>
          </a:p>
          <a:p>
            <a:r>
              <a:rPr lang="en-US" dirty="0" smtClean="0">
                <a:solidFill>
                  <a:srgbClr val="C00000"/>
                </a:solidFill>
                <a:latin typeface="Cambria" panose="02040503050406030204" pitchFamily="18" charset="0"/>
              </a:rPr>
              <a:t>(2) </a:t>
            </a:r>
            <a:r>
              <a:rPr lang="en-US" dirty="0" smtClean="0">
                <a:latin typeface="Cambria" panose="02040503050406030204" pitchFamily="18" charset="0"/>
              </a:rPr>
              <a:t>define "compute" precisely</a:t>
            </a:r>
          </a:p>
          <a:p>
            <a:r>
              <a:rPr lang="en-US" dirty="0" smtClean="0">
                <a:solidFill>
                  <a:srgbClr val="C00000"/>
                </a:solidFill>
                <a:latin typeface="Cambria" panose="02040503050406030204" pitchFamily="18" charset="0"/>
              </a:rPr>
              <a:t>(3) </a:t>
            </a:r>
            <a:r>
              <a:rPr lang="en-US" dirty="0" smtClean="0">
                <a:latin typeface="Cambria" panose="02040503050406030204" pitchFamily="18" charset="0"/>
              </a:rPr>
              <a:t>see what computers </a:t>
            </a:r>
            <a:r>
              <a:rPr lang="en-US" i="1" u="sng" dirty="0" smtClean="0">
                <a:latin typeface="Cambria" panose="02040503050406030204" pitchFamily="18" charset="0"/>
              </a:rPr>
              <a:t>provably</a:t>
            </a:r>
            <a:r>
              <a:rPr lang="en-US" i="1" dirty="0" smtClean="0">
                <a:latin typeface="Cambria" panose="02040503050406030204" pitchFamily="18" charset="0"/>
              </a:rPr>
              <a:t> </a:t>
            </a:r>
            <a:r>
              <a:rPr lang="en-US" dirty="0" smtClean="0">
                <a:latin typeface="Cambria" panose="02040503050406030204" pitchFamily="18" charset="0"/>
              </a:rPr>
              <a:t>can't compute</a:t>
            </a:r>
            <a:endParaRPr lang="en-US" i="1" u="sng" dirty="0" smtClean="0">
              <a:latin typeface="Cambria" panose="02040503050406030204" pitchFamily="18" charset="0"/>
            </a:endParaRPr>
          </a:p>
          <a:p>
            <a:r>
              <a:rPr lang="en-US" dirty="0" smtClean="0">
                <a:solidFill>
                  <a:srgbClr val="C00000"/>
                </a:solidFill>
                <a:latin typeface="Cambria" panose="02040503050406030204" pitchFamily="18" charset="0"/>
              </a:rPr>
              <a:t>(4) </a:t>
            </a:r>
            <a:r>
              <a:rPr lang="en-US" dirty="0" smtClean="0">
                <a:latin typeface="Cambria" panose="02040503050406030204" pitchFamily="18" charset="0"/>
              </a:rPr>
              <a:t>go to step </a:t>
            </a:r>
            <a:r>
              <a:rPr lang="en-US" dirty="0" smtClean="0">
                <a:solidFill>
                  <a:srgbClr val="C00000"/>
                </a:solidFill>
                <a:latin typeface="Cambria" panose="02040503050406030204" pitchFamily="18" charset="0"/>
              </a:rPr>
              <a:t>(1)</a:t>
            </a:r>
            <a:r>
              <a:rPr lang="en-US" dirty="0" smtClean="0">
                <a:latin typeface="Cambria" panose="02040503050406030204" pitchFamily="18" charset="0"/>
              </a:rPr>
              <a:t> and define things </a:t>
            </a:r>
            <a:r>
              <a:rPr lang="en-US" i="1" dirty="0" smtClean="0">
                <a:latin typeface="Cambria" panose="02040503050406030204" pitchFamily="18" charset="0"/>
              </a:rPr>
              <a:t>better…</a:t>
            </a:r>
          </a:p>
          <a:p>
            <a:r>
              <a:rPr lang="en-US" dirty="0" smtClean="0">
                <a:solidFill>
                  <a:srgbClr val="C00000"/>
                </a:solidFill>
                <a:latin typeface="Cambria" panose="02040503050406030204" pitchFamily="18" charset="0"/>
              </a:rPr>
              <a:t>(5)</a:t>
            </a:r>
            <a:r>
              <a:rPr lang="en-US" dirty="0" smtClean="0">
                <a:latin typeface="Cambria" panose="02040503050406030204" pitchFamily="18" charset="0"/>
              </a:rPr>
              <a:t> … </a:t>
            </a:r>
            <a:r>
              <a:rPr lang="en-US" i="1" dirty="0" smtClean="0">
                <a:latin typeface="Cambria" panose="02040503050406030204" pitchFamily="18" charset="0"/>
              </a:rPr>
              <a:t>or</a:t>
            </a:r>
            <a:r>
              <a:rPr lang="en-US" dirty="0" smtClean="0">
                <a:latin typeface="Cambria" panose="02040503050406030204" pitchFamily="18" charset="0"/>
              </a:rPr>
              <a:t>, time will run out.</a:t>
            </a:r>
            <a:endParaRPr lang="en-US" dirty="0">
              <a:latin typeface="Cambria" panose="02040503050406030204" pitchFamily="18" charset="0"/>
            </a:endParaRPr>
          </a:p>
        </p:txBody>
      </p:sp>
      <p:sp>
        <p:nvSpPr>
          <p:cNvPr id="4" name="Rectangle 3"/>
          <p:cNvSpPr/>
          <p:nvPr/>
        </p:nvSpPr>
        <p:spPr>
          <a:xfrm rot="1139636">
            <a:off x="7721401" y="2972305"/>
            <a:ext cx="947695" cy="369332"/>
          </a:xfrm>
          <a:prstGeom prst="rect">
            <a:avLst/>
          </a:prstGeom>
          <a:solidFill>
            <a:srgbClr val="C00000"/>
          </a:solidFill>
        </p:spPr>
        <p:txBody>
          <a:bodyPr wrap="none">
            <a:spAutoFit/>
          </a:bodyPr>
          <a:lstStyle/>
          <a:p>
            <a:pPr algn="ctr"/>
            <a:r>
              <a:rPr lang="en-US" sz="1800" b="1" dirty="0" err="1" smtClean="0">
                <a:solidFill>
                  <a:schemeClr val="bg1"/>
                </a:solidFill>
                <a:latin typeface="Cambria" panose="02040503050406030204" pitchFamily="18" charset="0"/>
              </a:rPr>
              <a:t>Aargh</a:t>
            </a:r>
            <a:r>
              <a:rPr lang="en-US" sz="1800" b="1" dirty="0" smtClean="0">
                <a:solidFill>
                  <a:schemeClr val="bg1"/>
                </a:solidFill>
                <a:latin typeface="Cambria" panose="02040503050406030204" pitchFamily="18" charset="0"/>
              </a:rPr>
              <a:t>! </a:t>
            </a:r>
            <a:endParaRPr lang="en-US" sz="1800" dirty="0">
              <a:solidFill>
                <a:schemeClr val="bg1"/>
              </a:solidFill>
            </a:endParaRPr>
          </a:p>
        </p:txBody>
      </p:sp>
    </p:spTree>
    <p:extLst>
      <p:ext uri="{BB962C8B-B14F-4D97-AF65-F5344CB8AC3E}">
        <p14:creationId xmlns:p14="http://schemas.microsoft.com/office/powerpoint/2010/main" val="278258485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6415088" y="1435100"/>
            <a:ext cx="2544762" cy="2603500"/>
          </a:xfrm>
          <a:prstGeom prst="rect">
            <a:avLst/>
          </a:prstGeom>
          <a:solidFill>
            <a:schemeClr val="bg1">
              <a:lumMod val="95000"/>
            </a:schemeClr>
          </a:solidFill>
          <a:ln w="9525">
            <a:noFill/>
            <a:miter lim="800000"/>
            <a:headEnd/>
            <a:tailEnd/>
          </a:ln>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nSpc>
                <a:spcPct val="90000"/>
              </a:lnSpc>
              <a:defRPr/>
            </a:pPr>
            <a:r>
              <a:rPr lang="en-US" sz="1600" dirty="0" smtClean="0">
                <a:latin typeface="Calibri" pitchFamily="34" charset="0"/>
              </a:rPr>
              <a:t>(0) Start all scores at 50.</a:t>
            </a:r>
          </a:p>
          <a:p>
            <a:pPr>
              <a:lnSpc>
                <a:spcPct val="90000"/>
              </a:lnSpc>
              <a:defRPr/>
            </a:pPr>
            <a:r>
              <a:rPr lang="en-US" sz="1600" dirty="0" smtClean="0">
                <a:latin typeface="Calibri" pitchFamily="34" charset="0"/>
              </a:rPr>
              <a:t>(1) For each col to move:</a:t>
            </a:r>
          </a:p>
          <a:p>
            <a:pPr>
              <a:lnSpc>
                <a:spcPct val="90000"/>
              </a:lnSpc>
              <a:defRPr/>
            </a:pPr>
            <a:r>
              <a:rPr lang="en-US" sz="1600" dirty="0" smtClean="0">
                <a:latin typeface="Calibri" pitchFamily="34" charset="0"/>
              </a:rPr>
              <a:t>(2a) If not possible…</a:t>
            </a:r>
          </a:p>
          <a:p>
            <a:pPr>
              <a:lnSpc>
                <a:spcPct val="90000"/>
              </a:lnSpc>
              <a:defRPr/>
            </a:pPr>
            <a:r>
              <a:rPr lang="en-US" sz="1600" dirty="0" smtClean="0">
                <a:latin typeface="Calibri" pitchFamily="34" charset="0"/>
              </a:rPr>
              <a:t>(2b) If game already over…</a:t>
            </a:r>
          </a:p>
          <a:p>
            <a:pPr>
              <a:lnSpc>
                <a:spcPct val="90000"/>
              </a:lnSpc>
              <a:defRPr/>
            </a:pPr>
            <a:r>
              <a:rPr lang="en-US" sz="1600" dirty="0" smtClean="0">
                <a:latin typeface="Calibri" pitchFamily="34" charset="0"/>
              </a:rPr>
              <a:t>(2c) Else add the move to </a:t>
            </a:r>
            <a:r>
              <a:rPr lang="en-US" sz="1600" b="1" dirty="0" smtClean="0">
                <a:latin typeface="Courier New" pitchFamily="49" charset="0"/>
                <a:cs typeface="Courier New" pitchFamily="49" charset="0"/>
              </a:rPr>
              <a:t>b</a:t>
            </a:r>
          </a:p>
          <a:p>
            <a:pPr>
              <a:lnSpc>
                <a:spcPct val="90000"/>
              </a:lnSpc>
              <a:defRPr/>
            </a:pPr>
            <a:r>
              <a:rPr lang="en-US" sz="1600" dirty="0" smtClean="0">
                <a:solidFill>
                  <a:srgbClr val="0900FF"/>
                </a:solidFill>
                <a:latin typeface="Calibri" pitchFamily="34" charset="0"/>
              </a:rPr>
              <a:t>(3) Ask an opponent </a:t>
            </a:r>
            <a:r>
              <a:rPr lang="en-US" sz="1600" b="1" dirty="0" smtClean="0">
                <a:solidFill>
                  <a:srgbClr val="0900FF"/>
                </a:solidFill>
                <a:latin typeface="Calibri" pitchFamily="34" charset="0"/>
              </a:rPr>
              <a:t>(!!!) </a:t>
            </a:r>
            <a:r>
              <a:rPr lang="en-US" sz="1600" dirty="0" smtClean="0">
                <a:solidFill>
                  <a:srgbClr val="0900FF"/>
                </a:solidFill>
                <a:latin typeface="Calibri" pitchFamily="34" charset="0"/>
              </a:rPr>
              <a:t>for its </a:t>
            </a:r>
            <a:r>
              <a:rPr lang="en-US" sz="1600" b="1" dirty="0" err="1" smtClean="0">
                <a:solidFill>
                  <a:srgbClr val="0900FF"/>
                </a:solidFill>
                <a:latin typeface="Courier New" pitchFamily="49" charset="0"/>
                <a:cs typeface="Courier New" pitchFamily="49" charset="0"/>
              </a:rPr>
              <a:t>scoresFor</a:t>
            </a:r>
            <a:r>
              <a:rPr lang="en-US" sz="1600" dirty="0" smtClean="0">
                <a:solidFill>
                  <a:srgbClr val="0900FF"/>
                </a:solidFill>
                <a:latin typeface="Calibri" pitchFamily="34" charset="0"/>
              </a:rPr>
              <a:t> at ply-1</a:t>
            </a:r>
            <a:endParaRPr lang="en-US" sz="1600" b="1" dirty="0" smtClean="0">
              <a:solidFill>
                <a:srgbClr val="0900FF"/>
              </a:solidFill>
              <a:latin typeface="Calibri" pitchFamily="34" charset="0"/>
            </a:endParaRPr>
          </a:p>
          <a:p>
            <a:pPr>
              <a:lnSpc>
                <a:spcPct val="90000"/>
              </a:lnSpc>
              <a:defRPr/>
            </a:pPr>
            <a:r>
              <a:rPr lang="en-US" sz="1600" dirty="0" smtClean="0">
                <a:latin typeface="Calibri" pitchFamily="34" charset="0"/>
              </a:rPr>
              <a:t>(4) compute </a:t>
            </a:r>
            <a:r>
              <a:rPr lang="en-US" sz="1600" b="1" dirty="0" smtClean="0">
                <a:latin typeface="Courier New" pitchFamily="49" charset="0"/>
                <a:cs typeface="Courier New" pitchFamily="49" charset="0"/>
              </a:rPr>
              <a:t>self</a:t>
            </a:r>
            <a:r>
              <a:rPr lang="en-US" sz="1600" dirty="0" smtClean="0">
                <a:latin typeface="Calibri" pitchFamily="34" charset="0"/>
              </a:rPr>
              <a:t>'s score</a:t>
            </a:r>
          </a:p>
        </p:txBody>
      </p:sp>
      <p:sp>
        <p:nvSpPr>
          <p:cNvPr id="9219" name="Rounded Rectangle 10"/>
          <p:cNvSpPr>
            <a:spLocks noChangeArrowheads="1"/>
          </p:cNvSpPr>
          <p:nvPr/>
        </p:nvSpPr>
        <p:spPr bwMode="auto">
          <a:xfrm>
            <a:off x="1371600" y="1700213"/>
            <a:ext cx="609600" cy="304800"/>
          </a:xfrm>
          <a:prstGeom prst="roundRect">
            <a:avLst>
              <a:gd name="adj" fmla="val 16667"/>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9220" name="Text Box 6"/>
          <p:cNvSpPr txBox="1">
            <a:spLocks noChangeArrowheads="1"/>
          </p:cNvSpPr>
          <p:nvPr/>
        </p:nvSpPr>
        <p:spPr bwMode="auto">
          <a:xfrm>
            <a:off x="190500" y="228600"/>
            <a:ext cx="62118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80000"/>
              </a:lnSpc>
            </a:pPr>
            <a:r>
              <a:rPr lang="en-US" altLang="en-US" sz="3200" b="1">
                <a:solidFill>
                  <a:srgbClr val="F38D0E"/>
                </a:solidFill>
                <a:latin typeface="Courier New" pitchFamily="49" charset="0"/>
              </a:rPr>
              <a:t>def </a:t>
            </a:r>
            <a:r>
              <a:rPr lang="en-US" altLang="en-US" sz="3200" b="1">
                <a:solidFill>
                  <a:srgbClr val="000000"/>
                </a:solidFill>
                <a:latin typeface="Courier New" pitchFamily="49" charset="0"/>
              </a:rPr>
              <a:t>scoresFor(self, b):</a:t>
            </a:r>
          </a:p>
        </p:txBody>
      </p:sp>
      <p:sp>
        <p:nvSpPr>
          <p:cNvPr id="9221" name="Rectangle 8"/>
          <p:cNvSpPr>
            <a:spLocks noChangeArrowheads="1"/>
          </p:cNvSpPr>
          <p:nvPr/>
        </p:nvSpPr>
        <p:spPr bwMode="auto">
          <a:xfrm>
            <a:off x="2527300" y="930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9222" name="Rectangle 37"/>
          <p:cNvSpPr>
            <a:spLocks noChangeArrowheads="1"/>
          </p:cNvSpPr>
          <p:nvPr/>
        </p:nvSpPr>
        <p:spPr bwMode="auto">
          <a:xfrm>
            <a:off x="709613" y="695325"/>
            <a:ext cx="4256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b="1">
                <a:solidFill>
                  <a:srgbClr val="000000"/>
                </a:solidFill>
                <a:latin typeface="Courier New" pitchFamily="49" charset="0"/>
              </a:rPr>
              <a:t>""" </a:t>
            </a:r>
            <a:r>
              <a:rPr lang="en-US" altLang="en-US" sz="1800" b="1">
                <a:solidFill>
                  <a:srgbClr val="000000"/>
                </a:solidFill>
                <a:latin typeface="Calibri" pitchFamily="34" charset="0"/>
              </a:rPr>
              <a:t>MUST return a list of 7 scores!!   </a:t>
            </a:r>
            <a:r>
              <a:rPr lang="en-US" altLang="en-US" sz="1800" b="1">
                <a:solidFill>
                  <a:srgbClr val="000000"/>
                </a:solidFill>
                <a:latin typeface="Courier New" pitchFamily="49" charset="0"/>
              </a:rPr>
              <a:t>"""</a:t>
            </a:r>
          </a:p>
        </p:txBody>
      </p:sp>
      <p:sp>
        <p:nvSpPr>
          <p:cNvPr id="9223" name="Rectangle 45"/>
          <p:cNvSpPr>
            <a:spLocks noChangeArrowheads="1"/>
          </p:cNvSpPr>
          <p:nvPr/>
        </p:nvSpPr>
        <p:spPr bwMode="auto">
          <a:xfrm>
            <a:off x="725488" y="1228725"/>
            <a:ext cx="51943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solidFill>
                  <a:srgbClr val="0B04FF"/>
                </a:solidFill>
                <a:latin typeface="Courier New" pitchFamily="49" charset="0"/>
              </a:rPr>
              <a:t>scores = [50,50,50,50,50,50,50]</a:t>
            </a:r>
            <a:endParaRPr lang="en-US" altLang="en-US" sz="2100">
              <a:solidFill>
                <a:srgbClr val="0B04FF"/>
              </a:solidFill>
            </a:endParaRPr>
          </a:p>
        </p:txBody>
      </p:sp>
      <p:sp>
        <p:nvSpPr>
          <p:cNvPr id="9224" name="Rectangle 46"/>
          <p:cNvSpPr>
            <a:spLocks noChangeArrowheads="1"/>
          </p:cNvSpPr>
          <p:nvPr/>
        </p:nvSpPr>
        <p:spPr bwMode="auto">
          <a:xfrm>
            <a:off x="714375" y="1651000"/>
            <a:ext cx="4232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solidFill>
                  <a:srgbClr val="F38D0F"/>
                </a:solidFill>
                <a:latin typeface="Courier New" pitchFamily="49" charset="0"/>
              </a:rPr>
              <a:t>for</a:t>
            </a:r>
            <a:r>
              <a:rPr lang="en-US" altLang="en-US" sz="2100" b="1">
                <a:solidFill>
                  <a:srgbClr val="0B04FF"/>
                </a:solidFill>
                <a:latin typeface="Courier New" pitchFamily="49" charset="0"/>
              </a:rPr>
              <a:t> </a:t>
            </a:r>
            <a:r>
              <a:rPr lang="en-US" altLang="en-US" sz="2100" b="1">
                <a:solidFill>
                  <a:srgbClr val="C00000"/>
                </a:solidFill>
                <a:latin typeface="Courier New" pitchFamily="49" charset="0"/>
              </a:rPr>
              <a:t>col</a:t>
            </a:r>
            <a:r>
              <a:rPr lang="en-US" altLang="en-US" sz="2100" b="1">
                <a:solidFill>
                  <a:srgbClr val="0B04FF"/>
                </a:solidFill>
                <a:latin typeface="Courier New" pitchFamily="49" charset="0"/>
              </a:rPr>
              <a:t> </a:t>
            </a:r>
            <a:r>
              <a:rPr lang="en-US" altLang="en-US" sz="2100" b="1">
                <a:solidFill>
                  <a:srgbClr val="F38D0F"/>
                </a:solidFill>
                <a:latin typeface="Courier New" pitchFamily="49" charset="0"/>
              </a:rPr>
              <a:t>in</a:t>
            </a:r>
            <a:r>
              <a:rPr lang="en-US" altLang="en-US" sz="2100" b="1">
                <a:solidFill>
                  <a:srgbClr val="0B04FF"/>
                </a:solidFill>
                <a:latin typeface="Courier New" pitchFamily="49" charset="0"/>
              </a:rPr>
              <a:t> range( 0, 7 ):</a:t>
            </a:r>
            <a:endParaRPr lang="en-US" altLang="en-US" sz="2100">
              <a:solidFill>
                <a:srgbClr val="0B04FF"/>
              </a:solidFill>
            </a:endParaRPr>
          </a:p>
        </p:txBody>
      </p:sp>
      <p:cxnSp>
        <p:nvCxnSpPr>
          <p:cNvPr id="9225" name="Straight Arrow Connector 48"/>
          <p:cNvCxnSpPr>
            <a:cxnSpLocks noChangeShapeType="1"/>
          </p:cNvCxnSpPr>
          <p:nvPr/>
        </p:nvCxnSpPr>
        <p:spPr bwMode="auto">
          <a:xfrm>
            <a:off x="3733800" y="1000125"/>
            <a:ext cx="463550" cy="292100"/>
          </a:xfrm>
          <a:prstGeom prst="straightConnector1">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cxnSp>
      <p:sp>
        <p:nvSpPr>
          <p:cNvPr id="9226" name="Rectangle 46"/>
          <p:cNvSpPr>
            <a:spLocks noChangeArrowheads="1"/>
          </p:cNvSpPr>
          <p:nvPr/>
        </p:nvSpPr>
        <p:spPr bwMode="auto">
          <a:xfrm>
            <a:off x="714375" y="6223000"/>
            <a:ext cx="2289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solidFill>
                  <a:srgbClr val="F38D0E"/>
                </a:solidFill>
                <a:latin typeface="Courier New" pitchFamily="49" charset="0"/>
              </a:rPr>
              <a:t>return</a:t>
            </a:r>
            <a:r>
              <a:rPr lang="en-US" altLang="en-US" sz="2100" b="1">
                <a:solidFill>
                  <a:srgbClr val="FFC000"/>
                </a:solidFill>
                <a:latin typeface="Courier New" pitchFamily="49" charset="0"/>
              </a:rPr>
              <a:t> </a:t>
            </a:r>
            <a:r>
              <a:rPr lang="en-US" altLang="en-US" sz="2100" b="1">
                <a:solidFill>
                  <a:srgbClr val="0B04FF"/>
                </a:solidFill>
                <a:latin typeface="Courier New" pitchFamily="49" charset="0"/>
              </a:rPr>
              <a:t>scores</a:t>
            </a:r>
            <a:endParaRPr lang="en-US" altLang="en-US" sz="2100">
              <a:solidFill>
                <a:srgbClr val="0B04FF"/>
              </a:solidFill>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830520" y="178560"/>
              <a:ext cx="7992360" cy="6376320"/>
            </p14:xfrm>
          </p:contentPart>
        </mc:Choice>
        <mc:Fallback xmlns="">
          <p:pic>
            <p:nvPicPr>
              <p:cNvPr id="2" name="Ink 1"/>
              <p:cNvPicPr/>
              <p:nvPr/>
            </p:nvPicPr>
            <p:blipFill>
              <a:blip r:embed="rId3"/>
              <a:stretch>
                <a:fillRect/>
              </a:stretch>
            </p:blipFill>
            <p:spPr>
              <a:xfrm>
                <a:off x="821160" y="169200"/>
                <a:ext cx="8011080" cy="6395040"/>
              </a:xfrm>
              <a:prstGeom prst="rect">
                <a:avLst/>
              </a:prstGeom>
            </p:spPr>
          </p:pic>
        </mc:Fallback>
      </mc:AlternateContent>
    </p:spTree>
    <p:extLst>
      <p:ext uri="{BB962C8B-B14F-4D97-AF65-F5344CB8AC3E}">
        <p14:creationId xmlns:p14="http://schemas.microsoft.com/office/powerpoint/2010/main" val="2861095148"/>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ounded Rectangle 3"/>
          <p:cNvSpPr>
            <a:spLocks noChangeArrowheads="1"/>
          </p:cNvSpPr>
          <p:nvPr/>
        </p:nvSpPr>
        <p:spPr bwMode="auto">
          <a:xfrm>
            <a:off x="1219200" y="3770313"/>
            <a:ext cx="5410200" cy="1676400"/>
          </a:xfrm>
          <a:prstGeom prst="roundRect">
            <a:avLst>
              <a:gd name="adj" fmla="val 16667"/>
            </a:avLst>
          </a:prstGeom>
          <a:solidFill>
            <a:srgbClr val="CCECFF"/>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243" name="Rounded Rectangle 10"/>
          <p:cNvSpPr>
            <a:spLocks noChangeArrowheads="1"/>
          </p:cNvSpPr>
          <p:nvPr/>
        </p:nvSpPr>
        <p:spPr bwMode="auto">
          <a:xfrm>
            <a:off x="1371600" y="1700213"/>
            <a:ext cx="609600" cy="304800"/>
          </a:xfrm>
          <a:prstGeom prst="roundRect">
            <a:avLst>
              <a:gd name="adj" fmla="val 16667"/>
            </a:avLst>
          </a:prstGeom>
          <a:solidFill>
            <a:srgbClr val="FF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0244" name="Text Box 6"/>
          <p:cNvSpPr txBox="1">
            <a:spLocks noChangeArrowheads="1"/>
          </p:cNvSpPr>
          <p:nvPr/>
        </p:nvSpPr>
        <p:spPr bwMode="auto">
          <a:xfrm>
            <a:off x="190500" y="228600"/>
            <a:ext cx="62118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80000"/>
              </a:lnSpc>
            </a:pPr>
            <a:r>
              <a:rPr lang="en-US" altLang="en-US" sz="3200" b="1">
                <a:solidFill>
                  <a:srgbClr val="F38D0E"/>
                </a:solidFill>
                <a:latin typeface="Courier New" pitchFamily="49" charset="0"/>
              </a:rPr>
              <a:t>def </a:t>
            </a:r>
            <a:r>
              <a:rPr lang="en-US" altLang="en-US" sz="3200" b="1">
                <a:solidFill>
                  <a:srgbClr val="000000"/>
                </a:solidFill>
                <a:latin typeface="Courier New" pitchFamily="49" charset="0"/>
              </a:rPr>
              <a:t>scoresFor(self, b):</a:t>
            </a:r>
          </a:p>
        </p:txBody>
      </p:sp>
      <p:sp>
        <p:nvSpPr>
          <p:cNvPr id="9257" name="Text Box 7"/>
          <p:cNvSpPr txBox="1">
            <a:spLocks noChangeArrowheads="1"/>
          </p:cNvSpPr>
          <p:nvPr/>
        </p:nvSpPr>
        <p:spPr bwMode="auto">
          <a:xfrm>
            <a:off x="6415088" y="1435100"/>
            <a:ext cx="2544762" cy="2603500"/>
          </a:xfrm>
          <a:prstGeom prst="rect">
            <a:avLst/>
          </a:prstGeom>
          <a:solidFill>
            <a:schemeClr val="bg1">
              <a:lumMod val="95000"/>
            </a:schemeClr>
          </a:solidFill>
          <a:ln w="9525">
            <a:noFill/>
            <a:miter lim="800000"/>
            <a:headEnd/>
            <a:tailEnd/>
          </a:ln>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nSpc>
                <a:spcPct val="90000"/>
              </a:lnSpc>
              <a:defRPr/>
            </a:pPr>
            <a:r>
              <a:rPr lang="en-US" sz="1600" dirty="0" smtClean="0">
                <a:latin typeface="Calibri" pitchFamily="34" charset="0"/>
              </a:rPr>
              <a:t>(0) Start all scores at 50.</a:t>
            </a:r>
          </a:p>
          <a:p>
            <a:pPr>
              <a:lnSpc>
                <a:spcPct val="90000"/>
              </a:lnSpc>
              <a:defRPr/>
            </a:pPr>
            <a:r>
              <a:rPr lang="en-US" sz="1600" dirty="0" smtClean="0">
                <a:latin typeface="Calibri" pitchFamily="34" charset="0"/>
              </a:rPr>
              <a:t>(1) For each col to move:</a:t>
            </a:r>
          </a:p>
          <a:p>
            <a:pPr>
              <a:lnSpc>
                <a:spcPct val="90000"/>
              </a:lnSpc>
              <a:defRPr/>
            </a:pPr>
            <a:r>
              <a:rPr lang="en-US" sz="1600" dirty="0" smtClean="0">
                <a:latin typeface="Calibri" pitchFamily="34" charset="0"/>
              </a:rPr>
              <a:t>(2a) If not possible…</a:t>
            </a:r>
          </a:p>
          <a:p>
            <a:pPr>
              <a:lnSpc>
                <a:spcPct val="90000"/>
              </a:lnSpc>
              <a:defRPr/>
            </a:pPr>
            <a:r>
              <a:rPr lang="en-US" sz="1600" dirty="0" smtClean="0">
                <a:latin typeface="Calibri" pitchFamily="34" charset="0"/>
              </a:rPr>
              <a:t>(2b) If game already over…</a:t>
            </a:r>
          </a:p>
          <a:p>
            <a:pPr>
              <a:lnSpc>
                <a:spcPct val="90000"/>
              </a:lnSpc>
              <a:defRPr/>
            </a:pPr>
            <a:r>
              <a:rPr lang="en-US" sz="1600" dirty="0" smtClean="0">
                <a:latin typeface="Calibri" pitchFamily="34" charset="0"/>
              </a:rPr>
              <a:t>(2c) Else add the move to </a:t>
            </a:r>
            <a:r>
              <a:rPr lang="en-US" sz="1600" b="1" dirty="0" smtClean="0">
                <a:latin typeface="Courier New" pitchFamily="49" charset="0"/>
                <a:cs typeface="Courier New" pitchFamily="49" charset="0"/>
              </a:rPr>
              <a:t>b</a:t>
            </a:r>
          </a:p>
          <a:p>
            <a:pPr>
              <a:lnSpc>
                <a:spcPct val="90000"/>
              </a:lnSpc>
              <a:defRPr/>
            </a:pPr>
            <a:r>
              <a:rPr lang="en-US" sz="1600" dirty="0" smtClean="0">
                <a:solidFill>
                  <a:srgbClr val="0900FF"/>
                </a:solidFill>
                <a:latin typeface="Calibri" pitchFamily="34" charset="0"/>
              </a:rPr>
              <a:t>(3) Ask an opponent </a:t>
            </a:r>
            <a:r>
              <a:rPr lang="en-US" sz="1600" b="1" dirty="0" smtClean="0">
                <a:solidFill>
                  <a:srgbClr val="0900FF"/>
                </a:solidFill>
                <a:latin typeface="Calibri" pitchFamily="34" charset="0"/>
              </a:rPr>
              <a:t>(!!!) </a:t>
            </a:r>
            <a:r>
              <a:rPr lang="en-US" sz="1600" dirty="0" smtClean="0">
                <a:solidFill>
                  <a:srgbClr val="0900FF"/>
                </a:solidFill>
                <a:latin typeface="Calibri" pitchFamily="34" charset="0"/>
              </a:rPr>
              <a:t>for its </a:t>
            </a:r>
            <a:r>
              <a:rPr lang="en-US" sz="1600" b="1" dirty="0" err="1" smtClean="0">
                <a:solidFill>
                  <a:srgbClr val="0900FF"/>
                </a:solidFill>
                <a:latin typeface="Courier New" pitchFamily="49" charset="0"/>
                <a:cs typeface="Courier New" pitchFamily="49" charset="0"/>
              </a:rPr>
              <a:t>scoresFor</a:t>
            </a:r>
            <a:r>
              <a:rPr lang="en-US" sz="1600" dirty="0" smtClean="0">
                <a:solidFill>
                  <a:srgbClr val="0900FF"/>
                </a:solidFill>
                <a:latin typeface="Calibri" pitchFamily="34" charset="0"/>
              </a:rPr>
              <a:t> at ply-1</a:t>
            </a:r>
            <a:endParaRPr lang="en-US" sz="1600" b="1" dirty="0" smtClean="0">
              <a:solidFill>
                <a:srgbClr val="0900FF"/>
              </a:solidFill>
              <a:latin typeface="Calibri" pitchFamily="34" charset="0"/>
            </a:endParaRPr>
          </a:p>
          <a:p>
            <a:pPr>
              <a:lnSpc>
                <a:spcPct val="90000"/>
              </a:lnSpc>
              <a:defRPr/>
            </a:pPr>
            <a:r>
              <a:rPr lang="en-US" sz="1600" dirty="0" smtClean="0">
                <a:latin typeface="Calibri" pitchFamily="34" charset="0"/>
              </a:rPr>
              <a:t>(4) compute </a:t>
            </a:r>
            <a:r>
              <a:rPr lang="en-US" sz="1600" b="1" dirty="0" smtClean="0">
                <a:latin typeface="Courier New" pitchFamily="49" charset="0"/>
                <a:cs typeface="Courier New" pitchFamily="49" charset="0"/>
              </a:rPr>
              <a:t>self</a:t>
            </a:r>
            <a:r>
              <a:rPr lang="en-US" sz="1600" dirty="0" smtClean="0">
                <a:latin typeface="Calibri" pitchFamily="34" charset="0"/>
              </a:rPr>
              <a:t>'s score</a:t>
            </a:r>
          </a:p>
        </p:txBody>
      </p:sp>
      <p:sp>
        <p:nvSpPr>
          <p:cNvPr id="10246" name="Rectangle 8"/>
          <p:cNvSpPr>
            <a:spLocks noChangeArrowheads="1"/>
          </p:cNvSpPr>
          <p:nvPr/>
        </p:nvSpPr>
        <p:spPr bwMode="auto">
          <a:xfrm>
            <a:off x="2527300" y="930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10247" name="Rectangle 37"/>
          <p:cNvSpPr>
            <a:spLocks noChangeArrowheads="1"/>
          </p:cNvSpPr>
          <p:nvPr/>
        </p:nvSpPr>
        <p:spPr bwMode="auto">
          <a:xfrm>
            <a:off x="709613" y="695325"/>
            <a:ext cx="5005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b="1">
                <a:solidFill>
                  <a:srgbClr val="000000"/>
                </a:solidFill>
                <a:latin typeface="Courier New" pitchFamily="49" charset="0"/>
              </a:rPr>
              <a:t>""" </a:t>
            </a:r>
            <a:r>
              <a:rPr lang="en-US" altLang="en-US" sz="1800" b="1">
                <a:solidFill>
                  <a:srgbClr val="000000"/>
                </a:solidFill>
                <a:latin typeface="Calibri" pitchFamily="34" charset="0"/>
              </a:rPr>
              <a:t>MUST return a list of 7 scores!!  </a:t>
            </a:r>
            <a:r>
              <a:rPr lang="en-US" altLang="en-US" sz="1800" b="1">
                <a:solidFill>
                  <a:srgbClr val="000000"/>
                </a:solidFill>
                <a:latin typeface="Courier New" pitchFamily="49" charset="0"/>
              </a:rPr>
              <a:t>"""</a:t>
            </a:r>
          </a:p>
        </p:txBody>
      </p:sp>
      <p:sp>
        <p:nvSpPr>
          <p:cNvPr id="10248" name="Rectangle 45"/>
          <p:cNvSpPr>
            <a:spLocks noChangeArrowheads="1"/>
          </p:cNvSpPr>
          <p:nvPr/>
        </p:nvSpPr>
        <p:spPr bwMode="auto">
          <a:xfrm>
            <a:off x="725488" y="1228725"/>
            <a:ext cx="51943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solidFill>
                  <a:srgbClr val="0B04FF"/>
                </a:solidFill>
                <a:latin typeface="Courier New" pitchFamily="49" charset="0"/>
              </a:rPr>
              <a:t>scores = [50,50,50,50,50,50,50]</a:t>
            </a:r>
            <a:endParaRPr lang="en-US" altLang="en-US" sz="2100">
              <a:solidFill>
                <a:srgbClr val="0B04FF"/>
              </a:solidFill>
            </a:endParaRPr>
          </a:p>
        </p:txBody>
      </p:sp>
      <p:sp>
        <p:nvSpPr>
          <p:cNvPr id="10249" name="Rectangle 46"/>
          <p:cNvSpPr>
            <a:spLocks noChangeArrowheads="1"/>
          </p:cNvSpPr>
          <p:nvPr/>
        </p:nvSpPr>
        <p:spPr bwMode="auto">
          <a:xfrm>
            <a:off x="714375" y="1651000"/>
            <a:ext cx="42322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solidFill>
                  <a:srgbClr val="F38D0F"/>
                </a:solidFill>
                <a:latin typeface="Courier New" pitchFamily="49" charset="0"/>
              </a:rPr>
              <a:t>for</a:t>
            </a:r>
            <a:r>
              <a:rPr lang="en-US" altLang="en-US" sz="2100" b="1">
                <a:solidFill>
                  <a:srgbClr val="0B04FF"/>
                </a:solidFill>
                <a:latin typeface="Courier New" pitchFamily="49" charset="0"/>
              </a:rPr>
              <a:t> </a:t>
            </a:r>
            <a:r>
              <a:rPr lang="en-US" altLang="en-US" sz="2100" b="1">
                <a:solidFill>
                  <a:srgbClr val="C00000"/>
                </a:solidFill>
                <a:latin typeface="Courier New" pitchFamily="49" charset="0"/>
              </a:rPr>
              <a:t>col</a:t>
            </a:r>
            <a:r>
              <a:rPr lang="en-US" altLang="en-US" sz="2100" b="1">
                <a:solidFill>
                  <a:srgbClr val="0B04FF"/>
                </a:solidFill>
                <a:latin typeface="Courier New" pitchFamily="49" charset="0"/>
              </a:rPr>
              <a:t> </a:t>
            </a:r>
            <a:r>
              <a:rPr lang="en-US" altLang="en-US" sz="2100" b="1">
                <a:solidFill>
                  <a:srgbClr val="F38D0F"/>
                </a:solidFill>
                <a:latin typeface="Courier New" pitchFamily="49" charset="0"/>
              </a:rPr>
              <a:t>in</a:t>
            </a:r>
            <a:r>
              <a:rPr lang="en-US" altLang="en-US" sz="2100" b="1">
                <a:solidFill>
                  <a:srgbClr val="0B04FF"/>
                </a:solidFill>
                <a:latin typeface="Courier New" pitchFamily="49" charset="0"/>
              </a:rPr>
              <a:t> range( 0, 7 ):</a:t>
            </a:r>
            <a:endParaRPr lang="en-US" altLang="en-US" sz="2100">
              <a:solidFill>
                <a:srgbClr val="0B04FF"/>
              </a:solidFill>
            </a:endParaRPr>
          </a:p>
        </p:txBody>
      </p:sp>
      <p:cxnSp>
        <p:nvCxnSpPr>
          <p:cNvPr id="10250" name="Straight Arrow Connector 48"/>
          <p:cNvCxnSpPr>
            <a:cxnSpLocks noChangeShapeType="1"/>
          </p:cNvCxnSpPr>
          <p:nvPr/>
        </p:nvCxnSpPr>
        <p:spPr bwMode="auto">
          <a:xfrm>
            <a:off x="3733800" y="1000125"/>
            <a:ext cx="463550" cy="292100"/>
          </a:xfrm>
          <a:prstGeom prst="straightConnector1">
            <a:avLst/>
          </a:prstGeom>
          <a:noFill/>
          <a:ln w="9525">
            <a:solidFill>
              <a:schemeClr val="tx1"/>
            </a:solidFill>
            <a:round/>
            <a:headEnd/>
            <a:tailEnd type="stealth" w="med" len="med"/>
          </a:ln>
          <a:extLst>
            <a:ext uri="{909E8E84-426E-40dd-AFC4-6F175D3DCCD1}">
              <a14:hiddenFill xmlns:a14="http://schemas.microsoft.com/office/drawing/2010/main">
                <a:noFill/>
              </a14:hiddenFill>
            </a:ext>
          </a:extLst>
        </p:spPr>
      </p:cxnSp>
      <p:sp>
        <p:nvSpPr>
          <p:cNvPr id="10251" name="Rectangle 46"/>
          <p:cNvSpPr>
            <a:spLocks noChangeArrowheads="1"/>
          </p:cNvSpPr>
          <p:nvPr/>
        </p:nvSpPr>
        <p:spPr bwMode="auto">
          <a:xfrm>
            <a:off x="714375" y="6223000"/>
            <a:ext cx="22891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solidFill>
                  <a:srgbClr val="F38D0E"/>
                </a:solidFill>
                <a:latin typeface="Courier New" pitchFamily="49" charset="0"/>
              </a:rPr>
              <a:t>return</a:t>
            </a:r>
            <a:r>
              <a:rPr lang="en-US" altLang="en-US" sz="2100" b="1">
                <a:solidFill>
                  <a:srgbClr val="FFC000"/>
                </a:solidFill>
                <a:latin typeface="Courier New" pitchFamily="49" charset="0"/>
              </a:rPr>
              <a:t> </a:t>
            </a:r>
            <a:r>
              <a:rPr lang="en-US" altLang="en-US" sz="2100" b="1">
                <a:solidFill>
                  <a:srgbClr val="0B04FF"/>
                </a:solidFill>
                <a:latin typeface="Courier New" pitchFamily="49" charset="0"/>
              </a:rPr>
              <a:t>scores</a:t>
            </a:r>
            <a:endParaRPr lang="en-US" altLang="en-US" sz="2100">
              <a:solidFill>
                <a:srgbClr val="0B04FF"/>
              </a:solidFill>
            </a:endParaRPr>
          </a:p>
        </p:txBody>
      </p:sp>
      <p:sp>
        <p:nvSpPr>
          <p:cNvPr id="10252" name="Rectangle 2"/>
          <p:cNvSpPr>
            <a:spLocks noChangeArrowheads="1"/>
          </p:cNvSpPr>
          <p:nvPr/>
        </p:nvSpPr>
        <p:spPr bwMode="auto">
          <a:xfrm>
            <a:off x="1447800" y="4038600"/>
            <a:ext cx="68580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ts val="1200"/>
              </a:lnSpc>
            </a:pPr>
            <a:r>
              <a:rPr lang="en-US" altLang="en-US" b="1">
                <a:solidFill>
                  <a:srgbClr val="000000"/>
                </a:solidFill>
                <a:latin typeface="Courier New" pitchFamily="49" charset="0"/>
              </a:rPr>
              <a:t>op = Player( self.oppCh(), </a:t>
            </a:r>
          </a:p>
          <a:p>
            <a:pPr>
              <a:lnSpc>
                <a:spcPts val="1200"/>
              </a:lnSpc>
            </a:pPr>
            <a:r>
              <a:rPr lang="en-US" altLang="en-US" b="1">
                <a:solidFill>
                  <a:srgbClr val="000000"/>
                </a:solidFill>
                <a:latin typeface="Courier New" pitchFamily="49" charset="0"/>
              </a:rPr>
              <a:t>             self.tbt,</a:t>
            </a:r>
          </a:p>
          <a:p>
            <a:pPr>
              <a:lnSpc>
                <a:spcPts val="1200"/>
              </a:lnSpc>
            </a:pPr>
            <a:r>
              <a:rPr lang="en-US" altLang="en-US" b="1">
                <a:solidFill>
                  <a:srgbClr val="000000"/>
                </a:solidFill>
                <a:latin typeface="Courier New" pitchFamily="49" charset="0"/>
              </a:rPr>
              <a:t>             self.ply-1 )</a:t>
            </a:r>
          </a:p>
          <a:p>
            <a:pPr>
              <a:lnSpc>
                <a:spcPts val="1200"/>
              </a:lnSpc>
            </a:pPr>
            <a:r>
              <a:rPr lang="en-US" altLang="en-US" b="1">
                <a:solidFill>
                  <a:srgbClr val="000000"/>
                </a:solidFill>
                <a:latin typeface="Courier New" pitchFamily="49" charset="0"/>
              </a:rPr>
              <a:t>opsc = op.scoresFor(b)</a:t>
            </a:r>
            <a:endParaRPr lang="en-US" altLang="en-US"/>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732240" y="1553760"/>
              <a:ext cx="5054400" cy="4992120"/>
            </p14:xfrm>
          </p:contentPart>
        </mc:Choice>
        <mc:Fallback xmlns="">
          <p:pic>
            <p:nvPicPr>
              <p:cNvPr id="2" name="Ink 1"/>
              <p:cNvPicPr/>
              <p:nvPr/>
            </p:nvPicPr>
            <p:blipFill>
              <a:blip r:embed="rId3"/>
              <a:stretch>
                <a:fillRect/>
              </a:stretch>
            </p:blipFill>
            <p:spPr>
              <a:xfrm>
                <a:off x="722880" y="1544400"/>
                <a:ext cx="5073120" cy="5010840"/>
              </a:xfrm>
              <a:prstGeom prst="rect">
                <a:avLst/>
              </a:prstGeom>
            </p:spPr>
          </p:pic>
        </mc:Fallback>
      </mc:AlternateContent>
    </p:spTree>
    <p:extLst>
      <p:ext uri="{BB962C8B-B14F-4D97-AF65-F5344CB8AC3E}">
        <p14:creationId xmlns:p14="http://schemas.microsoft.com/office/powerpoint/2010/main" val="1746230799"/>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6019800" y="2286000"/>
            <a:ext cx="25574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t>Write </a:t>
            </a:r>
            <a:r>
              <a:rPr lang="en-US" altLang="en-US" sz="1600" b="1">
                <a:latin typeface="Courier New" pitchFamily="49" charset="0"/>
              </a:rPr>
              <a:t>tiebreakMove</a:t>
            </a:r>
            <a:r>
              <a:rPr lang="en-US" altLang="en-US" sz="1600"/>
              <a:t> to return the </a:t>
            </a:r>
            <a:r>
              <a:rPr lang="en-US" altLang="en-US" sz="1600" b="1" i="1"/>
              <a:t>leftmost best</a:t>
            </a:r>
            <a:r>
              <a:rPr lang="en-US" altLang="en-US" sz="1600"/>
              <a:t> score inside the list </a:t>
            </a:r>
            <a:r>
              <a:rPr lang="en-US" altLang="en-US" sz="1600" b="1">
                <a:latin typeface="Courier New" pitchFamily="49" charset="0"/>
              </a:rPr>
              <a:t>scores</a:t>
            </a:r>
            <a:endParaRPr lang="en-US" altLang="en-US" sz="1600"/>
          </a:p>
        </p:txBody>
      </p:sp>
      <p:sp>
        <p:nvSpPr>
          <p:cNvPr id="11267" name="Rectangle 5"/>
          <p:cNvSpPr>
            <a:spLocks noChangeArrowheads="1"/>
          </p:cNvSpPr>
          <p:nvPr/>
        </p:nvSpPr>
        <p:spPr bwMode="auto">
          <a:xfrm>
            <a:off x="152400" y="431800"/>
            <a:ext cx="7240588"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80000"/>
              </a:lnSpc>
            </a:pPr>
            <a:r>
              <a:rPr lang="en-US" altLang="en-US" b="1">
                <a:solidFill>
                  <a:srgbClr val="F38D0F"/>
                </a:solidFill>
                <a:latin typeface="Courier New" pitchFamily="49" charset="0"/>
              </a:rPr>
              <a:t>def</a:t>
            </a:r>
            <a:r>
              <a:rPr lang="en-US" altLang="en-US" b="1">
                <a:latin typeface="Courier New" pitchFamily="49" charset="0"/>
              </a:rPr>
              <a:t> </a:t>
            </a:r>
            <a:r>
              <a:rPr lang="en-US" altLang="en-US" b="1">
                <a:solidFill>
                  <a:srgbClr val="0B04FF"/>
                </a:solidFill>
                <a:latin typeface="Courier New" pitchFamily="49" charset="0"/>
              </a:rPr>
              <a:t>tiebreakMove</a:t>
            </a:r>
            <a:r>
              <a:rPr lang="en-US" altLang="en-US" b="1">
                <a:latin typeface="Courier New" pitchFamily="49" charset="0"/>
              </a:rPr>
              <a:t>(self, sc):</a:t>
            </a:r>
          </a:p>
          <a:p>
            <a:pPr>
              <a:lnSpc>
                <a:spcPct val="80000"/>
              </a:lnSpc>
            </a:pPr>
            <a:endParaRPr lang="en-US" altLang="en-US" b="1">
              <a:latin typeface="Courier New" pitchFamily="49" charset="0"/>
            </a:endParaRPr>
          </a:p>
          <a:p>
            <a:pPr>
              <a:lnSpc>
                <a:spcPct val="80000"/>
              </a:lnSpc>
            </a:pPr>
            <a:endParaRPr lang="en-US" altLang="en-US" b="1">
              <a:latin typeface="Courier New" pitchFamily="49" charset="0"/>
            </a:endParaRPr>
          </a:p>
          <a:p>
            <a:pPr>
              <a:lnSpc>
                <a:spcPct val="80000"/>
              </a:lnSpc>
            </a:pPr>
            <a:r>
              <a:rPr lang="en-US" altLang="en-US" b="1">
                <a:latin typeface="Courier New" pitchFamily="49" charset="0"/>
              </a:rPr>
              <a:t>  </a:t>
            </a:r>
          </a:p>
          <a:p>
            <a:pPr>
              <a:lnSpc>
                <a:spcPct val="80000"/>
              </a:lnSpc>
            </a:pPr>
            <a:endParaRPr lang="en-US" altLang="en-US" b="1">
              <a:latin typeface="Courier New" pitchFamily="49" charset="0"/>
            </a:endParaRPr>
          </a:p>
          <a:p>
            <a:pPr>
              <a:lnSpc>
                <a:spcPct val="80000"/>
              </a:lnSpc>
            </a:pPr>
            <a:r>
              <a:rPr lang="en-US" altLang="en-US" b="1">
                <a:latin typeface="Courier New" pitchFamily="49" charset="0"/>
              </a:rPr>
              <a:t>    </a:t>
            </a:r>
            <a:r>
              <a:rPr lang="en-US" altLang="en-US" b="1">
                <a:solidFill>
                  <a:srgbClr val="F38D0F"/>
                </a:solidFill>
                <a:latin typeface="Courier New" pitchFamily="49" charset="0"/>
              </a:rPr>
              <a:t>if</a:t>
            </a:r>
            <a:r>
              <a:rPr lang="en-US" altLang="en-US" b="1">
                <a:latin typeface="Courier New" pitchFamily="49" charset="0"/>
              </a:rPr>
              <a:t> self.tbt == </a:t>
            </a:r>
            <a:r>
              <a:rPr lang="en-US" altLang="en-US" b="1">
                <a:solidFill>
                  <a:srgbClr val="06961A"/>
                </a:solidFill>
                <a:latin typeface="Courier New" pitchFamily="49" charset="0"/>
              </a:rPr>
              <a:t>'LEFT'</a:t>
            </a:r>
            <a:r>
              <a:rPr lang="en-US" altLang="en-US" b="1">
                <a:latin typeface="Courier New" pitchFamily="49" charset="0"/>
              </a:rPr>
              <a:t>:  </a:t>
            </a:r>
          </a:p>
        </p:txBody>
      </p:sp>
      <p:sp>
        <p:nvSpPr>
          <p:cNvPr id="11268" name="Text Box 6"/>
          <p:cNvSpPr txBox="1">
            <a:spLocks noChangeArrowheads="1"/>
          </p:cNvSpPr>
          <p:nvPr/>
        </p:nvSpPr>
        <p:spPr bwMode="auto">
          <a:xfrm>
            <a:off x="1139825" y="6383338"/>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solidFill>
                  <a:schemeClr val="accent2"/>
                </a:solidFill>
                <a:latin typeface="Comic Sans MS" pitchFamily="66" charset="0"/>
              </a:rPr>
              <a:t>How would  </a:t>
            </a:r>
            <a:r>
              <a:rPr lang="en-US" altLang="en-US" sz="1600" b="1">
                <a:solidFill>
                  <a:srgbClr val="06961A"/>
                </a:solidFill>
                <a:latin typeface="Courier New" pitchFamily="49" charset="0"/>
              </a:rPr>
              <a:t>'RANDOM'</a:t>
            </a:r>
            <a:r>
              <a:rPr lang="en-US" altLang="en-US" sz="1600">
                <a:solidFill>
                  <a:schemeClr val="accent2"/>
                </a:solidFill>
                <a:latin typeface="Comic Sans MS" pitchFamily="66" charset="0"/>
              </a:rPr>
              <a:t> and </a:t>
            </a:r>
            <a:r>
              <a:rPr lang="en-US" altLang="en-US" sz="1600" b="1">
                <a:solidFill>
                  <a:srgbClr val="06961A"/>
                </a:solidFill>
                <a:latin typeface="Courier New" pitchFamily="49" charset="0"/>
              </a:rPr>
              <a:t>'LEFT'</a:t>
            </a:r>
            <a:r>
              <a:rPr lang="en-US" altLang="en-US" sz="1600" b="1">
                <a:solidFill>
                  <a:srgbClr val="FF0000"/>
                </a:solidFill>
                <a:latin typeface="Courier New" pitchFamily="49" charset="0"/>
              </a:rPr>
              <a:t> </a:t>
            </a:r>
            <a:r>
              <a:rPr lang="en-US" altLang="en-US" sz="1600">
                <a:solidFill>
                  <a:schemeClr val="accent2"/>
                </a:solidFill>
                <a:latin typeface="Comic Sans MS" pitchFamily="66" charset="0"/>
              </a:rPr>
              <a:t>work differently?</a:t>
            </a:r>
          </a:p>
        </p:txBody>
      </p:sp>
      <p:sp>
        <p:nvSpPr>
          <p:cNvPr id="11269" name="Freeform 7"/>
          <p:cNvSpPr>
            <a:spLocks/>
          </p:cNvSpPr>
          <p:nvPr/>
        </p:nvSpPr>
        <p:spPr bwMode="auto">
          <a:xfrm>
            <a:off x="6394450" y="3159125"/>
            <a:ext cx="838200" cy="228600"/>
          </a:xfrm>
          <a:custGeom>
            <a:avLst/>
            <a:gdLst>
              <a:gd name="T0" fmla="*/ 2147483647 w 528"/>
              <a:gd name="T1" fmla="*/ 0 h 144"/>
              <a:gd name="T2" fmla="*/ 2147483647 w 528"/>
              <a:gd name="T3" fmla="*/ 2147483647 h 144"/>
              <a:gd name="T4" fmla="*/ 0 w 528"/>
              <a:gd name="T5" fmla="*/ 2147483647 h 144"/>
              <a:gd name="T6" fmla="*/ 0 60000 65536"/>
              <a:gd name="T7" fmla="*/ 0 60000 65536"/>
              <a:gd name="T8" fmla="*/ 0 60000 65536"/>
              <a:gd name="T9" fmla="*/ 0 w 528"/>
              <a:gd name="T10" fmla="*/ 0 h 144"/>
              <a:gd name="T11" fmla="*/ 528 w 528"/>
              <a:gd name="T12" fmla="*/ 144 h 144"/>
            </a:gdLst>
            <a:ahLst/>
            <a:cxnLst>
              <a:cxn ang="T6">
                <a:pos x="T0" y="T1"/>
              </a:cxn>
              <a:cxn ang="T7">
                <a:pos x="T2" y="T3"/>
              </a:cxn>
              <a:cxn ang="T8">
                <a:pos x="T4" y="T5"/>
              </a:cxn>
            </a:cxnLst>
            <a:rect l="T9" t="T10" r="T11" b="T12"/>
            <a:pathLst>
              <a:path w="528" h="144">
                <a:moveTo>
                  <a:pt x="528" y="0"/>
                </a:moveTo>
                <a:lnTo>
                  <a:pt x="528" y="144"/>
                </a:lnTo>
                <a:lnTo>
                  <a:pt x="0" y="144"/>
                </a:ln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70" name="Rectangle 1"/>
          <p:cNvSpPr>
            <a:spLocks noChangeArrowheads="1"/>
          </p:cNvSpPr>
          <p:nvPr/>
        </p:nvSpPr>
        <p:spPr bwMode="auto">
          <a:xfrm rot="-934221">
            <a:off x="1020763" y="2243138"/>
            <a:ext cx="7069137" cy="206057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6400">
                <a:latin typeface="Calibri" pitchFamily="34" charset="0"/>
              </a:rPr>
              <a:t>We'll look at this after Thanksgiving…</a:t>
            </a:r>
          </a:p>
        </p:txBody>
      </p:sp>
      <p:sp>
        <p:nvSpPr>
          <p:cNvPr id="11271" name="Rectangle 7"/>
          <p:cNvSpPr>
            <a:spLocks noChangeArrowheads="1"/>
          </p:cNvSpPr>
          <p:nvPr/>
        </p:nvSpPr>
        <p:spPr bwMode="auto">
          <a:xfrm>
            <a:off x="5599113" y="152400"/>
            <a:ext cx="3316287" cy="90170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1272" name="Rectangle 5"/>
          <p:cNvSpPr>
            <a:spLocks noChangeArrowheads="1"/>
          </p:cNvSpPr>
          <p:nvPr/>
        </p:nvSpPr>
        <p:spPr bwMode="auto">
          <a:xfrm>
            <a:off x="5664200" y="533400"/>
            <a:ext cx="307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t>sc = [-1,0,50,50,50,0,0]</a:t>
            </a:r>
            <a:endParaRPr lang="en-US" altLang="en-US"/>
          </a:p>
        </p:txBody>
      </p:sp>
      <p:sp>
        <p:nvSpPr>
          <p:cNvPr id="11273" name="Rectangle 6"/>
          <p:cNvSpPr>
            <a:spLocks noChangeArrowheads="1"/>
          </p:cNvSpPr>
          <p:nvPr/>
        </p:nvSpPr>
        <p:spPr bwMode="auto">
          <a:xfrm>
            <a:off x="6883400" y="177800"/>
            <a:ext cx="966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t>Suppose</a:t>
            </a:r>
          </a:p>
        </p:txBody>
      </p:sp>
      <p:sp>
        <p:nvSpPr>
          <p:cNvPr id="11274" name="Rectangle 8"/>
          <p:cNvSpPr>
            <a:spLocks noChangeArrowheads="1"/>
          </p:cNvSpPr>
          <p:nvPr/>
        </p:nvSpPr>
        <p:spPr bwMode="auto">
          <a:xfrm>
            <a:off x="6437313" y="1063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0</a:t>
            </a:r>
            <a:endParaRPr lang="en-US" altLang="en-US" sz="1400"/>
          </a:p>
        </p:txBody>
      </p:sp>
      <p:sp>
        <p:nvSpPr>
          <p:cNvPr id="11275" name="Rectangle 9"/>
          <p:cNvSpPr>
            <a:spLocks noChangeArrowheads="1"/>
          </p:cNvSpPr>
          <p:nvPr/>
        </p:nvSpPr>
        <p:spPr bwMode="auto">
          <a:xfrm>
            <a:off x="6711950" y="106362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1</a:t>
            </a:r>
            <a:endParaRPr lang="en-US" altLang="en-US" sz="1400"/>
          </a:p>
        </p:txBody>
      </p:sp>
      <p:sp>
        <p:nvSpPr>
          <p:cNvPr id="11276" name="Rectangle 10"/>
          <p:cNvSpPr>
            <a:spLocks noChangeArrowheads="1"/>
          </p:cNvSpPr>
          <p:nvPr/>
        </p:nvSpPr>
        <p:spPr bwMode="auto">
          <a:xfrm>
            <a:off x="7056438" y="1063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2</a:t>
            </a:r>
            <a:endParaRPr lang="en-US" altLang="en-US" sz="1400"/>
          </a:p>
        </p:txBody>
      </p:sp>
      <p:sp>
        <p:nvSpPr>
          <p:cNvPr id="11277" name="Rectangle 11"/>
          <p:cNvSpPr>
            <a:spLocks noChangeArrowheads="1"/>
          </p:cNvSpPr>
          <p:nvPr/>
        </p:nvSpPr>
        <p:spPr bwMode="auto">
          <a:xfrm>
            <a:off x="7437438" y="1063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3</a:t>
            </a:r>
            <a:endParaRPr lang="en-US" altLang="en-US" sz="1400"/>
          </a:p>
        </p:txBody>
      </p:sp>
      <p:sp>
        <p:nvSpPr>
          <p:cNvPr id="11278" name="Rectangle 12"/>
          <p:cNvSpPr>
            <a:spLocks noChangeArrowheads="1"/>
          </p:cNvSpPr>
          <p:nvPr/>
        </p:nvSpPr>
        <p:spPr bwMode="auto">
          <a:xfrm>
            <a:off x="7742238" y="1063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4</a:t>
            </a:r>
            <a:endParaRPr lang="en-US" altLang="en-US" sz="1400"/>
          </a:p>
        </p:txBody>
      </p:sp>
      <p:sp>
        <p:nvSpPr>
          <p:cNvPr id="11279" name="Rectangle 13"/>
          <p:cNvSpPr>
            <a:spLocks noChangeArrowheads="1"/>
          </p:cNvSpPr>
          <p:nvPr/>
        </p:nvSpPr>
        <p:spPr bwMode="auto">
          <a:xfrm>
            <a:off x="8102600" y="106362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5</a:t>
            </a:r>
            <a:endParaRPr lang="en-US" altLang="en-US" sz="1400"/>
          </a:p>
        </p:txBody>
      </p:sp>
      <p:sp>
        <p:nvSpPr>
          <p:cNvPr id="11280" name="Rectangle 14"/>
          <p:cNvSpPr>
            <a:spLocks noChangeArrowheads="1"/>
          </p:cNvSpPr>
          <p:nvPr/>
        </p:nvSpPr>
        <p:spPr bwMode="auto">
          <a:xfrm>
            <a:off x="8351838" y="1063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6</a:t>
            </a:r>
            <a:endParaRPr lang="en-US" altLang="en-US" sz="1400"/>
          </a:p>
        </p:txBody>
      </p:sp>
      <p:sp>
        <p:nvSpPr>
          <p:cNvPr id="11281" name="Rectangle 15"/>
          <p:cNvSpPr>
            <a:spLocks noChangeArrowheads="1"/>
          </p:cNvSpPr>
          <p:nvPr/>
        </p:nvSpPr>
        <p:spPr bwMode="auto">
          <a:xfrm>
            <a:off x="5675313" y="1066800"/>
            <a:ext cx="442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col</a:t>
            </a:r>
            <a:endParaRPr lang="en-US" altLang="en-US" sz="1400"/>
          </a:p>
        </p:txBody>
      </p:sp>
    </p:spTree>
    <p:extLst>
      <p:ext uri="{BB962C8B-B14F-4D97-AF65-F5344CB8AC3E}">
        <p14:creationId xmlns:p14="http://schemas.microsoft.com/office/powerpoint/2010/main" val="181919184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5599113" y="152400"/>
            <a:ext cx="3316287" cy="901700"/>
          </a:xfrm>
          <a:prstGeom prst="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2291" name="Text Box 3"/>
          <p:cNvSpPr txBox="1">
            <a:spLocks noChangeArrowheads="1"/>
          </p:cNvSpPr>
          <p:nvPr/>
        </p:nvSpPr>
        <p:spPr bwMode="auto">
          <a:xfrm>
            <a:off x="5575300" y="2362200"/>
            <a:ext cx="2557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t>Which column number do we want to return here?</a:t>
            </a:r>
          </a:p>
        </p:txBody>
      </p:sp>
      <p:sp>
        <p:nvSpPr>
          <p:cNvPr id="12292" name="Rectangle 5"/>
          <p:cNvSpPr>
            <a:spLocks noChangeArrowheads="1"/>
          </p:cNvSpPr>
          <p:nvPr/>
        </p:nvSpPr>
        <p:spPr bwMode="auto">
          <a:xfrm>
            <a:off x="152400" y="431800"/>
            <a:ext cx="72405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80000"/>
              </a:lnSpc>
            </a:pPr>
            <a:r>
              <a:rPr lang="en-US" altLang="en-US" b="1">
                <a:solidFill>
                  <a:srgbClr val="F38D0F"/>
                </a:solidFill>
                <a:latin typeface="Courier New" pitchFamily="49" charset="0"/>
              </a:rPr>
              <a:t>def</a:t>
            </a:r>
            <a:r>
              <a:rPr lang="en-US" altLang="en-US" b="1">
                <a:latin typeface="Courier New" pitchFamily="49" charset="0"/>
              </a:rPr>
              <a:t> </a:t>
            </a:r>
            <a:r>
              <a:rPr lang="en-US" altLang="en-US" b="1">
                <a:solidFill>
                  <a:srgbClr val="0B04FF"/>
                </a:solidFill>
                <a:latin typeface="Courier New" pitchFamily="49" charset="0"/>
              </a:rPr>
              <a:t>tiebreakMove</a:t>
            </a:r>
            <a:r>
              <a:rPr lang="en-US" altLang="en-US" b="1">
                <a:latin typeface="Courier New" pitchFamily="49" charset="0"/>
              </a:rPr>
              <a:t>(self, sc):</a:t>
            </a:r>
          </a:p>
          <a:p>
            <a:pPr>
              <a:lnSpc>
                <a:spcPct val="80000"/>
              </a:lnSpc>
            </a:pPr>
            <a:endParaRPr lang="en-US" altLang="en-US" b="1">
              <a:latin typeface="Courier New" pitchFamily="49" charset="0"/>
            </a:endParaRPr>
          </a:p>
          <a:p>
            <a:pPr>
              <a:lnSpc>
                <a:spcPct val="80000"/>
              </a:lnSpc>
            </a:pPr>
            <a:r>
              <a:rPr lang="en-US" altLang="en-US" b="1">
                <a:latin typeface="Courier New" pitchFamily="49" charset="0"/>
              </a:rPr>
              <a:t>  </a:t>
            </a:r>
          </a:p>
          <a:p>
            <a:pPr>
              <a:lnSpc>
                <a:spcPct val="80000"/>
              </a:lnSpc>
            </a:pPr>
            <a:endParaRPr lang="en-US" altLang="en-US" b="1">
              <a:latin typeface="Courier New" pitchFamily="49" charset="0"/>
            </a:endParaRPr>
          </a:p>
          <a:p>
            <a:pPr>
              <a:lnSpc>
                <a:spcPct val="80000"/>
              </a:lnSpc>
            </a:pPr>
            <a:endParaRPr lang="en-US" altLang="en-US" b="1">
              <a:latin typeface="Courier New" pitchFamily="49" charset="0"/>
            </a:endParaRPr>
          </a:p>
          <a:p>
            <a:pPr>
              <a:lnSpc>
                <a:spcPct val="80000"/>
              </a:lnSpc>
            </a:pPr>
            <a:r>
              <a:rPr lang="en-US" altLang="en-US" b="1">
                <a:latin typeface="Courier New" pitchFamily="49" charset="0"/>
              </a:rPr>
              <a:t>    </a:t>
            </a:r>
            <a:r>
              <a:rPr lang="en-US" altLang="en-US" b="1">
                <a:solidFill>
                  <a:srgbClr val="F38D0F"/>
                </a:solidFill>
                <a:latin typeface="Courier New" pitchFamily="49" charset="0"/>
              </a:rPr>
              <a:t>if</a:t>
            </a:r>
            <a:r>
              <a:rPr lang="en-US" altLang="en-US" b="1">
                <a:latin typeface="Courier New" pitchFamily="49" charset="0"/>
              </a:rPr>
              <a:t> self.tbt == </a:t>
            </a:r>
            <a:r>
              <a:rPr lang="en-US" altLang="en-US" b="1">
                <a:solidFill>
                  <a:srgbClr val="06961A"/>
                </a:solidFill>
                <a:latin typeface="Courier New" pitchFamily="49" charset="0"/>
              </a:rPr>
              <a:t>'RIGHT'</a:t>
            </a:r>
            <a:r>
              <a:rPr lang="en-US" altLang="en-US" b="1">
                <a:latin typeface="Courier New" pitchFamily="49" charset="0"/>
              </a:rPr>
              <a:t>:</a:t>
            </a:r>
          </a:p>
          <a:p>
            <a:pPr>
              <a:lnSpc>
                <a:spcPct val="80000"/>
              </a:lnSpc>
            </a:pPr>
            <a:r>
              <a:rPr lang="en-US" altLang="en-US" b="1">
                <a:latin typeface="Courier New" pitchFamily="49" charset="0"/>
              </a:rPr>
              <a:t>       col = _____</a:t>
            </a:r>
          </a:p>
          <a:p>
            <a:pPr>
              <a:lnSpc>
                <a:spcPct val="80000"/>
              </a:lnSpc>
            </a:pPr>
            <a:r>
              <a:rPr lang="en-US" altLang="en-US" b="1">
                <a:latin typeface="Courier New" pitchFamily="49" charset="0"/>
              </a:rPr>
              <a:t>       </a:t>
            </a:r>
            <a:r>
              <a:rPr lang="en-US" altLang="en-US" b="1">
                <a:solidFill>
                  <a:srgbClr val="FF9900"/>
                </a:solidFill>
                <a:latin typeface="Courier New" pitchFamily="49" charset="0"/>
              </a:rPr>
              <a:t>while</a:t>
            </a:r>
            <a:r>
              <a:rPr lang="en-US" altLang="en-US" b="1">
                <a:latin typeface="Courier New" pitchFamily="49" charset="0"/>
              </a:rPr>
              <a:t> sc[col] &lt; ______ : </a:t>
            </a:r>
          </a:p>
          <a:p>
            <a:pPr>
              <a:lnSpc>
                <a:spcPct val="80000"/>
              </a:lnSpc>
            </a:pPr>
            <a:r>
              <a:rPr lang="en-US" altLang="en-US" b="1">
                <a:latin typeface="Courier New" pitchFamily="49" charset="0"/>
              </a:rPr>
              <a:t>          col -= 1  </a:t>
            </a:r>
          </a:p>
          <a:p>
            <a:pPr>
              <a:lnSpc>
                <a:spcPct val="80000"/>
              </a:lnSpc>
            </a:pPr>
            <a:r>
              <a:rPr lang="en-US" altLang="en-US" b="1">
                <a:latin typeface="Courier New" pitchFamily="49" charset="0"/>
              </a:rPr>
              <a:t>       </a:t>
            </a:r>
            <a:r>
              <a:rPr lang="en-US" altLang="en-US" b="1">
                <a:solidFill>
                  <a:srgbClr val="FF9900"/>
                </a:solidFill>
                <a:latin typeface="Courier New" pitchFamily="49" charset="0"/>
              </a:rPr>
              <a:t>return</a:t>
            </a:r>
            <a:r>
              <a:rPr lang="en-US" altLang="en-US" b="1">
                <a:latin typeface="Courier New" pitchFamily="49" charset="0"/>
              </a:rPr>
              <a:t> col</a:t>
            </a:r>
          </a:p>
        </p:txBody>
      </p:sp>
      <p:sp>
        <p:nvSpPr>
          <p:cNvPr id="12293" name="Text Box 6"/>
          <p:cNvSpPr txBox="1">
            <a:spLocks noChangeArrowheads="1"/>
          </p:cNvSpPr>
          <p:nvPr/>
        </p:nvSpPr>
        <p:spPr bwMode="auto">
          <a:xfrm>
            <a:off x="1139825" y="6383338"/>
            <a:ext cx="6934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solidFill>
                  <a:schemeClr val="accent2"/>
                </a:solidFill>
                <a:latin typeface="Comic Sans MS" pitchFamily="66" charset="0"/>
              </a:rPr>
              <a:t>How would  </a:t>
            </a:r>
            <a:r>
              <a:rPr lang="en-US" altLang="en-US" sz="1600" b="1">
                <a:solidFill>
                  <a:srgbClr val="06961A"/>
                </a:solidFill>
                <a:latin typeface="Courier New" pitchFamily="49" charset="0"/>
              </a:rPr>
              <a:t>'RANDOM'</a:t>
            </a:r>
            <a:r>
              <a:rPr lang="en-US" altLang="en-US" sz="1600">
                <a:solidFill>
                  <a:schemeClr val="accent2"/>
                </a:solidFill>
                <a:latin typeface="Comic Sans MS" pitchFamily="66" charset="0"/>
              </a:rPr>
              <a:t> and </a:t>
            </a:r>
            <a:r>
              <a:rPr lang="en-US" altLang="en-US" sz="1600" b="1">
                <a:solidFill>
                  <a:srgbClr val="06961A"/>
                </a:solidFill>
                <a:latin typeface="Courier New" pitchFamily="49" charset="0"/>
              </a:rPr>
              <a:t>'LEFT'</a:t>
            </a:r>
            <a:r>
              <a:rPr lang="en-US" altLang="en-US" sz="1600" b="1">
                <a:solidFill>
                  <a:srgbClr val="FF0000"/>
                </a:solidFill>
                <a:latin typeface="Courier New" pitchFamily="49" charset="0"/>
              </a:rPr>
              <a:t> </a:t>
            </a:r>
            <a:r>
              <a:rPr lang="en-US" altLang="en-US" sz="1600">
                <a:solidFill>
                  <a:schemeClr val="accent2"/>
                </a:solidFill>
                <a:latin typeface="Comic Sans MS" pitchFamily="66" charset="0"/>
              </a:rPr>
              <a:t>work differently?</a:t>
            </a:r>
          </a:p>
        </p:txBody>
      </p:sp>
      <p:sp>
        <p:nvSpPr>
          <p:cNvPr id="12294" name="Rectangle 5"/>
          <p:cNvSpPr>
            <a:spLocks noChangeArrowheads="1"/>
          </p:cNvSpPr>
          <p:nvPr/>
        </p:nvSpPr>
        <p:spPr bwMode="auto">
          <a:xfrm>
            <a:off x="5664200" y="533400"/>
            <a:ext cx="30781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t>sc = [-1,0,50,50,50,0,0]</a:t>
            </a:r>
            <a:endParaRPr lang="en-US" altLang="en-US"/>
          </a:p>
        </p:txBody>
      </p:sp>
      <p:sp>
        <p:nvSpPr>
          <p:cNvPr id="12295" name="Rectangle 6"/>
          <p:cNvSpPr>
            <a:spLocks noChangeArrowheads="1"/>
          </p:cNvSpPr>
          <p:nvPr/>
        </p:nvSpPr>
        <p:spPr bwMode="auto">
          <a:xfrm>
            <a:off x="6883400" y="177800"/>
            <a:ext cx="966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t>Suppose</a:t>
            </a:r>
          </a:p>
        </p:txBody>
      </p:sp>
      <p:sp>
        <p:nvSpPr>
          <p:cNvPr id="12296" name="Rectangle 8"/>
          <p:cNvSpPr>
            <a:spLocks noChangeArrowheads="1"/>
          </p:cNvSpPr>
          <p:nvPr/>
        </p:nvSpPr>
        <p:spPr bwMode="auto">
          <a:xfrm>
            <a:off x="6437313" y="1063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0</a:t>
            </a:r>
            <a:endParaRPr lang="en-US" altLang="en-US" sz="1400"/>
          </a:p>
        </p:txBody>
      </p:sp>
      <p:sp>
        <p:nvSpPr>
          <p:cNvPr id="12297" name="Rectangle 9"/>
          <p:cNvSpPr>
            <a:spLocks noChangeArrowheads="1"/>
          </p:cNvSpPr>
          <p:nvPr/>
        </p:nvSpPr>
        <p:spPr bwMode="auto">
          <a:xfrm>
            <a:off x="6711950" y="106362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1</a:t>
            </a:r>
            <a:endParaRPr lang="en-US" altLang="en-US" sz="1400"/>
          </a:p>
        </p:txBody>
      </p:sp>
      <p:sp>
        <p:nvSpPr>
          <p:cNvPr id="12298" name="Rectangle 10"/>
          <p:cNvSpPr>
            <a:spLocks noChangeArrowheads="1"/>
          </p:cNvSpPr>
          <p:nvPr/>
        </p:nvSpPr>
        <p:spPr bwMode="auto">
          <a:xfrm>
            <a:off x="7056438" y="1063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2</a:t>
            </a:r>
            <a:endParaRPr lang="en-US" altLang="en-US" sz="1400"/>
          </a:p>
        </p:txBody>
      </p:sp>
      <p:sp>
        <p:nvSpPr>
          <p:cNvPr id="12299" name="Rectangle 11"/>
          <p:cNvSpPr>
            <a:spLocks noChangeArrowheads="1"/>
          </p:cNvSpPr>
          <p:nvPr/>
        </p:nvSpPr>
        <p:spPr bwMode="auto">
          <a:xfrm>
            <a:off x="7437438" y="1063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3</a:t>
            </a:r>
            <a:endParaRPr lang="en-US" altLang="en-US" sz="1400"/>
          </a:p>
        </p:txBody>
      </p:sp>
      <p:sp>
        <p:nvSpPr>
          <p:cNvPr id="12300" name="Rectangle 12"/>
          <p:cNvSpPr>
            <a:spLocks noChangeArrowheads="1"/>
          </p:cNvSpPr>
          <p:nvPr/>
        </p:nvSpPr>
        <p:spPr bwMode="auto">
          <a:xfrm>
            <a:off x="7742238" y="1063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4</a:t>
            </a:r>
            <a:endParaRPr lang="en-US" altLang="en-US" sz="1400"/>
          </a:p>
        </p:txBody>
      </p:sp>
      <p:sp>
        <p:nvSpPr>
          <p:cNvPr id="12301" name="Rectangle 13"/>
          <p:cNvSpPr>
            <a:spLocks noChangeArrowheads="1"/>
          </p:cNvSpPr>
          <p:nvPr/>
        </p:nvSpPr>
        <p:spPr bwMode="auto">
          <a:xfrm>
            <a:off x="8102600" y="106362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5</a:t>
            </a:r>
            <a:endParaRPr lang="en-US" altLang="en-US" sz="1400"/>
          </a:p>
        </p:txBody>
      </p:sp>
      <p:sp>
        <p:nvSpPr>
          <p:cNvPr id="12302" name="Rectangle 14"/>
          <p:cNvSpPr>
            <a:spLocks noChangeArrowheads="1"/>
          </p:cNvSpPr>
          <p:nvPr/>
        </p:nvSpPr>
        <p:spPr bwMode="auto">
          <a:xfrm>
            <a:off x="8351838" y="106362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6</a:t>
            </a:r>
            <a:endParaRPr lang="en-US" altLang="en-US" sz="1400"/>
          </a:p>
        </p:txBody>
      </p:sp>
      <p:sp>
        <p:nvSpPr>
          <p:cNvPr id="12303" name="Rectangle 15"/>
          <p:cNvSpPr>
            <a:spLocks noChangeArrowheads="1"/>
          </p:cNvSpPr>
          <p:nvPr/>
        </p:nvSpPr>
        <p:spPr bwMode="auto">
          <a:xfrm>
            <a:off x="5675313" y="1066800"/>
            <a:ext cx="4429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b="1"/>
              <a:t>col</a:t>
            </a:r>
            <a:endParaRPr lang="en-US" altLang="en-US" sz="1400"/>
          </a:p>
        </p:txBody>
      </p:sp>
      <p:sp>
        <p:nvSpPr>
          <p:cNvPr id="12304" name="Text Box 3"/>
          <p:cNvSpPr txBox="1">
            <a:spLocks noChangeArrowheads="1"/>
          </p:cNvSpPr>
          <p:nvPr/>
        </p:nvSpPr>
        <p:spPr bwMode="auto">
          <a:xfrm>
            <a:off x="6053138" y="3352800"/>
            <a:ext cx="25574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t>At which col do we start?</a:t>
            </a:r>
          </a:p>
        </p:txBody>
      </p:sp>
      <p:sp>
        <p:nvSpPr>
          <p:cNvPr id="12305" name="Text Box 3"/>
          <p:cNvSpPr txBox="1">
            <a:spLocks noChangeArrowheads="1"/>
          </p:cNvSpPr>
          <p:nvPr/>
        </p:nvSpPr>
        <p:spPr bwMode="auto">
          <a:xfrm>
            <a:off x="6434138" y="3987800"/>
            <a:ext cx="2557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t>How do we know if the col is NOT the one we want?</a:t>
            </a:r>
          </a:p>
        </p:txBody>
      </p:sp>
      <p:cxnSp>
        <p:nvCxnSpPr>
          <p:cNvPr id="12306" name="Straight Arrow Connector 2"/>
          <p:cNvCxnSpPr>
            <a:cxnSpLocks noChangeShapeType="1"/>
            <a:stCxn id="12304" idx="1"/>
          </p:cNvCxnSpPr>
          <p:nvPr/>
        </p:nvCxnSpPr>
        <p:spPr bwMode="auto">
          <a:xfrm flipH="1">
            <a:off x="5168900" y="3522663"/>
            <a:ext cx="884238"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7" name="Straight Arrow Connector 21"/>
          <p:cNvCxnSpPr>
            <a:cxnSpLocks noChangeShapeType="1"/>
          </p:cNvCxnSpPr>
          <p:nvPr/>
        </p:nvCxnSpPr>
        <p:spPr bwMode="auto">
          <a:xfrm flipH="1" flipV="1">
            <a:off x="5919788" y="4078288"/>
            <a:ext cx="517525" cy="730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8" name="Straight Arrow Connector 23"/>
          <p:cNvCxnSpPr>
            <a:cxnSpLocks noChangeShapeType="1"/>
          </p:cNvCxnSpPr>
          <p:nvPr/>
        </p:nvCxnSpPr>
        <p:spPr bwMode="auto">
          <a:xfrm flipH="1">
            <a:off x="5168900" y="2698750"/>
            <a:ext cx="517525" cy="1333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64440" y="232200"/>
              <a:ext cx="7974360" cy="4983120"/>
            </p14:xfrm>
          </p:contentPart>
        </mc:Choice>
        <mc:Fallback xmlns="">
          <p:pic>
            <p:nvPicPr>
              <p:cNvPr id="2" name="Ink 1"/>
              <p:cNvPicPr/>
              <p:nvPr/>
            </p:nvPicPr>
            <p:blipFill>
              <a:blip r:embed="rId3"/>
              <a:stretch>
                <a:fillRect/>
              </a:stretch>
            </p:blipFill>
            <p:spPr>
              <a:xfrm>
                <a:off x="955080" y="222840"/>
                <a:ext cx="7993080" cy="5001840"/>
              </a:xfrm>
              <a:prstGeom prst="rect">
                <a:avLst/>
              </a:prstGeom>
            </p:spPr>
          </p:pic>
        </mc:Fallback>
      </mc:AlternateContent>
    </p:spTree>
    <p:extLst>
      <p:ext uri="{BB962C8B-B14F-4D97-AF65-F5344CB8AC3E}">
        <p14:creationId xmlns:p14="http://schemas.microsoft.com/office/powerpoint/2010/main" val="244463883"/>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436563" y="1108075"/>
            <a:ext cx="8218487" cy="180975"/>
            <a:chOff x="295" y="1311"/>
            <a:chExt cx="5177" cy="114"/>
          </a:xfrm>
        </p:grpSpPr>
        <p:sp>
          <p:nvSpPr>
            <p:cNvPr id="573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74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57347" name="Text Box 5"/>
          <p:cNvSpPr txBox="1">
            <a:spLocks noChangeArrowheads="1"/>
          </p:cNvSpPr>
          <p:nvPr/>
        </p:nvSpPr>
        <p:spPr bwMode="auto">
          <a:xfrm>
            <a:off x="706438" y="293688"/>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a:latin typeface="Times" pitchFamily="-106" charset="0"/>
              </a:rPr>
              <a:t>FSM:   </a:t>
            </a:r>
            <a:r>
              <a:rPr lang="en-US" altLang="en-US" sz="4000" i="1">
                <a:latin typeface="Times" pitchFamily="-106" charset="0"/>
              </a:rPr>
              <a:t>Finite state machine</a:t>
            </a:r>
            <a:endParaRPr lang="en-US" altLang="en-US" sz="4000">
              <a:latin typeface="Times" pitchFamily="-106" charset="0"/>
            </a:endParaRPr>
          </a:p>
        </p:txBody>
      </p:sp>
      <p:sp>
        <p:nvSpPr>
          <p:cNvPr id="57348" name="Oval 7"/>
          <p:cNvSpPr>
            <a:spLocks noChangeArrowheads="1"/>
          </p:cNvSpPr>
          <p:nvPr/>
        </p:nvSpPr>
        <p:spPr bwMode="auto">
          <a:xfrm>
            <a:off x="1600200" y="2819400"/>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7349" name="Text Box 8"/>
          <p:cNvSpPr txBox="1">
            <a:spLocks noChangeArrowheads="1"/>
          </p:cNvSpPr>
          <p:nvPr/>
        </p:nvSpPr>
        <p:spPr bwMode="auto">
          <a:xfrm>
            <a:off x="1838325" y="3344863"/>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Times" pitchFamily="-106" charset="0"/>
              </a:rPr>
              <a:t>State 0</a:t>
            </a:r>
          </a:p>
        </p:txBody>
      </p:sp>
      <p:sp>
        <p:nvSpPr>
          <p:cNvPr id="57350" name="Freeform 17"/>
          <p:cNvSpPr>
            <a:spLocks/>
          </p:cNvSpPr>
          <p:nvPr/>
        </p:nvSpPr>
        <p:spPr bwMode="auto">
          <a:xfrm>
            <a:off x="3233738" y="3810000"/>
            <a:ext cx="2819400" cy="457200"/>
          </a:xfrm>
          <a:custGeom>
            <a:avLst/>
            <a:gdLst>
              <a:gd name="T0" fmla="*/ 0 w 1014"/>
              <a:gd name="T1" fmla="*/ 0 h 102"/>
              <a:gd name="T2" fmla="*/ 2147483647 w 1014"/>
              <a:gd name="T3" fmla="*/ 2147483647 h 102"/>
              <a:gd name="T4" fmla="*/ 2147483647 w 1014"/>
              <a:gd name="T5" fmla="*/ 2147483647 h 102"/>
              <a:gd name="T6" fmla="*/ 0 60000 65536"/>
              <a:gd name="T7" fmla="*/ 0 60000 65536"/>
              <a:gd name="T8" fmla="*/ 0 60000 65536"/>
              <a:gd name="T9" fmla="*/ 0 w 1014"/>
              <a:gd name="T10" fmla="*/ 0 h 102"/>
              <a:gd name="T11" fmla="*/ 1014 w 1014"/>
              <a:gd name="T12" fmla="*/ 102 h 102"/>
            </a:gdLst>
            <a:ahLst/>
            <a:cxnLst>
              <a:cxn ang="T6">
                <a:pos x="T0" y="T1"/>
              </a:cxn>
              <a:cxn ang="T7">
                <a:pos x="T2" y="T3"/>
              </a:cxn>
              <a:cxn ang="T8">
                <a:pos x="T4" y="T5"/>
              </a:cxn>
            </a:cxnLst>
            <a:rect l="T9" t="T10" r="T11" b="T12"/>
            <a:pathLst>
              <a:path w="1014" h="102">
                <a:moveTo>
                  <a:pt x="0" y="0"/>
                </a:moveTo>
                <a:cubicBezTo>
                  <a:pt x="172" y="47"/>
                  <a:pt x="344" y="94"/>
                  <a:pt x="513" y="98"/>
                </a:cubicBezTo>
                <a:cubicBezTo>
                  <a:pt x="682" y="102"/>
                  <a:pt x="848" y="63"/>
                  <a:pt x="1014" y="24"/>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51" name="Freeform 18"/>
          <p:cNvSpPr>
            <a:spLocks/>
          </p:cNvSpPr>
          <p:nvPr/>
        </p:nvSpPr>
        <p:spPr bwMode="auto">
          <a:xfrm>
            <a:off x="3200400" y="2819400"/>
            <a:ext cx="2743200" cy="457200"/>
          </a:xfrm>
          <a:custGeom>
            <a:avLst/>
            <a:gdLst>
              <a:gd name="T0" fmla="*/ 0 w 1014"/>
              <a:gd name="T1" fmla="*/ 2147483647 h 116"/>
              <a:gd name="T2" fmla="*/ 2147483647 w 1014"/>
              <a:gd name="T3" fmla="*/ 0 h 116"/>
              <a:gd name="T4" fmla="*/ 2147483647 w 1014"/>
              <a:gd name="T5" fmla="*/ 2147483647 h 116"/>
              <a:gd name="T6" fmla="*/ 0 60000 65536"/>
              <a:gd name="T7" fmla="*/ 0 60000 65536"/>
              <a:gd name="T8" fmla="*/ 0 60000 65536"/>
              <a:gd name="T9" fmla="*/ 0 w 1014"/>
              <a:gd name="T10" fmla="*/ 0 h 116"/>
              <a:gd name="T11" fmla="*/ 1014 w 1014"/>
              <a:gd name="T12" fmla="*/ 116 h 116"/>
            </a:gdLst>
            <a:ahLst/>
            <a:cxnLst>
              <a:cxn ang="T6">
                <a:pos x="T0" y="T1"/>
              </a:cxn>
              <a:cxn ang="T7">
                <a:pos x="T2" y="T3"/>
              </a:cxn>
              <a:cxn ang="T8">
                <a:pos x="T4" y="T5"/>
              </a:cxn>
            </a:cxnLst>
            <a:rect l="T9" t="T10" r="T11" b="T12"/>
            <a:pathLst>
              <a:path w="1014" h="116">
                <a:moveTo>
                  <a:pt x="0" y="116"/>
                </a:moveTo>
                <a:cubicBezTo>
                  <a:pt x="172" y="58"/>
                  <a:pt x="344" y="0"/>
                  <a:pt x="513" y="0"/>
                </a:cubicBezTo>
                <a:cubicBezTo>
                  <a:pt x="682" y="0"/>
                  <a:pt x="848" y="58"/>
                  <a:pt x="1014" y="116"/>
                </a:cubicBezTo>
              </a:path>
            </a:pathLst>
          </a:custGeom>
          <a:noFill/>
          <a:ln w="1905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52" name="Text Box 20"/>
          <p:cNvSpPr txBox="1">
            <a:spLocks noChangeArrowheads="1"/>
          </p:cNvSpPr>
          <p:nvPr/>
        </p:nvSpPr>
        <p:spPr bwMode="auto">
          <a:xfrm>
            <a:off x="2406650" y="1720850"/>
            <a:ext cx="1582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0</a:t>
            </a:r>
          </a:p>
        </p:txBody>
      </p:sp>
      <p:sp>
        <p:nvSpPr>
          <p:cNvPr id="57353" name="Freeform 24"/>
          <p:cNvSpPr>
            <a:spLocks/>
          </p:cNvSpPr>
          <p:nvPr/>
        </p:nvSpPr>
        <p:spPr bwMode="auto">
          <a:xfrm>
            <a:off x="1825625" y="1939925"/>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54" name="Freeform 26"/>
          <p:cNvSpPr>
            <a:spLocks/>
          </p:cNvSpPr>
          <p:nvPr/>
        </p:nvSpPr>
        <p:spPr bwMode="auto">
          <a:xfrm>
            <a:off x="1403350" y="3429000"/>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55" name="Text Box 33"/>
          <p:cNvSpPr txBox="1">
            <a:spLocks noChangeArrowheads="1"/>
          </p:cNvSpPr>
          <p:nvPr/>
        </p:nvSpPr>
        <p:spPr bwMode="auto">
          <a:xfrm>
            <a:off x="1951038" y="5913438"/>
            <a:ext cx="3352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4200" b="1">
                <a:latin typeface="Courier New" pitchFamily="49" charset="0"/>
              </a:rPr>
              <a:t>0010111</a:t>
            </a:r>
          </a:p>
        </p:txBody>
      </p:sp>
      <p:sp>
        <p:nvSpPr>
          <p:cNvPr id="57356" name="Text Box 34"/>
          <p:cNvSpPr txBox="1">
            <a:spLocks noChangeArrowheads="1"/>
          </p:cNvSpPr>
          <p:nvPr/>
        </p:nvSpPr>
        <p:spPr bwMode="auto">
          <a:xfrm>
            <a:off x="160338" y="5978525"/>
            <a:ext cx="1512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Sand" charset="0"/>
              </a:rPr>
              <a:t>another input sequence</a:t>
            </a:r>
          </a:p>
        </p:txBody>
      </p:sp>
      <p:grpSp>
        <p:nvGrpSpPr>
          <p:cNvPr id="57357" name="Group 35"/>
          <p:cNvGrpSpPr>
            <a:grpSpLocks/>
          </p:cNvGrpSpPr>
          <p:nvPr/>
        </p:nvGrpSpPr>
        <p:grpSpPr bwMode="auto">
          <a:xfrm>
            <a:off x="8391525" y="6061075"/>
            <a:ext cx="479425" cy="522288"/>
            <a:chOff x="2928" y="1051"/>
            <a:chExt cx="840" cy="957"/>
          </a:xfrm>
        </p:grpSpPr>
        <p:sp>
          <p:nvSpPr>
            <p:cNvPr id="57386" name="Freeform 36"/>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7387" name="Oval 3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7388" name="Oval 3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7389" name="Oval 3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7390" name="Oval 4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7391" name="Oval 4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7392" name="Oval 4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7393" name="Oval 4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7394" name="AutoShape 4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7395" name="Freeform 4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7396" name="Freeform 4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7397" name="Freeform 4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7398" name="Freeform 4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7358" name="Text Box 49"/>
          <p:cNvSpPr txBox="1">
            <a:spLocks noChangeArrowheads="1"/>
          </p:cNvSpPr>
          <p:nvPr/>
        </p:nvSpPr>
        <p:spPr bwMode="auto">
          <a:xfrm>
            <a:off x="5378450" y="597376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a:solidFill>
                  <a:srgbClr val="0900FF"/>
                </a:solidFill>
                <a:latin typeface="Comic Sans MS" pitchFamily="66" charset="0"/>
              </a:rPr>
              <a:t>What does each state MEAN ? </a:t>
            </a:r>
          </a:p>
        </p:txBody>
      </p:sp>
      <p:sp>
        <p:nvSpPr>
          <p:cNvPr id="57359" name="Oval 50"/>
          <p:cNvSpPr>
            <a:spLocks noChangeArrowheads="1"/>
          </p:cNvSpPr>
          <p:nvPr/>
        </p:nvSpPr>
        <p:spPr bwMode="auto">
          <a:xfrm>
            <a:off x="6019800" y="2743200"/>
            <a:ext cx="1566863" cy="15652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7360" name="Text Box 51"/>
          <p:cNvSpPr txBox="1">
            <a:spLocks noChangeArrowheads="1"/>
          </p:cNvSpPr>
          <p:nvPr/>
        </p:nvSpPr>
        <p:spPr bwMode="auto">
          <a:xfrm>
            <a:off x="6259513" y="3265488"/>
            <a:ext cx="1073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latin typeface="Times" pitchFamily="-106" charset="0"/>
              </a:rPr>
              <a:t>State 1</a:t>
            </a:r>
          </a:p>
        </p:txBody>
      </p:sp>
      <p:sp>
        <p:nvSpPr>
          <p:cNvPr id="57361" name="Text Box 52"/>
          <p:cNvSpPr txBox="1">
            <a:spLocks noChangeArrowheads="1"/>
          </p:cNvSpPr>
          <p:nvPr/>
        </p:nvSpPr>
        <p:spPr bwMode="auto">
          <a:xfrm>
            <a:off x="5378450" y="6335713"/>
            <a:ext cx="28305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200">
                <a:solidFill>
                  <a:srgbClr val="0900FF"/>
                </a:solidFill>
                <a:latin typeface="Comic Sans MS" pitchFamily="66" charset="0"/>
              </a:rPr>
              <a:t>What does this FSM do overall?</a:t>
            </a:r>
          </a:p>
        </p:txBody>
      </p:sp>
      <p:sp>
        <p:nvSpPr>
          <p:cNvPr id="57362" name="Text Box 55"/>
          <p:cNvSpPr txBox="1">
            <a:spLocks noChangeArrowheads="1"/>
          </p:cNvSpPr>
          <p:nvPr/>
        </p:nvSpPr>
        <p:spPr bwMode="auto">
          <a:xfrm>
            <a:off x="6931025" y="1641475"/>
            <a:ext cx="1581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0</a:t>
            </a:r>
          </a:p>
        </p:txBody>
      </p:sp>
      <p:sp>
        <p:nvSpPr>
          <p:cNvPr id="57363" name="Freeform 56"/>
          <p:cNvSpPr>
            <a:spLocks/>
          </p:cNvSpPr>
          <p:nvPr/>
        </p:nvSpPr>
        <p:spPr bwMode="auto">
          <a:xfrm>
            <a:off x="6340475" y="1843088"/>
            <a:ext cx="806450" cy="89217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7364" name="Text Box 57"/>
          <p:cNvSpPr txBox="1">
            <a:spLocks noChangeArrowheads="1"/>
          </p:cNvSpPr>
          <p:nvPr/>
        </p:nvSpPr>
        <p:spPr bwMode="auto">
          <a:xfrm>
            <a:off x="3841750" y="4249738"/>
            <a:ext cx="15509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1</a:t>
            </a:r>
          </a:p>
        </p:txBody>
      </p:sp>
      <p:sp>
        <p:nvSpPr>
          <p:cNvPr id="57365" name="Text Box 58"/>
          <p:cNvSpPr txBox="1">
            <a:spLocks noChangeArrowheads="1"/>
          </p:cNvSpPr>
          <p:nvPr/>
        </p:nvSpPr>
        <p:spPr bwMode="auto">
          <a:xfrm>
            <a:off x="3841750" y="2460625"/>
            <a:ext cx="1550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transition on 1</a:t>
            </a:r>
          </a:p>
        </p:txBody>
      </p:sp>
      <p:sp>
        <p:nvSpPr>
          <p:cNvPr id="57366" name="Oval 59"/>
          <p:cNvSpPr>
            <a:spLocks noChangeArrowheads="1"/>
          </p:cNvSpPr>
          <p:nvPr/>
        </p:nvSpPr>
        <p:spPr bwMode="auto">
          <a:xfrm>
            <a:off x="6103938" y="2825750"/>
            <a:ext cx="1390650" cy="138906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57367" name="Straight Arrow Connector 39"/>
          <p:cNvCxnSpPr>
            <a:cxnSpLocks noChangeShapeType="1"/>
            <a:endCxn id="57355" idx="2"/>
          </p:cNvCxnSpPr>
          <p:nvPr/>
        </p:nvCxnSpPr>
        <p:spPr bwMode="auto">
          <a:xfrm>
            <a:off x="2133600" y="6629400"/>
            <a:ext cx="1493838" cy="15875"/>
          </a:xfrm>
          <a:prstGeom prst="straightConnector1">
            <a:avLst/>
          </a:prstGeom>
          <a:noFill/>
          <a:ln w="9525">
            <a:solidFill>
              <a:srgbClr val="000000"/>
            </a:solidFill>
            <a:round/>
            <a:headEnd/>
            <a:tailEnd type="stealth" w="med" len="med"/>
          </a:ln>
          <a:extLst>
            <a:ext uri="{909E8E84-426E-40dd-AFC4-6F175D3DCCD1}">
              <a14:hiddenFill xmlns:a14="http://schemas.microsoft.com/office/drawing/2010/main">
                <a:noFill/>
              </a14:hiddenFill>
            </a:ext>
          </a:extLst>
        </p:spPr>
      </p:cxnSp>
      <p:sp>
        <p:nvSpPr>
          <p:cNvPr id="57368" name="Rectangle 40"/>
          <p:cNvSpPr>
            <a:spLocks noChangeArrowheads="1"/>
          </p:cNvSpPr>
          <p:nvPr/>
        </p:nvSpPr>
        <p:spPr bwMode="auto">
          <a:xfrm>
            <a:off x="327025" y="6464300"/>
            <a:ext cx="1163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000">
                <a:latin typeface="Calibri" pitchFamily="34" charset="0"/>
              </a:rPr>
              <a:t>always left-to-right</a:t>
            </a:r>
          </a:p>
        </p:txBody>
      </p:sp>
      <mc:AlternateContent xmlns:mc="http://schemas.openxmlformats.org/markup-compatibility/2006" xmlns:p14="http://schemas.microsoft.com/office/powerpoint/2010/main">
        <mc:Choice Requires="p14">
          <p:contentPart p14:bwMode="auto" r:id="rId2">
            <p14:nvContentPartPr>
              <p14:cNvPr id="12290" name="Ink 40"/>
              <p14:cNvContentPartPr>
                <a14:cpLocks xmlns:a14="http://schemas.microsoft.com/office/drawing/2010/main" noRot="1" noChangeAspect="1" noEditPoints="1" noChangeArrowheads="1" noChangeShapeType="1"/>
              </p14:cNvContentPartPr>
              <p14:nvPr/>
            </p14:nvContentPartPr>
            <p14:xfrm>
              <a:off x="4819650" y="5657850"/>
              <a:ext cx="803275" cy="922338"/>
            </p14:xfrm>
          </p:contentPart>
        </mc:Choice>
        <mc:Fallback xmlns="">
          <p:pic>
            <p:nvPicPr>
              <p:cNvPr id="12290" name="Ink 40"/>
              <p:cNvPicPr>
                <a:picLocks noRot="1" noChangeAspect="1" noEditPoints="1" noChangeArrowheads="1" noChangeShapeType="1"/>
              </p:cNvPicPr>
              <p:nvPr/>
            </p:nvPicPr>
            <p:blipFill>
              <a:blip r:embed="rId3"/>
              <a:stretch>
                <a:fillRect/>
              </a:stretch>
            </p:blipFill>
            <p:spPr>
              <a:xfrm>
                <a:off x="4804888" y="5643090"/>
                <a:ext cx="830999" cy="94573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291" name="Ink 41"/>
              <p14:cNvContentPartPr>
                <a14:cpLocks xmlns:a14="http://schemas.microsoft.com/office/drawing/2010/main" noRot="1" noChangeAspect="1" noEditPoints="1" noChangeArrowheads="1" noChangeShapeType="1"/>
              </p14:cNvContentPartPr>
              <p14:nvPr/>
            </p14:nvContentPartPr>
            <p14:xfrm>
              <a:off x="2620963" y="5441950"/>
              <a:ext cx="1081087" cy="679450"/>
            </p14:xfrm>
          </p:contentPart>
        </mc:Choice>
        <mc:Fallback xmlns="">
          <p:pic>
            <p:nvPicPr>
              <p:cNvPr id="12291" name="Ink 41"/>
              <p:cNvPicPr>
                <a:picLocks noRot="1" noChangeAspect="1" noEditPoints="1" noChangeArrowheads="1" noChangeShapeType="1"/>
              </p:cNvPicPr>
              <p:nvPr/>
            </p:nvPicPr>
            <p:blipFill>
              <a:blip r:embed="rId5"/>
              <a:stretch>
                <a:fillRect/>
              </a:stretch>
            </p:blipFill>
            <p:spPr>
              <a:xfrm>
                <a:off x="2606923" y="5428275"/>
                <a:ext cx="1110247" cy="70716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292" name="Ink 42"/>
              <p14:cNvContentPartPr>
                <a14:cpLocks xmlns:a14="http://schemas.microsoft.com/office/drawing/2010/main" noRot="1" noChangeAspect="1" noEditPoints="1" noChangeArrowheads="1" noChangeShapeType="1"/>
              </p14:cNvContentPartPr>
              <p14:nvPr/>
            </p14:nvContentPartPr>
            <p14:xfrm>
              <a:off x="696913" y="2160588"/>
              <a:ext cx="1536700" cy="935037"/>
            </p14:xfrm>
          </p:contentPart>
        </mc:Choice>
        <mc:Fallback xmlns="">
          <p:pic>
            <p:nvPicPr>
              <p:cNvPr id="12292" name="Ink 42"/>
              <p:cNvPicPr>
                <a:picLocks noRot="1" noChangeAspect="1" noEditPoints="1" noChangeArrowheads="1" noChangeShapeType="1"/>
              </p:cNvPicPr>
              <p:nvPr/>
            </p:nvPicPr>
            <p:blipFill>
              <a:blip r:embed="rId7"/>
              <a:stretch>
                <a:fillRect/>
              </a:stretch>
            </p:blipFill>
            <p:spPr>
              <a:xfrm>
                <a:off x="682154" y="2150147"/>
                <a:ext cx="1564058" cy="960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293" name="Ink 43"/>
              <p14:cNvContentPartPr>
                <a14:cpLocks xmlns:a14="http://schemas.microsoft.com/office/drawing/2010/main" noRot="1" noChangeAspect="1" noEditPoints="1" noChangeArrowheads="1" noChangeShapeType="1"/>
              </p14:cNvContentPartPr>
              <p14:nvPr/>
            </p14:nvContentPartPr>
            <p14:xfrm>
              <a:off x="7518400" y="2503488"/>
              <a:ext cx="1157288" cy="893762"/>
            </p14:xfrm>
          </p:contentPart>
        </mc:Choice>
        <mc:Fallback xmlns="">
          <p:pic>
            <p:nvPicPr>
              <p:cNvPr id="12293" name="Ink 43"/>
              <p:cNvPicPr>
                <a:picLocks noRot="1" noChangeAspect="1" noEditPoints="1" noChangeArrowheads="1" noChangeShapeType="1"/>
              </p:cNvPicPr>
              <p:nvPr/>
            </p:nvPicPr>
            <p:blipFill>
              <a:blip r:embed="rId9"/>
              <a:stretch>
                <a:fillRect/>
              </a:stretch>
            </p:blipFill>
            <p:spPr>
              <a:xfrm>
                <a:off x="7506521" y="2488730"/>
                <a:ext cx="1182846" cy="918239"/>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294" name="Ink 44"/>
              <p14:cNvContentPartPr>
                <a14:cpLocks xmlns:a14="http://schemas.microsoft.com/office/drawing/2010/main" noRot="1" noChangeAspect="1" noEditPoints="1" noChangeArrowheads="1" noChangeShapeType="1"/>
              </p14:cNvContentPartPr>
              <p14:nvPr/>
            </p14:nvContentPartPr>
            <p14:xfrm>
              <a:off x="4922838" y="5629275"/>
              <a:ext cx="131762" cy="203200"/>
            </p14:xfrm>
          </p:contentPart>
        </mc:Choice>
        <mc:Fallback xmlns="">
          <p:pic>
            <p:nvPicPr>
              <p:cNvPr id="12294" name="Ink 44"/>
              <p:cNvPicPr>
                <a:picLocks noRot="1" noChangeAspect="1" noEditPoints="1" noChangeArrowheads="1" noChangeShapeType="1"/>
              </p:cNvPicPr>
              <p:nvPr/>
            </p:nvPicPr>
            <p:blipFill>
              <a:blip r:embed="rId11"/>
              <a:stretch>
                <a:fillRect/>
              </a:stretch>
            </p:blipFill>
            <p:spPr>
              <a:xfrm>
                <a:off x="4909518" y="5618106"/>
                <a:ext cx="147962" cy="22769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295" name="Ink 45"/>
              <p14:cNvContentPartPr>
                <a14:cpLocks xmlns:a14="http://schemas.microsoft.com/office/drawing/2010/main" noRot="1" noChangeAspect="1" noEditPoints="1" noChangeArrowheads="1" noChangeShapeType="1"/>
              </p14:cNvContentPartPr>
              <p14:nvPr/>
            </p14:nvContentPartPr>
            <p14:xfrm>
              <a:off x="5014913" y="5651500"/>
              <a:ext cx="117475" cy="165100"/>
            </p14:xfrm>
          </p:contentPart>
        </mc:Choice>
        <mc:Fallback xmlns="">
          <p:pic>
            <p:nvPicPr>
              <p:cNvPr id="12295" name="Ink 45"/>
              <p:cNvPicPr>
                <a:picLocks noRot="1" noChangeAspect="1" noEditPoints="1" noChangeArrowheads="1" noChangeShapeType="1"/>
              </p:cNvPicPr>
              <p:nvPr/>
            </p:nvPicPr>
            <p:blipFill>
              <a:blip r:embed="rId13"/>
              <a:stretch>
                <a:fillRect/>
              </a:stretch>
            </p:blipFill>
            <p:spPr>
              <a:xfrm>
                <a:off x="5000859" y="5639630"/>
                <a:ext cx="135493" cy="19063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296" name="Ink 46"/>
              <p14:cNvContentPartPr>
                <a14:cpLocks xmlns:a14="http://schemas.microsoft.com/office/drawing/2010/main" noRot="1" noChangeAspect="1" noEditPoints="1" noChangeArrowheads="1" noChangeShapeType="1"/>
              </p14:cNvContentPartPr>
              <p14:nvPr/>
            </p14:nvContentPartPr>
            <p14:xfrm>
              <a:off x="5118100" y="5535613"/>
              <a:ext cx="193675" cy="298450"/>
            </p14:xfrm>
          </p:contentPart>
        </mc:Choice>
        <mc:Fallback xmlns="">
          <p:pic>
            <p:nvPicPr>
              <p:cNvPr id="12296" name="Ink 46"/>
              <p:cNvPicPr>
                <a:picLocks noRot="1" noChangeAspect="1" noEditPoints="1" noChangeArrowheads="1" noChangeShapeType="1"/>
              </p:cNvPicPr>
              <p:nvPr/>
            </p:nvPicPr>
            <p:blipFill>
              <a:blip r:embed="rId15"/>
              <a:stretch>
                <a:fillRect/>
              </a:stretch>
            </p:blipFill>
            <p:spPr>
              <a:xfrm>
                <a:off x="5104060" y="5520853"/>
                <a:ext cx="219954" cy="32545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297" name="Ink 47"/>
              <p14:cNvContentPartPr>
                <a14:cpLocks xmlns:a14="http://schemas.microsoft.com/office/drawing/2010/main" noRot="1" noChangeAspect="1" noEditPoints="1" noChangeArrowheads="1" noChangeShapeType="1"/>
              </p14:cNvContentPartPr>
              <p14:nvPr/>
            </p14:nvContentPartPr>
            <p14:xfrm>
              <a:off x="5278438" y="5297488"/>
              <a:ext cx="122237" cy="327025"/>
            </p14:xfrm>
          </p:contentPart>
        </mc:Choice>
        <mc:Fallback xmlns="">
          <p:pic>
            <p:nvPicPr>
              <p:cNvPr id="12297" name="Ink 47"/>
              <p:cNvPicPr>
                <a:picLocks noRot="1" noChangeAspect="1" noEditPoints="1" noChangeArrowheads="1" noChangeShapeType="1"/>
              </p:cNvPicPr>
              <p:nvPr/>
            </p:nvPicPr>
            <p:blipFill>
              <a:blip r:embed="rId17"/>
              <a:stretch>
                <a:fillRect/>
              </a:stretch>
            </p:blipFill>
            <p:spPr>
              <a:xfrm>
                <a:off x="5265495" y="5290645"/>
                <a:ext cx="138775" cy="33963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298" name="Ink 48"/>
              <p14:cNvContentPartPr>
                <a14:cpLocks xmlns:a14="http://schemas.microsoft.com/office/drawing/2010/main" noRot="1" noChangeAspect="1" noEditPoints="1" noChangeArrowheads="1" noChangeShapeType="1"/>
              </p14:cNvContentPartPr>
              <p14:nvPr/>
            </p14:nvContentPartPr>
            <p14:xfrm>
              <a:off x="5232400" y="5487988"/>
              <a:ext cx="228600" cy="173037"/>
            </p14:xfrm>
          </p:contentPart>
        </mc:Choice>
        <mc:Fallback xmlns="">
          <p:pic>
            <p:nvPicPr>
              <p:cNvPr id="12298" name="Ink 48"/>
              <p:cNvPicPr>
                <a:picLocks noRot="1" noChangeAspect="1" noEditPoints="1" noChangeArrowheads="1" noChangeShapeType="1"/>
              </p:cNvPicPr>
              <p:nvPr/>
            </p:nvPicPr>
            <p:blipFill>
              <a:blip r:embed="rId19"/>
              <a:stretch>
                <a:fillRect/>
              </a:stretch>
            </p:blipFill>
            <p:spPr>
              <a:xfrm>
                <a:off x="5219080" y="5473958"/>
                <a:ext cx="256320" cy="196061"/>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299" name="Ink 49"/>
              <p14:cNvContentPartPr>
                <a14:cpLocks xmlns:a14="http://schemas.microsoft.com/office/drawing/2010/main" noRot="1" noChangeAspect="1" noEditPoints="1" noChangeArrowheads="1" noChangeShapeType="1"/>
              </p14:cNvContentPartPr>
              <p14:nvPr/>
            </p14:nvContentPartPr>
            <p14:xfrm>
              <a:off x="5370513" y="5916613"/>
              <a:ext cx="69850" cy="233362"/>
            </p14:xfrm>
          </p:contentPart>
        </mc:Choice>
        <mc:Fallback xmlns="">
          <p:pic>
            <p:nvPicPr>
              <p:cNvPr id="12299" name="Ink 49"/>
              <p:cNvPicPr>
                <a:picLocks noRot="1" noChangeAspect="1" noEditPoints="1" noChangeArrowheads="1" noChangeShapeType="1"/>
              </p:cNvPicPr>
              <p:nvPr/>
            </p:nvPicPr>
            <p:blipFill>
              <a:blip r:embed="rId21"/>
              <a:stretch>
                <a:fillRect/>
              </a:stretch>
            </p:blipFill>
            <p:spPr>
              <a:xfrm>
                <a:off x="5362232" y="5907970"/>
                <a:ext cx="86772" cy="25569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300" name="Ink 50"/>
              <p14:cNvContentPartPr>
                <a14:cpLocks xmlns:a14="http://schemas.microsoft.com/office/drawing/2010/main" noRot="1" noChangeAspect="1" noEditPoints="1" noChangeArrowheads="1" noChangeShapeType="1"/>
              </p14:cNvContentPartPr>
              <p14:nvPr/>
            </p14:nvContentPartPr>
            <p14:xfrm>
              <a:off x="5434013" y="5929313"/>
              <a:ext cx="36512" cy="207962"/>
            </p14:xfrm>
          </p:contentPart>
        </mc:Choice>
        <mc:Fallback xmlns="">
          <p:pic>
            <p:nvPicPr>
              <p:cNvPr id="12300" name="Ink 50"/>
              <p:cNvPicPr>
                <a:picLocks noRot="1" noChangeAspect="1" noEditPoints="1" noChangeArrowheads="1" noChangeShapeType="1"/>
              </p:cNvPicPr>
              <p:nvPr/>
            </p:nvPicPr>
            <p:blipFill>
              <a:blip r:embed="rId23"/>
              <a:stretch>
                <a:fillRect/>
              </a:stretch>
            </p:blipFill>
            <p:spPr>
              <a:xfrm>
                <a:off x="5421722" y="5919239"/>
                <a:ext cx="60010" cy="22775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01" name="Ink 51"/>
              <p14:cNvContentPartPr>
                <a14:cpLocks xmlns:a14="http://schemas.microsoft.com/office/drawing/2010/main" noRot="1" noChangeAspect="1" noEditPoints="1" noChangeArrowheads="1" noChangeShapeType="1"/>
              </p14:cNvContentPartPr>
              <p14:nvPr/>
            </p14:nvContentPartPr>
            <p14:xfrm>
              <a:off x="5338763" y="5989638"/>
              <a:ext cx="157162" cy="73025"/>
            </p14:xfrm>
          </p:contentPart>
        </mc:Choice>
        <mc:Fallback xmlns="">
          <p:pic>
            <p:nvPicPr>
              <p:cNvPr id="12301" name="Ink 51"/>
              <p:cNvPicPr>
                <a:picLocks noRot="1" noChangeAspect="1" noEditPoints="1" noChangeArrowheads="1" noChangeShapeType="1"/>
              </p:cNvPicPr>
              <p:nvPr/>
            </p:nvPicPr>
            <p:blipFill>
              <a:blip r:embed="rId25"/>
              <a:stretch>
                <a:fillRect/>
              </a:stretch>
            </p:blipFill>
            <p:spPr>
              <a:xfrm>
                <a:off x="5329772" y="5980645"/>
                <a:ext cx="174425" cy="9173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02" name="Ink 52"/>
              <p14:cNvContentPartPr>
                <a14:cpLocks xmlns:a14="http://schemas.microsoft.com/office/drawing/2010/main" noRot="1" noChangeAspect="1" noEditPoints="1" noChangeArrowheads="1" noChangeShapeType="1"/>
              </p14:cNvContentPartPr>
              <p14:nvPr/>
            </p14:nvContentPartPr>
            <p14:xfrm>
              <a:off x="5391150" y="6083300"/>
              <a:ext cx="92075" cy="46038"/>
            </p14:xfrm>
          </p:contentPart>
        </mc:Choice>
        <mc:Fallback xmlns="">
          <p:pic>
            <p:nvPicPr>
              <p:cNvPr id="12302" name="Ink 52"/>
              <p:cNvPicPr>
                <a:picLocks noRot="1" noChangeAspect="1" noEditPoints="1" noChangeArrowheads="1" noChangeShapeType="1"/>
              </p:cNvPicPr>
              <p:nvPr/>
            </p:nvPicPr>
            <p:blipFill>
              <a:blip r:embed="rId27"/>
              <a:stretch>
                <a:fillRect/>
              </a:stretch>
            </p:blipFill>
            <p:spPr>
              <a:xfrm>
                <a:off x="5382878" y="6078984"/>
                <a:ext cx="104663" cy="63662"/>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03" name="Ink 53"/>
              <p14:cNvContentPartPr>
                <a14:cpLocks xmlns:a14="http://schemas.microsoft.com/office/drawing/2010/main" noRot="1" noChangeAspect="1" noEditPoints="1" noChangeArrowheads="1" noChangeShapeType="1"/>
              </p14:cNvContentPartPr>
              <p14:nvPr/>
            </p14:nvContentPartPr>
            <p14:xfrm>
              <a:off x="5519738" y="5891213"/>
              <a:ext cx="147637" cy="369887"/>
            </p14:xfrm>
          </p:contentPart>
        </mc:Choice>
        <mc:Fallback xmlns="">
          <p:pic>
            <p:nvPicPr>
              <p:cNvPr id="12303" name="Ink 53"/>
              <p:cNvPicPr>
                <a:picLocks noRot="1" noChangeAspect="1" noEditPoints="1" noChangeArrowheads="1" noChangeShapeType="1"/>
              </p:cNvPicPr>
              <p:nvPr/>
            </p:nvPicPr>
            <p:blipFill>
              <a:blip r:embed="rId29"/>
              <a:stretch>
                <a:fillRect/>
              </a:stretch>
            </p:blipFill>
            <p:spPr>
              <a:xfrm>
                <a:off x="5508493" y="5877711"/>
                <a:ext cx="167951" cy="39511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04" name="Ink 54"/>
              <p14:cNvContentPartPr>
                <a14:cpLocks xmlns:a14="http://schemas.microsoft.com/office/drawing/2010/main" noRot="1" noChangeAspect="1" noEditPoints="1" noChangeArrowheads="1" noChangeShapeType="1"/>
              </p14:cNvContentPartPr>
              <p14:nvPr/>
            </p14:nvContentPartPr>
            <p14:xfrm>
              <a:off x="5668963" y="5816600"/>
              <a:ext cx="101600" cy="215900"/>
            </p14:xfrm>
          </p:contentPart>
        </mc:Choice>
        <mc:Fallback xmlns="">
          <p:pic>
            <p:nvPicPr>
              <p:cNvPr id="12304" name="Ink 54"/>
              <p:cNvPicPr>
                <a:picLocks noRot="1" noChangeAspect="1" noEditPoints="1" noChangeArrowheads="1" noChangeShapeType="1"/>
              </p:cNvPicPr>
              <p:nvPr/>
            </p:nvPicPr>
            <p:blipFill>
              <a:blip r:embed="rId31"/>
              <a:stretch>
                <a:fillRect/>
              </a:stretch>
            </p:blipFill>
            <p:spPr>
              <a:xfrm>
                <a:off x="5659235" y="5803286"/>
                <a:ext cx="119614" cy="24108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05" name="Ink 55"/>
              <p14:cNvContentPartPr>
                <a14:cpLocks xmlns:a14="http://schemas.microsoft.com/office/drawing/2010/main" noRot="1" noChangeAspect="1" noEditPoints="1" noChangeArrowheads="1" noChangeShapeType="1"/>
              </p14:cNvContentPartPr>
              <p14:nvPr/>
            </p14:nvContentPartPr>
            <p14:xfrm>
              <a:off x="5757863" y="5870575"/>
              <a:ext cx="58737" cy="125413"/>
            </p14:xfrm>
          </p:contentPart>
        </mc:Choice>
        <mc:Fallback xmlns="">
          <p:pic>
            <p:nvPicPr>
              <p:cNvPr id="12305" name="Ink 55"/>
              <p:cNvPicPr>
                <a:picLocks noRot="1" noChangeAspect="1" noEditPoints="1" noChangeArrowheads="1" noChangeShapeType="1"/>
              </p:cNvPicPr>
              <p:nvPr/>
            </p:nvPicPr>
            <p:blipFill>
              <a:blip r:embed="rId33"/>
              <a:stretch>
                <a:fillRect/>
              </a:stretch>
            </p:blipFill>
            <p:spPr>
              <a:xfrm>
                <a:off x="5753899" y="5857962"/>
                <a:ext cx="76394" cy="151721"/>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306" name="Ink 56"/>
              <p14:cNvContentPartPr>
                <a14:cpLocks xmlns:a14="http://schemas.microsoft.com/office/drawing/2010/main" noRot="1" noChangeAspect="1" noEditPoints="1" noChangeArrowheads="1" noChangeShapeType="1"/>
              </p14:cNvContentPartPr>
              <p14:nvPr/>
            </p14:nvContentPartPr>
            <p14:xfrm>
              <a:off x="5738813" y="5726113"/>
              <a:ext cx="14287" cy="104775"/>
            </p14:xfrm>
          </p:contentPart>
        </mc:Choice>
        <mc:Fallback xmlns="">
          <p:pic>
            <p:nvPicPr>
              <p:cNvPr id="12306" name="Ink 56"/>
              <p:cNvPicPr>
                <a:picLocks noRot="1" noChangeAspect="1" noEditPoints="1" noChangeArrowheads="1" noChangeShapeType="1"/>
              </p:cNvPicPr>
              <p:nvPr/>
            </p:nvPicPr>
            <p:blipFill>
              <a:blip r:embed="rId35"/>
              <a:stretch>
                <a:fillRect/>
              </a:stretch>
            </p:blipFill>
            <p:spPr>
              <a:xfrm>
                <a:off x="5731312" y="5720712"/>
                <a:ext cx="27860" cy="113776"/>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436563" y="1116013"/>
            <a:ext cx="8218487" cy="180975"/>
            <a:chOff x="295" y="1311"/>
            <a:chExt cx="5177" cy="114"/>
          </a:xfrm>
        </p:grpSpPr>
        <p:sp>
          <p:nvSpPr>
            <p:cNvPr id="5841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841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58371" name="Text Box 5"/>
          <p:cNvSpPr txBox="1">
            <a:spLocks noChangeArrowheads="1"/>
          </p:cNvSpPr>
          <p:nvPr/>
        </p:nvSpPr>
        <p:spPr bwMode="auto">
          <a:xfrm>
            <a:off x="685800" y="228600"/>
            <a:ext cx="7781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000">
                <a:latin typeface="Times" pitchFamily="-106" charset="0"/>
              </a:rPr>
              <a:t>Another example</a:t>
            </a:r>
          </a:p>
        </p:txBody>
      </p:sp>
      <p:sp>
        <p:nvSpPr>
          <p:cNvPr id="58372" name="Text Box 6"/>
          <p:cNvSpPr txBox="1">
            <a:spLocks noChangeArrowheads="1"/>
          </p:cNvSpPr>
          <p:nvPr/>
        </p:nvSpPr>
        <p:spPr bwMode="auto">
          <a:xfrm>
            <a:off x="533400" y="4999038"/>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Times" pitchFamily="-106" charset="0"/>
              </a:rPr>
              <a:t>What inputs does this FSM </a:t>
            </a:r>
            <a:r>
              <a:rPr lang="en-US" altLang="en-US" b="1" i="1">
                <a:solidFill>
                  <a:srgbClr val="F3020A"/>
                </a:solidFill>
                <a:latin typeface="Times" pitchFamily="-106" charset="0"/>
              </a:rPr>
              <a:t>accept</a:t>
            </a:r>
            <a:r>
              <a:rPr lang="en-US" altLang="en-US">
                <a:latin typeface="Times" pitchFamily="-106" charset="0"/>
              </a:rPr>
              <a:t>?</a:t>
            </a:r>
          </a:p>
        </p:txBody>
      </p:sp>
      <p:sp>
        <p:nvSpPr>
          <p:cNvPr id="58373" name="Oval 7"/>
          <p:cNvSpPr>
            <a:spLocks noChangeArrowheads="1"/>
          </p:cNvSpPr>
          <p:nvPr/>
        </p:nvSpPr>
        <p:spPr bwMode="auto">
          <a:xfrm>
            <a:off x="2297113" y="2335213"/>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8374" name="Text Box 8"/>
          <p:cNvSpPr txBox="1">
            <a:spLocks noChangeArrowheads="1"/>
          </p:cNvSpPr>
          <p:nvPr/>
        </p:nvSpPr>
        <p:spPr bwMode="auto">
          <a:xfrm>
            <a:off x="2439988" y="2506663"/>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p>
        </p:txBody>
      </p:sp>
      <p:sp>
        <p:nvSpPr>
          <p:cNvPr id="58375" name="Oval 9"/>
          <p:cNvSpPr>
            <a:spLocks noChangeArrowheads="1"/>
          </p:cNvSpPr>
          <p:nvPr/>
        </p:nvSpPr>
        <p:spPr bwMode="auto">
          <a:xfrm>
            <a:off x="4251325" y="20986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8376" name="Text Box 10"/>
          <p:cNvSpPr txBox="1">
            <a:spLocks noChangeArrowheads="1"/>
          </p:cNvSpPr>
          <p:nvPr/>
        </p:nvSpPr>
        <p:spPr bwMode="auto">
          <a:xfrm>
            <a:off x="4394200" y="22701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s1</a:t>
            </a:r>
          </a:p>
        </p:txBody>
      </p:sp>
      <p:sp>
        <p:nvSpPr>
          <p:cNvPr id="58377" name="Oval 11"/>
          <p:cNvSpPr>
            <a:spLocks noChangeArrowheads="1"/>
          </p:cNvSpPr>
          <p:nvPr/>
        </p:nvSpPr>
        <p:spPr bwMode="auto">
          <a:xfrm>
            <a:off x="4181475" y="20383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8378" name="Text Box 12"/>
          <p:cNvSpPr txBox="1">
            <a:spLocks noChangeArrowheads="1"/>
          </p:cNvSpPr>
          <p:nvPr/>
        </p:nvSpPr>
        <p:spPr bwMode="auto">
          <a:xfrm>
            <a:off x="2644775" y="1738313"/>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p:sp>
        <p:nvSpPr>
          <p:cNvPr id="58379" name="Text Box 13"/>
          <p:cNvSpPr txBox="1">
            <a:spLocks noChangeArrowheads="1"/>
          </p:cNvSpPr>
          <p:nvPr/>
        </p:nvSpPr>
        <p:spPr bwMode="auto">
          <a:xfrm>
            <a:off x="3387725" y="2138363"/>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58380" name="Freeform 15"/>
          <p:cNvSpPr>
            <a:spLocks/>
          </p:cNvSpPr>
          <p:nvPr/>
        </p:nvSpPr>
        <p:spPr bwMode="auto">
          <a:xfrm>
            <a:off x="2459038" y="1862138"/>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81" name="Oval 17"/>
          <p:cNvSpPr>
            <a:spLocks noChangeArrowheads="1"/>
          </p:cNvSpPr>
          <p:nvPr/>
        </p:nvSpPr>
        <p:spPr bwMode="auto">
          <a:xfrm>
            <a:off x="2220913" y="2279650"/>
            <a:ext cx="815975" cy="79057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8382" name="Line 18"/>
          <p:cNvSpPr>
            <a:spLocks noChangeShapeType="1"/>
          </p:cNvSpPr>
          <p:nvPr/>
        </p:nvSpPr>
        <p:spPr bwMode="auto">
          <a:xfrm flipV="1">
            <a:off x="3048000" y="2360613"/>
            <a:ext cx="1135063" cy="3190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83" name="Oval 19"/>
          <p:cNvSpPr>
            <a:spLocks noChangeArrowheads="1"/>
          </p:cNvSpPr>
          <p:nvPr/>
        </p:nvSpPr>
        <p:spPr bwMode="auto">
          <a:xfrm>
            <a:off x="5888038" y="2987675"/>
            <a:ext cx="669925" cy="669925"/>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8384" name="Text Box 20"/>
          <p:cNvSpPr txBox="1">
            <a:spLocks noChangeArrowheads="1"/>
          </p:cNvSpPr>
          <p:nvPr/>
        </p:nvSpPr>
        <p:spPr bwMode="auto">
          <a:xfrm>
            <a:off x="6030913" y="3159125"/>
            <a:ext cx="3651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s2</a:t>
            </a:r>
          </a:p>
        </p:txBody>
      </p:sp>
      <p:sp>
        <p:nvSpPr>
          <p:cNvPr id="58385" name="Line 21"/>
          <p:cNvSpPr>
            <a:spLocks noChangeShapeType="1"/>
          </p:cNvSpPr>
          <p:nvPr/>
        </p:nvSpPr>
        <p:spPr bwMode="auto">
          <a:xfrm>
            <a:off x="4935538" y="2628900"/>
            <a:ext cx="990600" cy="5715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86" name="Text Box 22"/>
          <p:cNvSpPr txBox="1">
            <a:spLocks noChangeArrowheads="1"/>
          </p:cNvSpPr>
          <p:nvPr/>
        </p:nvSpPr>
        <p:spPr bwMode="auto">
          <a:xfrm>
            <a:off x="6911975" y="3187700"/>
            <a:ext cx="592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0,1</a:t>
            </a:r>
          </a:p>
        </p:txBody>
      </p:sp>
      <p:sp>
        <p:nvSpPr>
          <p:cNvPr id="58387" name="Freeform 23"/>
          <p:cNvSpPr>
            <a:spLocks/>
          </p:cNvSpPr>
          <p:nvPr/>
        </p:nvSpPr>
        <p:spPr bwMode="auto">
          <a:xfrm rot="5836100">
            <a:off x="6640513" y="3154362"/>
            <a:ext cx="241300" cy="415925"/>
          </a:xfrm>
          <a:custGeom>
            <a:avLst/>
            <a:gdLst>
              <a:gd name="T0" fmla="*/ 2147483647 w 127"/>
              <a:gd name="T1" fmla="*/ 2147483647 h 238"/>
              <a:gd name="T2" fmla="*/ 2147483647 w 127"/>
              <a:gd name="T3" fmla="*/ 2147483647 h 238"/>
              <a:gd name="T4" fmla="*/ 2147483647 w 127"/>
              <a:gd name="T5" fmla="*/ 2147483647 h 238"/>
              <a:gd name="T6" fmla="*/ 2147483647 w 127"/>
              <a:gd name="T7" fmla="*/ 0 h 238"/>
              <a:gd name="T8" fmla="*/ 2147483647 w 127"/>
              <a:gd name="T9" fmla="*/ 2147483647 h 238"/>
              <a:gd name="T10" fmla="*/ 2147483647 w 127"/>
              <a:gd name="T11" fmla="*/ 2147483647 h 238"/>
              <a:gd name="T12" fmla="*/ 2147483647 w 127"/>
              <a:gd name="T13" fmla="*/ 2147483647 h 238"/>
              <a:gd name="T14" fmla="*/ 0 60000 65536"/>
              <a:gd name="T15" fmla="*/ 0 60000 65536"/>
              <a:gd name="T16" fmla="*/ 0 60000 65536"/>
              <a:gd name="T17" fmla="*/ 0 60000 65536"/>
              <a:gd name="T18" fmla="*/ 0 60000 65536"/>
              <a:gd name="T19" fmla="*/ 0 60000 65536"/>
              <a:gd name="T20" fmla="*/ 0 60000 65536"/>
              <a:gd name="T21" fmla="*/ 0 w 127"/>
              <a:gd name="T22" fmla="*/ 0 h 238"/>
              <a:gd name="T23" fmla="*/ 127 w 127"/>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238">
                <a:moveTo>
                  <a:pt x="64" y="238"/>
                </a:moveTo>
                <a:cubicBezTo>
                  <a:pt x="40" y="216"/>
                  <a:pt x="17" y="194"/>
                  <a:pt x="9" y="165"/>
                </a:cubicBezTo>
                <a:cubicBezTo>
                  <a:pt x="0" y="135"/>
                  <a:pt x="3" y="88"/>
                  <a:pt x="15" y="61"/>
                </a:cubicBezTo>
                <a:cubicBezTo>
                  <a:pt x="26" y="33"/>
                  <a:pt x="58" y="0"/>
                  <a:pt x="76" y="0"/>
                </a:cubicBezTo>
                <a:cubicBezTo>
                  <a:pt x="93" y="0"/>
                  <a:pt x="110" y="38"/>
                  <a:pt x="119" y="61"/>
                </a:cubicBezTo>
                <a:cubicBezTo>
                  <a:pt x="127" y="83"/>
                  <a:pt x="127" y="107"/>
                  <a:pt x="125" y="134"/>
                </a:cubicBezTo>
                <a:cubicBezTo>
                  <a:pt x="122" y="160"/>
                  <a:pt x="111" y="190"/>
                  <a:pt x="101" y="220"/>
                </a:cubicBezTo>
              </a:path>
            </a:pathLst>
          </a:custGeom>
          <a:noFill/>
          <a:ln w="190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88" name="Text Box 24"/>
          <p:cNvSpPr txBox="1">
            <a:spLocks noChangeArrowheads="1"/>
          </p:cNvSpPr>
          <p:nvPr/>
        </p:nvSpPr>
        <p:spPr bwMode="auto">
          <a:xfrm>
            <a:off x="5311775" y="24892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1</a:t>
            </a:r>
          </a:p>
        </p:txBody>
      </p:sp>
      <p:sp>
        <p:nvSpPr>
          <p:cNvPr id="58389" name="Freeform 27"/>
          <p:cNvSpPr>
            <a:spLocks/>
          </p:cNvSpPr>
          <p:nvPr/>
        </p:nvSpPr>
        <p:spPr bwMode="auto">
          <a:xfrm>
            <a:off x="2035175" y="2503488"/>
            <a:ext cx="174625" cy="339725"/>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90" name="Text Box 30"/>
          <p:cNvSpPr txBox="1">
            <a:spLocks noChangeArrowheads="1"/>
          </p:cNvSpPr>
          <p:nvPr/>
        </p:nvSpPr>
        <p:spPr bwMode="auto">
          <a:xfrm>
            <a:off x="3276600" y="44958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900FF"/>
                </a:solidFill>
                <a:latin typeface="Times" pitchFamily="-106" charset="0"/>
              </a:rPr>
              <a:t>Specifically?</a:t>
            </a:r>
          </a:p>
        </p:txBody>
      </p:sp>
      <p:sp>
        <p:nvSpPr>
          <p:cNvPr id="58391" name="Text Box 31"/>
          <p:cNvSpPr txBox="1">
            <a:spLocks noChangeArrowheads="1"/>
          </p:cNvSpPr>
          <p:nvPr/>
        </p:nvSpPr>
        <p:spPr bwMode="auto">
          <a:xfrm>
            <a:off x="3276600" y="5203825"/>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900FF"/>
                </a:solidFill>
                <a:latin typeface="Times" pitchFamily="-106" charset="0"/>
              </a:rPr>
              <a:t>Generally?</a:t>
            </a:r>
          </a:p>
        </p:txBody>
      </p:sp>
      <p:sp>
        <p:nvSpPr>
          <p:cNvPr id="58392" name="Text Box 32"/>
          <p:cNvSpPr txBox="1">
            <a:spLocks noChangeArrowheads="1"/>
          </p:cNvSpPr>
          <p:nvPr/>
        </p:nvSpPr>
        <p:spPr bwMode="auto">
          <a:xfrm>
            <a:off x="3276600" y="5913438"/>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900FF"/>
                </a:solidFill>
                <a:latin typeface="Times" pitchFamily="-106" charset="0"/>
              </a:rPr>
              <a:t>Fewer states?</a:t>
            </a:r>
          </a:p>
        </p:txBody>
      </p:sp>
      <p:sp>
        <p:nvSpPr>
          <p:cNvPr id="58393" name="AutoShape 33"/>
          <p:cNvSpPr>
            <a:spLocks/>
          </p:cNvSpPr>
          <p:nvPr/>
        </p:nvSpPr>
        <p:spPr bwMode="auto">
          <a:xfrm>
            <a:off x="2941638" y="4529138"/>
            <a:ext cx="249237" cy="1812925"/>
          </a:xfrm>
          <a:prstGeom prst="leftBrace">
            <a:avLst>
              <a:gd name="adj1" fmla="val 60616"/>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8394" name="Text Box 34"/>
          <p:cNvSpPr txBox="1">
            <a:spLocks noChangeArrowheads="1"/>
          </p:cNvSpPr>
          <p:nvPr/>
        </p:nvSpPr>
        <p:spPr bwMode="auto">
          <a:xfrm>
            <a:off x="3554413" y="6311900"/>
            <a:ext cx="28305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200">
                <a:solidFill>
                  <a:srgbClr val="0900FF"/>
                </a:solidFill>
                <a:latin typeface="Comic Sans MS" pitchFamily="66" charset="0"/>
              </a:rPr>
              <a:t>What does each state MEAN ? </a:t>
            </a:r>
          </a:p>
        </p:txBody>
      </p:sp>
      <p:sp>
        <p:nvSpPr>
          <p:cNvPr id="58395" name="Line 35"/>
          <p:cNvSpPr>
            <a:spLocks noChangeShapeType="1"/>
          </p:cNvSpPr>
          <p:nvPr/>
        </p:nvSpPr>
        <p:spPr bwMode="auto">
          <a:xfrm flipH="1">
            <a:off x="3048000" y="2538413"/>
            <a:ext cx="1092200" cy="2794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96" name="Text Box 36"/>
          <p:cNvSpPr txBox="1">
            <a:spLocks noChangeArrowheads="1"/>
          </p:cNvSpPr>
          <p:nvPr/>
        </p:nvSpPr>
        <p:spPr bwMode="auto">
          <a:xfrm>
            <a:off x="3484563" y="2619375"/>
            <a:ext cx="369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latin typeface="Comic Sans MS" pitchFamily="66" charset="0"/>
              </a:rPr>
              <a:t>0</a:t>
            </a:r>
          </a:p>
        </p:txBody>
      </p:sp>
      <mc:AlternateContent xmlns:mc="http://schemas.openxmlformats.org/markup-compatibility/2006" xmlns:p14="http://schemas.microsoft.com/office/powerpoint/2010/main">
        <mc:Choice Requires="p14">
          <p:contentPart p14:bwMode="auto" r:id="rId2">
            <p14:nvContentPartPr>
              <p14:cNvPr id="13314" name="Ink 31"/>
              <p14:cNvContentPartPr>
                <a14:cpLocks xmlns:a14="http://schemas.microsoft.com/office/drawing/2010/main" noRot="1" noChangeAspect="1" noEditPoints="1" noChangeArrowheads="1" noChangeShapeType="1"/>
              </p14:cNvContentPartPr>
              <p14:nvPr/>
            </p14:nvContentPartPr>
            <p14:xfrm>
              <a:off x="5141913" y="4379913"/>
              <a:ext cx="893762" cy="536575"/>
            </p14:xfrm>
          </p:contentPart>
        </mc:Choice>
        <mc:Fallback xmlns="">
          <p:pic>
            <p:nvPicPr>
              <p:cNvPr id="13314" name="Ink 31"/>
              <p:cNvPicPr>
                <a:picLocks noRot="1" noChangeAspect="1" noEditPoints="1" noChangeArrowheads="1" noChangeShapeType="1"/>
              </p:cNvPicPr>
              <p:nvPr/>
            </p:nvPicPr>
            <p:blipFill>
              <a:blip r:embed="rId3"/>
              <a:stretch>
                <a:fillRect/>
              </a:stretch>
            </p:blipFill>
            <p:spPr>
              <a:xfrm>
                <a:off x="5127875" y="4364788"/>
                <a:ext cx="923638" cy="56142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3315" name="Ink 32"/>
              <p14:cNvContentPartPr>
                <a14:cpLocks xmlns:a14="http://schemas.microsoft.com/office/drawing/2010/main" noRot="1" noChangeAspect="1" noEditPoints="1" noChangeArrowheads="1" noChangeShapeType="1"/>
              </p14:cNvContentPartPr>
              <p14:nvPr/>
            </p14:nvContentPartPr>
            <p14:xfrm>
              <a:off x="6315075" y="4481513"/>
              <a:ext cx="350838" cy="136525"/>
            </p14:xfrm>
          </p:contentPart>
        </mc:Choice>
        <mc:Fallback xmlns="">
          <p:pic>
            <p:nvPicPr>
              <p:cNvPr id="13315" name="Ink 32"/>
              <p:cNvPicPr>
                <a:picLocks noRot="1" noChangeAspect="1" noEditPoints="1" noChangeArrowheads="1" noChangeShapeType="1"/>
              </p:cNvPicPr>
              <p:nvPr/>
            </p:nvPicPr>
            <p:blipFill>
              <a:blip r:embed="rId5"/>
              <a:stretch>
                <a:fillRect/>
              </a:stretch>
            </p:blipFill>
            <p:spPr>
              <a:xfrm>
                <a:off x="6302147" y="4465870"/>
                <a:ext cx="377052" cy="16745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316" name="Ink 33"/>
              <p14:cNvContentPartPr>
                <a14:cpLocks xmlns:a14="http://schemas.microsoft.com/office/drawing/2010/main" noRot="1" noChangeAspect="1" noEditPoints="1" noChangeArrowheads="1" noChangeShapeType="1"/>
              </p14:cNvContentPartPr>
              <p14:nvPr/>
            </p14:nvContentPartPr>
            <p14:xfrm>
              <a:off x="5133975" y="4970463"/>
              <a:ext cx="334963" cy="166687"/>
            </p14:xfrm>
          </p:contentPart>
        </mc:Choice>
        <mc:Fallback xmlns="">
          <p:pic>
            <p:nvPicPr>
              <p:cNvPr id="13316" name="Ink 33"/>
              <p:cNvPicPr>
                <a:picLocks noRot="1" noChangeAspect="1" noEditPoints="1" noChangeArrowheads="1" noChangeShapeType="1"/>
              </p:cNvPicPr>
              <p:nvPr/>
            </p:nvPicPr>
            <p:blipFill>
              <a:blip r:embed="rId7"/>
              <a:stretch>
                <a:fillRect/>
              </a:stretch>
            </p:blipFill>
            <p:spPr>
              <a:xfrm>
                <a:off x="5121369" y="4956422"/>
                <a:ext cx="351531" cy="194408"/>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317" name="Ink 34"/>
              <p14:cNvContentPartPr>
                <a14:cpLocks xmlns:a14="http://schemas.microsoft.com/office/drawing/2010/main" noRot="1" noChangeAspect="1" noEditPoints="1" noChangeArrowheads="1" noChangeShapeType="1"/>
              </p14:cNvContentPartPr>
              <p14:nvPr/>
            </p14:nvContentPartPr>
            <p14:xfrm>
              <a:off x="5684838" y="4979988"/>
              <a:ext cx="315912" cy="122237"/>
            </p14:xfrm>
          </p:contentPart>
        </mc:Choice>
        <mc:Fallback xmlns="">
          <p:pic>
            <p:nvPicPr>
              <p:cNvPr id="13317" name="Ink 34"/>
              <p:cNvPicPr>
                <a:picLocks noRot="1" noChangeAspect="1" noEditPoints="1" noChangeArrowheads="1" noChangeShapeType="1"/>
              </p:cNvPicPr>
              <p:nvPr/>
            </p:nvPicPr>
            <p:blipFill>
              <a:blip r:embed="rId9"/>
              <a:stretch>
                <a:fillRect/>
              </a:stretch>
            </p:blipFill>
            <p:spPr>
              <a:xfrm>
                <a:off x="5671525" y="4967405"/>
                <a:ext cx="343257" cy="14812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318" name="Ink 35"/>
              <p14:cNvContentPartPr>
                <a14:cpLocks xmlns:a14="http://schemas.microsoft.com/office/drawing/2010/main" noRot="1" noChangeAspect="1" noEditPoints="1" noChangeArrowheads="1" noChangeShapeType="1"/>
              </p14:cNvContentPartPr>
              <p14:nvPr/>
            </p14:nvContentPartPr>
            <p14:xfrm>
              <a:off x="6332538" y="4711700"/>
              <a:ext cx="311150" cy="334963"/>
            </p14:xfrm>
          </p:contentPart>
        </mc:Choice>
        <mc:Fallback xmlns="">
          <p:pic>
            <p:nvPicPr>
              <p:cNvPr id="13318" name="Ink 35"/>
              <p:cNvPicPr>
                <a:picLocks noRot="1" noChangeAspect="1" noEditPoints="1" noChangeArrowheads="1" noChangeShapeType="1"/>
              </p:cNvPicPr>
              <p:nvPr/>
            </p:nvPicPr>
            <p:blipFill>
              <a:blip r:embed="rId11"/>
              <a:stretch>
                <a:fillRect/>
              </a:stretch>
            </p:blipFill>
            <p:spPr>
              <a:xfrm>
                <a:off x="6319934" y="4698734"/>
                <a:ext cx="334918" cy="36125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9" name="Ink 36"/>
              <p14:cNvContentPartPr>
                <a14:cpLocks xmlns:a14="http://schemas.microsoft.com/office/drawing/2010/main" noRot="1" noChangeAspect="1" noEditPoints="1" noChangeArrowheads="1" noChangeShapeType="1"/>
              </p14:cNvContentPartPr>
              <p14:nvPr/>
            </p14:nvContentPartPr>
            <p14:xfrm>
              <a:off x="5459413" y="5321300"/>
              <a:ext cx="1490662" cy="482600"/>
            </p14:xfrm>
          </p:contentPart>
        </mc:Choice>
        <mc:Fallback xmlns="">
          <p:pic>
            <p:nvPicPr>
              <p:cNvPr id="13319" name="Ink 36"/>
              <p:cNvPicPr>
                <a:picLocks noRot="1" noChangeAspect="1" noEditPoints="1" noChangeArrowheads="1" noChangeShapeType="1"/>
              </p:cNvPicPr>
              <p:nvPr/>
            </p:nvPicPr>
            <p:blipFill>
              <a:blip r:embed="rId13"/>
              <a:stretch>
                <a:fillRect/>
              </a:stretch>
            </p:blipFill>
            <p:spPr>
              <a:xfrm>
                <a:off x="5444654" y="5310863"/>
                <a:ext cx="1520540" cy="50743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20" name="Ink 37"/>
              <p14:cNvContentPartPr>
                <a14:cpLocks xmlns:a14="http://schemas.microsoft.com/office/drawing/2010/main" noRot="1" noChangeAspect="1" noEditPoints="1" noChangeArrowheads="1" noChangeShapeType="1"/>
              </p14:cNvContentPartPr>
              <p14:nvPr/>
            </p14:nvContentPartPr>
            <p14:xfrm>
              <a:off x="3295650" y="5421313"/>
              <a:ext cx="655638" cy="315912"/>
            </p14:xfrm>
          </p:contentPart>
        </mc:Choice>
        <mc:Fallback xmlns="">
          <p:pic>
            <p:nvPicPr>
              <p:cNvPr id="13320" name="Ink 37"/>
              <p:cNvPicPr>
                <a:picLocks noRot="1" noChangeAspect="1" noEditPoints="1" noChangeArrowheads="1" noChangeShapeType="1"/>
              </p:cNvPicPr>
              <p:nvPr/>
            </p:nvPicPr>
            <p:blipFill>
              <a:blip r:embed="rId15"/>
              <a:stretch>
                <a:fillRect/>
              </a:stretch>
            </p:blipFill>
            <p:spPr>
              <a:xfrm>
                <a:off x="3282343" y="5405911"/>
                <a:ext cx="680454" cy="34492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1" name="Ink 38"/>
              <p14:cNvContentPartPr>
                <a14:cpLocks xmlns:a14="http://schemas.microsoft.com/office/drawing/2010/main" noRot="1" noChangeAspect="1" noEditPoints="1" noChangeArrowheads="1" noChangeShapeType="1"/>
              </p14:cNvContentPartPr>
              <p14:nvPr/>
            </p14:nvContentPartPr>
            <p14:xfrm>
              <a:off x="6143625" y="3692525"/>
              <a:ext cx="142875" cy="26988"/>
            </p14:xfrm>
          </p:contentPart>
        </mc:Choice>
        <mc:Fallback xmlns="">
          <p:pic>
            <p:nvPicPr>
              <p:cNvPr id="13321" name="Ink 38"/>
              <p:cNvPicPr>
                <a:picLocks noRot="1" noChangeAspect="1" noEditPoints="1" noChangeArrowheads="1" noChangeShapeType="1"/>
              </p:cNvPicPr>
              <p:nvPr/>
            </p:nvPicPr>
            <p:blipFill>
              <a:blip r:embed="rId17"/>
              <a:stretch>
                <a:fillRect/>
              </a:stretch>
            </p:blipFill>
            <p:spPr>
              <a:xfrm>
                <a:off x="6138946" y="3688927"/>
                <a:ext cx="151152" cy="3742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2" name="Ink 39"/>
              <p14:cNvContentPartPr>
                <a14:cpLocks xmlns:a14="http://schemas.microsoft.com/office/drawing/2010/main" noRot="1" noChangeAspect="1" noEditPoints="1" noChangeArrowheads="1" noChangeShapeType="1"/>
              </p14:cNvContentPartPr>
              <p14:nvPr/>
            </p14:nvContentPartPr>
            <p14:xfrm>
              <a:off x="6542088" y="2565400"/>
              <a:ext cx="1260475" cy="381000"/>
            </p14:xfrm>
          </p:contentPart>
        </mc:Choice>
        <mc:Fallback xmlns="">
          <p:pic>
            <p:nvPicPr>
              <p:cNvPr id="13322" name="Ink 39"/>
              <p:cNvPicPr>
                <a:picLocks noRot="1" noChangeAspect="1" noEditPoints="1" noChangeArrowheads="1" noChangeShapeType="1"/>
              </p:cNvPicPr>
              <p:nvPr/>
            </p:nvPicPr>
            <p:blipFill>
              <a:blip r:embed="rId19"/>
              <a:stretch>
                <a:fillRect/>
              </a:stretch>
            </p:blipFill>
            <p:spPr>
              <a:xfrm>
                <a:off x="6527331" y="2553156"/>
                <a:ext cx="1289629" cy="40800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3" name="Ink 40"/>
              <p14:cNvContentPartPr>
                <a14:cpLocks xmlns:a14="http://schemas.microsoft.com/office/drawing/2010/main" noRot="1" noChangeAspect="1" noEditPoints="1" noChangeArrowheads="1" noChangeShapeType="1"/>
              </p14:cNvContentPartPr>
              <p14:nvPr/>
            </p14:nvContentPartPr>
            <p14:xfrm>
              <a:off x="6621463" y="3235325"/>
              <a:ext cx="744537" cy="307975"/>
            </p14:xfrm>
          </p:contentPart>
        </mc:Choice>
        <mc:Fallback xmlns="">
          <p:pic>
            <p:nvPicPr>
              <p:cNvPr id="13323" name="Ink 40"/>
              <p:cNvPicPr>
                <a:picLocks noRot="1" noChangeAspect="1" noEditPoints="1" noChangeArrowheads="1" noChangeShapeType="1"/>
              </p:cNvPicPr>
              <p:nvPr/>
            </p:nvPicPr>
            <p:blipFill>
              <a:blip r:embed="rId21"/>
              <a:stretch>
                <a:fillRect/>
              </a:stretch>
            </p:blipFill>
            <p:spPr>
              <a:xfrm>
                <a:off x="6608917" y="3220815"/>
                <a:ext cx="772497" cy="33808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4" name="Ink 41"/>
              <p14:cNvContentPartPr>
                <a14:cpLocks xmlns:a14="http://schemas.microsoft.com/office/drawing/2010/main" noRot="1" noChangeAspect="1" noEditPoints="1" noChangeArrowheads="1" noChangeShapeType="1"/>
              </p14:cNvContentPartPr>
              <p14:nvPr/>
            </p14:nvContentPartPr>
            <p14:xfrm>
              <a:off x="2087563" y="3209925"/>
              <a:ext cx="258762" cy="177800"/>
            </p14:xfrm>
          </p:contentPart>
        </mc:Choice>
        <mc:Fallback xmlns="">
          <p:pic>
            <p:nvPicPr>
              <p:cNvPr id="13324" name="Ink 41"/>
              <p:cNvPicPr>
                <a:picLocks noRot="1" noChangeAspect="1" noEditPoints="1" noChangeArrowheads="1" noChangeShapeType="1"/>
              </p:cNvPicPr>
              <p:nvPr/>
            </p:nvPicPr>
            <p:blipFill>
              <a:blip r:embed="rId23"/>
              <a:stretch>
                <a:fillRect/>
              </a:stretch>
            </p:blipFill>
            <p:spPr>
              <a:xfrm>
                <a:off x="2072088" y="3194808"/>
                <a:ext cx="288993" cy="207313"/>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5" name="Ink 42"/>
              <p14:cNvContentPartPr>
                <a14:cpLocks xmlns:a14="http://schemas.microsoft.com/office/drawing/2010/main" noRot="1" noChangeAspect="1" noEditPoints="1" noChangeArrowheads="1" noChangeShapeType="1"/>
              </p14:cNvContentPartPr>
              <p14:nvPr/>
            </p14:nvContentPartPr>
            <p14:xfrm>
              <a:off x="2481263" y="3144838"/>
              <a:ext cx="238125" cy="274637"/>
            </p14:xfrm>
          </p:contentPart>
        </mc:Choice>
        <mc:Fallback xmlns="">
          <p:pic>
            <p:nvPicPr>
              <p:cNvPr id="13325" name="Ink 42"/>
              <p:cNvPicPr>
                <a:picLocks noRot="1" noChangeAspect="1" noEditPoints="1" noChangeArrowheads="1" noChangeShapeType="1"/>
              </p:cNvPicPr>
              <p:nvPr/>
            </p:nvPicPr>
            <p:blipFill>
              <a:blip r:embed="rId25"/>
              <a:stretch>
                <a:fillRect/>
              </a:stretch>
            </p:blipFill>
            <p:spPr>
              <a:xfrm>
                <a:off x="2471536" y="3132960"/>
                <a:ext cx="261181" cy="299833"/>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6" name="Ink 43"/>
              <p14:cNvContentPartPr>
                <a14:cpLocks xmlns:a14="http://schemas.microsoft.com/office/drawing/2010/main" noRot="1" noChangeAspect="1" noEditPoints="1" noChangeArrowheads="1" noChangeShapeType="1"/>
              </p14:cNvContentPartPr>
              <p14:nvPr/>
            </p14:nvContentPartPr>
            <p14:xfrm>
              <a:off x="2241550" y="3484563"/>
              <a:ext cx="665163" cy="190500"/>
            </p14:xfrm>
          </p:contentPart>
        </mc:Choice>
        <mc:Fallback xmlns="">
          <p:pic>
            <p:nvPicPr>
              <p:cNvPr id="13326" name="Ink 43"/>
              <p:cNvPicPr>
                <a:picLocks noRot="1" noChangeAspect="1" noEditPoints="1" noChangeArrowheads="1" noChangeShapeType="1"/>
              </p:cNvPicPr>
              <p:nvPr/>
            </p:nvPicPr>
            <p:blipFill>
              <a:blip r:embed="rId27"/>
              <a:stretch>
                <a:fillRect/>
              </a:stretch>
            </p:blipFill>
            <p:spPr>
              <a:xfrm>
                <a:off x="2231472" y="3471959"/>
                <a:ext cx="691078" cy="213187"/>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7" name="Ink 44"/>
              <p14:cNvContentPartPr>
                <a14:cpLocks xmlns:a14="http://schemas.microsoft.com/office/drawing/2010/main" noRot="1" noChangeAspect="1" noEditPoints="1" noChangeArrowheads="1" noChangeShapeType="1"/>
              </p14:cNvContentPartPr>
              <p14:nvPr/>
            </p14:nvContentPartPr>
            <p14:xfrm>
              <a:off x="4533900" y="1658938"/>
              <a:ext cx="134938" cy="215900"/>
            </p14:xfrm>
          </p:contentPart>
        </mc:Choice>
        <mc:Fallback xmlns="">
          <p:pic>
            <p:nvPicPr>
              <p:cNvPr id="13327" name="Ink 44"/>
              <p:cNvPicPr>
                <a:picLocks noRot="1" noChangeAspect="1" noEditPoints="1" noChangeArrowheads="1" noChangeShapeType="1"/>
              </p:cNvPicPr>
              <p:nvPr/>
            </p:nvPicPr>
            <p:blipFill>
              <a:blip r:embed="rId29"/>
              <a:stretch>
                <a:fillRect/>
              </a:stretch>
            </p:blipFill>
            <p:spPr>
              <a:xfrm>
                <a:off x="4524904" y="1644881"/>
                <a:ext cx="147892" cy="23680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8" name="Ink 45"/>
              <p14:cNvContentPartPr>
                <a14:cpLocks xmlns:a14="http://schemas.microsoft.com/office/drawing/2010/main" noRot="1" noChangeAspect="1" noEditPoints="1" noChangeArrowheads="1" noChangeShapeType="1"/>
              </p14:cNvContentPartPr>
              <p14:nvPr/>
            </p14:nvContentPartPr>
            <p14:xfrm>
              <a:off x="4776788" y="1646238"/>
              <a:ext cx="749300" cy="225425"/>
            </p14:xfrm>
          </p:contentPart>
        </mc:Choice>
        <mc:Fallback xmlns="">
          <p:pic>
            <p:nvPicPr>
              <p:cNvPr id="13328" name="Ink 45"/>
              <p:cNvPicPr>
                <a:picLocks noRot="1" noChangeAspect="1" noEditPoints="1" noChangeArrowheads="1" noChangeShapeType="1"/>
              </p:cNvPicPr>
              <p:nvPr/>
            </p:nvPicPr>
            <p:blipFill>
              <a:blip r:embed="rId31"/>
              <a:stretch>
                <a:fillRect/>
              </a:stretch>
            </p:blipFill>
            <p:spPr>
              <a:xfrm>
                <a:off x="4769587" y="1639396"/>
                <a:ext cx="764783" cy="24559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9" name="Ink 46"/>
              <p14:cNvContentPartPr>
                <a14:cpLocks xmlns:a14="http://schemas.microsoft.com/office/drawing/2010/main" noRot="1" noChangeAspect="1" noEditPoints="1" noChangeArrowheads="1" noChangeShapeType="1"/>
              </p14:cNvContentPartPr>
              <p14:nvPr/>
            </p14:nvContentPartPr>
            <p14:xfrm>
              <a:off x="1995488" y="2513013"/>
              <a:ext cx="136525" cy="266700"/>
            </p14:xfrm>
          </p:contentPart>
        </mc:Choice>
        <mc:Fallback xmlns="">
          <p:pic>
            <p:nvPicPr>
              <p:cNvPr id="13329" name="Ink 46"/>
              <p:cNvPicPr>
                <a:picLocks noRot="1" noChangeAspect="1" noEditPoints="1" noChangeArrowheads="1" noChangeShapeType="1"/>
              </p:cNvPicPr>
              <p:nvPr/>
            </p:nvPicPr>
            <p:blipFill>
              <a:blip r:embed="rId33"/>
              <a:stretch>
                <a:fillRect/>
              </a:stretch>
            </p:blipFill>
            <p:spPr>
              <a:xfrm>
                <a:off x="1982520" y="2498976"/>
                <a:ext cx="164622" cy="295853"/>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No occurrences of </a:t>
            </a:r>
            <a:r>
              <a:rPr lang="en-US" altLang="en-US" sz="4400" b="1">
                <a:latin typeface="Courier New" pitchFamily="49" charset="0"/>
              </a:rPr>
              <a:t>110</a:t>
            </a:r>
            <a:endParaRPr lang="en-US" altLang="en-US" sz="4400">
              <a:latin typeface="Times" pitchFamily="-106" charset="0"/>
            </a:endParaRPr>
          </a:p>
        </p:txBody>
      </p:sp>
      <p:sp>
        <p:nvSpPr>
          <p:cNvPr id="59395" name="Text Box 3"/>
          <p:cNvSpPr txBox="1">
            <a:spLocks noChangeArrowheads="1"/>
          </p:cNvSpPr>
          <p:nvPr/>
        </p:nvSpPr>
        <p:spPr bwMode="auto">
          <a:xfrm>
            <a:off x="2703513" y="6469063"/>
            <a:ext cx="370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latin typeface="Arial" pitchFamily="34" charset="0"/>
              </a:rPr>
              <a:t>The </a:t>
            </a:r>
            <a:r>
              <a:rPr lang="en-US" altLang="en-US" sz="1400" b="1" i="1">
                <a:solidFill>
                  <a:srgbClr val="0900FF"/>
                </a:solidFill>
                <a:latin typeface="Arial" pitchFamily="34" charset="0"/>
              </a:rPr>
              <a:t>minimum </a:t>
            </a:r>
            <a:r>
              <a:rPr lang="en-US" altLang="en-US" sz="1400" b="1" i="1">
                <a:latin typeface="Arial" pitchFamily="34" charset="0"/>
              </a:rPr>
              <a:t>possible</a:t>
            </a:r>
            <a:r>
              <a:rPr lang="en-US" altLang="en-US" sz="1400" b="1">
                <a:latin typeface="Arial" pitchFamily="34" charset="0"/>
              </a:rPr>
              <a:t> number of states?</a:t>
            </a:r>
          </a:p>
        </p:txBody>
      </p:sp>
      <p:sp>
        <p:nvSpPr>
          <p:cNvPr id="59396" name="Rectangle 4"/>
          <p:cNvSpPr>
            <a:spLocks noChangeArrowheads="1"/>
          </p:cNvSpPr>
          <p:nvPr/>
        </p:nvSpPr>
        <p:spPr bwMode="auto">
          <a:xfrm>
            <a:off x="457200" y="1447800"/>
            <a:ext cx="4035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that do </a:t>
            </a:r>
            <a:r>
              <a:rPr lang="en-US" altLang="en-US" sz="1800" b="1" i="1">
                <a:latin typeface="Times" pitchFamily="-106" charset="0"/>
              </a:rPr>
              <a:t>NOT </a:t>
            </a:r>
            <a:r>
              <a:rPr lang="en-US" altLang="en-US" sz="1800">
                <a:latin typeface="Times" pitchFamily="-106" charset="0"/>
              </a:rPr>
              <a:t>anywhere contain the pattern </a:t>
            </a:r>
            <a:r>
              <a:rPr lang="en-US" altLang="en-US" sz="1800" b="1">
                <a:latin typeface="Courier New" pitchFamily="49" charset="0"/>
              </a:rPr>
              <a:t>110 </a:t>
            </a:r>
          </a:p>
        </p:txBody>
      </p:sp>
      <p:grpSp>
        <p:nvGrpSpPr>
          <p:cNvPr id="59397" name="Group 8"/>
          <p:cNvGrpSpPr>
            <a:grpSpLocks/>
          </p:cNvGrpSpPr>
          <p:nvPr/>
        </p:nvGrpSpPr>
        <p:grpSpPr bwMode="auto">
          <a:xfrm>
            <a:off x="436563" y="1116013"/>
            <a:ext cx="8218487" cy="180975"/>
            <a:chOff x="295" y="1311"/>
            <a:chExt cx="5177" cy="114"/>
          </a:xfrm>
        </p:grpSpPr>
        <p:sp>
          <p:nvSpPr>
            <p:cNvPr id="59423" name="Rectangle 9"/>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9424" name="Rectangle 10"/>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59398" name="Oval 12"/>
          <p:cNvSpPr>
            <a:spLocks noChangeArrowheads="1"/>
          </p:cNvSpPr>
          <p:nvPr/>
        </p:nvSpPr>
        <p:spPr bwMode="auto">
          <a:xfrm>
            <a:off x="1065213" y="3079750"/>
            <a:ext cx="823912" cy="7937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9399" name="AutoShape 13"/>
          <p:cNvSpPr>
            <a:spLocks noChangeArrowheads="1"/>
          </p:cNvSpPr>
          <p:nvPr/>
        </p:nvSpPr>
        <p:spPr bwMode="auto">
          <a:xfrm rot="5430567">
            <a:off x="595313" y="3259138"/>
            <a:ext cx="447675" cy="377825"/>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9400" name="Oval 14"/>
          <p:cNvSpPr>
            <a:spLocks noChangeArrowheads="1"/>
          </p:cNvSpPr>
          <p:nvPr/>
        </p:nvSpPr>
        <p:spPr bwMode="auto">
          <a:xfrm>
            <a:off x="3259138" y="3003550"/>
            <a:ext cx="839787"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9401" name="Rectangle 15"/>
          <p:cNvSpPr>
            <a:spLocks noChangeArrowheads="1"/>
          </p:cNvSpPr>
          <p:nvPr/>
        </p:nvSpPr>
        <p:spPr bwMode="auto">
          <a:xfrm>
            <a:off x="1049338" y="33734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59402" name="Line 18"/>
          <p:cNvSpPr>
            <a:spLocks noChangeShapeType="1"/>
          </p:cNvSpPr>
          <p:nvPr/>
        </p:nvSpPr>
        <p:spPr bwMode="auto">
          <a:xfrm>
            <a:off x="1997075" y="3429000"/>
            <a:ext cx="11985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3" name="Text Box 19"/>
          <p:cNvSpPr txBox="1">
            <a:spLocks noChangeArrowheads="1"/>
          </p:cNvSpPr>
          <p:nvPr/>
        </p:nvSpPr>
        <p:spPr bwMode="auto">
          <a:xfrm>
            <a:off x="2463800" y="306863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1</a:t>
            </a:r>
          </a:p>
        </p:txBody>
      </p:sp>
      <p:sp>
        <p:nvSpPr>
          <p:cNvPr id="59404" name="Oval 20"/>
          <p:cNvSpPr>
            <a:spLocks noChangeArrowheads="1"/>
          </p:cNvSpPr>
          <p:nvPr/>
        </p:nvSpPr>
        <p:spPr bwMode="auto">
          <a:xfrm>
            <a:off x="1019175" y="3027363"/>
            <a:ext cx="915988" cy="9017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59405" name="AutoShape 21"/>
          <p:cNvCxnSpPr>
            <a:cxnSpLocks noChangeShapeType="1"/>
          </p:cNvCxnSpPr>
          <p:nvPr/>
        </p:nvCxnSpPr>
        <p:spPr bwMode="auto">
          <a:xfrm rot="5400000" flipV="1">
            <a:off x="1662907" y="3045618"/>
            <a:ext cx="228600" cy="233363"/>
          </a:xfrm>
          <a:prstGeom prst="curvedConnector4">
            <a:avLst>
              <a:gd name="adj1" fmla="val -100000"/>
              <a:gd name="adj2" fmla="val 19795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59406" name="Text Box 22"/>
          <p:cNvSpPr txBox="1">
            <a:spLocks noChangeArrowheads="1"/>
          </p:cNvSpPr>
          <p:nvPr/>
        </p:nvSpPr>
        <p:spPr bwMode="auto">
          <a:xfrm>
            <a:off x="1997075" y="2514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0</a:t>
            </a:r>
          </a:p>
        </p:txBody>
      </p:sp>
      <p:sp>
        <p:nvSpPr>
          <p:cNvPr id="59407" name="Oval 25"/>
          <p:cNvSpPr>
            <a:spLocks noChangeArrowheads="1"/>
          </p:cNvSpPr>
          <p:nvPr/>
        </p:nvSpPr>
        <p:spPr bwMode="auto">
          <a:xfrm>
            <a:off x="3214688" y="2960688"/>
            <a:ext cx="927100" cy="9128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9408" name="Line 26"/>
          <p:cNvSpPr>
            <a:spLocks noChangeShapeType="1"/>
          </p:cNvSpPr>
          <p:nvPr/>
        </p:nvSpPr>
        <p:spPr bwMode="auto">
          <a:xfrm>
            <a:off x="4211638" y="3386138"/>
            <a:ext cx="1198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09" name="Oval 27"/>
          <p:cNvSpPr>
            <a:spLocks noChangeArrowheads="1"/>
          </p:cNvSpPr>
          <p:nvPr/>
        </p:nvSpPr>
        <p:spPr bwMode="auto">
          <a:xfrm>
            <a:off x="5518150" y="2971800"/>
            <a:ext cx="839788"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9410" name="Oval 28"/>
          <p:cNvSpPr>
            <a:spLocks noChangeArrowheads="1"/>
          </p:cNvSpPr>
          <p:nvPr/>
        </p:nvSpPr>
        <p:spPr bwMode="auto">
          <a:xfrm>
            <a:off x="5473700" y="2928938"/>
            <a:ext cx="927100" cy="91281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9411" name="Text Box 33"/>
          <p:cNvSpPr txBox="1">
            <a:spLocks noChangeArrowheads="1"/>
          </p:cNvSpPr>
          <p:nvPr/>
        </p:nvSpPr>
        <p:spPr bwMode="auto">
          <a:xfrm>
            <a:off x="4583113" y="3024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1</a:t>
            </a:r>
          </a:p>
        </p:txBody>
      </p:sp>
      <p:sp>
        <p:nvSpPr>
          <p:cNvPr id="59412" name="Line 26"/>
          <p:cNvSpPr>
            <a:spLocks noChangeShapeType="1"/>
          </p:cNvSpPr>
          <p:nvPr/>
        </p:nvSpPr>
        <p:spPr bwMode="auto">
          <a:xfrm>
            <a:off x="6573838" y="3386138"/>
            <a:ext cx="11985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9413" name="Oval 27"/>
          <p:cNvSpPr>
            <a:spLocks noChangeArrowheads="1"/>
          </p:cNvSpPr>
          <p:nvPr/>
        </p:nvSpPr>
        <p:spPr bwMode="auto">
          <a:xfrm>
            <a:off x="7880350" y="2971800"/>
            <a:ext cx="839788" cy="82708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59414" name="Text Box 33"/>
          <p:cNvSpPr txBox="1">
            <a:spLocks noChangeArrowheads="1"/>
          </p:cNvSpPr>
          <p:nvPr/>
        </p:nvSpPr>
        <p:spPr bwMode="auto">
          <a:xfrm>
            <a:off x="6945313" y="3024188"/>
            <a:ext cx="45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omic Sans MS" pitchFamily="66" charset="0"/>
              </a:rPr>
              <a:t>0</a:t>
            </a:r>
          </a:p>
        </p:txBody>
      </p:sp>
      <p:sp>
        <p:nvSpPr>
          <p:cNvPr id="59415" name="Rectangle 27"/>
          <p:cNvSpPr>
            <a:spLocks noChangeArrowheads="1"/>
          </p:cNvSpPr>
          <p:nvPr/>
        </p:nvSpPr>
        <p:spPr bwMode="auto">
          <a:xfrm>
            <a:off x="1084263" y="2536825"/>
            <a:ext cx="7016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start</a:t>
            </a:r>
            <a:endParaRPr lang="en-US" altLang="en-US" sz="2100">
              <a:latin typeface="Calibri" pitchFamily="34" charset="0"/>
            </a:endParaRPr>
          </a:p>
        </p:txBody>
      </p:sp>
      <p:sp>
        <p:nvSpPr>
          <p:cNvPr id="59416" name="Rectangle 28"/>
          <p:cNvSpPr>
            <a:spLocks noChangeArrowheads="1"/>
          </p:cNvSpPr>
          <p:nvPr/>
        </p:nvSpPr>
        <p:spPr bwMode="auto">
          <a:xfrm>
            <a:off x="3217863" y="2536825"/>
            <a:ext cx="11223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end w/1</a:t>
            </a:r>
            <a:endParaRPr lang="en-US" altLang="en-US" sz="2100">
              <a:latin typeface="Calibri" pitchFamily="34" charset="0"/>
            </a:endParaRPr>
          </a:p>
        </p:txBody>
      </p:sp>
      <p:sp>
        <p:nvSpPr>
          <p:cNvPr id="59417" name="Rectangle 29"/>
          <p:cNvSpPr>
            <a:spLocks noChangeArrowheads="1"/>
          </p:cNvSpPr>
          <p:nvPr/>
        </p:nvSpPr>
        <p:spPr bwMode="auto">
          <a:xfrm>
            <a:off x="5334000" y="2541588"/>
            <a:ext cx="1258888"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end w/11</a:t>
            </a:r>
            <a:endParaRPr lang="en-US" altLang="en-US" sz="2100">
              <a:latin typeface="Calibri" pitchFamily="34" charset="0"/>
            </a:endParaRPr>
          </a:p>
        </p:txBody>
      </p:sp>
      <p:sp>
        <p:nvSpPr>
          <p:cNvPr id="59418" name="Rectangle 30"/>
          <p:cNvSpPr>
            <a:spLocks noChangeArrowheads="1"/>
          </p:cNvSpPr>
          <p:nvPr/>
        </p:nvSpPr>
        <p:spPr bwMode="auto">
          <a:xfrm>
            <a:off x="7993063" y="2571750"/>
            <a:ext cx="6175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2100" b="1">
                <a:latin typeface="Calibri" pitchFamily="34" charset="0"/>
              </a:rPr>
              <a:t>fail!</a:t>
            </a:r>
            <a:endParaRPr lang="en-US" altLang="en-US" sz="2100">
              <a:latin typeface="Calibri" pitchFamily="34" charset="0"/>
            </a:endParaRPr>
          </a:p>
        </p:txBody>
      </p:sp>
      <mc:AlternateContent xmlns:mc="http://schemas.openxmlformats.org/markup-compatibility/2006" xmlns:p14="http://schemas.microsoft.com/office/powerpoint/2010/main">
        <mc:Choice Requires="p14">
          <p:contentPart p14:bwMode="auto" r:id="rId2">
            <p14:nvContentPartPr>
              <p14:cNvPr id="14338" name="Ink 24"/>
              <p14:cNvContentPartPr>
                <a14:cpLocks xmlns:a14="http://schemas.microsoft.com/office/drawing/2010/main" noRot="1" noChangeAspect="1" noEditPoints="1" noChangeArrowheads="1" noChangeShapeType="1"/>
              </p14:cNvContentPartPr>
              <p14:nvPr/>
            </p14:nvContentPartPr>
            <p14:xfrm>
              <a:off x="8029575" y="3138488"/>
              <a:ext cx="685800" cy="1498600"/>
            </p14:xfrm>
          </p:contentPart>
        </mc:Choice>
        <mc:Fallback xmlns="">
          <p:pic>
            <p:nvPicPr>
              <p:cNvPr id="14338" name="Ink 24"/>
              <p:cNvPicPr>
                <a:picLocks noRot="1" noChangeAspect="1" noEditPoints="1" noChangeArrowheads="1" noChangeShapeType="1"/>
              </p:cNvPicPr>
              <p:nvPr/>
            </p:nvPicPr>
            <p:blipFill>
              <a:blip r:embed="rId3"/>
              <a:stretch>
                <a:fillRect/>
              </a:stretch>
            </p:blipFill>
            <p:spPr>
              <a:xfrm>
                <a:off x="8017695" y="3129128"/>
                <a:ext cx="703800" cy="15209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4339" name="Ink 25"/>
              <p14:cNvContentPartPr>
                <a14:cpLocks xmlns:a14="http://schemas.microsoft.com/office/drawing/2010/main" noRot="1" noChangeAspect="1" noEditPoints="1" noChangeArrowheads="1" noChangeShapeType="1"/>
              </p14:cNvContentPartPr>
              <p14:nvPr/>
            </p14:nvContentPartPr>
            <p14:xfrm>
              <a:off x="2508250" y="4486275"/>
              <a:ext cx="292100" cy="204788"/>
            </p14:xfrm>
          </p:contentPart>
        </mc:Choice>
        <mc:Fallback xmlns="">
          <p:pic>
            <p:nvPicPr>
              <p:cNvPr id="14339" name="Ink 25"/>
              <p:cNvPicPr>
                <a:picLocks noRot="1" noChangeAspect="1" noEditPoints="1" noChangeArrowheads="1" noChangeShapeType="1"/>
              </p:cNvPicPr>
              <p:nvPr/>
            </p:nvPicPr>
            <p:blipFill>
              <a:blip r:embed="rId5"/>
              <a:stretch>
                <a:fillRect/>
              </a:stretch>
            </p:blipFill>
            <p:spPr>
              <a:xfrm>
                <a:off x="2494186" y="4472239"/>
                <a:ext cx="321310" cy="23286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340" name="Ink 26"/>
              <p14:cNvContentPartPr>
                <a14:cpLocks xmlns:a14="http://schemas.microsoft.com/office/drawing/2010/main" noRot="1" noChangeAspect="1" noEditPoints="1" noChangeArrowheads="1" noChangeShapeType="1"/>
              </p14:cNvContentPartPr>
              <p14:nvPr/>
            </p14:nvContentPartPr>
            <p14:xfrm>
              <a:off x="1935163" y="3910013"/>
              <a:ext cx="1462087" cy="390525"/>
            </p14:xfrm>
          </p:contentPart>
        </mc:Choice>
        <mc:Fallback xmlns="">
          <p:pic>
            <p:nvPicPr>
              <p:cNvPr id="14340" name="Ink 26"/>
              <p:cNvPicPr>
                <a:picLocks noRot="1" noChangeAspect="1" noEditPoints="1" noChangeArrowheads="1" noChangeShapeType="1"/>
              </p:cNvPicPr>
              <p:nvPr/>
            </p:nvPicPr>
            <p:blipFill>
              <a:blip r:embed="rId7"/>
              <a:stretch>
                <a:fillRect/>
              </a:stretch>
            </p:blipFill>
            <p:spPr>
              <a:xfrm>
                <a:off x="1920042" y="3904974"/>
                <a:ext cx="1490529" cy="40924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341" name="Ink 27"/>
              <p14:cNvContentPartPr>
                <a14:cpLocks xmlns:a14="http://schemas.microsoft.com/office/drawing/2010/main" noRot="1" noChangeAspect="1" noEditPoints="1" noChangeArrowheads="1" noChangeShapeType="1"/>
              </p14:cNvContentPartPr>
              <p14:nvPr/>
            </p14:nvContentPartPr>
            <p14:xfrm>
              <a:off x="5497513" y="3640138"/>
              <a:ext cx="920750" cy="1697037"/>
            </p14:xfrm>
          </p:contentPart>
        </mc:Choice>
        <mc:Fallback xmlns="">
          <p:pic>
            <p:nvPicPr>
              <p:cNvPr id="14341" name="Ink 27"/>
              <p:cNvPicPr>
                <a:picLocks noRot="1" noChangeAspect="1" noEditPoints="1" noChangeArrowheads="1" noChangeShapeType="1"/>
              </p:cNvPicPr>
              <p:nvPr/>
            </p:nvPicPr>
            <p:blipFill>
              <a:blip r:embed="rId9"/>
              <a:stretch>
                <a:fillRect/>
              </a:stretch>
            </p:blipFill>
            <p:spPr>
              <a:xfrm>
                <a:off x="5482755" y="3624298"/>
                <a:ext cx="940907" cy="1727277"/>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Number of </a:t>
            </a:r>
            <a:r>
              <a:rPr lang="en-US" altLang="en-US" sz="4400" b="1">
                <a:latin typeface="Courier New" pitchFamily="49" charset="0"/>
              </a:rPr>
              <a:t>0</a:t>
            </a:r>
            <a:r>
              <a:rPr lang="en-US" altLang="en-US" sz="4400">
                <a:latin typeface="Times" pitchFamily="-106" charset="0"/>
              </a:rPr>
              <a:t>s is div. by 3</a:t>
            </a:r>
          </a:p>
        </p:txBody>
      </p:sp>
      <p:sp>
        <p:nvSpPr>
          <p:cNvPr id="60419" name="Rectangle 1029"/>
          <p:cNvSpPr>
            <a:spLocks noChangeArrowheads="1"/>
          </p:cNvSpPr>
          <p:nvPr/>
        </p:nvSpPr>
        <p:spPr bwMode="auto">
          <a:xfrm>
            <a:off x="239713" y="1460500"/>
            <a:ext cx="4035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those strings in which the number of zeros (</a:t>
            </a:r>
            <a:r>
              <a:rPr lang="en-US" altLang="en-US" sz="1800" b="1">
                <a:latin typeface="Courier New" pitchFamily="49" charset="0"/>
              </a:rPr>
              <a:t>0</a:t>
            </a:r>
            <a:r>
              <a:rPr lang="en-US" altLang="en-US" sz="1800">
                <a:latin typeface="Times" pitchFamily="-106" charset="0"/>
              </a:rPr>
              <a:t>s) is a multiple of 3. (0, 3, 6, … zeros). </a:t>
            </a:r>
            <a:endParaRPr lang="en-US" altLang="en-US" sz="1800" b="1">
              <a:latin typeface="Courier New" pitchFamily="49" charset="0"/>
            </a:endParaRPr>
          </a:p>
        </p:txBody>
      </p:sp>
      <p:grpSp>
        <p:nvGrpSpPr>
          <p:cNvPr id="60420" name="Group 1032"/>
          <p:cNvGrpSpPr>
            <a:grpSpLocks/>
          </p:cNvGrpSpPr>
          <p:nvPr/>
        </p:nvGrpSpPr>
        <p:grpSpPr bwMode="auto">
          <a:xfrm>
            <a:off x="436563" y="1116013"/>
            <a:ext cx="8218487" cy="180975"/>
            <a:chOff x="295" y="1311"/>
            <a:chExt cx="5177" cy="114"/>
          </a:xfrm>
        </p:grpSpPr>
        <p:sp>
          <p:nvSpPr>
            <p:cNvPr id="60431" name="Rectangle 103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0432" name="Rectangle 103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60421" name="Text Box 15"/>
          <p:cNvSpPr txBox="1">
            <a:spLocks noChangeArrowheads="1"/>
          </p:cNvSpPr>
          <p:nvPr/>
        </p:nvSpPr>
        <p:spPr bwMode="auto">
          <a:xfrm>
            <a:off x="654050" y="2646363"/>
            <a:ext cx="30067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nSpc>
                <a:spcPct val="60000"/>
              </a:lnSpc>
            </a:pPr>
            <a:r>
              <a:rPr lang="en-US" altLang="en-US" sz="1200" b="1">
                <a:latin typeface="Arial" pitchFamily="34" charset="0"/>
              </a:rPr>
              <a:t>Accepted:  </a:t>
            </a:r>
            <a:r>
              <a:rPr lang="en-US" altLang="en-US" sz="1200">
                <a:latin typeface="Arial" pitchFamily="34" charset="0"/>
              </a:rPr>
              <a:t>110101110,  11,   0000010</a:t>
            </a:r>
            <a:endParaRPr lang="en-US" altLang="en-US" sz="1200" b="1">
              <a:latin typeface="Arial" pitchFamily="34" charset="0"/>
            </a:endParaRPr>
          </a:p>
          <a:p>
            <a:pPr>
              <a:lnSpc>
                <a:spcPct val="60000"/>
              </a:lnSpc>
            </a:pPr>
            <a:r>
              <a:rPr lang="en-US" altLang="en-US" sz="1200" b="1">
                <a:latin typeface="Arial" pitchFamily="34" charset="0"/>
              </a:rPr>
              <a:t>Rejected:  </a:t>
            </a:r>
            <a:r>
              <a:rPr lang="en-US" altLang="en-US" sz="1200">
                <a:latin typeface="Arial" pitchFamily="34" charset="0"/>
              </a:rPr>
              <a:t>101,  0000,  111011101111</a:t>
            </a:r>
          </a:p>
        </p:txBody>
      </p:sp>
      <p:sp>
        <p:nvSpPr>
          <p:cNvPr id="60422" name="Text Box 3"/>
          <p:cNvSpPr txBox="1">
            <a:spLocks noChangeArrowheads="1"/>
          </p:cNvSpPr>
          <p:nvPr/>
        </p:nvSpPr>
        <p:spPr bwMode="auto">
          <a:xfrm>
            <a:off x="2703513" y="6469063"/>
            <a:ext cx="370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latin typeface="Arial" pitchFamily="34" charset="0"/>
              </a:rPr>
              <a:t>The </a:t>
            </a:r>
            <a:r>
              <a:rPr lang="en-US" altLang="en-US" sz="1400" b="1" i="1">
                <a:solidFill>
                  <a:srgbClr val="0900FF"/>
                </a:solidFill>
                <a:latin typeface="Arial" pitchFamily="34" charset="0"/>
              </a:rPr>
              <a:t>minimum </a:t>
            </a:r>
            <a:r>
              <a:rPr lang="en-US" altLang="en-US" sz="1400" b="1" i="1">
                <a:latin typeface="Arial" pitchFamily="34" charset="0"/>
              </a:rPr>
              <a:t>possible</a:t>
            </a:r>
            <a:r>
              <a:rPr lang="en-US" altLang="en-US" sz="1400" b="1">
                <a:latin typeface="Arial" pitchFamily="34" charset="0"/>
              </a:rPr>
              <a:t> number of states?</a:t>
            </a:r>
          </a:p>
        </p:txBody>
      </p:sp>
      <mc:AlternateContent xmlns:mc="http://schemas.openxmlformats.org/markup-compatibility/2006" xmlns:p14="http://schemas.microsoft.com/office/powerpoint/2010/main">
        <mc:Choice Requires="p14">
          <p:contentPart p14:bwMode="auto" r:id="rId2">
            <p14:nvContentPartPr>
              <p14:cNvPr id="15362" name="Ink 9"/>
              <p14:cNvContentPartPr>
                <a14:cpLocks xmlns:a14="http://schemas.microsoft.com/office/drawing/2010/main" noRot="1" noChangeAspect="1" noEditPoints="1" noChangeArrowheads="1" noChangeShapeType="1"/>
              </p14:cNvContentPartPr>
              <p14:nvPr/>
            </p14:nvContentPartPr>
            <p14:xfrm>
              <a:off x="3324225" y="2376488"/>
              <a:ext cx="1293813" cy="1938337"/>
            </p14:xfrm>
          </p:contentPart>
        </mc:Choice>
        <mc:Fallback xmlns="">
          <p:pic>
            <p:nvPicPr>
              <p:cNvPr id="15362" name="Ink 9"/>
              <p:cNvPicPr>
                <a:picLocks noRot="1" noChangeAspect="1" noEditPoints="1" noChangeArrowheads="1" noChangeShapeType="1"/>
              </p:cNvPicPr>
              <p:nvPr/>
            </p:nvPicPr>
            <p:blipFill>
              <a:blip r:embed="rId3"/>
              <a:stretch>
                <a:fillRect/>
              </a:stretch>
            </p:blipFill>
            <p:spPr>
              <a:xfrm>
                <a:off x="3309105" y="2362087"/>
                <a:ext cx="1324772" cy="1968218"/>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363" name="Ink 10"/>
              <p14:cNvContentPartPr>
                <a14:cpLocks xmlns:a14="http://schemas.microsoft.com/office/drawing/2010/main" noRot="1" noChangeAspect="1" noEditPoints="1" noChangeArrowheads="1" noChangeShapeType="1"/>
              </p14:cNvContentPartPr>
              <p14:nvPr/>
            </p14:nvContentPartPr>
            <p14:xfrm>
              <a:off x="6073775" y="1455738"/>
              <a:ext cx="776288" cy="544512"/>
            </p14:xfrm>
          </p:contentPart>
        </mc:Choice>
        <mc:Fallback xmlns="">
          <p:pic>
            <p:nvPicPr>
              <p:cNvPr id="15363" name="Ink 10"/>
              <p:cNvPicPr>
                <a:picLocks noRot="1" noChangeAspect="1" noEditPoints="1" noChangeArrowheads="1" noChangeShapeType="1"/>
              </p:cNvPicPr>
              <p:nvPr/>
            </p:nvPicPr>
            <p:blipFill>
              <a:blip r:embed="rId5"/>
              <a:stretch>
                <a:fillRect/>
              </a:stretch>
            </p:blipFill>
            <p:spPr>
              <a:xfrm>
                <a:off x="6059373" y="1441333"/>
                <a:ext cx="794651" cy="56431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364" name="Ink 11"/>
              <p14:cNvContentPartPr>
                <a14:cpLocks xmlns:a14="http://schemas.microsoft.com/office/drawing/2010/main" noRot="1" noChangeAspect="1" noEditPoints="1" noChangeArrowheads="1" noChangeShapeType="1"/>
              </p14:cNvContentPartPr>
              <p14:nvPr/>
            </p14:nvContentPartPr>
            <p14:xfrm>
              <a:off x="4638675" y="2697163"/>
              <a:ext cx="912813" cy="766762"/>
            </p14:xfrm>
          </p:contentPart>
        </mc:Choice>
        <mc:Fallback xmlns="">
          <p:pic>
            <p:nvPicPr>
              <p:cNvPr id="15364" name="Ink 11"/>
              <p:cNvPicPr>
                <a:picLocks noRot="1" noChangeAspect="1" noEditPoints="1" noChangeArrowheads="1" noChangeShapeType="1"/>
              </p:cNvPicPr>
              <p:nvPr/>
            </p:nvPicPr>
            <p:blipFill>
              <a:blip r:embed="rId7"/>
              <a:stretch>
                <a:fillRect/>
              </a:stretch>
            </p:blipFill>
            <p:spPr>
              <a:xfrm>
                <a:off x="4624277" y="2684204"/>
                <a:ext cx="943048" cy="79412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365" name="Ink 12"/>
              <p14:cNvContentPartPr>
                <a14:cpLocks xmlns:a14="http://schemas.microsoft.com/office/drawing/2010/main" noRot="1" noChangeAspect="1" noEditPoints="1" noChangeArrowheads="1" noChangeShapeType="1"/>
              </p14:cNvContentPartPr>
              <p14:nvPr/>
            </p14:nvContentPartPr>
            <p14:xfrm>
              <a:off x="6435725" y="3062288"/>
              <a:ext cx="614363" cy="1319212"/>
            </p14:xfrm>
          </p:contentPart>
        </mc:Choice>
        <mc:Fallback xmlns="">
          <p:pic>
            <p:nvPicPr>
              <p:cNvPr id="15365" name="Ink 12"/>
              <p:cNvPicPr>
                <a:picLocks noRot="1" noChangeAspect="1" noEditPoints="1" noChangeArrowheads="1" noChangeShapeType="1"/>
              </p:cNvPicPr>
              <p:nvPr/>
            </p:nvPicPr>
            <p:blipFill>
              <a:blip r:embed="rId9"/>
              <a:stretch>
                <a:fillRect/>
              </a:stretch>
            </p:blipFill>
            <p:spPr>
              <a:xfrm>
                <a:off x="6420600" y="3048966"/>
                <a:ext cx="645333" cy="134801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366" name="Ink 13"/>
              <p14:cNvContentPartPr>
                <a14:cpLocks xmlns:a14="http://schemas.microsoft.com/office/drawing/2010/main" noRot="1" noChangeAspect="1" noEditPoints="1" noChangeArrowheads="1" noChangeShapeType="1"/>
              </p14:cNvContentPartPr>
              <p14:nvPr/>
            </p14:nvContentPartPr>
            <p14:xfrm>
              <a:off x="7232650" y="4248150"/>
              <a:ext cx="982663" cy="665163"/>
            </p14:xfrm>
          </p:contentPart>
        </mc:Choice>
        <mc:Fallback xmlns="">
          <p:pic>
            <p:nvPicPr>
              <p:cNvPr id="15366" name="Ink 13"/>
              <p:cNvPicPr>
                <a:picLocks noRot="1" noChangeAspect="1" noEditPoints="1" noChangeArrowheads="1" noChangeShapeType="1"/>
              </p:cNvPicPr>
              <p:nvPr/>
            </p:nvPicPr>
            <p:blipFill>
              <a:blip r:embed="rId11"/>
              <a:stretch>
                <a:fillRect/>
              </a:stretch>
            </p:blipFill>
            <p:spPr>
              <a:xfrm>
                <a:off x="7222571" y="4233024"/>
                <a:ext cx="1007140" cy="69361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367" name="Ink 14"/>
              <p14:cNvContentPartPr>
                <a14:cpLocks xmlns:a14="http://schemas.microsoft.com/office/drawing/2010/main" noRot="1" noChangeAspect="1" noEditPoints="1" noChangeArrowheads="1" noChangeShapeType="1"/>
              </p14:cNvContentPartPr>
              <p14:nvPr/>
            </p14:nvContentPartPr>
            <p14:xfrm>
              <a:off x="5870575" y="2146300"/>
              <a:ext cx="862013" cy="800100"/>
            </p14:xfrm>
          </p:contentPart>
        </mc:Choice>
        <mc:Fallback xmlns="">
          <p:pic>
            <p:nvPicPr>
              <p:cNvPr id="15367" name="Ink 14"/>
              <p:cNvPicPr>
                <a:picLocks noRot="1" noChangeAspect="1" noEditPoints="1" noChangeArrowheads="1" noChangeShapeType="1"/>
              </p:cNvPicPr>
              <p:nvPr/>
            </p:nvPicPr>
            <p:blipFill>
              <a:blip r:embed="rId13"/>
              <a:stretch>
                <a:fillRect/>
              </a:stretch>
            </p:blipFill>
            <p:spPr>
              <a:xfrm>
                <a:off x="5858333" y="2134783"/>
                <a:ext cx="887938" cy="82457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68" name="Ink 15"/>
              <p14:cNvContentPartPr>
                <a14:cpLocks xmlns:a14="http://schemas.microsoft.com/office/drawing/2010/main" noRot="1" noChangeAspect="1" noEditPoints="1" noChangeArrowheads="1" noChangeShapeType="1"/>
              </p14:cNvContentPartPr>
              <p14:nvPr/>
            </p14:nvContentPartPr>
            <p14:xfrm>
              <a:off x="6621463" y="4737100"/>
              <a:ext cx="765175" cy="876300"/>
            </p14:xfrm>
          </p:contentPart>
        </mc:Choice>
        <mc:Fallback xmlns="">
          <p:pic>
            <p:nvPicPr>
              <p:cNvPr id="15368" name="Ink 15"/>
              <p:cNvPicPr>
                <a:picLocks noRot="1" noChangeAspect="1" noEditPoints="1" noChangeArrowheads="1" noChangeShapeType="1"/>
              </p:cNvPicPr>
              <p:nvPr/>
            </p:nvPicPr>
            <p:blipFill>
              <a:blip r:embed="rId15"/>
              <a:stretch>
                <a:fillRect/>
              </a:stretch>
            </p:blipFill>
            <p:spPr>
              <a:xfrm>
                <a:off x="6608159" y="4730980"/>
                <a:ext cx="792143" cy="895381"/>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369" name="Ink 16"/>
              <p14:cNvContentPartPr>
                <a14:cpLocks xmlns:a14="http://schemas.microsoft.com/office/drawing/2010/main" noRot="1" noChangeAspect="1" noEditPoints="1" noChangeArrowheads="1" noChangeShapeType="1"/>
              </p14:cNvContentPartPr>
              <p14:nvPr/>
            </p14:nvContentPartPr>
            <p14:xfrm>
              <a:off x="4573588" y="4262438"/>
              <a:ext cx="1839912" cy="835025"/>
            </p14:xfrm>
          </p:contentPart>
        </mc:Choice>
        <mc:Fallback xmlns="">
          <p:pic>
            <p:nvPicPr>
              <p:cNvPr id="15369" name="Ink 16"/>
              <p:cNvPicPr>
                <a:picLocks noRot="1" noChangeAspect="1" noEditPoints="1" noChangeArrowheads="1" noChangeShapeType="1"/>
              </p:cNvPicPr>
              <p:nvPr/>
            </p:nvPicPr>
            <p:blipFill>
              <a:blip r:embed="rId17"/>
              <a:stretch>
                <a:fillRect/>
              </a:stretch>
            </p:blipFill>
            <p:spPr>
              <a:xfrm>
                <a:off x="4557028" y="4245874"/>
                <a:ext cx="1870871" cy="866712"/>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Third character is a </a:t>
            </a:r>
            <a:r>
              <a:rPr lang="en-US" altLang="en-US" sz="4400" b="1">
                <a:latin typeface="Courier New" pitchFamily="49" charset="0"/>
              </a:rPr>
              <a:t>1</a:t>
            </a:r>
            <a:endParaRPr lang="en-US" altLang="en-US" sz="4400">
              <a:latin typeface="Times" pitchFamily="-106" charset="0"/>
            </a:endParaRPr>
          </a:p>
        </p:txBody>
      </p:sp>
      <p:sp>
        <p:nvSpPr>
          <p:cNvPr id="61443" name="Rectangle 1030"/>
          <p:cNvSpPr>
            <a:spLocks noChangeArrowheads="1"/>
          </p:cNvSpPr>
          <p:nvPr/>
        </p:nvSpPr>
        <p:spPr bwMode="auto">
          <a:xfrm>
            <a:off x="217488" y="1474788"/>
            <a:ext cx="41005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those strings in which the third digit (from the left) is a </a:t>
            </a:r>
            <a:r>
              <a:rPr lang="en-US" altLang="en-US" sz="1800" b="1">
                <a:latin typeface="Courier New" pitchFamily="49" charset="0"/>
              </a:rPr>
              <a:t>1</a:t>
            </a:r>
            <a:r>
              <a:rPr lang="en-US" altLang="en-US" sz="1800">
                <a:latin typeface="Times" pitchFamily="-106" charset="0"/>
              </a:rPr>
              <a:t>.</a:t>
            </a:r>
          </a:p>
        </p:txBody>
      </p:sp>
      <p:grpSp>
        <p:nvGrpSpPr>
          <p:cNvPr id="61444" name="Group 1032"/>
          <p:cNvGrpSpPr>
            <a:grpSpLocks/>
          </p:cNvGrpSpPr>
          <p:nvPr/>
        </p:nvGrpSpPr>
        <p:grpSpPr bwMode="auto">
          <a:xfrm>
            <a:off x="436563" y="1116013"/>
            <a:ext cx="8218487" cy="180975"/>
            <a:chOff x="295" y="1311"/>
            <a:chExt cx="5177" cy="114"/>
          </a:xfrm>
        </p:grpSpPr>
        <p:sp>
          <p:nvSpPr>
            <p:cNvPr id="61453" name="Rectangle 103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1454" name="Rectangle 103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61445" name="Text Box 3"/>
          <p:cNvSpPr txBox="1">
            <a:spLocks noChangeArrowheads="1"/>
          </p:cNvSpPr>
          <p:nvPr/>
        </p:nvSpPr>
        <p:spPr bwMode="auto">
          <a:xfrm>
            <a:off x="2703513" y="6469063"/>
            <a:ext cx="370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latin typeface="Arial" pitchFamily="34" charset="0"/>
              </a:rPr>
              <a:t>The </a:t>
            </a:r>
            <a:r>
              <a:rPr lang="en-US" altLang="en-US" sz="1400" b="1" i="1">
                <a:solidFill>
                  <a:srgbClr val="0900FF"/>
                </a:solidFill>
                <a:latin typeface="Arial" pitchFamily="34" charset="0"/>
              </a:rPr>
              <a:t>minimum </a:t>
            </a:r>
            <a:r>
              <a:rPr lang="en-US" altLang="en-US" sz="1400" b="1" i="1">
                <a:latin typeface="Arial" pitchFamily="34" charset="0"/>
              </a:rPr>
              <a:t>possible</a:t>
            </a:r>
            <a:r>
              <a:rPr lang="en-US" altLang="en-US" sz="1400" b="1">
                <a:latin typeface="Arial" pitchFamily="34" charset="0"/>
              </a:rPr>
              <a:t> number of states?</a:t>
            </a:r>
          </a:p>
        </p:txBody>
      </p:sp>
      <mc:AlternateContent xmlns:mc="http://schemas.openxmlformats.org/markup-compatibility/2006" xmlns:p14="http://schemas.microsoft.com/office/powerpoint/2010/main">
        <mc:Choice Requires="p14">
          <p:contentPart p14:bwMode="auto" r:id="rId2">
            <p14:nvContentPartPr>
              <p14:cNvPr id="16386" name="Ink 8"/>
              <p14:cNvContentPartPr>
                <a14:cpLocks xmlns:a14="http://schemas.microsoft.com/office/drawing/2010/main" noRot="1" noChangeAspect="1" noEditPoints="1" noChangeArrowheads="1" noChangeShapeType="1"/>
              </p14:cNvContentPartPr>
              <p14:nvPr/>
            </p14:nvContentPartPr>
            <p14:xfrm>
              <a:off x="977900" y="3325813"/>
              <a:ext cx="1120775" cy="993775"/>
            </p14:xfrm>
          </p:contentPart>
        </mc:Choice>
        <mc:Fallback xmlns="">
          <p:pic>
            <p:nvPicPr>
              <p:cNvPr id="16386" name="Ink 8"/>
              <p:cNvPicPr>
                <a:picLocks noRot="1" noChangeAspect="1" noEditPoints="1" noChangeArrowheads="1" noChangeShapeType="1"/>
              </p:cNvPicPr>
              <p:nvPr/>
            </p:nvPicPr>
            <p:blipFill>
              <a:blip r:embed="rId3"/>
              <a:stretch>
                <a:fillRect/>
              </a:stretch>
            </p:blipFill>
            <p:spPr>
              <a:xfrm>
                <a:off x="971059" y="3315371"/>
                <a:ext cx="1142377" cy="101825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387" name="Ink 9"/>
              <p14:cNvContentPartPr>
                <a14:cpLocks xmlns:a14="http://schemas.microsoft.com/office/drawing/2010/main" noRot="1" noChangeAspect="1" noEditPoints="1" noChangeArrowheads="1" noChangeShapeType="1"/>
              </p14:cNvContentPartPr>
              <p14:nvPr/>
            </p14:nvContentPartPr>
            <p14:xfrm>
              <a:off x="3105150" y="3390900"/>
              <a:ext cx="895350" cy="954088"/>
            </p14:xfrm>
          </p:contentPart>
        </mc:Choice>
        <mc:Fallback xmlns="">
          <p:pic>
            <p:nvPicPr>
              <p:cNvPr id="16387" name="Ink 9"/>
              <p:cNvPicPr>
                <a:picLocks noRot="1" noChangeAspect="1" noEditPoints="1" noChangeArrowheads="1" noChangeShapeType="1"/>
              </p:cNvPicPr>
              <p:nvPr/>
            </p:nvPicPr>
            <p:blipFill>
              <a:blip r:embed="rId5"/>
              <a:stretch>
                <a:fillRect/>
              </a:stretch>
            </p:blipFill>
            <p:spPr>
              <a:xfrm>
                <a:off x="3090750" y="3375779"/>
                <a:ext cx="924871" cy="983971"/>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388" name="Ink 10"/>
              <p14:cNvContentPartPr>
                <a14:cpLocks xmlns:a14="http://schemas.microsoft.com/office/drawing/2010/main" noRot="1" noChangeAspect="1" noEditPoints="1" noChangeArrowheads="1" noChangeShapeType="1"/>
              </p14:cNvContentPartPr>
              <p14:nvPr/>
            </p14:nvContentPartPr>
            <p14:xfrm>
              <a:off x="4864100" y="3154363"/>
              <a:ext cx="2782888" cy="1290637"/>
            </p14:xfrm>
          </p:contentPart>
        </mc:Choice>
        <mc:Fallback xmlns="">
          <p:pic>
            <p:nvPicPr>
              <p:cNvPr id="16388" name="Ink 10"/>
              <p:cNvPicPr>
                <a:picLocks noRot="1" noChangeAspect="1" noEditPoints="1" noChangeArrowheads="1" noChangeShapeType="1"/>
              </p:cNvPicPr>
              <p:nvPr/>
            </p:nvPicPr>
            <p:blipFill>
              <a:blip r:embed="rId7"/>
              <a:stretch>
                <a:fillRect/>
              </a:stretch>
            </p:blipFill>
            <p:spPr>
              <a:xfrm>
                <a:off x="4849700" y="3149684"/>
                <a:ext cx="2812409" cy="130971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389" name="Ink 11"/>
              <p14:cNvContentPartPr>
                <a14:cpLocks xmlns:a14="http://schemas.microsoft.com/office/drawing/2010/main" noRot="1" noChangeAspect="1" noEditPoints="1" noChangeArrowheads="1" noChangeShapeType="1"/>
              </p14:cNvContentPartPr>
              <p14:nvPr/>
            </p14:nvContentPartPr>
            <p14:xfrm>
              <a:off x="2239963" y="3773488"/>
              <a:ext cx="798512" cy="473075"/>
            </p14:xfrm>
          </p:contentPart>
        </mc:Choice>
        <mc:Fallback xmlns="">
          <p:pic>
            <p:nvPicPr>
              <p:cNvPr id="16389" name="Ink 11"/>
              <p:cNvPicPr>
                <a:picLocks noRot="1" noChangeAspect="1" noEditPoints="1" noChangeArrowheads="1" noChangeShapeType="1"/>
              </p:cNvPicPr>
              <p:nvPr/>
            </p:nvPicPr>
            <p:blipFill>
              <a:blip r:embed="rId9"/>
              <a:stretch>
                <a:fillRect/>
              </a:stretch>
            </p:blipFill>
            <p:spPr>
              <a:xfrm>
                <a:off x="2225562" y="3757647"/>
                <a:ext cx="829113" cy="49863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390" name="Ink 12"/>
              <p14:cNvContentPartPr>
                <a14:cpLocks xmlns:a14="http://schemas.microsoft.com/office/drawing/2010/main" noRot="1" noChangeAspect="1" noEditPoints="1" noChangeArrowheads="1" noChangeShapeType="1"/>
              </p14:cNvContentPartPr>
              <p14:nvPr/>
            </p14:nvContentPartPr>
            <p14:xfrm>
              <a:off x="4044950" y="3746500"/>
              <a:ext cx="622300" cy="542925"/>
            </p14:xfrm>
          </p:contentPart>
        </mc:Choice>
        <mc:Fallback xmlns="">
          <p:pic>
            <p:nvPicPr>
              <p:cNvPr id="16390" name="Ink 12"/>
              <p:cNvPicPr>
                <a:picLocks noRot="1" noChangeAspect="1" noEditPoints="1" noChangeArrowheads="1" noChangeShapeType="1"/>
              </p:cNvPicPr>
              <p:nvPr/>
            </p:nvPicPr>
            <p:blipFill>
              <a:blip r:embed="rId11"/>
              <a:stretch>
                <a:fillRect/>
              </a:stretch>
            </p:blipFill>
            <p:spPr>
              <a:xfrm>
                <a:off x="4031633" y="3731379"/>
                <a:ext cx="650734" cy="56560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391" name="Ink 13"/>
              <p14:cNvContentPartPr>
                <a14:cpLocks xmlns:a14="http://schemas.microsoft.com/office/drawing/2010/main" noRot="1" noChangeAspect="1" noEditPoints="1" noChangeArrowheads="1" noChangeShapeType="1"/>
              </p14:cNvContentPartPr>
              <p14:nvPr/>
            </p14:nvContentPartPr>
            <p14:xfrm>
              <a:off x="4652963" y="4416425"/>
              <a:ext cx="2114550" cy="1700213"/>
            </p14:xfrm>
          </p:contentPart>
        </mc:Choice>
        <mc:Fallback xmlns="">
          <p:pic>
            <p:nvPicPr>
              <p:cNvPr id="16391" name="Ink 13"/>
              <p:cNvPicPr>
                <a:picLocks noRot="1" noChangeAspect="1" noEditPoints="1" noChangeArrowheads="1" noChangeShapeType="1"/>
              </p:cNvPicPr>
              <p:nvPr/>
            </p:nvPicPr>
            <p:blipFill>
              <a:blip r:embed="rId13"/>
              <a:stretch>
                <a:fillRect/>
              </a:stretch>
            </p:blipFill>
            <p:spPr>
              <a:xfrm>
                <a:off x="4638924" y="4405983"/>
                <a:ext cx="2142269" cy="172469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392" name="Ink 14"/>
              <p14:cNvContentPartPr>
                <a14:cpLocks xmlns:a14="http://schemas.microsoft.com/office/drawing/2010/main" noRot="1" noChangeAspect="1" noEditPoints="1" noChangeArrowheads="1" noChangeShapeType="1"/>
              </p14:cNvContentPartPr>
              <p14:nvPr/>
            </p14:nvContentPartPr>
            <p14:xfrm>
              <a:off x="7866063" y="3578225"/>
              <a:ext cx="822325" cy="449263"/>
            </p14:xfrm>
          </p:contentPart>
        </mc:Choice>
        <mc:Fallback xmlns="">
          <p:pic>
            <p:nvPicPr>
              <p:cNvPr id="16392" name="Ink 14"/>
              <p:cNvPicPr>
                <a:picLocks noRot="1" noChangeAspect="1" noEditPoints="1" noChangeArrowheads="1" noChangeShapeType="1"/>
              </p:cNvPicPr>
              <p:nvPr/>
            </p:nvPicPr>
            <p:blipFill>
              <a:blip r:embed="rId15"/>
              <a:stretch>
                <a:fillRect/>
              </a:stretch>
            </p:blipFill>
            <p:spPr>
              <a:xfrm>
                <a:off x="7855262" y="3563466"/>
                <a:ext cx="845727" cy="477702"/>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Third-to-last character is a </a:t>
            </a:r>
            <a:r>
              <a:rPr lang="en-US" altLang="en-US" sz="4400" b="1">
                <a:latin typeface="Courier New" pitchFamily="49" charset="0"/>
              </a:rPr>
              <a:t>1</a:t>
            </a:r>
            <a:endParaRPr lang="en-US" altLang="en-US" sz="4400">
              <a:latin typeface="Times" pitchFamily="-106" charset="0"/>
            </a:endParaRPr>
          </a:p>
        </p:txBody>
      </p:sp>
      <p:sp>
        <p:nvSpPr>
          <p:cNvPr id="62467" name="Rectangle 1029"/>
          <p:cNvSpPr>
            <a:spLocks noChangeArrowheads="1"/>
          </p:cNvSpPr>
          <p:nvPr/>
        </p:nvSpPr>
        <p:spPr bwMode="auto">
          <a:xfrm>
            <a:off x="306388" y="1485900"/>
            <a:ext cx="3871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whose third-to-last digit (from the right) is a </a:t>
            </a:r>
            <a:r>
              <a:rPr lang="en-US" altLang="en-US" sz="1800" b="1">
                <a:latin typeface="Courier New" pitchFamily="49" charset="0"/>
              </a:rPr>
              <a:t>1</a:t>
            </a:r>
            <a:r>
              <a:rPr lang="en-US" altLang="en-US" sz="1800">
                <a:latin typeface="Times" pitchFamily="-106" charset="0"/>
              </a:rPr>
              <a:t>.</a:t>
            </a:r>
          </a:p>
        </p:txBody>
      </p:sp>
      <p:grpSp>
        <p:nvGrpSpPr>
          <p:cNvPr id="62468" name="Group 1030"/>
          <p:cNvGrpSpPr>
            <a:grpSpLocks/>
          </p:cNvGrpSpPr>
          <p:nvPr/>
        </p:nvGrpSpPr>
        <p:grpSpPr bwMode="auto">
          <a:xfrm>
            <a:off x="436563" y="1116013"/>
            <a:ext cx="8218487" cy="180975"/>
            <a:chOff x="295" y="1311"/>
            <a:chExt cx="5177" cy="114"/>
          </a:xfrm>
        </p:grpSpPr>
        <p:sp>
          <p:nvSpPr>
            <p:cNvPr id="62478" name="Rectangle 1031"/>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2479" name="Rectangle 1032"/>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62469" name="Text Box 3"/>
          <p:cNvSpPr txBox="1">
            <a:spLocks noChangeArrowheads="1"/>
          </p:cNvSpPr>
          <p:nvPr/>
        </p:nvSpPr>
        <p:spPr bwMode="auto">
          <a:xfrm>
            <a:off x="2703513" y="6469063"/>
            <a:ext cx="37004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latin typeface="Arial" pitchFamily="34" charset="0"/>
              </a:rPr>
              <a:t>The </a:t>
            </a:r>
            <a:r>
              <a:rPr lang="en-US" altLang="en-US" sz="1400" b="1" i="1">
                <a:solidFill>
                  <a:srgbClr val="0900FF"/>
                </a:solidFill>
                <a:latin typeface="Arial" pitchFamily="34" charset="0"/>
              </a:rPr>
              <a:t>minimum </a:t>
            </a:r>
            <a:r>
              <a:rPr lang="en-US" altLang="en-US" sz="1400" b="1" i="1">
                <a:latin typeface="Arial" pitchFamily="34" charset="0"/>
              </a:rPr>
              <a:t>possible</a:t>
            </a:r>
            <a:r>
              <a:rPr lang="en-US" altLang="en-US" sz="1400" b="1">
                <a:latin typeface="Arial" pitchFamily="34" charset="0"/>
              </a:rPr>
              <a:t> number of states?</a:t>
            </a:r>
          </a:p>
        </p:txBody>
      </p:sp>
      <mc:AlternateContent xmlns:mc="http://schemas.openxmlformats.org/markup-compatibility/2006" xmlns:p14="http://schemas.microsoft.com/office/powerpoint/2010/main">
        <mc:Choice Requires="p14">
          <p:contentPart p14:bwMode="auto" r:id="rId2">
            <p14:nvContentPartPr>
              <p14:cNvPr id="17410" name="Ink 8"/>
              <p14:cNvContentPartPr>
                <a14:cpLocks xmlns:a14="http://schemas.microsoft.com/office/drawing/2010/main" noRot="1" noChangeAspect="1" noEditPoints="1" noChangeArrowheads="1" noChangeShapeType="1"/>
              </p14:cNvContentPartPr>
              <p14:nvPr/>
            </p14:nvContentPartPr>
            <p14:xfrm>
              <a:off x="1189038" y="1471613"/>
              <a:ext cx="185737" cy="120650"/>
            </p14:xfrm>
          </p:contentPart>
        </mc:Choice>
        <mc:Fallback xmlns="">
          <p:pic>
            <p:nvPicPr>
              <p:cNvPr id="17410" name="Ink 8"/>
              <p:cNvPicPr>
                <a:picLocks noRot="1" noChangeAspect="1" noEditPoints="1" noChangeArrowheads="1" noChangeShapeType="1"/>
              </p:cNvPicPr>
              <p:nvPr/>
            </p:nvPicPr>
            <p:blipFill>
              <a:blip r:embed="rId3"/>
              <a:stretch>
                <a:fillRect/>
              </a:stretch>
            </p:blipFill>
            <p:spPr>
              <a:xfrm>
                <a:off x="1178959" y="1457207"/>
                <a:ext cx="200855" cy="1455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7411" name="Ink 9"/>
              <p14:cNvContentPartPr>
                <a14:cpLocks xmlns:a14="http://schemas.microsoft.com/office/drawing/2010/main" noRot="1" noChangeAspect="1" noEditPoints="1" noChangeArrowheads="1" noChangeShapeType="1"/>
              </p14:cNvContentPartPr>
              <p14:nvPr/>
            </p14:nvContentPartPr>
            <p14:xfrm>
              <a:off x="3844925" y="1839913"/>
              <a:ext cx="1158875" cy="1098550"/>
            </p14:xfrm>
          </p:contentPart>
        </mc:Choice>
        <mc:Fallback xmlns="">
          <p:pic>
            <p:nvPicPr>
              <p:cNvPr id="17411" name="Ink 9"/>
              <p:cNvPicPr>
                <a:picLocks noRot="1" noChangeAspect="1" noEditPoints="1" noChangeArrowheads="1" noChangeShapeType="1"/>
              </p:cNvPicPr>
              <p:nvPr/>
            </p:nvPicPr>
            <p:blipFill>
              <a:blip r:embed="rId5"/>
              <a:stretch>
                <a:fillRect/>
              </a:stretch>
            </p:blipFill>
            <p:spPr>
              <a:xfrm>
                <a:off x="3830885" y="1827675"/>
                <a:ext cx="1177596" cy="1124826"/>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412" name="Ink 10"/>
              <p14:cNvContentPartPr>
                <a14:cpLocks xmlns:a14="http://schemas.microsoft.com/office/drawing/2010/main" noRot="1" noChangeAspect="1" noEditPoints="1" noChangeArrowheads="1" noChangeShapeType="1"/>
              </p14:cNvContentPartPr>
              <p14:nvPr/>
            </p14:nvContentPartPr>
            <p14:xfrm>
              <a:off x="3100388" y="2952750"/>
              <a:ext cx="990600" cy="1068388"/>
            </p14:xfrm>
          </p:contentPart>
        </mc:Choice>
        <mc:Fallback xmlns="">
          <p:pic>
            <p:nvPicPr>
              <p:cNvPr id="17412" name="Ink 10"/>
              <p:cNvPicPr>
                <a:picLocks noRot="1" noChangeAspect="1" noEditPoints="1" noChangeArrowheads="1" noChangeShapeType="1"/>
              </p:cNvPicPr>
              <p:nvPr/>
            </p:nvPicPr>
            <p:blipFill>
              <a:blip r:embed="rId7"/>
              <a:stretch>
                <a:fillRect/>
              </a:stretch>
            </p:blipFill>
            <p:spPr>
              <a:xfrm>
                <a:off x="3087430" y="2938346"/>
                <a:ext cx="1010038" cy="109503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413" name="Ink 11"/>
              <p14:cNvContentPartPr>
                <a14:cpLocks xmlns:a14="http://schemas.microsoft.com/office/drawing/2010/main" noRot="1" noChangeAspect="1" noEditPoints="1" noChangeArrowheads="1" noChangeShapeType="1"/>
              </p14:cNvContentPartPr>
              <p14:nvPr/>
            </p14:nvContentPartPr>
            <p14:xfrm>
              <a:off x="4475163" y="2897188"/>
              <a:ext cx="982662" cy="1093787"/>
            </p14:xfrm>
          </p:contentPart>
        </mc:Choice>
        <mc:Fallback xmlns="">
          <p:pic>
            <p:nvPicPr>
              <p:cNvPr id="17413" name="Ink 11"/>
              <p:cNvPicPr>
                <a:picLocks noRot="1" noChangeAspect="1" noEditPoints="1" noChangeArrowheads="1" noChangeShapeType="1"/>
              </p:cNvPicPr>
              <p:nvPr/>
            </p:nvPicPr>
            <p:blipFill>
              <a:blip r:embed="rId9"/>
              <a:stretch>
                <a:fillRect/>
              </a:stretch>
            </p:blipFill>
            <p:spPr>
              <a:xfrm>
                <a:off x="4467964" y="2882067"/>
                <a:ext cx="1004979" cy="112331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414" name="Ink 12"/>
              <p14:cNvContentPartPr>
                <a14:cpLocks xmlns:a14="http://schemas.microsoft.com/office/drawing/2010/main" noRot="1" noChangeAspect="1" noEditPoints="1" noChangeArrowheads="1" noChangeShapeType="1"/>
              </p14:cNvContentPartPr>
              <p14:nvPr/>
            </p14:nvContentPartPr>
            <p14:xfrm>
              <a:off x="2114550" y="3883025"/>
              <a:ext cx="925513" cy="857250"/>
            </p14:xfrm>
          </p:contentPart>
        </mc:Choice>
        <mc:Fallback xmlns="">
          <p:pic>
            <p:nvPicPr>
              <p:cNvPr id="17414" name="Ink 12"/>
              <p:cNvPicPr>
                <a:picLocks noRot="1" noChangeAspect="1" noEditPoints="1" noChangeArrowheads="1" noChangeShapeType="1"/>
              </p:cNvPicPr>
              <p:nvPr/>
            </p:nvPicPr>
            <p:blipFill>
              <a:blip r:embed="rId11"/>
              <a:stretch>
                <a:fillRect/>
              </a:stretch>
            </p:blipFill>
            <p:spPr>
              <a:xfrm>
                <a:off x="2100151" y="3869344"/>
                <a:ext cx="953952" cy="88461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415" name="Ink 13"/>
              <p14:cNvContentPartPr>
                <a14:cpLocks xmlns:a14="http://schemas.microsoft.com/office/drawing/2010/main" noRot="1" noChangeAspect="1" noEditPoints="1" noChangeArrowheads="1" noChangeShapeType="1"/>
              </p14:cNvContentPartPr>
              <p14:nvPr/>
            </p14:nvContentPartPr>
            <p14:xfrm>
              <a:off x="3540125" y="3917950"/>
              <a:ext cx="739775" cy="917575"/>
            </p14:xfrm>
          </p:contentPart>
        </mc:Choice>
        <mc:Fallback xmlns="">
          <p:pic>
            <p:nvPicPr>
              <p:cNvPr id="17415" name="Ink 13"/>
              <p:cNvPicPr>
                <a:picLocks noRot="1" noChangeAspect="1" noEditPoints="1" noChangeArrowheads="1" noChangeShapeType="1"/>
              </p:cNvPicPr>
              <p:nvPr/>
            </p:nvPicPr>
            <p:blipFill>
              <a:blip r:embed="rId13"/>
              <a:stretch>
                <a:fillRect/>
              </a:stretch>
            </p:blipFill>
            <p:spPr>
              <a:xfrm>
                <a:off x="3528965" y="3905711"/>
                <a:ext cx="765334" cy="943133"/>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416" name="Ink 14"/>
              <p14:cNvContentPartPr>
                <a14:cpLocks xmlns:a14="http://schemas.microsoft.com/office/drawing/2010/main" noRot="1" noChangeAspect="1" noEditPoints="1" noChangeArrowheads="1" noChangeShapeType="1"/>
              </p14:cNvContentPartPr>
              <p14:nvPr/>
            </p14:nvContentPartPr>
            <p14:xfrm>
              <a:off x="4719638" y="3868738"/>
              <a:ext cx="396875" cy="857250"/>
            </p14:xfrm>
          </p:contentPart>
        </mc:Choice>
        <mc:Fallback xmlns="">
          <p:pic>
            <p:nvPicPr>
              <p:cNvPr id="17416" name="Ink 14"/>
              <p:cNvPicPr>
                <a:picLocks noRot="1" noChangeAspect="1" noEditPoints="1" noChangeArrowheads="1" noChangeShapeType="1"/>
              </p:cNvPicPr>
              <p:nvPr/>
            </p:nvPicPr>
            <p:blipFill>
              <a:blip r:embed="rId15"/>
              <a:stretch>
                <a:fillRect/>
              </a:stretch>
            </p:blipFill>
            <p:spPr>
              <a:xfrm>
                <a:off x="4704872" y="3858297"/>
                <a:ext cx="426767" cy="88209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417" name="Ink 15"/>
              <p14:cNvContentPartPr>
                <a14:cpLocks xmlns:a14="http://schemas.microsoft.com/office/drawing/2010/main" noRot="1" noChangeAspect="1" noEditPoints="1" noChangeArrowheads="1" noChangeShapeType="1"/>
              </p14:cNvContentPartPr>
              <p14:nvPr/>
            </p14:nvContentPartPr>
            <p14:xfrm>
              <a:off x="5567363" y="3846513"/>
              <a:ext cx="727075" cy="857250"/>
            </p14:xfrm>
          </p:contentPart>
        </mc:Choice>
        <mc:Fallback xmlns="">
          <p:pic>
            <p:nvPicPr>
              <p:cNvPr id="17417" name="Ink 15"/>
              <p:cNvPicPr>
                <a:picLocks noRot="1" noChangeAspect="1" noEditPoints="1" noChangeArrowheads="1" noChangeShapeType="1"/>
              </p:cNvPicPr>
              <p:nvPr/>
            </p:nvPicPr>
            <p:blipFill>
              <a:blip r:embed="rId17"/>
              <a:stretch>
                <a:fillRect/>
              </a:stretch>
            </p:blipFill>
            <p:spPr>
              <a:xfrm>
                <a:off x="5560164" y="3835712"/>
                <a:ext cx="749391" cy="882453"/>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30"/>
          <p:cNvSpPr txBox="1">
            <a:spLocks noChangeArrowheads="1"/>
          </p:cNvSpPr>
          <p:nvPr/>
        </p:nvSpPr>
        <p:spPr bwMode="auto">
          <a:xfrm>
            <a:off x="1785938" y="304800"/>
            <a:ext cx="5715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a:latin typeface="Cambria" panose="02040503050406030204" pitchFamily="18" charset="0"/>
              </a:rPr>
              <a:t>Unifying idea:  </a:t>
            </a:r>
            <a:r>
              <a:rPr lang="en-US" altLang="en-US" sz="4200" b="1" dirty="0" smtClean="0">
                <a:latin typeface="Cambria" panose="02040503050406030204" pitchFamily="18" charset="0"/>
              </a:rPr>
              <a:t>State</a:t>
            </a:r>
            <a:endParaRPr lang="en-US" altLang="en-US" sz="4200" dirty="0">
              <a:latin typeface="Cambria" panose="02040503050406030204" pitchFamily="18" charset="0"/>
            </a:endParaRPr>
          </a:p>
        </p:txBody>
      </p:sp>
      <p:sp>
        <p:nvSpPr>
          <p:cNvPr id="15363" name="Text Box 1042"/>
          <p:cNvSpPr txBox="1">
            <a:spLocks noChangeArrowheads="1"/>
          </p:cNvSpPr>
          <p:nvPr/>
        </p:nvSpPr>
        <p:spPr bwMode="auto">
          <a:xfrm>
            <a:off x="1680298" y="1573971"/>
            <a:ext cx="5383212" cy="579438"/>
          </a:xfrm>
          <a:prstGeom prst="rect">
            <a:avLst/>
          </a:prstGeom>
          <a:solidFill>
            <a:srgbClr val="CCECFF"/>
          </a:solidFill>
          <a:ln>
            <a:noFill/>
          </a:ln>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3200" b="1">
                <a:latin typeface="Courier New" pitchFamily="49" charset="0"/>
              </a:rPr>
              <a:t>0   NEWx  -&gt;   S    1</a:t>
            </a:r>
          </a:p>
        </p:txBody>
      </p:sp>
      <p:sp>
        <p:nvSpPr>
          <p:cNvPr id="15364" name="Line 1043"/>
          <p:cNvSpPr>
            <a:spLocks noChangeShapeType="1"/>
          </p:cNvSpPr>
          <p:nvPr/>
        </p:nvSpPr>
        <p:spPr bwMode="auto">
          <a:xfrm flipV="1">
            <a:off x="1909763" y="2248659"/>
            <a:ext cx="0" cy="685800"/>
          </a:xfrm>
          <a:prstGeom prst="line">
            <a:avLst/>
          </a:prstGeom>
          <a:noFill/>
          <a:ln w="9525">
            <a:solidFill>
              <a:srgbClr val="0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5" name="Line 1044"/>
          <p:cNvSpPr>
            <a:spLocks noChangeShapeType="1"/>
          </p:cNvSpPr>
          <p:nvPr/>
        </p:nvSpPr>
        <p:spPr bwMode="auto">
          <a:xfrm flipV="1">
            <a:off x="6824663" y="2248659"/>
            <a:ext cx="0" cy="685800"/>
          </a:xfrm>
          <a:prstGeom prst="line">
            <a:avLst/>
          </a:prstGeom>
          <a:noFill/>
          <a:ln w="9525">
            <a:solidFill>
              <a:srgbClr val="09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6" name="Text Box 1045"/>
          <p:cNvSpPr txBox="1">
            <a:spLocks noChangeArrowheads="1"/>
          </p:cNvSpPr>
          <p:nvPr/>
        </p:nvSpPr>
        <p:spPr bwMode="auto">
          <a:xfrm>
            <a:off x="1143000" y="2990021"/>
            <a:ext cx="146208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80000"/>
              </a:lnSpc>
            </a:pPr>
            <a:r>
              <a:rPr lang="en-US" altLang="en-US" dirty="0">
                <a:solidFill>
                  <a:srgbClr val="0900FF"/>
                </a:solidFill>
                <a:latin typeface="Cambria" panose="02040503050406030204" pitchFamily="18" charset="0"/>
              </a:rPr>
              <a:t>previous state</a:t>
            </a:r>
          </a:p>
        </p:txBody>
      </p:sp>
      <p:sp>
        <p:nvSpPr>
          <p:cNvPr id="15367" name="Text Box 1046"/>
          <p:cNvSpPr txBox="1">
            <a:spLocks noChangeArrowheads="1"/>
          </p:cNvSpPr>
          <p:nvPr/>
        </p:nvSpPr>
        <p:spPr bwMode="auto">
          <a:xfrm>
            <a:off x="6284913" y="2980496"/>
            <a:ext cx="105092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80000"/>
              </a:lnSpc>
            </a:pPr>
            <a:r>
              <a:rPr lang="en-US" altLang="en-US">
                <a:solidFill>
                  <a:srgbClr val="0900FF"/>
                </a:solidFill>
                <a:latin typeface="Cambria" panose="02040503050406030204" pitchFamily="18" charset="0"/>
              </a:rPr>
              <a:t>next state</a:t>
            </a:r>
          </a:p>
        </p:txBody>
      </p:sp>
      <p:sp>
        <p:nvSpPr>
          <p:cNvPr id="15368" name="Line 1047"/>
          <p:cNvSpPr>
            <a:spLocks noChangeShapeType="1"/>
          </p:cNvSpPr>
          <p:nvPr/>
        </p:nvSpPr>
        <p:spPr bwMode="auto">
          <a:xfrm flipH="1" flipV="1">
            <a:off x="3236913" y="2085146"/>
            <a:ext cx="403225" cy="10223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1048"/>
          <p:cNvSpPr>
            <a:spLocks noChangeShapeType="1"/>
          </p:cNvSpPr>
          <p:nvPr/>
        </p:nvSpPr>
        <p:spPr bwMode="auto">
          <a:xfrm flipV="1">
            <a:off x="5113338" y="2085146"/>
            <a:ext cx="41275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0" name="Text Box 1049"/>
          <p:cNvSpPr txBox="1">
            <a:spLocks noChangeArrowheads="1"/>
          </p:cNvSpPr>
          <p:nvPr/>
        </p:nvSpPr>
        <p:spPr bwMode="auto">
          <a:xfrm>
            <a:off x="4598988" y="3210684"/>
            <a:ext cx="104775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80000"/>
              </a:lnSpc>
            </a:pPr>
            <a:r>
              <a:rPr lang="en-US" altLang="en-US" dirty="0" smtClean="0">
                <a:latin typeface="Cambria" panose="02040503050406030204" pitchFamily="18" charset="0"/>
              </a:rPr>
              <a:t>next </a:t>
            </a:r>
            <a:r>
              <a:rPr lang="en-US" altLang="en-US" dirty="0">
                <a:latin typeface="Cambria" panose="02040503050406030204" pitchFamily="18" charset="0"/>
              </a:rPr>
              <a:t>step</a:t>
            </a:r>
          </a:p>
        </p:txBody>
      </p:sp>
      <p:sp>
        <p:nvSpPr>
          <p:cNvPr id="15371" name="Text Box 1050"/>
          <p:cNvSpPr txBox="1">
            <a:spLocks noChangeArrowheads="1"/>
          </p:cNvSpPr>
          <p:nvPr/>
        </p:nvSpPr>
        <p:spPr bwMode="auto">
          <a:xfrm>
            <a:off x="2819400" y="3212271"/>
            <a:ext cx="143668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lnSpc>
                <a:spcPct val="80000"/>
              </a:lnSpc>
            </a:pPr>
            <a:r>
              <a:rPr lang="en-US" altLang="en-US" dirty="0">
                <a:latin typeface="Cambria" panose="02040503050406030204" pitchFamily="18" charset="0"/>
              </a:rPr>
              <a:t>external </a:t>
            </a:r>
            <a:r>
              <a:rPr lang="en-US" altLang="en-US" dirty="0" smtClean="0">
                <a:latin typeface="Cambria" panose="02040503050406030204" pitchFamily="18" charset="0"/>
              </a:rPr>
              <a:t>input</a:t>
            </a:r>
            <a:endParaRPr lang="en-US" altLang="en-US" dirty="0">
              <a:latin typeface="Cambria" panose="02040503050406030204" pitchFamily="18" charset="0"/>
            </a:endParaRPr>
          </a:p>
        </p:txBody>
      </p:sp>
      <p:sp>
        <p:nvSpPr>
          <p:cNvPr id="15372" name="Rectangle 1033"/>
          <p:cNvSpPr>
            <a:spLocks noChangeArrowheads="1"/>
          </p:cNvSpPr>
          <p:nvPr/>
        </p:nvSpPr>
        <p:spPr bwMode="auto">
          <a:xfrm>
            <a:off x="892175" y="4724400"/>
            <a:ext cx="7261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3200">
                <a:latin typeface="Cambria" panose="02040503050406030204" pitchFamily="18" charset="0"/>
              </a:rPr>
              <a:t>The </a:t>
            </a:r>
            <a:r>
              <a:rPr lang="en-US" altLang="en-US" sz="3200" b="1" i="1">
                <a:solidFill>
                  <a:srgbClr val="0900FF"/>
                </a:solidFill>
                <a:latin typeface="Cambria" panose="02040503050406030204" pitchFamily="18" charset="0"/>
              </a:rPr>
              <a:t>state</a:t>
            </a:r>
            <a:r>
              <a:rPr lang="en-US" altLang="en-US" sz="3200">
                <a:latin typeface="Cambria" panose="02040503050406030204" pitchFamily="18" charset="0"/>
              </a:rPr>
              <a:t> of a computation is </a:t>
            </a:r>
          </a:p>
        </p:txBody>
      </p:sp>
      <p:sp>
        <p:nvSpPr>
          <p:cNvPr id="15373" name="Rectangle 1041"/>
          <p:cNvSpPr>
            <a:spLocks noChangeArrowheads="1"/>
          </p:cNvSpPr>
          <p:nvPr/>
        </p:nvSpPr>
        <p:spPr bwMode="auto">
          <a:xfrm>
            <a:off x="1752600" y="5565775"/>
            <a:ext cx="5540375" cy="10763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3200" b="1" i="1" dirty="0">
                <a:solidFill>
                  <a:srgbClr val="0000FF"/>
                </a:solidFill>
                <a:latin typeface="Cambria" panose="02040503050406030204" pitchFamily="18" charset="0"/>
              </a:rPr>
              <a:t>all the internal information</a:t>
            </a:r>
            <a:r>
              <a:rPr lang="en-US" altLang="en-US" sz="3200" b="1" i="1" dirty="0">
                <a:latin typeface="Cambria" panose="02040503050406030204" pitchFamily="18" charset="0"/>
              </a:rPr>
              <a:t> </a:t>
            </a:r>
            <a:r>
              <a:rPr lang="en-US" altLang="en-US" sz="3200" dirty="0">
                <a:latin typeface="Cambria" panose="02040503050406030204" pitchFamily="18" charset="0"/>
              </a:rPr>
              <a:t>needed to take </a:t>
            </a:r>
            <a:r>
              <a:rPr lang="en-US" altLang="en-US" sz="3200" dirty="0" smtClean="0">
                <a:latin typeface="Cambria" panose="02040503050406030204" pitchFamily="18" charset="0"/>
              </a:rPr>
              <a:t>the </a:t>
            </a:r>
            <a:r>
              <a:rPr lang="en-US" altLang="en-US" sz="3200" dirty="0">
                <a:latin typeface="Cambria" panose="02040503050406030204" pitchFamily="18" charset="0"/>
              </a:rPr>
              <a:t>next step</a:t>
            </a:r>
          </a:p>
        </p:txBody>
      </p:sp>
      <p:sp>
        <p:nvSpPr>
          <p:cNvPr id="2" name="Rectangle 1"/>
          <p:cNvSpPr/>
          <p:nvPr/>
        </p:nvSpPr>
        <p:spPr>
          <a:xfrm>
            <a:off x="8077199" y="6019800"/>
            <a:ext cx="990601" cy="507831"/>
          </a:xfrm>
          <a:prstGeom prst="rect">
            <a:avLst/>
          </a:prstGeom>
        </p:spPr>
        <p:txBody>
          <a:bodyPr wrap="square">
            <a:spAutoFit/>
          </a:bodyPr>
          <a:lstStyle/>
          <a:p>
            <a:r>
              <a:rPr lang="en-US" altLang="en-US" sz="900" dirty="0" smtClean="0">
                <a:latin typeface="Calibri"/>
                <a:cs typeface="Calibri"/>
              </a:rPr>
              <a:t>and for Picobot, </a:t>
            </a:r>
            <a:r>
              <a:rPr lang="en-US" altLang="en-US" sz="900" i="1" dirty="0" smtClean="0">
                <a:latin typeface="Calibri"/>
                <a:cs typeface="Calibri"/>
              </a:rPr>
              <a:t>next step </a:t>
            </a:r>
            <a:r>
              <a:rPr lang="en-US" altLang="en-US" sz="900" dirty="0" smtClean="0">
                <a:latin typeface="Calibri"/>
                <a:cs typeface="Calibri"/>
              </a:rPr>
              <a:t>is taken literally!</a:t>
            </a:r>
            <a:endParaRPr lang="en-US" sz="900" dirty="0">
              <a:latin typeface="Calibri"/>
              <a:cs typeface="Calibri"/>
            </a:endParaRPr>
          </a:p>
        </p:txBody>
      </p:sp>
      <p:grpSp>
        <p:nvGrpSpPr>
          <p:cNvPr id="15" name="Group 1070"/>
          <p:cNvGrpSpPr>
            <a:grpSpLocks/>
          </p:cNvGrpSpPr>
          <p:nvPr/>
        </p:nvGrpSpPr>
        <p:grpSpPr bwMode="auto">
          <a:xfrm>
            <a:off x="8610600" y="6400800"/>
            <a:ext cx="381000" cy="381000"/>
            <a:chOff x="2928" y="1051"/>
            <a:chExt cx="840" cy="957"/>
          </a:xfrm>
        </p:grpSpPr>
        <p:sp>
          <p:nvSpPr>
            <p:cNvPr id="16" name="Freeform 1071"/>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7" name="Oval 1072"/>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8" name="Oval 1073"/>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9" name="Oval 1074"/>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0" name="Oval 1075"/>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1" name="Oval 1076"/>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2" name="Oval 1077"/>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3" name="Oval 1078"/>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4" name="AutoShape 1079"/>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25" name="Freeform 1080"/>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6" name="Freeform 1081"/>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 name="Freeform 1082"/>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8" name="Freeform 1083"/>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Third-to-last character is a </a:t>
            </a:r>
            <a:r>
              <a:rPr lang="en-US" altLang="en-US" sz="4400" b="1">
                <a:latin typeface="Courier New" pitchFamily="49" charset="0"/>
              </a:rPr>
              <a:t>1</a:t>
            </a:r>
            <a:endParaRPr lang="en-US" altLang="en-US" sz="4400">
              <a:latin typeface="Times" pitchFamily="-106" charset="0"/>
            </a:endParaRPr>
          </a:p>
        </p:txBody>
      </p:sp>
      <p:sp>
        <p:nvSpPr>
          <p:cNvPr id="63491" name="Text Box 1027"/>
          <p:cNvSpPr txBox="1">
            <a:spLocks noChangeArrowheads="1"/>
          </p:cNvSpPr>
          <p:nvPr/>
        </p:nvSpPr>
        <p:spPr bwMode="auto">
          <a:xfrm>
            <a:off x="2701925" y="6469063"/>
            <a:ext cx="37004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solidFill>
                  <a:srgbClr val="0000FF"/>
                </a:solidFill>
                <a:latin typeface="Arial" pitchFamily="34" charset="0"/>
              </a:rPr>
              <a:t>The </a:t>
            </a:r>
            <a:r>
              <a:rPr lang="en-US" altLang="en-US" sz="1400" b="1" i="1">
                <a:latin typeface="Arial" pitchFamily="34" charset="0"/>
              </a:rPr>
              <a:t>minimum</a:t>
            </a:r>
            <a:r>
              <a:rPr lang="en-US" altLang="en-US" sz="1400" b="1" i="1">
                <a:solidFill>
                  <a:srgbClr val="0000FF"/>
                </a:solidFill>
                <a:latin typeface="Arial" pitchFamily="34" charset="0"/>
              </a:rPr>
              <a:t> possible</a:t>
            </a:r>
            <a:r>
              <a:rPr lang="en-US" altLang="en-US" sz="1400" b="1">
                <a:solidFill>
                  <a:srgbClr val="0000FF"/>
                </a:solidFill>
                <a:latin typeface="Arial" pitchFamily="34" charset="0"/>
              </a:rPr>
              <a:t> number of states?</a:t>
            </a:r>
          </a:p>
        </p:txBody>
      </p:sp>
      <p:sp>
        <p:nvSpPr>
          <p:cNvPr id="63492" name="Rectangle 1028"/>
          <p:cNvSpPr>
            <a:spLocks noChangeArrowheads="1"/>
          </p:cNvSpPr>
          <p:nvPr/>
        </p:nvSpPr>
        <p:spPr bwMode="auto">
          <a:xfrm>
            <a:off x="306388" y="1485900"/>
            <a:ext cx="3871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whose third-to-last digit (from the right) is a </a:t>
            </a:r>
            <a:r>
              <a:rPr lang="en-US" altLang="en-US" sz="1800" b="1">
                <a:latin typeface="Courier New" pitchFamily="49" charset="0"/>
              </a:rPr>
              <a:t>1</a:t>
            </a:r>
            <a:r>
              <a:rPr lang="en-US" altLang="en-US" sz="1800">
                <a:latin typeface="Times" pitchFamily="-106" charset="0"/>
              </a:rPr>
              <a:t>.</a:t>
            </a:r>
          </a:p>
        </p:txBody>
      </p:sp>
      <p:grpSp>
        <p:nvGrpSpPr>
          <p:cNvPr id="63493" name="Group 1029"/>
          <p:cNvGrpSpPr>
            <a:grpSpLocks/>
          </p:cNvGrpSpPr>
          <p:nvPr/>
        </p:nvGrpSpPr>
        <p:grpSpPr bwMode="auto">
          <a:xfrm>
            <a:off x="436563" y="1116013"/>
            <a:ext cx="8218487" cy="180975"/>
            <a:chOff x="295" y="1311"/>
            <a:chExt cx="5177" cy="114"/>
          </a:xfrm>
        </p:grpSpPr>
        <p:sp>
          <p:nvSpPr>
            <p:cNvPr id="63590" name="Rectangle 10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91" name="Rectangle 10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grpSp>
        <p:nvGrpSpPr>
          <p:cNvPr id="63494" name="Group 1032"/>
          <p:cNvGrpSpPr>
            <a:grpSpLocks/>
          </p:cNvGrpSpPr>
          <p:nvPr/>
        </p:nvGrpSpPr>
        <p:grpSpPr bwMode="auto">
          <a:xfrm>
            <a:off x="4144963" y="2289175"/>
            <a:ext cx="706437" cy="455613"/>
            <a:chOff x="660" y="2852"/>
            <a:chExt cx="445" cy="287"/>
          </a:xfrm>
        </p:grpSpPr>
        <p:sp>
          <p:nvSpPr>
            <p:cNvPr id="63588" name="Oval 1033"/>
            <p:cNvSpPr>
              <a:spLocks noChangeArrowheads="1"/>
            </p:cNvSpPr>
            <p:nvPr/>
          </p:nvSpPr>
          <p:spPr bwMode="auto">
            <a:xfrm>
              <a:off x="660" y="2852"/>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89" name="Text Box 1034"/>
            <p:cNvSpPr txBox="1">
              <a:spLocks noChangeArrowheads="1"/>
            </p:cNvSpPr>
            <p:nvPr/>
          </p:nvSpPr>
          <p:spPr bwMode="auto">
            <a:xfrm>
              <a:off x="739" y="2892"/>
              <a:ext cx="27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Symbol" pitchFamily="18" charset="2"/>
                  <a:sym typeface="Symbol" pitchFamily="18" charset="2"/>
                </a:rPr>
                <a:t></a:t>
              </a:r>
              <a:endParaRPr lang="en-US" altLang="en-US" sz="1600">
                <a:latin typeface="Times" pitchFamily="-106" charset="0"/>
              </a:endParaRPr>
            </a:p>
          </p:txBody>
        </p:sp>
      </p:grpSp>
      <p:grpSp>
        <p:nvGrpSpPr>
          <p:cNvPr id="63495" name="Group 1035"/>
          <p:cNvGrpSpPr>
            <a:grpSpLocks/>
          </p:cNvGrpSpPr>
          <p:nvPr/>
        </p:nvGrpSpPr>
        <p:grpSpPr bwMode="auto">
          <a:xfrm>
            <a:off x="1836738" y="2616200"/>
            <a:ext cx="706437" cy="455613"/>
            <a:chOff x="1471" y="2967"/>
            <a:chExt cx="445" cy="287"/>
          </a:xfrm>
        </p:grpSpPr>
        <p:sp>
          <p:nvSpPr>
            <p:cNvPr id="63586" name="Oval 1036"/>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87" name="Text Box 1037"/>
            <p:cNvSpPr txBox="1">
              <a:spLocks noChangeArrowheads="1"/>
            </p:cNvSpPr>
            <p:nvPr/>
          </p:nvSpPr>
          <p:spPr bwMode="auto">
            <a:xfrm>
              <a:off x="1570" y="3007"/>
              <a:ext cx="2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a:t>
              </a:r>
              <a:endParaRPr lang="en-US" altLang="en-US" sz="1600">
                <a:latin typeface="Times" pitchFamily="-106" charset="0"/>
              </a:endParaRPr>
            </a:p>
          </p:txBody>
        </p:sp>
      </p:grpSp>
      <p:grpSp>
        <p:nvGrpSpPr>
          <p:cNvPr id="63496" name="Group 1038"/>
          <p:cNvGrpSpPr>
            <a:grpSpLocks/>
          </p:cNvGrpSpPr>
          <p:nvPr/>
        </p:nvGrpSpPr>
        <p:grpSpPr bwMode="auto">
          <a:xfrm>
            <a:off x="6484938" y="2643188"/>
            <a:ext cx="706437" cy="455612"/>
            <a:chOff x="1471" y="2967"/>
            <a:chExt cx="445" cy="287"/>
          </a:xfrm>
        </p:grpSpPr>
        <p:sp>
          <p:nvSpPr>
            <p:cNvPr id="63584" name="Oval 1039"/>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85" name="Text Box 1040"/>
            <p:cNvSpPr txBox="1">
              <a:spLocks noChangeArrowheads="1"/>
            </p:cNvSpPr>
            <p:nvPr/>
          </p:nvSpPr>
          <p:spPr bwMode="auto">
            <a:xfrm>
              <a:off x="1570" y="3007"/>
              <a:ext cx="23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63497" name="Group 1041"/>
          <p:cNvGrpSpPr>
            <a:grpSpLocks/>
          </p:cNvGrpSpPr>
          <p:nvPr/>
        </p:nvGrpSpPr>
        <p:grpSpPr bwMode="auto">
          <a:xfrm>
            <a:off x="7608888" y="3135313"/>
            <a:ext cx="706437" cy="455612"/>
            <a:chOff x="1471" y="2967"/>
            <a:chExt cx="445" cy="287"/>
          </a:xfrm>
        </p:grpSpPr>
        <p:sp>
          <p:nvSpPr>
            <p:cNvPr id="63582" name="Oval 1042"/>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83" name="Text Box 1043"/>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a:t>
              </a:r>
              <a:endParaRPr lang="en-US" altLang="en-US" sz="1600">
                <a:latin typeface="Times" pitchFamily="-106" charset="0"/>
              </a:endParaRPr>
            </a:p>
          </p:txBody>
        </p:sp>
      </p:grpSp>
      <p:grpSp>
        <p:nvGrpSpPr>
          <p:cNvPr id="63498" name="Group 1044"/>
          <p:cNvGrpSpPr>
            <a:grpSpLocks/>
          </p:cNvGrpSpPr>
          <p:nvPr/>
        </p:nvGrpSpPr>
        <p:grpSpPr bwMode="auto">
          <a:xfrm>
            <a:off x="8294688" y="4040188"/>
            <a:ext cx="706437" cy="455612"/>
            <a:chOff x="1471" y="2967"/>
            <a:chExt cx="445" cy="287"/>
          </a:xfrm>
        </p:grpSpPr>
        <p:sp>
          <p:nvSpPr>
            <p:cNvPr id="63580" name="Oval 1045"/>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81" name="Text Box 1046"/>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111</a:t>
              </a:r>
              <a:endParaRPr lang="en-US" altLang="en-US" sz="1600">
                <a:latin typeface="Times" pitchFamily="-106" charset="0"/>
              </a:endParaRPr>
            </a:p>
          </p:txBody>
        </p:sp>
      </p:grpSp>
      <p:grpSp>
        <p:nvGrpSpPr>
          <p:cNvPr id="63499" name="Group 1047"/>
          <p:cNvGrpSpPr>
            <a:grpSpLocks/>
          </p:cNvGrpSpPr>
          <p:nvPr/>
        </p:nvGrpSpPr>
        <p:grpSpPr bwMode="auto">
          <a:xfrm>
            <a:off x="5464175" y="3182938"/>
            <a:ext cx="706438" cy="455612"/>
            <a:chOff x="1471" y="2967"/>
            <a:chExt cx="445" cy="287"/>
          </a:xfrm>
        </p:grpSpPr>
        <p:sp>
          <p:nvSpPr>
            <p:cNvPr id="63578" name="Oval 1048"/>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79" name="Text Box 1049"/>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a:t>
              </a:r>
              <a:endParaRPr lang="en-US" altLang="en-US" sz="1600">
                <a:latin typeface="Times" pitchFamily="-106" charset="0"/>
              </a:endParaRPr>
            </a:p>
          </p:txBody>
        </p:sp>
      </p:grpSp>
      <p:grpSp>
        <p:nvGrpSpPr>
          <p:cNvPr id="63500" name="Group 1050"/>
          <p:cNvGrpSpPr>
            <a:grpSpLocks/>
          </p:cNvGrpSpPr>
          <p:nvPr/>
        </p:nvGrpSpPr>
        <p:grpSpPr bwMode="auto">
          <a:xfrm>
            <a:off x="3116263" y="3151188"/>
            <a:ext cx="706437" cy="455612"/>
            <a:chOff x="1471" y="2967"/>
            <a:chExt cx="445" cy="287"/>
          </a:xfrm>
        </p:grpSpPr>
        <p:sp>
          <p:nvSpPr>
            <p:cNvPr id="63576" name="Oval 1051"/>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77" name="Text Box 1052"/>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63501" name="Group 1053"/>
          <p:cNvGrpSpPr>
            <a:grpSpLocks/>
          </p:cNvGrpSpPr>
          <p:nvPr/>
        </p:nvGrpSpPr>
        <p:grpSpPr bwMode="auto">
          <a:xfrm>
            <a:off x="747713" y="3138488"/>
            <a:ext cx="706437" cy="455612"/>
            <a:chOff x="1471" y="2967"/>
            <a:chExt cx="445" cy="287"/>
          </a:xfrm>
        </p:grpSpPr>
        <p:sp>
          <p:nvSpPr>
            <p:cNvPr id="63574" name="Oval 1054"/>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75" name="Text Box 1055"/>
            <p:cNvSpPr txBox="1">
              <a:spLocks noChangeArrowheads="1"/>
            </p:cNvSpPr>
            <p:nvPr/>
          </p:nvSpPr>
          <p:spPr bwMode="auto">
            <a:xfrm>
              <a:off x="1538" y="3007"/>
              <a:ext cx="2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a:t>
              </a:r>
              <a:endParaRPr lang="en-US" altLang="en-US" sz="1600">
                <a:latin typeface="Times" pitchFamily="-106" charset="0"/>
              </a:endParaRPr>
            </a:p>
          </p:txBody>
        </p:sp>
      </p:grpSp>
      <p:grpSp>
        <p:nvGrpSpPr>
          <p:cNvPr id="63502" name="Group 1056"/>
          <p:cNvGrpSpPr>
            <a:grpSpLocks/>
          </p:cNvGrpSpPr>
          <p:nvPr/>
        </p:nvGrpSpPr>
        <p:grpSpPr bwMode="auto">
          <a:xfrm>
            <a:off x="222250" y="4033838"/>
            <a:ext cx="706438" cy="455612"/>
            <a:chOff x="1471" y="2967"/>
            <a:chExt cx="445" cy="287"/>
          </a:xfrm>
        </p:grpSpPr>
        <p:sp>
          <p:nvSpPr>
            <p:cNvPr id="63572" name="Oval 1057"/>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73" name="Text Box 1058"/>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000</a:t>
              </a:r>
              <a:endParaRPr lang="en-US" altLang="en-US" sz="1600">
                <a:latin typeface="Times" pitchFamily="-106" charset="0"/>
              </a:endParaRPr>
            </a:p>
          </p:txBody>
        </p:sp>
      </p:grpSp>
      <p:grpSp>
        <p:nvGrpSpPr>
          <p:cNvPr id="63503" name="Group 1059"/>
          <p:cNvGrpSpPr>
            <a:grpSpLocks/>
          </p:cNvGrpSpPr>
          <p:nvPr/>
        </p:nvGrpSpPr>
        <p:grpSpPr bwMode="auto">
          <a:xfrm>
            <a:off x="1392238" y="4002088"/>
            <a:ext cx="706437" cy="455612"/>
            <a:chOff x="1471" y="2967"/>
            <a:chExt cx="445" cy="287"/>
          </a:xfrm>
        </p:grpSpPr>
        <p:sp>
          <p:nvSpPr>
            <p:cNvPr id="63570" name="Oval 1060"/>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71" name="Text Box 1061"/>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001</a:t>
              </a:r>
              <a:endParaRPr lang="en-US" altLang="en-US" sz="1600">
                <a:latin typeface="Times" pitchFamily="-106" charset="0"/>
              </a:endParaRPr>
            </a:p>
          </p:txBody>
        </p:sp>
      </p:grpSp>
      <p:grpSp>
        <p:nvGrpSpPr>
          <p:cNvPr id="63504" name="Group 1062"/>
          <p:cNvGrpSpPr>
            <a:grpSpLocks/>
          </p:cNvGrpSpPr>
          <p:nvPr/>
        </p:nvGrpSpPr>
        <p:grpSpPr bwMode="auto">
          <a:xfrm>
            <a:off x="2484438" y="4029075"/>
            <a:ext cx="706437" cy="455613"/>
            <a:chOff x="1471" y="2967"/>
            <a:chExt cx="445" cy="287"/>
          </a:xfrm>
        </p:grpSpPr>
        <p:sp>
          <p:nvSpPr>
            <p:cNvPr id="63568" name="Oval 1063"/>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69" name="Text Box 1064"/>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a:t>
              </a:r>
              <a:r>
                <a:rPr lang="en-US" altLang="en-US" sz="1600">
                  <a:latin typeface="Times" pitchFamily="-106" charset="0"/>
                  <a:sym typeface="Symbol" pitchFamily="18" charset="2"/>
                </a:rPr>
                <a:t>10</a:t>
              </a:r>
              <a:endParaRPr lang="en-US" altLang="en-US" sz="1600">
                <a:latin typeface="Times" pitchFamily="-106" charset="0"/>
              </a:endParaRPr>
            </a:p>
          </p:txBody>
        </p:sp>
      </p:grpSp>
      <p:grpSp>
        <p:nvGrpSpPr>
          <p:cNvPr id="63505" name="Group 1065"/>
          <p:cNvGrpSpPr>
            <a:grpSpLocks/>
          </p:cNvGrpSpPr>
          <p:nvPr/>
        </p:nvGrpSpPr>
        <p:grpSpPr bwMode="auto">
          <a:xfrm>
            <a:off x="3760788" y="4016375"/>
            <a:ext cx="706437" cy="455613"/>
            <a:chOff x="1471" y="2967"/>
            <a:chExt cx="445" cy="287"/>
          </a:xfrm>
        </p:grpSpPr>
        <p:sp>
          <p:nvSpPr>
            <p:cNvPr id="63566" name="Oval 1066"/>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67" name="Text Box 1067"/>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s01</a:t>
              </a:r>
              <a:r>
                <a:rPr lang="en-US" altLang="en-US" sz="1600">
                  <a:latin typeface="Times" pitchFamily="-106" charset="0"/>
                  <a:sym typeface="Symbol" pitchFamily="18" charset="2"/>
                </a:rPr>
                <a:t>1</a:t>
              </a:r>
              <a:endParaRPr lang="en-US" altLang="en-US" sz="1600">
                <a:latin typeface="Times" pitchFamily="-106" charset="0"/>
              </a:endParaRPr>
            </a:p>
          </p:txBody>
        </p:sp>
      </p:grpSp>
      <p:grpSp>
        <p:nvGrpSpPr>
          <p:cNvPr id="63506" name="Group 1068"/>
          <p:cNvGrpSpPr>
            <a:grpSpLocks/>
          </p:cNvGrpSpPr>
          <p:nvPr/>
        </p:nvGrpSpPr>
        <p:grpSpPr bwMode="auto">
          <a:xfrm>
            <a:off x="4873625" y="4024313"/>
            <a:ext cx="706438" cy="455612"/>
            <a:chOff x="1471" y="2967"/>
            <a:chExt cx="445" cy="287"/>
          </a:xfrm>
        </p:grpSpPr>
        <p:sp>
          <p:nvSpPr>
            <p:cNvPr id="63564" name="Oval 1069"/>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65" name="Text Box 1070"/>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100</a:t>
              </a:r>
              <a:endParaRPr lang="en-US" altLang="en-US" sz="1600">
                <a:latin typeface="Times" pitchFamily="-106" charset="0"/>
              </a:endParaRPr>
            </a:p>
          </p:txBody>
        </p:sp>
      </p:grpSp>
      <p:grpSp>
        <p:nvGrpSpPr>
          <p:cNvPr id="63507" name="Group 1071"/>
          <p:cNvGrpSpPr>
            <a:grpSpLocks/>
          </p:cNvGrpSpPr>
          <p:nvPr/>
        </p:nvGrpSpPr>
        <p:grpSpPr bwMode="auto">
          <a:xfrm>
            <a:off x="6091238" y="4032250"/>
            <a:ext cx="706437" cy="455613"/>
            <a:chOff x="1471" y="2967"/>
            <a:chExt cx="445" cy="287"/>
          </a:xfrm>
        </p:grpSpPr>
        <p:sp>
          <p:nvSpPr>
            <p:cNvPr id="63562" name="Oval 1072"/>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63" name="Text Box 1073"/>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101</a:t>
              </a:r>
              <a:endParaRPr lang="en-US" altLang="en-US" sz="1600">
                <a:latin typeface="Times" pitchFamily="-106" charset="0"/>
              </a:endParaRPr>
            </a:p>
          </p:txBody>
        </p:sp>
      </p:grpSp>
      <p:grpSp>
        <p:nvGrpSpPr>
          <p:cNvPr id="63508" name="Group 1074"/>
          <p:cNvGrpSpPr>
            <a:grpSpLocks/>
          </p:cNvGrpSpPr>
          <p:nvPr/>
        </p:nvGrpSpPr>
        <p:grpSpPr bwMode="auto">
          <a:xfrm>
            <a:off x="7107238" y="4021138"/>
            <a:ext cx="706437" cy="455612"/>
            <a:chOff x="1471" y="2967"/>
            <a:chExt cx="445" cy="287"/>
          </a:xfrm>
        </p:grpSpPr>
        <p:sp>
          <p:nvSpPr>
            <p:cNvPr id="63560" name="Oval 1075"/>
            <p:cNvSpPr>
              <a:spLocks noChangeArrowheads="1"/>
            </p:cNvSpPr>
            <p:nvPr/>
          </p:nvSpPr>
          <p:spPr bwMode="auto">
            <a:xfrm>
              <a:off x="1471" y="2967"/>
              <a:ext cx="445" cy="287"/>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61" name="Text Box 1076"/>
            <p:cNvSpPr txBox="1">
              <a:spLocks noChangeArrowheads="1"/>
            </p:cNvSpPr>
            <p:nvPr/>
          </p:nvSpPr>
          <p:spPr bwMode="auto">
            <a:xfrm>
              <a:off x="1506" y="3007"/>
              <a:ext cx="35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Times" pitchFamily="-106" charset="0"/>
                </a:rPr>
                <a:t>s</a:t>
              </a:r>
              <a:r>
                <a:rPr lang="en-US" altLang="en-US" sz="1600">
                  <a:latin typeface="Times" pitchFamily="-106" charset="0"/>
                  <a:sym typeface="Symbol" pitchFamily="18" charset="2"/>
                </a:rPr>
                <a:t>110</a:t>
              </a:r>
              <a:endParaRPr lang="en-US" altLang="en-US" sz="1600">
                <a:latin typeface="Times" pitchFamily="-106" charset="0"/>
              </a:endParaRPr>
            </a:p>
          </p:txBody>
        </p:sp>
      </p:grpSp>
      <p:sp>
        <p:nvSpPr>
          <p:cNvPr id="63509" name="Line 1077"/>
          <p:cNvSpPr>
            <a:spLocks noChangeShapeType="1"/>
          </p:cNvSpPr>
          <p:nvPr/>
        </p:nvSpPr>
        <p:spPr bwMode="auto">
          <a:xfrm flipH="1">
            <a:off x="2584450" y="2627313"/>
            <a:ext cx="1579563" cy="1936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10" name="Line 1078"/>
          <p:cNvSpPr>
            <a:spLocks noChangeShapeType="1"/>
          </p:cNvSpPr>
          <p:nvPr/>
        </p:nvSpPr>
        <p:spPr bwMode="auto">
          <a:xfrm>
            <a:off x="4862513" y="2579688"/>
            <a:ext cx="1589087" cy="2508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11" name="Line 1079"/>
          <p:cNvSpPr>
            <a:spLocks noChangeShapeType="1"/>
          </p:cNvSpPr>
          <p:nvPr/>
        </p:nvSpPr>
        <p:spPr bwMode="auto">
          <a:xfrm flipH="1">
            <a:off x="6132513" y="2995613"/>
            <a:ext cx="368300" cy="26193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12" name="Line 1080"/>
          <p:cNvSpPr>
            <a:spLocks noChangeShapeType="1"/>
          </p:cNvSpPr>
          <p:nvPr/>
        </p:nvSpPr>
        <p:spPr bwMode="auto">
          <a:xfrm>
            <a:off x="7150100" y="3005138"/>
            <a:ext cx="504825" cy="204787"/>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13" name="Line 1081"/>
          <p:cNvSpPr>
            <a:spLocks noChangeShapeType="1"/>
          </p:cNvSpPr>
          <p:nvPr/>
        </p:nvSpPr>
        <p:spPr bwMode="auto">
          <a:xfrm>
            <a:off x="2419350" y="3044825"/>
            <a:ext cx="677863" cy="28098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14" name="Line 1082"/>
          <p:cNvSpPr>
            <a:spLocks noChangeShapeType="1"/>
          </p:cNvSpPr>
          <p:nvPr/>
        </p:nvSpPr>
        <p:spPr bwMode="auto">
          <a:xfrm flipH="1">
            <a:off x="1430338" y="2976563"/>
            <a:ext cx="455612" cy="2714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15" name="Text Box 1083"/>
          <p:cNvSpPr txBox="1">
            <a:spLocks noChangeArrowheads="1"/>
          </p:cNvSpPr>
          <p:nvPr/>
        </p:nvSpPr>
        <p:spPr bwMode="auto">
          <a:xfrm>
            <a:off x="1331913" y="35210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63516" name="Text Box 1084"/>
          <p:cNvSpPr txBox="1">
            <a:spLocks noChangeArrowheads="1"/>
          </p:cNvSpPr>
          <p:nvPr/>
        </p:nvSpPr>
        <p:spPr bwMode="auto">
          <a:xfrm>
            <a:off x="3722688" y="35464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63517" name="Text Box 1085"/>
          <p:cNvSpPr txBox="1">
            <a:spLocks noChangeArrowheads="1"/>
          </p:cNvSpPr>
          <p:nvPr/>
        </p:nvSpPr>
        <p:spPr bwMode="auto">
          <a:xfrm>
            <a:off x="2728913" y="2932113"/>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63518" name="Text Box 1086"/>
          <p:cNvSpPr txBox="1">
            <a:spLocks noChangeArrowheads="1"/>
          </p:cNvSpPr>
          <p:nvPr/>
        </p:nvSpPr>
        <p:spPr bwMode="auto">
          <a:xfrm>
            <a:off x="6072188" y="3513138"/>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63519" name="Text Box 1087"/>
          <p:cNvSpPr txBox="1">
            <a:spLocks noChangeArrowheads="1"/>
          </p:cNvSpPr>
          <p:nvPr/>
        </p:nvSpPr>
        <p:spPr bwMode="auto">
          <a:xfrm>
            <a:off x="8323263" y="35337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63520" name="Text Box 1088"/>
          <p:cNvSpPr txBox="1">
            <a:spLocks noChangeArrowheads="1"/>
          </p:cNvSpPr>
          <p:nvPr/>
        </p:nvSpPr>
        <p:spPr bwMode="auto">
          <a:xfrm>
            <a:off x="7246938" y="2797175"/>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63521" name="Text Box 1089"/>
          <p:cNvSpPr txBox="1">
            <a:spLocks noChangeArrowheads="1"/>
          </p:cNvSpPr>
          <p:nvPr/>
        </p:nvSpPr>
        <p:spPr bwMode="auto">
          <a:xfrm>
            <a:off x="5373688" y="2406650"/>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1</a:t>
            </a:r>
          </a:p>
        </p:txBody>
      </p:sp>
      <p:sp>
        <p:nvSpPr>
          <p:cNvPr id="63522" name="Text Box 1090"/>
          <p:cNvSpPr txBox="1">
            <a:spLocks noChangeArrowheads="1"/>
          </p:cNvSpPr>
          <p:nvPr/>
        </p:nvSpPr>
        <p:spPr bwMode="auto">
          <a:xfrm>
            <a:off x="3281363" y="24431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63523" name="Text Box 1091"/>
          <p:cNvSpPr txBox="1">
            <a:spLocks noChangeArrowheads="1"/>
          </p:cNvSpPr>
          <p:nvPr/>
        </p:nvSpPr>
        <p:spPr bwMode="auto">
          <a:xfrm>
            <a:off x="1476375" y="2836863"/>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63524" name="Text Box 1092"/>
          <p:cNvSpPr txBox="1">
            <a:spLocks noChangeArrowheads="1"/>
          </p:cNvSpPr>
          <p:nvPr/>
        </p:nvSpPr>
        <p:spPr bwMode="auto">
          <a:xfrm>
            <a:off x="506413" y="357187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63525" name="Text Box 1093"/>
          <p:cNvSpPr txBox="1">
            <a:spLocks noChangeArrowheads="1"/>
          </p:cNvSpPr>
          <p:nvPr/>
        </p:nvSpPr>
        <p:spPr bwMode="auto">
          <a:xfrm>
            <a:off x="2830513" y="354965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63526" name="Text Box 1094"/>
          <p:cNvSpPr txBox="1">
            <a:spLocks noChangeArrowheads="1"/>
          </p:cNvSpPr>
          <p:nvPr/>
        </p:nvSpPr>
        <p:spPr bwMode="auto">
          <a:xfrm>
            <a:off x="5207000" y="3532188"/>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63527" name="Text Box 1095"/>
          <p:cNvSpPr txBox="1">
            <a:spLocks noChangeArrowheads="1"/>
          </p:cNvSpPr>
          <p:nvPr/>
        </p:nvSpPr>
        <p:spPr bwMode="auto">
          <a:xfrm>
            <a:off x="6092825" y="2854325"/>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63528" name="Text Box 1096"/>
          <p:cNvSpPr txBox="1">
            <a:spLocks noChangeArrowheads="1"/>
          </p:cNvSpPr>
          <p:nvPr/>
        </p:nvSpPr>
        <p:spPr bwMode="auto">
          <a:xfrm>
            <a:off x="7367588" y="3543300"/>
            <a:ext cx="307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omic Sans MS" pitchFamily="66" charset="0"/>
              </a:rPr>
              <a:t>0</a:t>
            </a:r>
          </a:p>
        </p:txBody>
      </p:sp>
      <p:sp>
        <p:nvSpPr>
          <p:cNvPr id="63529" name="Line 1097"/>
          <p:cNvSpPr>
            <a:spLocks noChangeShapeType="1"/>
          </p:cNvSpPr>
          <p:nvPr/>
        </p:nvSpPr>
        <p:spPr bwMode="auto">
          <a:xfrm flipH="1">
            <a:off x="554038" y="3627438"/>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30" name="Line 1098"/>
          <p:cNvSpPr>
            <a:spLocks noChangeShapeType="1"/>
          </p:cNvSpPr>
          <p:nvPr/>
        </p:nvSpPr>
        <p:spPr bwMode="auto">
          <a:xfrm flipH="1">
            <a:off x="2921000" y="3629025"/>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31" name="Line 1099"/>
          <p:cNvSpPr>
            <a:spLocks noChangeShapeType="1"/>
          </p:cNvSpPr>
          <p:nvPr/>
        </p:nvSpPr>
        <p:spPr bwMode="auto">
          <a:xfrm flipH="1">
            <a:off x="52578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32" name="Line 1100"/>
          <p:cNvSpPr>
            <a:spLocks noChangeShapeType="1"/>
          </p:cNvSpPr>
          <p:nvPr/>
        </p:nvSpPr>
        <p:spPr bwMode="auto">
          <a:xfrm flipH="1">
            <a:off x="7450138" y="3614738"/>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33" name="Line 1101"/>
          <p:cNvSpPr>
            <a:spLocks noChangeShapeType="1"/>
          </p:cNvSpPr>
          <p:nvPr/>
        </p:nvSpPr>
        <p:spPr bwMode="auto">
          <a:xfrm>
            <a:off x="82296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34" name="Line 1102"/>
          <p:cNvSpPr>
            <a:spLocks noChangeShapeType="1"/>
          </p:cNvSpPr>
          <p:nvPr/>
        </p:nvSpPr>
        <p:spPr bwMode="auto">
          <a:xfrm>
            <a:off x="60198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35" name="Line 1103"/>
          <p:cNvSpPr>
            <a:spLocks noChangeShapeType="1"/>
          </p:cNvSpPr>
          <p:nvPr/>
        </p:nvSpPr>
        <p:spPr bwMode="auto">
          <a:xfrm>
            <a:off x="3581400" y="365760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536" name="Line 1104"/>
          <p:cNvSpPr>
            <a:spLocks noChangeShapeType="1"/>
          </p:cNvSpPr>
          <p:nvPr/>
        </p:nvSpPr>
        <p:spPr bwMode="auto">
          <a:xfrm>
            <a:off x="1258888" y="3625850"/>
            <a:ext cx="368300" cy="35877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3537" name="Group 1105"/>
          <p:cNvGrpSpPr>
            <a:grpSpLocks/>
          </p:cNvGrpSpPr>
          <p:nvPr/>
        </p:nvGrpSpPr>
        <p:grpSpPr bwMode="auto">
          <a:xfrm>
            <a:off x="206375" y="6094413"/>
            <a:ext cx="500063" cy="600075"/>
            <a:chOff x="2928" y="1051"/>
            <a:chExt cx="840" cy="957"/>
          </a:xfrm>
        </p:grpSpPr>
        <p:sp>
          <p:nvSpPr>
            <p:cNvPr id="63547" name="Freeform 1106"/>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3548" name="Oval 1107"/>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49" name="Oval 1108"/>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50" name="Oval 1109"/>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51" name="Oval 1110"/>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52" name="Oval 1111"/>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53" name="Oval 1112"/>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54" name="Oval 1113"/>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55" name="AutoShape 1114"/>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3556" name="Freeform 1115"/>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3557" name="Freeform 1116"/>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3558" name="Freeform 1117"/>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3559" name="Freeform 1118"/>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pic>
        <p:nvPicPr>
          <p:cNvPr id="63538" name="Picture 1119" descr="al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7550" y="5780088"/>
            <a:ext cx="72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39" name="Text Box 1120"/>
          <p:cNvSpPr txBox="1">
            <a:spLocks noChangeArrowheads="1"/>
          </p:cNvSpPr>
          <p:nvPr/>
        </p:nvSpPr>
        <p:spPr bwMode="auto">
          <a:xfrm>
            <a:off x="722313" y="6116638"/>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400">
                <a:solidFill>
                  <a:srgbClr val="06A407"/>
                </a:solidFill>
                <a:latin typeface="Comic Sans MS" pitchFamily="66" charset="0"/>
              </a:rPr>
              <a:t>Something seems missing…</a:t>
            </a:r>
          </a:p>
        </p:txBody>
      </p:sp>
      <p:sp>
        <p:nvSpPr>
          <p:cNvPr id="63540" name="Text Box 1121"/>
          <p:cNvSpPr txBox="1">
            <a:spLocks noChangeArrowheads="1"/>
          </p:cNvSpPr>
          <p:nvPr/>
        </p:nvSpPr>
        <p:spPr bwMode="auto">
          <a:xfrm>
            <a:off x="5646738" y="6116638"/>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400">
                <a:solidFill>
                  <a:srgbClr val="06A407"/>
                </a:solidFill>
                <a:latin typeface="Comic Sans MS" pitchFamily="66" charset="0"/>
              </a:rPr>
              <a:t>I don't </a:t>
            </a:r>
            <a:r>
              <a:rPr lang="en-US" altLang="en-US" sz="1400" b="1" i="1">
                <a:solidFill>
                  <a:srgbClr val="06A407"/>
                </a:solidFill>
                <a:latin typeface="Comic Sans MS" pitchFamily="66" charset="0"/>
              </a:rPr>
              <a:t>accept </a:t>
            </a:r>
            <a:r>
              <a:rPr lang="en-US" altLang="en-US" sz="1400">
                <a:solidFill>
                  <a:srgbClr val="06A407"/>
                </a:solidFill>
                <a:latin typeface="Comic Sans MS" pitchFamily="66" charset="0"/>
              </a:rPr>
              <a:t>this solution!</a:t>
            </a:r>
          </a:p>
        </p:txBody>
      </p:sp>
      <p:sp>
        <p:nvSpPr>
          <p:cNvPr id="63541" name="Freeform 1122"/>
          <p:cNvSpPr>
            <a:spLocks/>
          </p:cNvSpPr>
          <p:nvPr/>
        </p:nvSpPr>
        <p:spPr bwMode="auto">
          <a:xfrm rot="5400000">
            <a:off x="4411662" y="2079626"/>
            <a:ext cx="131763" cy="252412"/>
          </a:xfrm>
          <a:custGeom>
            <a:avLst/>
            <a:gdLst>
              <a:gd name="T0" fmla="*/ 0 w 110"/>
              <a:gd name="T1" fmla="*/ 0 h 214"/>
              <a:gd name="T2" fmla="*/ 0 w 110"/>
              <a:gd name="T3" fmla="*/ 2147483647 h 214"/>
              <a:gd name="T4" fmla="*/ 2147483647 w 110"/>
              <a:gd name="T5" fmla="*/ 2147483647 h 214"/>
              <a:gd name="T6" fmla="*/ 0 w 110"/>
              <a:gd name="T7" fmla="*/ 0 h 214"/>
              <a:gd name="T8" fmla="*/ 0 60000 65536"/>
              <a:gd name="T9" fmla="*/ 0 60000 65536"/>
              <a:gd name="T10" fmla="*/ 0 60000 65536"/>
              <a:gd name="T11" fmla="*/ 0 60000 65536"/>
              <a:gd name="T12" fmla="*/ 0 w 110"/>
              <a:gd name="T13" fmla="*/ 0 h 214"/>
              <a:gd name="T14" fmla="*/ 110 w 110"/>
              <a:gd name="T15" fmla="*/ 214 h 214"/>
            </a:gdLst>
            <a:ahLst/>
            <a:cxnLst>
              <a:cxn ang="T8">
                <a:pos x="T0" y="T1"/>
              </a:cxn>
              <a:cxn ang="T9">
                <a:pos x="T2" y="T3"/>
              </a:cxn>
              <a:cxn ang="T10">
                <a:pos x="T4" y="T5"/>
              </a:cxn>
              <a:cxn ang="T11">
                <a:pos x="T6" y="T7"/>
              </a:cxn>
            </a:cxnLst>
            <a:rect l="T12" t="T13" r="T14" b="T15"/>
            <a:pathLst>
              <a:path w="110" h="214">
                <a:moveTo>
                  <a:pt x="0" y="0"/>
                </a:moveTo>
                <a:cubicBezTo>
                  <a:pt x="0" y="71"/>
                  <a:pt x="0" y="142"/>
                  <a:pt x="0" y="214"/>
                </a:cubicBezTo>
                <a:lnTo>
                  <a:pt x="110" y="104"/>
                </a:lnTo>
                <a:lnTo>
                  <a:pt x="0" y="0"/>
                </a:lnTo>
                <a:close/>
              </a:path>
            </a:pathLst>
          </a:custGeom>
          <a:noFill/>
          <a:ln w="28575">
            <a:solidFill>
              <a:srgbClr val="F3020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18434" name="Ink 99"/>
              <p14:cNvContentPartPr>
                <a14:cpLocks xmlns:a14="http://schemas.microsoft.com/office/drawing/2010/main" noRot="1" noChangeAspect="1" noEditPoints="1" noChangeArrowheads="1" noChangeShapeType="1"/>
              </p14:cNvContentPartPr>
              <p14:nvPr/>
            </p14:nvContentPartPr>
            <p14:xfrm>
              <a:off x="784225" y="2252663"/>
              <a:ext cx="7978775" cy="1357312"/>
            </p14:xfrm>
          </p:contentPart>
        </mc:Choice>
        <mc:Fallback xmlns="">
          <p:pic>
            <p:nvPicPr>
              <p:cNvPr id="18434" name="Ink 99"/>
              <p:cNvPicPr>
                <a:picLocks noRot="1" noChangeAspect="1" noEditPoints="1" noChangeArrowheads="1" noChangeShapeType="1"/>
              </p:cNvPicPr>
              <p:nvPr/>
            </p:nvPicPr>
            <p:blipFill>
              <a:blip r:embed="rId4"/>
              <a:stretch>
                <a:fillRect/>
              </a:stretch>
            </p:blipFill>
            <p:spPr>
              <a:xfrm>
                <a:off x="770185" y="2237902"/>
                <a:ext cx="7997855" cy="138791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35" name="Ink 100"/>
              <p14:cNvContentPartPr>
                <a14:cpLocks xmlns:a14="http://schemas.microsoft.com/office/drawing/2010/main" noRot="1" noChangeAspect="1" noEditPoints="1" noChangeArrowheads="1" noChangeShapeType="1"/>
              </p14:cNvContentPartPr>
              <p14:nvPr/>
            </p14:nvContentPartPr>
            <p14:xfrm>
              <a:off x="4824413" y="3919538"/>
              <a:ext cx="4265612" cy="623887"/>
            </p14:xfrm>
          </p:contentPart>
        </mc:Choice>
        <mc:Fallback xmlns="">
          <p:pic>
            <p:nvPicPr>
              <p:cNvPr id="18435" name="Ink 100"/>
              <p:cNvPicPr>
                <a:picLocks noRot="1" noChangeAspect="1" noEditPoints="1" noChangeArrowheads="1" noChangeShapeType="1"/>
              </p:cNvPicPr>
              <p:nvPr/>
            </p:nvPicPr>
            <p:blipFill>
              <a:blip r:embed="rId6"/>
              <a:stretch>
                <a:fillRect/>
              </a:stretch>
            </p:blipFill>
            <p:spPr>
              <a:xfrm>
                <a:off x="4809293" y="3903698"/>
                <a:ext cx="4296212" cy="654487"/>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436" name="Ink 101"/>
              <p14:cNvContentPartPr>
                <a14:cpLocks xmlns:a14="http://schemas.microsoft.com/office/drawing/2010/main" noRot="1" noChangeAspect="1" noEditPoints="1" noChangeArrowheads="1" noChangeShapeType="1"/>
              </p14:cNvContentPartPr>
              <p14:nvPr/>
            </p14:nvContentPartPr>
            <p14:xfrm>
              <a:off x="5502275" y="4519613"/>
              <a:ext cx="2663825" cy="1339850"/>
            </p14:xfrm>
          </p:contentPart>
        </mc:Choice>
        <mc:Fallback xmlns="">
          <p:pic>
            <p:nvPicPr>
              <p:cNvPr id="18436" name="Ink 101"/>
              <p:cNvPicPr>
                <a:picLocks noRot="1" noChangeAspect="1" noEditPoints="1" noChangeArrowheads="1" noChangeShapeType="1"/>
              </p:cNvPicPr>
              <p:nvPr/>
            </p:nvPicPr>
            <p:blipFill>
              <a:blip r:embed="rId8"/>
              <a:stretch>
                <a:fillRect/>
              </a:stretch>
            </p:blipFill>
            <p:spPr>
              <a:xfrm>
                <a:off x="5487156" y="4504494"/>
                <a:ext cx="2693703" cy="1368289"/>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437" name="Ink 102"/>
              <p14:cNvContentPartPr>
                <a14:cpLocks xmlns:a14="http://schemas.microsoft.com/office/drawing/2010/main" noRot="1" noChangeAspect="1" noEditPoints="1" noChangeArrowheads="1" noChangeShapeType="1"/>
              </p14:cNvContentPartPr>
              <p14:nvPr/>
            </p14:nvContentPartPr>
            <p14:xfrm>
              <a:off x="398463" y="4467225"/>
              <a:ext cx="622300" cy="857250"/>
            </p14:xfrm>
          </p:contentPart>
        </mc:Choice>
        <mc:Fallback xmlns="">
          <p:pic>
            <p:nvPicPr>
              <p:cNvPr id="18437" name="Ink 102"/>
              <p:cNvPicPr>
                <a:picLocks noRot="1" noChangeAspect="1" noEditPoints="1" noChangeArrowheads="1" noChangeShapeType="1"/>
              </p:cNvPicPr>
              <p:nvPr/>
            </p:nvPicPr>
            <p:blipFill>
              <a:blip r:embed="rId10"/>
              <a:stretch>
                <a:fillRect/>
              </a:stretch>
            </p:blipFill>
            <p:spPr>
              <a:xfrm>
                <a:off x="382986" y="4461467"/>
                <a:ext cx="652893" cy="87740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438" name="Ink 103"/>
              <p14:cNvContentPartPr>
                <a14:cpLocks xmlns:a14="http://schemas.microsoft.com/office/drawing/2010/main" noRot="1" noChangeAspect="1" noEditPoints="1" noChangeArrowheads="1" noChangeShapeType="1"/>
              </p14:cNvContentPartPr>
              <p14:nvPr/>
            </p14:nvContentPartPr>
            <p14:xfrm>
              <a:off x="96838" y="4122738"/>
              <a:ext cx="106362" cy="238125"/>
            </p14:xfrm>
          </p:contentPart>
        </mc:Choice>
        <mc:Fallback xmlns="">
          <p:pic>
            <p:nvPicPr>
              <p:cNvPr id="18438" name="Ink 103"/>
              <p:cNvPicPr>
                <a:picLocks noRot="1" noChangeAspect="1" noEditPoints="1" noChangeArrowheads="1" noChangeShapeType="1"/>
              </p:cNvPicPr>
              <p:nvPr/>
            </p:nvPicPr>
            <p:blipFill>
              <a:blip r:embed="rId12"/>
              <a:stretch>
                <a:fillRect/>
              </a:stretch>
            </p:blipFill>
            <p:spPr>
              <a:xfrm>
                <a:off x="83137" y="4116254"/>
                <a:ext cx="134845" cy="260100"/>
              </a:xfrm>
              <a:prstGeom prst="rect">
                <a:avLst/>
              </a:prstGeom>
            </p:spPr>
          </p:pic>
        </mc:Fallback>
      </mc:AlternateContent>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4"/>
          <p:cNvGrpSpPr>
            <a:grpSpLocks/>
          </p:cNvGrpSpPr>
          <p:nvPr/>
        </p:nvGrpSpPr>
        <p:grpSpPr bwMode="auto">
          <a:xfrm>
            <a:off x="1200150" y="1157288"/>
            <a:ext cx="3459163" cy="165100"/>
            <a:chOff x="295" y="1311"/>
            <a:chExt cx="5177" cy="114"/>
          </a:xfrm>
        </p:grpSpPr>
        <p:sp>
          <p:nvSpPr>
            <p:cNvPr id="64545"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64546"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grpSp>
      <p:grpSp>
        <p:nvGrpSpPr>
          <p:cNvPr id="64515" name="Group 9"/>
          <p:cNvGrpSpPr>
            <a:grpSpLocks/>
          </p:cNvGrpSpPr>
          <p:nvPr/>
        </p:nvGrpSpPr>
        <p:grpSpPr bwMode="auto">
          <a:xfrm>
            <a:off x="349250" y="381000"/>
            <a:ext cx="444500" cy="488950"/>
            <a:chOff x="2928" y="1051"/>
            <a:chExt cx="840" cy="957"/>
          </a:xfrm>
        </p:grpSpPr>
        <p:sp>
          <p:nvSpPr>
            <p:cNvPr id="64532" name="Freeform 10"/>
            <p:cNvSpPr>
              <a:spLocks/>
            </p:cNvSpPr>
            <p:nvPr/>
          </p:nvSpPr>
          <p:spPr bwMode="auto">
            <a:xfrm>
              <a:off x="2928" y="1759"/>
              <a:ext cx="810" cy="249"/>
            </a:xfrm>
            <a:custGeom>
              <a:avLst/>
              <a:gdLst>
                <a:gd name="T0" fmla="*/ 19 w 1048"/>
                <a:gd name="T1" fmla="*/ 21 h 250"/>
                <a:gd name="T2" fmla="*/ 32 w 1048"/>
                <a:gd name="T3" fmla="*/ 83 h 250"/>
                <a:gd name="T4" fmla="*/ 33 w 1048"/>
                <a:gd name="T5" fmla="*/ 111 h 250"/>
                <a:gd name="T6" fmla="*/ 36 w 1048"/>
                <a:gd name="T7" fmla="*/ 125 h 250"/>
                <a:gd name="T8" fmla="*/ 37 w 1048"/>
                <a:gd name="T9" fmla="*/ 166 h 250"/>
                <a:gd name="T10" fmla="*/ 26 w 1048"/>
                <a:gd name="T11" fmla="*/ 235 h 250"/>
                <a:gd name="T12" fmla="*/ 3 w 1048"/>
                <a:gd name="T13" fmla="*/ 215 h 250"/>
                <a:gd name="T14" fmla="*/ 0 w 1048"/>
                <a:gd name="T15" fmla="*/ 194 h 250"/>
                <a:gd name="T16" fmla="*/ 2 w 1048"/>
                <a:gd name="T17" fmla="*/ 160 h 250"/>
                <a:gd name="T18" fmla="*/ 3 w 1048"/>
                <a:gd name="T19" fmla="*/ 125 h 250"/>
                <a:gd name="T20" fmla="*/ 7 w 1048"/>
                <a:gd name="T21" fmla="*/ 76 h 250"/>
                <a:gd name="T22" fmla="*/ 10 w 1048"/>
                <a:gd name="T23" fmla="*/ 55 h 250"/>
                <a:gd name="T24" fmla="*/ 12 w 1048"/>
                <a:gd name="T25" fmla="*/ 28 h 250"/>
                <a:gd name="T26" fmla="*/ 13 w 1048"/>
                <a:gd name="T27" fmla="*/ 14 h 250"/>
                <a:gd name="T28" fmla="*/ 17 w 1048"/>
                <a:gd name="T29" fmla="*/ 28 h 250"/>
                <a:gd name="T30" fmla="*/ 1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4533" name="Oval 1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64534" name="Oval 1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64535" name="Oval 1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64536" name="Oval 1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64537" name="Oval 1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64538" name="Oval 1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64539" name="Oval 1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64540" name="AutoShape 1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solidFill>
                  <a:srgbClr val="000000"/>
                </a:solidFill>
              </a:endParaRPr>
            </a:p>
          </p:txBody>
        </p:sp>
        <p:sp>
          <p:nvSpPr>
            <p:cNvPr id="64541" name="Freeform 1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4542" name="Freeform 2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4543" name="Freeform 2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4544" name="Freeform 2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4516" name="Text Box 24"/>
          <p:cNvSpPr txBox="1">
            <a:spLocks noChangeArrowheads="1"/>
          </p:cNvSpPr>
          <p:nvPr/>
        </p:nvSpPr>
        <p:spPr bwMode="auto">
          <a:xfrm>
            <a:off x="1382713" y="260350"/>
            <a:ext cx="324643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solidFill>
                  <a:srgbClr val="000000"/>
                </a:solidFill>
              </a:rPr>
              <a:t>CS 5 Today </a:t>
            </a:r>
          </a:p>
        </p:txBody>
      </p:sp>
      <p:sp>
        <p:nvSpPr>
          <p:cNvPr id="64517" name="Text Box 15"/>
          <p:cNvSpPr txBox="1">
            <a:spLocks noChangeArrowheads="1"/>
          </p:cNvSpPr>
          <p:nvPr/>
        </p:nvSpPr>
        <p:spPr bwMode="auto">
          <a:xfrm>
            <a:off x="4926013" y="76200"/>
            <a:ext cx="3962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solidFill>
                  <a:srgbClr val="000000"/>
                </a:solidFill>
                <a:latin typeface="Arial" pitchFamily="34" charset="0"/>
              </a:rPr>
              <a:t>Mon., 12/6 –</a:t>
            </a:r>
            <a:r>
              <a:rPr lang="en-US" altLang="en-US" sz="1500">
                <a:solidFill>
                  <a:srgbClr val="000000"/>
                </a:solidFill>
              </a:rPr>
              <a:t> </a:t>
            </a:r>
            <a:r>
              <a:rPr lang="en-US" altLang="en-US" sz="1500" i="1">
                <a:solidFill>
                  <a:srgbClr val="800000"/>
                </a:solidFill>
              </a:rPr>
              <a:t>Interim milestones due</a:t>
            </a:r>
            <a:endParaRPr lang="en-US" altLang="en-US" sz="1500">
              <a:solidFill>
                <a:srgbClr val="800000"/>
              </a:solidFill>
            </a:endParaRPr>
          </a:p>
        </p:txBody>
      </p:sp>
      <p:sp>
        <p:nvSpPr>
          <p:cNvPr id="64518" name="Text Box 42"/>
          <p:cNvSpPr txBox="1">
            <a:spLocks noChangeArrowheads="1"/>
          </p:cNvSpPr>
          <p:nvPr/>
        </p:nvSpPr>
        <p:spPr bwMode="auto">
          <a:xfrm>
            <a:off x="228600" y="1524000"/>
            <a:ext cx="2124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08000"/>
                </a:solidFill>
                <a:latin typeface="Comic Sans MS" pitchFamily="66" charset="0"/>
              </a:rPr>
              <a:t>The view from here…</a:t>
            </a:r>
          </a:p>
        </p:txBody>
      </p:sp>
      <p:sp>
        <p:nvSpPr>
          <p:cNvPr id="64519" name="Text Box 45"/>
          <p:cNvSpPr txBox="1">
            <a:spLocks noChangeArrowheads="1"/>
          </p:cNvSpPr>
          <p:nvPr/>
        </p:nvSpPr>
        <p:spPr bwMode="auto">
          <a:xfrm>
            <a:off x="5067300" y="787400"/>
            <a:ext cx="3679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solidFill>
                  <a:srgbClr val="000000"/>
                </a:solidFill>
                <a:latin typeface="Arial" pitchFamily="34" charset="0"/>
              </a:rPr>
              <a:t>Tue., 12/14 2pm –</a:t>
            </a:r>
            <a:r>
              <a:rPr lang="en-US" altLang="en-US" sz="1500">
                <a:solidFill>
                  <a:srgbClr val="000000"/>
                </a:solidFill>
              </a:rPr>
              <a:t> </a:t>
            </a:r>
            <a:r>
              <a:rPr lang="en-US" altLang="en-US" sz="1500" i="1">
                <a:solidFill>
                  <a:srgbClr val="008000"/>
                </a:solidFill>
              </a:rPr>
              <a:t>Exam option #1</a:t>
            </a:r>
            <a:endParaRPr lang="en-US" altLang="en-US" sz="1500">
              <a:solidFill>
                <a:srgbClr val="008000"/>
              </a:solidFill>
            </a:endParaRPr>
          </a:p>
        </p:txBody>
      </p:sp>
      <p:sp>
        <p:nvSpPr>
          <p:cNvPr id="64520" name="Text Box 47"/>
          <p:cNvSpPr txBox="1">
            <a:spLocks noChangeArrowheads="1"/>
          </p:cNvSpPr>
          <p:nvPr/>
        </p:nvSpPr>
        <p:spPr bwMode="auto">
          <a:xfrm>
            <a:off x="5067300" y="1143000"/>
            <a:ext cx="36798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solidFill>
                  <a:srgbClr val="000000"/>
                </a:solidFill>
                <a:latin typeface="Arial" pitchFamily="34" charset="0"/>
              </a:rPr>
              <a:t>Thu., 12/16 9am –</a:t>
            </a:r>
            <a:r>
              <a:rPr lang="en-US" altLang="en-US" sz="1500">
                <a:solidFill>
                  <a:srgbClr val="000000"/>
                </a:solidFill>
              </a:rPr>
              <a:t> </a:t>
            </a:r>
            <a:r>
              <a:rPr lang="en-US" altLang="en-US" sz="1500" i="1">
                <a:solidFill>
                  <a:srgbClr val="008000"/>
                </a:solidFill>
              </a:rPr>
              <a:t>Exam option #2</a:t>
            </a:r>
          </a:p>
        </p:txBody>
      </p:sp>
      <p:sp>
        <p:nvSpPr>
          <p:cNvPr id="64521" name="TextBox 58"/>
          <p:cNvSpPr txBox="1">
            <a:spLocks noChangeArrowheads="1"/>
          </p:cNvSpPr>
          <p:nvPr/>
        </p:nvSpPr>
        <p:spPr bwMode="auto">
          <a:xfrm>
            <a:off x="1600200" y="5767388"/>
            <a:ext cx="41449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800" i="1">
                <a:solidFill>
                  <a:srgbClr val="008000"/>
                </a:solidFill>
                <a:latin typeface="Calibri" pitchFamily="34" charset="0"/>
              </a:rPr>
              <a:t>CS Foundations</a:t>
            </a:r>
          </a:p>
        </p:txBody>
      </p:sp>
      <p:sp>
        <p:nvSpPr>
          <p:cNvPr id="64522" name="Text Box 15"/>
          <p:cNvSpPr txBox="1">
            <a:spLocks noChangeArrowheads="1"/>
          </p:cNvSpPr>
          <p:nvPr/>
        </p:nvSpPr>
        <p:spPr bwMode="auto">
          <a:xfrm>
            <a:off x="4926013" y="431800"/>
            <a:ext cx="3962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500">
                <a:solidFill>
                  <a:srgbClr val="000000"/>
                </a:solidFill>
                <a:latin typeface="Arial" pitchFamily="34" charset="0"/>
              </a:rPr>
              <a:t>Fri., 12/10 –</a:t>
            </a:r>
            <a:r>
              <a:rPr lang="en-US" altLang="en-US" sz="1500">
                <a:solidFill>
                  <a:srgbClr val="000000"/>
                </a:solidFill>
              </a:rPr>
              <a:t> </a:t>
            </a:r>
            <a:r>
              <a:rPr lang="en-US" altLang="en-US" sz="1500" i="1">
                <a:solidFill>
                  <a:srgbClr val="800000"/>
                </a:solidFill>
              </a:rPr>
              <a:t>Final projects due</a:t>
            </a:r>
            <a:endParaRPr lang="en-US" altLang="en-US" sz="1500">
              <a:solidFill>
                <a:srgbClr val="800000"/>
              </a:solidFill>
            </a:endParaRPr>
          </a:p>
        </p:txBody>
      </p:sp>
      <p:sp>
        <p:nvSpPr>
          <p:cNvPr id="64523" name="Text Box 42"/>
          <p:cNvSpPr txBox="1">
            <a:spLocks noChangeArrowheads="1"/>
          </p:cNvSpPr>
          <p:nvPr/>
        </p:nvSpPr>
        <p:spPr bwMode="auto">
          <a:xfrm>
            <a:off x="182563" y="5754688"/>
            <a:ext cx="16113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08000"/>
                </a:solidFill>
                <a:latin typeface="Comic Sans MS" pitchFamily="66" charset="0"/>
              </a:rPr>
              <a:t>is over here:</a:t>
            </a:r>
          </a:p>
        </p:txBody>
      </p:sp>
      <p:sp>
        <p:nvSpPr>
          <p:cNvPr id="64524" name="Rounded Rectangle 48"/>
          <p:cNvSpPr>
            <a:spLocks noChangeArrowheads="1"/>
          </p:cNvSpPr>
          <p:nvPr/>
        </p:nvSpPr>
        <p:spPr bwMode="auto">
          <a:xfrm>
            <a:off x="1447800" y="5724525"/>
            <a:ext cx="7091363" cy="1008063"/>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cxnSp>
        <p:nvCxnSpPr>
          <p:cNvPr id="64525" name="Straight Arrow Connector 50"/>
          <p:cNvCxnSpPr>
            <a:cxnSpLocks noChangeShapeType="1"/>
          </p:cNvCxnSpPr>
          <p:nvPr/>
        </p:nvCxnSpPr>
        <p:spPr bwMode="auto">
          <a:xfrm rot="16200000" flipH="1">
            <a:off x="-1265238" y="4068763"/>
            <a:ext cx="3344863" cy="7938"/>
          </a:xfrm>
          <a:prstGeom prst="straightConnector1">
            <a:avLst/>
          </a:prstGeom>
          <a:noFill/>
          <a:ln w="25400">
            <a:solidFill>
              <a:srgbClr val="008000"/>
            </a:solidFill>
            <a:round/>
            <a:headEnd/>
            <a:tailEnd type="arrow" w="med" len="med"/>
          </a:ln>
          <a:extLst>
            <a:ext uri="{909E8E84-426E-40dd-AFC4-6F175D3DCCD1}">
              <a14:hiddenFill xmlns:a14="http://schemas.microsoft.com/office/drawing/2010/main">
                <a:noFill/>
              </a14:hiddenFill>
            </a:ext>
          </a:extLst>
        </p:spPr>
      </p:cxnSp>
      <p:sp>
        <p:nvSpPr>
          <p:cNvPr id="64526" name="Rectangle 52"/>
          <p:cNvSpPr>
            <a:spLocks noChangeArrowheads="1"/>
          </p:cNvSpPr>
          <p:nvPr/>
        </p:nvSpPr>
        <p:spPr bwMode="auto">
          <a:xfrm>
            <a:off x="2362200" y="1600200"/>
            <a:ext cx="64309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000000"/>
                </a:solidFill>
                <a:latin typeface="Calibri" pitchFamily="34" charset="0"/>
              </a:rPr>
              <a:t>Friday:  </a:t>
            </a:r>
            <a:r>
              <a:rPr lang="en-US" altLang="en-US">
                <a:solidFill>
                  <a:srgbClr val="000000"/>
                </a:solidFill>
                <a:latin typeface="Calibri" pitchFamily="34" charset="0"/>
              </a:rPr>
              <a:t>2-4 office hours in CS labs; ExCr lab option</a:t>
            </a:r>
            <a:endParaRPr lang="en-US" altLang="en-US">
              <a:latin typeface="Calibri" pitchFamily="34" charset="0"/>
            </a:endParaRPr>
          </a:p>
        </p:txBody>
      </p:sp>
      <p:sp>
        <p:nvSpPr>
          <p:cNvPr id="64527" name="Rectangle 55"/>
          <p:cNvSpPr>
            <a:spLocks noChangeArrowheads="1"/>
          </p:cNvSpPr>
          <p:nvPr/>
        </p:nvSpPr>
        <p:spPr bwMode="auto">
          <a:xfrm>
            <a:off x="23813" y="884238"/>
            <a:ext cx="107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900">
                <a:solidFill>
                  <a:srgbClr val="008000"/>
                </a:solidFill>
              </a:rPr>
              <a:t>I've got </a:t>
            </a:r>
            <a:r>
              <a:rPr lang="en-US" altLang="en-US" sz="900" i="1">
                <a:solidFill>
                  <a:srgbClr val="008000"/>
                </a:solidFill>
              </a:rPr>
              <a:t>all </a:t>
            </a:r>
            <a:r>
              <a:rPr lang="en-US" altLang="en-US" sz="900">
                <a:solidFill>
                  <a:srgbClr val="008000"/>
                </a:solidFill>
              </a:rPr>
              <a:t>my eyes on this view!</a:t>
            </a:r>
            <a:endParaRPr lang="en-US" altLang="en-US" sz="900"/>
          </a:p>
        </p:txBody>
      </p:sp>
      <p:sp>
        <p:nvSpPr>
          <p:cNvPr id="64528" name="Rectangle 56"/>
          <p:cNvSpPr>
            <a:spLocks noChangeArrowheads="1"/>
          </p:cNvSpPr>
          <p:nvPr/>
        </p:nvSpPr>
        <p:spPr bwMode="auto">
          <a:xfrm>
            <a:off x="3565525" y="1954213"/>
            <a:ext cx="3068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200">
                <a:solidFill>
                  <a:srgbClr val="000000"/>
                </a:solidFill>
                <a:latin typeface="Calibri" pitchFamily="34" charset="0"/>
              </a:rPr>
              <a:t>other weekend/week tutoring hours as usual...</a:t>
            </a:r>
            <a:endParaRPr lang="en-US" altLang="en-US" sz="1200"/>
          </a:p>
        </p:txBody>
      </p:sp>
      <p:sp>
        <p:nvSpPr>
          <p:cNvPr id="64529" name="Rectangle 57"/>
          <p:cNvSpPr>
            <a:spLocks noChangeArrowheads="1"/>
          </p:cNvSpPr>
          <p:nvPr/>
        </p:nvSpPr>
        <p:spPr bwMode="auto">
          <a:xfrm>
            <a:off x="5732463" y="5870575"/>
            <a:ext cx="2547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solidFill>
                  <a:srgbClr val="008000"/>
                </a:solidFill>
                <a:latin typeface="Calibri" pitchFamily="34" charset="0"/>
              </a:rPr>
              <a:t>What </a:t>
            </a:r>
            <a:r>
              <a:rPr lang="en-US" altLang="en-US" sz="1800" b="1" i="1">
                <a:solidFill>
                  <a:srgbClr val="008000"/>
                </a:solidFill>
                <a:latin typeface="Calibri" pitchFamily="34" charset="0"/>
              </a:rPr>
              <a:t>can </a:t>
            </a:r>
            <a:r>
              <a:rPr lang="en-US" altLang="en-US" sz="1800">
                <a:solidFill>
                  <a:srgbClr val="008000"/>
                </a:solidFill>
                <a:latin typeface="Calibri" pitchFamily="34" charset="0"/>
              </a:rPr>
              <a:t>be computed...</a:t>
            </a:r>
          </a:p>
        </p:txBody>
      </p:sp>
      <p:sp>
        <p:nvSpPr>
          <p:cNvPr id="64530" name="Rectangle 58"/>
          <p:cNvSpPr>
            <a:spLocks noChangeArrowheads="1"/>
          </p:cNvSpPr>
          <p:nvPr/>
        </p:nvSpPr>
        <p:spPr bwMode="auto">
          <a:xfrm>
            <a:off x="5854700" y="6192838"/>
            <a:ext cx="230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solidFill>
                  <a:srgbClr val="008000"/>
                </a:solidFill>
                <a:latin typeface="Calibri" pitchFamily="34" charset="0"/>
              </a:rPr>
              <a:t>... and how efficiently?</a:t>
            </a:r>
            <a:endParaRPr lang="en-US" altLang="en-US" sz="1800">
              <a:solidFill>
                <a:srgbClr val="008000"/>
              </a:solidFill>
            </a:endParaRPr>
          </a:p>
        </p:txBody>
      </p:sp>
      <p:sp>
        <p:nvSpPr>
          <p:cNvPr id="64531" name="Rectangle 61"/>
          <p:cNvSpPr>
            <a:spLocks noChangeArrowheads="1"/>
          </p:cNvSpPr>
          <p:nvPr/>
        </p:nvSpPr>
        <p:spPr bwMode="auto">
          <a:xfrm>
            <a:off x="7497763" y="5483225"/>
            <a:ext cx="1531937"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b="1">
                <a:solidFill>
                  <a:srgbClr val="008000"/>
                </a:solidFill>
                <a:latin typeface="Calibri" pitchFamily="34" charset="0"/>
              </a:rPr>
              <a:t>CS </a:t>
            </a:r>
            <a:r>
              <a:rPr lang="en-US" altLang="en-US" b="1" i="1">
                <a:solidFill>
                  <a:srgbClr val="008000"/>
                </a:solidFill>
                <a:latin typeface="Calibri" pitchFamily="34" charset="0"/>
              </a:rPr>
              <a:t>Theory</a:t>
            </a:r>
            <a:endParaRPr lang="en-US" altLang="en-US" b="1" i="1">
              <a:solidFill>
                <a:srgbClr val="008000"/>
              </a:solidFill>
            </a:endParaRP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457200" y="228600"/>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DNA computing</a:t>
            </a:r>
            <a:endParaRPr lang="en-US" altLang="en-US" sz="4200" b="1" i="1"/>
          </a:p>
        </p:txBody>
      </p:sp>
      <p:grpSp>
        <p:nvGrpSpPr>
          <p:cNvPr id="65539" name="Group 3"/>
          <p:cNvGrpSpPr>
            <a:grpSpLocks/>
          </p:cNvGrpSpPr>
          <p:nvPr/>
        </p:nvGrpSpPr>
        <p:grpSpPr bwMode="auto">
          <a:xfrm>
            <a:off x="381000" y="1114425"/>
            <a:ext cx="8264525" cy="180975"/>
            <a:chOff x="295" y="1311"/>
            <a:chExt cx="5177" cy="114"/>
          </a:xfrm>
        </p:grpSpPr>
        <p:sp>
          <p:nvSpPr>
            <p:cNvPr id="65558"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5559"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65540" name="Text Box 6"/>
          <p:cNvSpPr txBox="1">
            <a:spLocks noChangeArrowheads="1"/>
          </p:cNvSpPr>
          <p:nvPr/>
        </p:nvSpPr>
        <p:spPr bwMode="auto">
          <a:xfrm>
            <a:off x="457200" y="15240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F08F0"/>
                </a:solidFill>
                <a:latin typeface="Arial" pitchFamily="34" charset="0"/>
              </a:rPr>
              <a:t>Uses human-engineered DNA strands to represent, compute, and solve a computational problem…</a:t>
            </a:r>
          </a:p>
        </p:txBody>
      </p:sp>
      <p:sp>
        <p:nvSpPr>
          <p:cNvPr id="65541" name="Text Box 7"/>
          <p:cNvSpPr txBox="1">
            <a:spLocks noChangeArrowheads="1"/>
          </p:cNvSpPr>
          <p:nvPr/>
        </p:nvSpPr>
        <p:spPr bwMode="auto">
          <a:xfrm>
            <a:off x="373063" y="6148388"/>
            <a:ext cx="6203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i="1">
                <a:latin typeface="Arial" pitchFamily="34" charset="0"/>
              </a:rPr>
              <a:t>Initial example …</a:t>
            </a:r>
            <a:endParaRPr lang="en-US" altLang="en-US">
              <a:latin typeface="Arial" pitchFamily="34" charset="0"/>
            </a:endParaRPr>
          </a:p>
        </p:txBody>
      </p:sp>
      <p:sp>
        <p:nvSpPr>
          <p:cNvPr id="65542" name="Text Box 8"/>
          <p:cNvSpPr txBox="1">
            <a:spLocks noChangeArrowheads="1"/>
          </p:cNvSpPr>
          <p:nvPr/>
        </p:nvSpPr>
        <p:spPr bwMode="auto">
          <a:xfrm>
            <a:off x="609600" y="3138488"/>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i="1">
                <a:latin typeface="Tahoma" pitchFamily="34" charset="0"/>
              </a:rPr>
              <a:t>S0, </a:t>
            </a:r>
            <a:r>
              <a:rPr lang="en-US" altLang="en-US" sz="2800">
                <a:latin typeface="Tahoma" pitchFamily="34" charset="0"/>
              </a:rPr>
              <a:t>a</a:t>
            </a:r>
            <a:r>
              <a:rPr lang="en-US" altLang="en-US" sz="2800" i="1">
                <a:latin typeface="Tahoma" pitchFamily="34" charset="0"/>
              </a:rPr>
              <a:t> </a:t>
            </a:r>
            <a:r>
              <a:rPr lang="en-US" altLang="en-US" sz="2800" i="1">
                <a:latin typeface="Tahoma" pitchFamily="34" charset="0"/>
                <a:cs typeface="Miriam" pitchFamily="34" charset="-79"/>
                <a:sym typeface="Wingdings" pitchFamily="2" charset="2"/>
              </a:rPr>
              <a:t> S1</a:t>
            </a:r>
          </a:p>
          <a:p>
            <a:pPr algn="ctr" rtl="1">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65543" name="Line 9"/>
          <p:cNvSpPr>
            <a:spLocks noChangeShapeType="1"/>
          </p:cNvSpPr>
          <p:nvPr/>
        </p:nvSpPr>
        <p:spPr bwMode="auto">
          <a:xfrm>
            <a:off x="4267200" y="2681288"/>
            <a:ext cx="304800" cy="762000"/>
          </a:xfrm>
          <a:prstGeom prst="line">
            <a:avLst/>
          </a:prstGeom>
          <a:noFill/>
          <a:ln w="28575">
            <a:solidFill>
              <a:srgbClr val="0F08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4" name="Text Box 10"/>
          <p:cNvSpPr txBox="1">
            <a:spLocks noChangeArrowheads="1"/>
          </p:cNvSpPr>
          <p:nvPr/>
        </p:nvSpPr>
        <p:spPr bwMode="auto">
          <a:xfrm>
            <a:off x="6629400" y="37861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latin typeface="Tahoma" pitchFamily="34" charset="0"/>
                <a:cs typeface="Miriam" pitchFamily="34" charset="-79"/>
              </a:rPr>
              <a:t>S1</a:t>
            </a:r>
            <a:endParaRPr lang="en-US" altLang="en-US">
              <a:latin typeface="Tahoma" pitchFamily="34" charset="0"/>
              <a:cs typeface="Miriam" pitchFamily="34" charset="-79"/>
            </a:endParaRPr>
          </a:p>
        </p:txBody>
      </p:sp>
      <p:sp>
        <p:nvSpPr>
          <p:cNvPr id="65545" name="Oval 11"/>
          <p:cNvSpPr>
            <a:spLocks noChangeArrowheads="1"/>
          </p:cNvSpPr>
          <p:nvPr/>
        </p:nvSpPr>
        <p:spPr bwMode="auto">
          <a:xfrm>
            <a:off x="6553200" y="3595688"/>
            <a:ext cx="838200" cy="8382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5546" name="Arc 12"/>
          <p:cNvSpPr>
            <a:spLocks/>
          </p:cNvSpPr>
          <p:nvPr/>
        </p:nvSpPr>
        <p:spPr bwMode="auto">
          <a:xfrm flipH="1">
            <a:off x="7315200" y="3443288"/>
            <a:ext cx="790575" cy="1066800"/>
          </a:xfrm>
          <a:custGeom>
            <a:avLst/>
            <a:gdLst>
              <a:gd name="T0" fmla="*/ 2147483647 w 36058"/>
              <a:gd name="T1" fmla="*/ 2147483647 h 43200"/>
              <a:gd name="T2" fmla="*/ 2147483647 w 36058"/>
              <a:gd name="T3" fmla="*/ 2147483647 h 43200"/>
              <a:gd name="T4" fmla="*/ 2147483647 w 36058"/>
              <a:gd name="T5" fmla="*/ 2147483647 h 43200"/>
              <a:gd name="T6" fmla="*/ 0 60000 65536"/>
              <a:gd name="T7" fmla="*/ 0 60000 65536"/>
              <a:gd name="T8" fmla="*/ 0 60000 65536"/>
              <a:gd name="T9" fmla="*/ 0 w 36058"/>
              <a:gd name="T10" fmla="*/ 0 h 43200"/>
              <a:gd name="T11" fmla="*/ 36058 w 36058"/>
              <a:gd name="T12" fmla="*/ 43200 h 43200"/>
            </a:gdLst>
            <a:ahLst/>
            <a:cxnLst>
              <a:cxn ang="T6">
                <a:pos x="T0" y="T1"/>
              </a:cxn>
              <a:cxn ang="T7">
                <a:pos x="T2" y="T3"/>
              </a:cxn>
              <a:cxn ang="T8">
                <a:pos x="T4" y="T5"/>
              </a:cxn>
            </a:cxnLst>
            <a:rect l="T9" t="T10" r="T11" b="T12"/>
            <a:pathLst>
              <a:path w="36058" h="43200" fill="none" extrusionOk="0">
                <a:moveTo>
                  <a:pt x="32491" y="40252"/>
                </a:moveTo>
                <a:cubicBezTo>
                  <a:pt x="29186" y="42182"/>
                  <a:pt x="25427" y="43199"/>
                  <a:pt x="21600" y="43199"/>
                </a:cubicBezTo>
                <a:cubicBezTo>
                  <a:pt x="9670" y="43200"/>
                  <a:pt x="0" y="33529"/>
                  <a:pt x="0" y="21600"/>
                </a:cubicBezTo>
                <a:cubicBezTo>
                  <a:pt x="0" y="9670"/>
                  <a:pt x="9670" y="0"/>
                  <a:pt x="21600" y="0"/>
                </a:cubicBezTo>
                <a:cubicBezTo>
                  <a:pt x="26939" y="0"/>
                  <a:pt x="32090" y="1977"/>
                  <a:pt x="36057" y="5552"/>
                </a:cubicBezTo>
              </a:path>
              <a:path w="36058" h="43200" stroke="0" extrusionOk="0">
                <a:moveTo>
                  <a:pt x="32491" y="40252"/>
                </a:moveTo>
                <a:cubicBezTo>
                  <a:pt x="29186" y="42182"/>
                  <a:pt x="25427" y="43199"/>
                  <a:pt x="21600" y="43199"/>
                </a:cubicBezTo>
                <a:cubicBezTo>
                  <a:pt x="9670" y="43200"/>
                  <a:pt x="0" y="33529"/>
                  <a:pt x="0" y="21600"/>
                </a:cubicBezTo>
                <a:cubicBezTo>
                  <a:pt x="0" y="9670"/>
                  <a:pt x="9670" y="0"/>
                  <a:pt x="21600" y="0"/>
                </a:cubicBezTo>
                <a:cubicBezTo>
                  <a:pt x="26939" y="0"/>
                  <a:pt x="32090" y="1977"/>
                  <a:pt x="36057" y="5552"/>
                </a:cubicBezTo>
                <a:lnTo>
                  <a:pt x="21600" y="21600"/>
                </a:lnTo>
                <a:lnTo>
                  <a:pt x="32491" y="40252"/>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47" name="Text Box 13"/>
          <p:cNvSpPr txBox="1">
            <a:spLocks noChangeArrowheads="1"/>
          </p:cNvSpPr>
          <p:nvPr/>
        </p:nvSpPr>
        <p:spPr bwMode="auto">
          <a:xfrm>
            <a:off x="4460875" y="374808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latin typeface="Tahoma" pitchFamily="34" charset="0"/>
                <a:cs typeface="Miriam" pitchFamily="34" charset="-79"/>
              </a:rPr>
              <a:t>S0</a:t>
            </a:r>
            <a:endParaRPr lang="en-US" altLang="en-US">
              <a:latin typeface="Tahoma" pitchFamily="34" charset="0"/>
              <a:cs typeface="Miriam" pitchFamily="34" charset="-79"/>
            </a:endParaRPr>
          </a:p>
        </p:txBody>
      </p:sp>
      <p:sp>
        <p:nvSpPr>
          <p:cNvPr id="65548" name="Oval 14"/>
          <p:cNvSpPr>
            <a:spLocks noChangeArrowheads="1"/>
          </p:cNvSpPr>
          <p:nvPr/>
        </p:nvSpPr>
        <p:spPr bwMode="auto">
          <a:xfrm>
            <a:off x="4381500" y="3557588"/>
            <a:ext cx="838200" cy="8382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5549" name="Arc 15"/>
          <p:cNvSpPr>
            <a:spLocks/>
          </p:cNvSpPr>
          <p:nvPr/>
        </p:nvSpPr>
        <p:spPr bwMode="auto">
          <a:xfrm flipH="1" flipV="1">
            <a:off x="4800600" y="4205288"/>
            <a:ext cx="1998663" cy="685800"/>
          </a:xfrm>
          <a:custGeom>
            <a:avLst/>
            <a:gdLst>
              <a:gd name="T0" fmla="*/ 0 w 39665"/>
              <a:gd name="T1" fmla="*/ 2147483647 h 21600"/>
              <a:gd name="T2" fmla="*/ 2147483647 w 39665"/>
              <a:gd name="T3" fmla="*/ 2147483647 h 21600"/>
              <a:gd name="T4" fmla="*/ 2147483647 w 39665"/>
              <a:gd name="T5" fmla="*/ 2147483647 h 21600"/>
              <a:gd name="T6" fmla="*/ 0 60000 65536"/>
              <a:gd name="T7" fmla="*/ 0 60000 65536"/>
              <a:gd name="T8" fmla="*/ 0 60000 65536"/>
              <a:gd name="T9" fmla="*/ 0 w 39665"/>
              <a:gd name="T10" fmla="*/ 0 h 21600"/>
              <a:gd name="T11" fmla="*/ 39665 w 39665"/>
              <a:gd name="T12" fmla="*/ 21600 h 21600"/>
            </a:gdLst>
            <a:ahLst/>
            <a:cxnLst>
              <a:cxn ang="T6">
                <a:pos x="T0" y="T1"/>
              </a:cxn>
              <a:cxn ang="T7">
                <a:pos x="T2" y="T3"/>
              </a:cxn>
              <a:cxn ang="T8">
                <a:pos x="T4" y="T5"/>
              </a:cxn>
            </a:cxnLst>
            <a:rect l="T9" t="T10" r="T11" b="T12"/>
            <a:pathLst>
              <a:path w="39665" h="21600" fill="none" extrusionOk="0">
                <a:moveTo>
                  <a:pt x="0" y="13329"/>
                </a:moveTo>
                <a:cubicBezTo>
                  <a:pt x="3344" y="5260"/>
                  <a:pt x="11219" y="-1"/>
                  <a:pt x="19954" y="-1"/>
                </a:cubicBezTo>
                <a:cubicBezTo>
                  <a:pt x="28465" y="-1"/>
                  <a:pt x="36183" y="4998"/>
                  <a:pt x="39664" y="12766"/>
                </a:cubicBezTo>
              </a:path>
              <a:path w="39665" h="21600" stroke="0" extrusionOk="0">
                <a:moveTo>
                  <a:pt x="0" y="13329"/>
                </a:moveTo>
                <a:cubicBezTo>
                  <a:pt x="3344" y="5260"/>
                  <a:pt x="11219" y="-1"/>
                  <a:pt x="19954" y="-1"/>
                </a:cubicBezTo>
                <a:cubicBezTo>
                  <a:pt x="28465" y="-1"/>
                  <a:pt x="36183" y="4998"/>
                  <a:pt x="39664" y="12766"/>
                </a:cubicBezTo>
                <a:lnTo>
                  <a:pt x="19954" y="21600"/>
                </a:lnTo>
                <a:lnTo>
                  <a:pt x="0" y="13329"/>
                </a:lnTo>
                <a:close/>
              </a:path>
            </a:pathLst>
          </a:custGeom>
          <a:noFill/>
          <a:ln w="28575">
            <a:solidFill>
              <a:srgbClr val="0F08F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50" name="Arc 16"/>
          <p:cNvSpPr>
            <a:spLocks/>
          </p:cNvSpPr>
          <p:nvPr/>
        </p:nvSpPr>
        <p:spPr bwMode="auto">
          <a:xfrm flipH="1">
            <a:off x="4800600" y="3062288"/>
            <a:ext cx="1998663" cy="685800"/>
          </a:xfrm>
          <a:custGeom>
            <a:avLst/>
            <a:gdLst>
              <a:gd name="T0" fmla="*/ 0 w 39665"/>
              <a:gd name="T1" fmla="*/ 2147483647 h 21600"/>
              <a:gd name="T2" fmla="*/ 2147483647 w 39665"/>
              <a:gd name="T3" fmla="*/ 2147483647 h 21600"/>
              <a:gd name="T4" fmla="*/ 2147483647 w 39665"/>
              <a:gd name="T5" fmla="*/ 2147483647 h 21600"/>
              <a:gd name="T6" fmla="*/ 0 60000 65536"/>
              <a:gd name="T7" fmla="*/ 0 60000 65536"/>
              <a:gd name="T8" fmla="*/ 0 60000 65536"/>
              <a:gd name="T9" fmla="*/ 0 w 39665"/>
              <a:gd name="T10" fmla="*/ 0 h 21600"/>
              <a:gd name="T11" fmla="*/ 39665 w 39665"/>
              <a:gd name="T12" fmla="*/ 21600 h 21600"/>
            </a:gdLst>
            <a:ahLst/>
            <a:cxnLst>
              <a:cxn ang="T6">
                <a:pos x="T0" y="T1"/>
              </a:cxn>
              <a:cxn ang="T7">
                <a:pos x="T2" y="T3"/>
              </a:cxn>
              <a:cxn ang="T8">
                <a:pos x="T4" y="T5"/>
              </a:cxn>
            </a:cxnLst>
            <a:rect l="T9" t="T10" r="T11" b="T12"/>
            <a:pathLst>
              <a:path w="39665" h="21600" fill="none" extrusionOk="0">
                <a:moveTo>
                  <a:pt x="0" y="13329"/>
                </a:moveTo>
                <a:cubicBezTo>
                  <a:pt x="3344" y="5260"/>
                  <a:pt x="11219" y="-1"/>
                  <a:pt x="19954" y="-1"/>
                </a:cubicBezTo>
                <a:cubicBezTo>
                  <a:pt x="28465" y="-1"/>
                  <a:pt x="36183" y="4998"/>
                  <a:pt x="39664" y="12766"/>
                </a:cubicBezTo>
              </a:path>
              <a:path w="39665" h="21600" stroke="0" extrusionOk="0">
                <a:moveTo>
                  <a:pt x="0" y="13329"/>
                </a:moveTo>
                <a:cubicBezTo>
                  <a:pt x="3344" y="5260"/>
                  <a:pt x="11219" y="-1"/>
                  <a:pt x="19954" y="-1"/>
                </a:cubicBezTo>
                <a:cubicBezTo>
                  <a:pt x="28465" y="-1"/>
                  <a:pt x="36183" y="4998"/>
                  <a:pt x="39664" y="12766"/>
                </a:cubicBezTo>
                <a:lnTo>
                  <a:pt x="19954" y="21600"/>
                </a:lnTo>
                <a:lnTo>
                  <a:pt x="0" y="13329"/>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5551" name="Arc 17"/>
          <p:cNvSpPr>
            <a:spLocks/>
          </p:cNvSpPr>
          <p:nvPr/>
        </p:nvSpPr>
        <p:spPr bwMode="auto">
          <a:xfrm>
            <a:off x="3657600" y="3481388"/>
            <a:ext cx="815975" cy="990600"/>
          </a:xfrm>
          <a:custGeom>
            <a:avLst/>
            <a:gdLst>
              <a:gd name="T0" fmla="*/ 2147483647 w 37235"/>
              <a:gd name="T1" fmla="*/ 2147483647 h 43200"/>
              <a:gd name="T2" fmla="*/ 2147483647 w 37235"/>
              <a:gd name="T3" fmla="*/ 2147483647 h 43200"/>
              <a:gd name="T4" fmla="*/ 2147483647 w 37235"/>
              <a:gd name="T5" fmla="*/ 2147483647 h 43200"/>
              <a:gd name="T6" fmla="*/ 0 60000 65536"/>
              <a:gd name="T7" fmla="*/ 0 60000 65536"/>
              <a:gd name="T8" fmla="*/ 0 60000 65536"/>
              <a:gd name="T9" fmla="*/ 0 w 37235"/>
              <a:gd name="T10" fmla="*/ 0 h 43200"/>
              <a:gd name="T11" fmla="*/ 37235 w 37235"/>
              <a:gd name="T12" fmla="*/ 43200 h 43200"/>
            </a:gdLst>
            <a:ahLst/>
            <a:cxnLst>
              <a:cxn ang="T6">
                <a:pos x="T0" y="T1"/>
              </a:cxn>
              <a:cxn ang="T7">
                <a:pos x="T2" y="T3"/>
              </a:cxn>
              <a:cxn ang="T8">
                <a:pos x="T4" y="T5"/>
              </a:cxn>
            </a:cxnLst>
            <a:rect l="T9" t="T10" r="T11" b="T12"/>
            <a:pathLst>
              <a:path w="37235" h="43200" fill="none" extrusionOk="0">
                <a:moveTo>
                  <a:pt x="33777" y="39440"/>
                </a:moveTo>
                <a:cubicBezTo>
                  <a:pt x="30188" y="41889"/>
                  <a:pt x="25944" y="43199"/>
                  <a:pt x="21600" y="43199"/>
                </a:cubicBezTo>
                <a:cubicBezTo>
                  <a:pt x="9670" y="43200"/>
                  <a:pt x="0" y="33529"/>
                  <a:pt x="0" y="21600"/>
                </a:cubicBezTo>
                <a:cubicBezTo>
                  <a:pt x="0" y="9670"/>
                  <a:pt x="9670" y="0"/>
                  <a:pt x="21600" y="0"/>
                </a:cubicBezTo>
                <a:cubicBezTo>
                  <a:pt x="27508" y="0"/>
                  <a:pt x="33158" y="2420"/>
                  <a:pt x="37235" y="6696"/>
                </a:cubicBezTo>
              </a:path>
              <a:path w="37235" h="43200" stroke="0" extrusionOk="0">
                <a:moveTo>
                  <a:pt x="33777" y="39440"/>
                </a:moveTo>
                <a:cubicBezTo>
                  <a:pt x="30188" y="41889"/>
                  <a:pt x="25944" y="43199"/>
                  <a:pt x="21600" y="43199"/>
                </a:cubicBezTo>
                <a:cubicBezTo>
                  <a:pt x="9670" y="43200"/>
                  <a:pt x="0" y="33529"/>
                  <a:pt x="0" y="21600"/>
                </a:cubicBezTo>
                <a:cubicBezTo>
                  <a:pt x="0" y="9670"/>
                  <a:pt x="9670" y="0"/>
                  <a:pt x="21600" y="0"/>
                </a:cubicBezTo>
                <a:cubicBezTo>
                  <a:pt x="27508" y="0"/>
                  <a:pt x="33158" y="2420"/>
                  <a:pt x="37235" y="6696"/>
                </a:cubicBezTo>
                <a:lnTo>
                  <a:pt x="21600" y="21600"/>
                </a:lnTo>
                <a:lnTo>
                  <a:pt x="33777" y="39440"/>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5552" name="Oval 18"/>
          <p:cNvSpPr>
            <a:spLocks noChangeArrowheads="1"/>
          </p:cNvSpPr>
          <p:nvPr/>
        </p:nvSpPr>
        <p:spPr bwMode="auto">
          <a:xfrm>
            <a:off x="4476750" y="3652838"/>
            <a:ext cx="647700" cy="6477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5553" name="Text Box 19"/>
          <p:cNvSpPr txBox="1">
            <a:spLocks noChangeArrowheads="1"/>
          </p:cNvSpPr>
          <p:nvPr/>
        </p:nvSpPr>
        <p:spPr bwMode="auto">
          <a:xfrm>
            <a:off x="5337175" y="245268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ru-RU" altLang="en-US" sz="2800"/>
              <a:t>a</a:t>
            </a:r>
            <a:endParaRPr lang="en-US" altLang="en-US" sz="2800"/>
          </a:p>
        </p:txBody>
      </p:sp>
      <p:sp>
        <p:nvSpPr>
          <p:cNvPr id="65554" name="Text Box 20"/>
          <p:cNvSpPr txBox="1">
            <a:spLocks noChangeArrowheads="1"/>
          </p:cNvSpPr>
          <p:nvPr/>
        </p:nvSpPr>
        <p:spPr bwMode="auto">
          <a:xfrm>
            <a:off x="2971800" y="371633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t>b</a:t>
            </a:r>
          </a:p>
        </p:txBody>
      </p:sp>
      <p:sp>
        <p:nvSpPr>
          <p:cNvPr id="65555" name="Text Box 21"/>
          <p:cNvSpPr txBox="1">
            <a:spLocks noChangeArrowheads="1"/>
          </p:cNvSpPr>
          <p:nvPr/>
        </p:nvSpPr>
        <p:spPr bwMode="auto">
          <a:xfrm>
            <a:off x="5338763" y="496728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t>a</a:t>
            </a:r>
          </a:p>
        </p:txBody>
      </p:sp>
      <p:sp>
        <p:nvSpPr>
          <p:cNvPr id="65556" name="Text Box 22"/>
          <p:cNvSpPr txBox="1">
            <a:spLocks noChangeArrowheads="1"/>
          </p:cNvSpPr>
          <p:nvPr/>
        </p:nvSpPr>
        <p:spPr bwMode="auto">
          <a:xfrm>
            <a:off x="7924800" y="3671888"/>
            <a:ext cx="923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ru-RU" altLang="en-US" sz="2800"/>
              <a:t>b</a:t>
            </a:r>
            <a:endParaRPr lang="en-US" altLang="en-US" sz="2800"/>
          </a:p>
        </p:txBody>
      </p:sp>
      <p:sp>
        <p:nvSpPr>
          <p:cNvPr id="65557" name="Rectangle 23"/>
          <p:cNvSpPr>
            <a:spLocks noChangeArrowheads="1"/>
          </p:cNvSpPr>
          <p:nvPr/>
        </p:nvSpPr>
        <p:spPr bwMode="auto">
          <a:xfrm>
            <a:off x="3038475" y="6083300"/>
            <a:ext cx="58515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a:solidFill>
                  <a:srgbClr val="0F08F0"/>
                </a:solidFill>
                <a:latin typeface="Tahoma" pitchFamily="34" charset="0"/>
              </a:rPr>
              <a:t>Two-states, two-symbol automaton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57200" y="228600"/>
            <a:ext cx="8305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DNA computing</a:t>
            </a:r>
            <a:endParaRPr lang="en-US" altLang="en-US" sz="4200" b="1" i="1"/>
          </a:p>
        </p:txBody>
      </p:sp>
      <p:grpSp>
        <p:nvGrpSpPr>
          <p:cNvPr id="66563" name="Group 3"/>
          <p:cNvGrpSpPr>
            <a:grpSpLocks/>
          </p:cNvGrpSpPr>
          <p:nvPr/>
        </p:nvGrpSpPr>
        <p:grpSpPr bwMode="auto">
          <a:xfrm>
            <a:off x="381000" y="1114425"/>
            <a:ext cx="8264525" cy="180975"/>
            <a:chOff x="295" y="1311"/>
            <a:chExt cx="5177" cy="114"/>
          </a:xfrm>
        </p:grpSpPr>
        <p:sp>
          <p:nvSpPr>
            <p:cNvPr id="6656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656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66564" name="Text Box 6"/>
          <p:cNvSpPr txBox="1">
            <a:spLocks noChangeArrowheads="1"/>
          </p:cNvSpPr>
          <p:nvPr/>
        </p:nvSpPr>
        <p:spPr bwMode="auto">
          <a:xfrm>
            <a:off x="457200" y="1524000"/>
            <a:ext cx="784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solidFill>
                  <a:srgbClr val="0F08F0"/>
                </a:solidFill>
                <a:latin typeface="Arial" pitchFamily="34" charset="0"/>
              </a:rPr>
              <a:t>Uses human-engineered DNA strands to represent, compute, and solve a computational problem…</a:t>
            </a:r>
          </a:p>
        </p:txBody>
      </p:sp>
      <p:sp>
        <p:nvSpPr>
          <p:cNvPr id="66565" name="Text Box 7"/>
          <p:cNvSpPr txBox="1">
            <a:spLocks noChangeArrowheads="1"/>
          </p:cNvSpPr>
          <p:nvPr/>
        </p:nvSpPr>
        <p:spPr bwMode="auto">
          <a:xfrm>
            <a:off x="1566863" y="5387975"/>
            <a:ext cx="62039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i="1">
                <a:latin typeface="Arial" pitchFamily="34" charset="0"/>
              </a:rPr>
              <a:t>Initial example …</a:t>
            </a:r>
            <a:endParaRPr lang="en-US" altLang="en-US">
              <a:latin typeface="Arial" pitchFamily="34" charset="0"/>
            </a:endParaRPr>
          </a:p>
          <a:p>
            <a:r>
              <a:rPr lang="en-US" altLang="en-US">
                <a:latin typeface="Arial" pitchFamily="34" charset="0"/>
              </a:rPr>
              <a:t>Determining the parity of elements in a list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0" y="3048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3200">
                <a:latin typeface="Tahoma" pitchFamily="34" charset="0"/>
              </a:rPr>
              <a:t>Finite automaton: an example</a:t>
            </a:r>
          </a:p>
        </p:txBody>
      </p:sp>
      <p:sp>
        <p:nvSpPr>
          <p:cNvPr id="67587" name="Text Box 3"/>
          <p:cNvSpPr txBox="1">
            <a:spLocks noChangeArrowheads="1"/>
          </p:cNvSpPr>
          <p:nvPr/>
        </p:nvSpPr>
        <p:spPr bwMode="auto">
          <a:xfrm>
            <a:off x="0" y="1165225"/>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C2D0DC"/>
                </a:solidFill>
                <a:latin typeface="Tahoma" pitchFamily="34" charset="0"/>
              </a:rPr>
              <a:t>An even number of a’s </a:t>
            </a:r>
          </a:p>
        </p:txBody>
      </p:sp>
      <p:sp>
        <p:nvSpPr>
          <p:cNvPr id="67588" name="Text Box 4"/>
          <p:cNvSpPr txBox="1">
            <a:spLocks noChangeArrowheads="1"/>
          </p:cNvSpPr>
          <p:nvPr/>
        </p:nvSpPr>
        <p:spPr bwMode="auto">
          <a:xfrm>
            <a:off x="762000" y="2971800"/>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i="1">
                <a:latin typeface="Tahoma" pitchFamily="34" charset="0"/>
              </a:rPr>
              <a:t>S0, </a:t>
            </a:r>
            <a:r>
              <a:rPr lang="en-US" altLang="en-US" sz="2800">
                <a:latin typeface="Tahoma" pitchFamily="34" charset="0"/>
              </a:rPr>
              <a:t>a</a:t>
            </a:r>
            <a:r>
              <a:rPr lang="en-US" altLang="en-US" sz="2800" i="1">
                <a:latin typeface="Tahoma" pitchFamily="34" charset="0"/>
              </a:rPr>
              <a:t> </a:t>
            </a:r>
            <a:r>
              <a:rPr lang="en-US" altLang="en-US" sz="2800" i="1">
                <a:latin typeface="Tahoma" pitchFamily="34" charset="0"/>
                <a:cs typeface="Miriam" pitchFamily="34" charset="-79"/>
                <a:sym typeface="Wingdings" pitchFamily="2" charset="2"/>
              </a:rPr>
              <a:t> S1</a:t>
            </a:r>
          </a:p>
          <a:p>
            <a:pPr algn="ctr" rtl="1">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67589" name="Line 5"/>
          <p:cNvSpPr>
            <a:spLocks noChangeShapeType="1"/>
          </p:cNvSpPr>
          <p:nvPr/>
        </p:nvSpPr>
        <p:spPr bwMode="auto">
          <a:xfrm>
            <a:off x="4419600" y="2514600"/>
            <a:ext cx="304800" cy="762000"/>
          </a:xfrm>
          <a:prstGeom prst="line">
            <a:avLst/>
          </a:prstGeom>
          <a:noFill/>
          <a:ln w="28575">
            <a:solidFill>
              <a:srgbClr val="0F08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0" name="Text Box 6"/>
          <p:cNvSpPr txBox="1">
            <a:spLocks noChangeArrowheads="1"/>
          </p:cNvSpPr>
          <p:nvPr/>
        </p:nvSpPr>
        <p:spPr bwMode="auto">
          <a:xfrm>
            <a:off x="6781800" y="36195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latin typeface="Tahoma" pitchFamily="34" charset="0"/>
                <a:cs typeface="Miriam" pitchFamily="34" charset="-79"/>
              </a:rPr>
              <a:t>S1</a:t>
            </a:r>
            <a:endParaRPr lang="en-US" altLang="en-US">
              <a:latin typeface="Tahoma" pitchFamily="34" charset="0"/>
              <a:cs typeface="Miriam" pitchFamily="34" charset="-79"/>
            </a:endParaRPr>
          </a:p>
        </p:txBody>
      </p:sp>
      <p:sp>
        <p:nvSpPr>
          <p:cNvPr id="67591" name="Oval 7"/>
          <p:cNvSpPr>
            <a:spLocks noChangeArrowheads="1"/>
          </p:cNvSpPr>
          <p:nvPr/>
        </p:nvSpPr>
        <p:spPr bwMode="auto">
          <a:xfrm>
            <a:off x="6705600" y="3429000"/>
            <a:ext cx="838200" cy="8382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7592" name="Arc 8"/>
          <p:cNvSpPr>
            <a:spLocks/>
          </p:cNvSpPr>
          <p:nvPr/>
        </p:nvSpPr>
        <p:spPr bwMode="auto">
          <a:xfrm flipH="1">
            <a:off x="7467600" y="3276600"/>
            <a:ext cx="790575" cy="1066800"/>
          </a:xfrm>
          <a:custGeom>
            <a:avLst/>
            <a:gdLst>
              <a:gd name="T0" fmla="*/ 2147483647 w 36058"/>
              <a:gd name="T1" fmla="*/ 2147483647 h 43200"/>
              <a:gd name="T2" fmla="*/ 2147483647 w 36058"/>
              <a:gd name="T3" fmla="*/ 2147483647 h 43200"/>
              <a:gd name="T4" fmla="*/ 2147483647 w 36058"/>
              <a:gd name="T5" fmla="*/ 2147483647 h 43200"/>
              <a:gd name="T6" fmla="*/ 0 60000 65536"/>
              <a:gd name="T7" fmla="*/ 0 60000 65536"/>
              <a:gd name="T8" fmla="*/ 0 60000 65536"/>
              <a:gd name="T9" fmla="*/ 0 w 36058"/>
              <a:gd name="T10" fmla="*/ 0 h 43200"/>
              <a:gd name="T11" fmla="*/ 36058 w 36058"/>
              <a:gd name="T12" fmla="*/ 43200 h 43200"/>
            </a:gdLst>
            <a:ahLst/>
            <a:cxnLst>
              <a:cxn ang="T6">
                <a:pos x="T0" y="T1"/>
              </a:cxn>
              <a:cxn ang="T7">
                <a:pos x="T2" y="T3"/>
              </a:cxn>
              <a:cxn ang="T8">
                <a:pos x="T4" y="T5"/>
              </a:cxn>
            </a:cxnLst>
            <a:rect l="T9" t="T10" r="T11" b="T12"/>
            <a:pathLst>
              <a:path w="36058" h="43200" fill="none" extrusionOk="0">
                <a:moveTo>
                  <a:pt x="32491" y="40252"/>
                </a:moveTo>
                <a:cubicBezTo>
                  <a:pt x="29186" y="42182"/>
                  <a:pt x="25427" y="43199"/>
                  <a:pt x="21600" y="43199"/>
                </a:cubicBezTo>
                <a:cubicBezTo>
                  <a:pt x="9670" y="43200"/>
                  <a:pt x="0" y="33529"/>
                  <a:pt x="0" y="21600"/>
                </a:cubicBezTo>
                <a:cubicBezTo>
                  <a:pt x="0" y="9670"/>
                  <a:pt x="9670" y="0"/>
                  <a:pt x="21600" y="0"/>
                </a:cubicBezTo>
                <a:cubicBezTo>
                  <a:pt x="26939" y="0"/>
                  <a:pt x="32090" y="1977"/>
                  <a:pt x="36057" y="5552"/>
                </a:cubicBezTo>
              </a:path>
              <a:path w="36058" h="43200" stroke="0" extrusionOk="0">
                <a:moveTo>
                  <a:pt x="32491" y="40252"/>
                </a:moveTo>
                <a:cubicBezTo>
                  <a:pt x="29186" y="42182"/>
                  <a:pt x="25427" y="43199"/>
                  <a:pt x="21600" y="43199"/>
                </a:cubicBezTo>
                <a:cubicBezTo>
                  <a:pt x="9670" y="43200"/>
                  <a:pt x="0" y="33529"/>
                  <a:pt x="0" y="21600"/>
                </a:cubicBezTo>
                <a:cubicBezTo>
                  <a:pt x="0" y="9670"/>
                  <a:pt x="9670" y="0"/>
                  <a:pt x="21600" y="0"/>
                </a:cubicBezTo>
                <a:cubicBezTo>
                  <a:pt x="26939" y="0"/>
                  <a:pt x="32090" y="1977"/>
                  <a:pt x="36057" y="5552"/>
                </a:cubicBezTo>
                <a:lnTo>
                  <a:pt x="21600" y="21600"/>
                </a:lnTo>
                <a:lnTo>
                  <a:pt x="32491" y="40252"/>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3" name="Text Box 9"/>
          <p:cNvSpPr txBox="1">
            <a:spLocks noChangeArrowheads="1"/>
          </p:cNvSpPr>
          <p:nvPr/>
        </p:nvSpPr>
        <p:spPr bwMode="auto">
          <a:xfrm>
            <a:off x="4613275" y="3581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latin typeface="Tahoma" pitchFamily="34" charset="0"/>
                <a:cs typeface="Miriam" pitchFamily="34" charset="-79"/>
              </a:rPr>
              <a:t>S0</a:t>
            </a:r>
            <a:endParaRPr lang="en-US" altLang="en-US">
              <a:latin typeface="Tahoma" pitchFamily="34" charset="0"/>
              <a:cs typeface="Miriam" pitchFamily="34" charset="-79"/>
            </a:endParaRPr>
          </a:p>
        </p:txBody>
      </p:sp>
      <p:sp>
        <p:nvSpPr>
          <p:cNvPr id="67594" name="Oval 10"/>
          <p:cNvSpPr>
            <a:spLocks noChangeArrowheads="1"/>
          </p:cNvSpPr>
          <p:nvPr/>
        </p:nvSpPr>
        <p:spPr bwMode="auto">
          <a:xfrm>
            <a:off x="4533900" y="3390900"/>
            <a:ext cx="838200" cy="8382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7595" name="Arc 11"/>
          <p:cNvSpPr>
            <a:spLocks/>
          </p:cNvSpPr>
          <p:nvPr/>
        </p:nvSpPr>
        <p:spPr bwMode="auto">
          <a:xfrm flipH="1" flipV="1">
            <a:off x="4953000" y="4038600"/>
            <a:ext cx="1998663" cy="685800"/>
          </a:xfrm>
          <a:custGeom>
            <a:avLst/>
            <a:gdLst>
              <a:gd name="T0" fmla="*/ 0 w 39665"/>
              <a:gd name="T1" fmla="*/ 2147483647 h 21600"/>
              <a:gd name="T2" fmla="*/ 2147483647 w 39665"/>
              <a:gd name="T3" fmla="*/ 2147483647 h 21600"/>
              <a:gd name="T4" fmla="*/ 2147483647 w 39665"/>
              <a:gd name="T5" fmla="*/ 2147483647 h 21600"/>
              <a:gd name="T6" fmla="*/ 0 60000 65536"/>
              <a:gd name="T7" fmla="*/ 0 60000 65536"/>
              <a:gd name="T8" fmla="*/ 0 60000 65536"/>
              <a:gd name="T9" fmla="*/ 0 w 39665"/>
              <a:gd name="T10" fmla="*/ 0 h 21600"/>
              <a:gd name="T11" fmla="*/ 39665 w 39665"/>
              <a:gd name="T12" fmla="*/ 21600 h 21600"/>
            </a:gdLst>
            <a:ahLst/>
            <a:cxnLst>
              <a:cxn ang="T6">
                <a:pos x="T0" y="T1"/>
              </a:cxn>
              <a:cxn ang="T7">
                <a:pos x="T2" y="T3"/>
              </a:cxn>
              <a:cxn ang="T8">
                <a:pos x="T4" y="T5"/>
              </a:cxn>
            </a:cxnLst>
            <a:rect l="T9" t="T10" r="T11" b="T12"/>
            <a:pathLst>
              <a:path w="39665" h="21600" fill="none" extrusionOk="0">
                <a:moveTo>
                  <a:pt x="0" y="13329"/>
                </a:moveTo>
                <a:cubicBezTo>
                  <a:pt x="3344" y="5260"/>
                  <a:pt x="11219" y="-1"/>
                  <a:pt x="19954" y="-1"/>
                </a:cubicBezTo>
                <a:cubicBezTo>
                  <a:pt x="28465" y="-1"/>
                  <a:pt x="36183" y="4998"/>
                  <a:pt x="39664" y="12766"/>
                </a:cubicBezTo>
              </a:path>
              <a:path w="39665" h="21600" stroke="0" extrusionOk="0">
                <a:moveTo>
                  <a:pt x="0" y="13329"/>
                </a:moveTo>
                <a:cubicBezTo>
                  <a:pt x="3344" y="5260"/>
                  <a:pt x="11219" y="-1"/>
                  <a:pt x="19954" y="-1"/>
                </a:cubicBezTo>
                <a:cubicBezTo>
                  <a:pt x="28465" y="-1"/>
                  <a:pt x="36183" y="4998"/>
                  <a:pt x="39664" y="12766"/>
                </a:cubicBezTo>
                <a:lnTo>
                  <a:pt x="19954" y="21600"/>
                </a:lnTo>
                <a:lnTo>
                  <a:pt x="0" y="13329"/>
                </a:lnTo>
                <a:close/>
              </a:path>
            </a:pathLst>
          </a:custGeom>
          <a:noFill/>
          <a:ln w="28575">
            <a:solidFill>
              <a:srgbClr val="0F08F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6" name="Arc 12"/>
          <p:cNvSpPr>
            <a:spLocks/>
          </p:cNvSpPr>
          <p:nvPr/>
        </p:nvSpPr>
        <p:spPr bwMode="auto">
          <a:xfrm flipH="1">
            <a:off x="4953000" y="2895600"/>
            <a:ext cx="1998663" cy="685800"/>
          </a:xfrm>
          <a:custGeom>
            <a:avLst/>
            <a:gdLst>
              <a:gd name="T0" fmla="*/ 0 w 39665"/>
              <a:gd name="T1" fmla="*/ 2147483647 h 21600"/>
              <a:gd name="T2" fmla="*/ 2147483647 w 39665"/>
              <a:gd name="T3" fmla="*/ 2147483647 h 21600"/>
              <a:gd name="T4" fmla="*/ 2147483647 w 39665"/>
              <a:gd name="T5" fmla="*/ 2147483647 h 21600"/>
              <a:gd name="T6" fmla="*/ 0 60000 65536"/>
              <a:gd name="T7" fmla="*/ 0 60000 65536"/>
              <a:gd name="T8" fmla="*/ 0 60000 65536"/>
              <a:gd name="T9" fmla="*/ 0 w 39665"/>
              <a:gd name="T10" fmla="*/ 0 h 21600"/>
              <a:gd name="T11" fmla="*/ 39665 w 39665"/>
              <a:gd name="T12" fmla="*/ 21600 h 21600"/>
            </a:gdLst>
            <a:ahLst/>
            <a:cxnLst>
              <a:cxn ang="T6">
                <a:pos x="T0" y="T1"/>
              </a:cxn>
              <a:cxn ang="T7">
                <a:pos x="T2" y="T3"/>
              </a:cxn>
              <a:cxn ang="T8">
                <a:pos x="T4" y="T5"/>
              </a:cxn>
            </a:cxnLst>
            <a:rect l="T9" t="T10" r="T11" b="T12"/>
            <a:pathLst>
              <a:path w="39665" h="21600" fill="none" extrusionOk="0">
                <a:moveTo>
                  <a:pt x="0" y="13329"/>
                </a:moveTo>
                <a:cubicBezTo>
                  <a:pt x="3344" y="5260"/>
                  <a:pt x="11219" y="-1"/>
                  <a:pt x="19954" y="-1"/>
                </a:cubicBezTo>
                <a:cubicBezTo>
                  <a:pt x="28465" y="-1"/>
                  <a:pt x="36183" y="4998"/>
                  <a:pt x="39664" y="12766"/>
                </a:cubicBezTo>
              </a:path>
              <a:path w="39665" h="21600" stroke="0" extrusionOk="0">
                <a:moveTo>
                  <a:pt x="0" y="13329"/>
                </a:moveTo>
                <a:cubicBezTo>
                  <a:pt x="3344" y="5260"/>
                  <a:pt x="11219" y="-1"/>
                  <a:pt x="19954" y="-1"/>
                </a:cubicBezTo>
                <a:cubicBezTo>
                  <a:pt x="28465" y="-1"/>
                  <a:pt x="36183" y="4998"/>
                  <a:pt x="39664" y="12766"/>
                </a:cubicBezTo>
                <a:lnTo>
                  <a:pt x="19954" y="21600"/>
                </a:lnTo>
                <a:lnTo>
                  <a:pt x="0" y="13329"/>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597" name="Arc 13"/>
          <p:cNvSpPr>
            <a:spLocks/>
          </p:cNvSpPr>
          <p:nvPr/>
        </p:nvSpPr>
        <p:spPr bwMode="auto">
          <a:xfrm>
            <a:off x="3810000" y="3314700"/>
            <a:ext cx="815975" cy="990600"/>
          </a:xfrm>
          <a:custGeom>
            <a:avLst/>
            <a:gdLst>
              <a:gd name="T0" fmla="*/ 2147483647 w 37235"/>
              <a:gd name="T1" fmla="*/ 2147483647 h 43200"/>
              <a:gd name="T2" fmla="*/ 2147483647 w 37235"/>
              <a:gd name="T3" fmla="*/ 2147483647 h 43200"/>
              <a:gd name="T4" fmla="*/ 2147483647 w 37235"/>
              <a:gd name="T5" fmla="*/ 2147483647 h 43200"/>
              <a:gd name="T6" fmla="*/ 0 60000 65536"/>
              <a:gd name="T7" fmla="*/ 0 60000 65536"/>
              <a:gd name="T8" fmla="*/ 0 60000 65536"/>
              <a:gd name="T9" fmla="*/ 0 w 37235"/>
              <a:gd name="T10" fmla="*/ 0 h 43200"/>
              <a:gd name="T11" fmla="*/ 37235 w 37235"/>
              <a:gd name="T12" fmla="*/ 43200 h 43200"/>
            </a:gdLst>
            <a:ahLst/>
            <a:cxnLst>
              <a:cxn ang="T6">
                <a:pos x="T0" y="T1"/>
              </a:cxn>
              <a:cxn ang="T7">
                <a:pos x="T2" y="T3"/>
              </a:cxn>
              <a:cxn ang="T8">
                <a:pos x="T4" y="T5"/>
              </a:cxn>
            </a:cxnLst>
            <a:rect l="T9" t="T10" r="T11" b="T12"/>
            <a:pathLst>
              <a:path w="37235" h="43200" fill="none" extrusionOk="0">
                <a:moveTo>
                  <a:pt x="33777" y="39440"/>
                </a:moveTo>
                <a:cubicBezTo>
                  <a:pt x="30188" y="41889"/>
                  <a:pt x="25944" y="43199"/>
                  <a:pt x="21600" y="43199"/>
                </a:cubicBezTo>
                <a:cubicBezTo>
                  <a:pt x="9670" y="43200"/>
                  <a:pt x="0" y="33529"/>
                  <a:pt x="0" y="21600"/>
                </a:cubicBezTo>
                <a:cubicBezTo>
                  <a:pt x="0" y="9670"/>
                  <a:pt x="9670" y="0"/>
                  <a:pt x="21600" y="0"/>
                </a:cubicBezTo>
                <a:cubicBezTo>
                  <a:pt x="27508" y="0"/>
                  <a:pt x="33158" y="2420"/>
                  <a:pt x="37235" y="6696"/>
                </a:cubicBezTo>
              </a:path>
              <a:path w="37235" h="43200" stroke="0" extrusionOk="0">
                <a:moveTo>
                  <a:pt x="33777" y="39440"/>
                </a:moveTo>
                <a:cubicBezTo>
                  <a:pt x="30188" y="41889"/>
                  <a:pt x="25944" y="43199"/>
                  <a:pt x="21600" y="43199"/>
                </a:cubicBezTo>
                <a:cubicBezTo>
                  <a:pt x="9670" y="43200"/>
                  <a:pt x="0" y="33529"/>
                  <a:pt x="0" y="21600"/>
                </a:cubicBezTo>
                <a:cubicBezTo>
                  <a:pt x="0" y="9670"/>
                  <a:pt x="9670" y="0"/>
                  <a:pt x="21600" y="0"/>
                </a:cubicBezTo>
                <a:cubicBezTo>
                  <a:pt x="27508" y="0"/>
                  <a:pt x="33158" y="2420"/>
                  <a:pt x="37235" y="6696"/>
                </a:cubicBezTo>
                <a:lnTo>
                  <a:pt x="21600" y="21600"/>
                </a:lnTo>
                <a:lnTo>
                  <a:pt x="33777" y="39440"/>
                </a:lnTo>
                <a:close/>
              </a:path>
            </a:pathLst>
          </a:custGeom>
          <a:noFill/>
          <a:ln w="28575">
            <a:solidFill>
              <a:srgbClr val="0F08F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598" name="Oval 14"/>
          <p:cNvSpPr>
            <a:spLocks noChangeArrowheads="1"/>
          </p:cNvSpPr>
          <p:nvPr/>
        </p:nvSpPr>
        <p:spPr bwMode="auto">
          <a:xfrm>
            <a:off x="4629150" y="3486150"/>
            <a:ext cx="647700" cy="647700"/>
          </a:xfrm>
          <a:prstGeom prst="ellipse">
            <a:avLst/>
          </a:prstGeom>
          <a:noFill/>
          <a:ln w="28575">
            <a:solidFill>
              <a:srgbClr val="0F08F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7599" name="Text Box 15"/>
          <p:cNvSpPr txBox="1">
            <a:spLocks noChangeArrowheads="1"/>
          </p:cNvSpPr>
          <p:nvPr/>
        </p:nvSpPr>
        <p:spPr bwMode="auto">
          <a:xfrm>
            <a:off x="5489575" y="2286000"/>
            <a:ext cx="92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ru-RU" altLang="en-US" sz="2800"/>
              <a:t>a</a:t>
            </a:r>
            <a:endParaRPr lang="en-US" altLang="en-US" sz="2800"/>
          </a:p>
        </p:txBody>
      </p:sp>
      <p:sp>
        <p:nvSpPr>
          <p:cNvPr id="67600" name="Text Box 16"/>
          <p:cNvSpPr txBox="1">
            <a:spLocks noChangeArrowheads="1"/>
          </p:cNvSpPr>
          <p:nvPr/>
        </p:nvSpPr>
        <p:spPr bwMode="auto">
          <a:xfrm>
            <a:off x="3124200" y="3549650"/>
            <a:ext cx="92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t>b</a:t>
            </a:r>
          </a:p>
        </p:txBody>
      </p:sp>
      <p:sp>
        <p:nvSpPr>
          <p:cNvPr id="67601" name="Text Box 17"/>
          <p:cNvSpPr txBox="1">
            <a:spLocks noChangeArrowheads="1"/>
          </p:cNvSpPr>
          <p:nvPr/>
        </p:nvSpPr>
        <p:spPr bwMode="auto">
          <a:xfrm>
            <a:off x="5491163" y="4800600"/>
            <a:ext cx="92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t>a</a:t>
            </a:r>
          </a:p>
        </p:txBody>
      </p:sp>
      <p:sp>
        <p:nvSpPr>
          <p:cNvPr id="67602" name="Text Box 18"/>
          <p:cNvSpPr txBox="1">
            <a:spLocks noChangeArrowheads="1"/>
          </p:cNvSpPr>
          <p:nvPr/>
        </p:nvSpPr>
        <p:spPr bwMode="auto">
          <a:xfrm>
            <a:off x="8077200" y="3505200"/>
            <a:ext cx="9239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ru-RU" altLang="en-US" sz="2800"/>
              <a:t>b</a:t>
            </a:r>
            <a:endParaRPr lang="en-US" altLang="en-US" sz="2800"/>
          </a:p>
        </p:txBody>
      </p:sp>
      <p:sp>
        <p:nvSpPr>
          <p:cNvPr id="67603" name="Text Box 19"/>
          <p:cNvSpPr txBox="1">
            <a:spLocks noChangeArrowheads="1"/>
          </p:cNvSpPr>
          <p:nvPr/>
        </p:nvSpPr>
        <p:spPr bwMode="auto">
          <a:xfrm>
            <a:off x="0" y="563880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800">
                <a:solidFill>
                  <a:srgbClr val="0F08F0"/>
                </a:solidFill>
                <a:latin typeface="Tahoma" pitchFamily="34" charset="0"/>
              </a:rPr>
              <a:t>Two-states, two-symbols automaton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0" y="3286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latin typeface="Lucida Casual" pitchFamily="74" charset="0"/>
              </a:rPr>
              <a:t>Automaton A1</a:t>
            </a:r>
          </a:p>
        </p:txBody>
      </p:sp>
      <p:sp>
        <p:nvSpPr>
          <p:cNvPr id="68611" name="Rectangle 3"/>
          <p:cNvSpPr>
            <a:spLocks noChangeArrowheads="1"/>
          </p:cNvSpPr>
          <p:nvPr/>
        </p:nvSpPr>
        <p:spPr bwMode="auto">
          <a:xfrm>
            <a:off x="4305300" y="3587750"/>
            <a:ext cx="652463" cy="422275"/>
          </a:xfrm>
          <a:prstGeom prst="rect">
            <a:avLst/>
          </a:prstGeom>
          <a:solidFill>
            <a:srgbClr val="FF505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111111"/>
                </a:solidFill>
              </a:rPr>
              <a:t>a</a:t>
            </a:r>
          </a:p>
        </p:txBody>
      </p:sp>
      <p:sp>
        <p:nvSpPr>
          <p:cNvPr id="68612" name="Rectangle 4"/>
          <p:cNvSpPr>
            <a:spLocks noChangeArrowheads="1"/>
          </p:cNvSpPr>
          <p:nvPr/>
        </p:nvSpPr>
        <p:spPr bwMode="auto">
          <a:xfrm>
            <a:off x="4951413" y="3587750"/>
            <a:ext cx="652462" cy="422275"/>
          </a:xfrm>
          <a:prstGeom prst="rect">
            <a:avLst/>
          </a:prstGeom>
          <a:solidFill>
            <a:srgbClr val="6699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111111"/>
                </a:solidFill>
              </a:rPr>
              <a:t>b</a:t>
            </a:r>
          </a:p>
        </p:txBody>
      </p:sp>
      <p:sp>
        <p:nvSpPr>
          <p:cNvPr id="68613" name="Rectangle 5"/>
          <p:cNvSpPr>
            <a:spLocks noChangeArrowheads="1"/>
          </p:cNvSpPr>
          <p:nvPr/>
        </p:nvSpPr>
        <p:spPr bwMode="auto">
          <a:xfrm>
            <a:off x="5605463" y="3587750"/>
            <a:ext cx="652462" cy="422275"/>
          </a:xfrm>
          <a:prstGeom prst="rect">
            <a:avLst/>
          </a:prstGeom>
          <a:solidFill>
            <a:srgbClr val="FF505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600">
                <a:solidFill>
                  <a:srgbClr val="111111"/>
                </a:solidFill>
              </a:rPr>
              <a:t>a</a:t>
            </a:r>
          </a:p>
        </p:txBody>
      </p:sp>
      <p:sp>
        <p:nvSpPr>
          <p:cNvPr id="68614" name="Rectangle 6"/>
          <p:cNvSpPr>
            <a:spLocks noChangeArrowheads="1"/>
          </p:cNvSpPr>
          <p:nvPr/>
        </p:nvSpPr>
        <p:spPr bwMode="auto">
          <a:xfrm>
            <a:off x="3648075" y="3589338"/>
            <a:ext cx="652463" cy="422275"/>
          </a:xfrm>
          <a:prstGeom prst="rect">
            <a:avLst/>
          </a:prstGeom>
          <a:solidFill>
            <a:srgbClr val="FF9966"/>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solidFill>
                  <a:srgbClr val="111111"/>
                </a:solidFill>
                <a:latin typeface="Tahoma" pitchFamily="34" charset="0"/>
              </a:rPr>
              <a:t>S0</a:t>
            </a:r>
            <a:endParaRPr lang="en-US" altLang="en-US" sz="2600">
              <a:solidFill>
                <a:srgbClr val="111111"/>
              </a:solidFill>
            </a:endParaRPr>
          </a:p>
        </p:txBody>
      </p:sp>
      <p:sp>
        <p:nvSpPr>
          <p:cNvPr id="68615" name="Text Box 7"/>
          <p:cNvSpPr txBox="1">
            <a:spLocks noChangeArrowheads="1"/>
          </p:cNvSpPr>
          <p:nvPr/>
        </p:nvSpPr>
        <p:spPr bwMode="auto">
          <a:xfrm>
            <a:off x="762000" y="2971800"/>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i="1">
                <a:latin typeface="Tahoma" pitchFamily="34" charset="0"/>
              </a:rPr>
              <a:t>S0, </a:t>
            </a:r>
            <a:r>
              <a:rPr lang="en-US" altLang="en-US" sz="2800">
                <a:latin typeface="Tahoma" pitchFamily="34" charset="0"/>
              </a:rPr>
              <a:t>a</a:t>
            </a:r>
            <a:r>
              <a:rPr lang="en-US" altLang="en-US" sz="2800" i="1">
                <a:latin typeface="Tahoma" pitchFamily="34" charset="0"/>
              </a:rPr>
              <a:t> </a:t>
            </a:r>
            <a:r>
              <a:rPr lang="en-US" altLang="en-US" sz="2800" i="1">
                <a:latin typeface="Tahoma" pitchFamily="34" charset="0"/>
                <a:cs typeface="Miriam" pitchFamily="34" charset="-79"/>
                <a:sym typeface="Wingdings" pitchFamily="2" charset="2"/>
              </a:rPr>
              <a:t> S1</a:t>
            </a:r>
          </a:p>
          <a:p>
            <a:pPr algn="ctr" rtl="1">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68616" name="Text Box 8"/>
          <p:cNvSpPr txBox="1">
            <a:spLocks noChangeArrowheads="1"/>
          </p:cNvSpPr>
          <p:nvPr/>
        </p:nvSpPr>
        <p:spPr bwMode="auto">
          <a:xfrm>
            <a:off x="0" y="1165225"/>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0F08F0"/>
                </a:solidFill>
                <a:latin typeface="Tahoma" pitchFamily="34" charset="0"/>
              </a:rPr>
              <a:t>An even number of a’s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648075" y="3589338"/>
            <a:ext cx="652463" cy="422275"/>
          </a:xfrm>
          <a:prstGeom prst="rect">
            <a:avLst/>
          </a:prstGeom>
          <a:solidFill>
            <a:srgbClr val="FF9966"/>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solidFill>
                  <a:srgbClr val="111111"/>
                </a:solidFill>
                <a:latin typeface="Tahoma" pitchFamily="34" charset="0"/>
              </a:rPr>
              <a:t>S0</a:t>
            </a:r>
            <a:endParaRPr lang="en-US" altLang="en-US" sz="2600">
              <a:solidFill>
                <a:srgbClr val="111111"/>
              </a:solidFill>
            </a:endParaRPr>
          </a:p>
        </p:txBody>
      </p:sp>
      <p:sp>
        <p:nvSpPr>
          <p:cNvPr id="69635" name="Rectangle 3"/>
          <p:cNvSpPr>
            <a:spLocks noChangeArrowheads="1"/>
          </p:cNvSpPr>
          <p:nvPr/>
        </p:nvSpPr>
        <p:spPr bwMode="auto">
          <a:xfrm>
            <a:off x="3729038" y="2649538"/>
            <a:ext cx="19446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S1</a:t>
            </a:r>
          </a:p>
        </p:txBody>
      </p:sp>
      <p:sp>
        <p:nvSpPr>
          <p:cNvPr id="69636" name="AutoShape 4"/>
          <p:cNvSpPr>
            <a:spLocks/>
          </p:cNvSpPr>
          <p:nvPr/>
        </p:nvSpPr>
        <p:spPr bwMode="auto">
          <a:xfrm rot="5386531">
            <a:off x="4141788" y="2714625"/>
            <a:ext cx="327025" cy="1304925"/>
          </a:xfrm>
          <a:prstGeom prst="leftBrace">
            <a:avLst>
              <a:gd name="adj1" fmla="val 332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69637" name="Text Box 5"/>
          <p:cNvSpPr txBox="1">
            <a:spLocks noChangeArrowheads="1"/>
          </p:cNvSpPr>
          <p:nvPr/>
        </p:nvSpPr>
        <p:spPr bwMode="auto">
          <a:xfrm>
            <a:off x="762000" y="2971800"/>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i="1">
                <a:latin typeface="Tahoma" pitchFamily="34" charset="0"/>
              </a:rPr>
              <a:t>S0, </a:t>
            </a:r>
            <a:r>
              <a:rPr lang="en-US" altLang="en-US" sz="2800">
                <a:latin typeface="Tahoma" pitchFamily="34" charset="0"/>
              </a:rPr>
              <a:t>a</a:t>
            </a:r>
            <a:r>
              <a:rPr lang="en-US" altLang="en-US" sz="2800" i="1">
                <a:latin typeface="Tahoma" pitchFamily="34" charset="0"/>
              </a:rPr>
              <a:t> </a:t>
            </a:r>
            <a:r>
              <a:rPr lang="en-US" altLang="en-US" sz="2800" i="1">
                <a:latin typeface="Tahoma" pitchFamily="34" charset="0"/>
                <a:cs typeface="Miriam" pitchFamily="34" charset="-79"/>
                <a:sym typeface="Wingdings" pitchFamily="2" charset="2"/>
              </a:rPr>
              <a:t> S1</a:t>
            </a:r>
          </a:p>
          <a:p>
            <a:pPr algn="ctr" rtl="1">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69638" name="Rectangle 6"/>
          <p:cNvSpPr>
            <a:spLocks noChangeArrowheads="1"/>
          </p:cNvSpPr>
          <p:nvPr/>
        </p:nvSpPr>
        <p:spPr bwMode="auto">
          <a:xfrm>
            <a:off x="4305300" y="3587750"/>
            <a:ext cx="652463" cy="422275"/>
          </a:xfrm>
          <a:prstGeom prst="rect">
            <a:avLst/>
          </a:prstGeom>
          <a:solidFill>
            <a:srgbClr val="FF505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111111"/>
                </a:solidFill>
              </a:rPr>
              <a:t>a</a:t>
            </a:r>
          </a:p>
        </p:txBody>
      </p:sp>
      <p:sp>
        <p:nvSpPr>
          <p:cNvPr id="69639" name="Rectangle 7"/>
          <p:cNvSpPr>
            <a:spLocks noChangeArrowheads="1"/>
          </p:cNvSpPr>
          <p:nvPr/>
        </p:nvSpPr>
        <p:spPr bwMode="auto">
          <a:xfrm>
            <a:off x="4951413" y="3587750"/>
            <a:ext cx="652462" cy="422275"/>
          </a:xfrm>
          <a:prstGeom prst="rect">
            <a:avLst/>
          </a:prstGeom>
          <a:solidFill>
            <a:srgbClr val="6699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111111"/>
                </a:solidFill>
              </a:rPr>
              <a:t>b</a:t>
            </a:r>
          </a:p>
        </p:txBody>
      </p:sp>
      <p:sp>
        <p:nvSpPr>
          <p:cNvPr id="69640" name="Rectangle 8"/>
          <p:cNvSpPr>
            <a:spLocks noChangeArrowheads="1"/>
          </p:cNvSpPr>
          <p:nvPr/>
        </p:nvSpPr>
        <p:spPr bwMode="auto">
          <a:xfrm>
            <a:off x="5605463" y="3587750"/>
            <a:ext cx="652462" cy="422275"/>
          </a:xfrm>
          <a:prstGeom prst="rect">
            <a:avLst/>
          </a:prstGeom>
          <a:solidFill>
            <a:srgbClr val="FF505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600">
                <a:solidFill>
                  <a:srgbClr val="111111"/>
                </a:solidFill>
              </a:rPr>
              <a:t>a</a:t>
            </a:r>
          </a:p>
        </p:txBody>
      </p:sp>
      <p:sp>
        <p:nvSpPr>
          <p:cNvPr id="69641" name="Text Box 9"/>
          <p:cNvSpPr txBox="1">
            <a:spLocks noChangeArrowheads="1"/>
          </p:cNvSpPr>
          <p:nvPr/>
        </p:nvSpPr>
        <p:spPr bwMode="auto">
          <a:xfrm>
            <a:off x="0" y="1165225"/>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0F08F0"/>
                </a:solidFill>
                <a:latin typeface="Tahoma" pitchFamily="34" charset="0"/>
              </a:rPr>
              <a:t>An even number of a’s ?</a:t>
            </a:r>
          </a:p>
        </p:txBody>
      </p:sp>
      <p:sp>
        <p:nvSpPr>
          <p:cNvPr id="69642" name="Text Box 10"/>
          <p:cNvSpPr txBox="1">
            <a:spLocks noChangeArrowheads="1"/>
          </p:cNvSpPr>
          <p:nvPr/>
        </p:nvSpPr>
        <p:spPr bwMode="auto">
          <a:xfrm>
            <a:off x="0" y="3286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latin typeface="Lucida Casual" pitchFamily="74" charset="0"/>
              </a:rPr>
              <a:t>Automaton A1</a:t>
            </a:r>
          </a:p>
        </p:txBody>
      </p:sp>
      <p:grpSp>
        <p:nvGrpSpPr>
          <p:cNvPr id="69643" name="Group 11"/>
          <p:cNvGrpSpPr>
            <a:grpSpLocks/>
          </p:cNvGrpSpPr>
          <p:nvPr/>
        </p:nvGrpSpPr>
        <p:grpSpPr bwMode="auto">
          <a:xfrm>
            <a:off x="2697163" y="3008313"/>
            <a:ext cx="184150" cy="427037"/>
            <a:chOff x="1699" y="1895"/>
            <a:chExt cx="116" cy="269"/>
          </a:xfrm>
        </p:grpSpPr>
        <p:sp>
          <p:nvSpPr>
            <p:cNvPr id="69645" name="Line 12"/>
            <p:cNvSpPr>
              <a:spLocks noChangeShapeType="1"/>
            </p:cNvSpPr>
            <p:nvPr/>
          </p:nvSpPr>
          <p:spPr bwMode="auto">
            <a:xfrm>
              <a:off x="1701" y="1895"/>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6" name="Line 13"/>
            <p:cNvSpPr>
              <a:spLocks noChangeShapeType="1"/>
            </p:cNvSpPr>
            <p:nvPr/>
          </p:nvSpPr>
          <p:spPr bwMode="auto">
            <a:xfrm>
              <a:off x="1815" y="1895"/>
              <a:ext cx="0" cy="2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7" name="Line 14"/>
            <p:cNvSpPr>
              <a:spLocks noChangeShapeType="1"/>
            </p:cNvSpPr>
            <p:nvPr/>
          </p:nvSpPr>
          <p:spPr bwMode="auto">
            <a:xfrm>
              <a:off x="1699" y="2153"/>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69644" name="AutoShape 15"/>
          <p:cNvCxnSpPr>
            <a:cxnSpLocks noChangeShapeType="1"/>
            <a:stCxn id="69646" idx="1"/>
            <a:endCxn id="69635" idx="1"/>
          </p:cNvCxnSpPr>
          <p:nvPr/>
        </p:nvCxnSpPr>
        <p:spPr bwMode="auto">
          <a:xfrm rot="5400000" flipH="1" flipV="1">
            <a:off x="3035301" y="2755900"/>
            <a:ext cx="539750" cy="847725"/>
          </a:xfrm>
          <a:prstGeom prst="curvedConnector4">
            <a:avLst>
              <a:gd name="adj1" fmla="val -39704"/>
              <a:gd name="adj2"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4297363" y="3589338"/>
            <a:ext cx="652462" cy="422275"/>
          </a:xfrm>
          <a:prstGeom prst="rect">
            <a:avLst/>
          </a:prstGeom>
          <a:solidFill>
            <a:srgbClr val="FF9966"/>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solidFill>
                  <a:srgbClr val="111111"/>
                </a:solidFill>
                <a:latin typeface="Tahoma" pitchFamily="34" charset="0"/>
              </a:rPr>
              <a:t>S1</a:t>
            </a:r>
            <a:endParaRPr lang="en-US" altLang="en-US" sz="2600">
              <a:solidFill>
                <a:srgbClr val="111111"/>
              </a:solidFill>
            </a:endParaRPr>
          </a:p>
        </p:txBody>
      </p:sp>
      <p:sp>
        <p:nvSpPr>
          <p:cNvPr id="70659" name="Text Box 3"/>
          <p:cNvSpPr txBox="1">
            <a:spLocks noChangeArrowheads="1"/>
          </p:cNvSpPr>
          <p:nvPr/>
        </p:nvSpPr>
        <p:spPr bwMode="auto">
          <a:xfrm>
            <a:off x="762000" y="2971800"/>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i="1">
                <a:latin typeface="Tahoma" pitchFamily="34" charset="0"/>
              </a:rPr>
              <a:t>S0, </a:t>
            </a:r>
            <a:r>
              <a:rPr lang="en-US" altLang="en-US" sz="2800">
                <a:latin typeface="Tahoma" pitchFamily="34" charset="0"/>
              </a:rPr>
              <a:t>a</a:t>
            </a:r>
            <a:r>
              <a:rPr lang="en-US" altLang="en-US" sz="2800" i="1">
                <a:latin typeface="Tahoma" pitchFamily="34" charset="0"/>
              </a:rPr>
              <a:t> </a:t>
            </a:r>
            <a:r>
              <a:rPr lang="en-US" altLang="en-US" sz="2800" i="1">
                <a:latin typeface="Tahoma" pitchFamily="34" charset="0"/>
                <a:cs typeface="Miriam" pitchFamily="34" charset="-79"/>
                <a:sym typeface="Wingdings" pitchFamily="2" charset="2"/>
              </a:rPr>
              <a:t> S1</a:t>
            </a:r>
          </a:p>
          <a:p>
            <a:pPr algn="ctr" rtl="1">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70660" name="Rectangle 4"/>
          <p:cNvSpPr>
            <a:spLocks noChangeArrowheads="1"/>
          </p:cNvSpPr>
          <p:nvPr/>
        </p:nvSpPr>
        <p:spPr bwMode="auto">
          <a:xfrm>
            <a:off x="4951413" y="3587750"/>
            <a:ext cx="652462" cy="422275"/>
          </a:xfrm>
          <a:prstGeom prst="rect">
            <a:avLst/>
          </a:prstGeom>
          <a:solidFill>
            <a:srgbClr val="6699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111111"/>
                </a:solidFill>
              </a:rPr>
              <a:t>b</a:t>
            </a:r>
          </a:p>
        </p:txBody>
      </p:sp>
      <p:sp>
        <p:nvSpPr>
          <p:cNvPr id="70661" name="Rectangle 5"/>
          <p:cNvSpPr>
            <a:spLocks noChangeArrowheads="1"/>
          </p:cNvSpPr>
          <p:nvPr/>
        </p:nvSpPr>
        <p:spPr bwMode="auto">
          <a:xfrm>
            <a:off x="5605463" y="3587750"/>
            <a:ext cx="652462" cy="422275"/>
          </a:xfrm>
          <a:prstGeom prst="rect">
            <a:avLst/>
          </a:prstGeom>
          <a:solidFill>
            <a:srgbClr val="FF505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600">
                <a:solidFill>
                  <a:srgbClr val="111111"/>
                </a:solidFill>
              </a:rPr>
              <a:t>a</a:t>
            </a:r>
          </a:p>
        </p:txBody>
      </p:sp>
      <p:sp>
        <p:nvSpPr>
          <p:cNvPr id="70662" name="Text Box 6"/>
          <p:cNvSpPr txBox="1">
            <a:spLocks noChangeArrowheads="1"/>
          </p:cNvSpPr>
          <p:nvPr/>
        </p:nvSpPr>
        <p:spPr bwMode="auto">
          <a:xfrm>
            <a:off x="0" y="1165225"/>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0F08F0"/>
                </a:solidFill>
                <a:latin typeface="Tahoma" pitchFamily="34" charset="0"/>
              </a:rPr>
              <a:t>An even number of a’s ?</a:t>
            </a:r>
          </a:p>
        </p:txBody>
      </p:sp>
      <p:sp>
        <p:nvSpPr>
          <p:cNvPr id="70663" name="Text Box 7"/>
          <p:cNvSpPr txBox="1">
            <a:spLocks noChangeArrowheads="1"/>
          </p:cNvSpPr>
          <p:nvPr/>
        </p:nvSpPr>
        <p:spPr bwMode="auto">
          <a:xfrm>
            <a:off x="0" y="3286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latin typeface="Lucida Casual" pitchFamily="74" charset="0"/>
              </a:rPr>
              <a:t>Automaton A1</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4297363" y="3589338"/>
            <a:ext cx="652462" cy="422275"/>
          </a:xfrm>
          <a:prstGeom prst="rect">
            <a:avLst/>
          </a:prstGeom>
          <a:solidFill>
            <a:srgbClr val="FF9966"/>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solidFill>
                  <a:srgbClr val="111111"/>
                </a:solidFill>
                <a:latin typeface="Tahoma" pitchFamily="34" charset="0"/>
              </a:rPr>
              <a:t>S1</a:t>
            </a:r>
            <a:endParaRPr lang="en-US" altLang="en-US" sz="2600">
              <a:solidFill>
                <a:srgbClr val="111111"/>
              </a:solidFill>
            </a:endParaRPr>
          </a:p>
        </p:txBody>
      </p:sp>
      <p:sp>
        <p:nvSpPr>
          <p:cNvPr id="71683" name="Rectangle 3"/>
          <p:cNvSpPr>
            <a:spLocks noChangeArrowheads="1"/>
          </p:cNvSpPr>
          <p:nvPr/>
        </p:nvSpPr>
        <p:spPr bwMode="auto">
          <a:xfrm>
            <a:off x="4284663" y="2609850"/>
            <a:ext cx="19542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71684" name="AutoShape 4"/>
          <p:cNvSpPr>
            <a:spLocks/>
          </p:cNvSpPr>
          <p:nvPr/>
        </p:nvSpPr>
        <p:spPr bwMode="auto">
          <a:xfrm rot="5378619">
            <a:off x="4768850" y="2674938"/>
            <a:ext cx="327025" cy="1304925"/>
          </a:xfrm>
          <a:prstGeom prst="leftBrace">
            <a:avLst>
              <a:gd name="adj1" fmla="val 332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1685" name="Text Box 5"/>
          <p:cNvSpPr txBox="1">
            <a:spLocks noChangeArrowheads="1"/>
          </p:cNvSpPr>
          <p:nvPr/>
        </p:nvSpPr>
        <p:spPr bwMode="auto">
          <a:xfrm>
            <a:off x="762000" y="2971800"/>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i="1">
                <a:latin typeface="Tahoma" pitchFamily="34" charset="0"/>
              </a:rPr>
              <a:t>S0, </a:t>
            </a:r>
            <a:r>
              <a:rPr lang="en-US" altLang="en-US" sz="2800">
                <a:latin typeface="Tahoma" pitchFamily="34" charset="0"/>
              </a:rPr>
              <a:t>a</a:t>
            </a:r>
            <a:r>
              <a:rPr lang="en-US" altLang="en-US" sz="2800" i="1">
                <a:latin typeface="Tahoma" pitchFamily="34" charset="0"/>
              </a:rPr>
              <a:t> </a:t>
            </a:r>
            <a:r>
              <a:rPr lang="en-US" altLang="en-US" sz="2800" i="1">
                <a:latin typeface="Tahoma" pitchFamily="34" charset="0"/>
                <a:cs typeface="Miriam" pitchFamily="34" charset="-79"/>
                <a:sym typeface="Wingdings" pitchFamily="2" charset="2"/>
              </a:rPr>
              <a:t> S1</a:t>
            </a:r>
          </a:p>
          <a:p>
            <a:pPr algn="ctr" rtl="1">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71686" name="Rectangle 6"/>
          <p:cNvSpPr>
            <a:spLocks noChangeArrowheads="1"/>
          </p:cNvSpPr>
          <p:nvPr/>
        </p:nvSpPr>
        <p:spPr bwMode="auto">
          <a:xfrm>
            <a:off x="4951413" y="3587750"/>
            <a:ext cx="652462" cy="422275"/>
          </a:xfrm>
          <a:prstGeom prst="rect">
            <a:avLst/>
          </a:prstGeom>
          <a:solidFill>
            <a:srgbClr val="6699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111111"/>
                </a:solidFill>
              </a:rPr>
              <a:t>b</a:t>
            </a:r>
          </a:p>
        </p:txBody>
      </p:sp>
      <p:sp>
        <p:nvSpPr>
          <p:cNvPr id="71687" name="Rectangle 7"/>
          <p:cNvSpPr>
            <a:spLocks noChangeArrowheads="1"/>
          </p:cNvSpPr>
          <p:nvPr/>
        </p:nvSpPr>
        <p:spPr bwMode="auto">
          <a:xfrm>
            <a:off x="5605463" y="3587750"/>
            <a:ext cx="652462" cy="422275"/>
          </a:xfrm>
          <a:prstGeom prst="rect">
            <a:avLst/>
          </a:prstGeom>
          <a:solidFill>
            <a:srgbClr val="FF505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600">
                <a:solidFill>
                  <a:srgbClr val="111111"/>
                </a:solidFill>
              </a:rPr>
              <a:t>a</a:t>
            </a:r>
          </a:p>
        </p:txBody>
      </p:sp>
      <p:sp>
        <p:nvSpPr>
          <p:cNvPr id="71688" name="Text Box 8"/>
          <p:cNvSpPr txBox="1">
            <a:spLocks noChangeArrowheads="1"/>
          </p:cNvSpPr>
          <p:nvPr/>
        </p:nvSpPr>
        <p:spPr bwMode="auto">
          <a:xfrm>
            <a:off x="0" y="1165225"/>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0F08F0"/>
                </a:solidFill>
                <a:latin typeface="Tahoma" pitchFamily="34" charset="0"/>
              </a:rPr>
              <a:t>An even number of a’s ?</a:t>
            </a:r>
          </a:p>
        </p:txBody>
      </p:sp>
      <p:sp>
        <p:nvSpPr>
          <p:cNvPr id="71689" name="Text Box 9"/>
          <p:cNvSpPr txBox="1">
            <a:spLocks noChangeArrowheads="1"/>
          </p:cNvSpPr>
          <p:nvPr/>
        </p:nvSpPr>
        <p:spPr bwMode="auto">
          <a:xfrm>
            <a:off x="0" y="3286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latin typeface="Lucida Casual" pitchFamily="74" charset="0"/>
              </a:rPr>
              <a:t>Automaton A1</a:t>
            </a:r>
          </a:p>
        </p:txBody>
      </p:sp>
      <p:grpSp>
        <p:nvGrpSpPr>
          <p:cNvPr id="71690" name="Group 10"/>
          <p:cNvGrpSpPr>
            <a:grpSpLocks/>
          </p:cNvGrpSpPr>
          <p:nvPr/>
        </p:nvGrpSpPr>
        <p:grpSpPr bwMode="auto">
          <a:xfrm>
            <a:off x="2698750" y="4325938"/>
            <a:ext cx="184150" cy="427037"/>
            <a:chOff x="1699" y="1895"/>
            <a:chExt cx="116" cy="269"/>
          </a:xfrm>
        </p:grpSpPr>
        <p:sp>
          <p:nvSpPr>
            <p:cNvPr id="71692" name="Line 11"/>
            <p:cNvSpPr>
              <a:spLocks noChangeShapeType="1"/>
            </p:cNvSpPr>
            <p:nvPr/>
          </p:nvSpPr>
          <p:spPr bwMode="auto">
            <a:xfrm>
              <a:off x="1701" y="1895"/>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3" name="Line 12"/>
            <p:cNvSpPr>
              <a:spLocks noChangeShapeType="1"/>
            </p:cNvSpPr>
            <p:nvPr/>
          </p:nvSpPr>
          <p:spPr bwMode="auto">
            <a:xfrm>
              <a:off x="1815" y="1895"/>
              <a:ext cx="0" cy="2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694" name="Line 13"/>
            <p:cNvSpPr>
              <a:spLocks noChangeShapeType="1"/>
            </p:cNvSpPr>
            <p:nvPr/>
          </p:nvSpPr>
          <p:spPr bwMode="auto">
            <a:xfrm>
              <a:off x="1699" y="2153"/>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71691" name="AutoShape 14"/>
          <p:cNvCxnSpPr>
            <a:cxnSpLocks noChangeShapeType="1"/>
            <a:stCxn id="71693" idx="1"/>
            <a:endCxn id="71683" idx="1"/>
          </p:cNvCxnSpPr>
          <p:nvPr/>
        </p:nvCxnSpPr>
        <p:spPr bwMode="auto">
          <a:xfrm rot="5400000" flipH="1" flipV="1">
            <a:off x="2635250" y="3117850"/>
            <a:ext cx="1897063" cy="1401763"/>
          </a:xfrm>
          <a:prstGeom prst="curvedConnector4">
            <a:avLst>
              <a:gd name="adj1" fmla="val -11296"/>
              <a:gd name="adj2" fmla="val 50056"/>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4948238" y="3589338"/>
            <a:ext cx="652462" cy="422275"/>
          </a:xfrm>
          <a:prstGeom prst="rect">
            <a:avLst/>
          </a:prstGeom>
          <a:solidFill>
            <a:srgbClr val="FF9966"/>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solidFill>
                  <a:srgbClr val="111111"/>
                </a:solidFill>
                <a:latin typeface="Tahoma" pitchFamily="34" charset="0"/>
              </a:rPr>
              <a:t>S1</a:t>
            </a:r>
            <a:endParaRPr lang="en-US" altLang="en-US" sz="2600">
              <a:solidFill>
                <a:srgbClr val="111111"/>
              </a:solidFill>
            </a:endParaRPr>
          </a:p>
        </p:txBody>
      </p:sp>
      <p:sp>
        <p:nvSpPr>
          <p:cNvPr id="72707" name="Text Box 3"/>
          <p:cNvSpPr txBox="1">
            <a:spLocks noChangeArrowheads="1"/>
          </p:cNvSpPr>
          <p:nvPr/>
        </p:nvSpPr>
        <p:spPr bwMode="auto">
          <a:xfrm>
            <a:off x="762000" y="2971800"/>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i="1">
                <a:latin typeface="Tahoma" pitchFamily="34" charset="0"/>
              </a:rPr>
              <a:t>S0, </a:t>
            </a:r>
            <a:r>
              <a:rPr lang="en-US" altLang="en-US" sz="2800">
                <a:latin typeface="Tahoma" pitchFamily="34" charset="0"/>
              </a:rPr>
              <a:t>a</a:t>
            </a:r>
            <a:r>
              <a:rPr lang="en-US" altLang="en-US" sz="2800" i="1">
                <a:latin typeface="Tahoma" pitchFamily="34" charset="0"/>
              </a:rPr>
              <a:t> </a:t>
            </a:r>
            <a:r>
              <a:rPr lang="en-US" altLang="en-US" sz="2800" i="1">
                <a:latin typeface="Tahoma" pitchFamily="34" charset="0"/>
                <a:cs typeface="Miriam" pitchFamily="34" charset="-79"/>
                <a:sym typeface="Wingdings" pitchFamily="2" charset="2"/>
              </a:rPr>
              <a:t> S1</a:t>
            </a:r>
          </a:p>
          <a:p>
            <a:pPr algn="ctr" rtl="1">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72708" name="Rectangle 4"/>
          <p:cNvSpPr>
            <a:spLocks noChangeArrowheads="1"/>
          </p:cNvSpPr>
          <p:nvPr/>
        </p:nvSpPr>
        <p:spPr bwMode="auto">
          <a:xfrm>
            <a:off x="5605463" y="3587750"/>
            <a:ext cx="652462" cy="422275"/>
          </a:xfrm>
          <a:prstGeom prst="rect">
            <a:avLst/>
          </a:prstGeom>
          <a:solidFill>
            <a:srgbClr val="FF505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600">
                <a:solidFill>
                  <a:srgbClr val="111111"/>
                </a:solidFill>
              </a:rPr>
              <a:t>a</a:t>
            </a:r>
          </a:p>
        </p:txBody>
      </p:sp>
      <p:sp>
        <p:nvSpPr>
          <p:cNvPr id="72709" name="Text Box 5"/>
          <p:cNvSpPr txBox="1">
            <a:spLocks noChangeArrowheads="1"/>
          </p:cNvSpPr>
          <p:nvPr/>
        </p:nvSpPr>
        <p:spPr bwMode="auto">
          <a:xfrm>
            <a:off x="0" y="1165225"/>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0F08F0"/>
                </a:solidFill>
                <a:latin typeface="Tahoma" pitchFamily="34" charset="0"/>
              </a:rPr>
              <a:t>An even number of a’s ?</a:t>
            </a:r>
          </a:p>
        </p:txBody>
      </p:sp>
      <p:sp>
        <p:nvSpPr>
          <p:cNvPr id="72710" name="Text Box 6"/>
          <p:cNvSpPr txBox="1">
            <a:spLocks noChangeArrowheads="1"/>
          </p:cNvSpPr>
          <p:nvPr/>
        </p:nvSpPr>
        <p:spPr bwMode="auto">
          <a:xfrm>
            <a:off x="0" y="3286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latin typeface="Lucida Casual" pitchFamily="74" charset="0"/>
              </a:rPr>
              <a:t>Automaton A1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3"/>
          <p:cNvSpPr txBox="1">
            <a:spLocks noChangeArrowheads="1"/>
          </p:cNvSpPr>
          <p:nvPr/>
        </p:nvSpPr>
        <p:spPr bwMode="auto">
          <a:xfrm>
            <a:off x="1752600" y="609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6387" name="Text Box 54"/>
          <p:cNvSpPr txBox="1">
            <a:spLocks noChangeArrowheads="1"/>
          </p:cNvSpPr>
          <p:nvPr/>
        </p:nvSpPr>
        <p:spPr bwMode="auto">
          <a:xfrm>
            <a:off x="1285875" y="282575"/>
            <a:ext cx="6607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dirty="0">
                <a:latin typeface="Cambria" panose="02040503050406030204" pitchFamily="18" charset="0"/>
              </a:rPr>
              <a:t>states as </a:t>
            </a:r>
            <a:r>
              <a:rPr lang="en-US" altLang="en-US" sz="4200" b="1" i="1" dirty="0">
                <a:latin typeface="Cambria" panose="02040503050406030204" pitchFamily="18" charset="0"/>
              </a:rPr>
              <a:t>subtasks</a:t>
            </a:r>
            <a:endParaRPr lang="en-US" altLang="en-US" sz="4200" dirty="0">
              <a:latin typeface="Cambria" panose="02040503050406030204" pitchFamily="18" charset="0"/>
            </a:endParaRPr>
          </a:p>
        </p:txBody>
      </p:sp>
      <p:sp>
        <p:nvSpPr>
          <p:cNvPr id="16388" name="Text Box 58"/>
          <p:cNvSpPr txBox="1">
            <a:spLocks noChangeArrowheads="1"/>
          </p:cNvSpPr>
          <p:nvPr/>
        </p:nvSpPr>
        <p:spPr bwMode="auto">
          <a:xfrm>
            <a:off x="685800" y="4848225"/>
            <a:ext cx="25860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008000"/>
                </a:solidFill>
                <a:latin typeface="Courier New" pitchFamily="49" charset="0"/>
              </a:rPr>
              <a:t>0 x*** -&gt; N 0</a:t>
            </a:r>
            <a:endParaRPr lang="en-US" altLang="en-US">
              <a:solidFill>
                <a:srgbClr val="008000"/>
              </a:solidFill>
              <a:latin typeface="Courier New" pitchFamily="49" charset="0"/>
            </a:endParaRPr>
          </a:p>
          <a:p>
            <a:pPr>
              <a:spcBef>
                <a:spcPct val="0"/>
              </a:spcBef>
            </a:pPr>
            <a:r>
              <a:rPr lang="en-US" altLang="en-US" b="1">
                <a:solidFill>
                  <a:srgbClr val="008000"/>
                </a:solidFill>
                <a:latin typeface="Courier New" pitchFamily="49" charset="0"/>
              </a:rPr>
              <a:t>0 N*** -&gt; X 1</a:t>
            </a:r>
            <a:endParaRPr lang="en-US" altLang="en-US">
              <a:solidFill>
                <a:srgbClr val="008000"/>
              </a:solidFill>
              <a:latin typeface="Courier New" pitchFamily="49" charset="0"/>
            </a:endParaRPr>
          </a:p>
          <a:p>
            <a:pPr>
              <a:spcBef>
                <a:spcPct val="0"/>
              </a:spcBef>
            </a:pPr>
            <a:r>
              <a:rPr lang="en-US" altLang="en-US" b="1">
                <a:solidFill>
                  <a:srgbClr val="0900FF"/>
                </a:solidFill>
                <a:latin typeface="Courier New" pitchFamily="49" charset="0"/>
              </a:rPr>
              <a:t>1 ***x -&gt; S 1</a:t>
            </a:r>
          </a:p>
          <a:p>
            <a:pPr>
              <a:spcBef>
                <a:spcPct val="0"/>
              </a:spcBef>
            </a:pPr>
            <a:r>
              <a:rPr lang="en-US" altLang="en-US" b="1">
                <a:solidFill>
                  <a:srgbClr val="0900FF"/>
                </a:solidFill>
                <a:latin typeface="Courier New" pitchFamily="49" charset="0"/>
              </a:rPr>
              <a:t>1 ***S -&gt; X 0</a:t>
            </a:r>
          </a:p>
        </p:txBody>
      </p:sp>
      <p:sp>
        <p:nvSpPr>
          <p:cNvPr id="16389" name="Text Box 59"/>
          <p:cNvSpPr txBox="1">
            <a:spLocks noChangeArrowheads="1"/>
          </p:cNvSpPr>
          <p:nvPr/>
        </p:nvSpPr>
        <p:spPr bwMode="auto">
          <a:xfrm>
            <a:off x="647700" y="4430713"/>
            <a:ext cx="301942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500">
                <a:latin typeface="Calibri" pitchFamily="34" charset="0"/>
              </a:rPr>
              <a:t>state   pattern   -&gt;   move   new state</a:t>
            </a:r>
          </a:p>
        </p:txBody>
      </p:sp>
      <p:sp>
        <p:nvSpPr>
          <p:cNvPr id="16390" name="Oval 60"/>
          <p:cNvSpPr>
            <a:spLocks noChangeArrowheads="1"/>
          </p:cNvSpPr>
          <p:nvPr/>
        </p:nvSpPr>
        <p:spPr bwMode="auto">
          <a:xfrm>
            <a:off x="5105400" y="4398963"/>
            <a:ext cx="935038" cy="533400"/>
          </a:xfrm>
          <a:prstGeom prst="ellipse">
            <a:avLst/>
          </a:prstGeom>
          <a:noFill/>
          <a:ln w="19050">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endParaRPr lang="en-US" altLang="en-US" sz="1800">
              <a:latin typeface="Arial" pitchFamily="34" charset="0"/>
            </a:endParaRPr>
          </a:p>
        </p:txBody>
      </p:sp>
      <p:sp>
        <p:nvSpPr>
          <p:cNvPr id="16391" name="AutoShape 61"/>
          <p:cNvSpPr>
            <a:spLocks noChangeArrowheads="1"/>
          </p:cNvSpPr>
          <p:nvPr/>
        </p:nvSpPr>
        <p:spPr bwMode="auto">
          <a:xfrm rot="5430567">
            <a:off x="4791075" y="4524375"/>
            <a:ext cx="300038" cy="300038"/>
          </a:xfrm>
          <a:prstGeom prst="triangle">
            <a:avLst>
              <a:gd name="adj" fmla="val 50000"/>
            </a:avLst>
          </a:prstGeom>
          <a:noFill/>
          <a:ln w="190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16392" name="Oval 62"/>
          <p:cNvSpPr>
            <a:spLocks noChangeArrowheads="1"/>
          </p:cNvSpPr>
          <p:nvPr/>
        </p:nvSpPr>
        <p:spPr bwMode="auto">
          <a:xfrm>
            <a:off x="7772400" y="4421188"/>
            <a:ext cx="935038" cy="533400"/>
          </a:xfrm>
          <a:prstGeom prst="ellipse">
            <a:avLst/>
          </a:prstGeom>
          <a:noFill/>
          <a:ln w="19050">
            <a:solidFill>
              <a:srgbClr val="0900FF"/>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sz="1800">
              <a:latin typeface="Arial" pitchFamily="34" charset="0"/>
            </a:endParaRPr>
          </a:p>
        </p:txBody>
      </p:sp>
      <p:cxnSp>
        <p:nvCxnSpPr>
          <p:cNvPr id="16393" name="AutoShape 63"/>
          <p:cNvCxnSpPr>
            <a:cxnSpLocks noChangeShapeType="1"/>
            <a:stCxn id="16390" idx="7"/>
            <a:endCxn id="16392" idx="1"/>
          </p:cNvCxnSpPr>
          <p:nvPr/>
        </p:nvCxnSpPr>
        <p:spPr bwMode="auto">
          <a:xfrm rot="5400000" flipV="1">
            <a:off x="6895306" y="3475832"/>
            <a:ext cx="22225" cy="2005012"/>
          </a:xfrm>
          <a:prstGeom prst="curvedConnector3">
            <a:avLst>
              <a:gd name="adj1" fmla="val -1335713"/>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cxnSp>
      <p:sp>
        <p:nvSpPr>
          <p:cNvPr id="16394" name="Text Box 64"/>
          <p:cNvSpPr txBox="1">
            <a:spLocks noChangeArrowheads="1"/>
          </p:cNvSpPr>
          <p:nvPr/>
        </p:nvSpPr>
        <p:spPr bwMode="auto">
          <a:xfrm>
            <a:off x="6453188" y="3771900"/>
            <a:ext cx="915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008000"/>
                </a:solidFill>
                <a:latin typeface="Courier New" pitchFamily="49" charset="0"/>
              </a:rPr>
              <a:t>N***</a:t>
            </a:r>
          </a:p>
        </p:txBody>
      </p:sp>
      <p:cxnSp>
        <p:nvCxnSpPr>
          <p:cNvPr id="16395" name="AutoShape 65"/>
          <p:cNvCxnSpPr>
            <a:cxnSpLocks noChangeShapeType="1"/>
            <a:endCxn id="16390" idx="0"/>
          </p:cNvCxnSpPr>
          <p:nvPr/>
        </p:nvCxnSpPr>
        <p:spPr bwMode="auto">
          <a:xfrm flipV="1">
            <a:off x="5230813" y="4389438"/>
            <a:ext cx="342900" cy="76200"/>
          </a:xfrm>
          <a:prstGeom prst="curvedConnector4">
            <a:avLst>
              <a:gd name="adj1" fmla="val -75468"/>
              <a:gd name="adj2" fmla="val 1504264"/>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cxnSp>
      <p:sp>
        <p:nvSpPr>
          <p:cNvPr id="16396" name="Text Box 66"/>
          <p:cNvSpPr txBox="1">
            <a:spLocks noChangeArrowheads="1"/>
          </p:cNvSpPr>
          <p:nvPr/>
        </p:nvSpPr>
        <p:spPr bwMode="auto">
          <a:xfrm>
            <a:off x="4800600" y="2895600"/>
            <a:ext cx="91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008000"/>
                </a:solidFill>
                <a:latin typeface="Courier New" pitchFamily="49" charset="0"/>
              </a:rPr>
              <a:t>x***</a:t>
            </a:r>
          </a:p>
        </p:txBody>
      </p:sp>
      <p:sp>
        <p:nvSpPr>
          <p:cNvPr id="16397" name="Text Box 67"/>
          <p:cNvSpPr txBox="1">
            <a:spLocks noChangeArrowheads="1"/>
          </p:cNvSpPr>
          <p:nvPr/>
        </p:nvSpPr>
        <p:spPr bwMode="auto">
          <a:xfrm>
            <a:off x="5181600" y="6096000"/>
            <a:ext cx="3429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dirty="0">
                <a:latin typeface="Cambria" panose="02040503050406030204" pitchFamily="18" charset="0"/>
              </a:rPr>
              <a:t>transitions move from state to state</a:t>
            </a:r>
          </a:p>
        </p:txBody>
      </p:sp>
      <p:sp>
        <p:nvSpPr>
          <p:cNvPr id="16398" name="Text Box 68"/>
          <p:cNvSpPr txBox="1">
            <a:spLocks noChangeArrowheads="1"/>
          </p:cNvSpPr>
          <p:nvPr/>
        </p:nvSpPr>
        <p:spPr bwMode="auto">
          <a:xfrm>
            <a:off x="5486400" y="1905000"/>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600">
                <a:latin typeface="Cambria" panose="02040503050406030204" pitchFamily="18" charset="0"/>
              </a:rPr>
              <a:t>each circle represents a different robot state</a:t>
            </a:r>
          </a:p>
        </p:txBody>
      </p:sp>
      <p:pic>
        <p:nvPicPr>
          <p:cNvPr id="16399" name="Picture 18"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376613" cy="23558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6400" name="Rectangle 19"/>
          <p:cNvSpPr>
            <a:spLocks noChangeArrowheads="1"/>
          </p:cNvSpPr>
          <p:nvPr/>
        </p:nvSpPr>
        <p:spPr bwMode="auto">
          <a:xfrm>
            <a:off x="4191000" y="4464050"/>
            <a:ext cx="709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900" i="1">
                <a:solidFill>
                  <a:srgbClr val="800000"/>
                </a:solidFill>
                <a:latin typeface="Calibri" pitchFamily="34" charset="0"/>
              </a:rPr>
              <a:t>starting funnel</a:t>
            </a:r>
            <a:endParaRPr lang="en-US" altLang="en-US" sz="900" i="1">
              <a:solidFill>
                <a:srgbClr val="800000"/>
              </a:solidFill>
            </a:endParaRPr>
          </a:p>
        </p:txBody>
      </p:sp>
      <p:sp>
        <p:nvSpPr>
          <p:cNvPr id="16401" name="TextBox 22"/>
          <p:cNvSpPr txBox="1">
            <a:spLocks noChangeArrowheads="1"/>
          </p:cNvSpPr>
          <p:nvPr/>
        </p:nvSpPr>
        <p:spPr bwMode="auto">
          <a:xfrm>
            <a:off x="5167313" y="4470400"/>
            <a:ext cx="8143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alibri" pitchFamily="34" charset="0"/>
              </a:rPr>
              <a:t>state 0</a:t>
            </a:r>
          </a:p>
        </p:txBody>
      </p:sp>
      <p:sp>
        <p:nvSpPr>
          <p:cNvPr id="16402" name="TextBox 23"/>
          <p:cNvSpPr txBox="1">
            <a:spLocks noChangeArrowheads="1"/>
          </p:cNvSpPr>
          <p:nvPr/>
        </p:nvSpPr>
        <p:spPr bwMode="auto">
          <a:xfrm>
            <a:off x="7824788" y="4495800"/>
            <a:ext cx="81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800">
                <a:latin typeface="Calibri" pitchFamily="34" charset="0"/>
              </a:rPr>
              <a:t>state 1</a:t>
            </a:r>
          </a:p>
        </p:txBody>
      </p:sp>
      <p:sp>
        <p:nvSpPr>
          <p:cNvPr id="16403" name="TextBox 24"/>
          <p:cNvSpPr txBox="1">
            <a:spLocks noChangeArrowheads="1"/>
          </p:cNvSpPr>
          <p:nvPr/>
        </p:nvSpPr>
        <p:spPr bwMode="auto">
          <a:xfrm>
            <a:off x="4572000" y="5033963"/>
            <a:ext cx="1446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200">
                <a:solidFill>
                  <a:srgbClr val="06A407"/>
                </a:solidFill>
                <a:latin typeface="Calibri" pitchFamily="34" charset="0"/>
              </a:rPr>
              <a:t>the "go North" state</a:t>
            </a:r>
          </a:p>
        </p:txBody>
      </p:sp>
      <p:sp>
        <p:nvSpPr>
          <p:cNvPr id="16404" name="TextBox 25"/>
          <p:cNvSpPr txBox="1">
            <a:spLocks noChangeArrowheads="1"/>
          </p:cNvSpPr>
          <p:nvPr/>
        </p:nvSpPr>
        <p:spPr bwMode="auto">
          <a:xfrm>
            <a:off x="7621588" y="5033963"/>
            <a:ext cx="14462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sz="1200">
                <a:solidFill>
                  <a:srgbClr val="0900FF"/>
                </a:solidFill>
                <a:latin typeface="Calibri" pitchFamily="34" charset="0"/>
              </a:rPr>
              <a:t>the "go South" state</a:t>
            </a:r>
          </a:p>
        </p:txBody>
      </p:sp>
      <p:cxnSp>
        <p:nvCxnSpPr>
          <p:cNvPr id="16405" name="AutoShape 65"/>
          <p:cNvCxnSpPr>
            <a:cxnSpLocks noChangeShapeType="1"/>
          </p:cNvCxnSpPr>
          <p:nvPr/>
        </p:nvCxnSpPr>
        <p:spPr bwMode="auto">
          <a:xfrm flipH="1" flipV="1">
            <a:off x="8039100" y="4348163"/>
            <a:ext cx="342900" cy="76200"/>
          </a:xfrm>
          <a:prstGeom prst="curvedConnector4">
            <a:avLst>
              <a:gd name="adj1" fmla="val -75468"/>
              <a:gd name="adj2" fmla="val 1338111"/>
            </a:avLst>
          </a:prstGeom>
          <a:noFill/>
          <a:ln w="9525">
            <a:solidFill>
              <a:srgbClr val="0900FF"/>
            </a:solidFill>
            <a:round/>
            <a:headEnd/>
            <a:tailEnd type="triangle" w="med" len="med"/>
          </a:ln>
          <a:extLst>
            <a:ext uri="{909E8E84-426E-40dd-AFC4-6F175D3DCCD1}">
              <a14:hiddenFill xmlns:a14="http://schemas.microsoft.com/office/drawing/2010/main">
                <a:noFill/>
              </a14:hiddenFill>
            </a:ext>
          </a:extLst>
        </p:spPr>
      </p:cxnSp>
      <p:cxnSp>
        <p:nvCxnSpPr>
          <p:cNvPr id="16406" name="AutoShape 63"/>
          <p:cNvCxnSpPr>
            <a:cxnSpLocks noChangeShapeType="1"/>
          </p:cNvCxnSpPr>
          <p:nvPr/>
        </p:nvCxnSpPr>
        <p:spPr bwMode="auto">
          <a:xfrm rot="5400000" flipH="1">
            <a:off x="6939756" y="3867945"/>
            <a:ext cx="22225" cy="2005012"/>
          </a:xfrm>
          <a:prstGeom prst="curvedConnector3">
            <a:avLst>
              <a:gd name="adj1" fmla="val -1335713"/>
            </a:avLst>
          </a:prstGeom>
          <a:noFill/>
          <a:ln w="9525">
            <a:solidFill>
              <a:srgbClr val="0900FF"/>
            </a:solidFill>
            <a:round/>
            <a:headEnd/>
            <a:tailEnd type="triangle" w="med" len="med"/>
          </a:ln>
          <a:extLst>
            <a:ext uri="{909E8E84-426E-40dd-AFC4-6F175D3DCCD1}">
              <a14:hiddenFill xmlns:a14="http://schemas.microsoft.com/office/drawing/2010/main">
                <a:noFill/>
              </a14:hiddenFill>
            </a:ext>
          </a:extLst>
        </p:spPr>
      </p:cxnSp>
      <p:sp>
        <p:nvSpPr>
          <p:cNvPr id="16407" name="Text Box 64"/>
          <p:cNvSpPr txBox="1">
            <a:spLocks noChangeArrowheads="1"/>
          </p:cNvSpPr>
          <p:nvPr/>
        </p:nvSpPr>
        <p:spPr bwMode="auto">
          <a:xfrm>
            <a:off x="6484938" y="5181600"/>
            <a:ext cx="922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0900FF"/>
                </a:solidFill>
                <a:latin typeface="Courier New" pitchFamily="49" charset="0"/>
              </a:rPr>
              <a:t>***S</a:t>
            </a:r>
          </a:p>
        </p:txBody>
      </p:sp>
      <p:sp>
        <p:nvSpPr>
          <p:cNvPr id="16408" name="Text Box 66"/>
          <p:cNvSpPr txBox="1">
            <a:spLocks noChangeArrowheads="1"/>
          </p:cNvSpPr>
          <p:nvPr/>
        </p:nvSpPr>
        <p:spPr bwMode="auto">
          <a:xfrm>
            <a:off x="7848600" y="2895600"/>
            <a:ext cx="92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0900FF"/>
                </a:solidFill>
                <a:latin typeface="Courier New" pitchFamily="49" charset="0"/>
              </a:rPr>
              <a:t>***x</a:t>
            </a:r>
          </a:p>
        </p:txBody>
      </p:sp>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4956175" y="3589338"/>
            <a:ext cx="652463" cy="422275"/>
          </a:xfrm>
          <a:prstGeom prst="rect">
            <a:avLst/>
          </a:prstGeom>
          <a:solidFill>
            <a:srgbClr val="FF9966"/>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solidFill>
                  <a:srgbClr val="111111"/>
                </a:solidFill>
                <a:latin typeface="Tahoma" pitchFamily="34" charset="0"/>
              </a:rPr>
              <a:t>S1</a:t>
            </a:r>
            <a:endParaRPr lang="en-US" altLang="en-US" sz="2600">
              <a:solidFill>
                <a:srgbClr val="111111"/>
              </a:solidFill>
            </a:endParaRPr>
          </a:p>
        </p:txBody>
      </p:sp>
      <p:sp>
        <p:nvSpPr>
          <p:cNvPr id="73731" name="Rectangle 3"/>
          <p:cNvSpPr>
            <a:spLocks noChangeArrowheads="1"/>
          </p:cNvSpPr>
          <p:nvPr/>
        </p:nvSpPr>
        <p:spPr bwMode="auto">
          <a:xfrm>
            <a:off x="4814888" y="2647950"/>
            <a:ext cx="1944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p:txBody>
      </p:sp>
      <p:sp>
        <p:nvSpPr>
          <p:cNvPr id="73732" name="AutoShape 4"/>
          <p:cNvSpPr>
            <a:spLocks/>
          </p:cNvSpPr>
          <p:nvPr/>
        </p:nvSpPr>
        <p:spPr bwMode="auto">
          <a:xfrm rot="5378619">
            <a:off x="5449888" y="2716213"/>
            <a:ext cx="327025" cy="1304925"/>
          </a:xfrm>
          <a:prstGeom prst="leftBrace">
            <a:avLst>
              <a:gd name="adj1" fmla="val 3325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3733" name="Text Box 5"/>
          <p:cNvSpPr txBox="1">
            <a:spLocks noChangeArrowheads="1"/>
          </p:cNvSpPr>
          <p:nvPr/>
        </p:nvSpPr>
        <p:spPr bwMode="auto">
          <a:xfrm>
            <a:off x="762000" y="2971800"/>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i="1">
                <a:latin typeface="Tahoma" pitchFamily="34" charset="0"/>
              </a:rPr>
              <a:t>S0, </a:t>
            </a:r>
            <a:r>
              <a:rPr lang="en-US" altLang="en-US" sz="2800">
                <a:latin typeface="Tahoma" pitchFamily="34" charset="0"/>
              </a:rPr>
              <a:t>a</a:t>
            </a:r>
            <a:r>
              <a:rPr lang="en-US" altLang="en-US" sz="2800" i="1">
                <a:latin typeface="Tahoma" pitchFamily="34" charset="0"/>
              </a:rPr>
              <a:t> </a:t>
            </a:r>
            <a:r>
              <a:rPr lang="en-US" altLang="en-US" sz="2800" i="1">
                <a:latin typeface="Tahoma" pitchFamily="34" charset="0"/>
                <a:cs typeface="Miriam" pitchFamily="34" charset="-79"/>
                <a:sym typeface="Wingdings" pitchFamily="2" charset="2"/>
              </a:rPr>
              <a:t> S1</a:t>
            </a:r>
          </a:p>
          <a:p>
            <a:pPr algn="ctr" rtl="1">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73734" name="Rectangle 6"/>
          <p:cNvSpPr>
            <a:spLocks noChangeArrowheads="1"/>
          </p:cNvSpPr>
          <p:nvPr/>
        </p:nvSpPr>
        <p:spPr bwMode="auto">
          <a:xfrm>
            <a:off x="5605463" y="3587750"/>
            <a:ext cx="652462" cy="422275"/>
          </a:xfrm>
          <a:prstGeom prst="rect">
            <a:avLst/>
          </a:prstGeom>
          <a:solidFill>
            <a:srgbClr val="FF5050"/>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600">
                <a:solidFill>
                  <a:srgbClr val="111111"/>
                </a:solidFill>
              </a:rPr>
              <a:t>a</a:t>
            </a:r>
          </a:p>
        </p:txBody>
      </p:sp>
      <p:sp>
        <p:nvSpPr>
          <p:cNvPr id="73735" name="Text Box 7"/>
          <p:cNvSpPr txBox="1">
            <a:spLocks noChangeArrowheads="1"/>
          </p:cNvSpPr>
          <p:nvPr/>
        </p:nvSpPr>
        <p:spPr bwMode="auto">
          <a:xfrm>
            <a:off x="0" y="1165225"/>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0F08F0"/>
                </a:solidFill>
                <a:latin typeface="Tahoma" pitchFamily="34" charset="0"/>
              </a:rPr>
              <a:t>An even number of a’s ?</a:t>
            </a:r>
          </a:p>
        </p:txBody>
      </p:sp>
      <p:sp>
        <p:nvSpPr>
          <p:cNvPr id="73736" name="Text Box 8"/>
          <p:cNvSpPr txBox="1">
            <a:spLocks noChangeArrowheads="1"/>
          </p:cNvSpPr>
          <p:nvPr/>
        </p:nvSpPr>
        <p:spPr bwMode="auto">
          <a:xfrm>
            <a:off x="0" y="3286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latin typeface="Lucida Casual" pitchFamily="74" charset="0"/>
              </a:rPr>
              <a:t>Automaton A1</a:t>
            </a:r>
          </a:p>
        </p:txBody>
      </p:sp>
      <p:grpSp>
        <p:nvGrpSpPr>
          <p:cNvPr id="73737" name="Group 9"/>
          <p:cNvGrpSpPr>
            <a:grpSpLocks/>
          </p:cNvGrpSpPr>
          <p:nvPr/>
        </p:nvGrpSpPr>
        <p:grpSpPr bwMode="auto">
          <a:xfrm>
            <a:off x="2673350" y="3868738"/>
            <a:ext cx="184150" cy="427037"/>
            <a:chOff x="1699" y="1895"/>
            <a:chExt cx="116" cy="269"/>
          </a:xfrm>
        </p:grpSpPr>
        <p:sp>
          <p:nvSpPr>
            <p:cNvPr id="73739" name="Line 10"/>
            <p:cNvSpPr>
              <a:spLocks noChangeShapeType="1"/>
            </p:cNvSpPr>
            <p:nvPr/>
          </p:nvSpPr>
          <p:spPr bwMode="auto">
            <a:xfrm>
              <a:off x="1701" y="1895"/>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0" name="Line 11"/>
            <p:cNvSpPr>
              <a:spLocks noChangeShapeType="1"/>
            </p:cNvSpPr>
            <p:nvPr/>
          </p:nvSpPr>
          <p:spPr bwMode="auto">
            <a:xfrm>
              <a:off x="1815" y="1895"/>
              <a:ext cx="0" cy="2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3741" name="Line 12"/>
            <p:cNvSpPr>
              <a:spLocks noChangeShapeType="1"/>
            </p:cNvSpPr>
            <p:nvPr/>
          </p:nvSpPr>
          <p:spPr bwMode="auto">
            <a:xfrm>
              <a:off x="1699" y="2153"/>
              <a:ext cx="1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73738" name="AutoShape 13"/>
          <p:cNvCxnSpPr>
            <a:cxnSpLocks noChangeShapeType="1"/>
            <a:stCxn id="73740" idx="1"/>
            <a:endCxn id="73731" idx="1"/>
          </p:cNvCxnSpPr>
          <p:nvPr/>
        </p:nvCxnSpPr>
        <p:spPr bwMode="auto">
          <a:xfrm rot="5400000" flipH="1" flipV="1">
            <a:off x="3135312" y="2630488"/>
            <a:ext cx="1401763" cy="1957388"/>
          </a:xfrm>
          <a:prstGeom prst="curvedConnector4">
            <a:avLst>
              <a:gd name="adj1" fmla="val -15287"/>
              <a:gd name="adj2" fmla="val 50042"/>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5597525" y="3589338"/>
            <a:ext cx="652463" cy="422275"/>
          </a:xfrm>
          <a:prstGeom prst="rect">
            <a:avLst/>
          </a:prstGeom>
          <a:solidFill>
            <a:srgbClr val="FF9966"/>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i="1">
                <a:solidFill>
                  <a:srgbClr val="111111"/>
                </a:solidFill>
                <a:latin typeface="Tahoma" pitchFamily="34" charset="0"/>
              </a:rPr>
              <a:t>S0</a:t>
            </a:r>
            <a:endParaRPr lang="en-US" altLang="en-US" sz="2600">
              <a:solidFill>
                <a:srgbClr val="111111"/>
              </a:solidFill>
            </a:endParaRPr>
          </a:p>
        </p:txBody>
      </p:sp>
      <p:sp>
        <p:nvSpPr>
          <p:cNvPr id="74755" name="Text Box 3"/>
          <p:cNvSpPr txBox="1">
            <a:spLocks noChangeArrowheads="1"/>
          </p:cNvSpPr>
          <p:nvPr/>
        </p:nvSpPr>
        <p:spPr bwMode="auto">
          <a:xfrm>
            <a:off x="4941888" y="4362450"/>
            <a:ext cx="191293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800">
                <a:solidFill>
                  <a:srgbClr val="FF0118"/>
                </a:solidFill>
                <a:latin typeface="Tahoma" pitchFamily="34" charset="0"/>
              </a:rPr>
              <a:t>The output</a:t>
            </a:r>
          </a:p>
        </p:txBody>
      </p:sp>
      <p:sp>
        <p:nvSpPr>
          <p:cNvPr id="74756" name="Text Box 4"/>
          <p:cNvSpPr txBox="1">
            <a:spLocks noChangeArrowheads="1"/>
          </p:cNvSpPr>
          <p:nvPr/>
        </p:nvSpPr>
        <p:spPr bwMode="auto">
          <a:xfrm>
            <a:off x="762000" y="2971800"/>
            <a:ext cx="2133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i="1">
                <a:latin typeface="Tahoma" pitchFamily="34" charset="0"/>
              </a:rPr>
              <a:t>S0, </a:t>
            </a:r>
            <a:r>
              <a:rPr lang="en-US" altLang="en-US" sz="2800">
                <a:latin typeface="Tahoma" pitchFamily="34" charset="0"/>
              </a:rPr>
              <a:t>a</a:t>
            </a:r>
            <a:r>
              <a:rPr lang="en-US" altLang="en-US" sz="2800" i="1">
                <a:latin typeface="Tahoma" pitchFamily="34" charset="0"/>
              </a:rPr>
              <a:t> </a:t>
            </a:r>
            <a:r>
              <a:rPr lang="en-US" altLang="en-US" sz="2800" i="1">
                <a:latin typeface="Tahoma" pitchFamily="34" charset="0"/>
                <a:cs typeface="Miriam" pitchFamily="34" charset="-79"/>
                <a:sym typeface="Wingdings" pitchFamily="2" charset="2"/>
              </a:rPr>
              <a:t> S1</a:t>
            </a:r>
          </a:p>
          <a:p>
            <a:pPr algn="ctr" rtl="1">
              <a:spcBef>
                <a:spcPct val="0"/>
              </a:spcBef>
            </a:pPr>
            <a:r>
              <a:rPr lang="en-US" altLang="en-US" sz="2800" i="1">
                <a:latin typeface="Tahoma" pitchFamily="34" charset="0"/>
                <a:cs typeface="Miriam" pitchFamily="34" charset="-79"/>
                <a:sym typeface="Wingdings" pitchFamily="2" charset="2"/>
              </a:rPr>
              <a:t>S0,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a</a:t>
            </a:r>
            <a:r>
              <a:rPr lang="en-US" altLang="en-US" sz="2800" i="1">
                <a:latin typeface="Tahoma" pitchFamily="34" charset="0"/>
                <a:cs typeface="Miriam" pitchFamily="34" charset="-79"/>
                <a:sym typeface="Wingdings" pitchFamily="2" charset="2"/>
              </a:rPr>
              <a:t>  S0</a:t>
            </a:r>
          </a:p>
          <a:p>
            <a:pPr algn="ctr" rtl="1">
              <a:spcBef>
                <a:spcPct val="0"/>
              </a:spcBef>
            </a:pPr>
            <a:r>
              <a:rPr lang="en-US" altLang="en-US" sz="2800" i="1">
                <a:latin typeface="Tahoma" pitchFamily="34" charset="0"/>
                <a:cs typeface="Miriam" pitchFamily="34" charset="-79"/>
                <a:sym typeface="Wingdings" pitchFamily="2" charset="2"/>
              </a:rPr>
              <a:t>S1, </a:t>
            </a:r>
            <a:r>
              <a:rPr lang="en-US" altLang="en-US" sz="2800">
                <a:latin typeface="Tahoma" pitchFamily="34" charset="0"/>
                <a:cs typeface="Miriam" pitchFamily="34" charset="-79"/>
                <a:sym typeface="Wingdings" pitchFamily="2" charset="2"/>
              </a:rPr>
              <a:t>b</a:t>
            </a:r>
            <a:r>
              <a:rPr lang="en-US" altLang="en-US" sz="2800" i="1">
                <a:latin typeface="Tahoma" pitchFamily="34" charset="0"/>
                <a:cs typeface="Miriam" pitchFamily="34" charset="-79"/>
                <a:sym typeface="Wingdings" pitchFamily="2" charset="2"/>
              </a:rPr>
              <a:t>  S1</a:t>
            </a:r>
          </a:p>
        </p:txBody>
      </p:sp>
      <p:sp>
        <p:nvSpPr>
          <p:cNvPr id="74757" name="Text Box 5"/>
          <p:cNvSpPr txBox="1">
            <a:spLocks noChangeArrowheads="1"/>
          </p:cNvSpPr>
          <p:nvPr/>
        </p:nvSpPr>
        <p:spPr bwMode="auto">
          <a:xfrm>
            <a:off x="0" y="1165225"/>
            <a:ext cx="9144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2600">
                <a:solidFill>
                  <a:srgbClr val="0F08F0"/>
                </a:solidFill>
                <a:latin typeface="Tahoma" pitchFamily="34" charset="0"/>
              </a:rPr>
              <a:t>An even number of a’s ?</a:t>
            </a:r>
          </a:p>
        </p:txBody>
      </p:sp>
      <p:sp>
        <p:nvSpPr>
          <p:cNvPr id="74758" name="Text Box 6"/>
          <p:cNvSpPr txBox="1">
            <a:spLocks noChangeArrowheads="1"/>
          </p:cNvSpPr>
          <p:nvPr/>
        </p:nvSpPr>
        <p:spPr bwMode="auto">
          <a:xfrm>
            <a:off x="0" y="328613"/>
            <a:ext cx="9144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rtl="1">
              <a:spcBef>
                <a:spcPct val="0"/>
              </a:spcBef>
            </a:pPr>
            <a:r>
              <a:rPr lang="en-US" altLang="en-US" sz="2800">
                <a:latin typeface="Lucida Casual" pitchFamily="74" charset="0"/>
              </a:rPr>
              <a:t>Automaton A1</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1026"/>
          <p:cNvGrpSpPr>
            <a:grpSpLocks/>
          </p:cNvGrpSpPr>
          <p:nvPr/>
        </p:nvGrpSpPr>
        <p:grpSpPr bwMode="auto">
          <a:xfrm>
            <a:off x="457200" y="1143000"/>
            <a:ext cx="8218488" cy="180975"/>
            <a:chOff x="295" y="1311"/>
            <a:chExt cx="5177" cy="114"/>
          </a:xfrm>
        </p:grpSpPr>
        <p:sp>
          <p:nvSpPr>
            <p:cNvPr id="75781"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5782"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75779" name="Text Box 1029"/>
          <p:cNvSpPr txBox="1">
            <a:spLocks noChangeArrowheads="1"/>
          </p:cNvSpPr>
          <p:nvPr/>
        </p:nvSpPr>
        <p:spPr bwMode="auto">
          <a:xfrm>
            <a:off x="550863" y="263525"/>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t>FSM via DNA ?</a:t>
            </a:r>
          </a:p>
        </p:txBody>
      </p:sp>
      <p:sp>
        <p:nvSpPr>
          <p:cNvPr id="75780" name="Text Box 1030"/>
          <p:cNvSpPr txBox="1">
            <a:spLocks noChangeArrowheads="1"/>
          </p:cNvSpPr>
          <p:nvPr/>
        </p:nvSpPr>
        <p:spPr bwMode="auto">
          <a:xfrm>
            <a:off x="1600200" y="2895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t>Bio / Chem</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5"/>
          <p:cNvGrpSpPr>
            <a:grpSpLocks/>
          </p:cNvGrpSpPr>
          <p:nvPr/>
        </p:nvGrpSpPr>
        <p:grpSpPr bwMode="auto">
          <a:xfrm>
            <a:off x="457200" y="1419225"/>
            <a:ext cx="8218488" cy="180975"/>
            <a:chOff x="295" y="1311"/>
            <a:chExt cx="5177" cy="114"/>
          </a:xfrm>
        </p:grpSpPr>
        <p:sp>
          <p:nvSpPr>
            <p:cNvPr id="76841" name="Rectangle 6"/>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6842" name="Rectangle 7"/>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76803" name="Rectangle 8"/>
          <p:cNvSpPr>
            <a:spLocks noGrp="1" noChangeArrowheads="1"/>
          </p:cNvSpPr>
          <p:nvPr>
            <p:ph type="title"/>
          </p:nvPr>
        </p:nvSpPr>
        <p:spPr>
          <a:xfrm>
            <a:off x="685800" y="152400"/>
            <a:ext cx="7772400" cy="1143000"/>
          </a:xfrm>
          <a:noFill/>
        </p:spPr>
        <p:txBody>
          <a:bodyPr/>
          <a:lstStyle/>
          <a:p>
            <a:pPr eaLnBrk="1" hangingPunct="1"/>
            <a:r>
              <a:rPr lang="en-US" altLang="en-US" smtClean="0"/>
              <a:t>Finite State Machines are Everywhere!</a:t>
            </a:r>
          </a:p>
        </p:txBody>
      </p:sp>
      <p:pic>
        <p:nvPicPr>
          <p:cNvPr id="76804" name="Picture 9" descr="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14017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Oval 10"/>
          <p:cNvSpPr>
            <a:spLocks noChangeArrowheads="1"/>
          </p:cNvSpPr>
          <p:nvPr/>
        </p:nvSpPr>
        <p:spPr bwMode="auto">
          <a:xfrm>
            <a:off x="5105400" y="2057400"/>
            <a:ext cx="11430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start</a:t>
            </a:r>
            <a:endParaRPr lang="en-US" altLang="en-US">
              <a:latin typeface="Arial" pitchFamily="34" charset="0"/>
            </a:endParaRPr>
          </a:p>
        </p:txBody>
      </p:sp>
      <p:sp>
        <p:nvSpPr>
          <p:cNvPr id="76806" name="AutoShape 11"/>
          <p:cNvSpPr>
            <a:spLocks noChangeArrowheads="1"/>
          </p:cNvSpPr>
          <p:nvPr/>
        </p:nvSpPr>
        <p:spPr bwMode="auto">
          <a:xfrm rot="5430567">
            <a:off x="4800600" y="2155825"/>
            <a:ext cx="300038" cy="300038"/>
          </a:xfrm>
          <a:prstGeom prst="triangle">
            <a:avLst>
              <a:gd name="adj" fmla="val 50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6807" name="Oval 12"/>
          <p:cNvSpPr>
            <a:spLocks noChangeArrowheads="1"/>
          </p:cNvSpPr>
          <p:nvPr/>
        </p:nvSpPr>
        <p:spPr bwMode="auto">
          <a:xfrm>
            <a:off x="2895600" y="32004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a:t>
            </a:r>
            <a:endParaRPr lang="en-US" altLang="en-US">
              <a:latin typeface="Arial" pitchFamily="34" charset="0"/>
            </a:endParaRPr>
          </a:p>
        </p:txBody>
      </p:sp>
      <p:sp>
        <p:nvSpPr>
          <p:cNvPr id="76808" name="Oval 15"/>
          <p:cNvSpPr>
            <a:spLocks noChangeArrowheads="1"/>
          </p:cNvSpPr>
          <p:nvPr/>
        </p:nvSpPr>
        <p:spPr bwMode="auto">
          <a:xfrm>
            <a:off x="4114800" y="32004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a:t>
            </a:r>
            <a:endParaRPr lang="en-US" altLang="en-US">
              <a:latin typeface="Arial" pitchFamily="34" charset="0"/>
            </a:endParaRPr>
          </a:p>
        </p:txBody>
      </p:sp>
      <p:sp>
        <p:nvSpPr>
          <p:cNvPr id="76809" name="Oval 16"/>
          <p:cNvSpPr>
            <a:spLocks noChangeArrowheads="1"/>
          </p:cNvSpPr>
          <p:nvPr/>
        </p:nvSpPr>
        <p:spPr bwMode="auto">
          <a:xfrm>
            <a:off x="5334000" y="32004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3</a:t>
            </a:r>
            <a:endParaRPr lang="en-US" altLang="en-US">
              <a:latin typeface="Arial" pitchFamily="34" charset="0"/>
            </a:endParaRPr>
          </a:p>
        </p:txBody>
      </p:sp>
      <p:sp>
        <p:nvSpPr>
          <p:cNvPr id="76810" name="Oval 17"/>
          <p:cNvSpPr>
            <a:spLocks noChangeArrowheads="1"/>
          </p:cNvSpPr>
          <p:nvPr/>
        </p:nvSpPr>
        <p:spPr bwMode="auto">
          <a:xfrm>
            <a:off x="6553200" y="32004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4</a:t>
            </a:r>
            <a:endParaRPr lang="en-US" altLang="en-US">
              <a:latin typeface="Arial" pitchFamily="34" charset="0"/>
            </a:endParaRPr>
          </a:p>
        </p:txBody>
      </p:sp>
      <p:sp>
        <p:nvSpPr>
          <p:cNvPr id="76811" name="Oval 18"/>
          <p:cNvSpPr>
            <a:spLocks noChangeArrowheads="1"/>
          </p:cNvSpPr>
          <p:nvPr/>
        </p:nvSpPr>
        <p:spPr bwMode="auto">
          <a:xfrm>
            <a:off x="7772400" y="32004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5</a:t>
            </a:r>
            <a:endParaRPr lang="en-US" altLang="en-US">
              <a:latin typeface="Arial" pitchFamily="34" charset="0"/>
            </a:endParaRPr>
          </a:p>
        </p:txBody>
      </p:sp>
      <p:sp>
        <p:nvSpPr>
          <p:cNvPr id="76812" name="Oval 19"/>
          <p:cNvSpPr>
            <a:spLocks noChangeArrowheads="1"/>
          </p:cNvSpPr>
          <p:nvPr/>
        </p:nvSpPr>
        <p:spPr bwMode="auto">
          <a:xfrm>
            <a:off x="2895600" y="41910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a:t>
            </a:r>
            <a:endParaRPr lang="en-US" altLang="en-US">
              <a:latin typeface="Arial" pitchFamily="34" charset="0"/>
            </a:endParaRPr>
          </a:p>
        </p:txBody>
      </p:sp>
      <p:sp>
        <p:nvSpPr>
          <p:cNvPr id="76813" name="Oval 20"/>
          <p:cNvSpPr>
            <a:spLocks noChangeArrowheads="1"/>
          </p:cNvSpPr>
          <p:nvPr/>
        </p:nvSpPr>
        <p:spPr bwMode="auto">
          <a:xfrm>
            <a:off x="4114800" y="41910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13</a:t>
            </a:r>
            <a:endParaRPr lang="en-US" altLang="en-US">
              <a:latin typeface="Arial" pitchFamily="34" charset="0"/>
            </a:endParaRPr>
          </a:p>
        </p:txBody>
      </p:sp>
      <p:sp>
        <p:nvSpPr>
          <p:cNvPr id="76814" name="Oval 21"/>
          <p:cNvSpPr>
            <a:spLocks noChangeArrowheads="1"/>
          </p:cNvSpPr>
          <p:nvPr/>
        </p:nvSpPr>
        <p:spPr bwMode="auto">
          <a:xfrm>
            <a:off x="5334000" y="41910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14</a:t>
            </a:r>
            <a:endParaRPr lang="en-US" altLang="en-US">
              <a:latin typeface="Arial" pitchFamily="34" charset="0"/>
            </a:endParaRPr>
          </a:p>
        </p:txBody>
      </p:sp>
      <p:sp>
        <p:nvSpPr>
          <p:cNvPr id="76815" name="Oval 22"/>
          <p:cNvSpPr>
            <a:spLocks noChangeArrowheads="1"/>
          </p:cNvSpPr>
          <p:nvPr/>
        </p:nvSpPr>
        <p:spPr bwMode="auto">
          <a:xfrm>
            <a:off x="6553200" y="41910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15</a:t>
            </a:r>
            <a:endParaRPr lang="en-US" altLang="en-US">
              <a:latin typeface="Arial" pitchFamily="34" charset="0"/>
            </a:endParaRPr>
          </a:p>
        </p:txBody>
      </p:sp>
      <p:sp>
        <p:nvSpPr>
          <p:cNvPr id="76816" name="Oval 23"/>
          <p:cNvSpPr>
            <a:spLocks noChangeArrowheads="1"/>
          </p:cNvSpPr>
          <p:nvPr/>
        </p:nvSpPr>
        <p:spPr bwMode="auto">
          <a:xfrm>
            <a:off x="7848600" y="4191000"/>
            <a:ext cx="914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23</a:t>
            </a:r>
            <a:endParaRPr lang="en-US" altLang="en-US">
              <a:latin typeface="Arial" pitchFamily="34" charset="0"/>
            </a:endParaRPr>
          </a:p>
        </p:txBody>
      </p:sp>
      <p:sp>
        <p:nvSpPr>
          <p:cNvPr id="76817" name="Oval 24"/>
          <p:cNvSpPr>
            <a:spLocks noChangeArrowheads="1"/>
          </p:cNvSpPr>
          <p:nvPr/>
        </p:nvSpPr>
        <p:spPr bwMode="auto">
          <a:xfrm>
            <a:off x="2895600" y="5029200"/>
            <a:ext cx="1295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12,3</a:t>
            </a:r>
            <a:endParaRPr lang="en-US" altLang="en-US">
              <a:latin typeface="Arial" pitchFamily="34" charset="0"/>
            </a:endParaRPr>
          </a:p>
        </p:txBody>
      </p:sp>
      <p:sp>
        <p:nvSpPr>
          <p:cNvPr id="76818" name="Oval 25"/>
          <p:cNvSpPr>
            <a:spLocks noChangeArrowheads="1"/>
          </p:cNvSpPr>
          <p:nvPr/>
        </p:nvSpPr>
        <p:spPr bwMode="auto">
          <a:xfrm>
            <a:off x="4495800" y="5029200"/>
            <a:ext cx="1295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12,4</a:t>
            </a:r>
            <a:endParaRPr lang="en-US" altLang="en-US">
              <a:latin typeface="Arial" pitchFamily="34" charset="0"/>
            </a:endParaRPr>
          </a:p>
        </p:txBody>
      </p:sp>
      <p:sp>
        <p:nvSpPr>
          <p:cNvPr id="76819" name="Oval 26"/>
          <p:cNvSpPr>
            <a:spLocks noChangeArrowheads="1"/>
          </p:cNvSpPr>
          <p:nvPr/>
        </p:nvSpPr>
        <p:spPr bwMode="auto">
          <a:xfrm>
            <a:off x="6172200" y="5029200"/>
            <a:ext cx="1295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12,5</a:t>
            </a:r>
            <a:endParaRPr lang="en-US" altLang="en-US">
              <a:latin typeface="Arial" pitchFamily="34" charset="0"/>
            </a:endParaRPr>
          </a:p>
        </p:txBody>
      </p:sp>
      <p:sp>
        <p:nvSpPr>
          <p:cNvPr id="76820" name="Oval 27"/>
          <p:cNvSpPr>
            <a:spLocks noChangeArrowheads="1"/>
          </p:cNvSpPr>
          <p:nvPr/>
        </p:nvSpPr>
        <p:spPr bwMode="auto">
          <a:xfrm>
            <a:off x="3276600" y="5943600"/>
            <a:ext cx="1676400" cy="5334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q</a:t>
            </a:r>
            <a:r>
              <a:rPr lang="en-US" altLang="en-US" baseline="-25000">
                <a:latin typeface="Arial" pitchFamily="34" charset="0"/>
              </a:rPr>
              <a:t>12,5,34</a:t>
            </a:r>
            <a:endParaRPr lang="en-US" altLang="en-US">
              <a:latin typeface="Arial" pitchFamily="34" charset="0"/>
            </a:endParaRPr>
          </a:p>
        </p:txBody>
      </p:sp>
      <p:sp>
        <p:nvSpPr>
          <p:cNvPr id="76821" name="Oval 28"/>
          <p:cNvSpPr>
            <a:spLocks noChangeArrowheads="1"/>
          </p:cNvSpPr>
          <p:nvPr/>
        </p:nvSpPr>
        <p:spPr bwMode="auto">
          <a:xfrm>
            <a:off x="3200400" y="5913438"/>
            <a:ext cx="1830388" cy="60642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grpSp>
        <p:nvGrpSpPr>
          <p:cNvPr id="76822" name="Group 29"/>
          <p:cNvGrpSpPr>
            <a:grpSpLocks/>
          </p:cNvGrpSpPr>
          <p:nvPr/>
        </p:nvGrpSpPr>
        <p:grpSpPr bwMode="auto">
          <a:xfrm>
            <a:off x="152400" y="5791200"/>
            <a:ext cx="398463" cy="685800"/>
            <a:chOff x="2928" y="1051"/>
            <a:chExt cx="840" cy="957"/>
          </a:xfrm>
        </p:grpSpPr>
        <p:sp>
          <p:nvSpPr>
            <p:cNvPr id="76828" name="Freeform 30"/>
            <p:cNvSpPr>
              <a:spLocks/>
            </p:cNvSpPr>
            <p:nvPr/>
          </p:nvSpPr>
          <p:spPr bwMode="auto">
            <a:xfrm>
              <a:off x="2928" y="1759"/>
              <a:ext cx="810" cy="249"/>
            </a:xfrm>
            <a:custGeom>
              <a:avLst/>
              <a:gdLst>
                <a:gd name="T0" fmla="*/ 40 w 1048"/>
                <a:gd name="T1" fmla="*/ 21 h 250"/>
                <a:gd name="T2" fmla="*/ 70 w 1048"/>
                <a:gd name="T3" fmla="*/ 83 h 250"/>
                <a:gd name="T4" fmla="*/ 73 w 1048"/>
                <a:gd name="T5" fmla="*/ 111 h 250"/>
                <a:gd name="T6" fmla="*/ 76 w 1048"/>
                <a:gd name="T7" fmla="*/ 128 h 250"/>
                <a:gd name="T8" fmla="*/ 80 w 1048"/>
                <a:gd name="T9" fmla="*/ 169 h 250"/>
                <a:gd name="T10" fmla="*/ 56 w 1048"/>
                <a:gd name="T11" fmla="*/ 238 h 250"/>
                <a:gd name="T12" fmla="*/ 6 w 1048"/>
                <a:gd name="T13" fmla="*/ 218 h 250"/>
                <a:gd name="T14" fmla="*/ 0 w 1048"/>
                <a:gd name="T15" fmla="*/ 197 h 250"/>
                <a:gd name="T16" fmla="*/ 2 w 1048"/>
                <a:gd name="T17" fmla="*/ 163 h 250"/>
                <a:gd name="T18" fmla="*/ 7 w 1048"/>
                <a:gd name="T19" fmla="*/ 125 h 250"/>
                <a:gd name="T20" fmla="*/ 15 w 1048"/>
                <a:gd name="T21" fmla="*/ 76 h 250"/>
                <a:gd name="T22" fmla="*/ 22 w 1048"/>
                <a:gd name="T23" fmla="*/ 55 h 250"/>
                <a:gd name="T24" fmla="*/ 25 w 1048"/>
                <a:gd name="T25" fmla="*/ 28 h 250"/>
                <a:gd name="T26" fmla="*/ 29 w 1048"/>
                <a:gd name="T27" fmla="*/ 14 h 250"/>
                <a:gd name="T28" fmla="*/ 38 w 1048"/>
                <a:gd name="T29" fmla="*/ 28 h 250"/>
                <a:gd name="T30" fmla="*/ 40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76829" name="Oval 31"/>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6830" name="Oval 32"/>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6831" name="Oval 33"/>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6832" name="Oval 34"/>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6833" name="Oval 35"/>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6834" name="Oval 36"/>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6835" name="Oval 37"/>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6836" name="AutoShape 38"/>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6837" name="Freeform 39"/>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76838" name="Freeform 40"/>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76839" name="Freeform 41"/>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76840" name="Freeform 42"/>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76823" name="AutoShape 43"/>
          <p:cNvSpPr>
            <a:spLocks noChangeArrowheads="1"/>
          </p:cNvSpPr>
          <p:nvPr/>
        </p:nvSpPr>
        <p:spPr bwMode="auto">
          <a:xfrm>
            <a:off x="533400" y="4800600"/>
            <a:ext cx="2133600" cy="1066800"/>
          </a:xfrm>
          <a:prstGeom prst="wedgeRectCallout">
            <a:avLst>
              <a:gd name="adj1" fmla="val -48514"/>
              <a:gd name="adj2" fmla="val 67111"/>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2000"/>
              <a:t>There’s a lot missing in this picture!</a:t>
            </a:r>
            <a:endParaRPr lang="en-US" altLang="en-US"/>
          </a:p>
        </p:txBody>
      </p:sp>
      <p:pic>
        <p:nvPicPr>
          <p:cNvPr id="76824" name="Picture 44" descr="ali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6900" y="5867400"/>
            <a:ext cx="723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25" name="AutoShape 45"/>
          <p:cNvSpPr>
            <a:spLocks noChangeArrowheads="1"/>
          </p:cNvSpPr>
          <p:nvPr/>
        </p:nvSpPr>
        <p:spPr bwMode="auto">
          <a:xfrm>
            <a:off x="6400800" y="5638800"/>
            <a:ext cx="2514600" cy="762000"/>
          </a:xfrm>
          <a:prstGeom prst="wedgeRectCallout">
            <a:avLst>
              <a:gd name="adj1" fmla="val -47727"/>
              <a:gd name="adj2" fmla="val 66042"/>
            </a:avLst>
          </a:prstGeom>
          <a:solidFill>
            <a:srgbClr val="FFFFFF"/>
          </a:solidFill>
          <a:ln w="9525">
            <a:solidFill>
              <a:srgbClr val="000000"/>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800"/>
              <a:t>How many states total in this kind of lock?</a:t>
            </a:r>
            <a:endParaRPr lang="en-US" altLang="en-US"/>
          </a:p>
        </p:txBody>
      </p:sp>
      <p:cxnSp>
        <p:nvCxnSpPr>
          <p:cNvPr id="76826" name="AutoShape 46"/>
          <p:cNvCxnSpPr>
            <a:cxnSpLocks noChangeShapeType="1"/>
            <a:stCxn id="76821" idx="2"/>
            <a:endCxn id="76805" idx="0"/>
          </p:cNvCxnSpPr>
          <p:nvPr/>
        </p:nvCxnSpPr>
        <p:spPr bwMode="auto">
          <a:xfrm rot="10800000" flipH="1">
            <a:off x="3200400" y="2057400"/>
            <a:ext cx="2476500" cy="4159250"/>
          </a:xfrm>
          <a:prstGeom prst="curvedConnector4">
            <a:avLst>
              <a:gd name="adj1" fmla="val -20324"/>
              <a:gd name="adj2" fmla="val 10549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6827" name="Text Box 47"/>
          <p:cNvSpPr txBox="1">
            <a:spLocks noChangeArrowheads="1"/>
          </p:cNvSpPr>
          <p:nvPr/>
        </p:nvSpPr>
        <p:spPr bwMode="auto">
          <a:xfrm>
            <a:off x="2362200" y="21336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Enter</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026"/>
          <p:cNvSpPr txBox="1">
            <a:spLocks noChangeArrowheads="1"/>
          </p:cNvSpPr>
          <p:nvPr/>
        </p:nvSpPr>
        <p:spPr bwMode="auto">
          <a:xfrm>
            <a:off x="474663" y="230188"/>
            <a:ext cx="802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No occurrences of </a:t>
            </a:r>
            <a:r>
              <a:rPr lang="en-US" altLang="en-US" sz="4400" b="1">
                <a:latin typeface="Courier New" pitchFamily="49" charset="0"/>
              </a:rPr>
              <a:t>110</a:t>
            </a:r>
            <a:endParaRPr lang="en-US" altLang="en-US" sz="4400">
              <a:latin typeface="Times" pitchFamily="-106" charset="0"/>
            </a:endParaRPr>
          </a:p>
        </p:txBody>
      </p:sp>
      <p:sp>
        <p:nvSpPr>
          <p:cNvPr id="77827" name="Text Box 1027"/>
          <p:cNvSpPr txBox="1">
            <a:spLocks noChangeArrowheads="1"/>
          </p:cNvSpPr>
          <p:nvPr/>
        </p:nvSpPr>
        <p:spPr bwMode="auto">
          <a:xfrm>
            <a:off x="1466850" y="6469063"/>
            <a:ext cx="6170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solidFill>
                  <a:srgbClr val="0000FF"/>
                </a:solidFill>
                <a:latin typeface="Arial" pitchFamily="34" charset="0"/>
              </a:rPr>
              <a:t>Extra:  Do your solutions use the </a:t>
            </a:r>
            <a:r>
              <a:rPr lang="en-US" altLang="en-US" sz="1400" b="1" i="1">
                <a:latin typeface="Arial" pitchFamily="34" charset="0"/>
              </a:rPr>
              <a:t>minimum</a:t>
            </a:r>
            <a:r>
              <a:rPr lang="en-US" altLang="en-US" sz="1400" b="1" i="1">
                <a:solidFill>
                  <a:srgbClr val="0000FF"/>
                </a:solidFill>
                <a:latin typeface="Arial" pitchFamily="34" charset="0"/>
              </a:rPr>
              <a:t> possible</a:t>
            </a:r>
            <a:r>
              <a:rPr lang="en-US" altLang="en-US" sz="1400" b="1">
                <a:solidFill>
                  <a:srgbClr val="0000FF"/>
                </a:solidFill>
                <a:latin typeface="Arial" pitchFamily="34" charset="0"/>
              </a:rPr>
              <a:t> number of states?</a:t>
            </a:r>
          </a:p>
        </p:txBody>
      </p:sp>
      <p:sp>
        <p:nvSpPr>
          <p:cNvPr id="77828" name="Rectangle 1028"/>
          <p:cNvSpPr>
            <a:spLocks noChangeArrowheads="1"/>
          </p:cNvSpPr>
          <p:nvPr/>
        </p:nvSpPr>
        <p:spPr bwMode="auto">
          <a:xfrm>
            <a:off x="279400" y="1495425"/>
            <a:ext cx="40354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that do </a:t>
            </a:r>
            <a:r>
              <a:rPr lang="en-US" altLang="en-US" sz="1800" b="1" i="1">
                <a:latin typeface="Times" pitchFamily="-106" charset="0"/>
              </a:rPr>
              <a:t>NOT </a:t>
            </a:r>
            <a:r>
              <a:rPr lang="en-US" altLang="en-US" sz="1800">
                <a:latin typeface="Times" pitchFamily="-106" charset="0"/>
              </a:rPr>
              <a:t>anywhere contain the pattern </a:t>
            </a:r>
            <a:r>
              <a:rPr lang="en-US" altLang="en-US" sz="1800" b="1">
                <a:latin typeface="Courier New" pitchFamily="49" charset="0"/>
              </a:rPr>
              <a:t>110 </a:t>
            </a:r>
          </a:p>
        </p:txBody>
      </p:sp>
      <p:sp>
        <p:nvSpPr>
          <p:cNvPr id="77829" name="Rectangle 1029"/>
          <p:cNvSpPr>
            <a:spLocks noChangeArrowheads="1"/>
          </p:cNvSpPr>
          <p:nvPr/>
        </p:nvSpPr>
        <p:spPr bwMode="auto">
          <a:xfrm>
            <a:off x="4843463" y="1993900"/>
            <a:ext cx="4035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those strings in which the number of zeros (</a:t>
            </a:r>
            <a:r>
              <a:rPr lang="en-US" altLang="en-US" sz="1800" b="1">
                <a:latin typeface="Courier New" pitchFamily="49" charset="0"/>
              </a:rPr>
              <a:t>0</a:t>
            </a:r>
            <a:r>
              <a:rPr lang="en-US" altLang="en-US" sz="1800">
                <a:latin typeface="Times" pitchFamily="-106" charset="0"/>
              </a:rPr>
              <a:t>s) is a multiple of 3. (0, 3, 6, … zeros). </a:t>
            </a:r>
            <a:endParaRPr lang="en-US" altLang="en-US" sz="1800" b="1">
              <a:latin typeface="Courier New" pitchFamily="49" charset="0"/>
            </a:endParaRPr>
          </a:p>
        </p:txBody>
      </p:sp>
      <p:sp>
        <p:nvSpPr>
          <p:cNvPr id="77830" name="Rectangle 1030"/>
          <p:cNvSpPr>
            <a:spLocks noChangeArrowheads="1"/>
          </p:cNvSpPr>
          <p:nvPr/>
        </p:nvSpPr>
        <p:spPr bwMode="auto">
          <a:xfrm>
            <a:off x="260350" y="3657600"/>
            <a:ext cx="4100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those strings in which the third digit (from the left) is a </a:t>
            </a:r>
            <a:r>
              <a:rPr lang="en-US" altLang="en-US" sz="1800" b="1">
                <a:latin typeface="Courier New" pitchFamily="49" charset="0"/>
              </a:rPr>
              <a:t>1</a:t>
            </a:r>
            <a:r>
              <a:rPr lang="en-US" altLang="en-US" sz="1800">
                <a:latin typeface="Times" pitchFamily="-106" charset="0"/>
              </a:rPr>
              <a:t>.</a:t>
            </a:r>
          </a:p>
        </p:txBody>
      </p:sp>
      <p:sp>
        <p:nvSpPr>
          <p:cNvPr id="77831" name="Rectangle 1031"/>
          <p:cNvSpPr>
            <a:spLocks noChangeArrowheads="1"/>
          </p:cNvSpPr>
          <p:nvPr/>
        </p:nvSpPr>
        <p:spPr bwMode="auto">
          <a:xfrm>
            <a:off x="5008563" y="3657600"/>
            <a:ext cx="38719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strings whose third-to-last digit (from the right) is a </a:t>
            </a:r>
            <a:r>
              <a:rPr lang="en-US" altLang="en-US" sz="1800" b="1">
                <a:latin typeface="Courier New" pitchFamily="49" charset="0"/>
              </a:rPr>
              <a:t>1</a:t>
            </a:r>
            <a:r>
              <a:rPr lang="en-US" altLang="en-US" sz="1800">
                <a:latin typeface="Times" pitchFamily="-106" charset="0"/>
              </a:rPr>
              <a:t>.</a:t>
            </a:r>
          </a:p>
        </p:txBody>
      </p:sp>
      <p:grpSp>
        <p:nvGrpSpPr>
          <p:cNvPr id="77832" name="Group 1032"/>
          <p:cNvGrpSpPr>
            <a:grpSpLocks/>
          </p:cNvGrpSpPr>
          <p:nvPr/>
        </p:nvGrpSpPr>
        <p:grpSpPr bwMode="auto">
          <a:xfrm>
            <a:off x="436563" y="1116013"/>
            <a:ext cx="8218487" cy="180975"/>
            <a:chOff x="295" y="1311"/>
            <a:chExt cx="5177" cy="114"/>
          </a:xfrm>
        </p:grpSpPr>
        <p:sp>
          <p:nvSpPr>
            <p:cNvPr id="77833" name="Rectangle 103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7834" name="Rectangle 103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Group 1026"/>
          <p:cNvGrpSpPr>
            <a:grpSpLocks/>
          </p:cNvGrpSpPr>
          <p:nvPr/>
        </p:nvGrpSpPr>
        <p:grpSpPr bwMode="auto">
          <a:xfrm>
            <a:off x="533400" y="1143000"/>
            <a:ext cx="8218488" cy="180975"/>
            <a:chOff x="295" y="1311"/>
            <a:chExt cx="5177" cy="114"/>
          </a:xfrm>
        </p:grpSpPr>
        <p:sp>
          <p:nvSpPr>
            <p:cNvPr id="78893"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94"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78851" name="Text Box 1029"/>
          <p:cNvSpPr txBox="1">
            <a:spLocks noChangeArrowheads="1"/>
          </p:cNvSpPr>
          <p:nvPr/>
        </p:nvSpPr>
        <p:spPr bwMode="auto">
          <a:xfrm>
            <a:off x="1752600" y="609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52" name="Text Box 1030"/>
          <p:cNvSpPr txBox="1">
            <a:spLocks noChangeArrowheads="1"/>
          </p:cNvSpPr>
          <p:nvPr/>
        </p:nvSpPr>
        <p:spPr bwMode="auto">
          <a:xfrm>
            <a:off x="1285875" y="282575"/>
            <a:ext cx="66071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Computers ~ </a:t>
            </a:r>
            <a:r>
              <a:rPr lang="en-US" altLang="en-US" sz="4200" b="1" i="1"/>
              <a:t>state </a:t>
            </a:r>
            <a:r>
              <a:rPr lang="en-US" altLang="en-US" sz="4200"/>
              <a:t>machines</a:t>
            </a:r>
          </a:p>
        </p:txBody>
      </p:sp>
      <p:sp>
        <p:nvSpPr>
          <p:cNvPr id="78853" name="Text Box 1031"/>
          <p:cNvSpPr txBox="1">
            <a:spLocks noChangeArrowheads="1"/>
          </p:cNvSpPr>
          <p:nvPr/>
        </p:nvSpPr>
        <p:spPr bwMode="auto">
          <a:xfrm>
            <a:off x="3616325" y="219075"/>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b="1">
                <a:solidFill>
                  <a:srgbClr val="0900FF"/>
                </a:solidFill>
              </a:rPr>
              <a:t>?</a:t>
            </a:r>
          </a:p>
        </p:txBody>
      </p:sp>
      <p:sp>
        <p:nvSpPr>
          <p:cNvPr id="78854" name="Rectangle 1044"/>
          <p:cNvSpPr>
            <a:spLocks noChangeArrowheads="1"/>
          </p:cNvSpPr>
          <p:nvPr/>
        </p:nvSpPr>
        <p:spPr bwMode="auto">
          <a:xfrm>
            <a:off x="3998913" y="21336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55" name="Rectangle 1045"/>
          <p:cNvSpPr>
            <a:spLocks noChangeArrowheads="1"/>
          </p:cNvSpPr>
          <p:nvPr/>
        </p:nvSpPr>
        <p:spPr bwMode="auto">
          <a:xfrm>
            <a:off x="3998913" y="23622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56" name="Rectangle 1046"/>
          <p:cNvSpPr>
            <a:spLocks noChangeArrowheads="1"/>
          </p:cNvSpPr>
          <p:nvPr/>
        </p:nvSpPr>
        <p:spPr bwMode="auto">
          <a:xfrm>
            <a:off x="3998913" y="25908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57" name="Rectangle 1047"/>
          <p:cNvSpPr>
            <a:spLocks noChangeArrowheads="1"/>
          </p:cNvSpPr>
          <p:nvPr/>
        </p:nvSpPr>
        <p:spPr bwMode="auto">
          <a:xfrm>
            <a:off x="3998913" y="28194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58" name="Rectangle 1048"/>
          <p:cNvSpPr>
            <a:spLocks noChangeArrowheads="1"/>
          </p:cNvSpPr>
          <p:nvPr/>
        </p:nvSpPr>
        <p:spPr bwMode="auto">
          <a:xfrm>
            <a:off x="3998913" y="30480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59" name="Rectangle 1049"/>
          <p:cNvSpPr>
            <a:spLocks noChangeArrowheads="1"/>
          </p:cNvSpPr>
          <p:nvPr/>
        </p:nvSpPr>
        <p:spPr bwMode="auto">
          <a:xfrm>
            <a:off x="3998913" y="32766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60" name="Rectangle 1050"/>
          <p:cNvSpPr>
            <a:spLocks noChangeArrowheads="1"/>
          </p:cNvSpPr>
          <p:nvPr/>
        </p:nvSpPr>
        <p:spPr bwMode="auto">
          <a:xfrm>
            <a:off x="3998913" y="35052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61" name="Rectangle 1051"/>
          <p:cNvSpPr>
            <a:spLocks noChangeArrowheads="1"/>
          </p:cNvSpPr>
          <p:nvPr/>
        </p:nvSpPr>
        <p:spPr bwMode="auto">
          <a:xfrm>
            <a:off x="3998913" y="37338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62" name="Rectangle 1052"/>
          <p:cNvSpPr>
            <a:spLocks noChangeArrowheads="1"/>
          </p:cNvSpPr>
          <p:nvPr/>
        </p:nvSpPr>
        <p:spPr bwMode="auto">
          <a:xfrm>
            <a:off x="3998913" y="3962400"/>
            <a:ext cx="1066800"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63" name="Text Box 1053"/>
          <p:cNvSpPr txBox="1">
            <a:spLocks noChangeArrowheads="1"/>
          </p:cNvSpPr>
          <p:nvPr/>
        </p:nvSpPr>
        <p:spPr bwMode="auto">
          <a:xfrm>
            <a:off x="3465513" y="4419600"/>
            <a:ext cx="2249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RAM (Memory)</a:t>
            </a:r>
          </a:p>
        </p:txBody>
      </p:sp>
      <p:sp>
        <p:nvSpPr>
          <p:cNvPr id="78864" name="Rectangle 1054"/>
          <p:cNvSpPr>
            <a:spLocks noChangeArrowheads="1"/>
          </p:cNvSpPr>
          <p:nvPr/>
        </p:nvSpPr>
        <p:spPr bwMode="auto">
          <a:xfrm>
            <a:off x="4052888" y="2101850"/>
            <a:ext cx="97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01001000</a:t>
            </a:r>
            <a:endParaRPr lang="en-US" altLang="en-US">
              <a:latin typeface="Arial" pitchFamily="34" charset="0"/>
            </a:endParaRPr>
          </a:p>
        </p:txBody>
      </p:sp>
      <p:sp>
        <p:nvSpPr>
          <p:cNvPr id="78865" name="Rectangle 1055"/>
          <p:cNvSpPr>
            <a:spLocks noChangeArrowheads="1"/>
          </p:cNvSpPr>
          <p:nvPr/>
        </p:nvSpPr>
        <p:spPr bwMode="auto">
          <a:xfrm>
            <a:off x="4054475" y="2339975"/>
            <a:ext cx="974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11001000</a:t>
            </a:r>
            <a:endParaRPr lang="en-US" altLang="en-US">
              <a:latin typeface="Arial" pitchFamily="34" charset="0"/>
            </a:endParaRPr>
          </a:p>
        </p:txBody>
      </p:sp>
      <p:sp>
        <p:nvSpPr>
          <p:cNvPr id="78866" name="Rectangle 1056"/>
          <p:cNvSpPr>
            <a:spLocks noChangeArrowheads="1"/>
          </p:cNvSpPr>
          <p:nvPr/>
        </p:nvSpPr>
        <p:spPr bwMode="auto">
          <a:xfrm>
            <a:off x="1103313" y="2133600"/>
            <a:ext cx="2286000" cy="1447800"/>
          </a:xfrm>
          <a:prstGeom prst="rect">
            <a:avLst/>
          </a:prstGeom>
          <a:solidFill>
            <a:schemeClr val="accent1"/>
          </a:solidFill>
          <a:ln w="9525">
            <a:solidFill>
              <a:schemeClr val="tx1"/>
            </a:solidFill>
            <a:miter lim="800000"/>
            <a:headEnd/>
            <a:tailEnd/>
          </a:ln>
        </p:spPr>
        <p:txBody>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endParaRPr lang="en-US" altLang="en-US">
              <a:latin typeface="Arial" pitchFamily="34" charset="0"/>
            </a:endParaRPr>
          </a:p>
        </p:txBody>
      </p:sp>
      <p:sp>
        <p:nvSpPr>
          <p:cNvPr id="78867" name="Text Box 1057"/>
          <p:cNvSpPr txBox="1">
            <a:spLocks noChangeArrowheads="1"/>
          </p:cNvSpPr>
          <p:nvPr/>
        </p:nvSpPr>
        <p:spPr bwMode="auto">
          <a:xfrm>
            <a:off x="1255713" y="3733800"/>
            <a:ext cx="18827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CPU (Processor)</a:t>
            </a:r>
          </a:p>
        </p:txBody>
      </p:sp>
      <p:sp>
        <p:nvSpPr>
          <p:cNvPr id="78868" name="Rectangle 1058"/>
          <p:cNvSpPr>
            <a:spLocks noChangeArrowheads="1"/>
          </p:cNvSpPr>
          <p:nvPr/>
        </p:nvSpPr>
        <p:spPr bwMode="auto">
          <a:xfrm>
            <a:off x="1941513" y="23622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00000000</a:t>
            </a:r>
            <a:endParaRPr lang="en-US" altLang="en-US">
              <a:latin typeface="Arial" pitchFamily="34" charset="0"/>
            </a:endParaRPr>
          </a:p>
        </p:txBody>
      </p:sp>
      <p:sp>
        <p:nvSpPr>
          <p:cNvPr id="78869" name="Rectangle 1059"/>
          <p:cNvSpPr>
            <a:spLocks noChangeArrowheads="1"/>
          </p:cNvSpPr>
          <p:nvPr/>
        </p:nvSpPr>
        <p:spPr bwMode="auto">
          <a:xfrm>
            <a:off x="1941513" y="26670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01001000</a:t>
            </a:r>
            <a:endParaRPr lang="en-US" altLang="en-US">
              <a:latin typeface="Arial" pitchFamily="34" charset="0"/>
            </a:endParaRPr>
          </a:p>
        </p:txBody>
      </p:sp>
      <p:sp>
        <p:nvSpPr>
          <p:cNvPr id="78870" name="Rectangle 1060"/>
          <p:cNvSpPr>
            <a:spLocks noChangeArrowheads="1"/>
          </p:cNvSpPr>
          <p:nvPr/>
        </p:nvSpPr>
        <p:spPr bwMode="auto">
          <a:xfrm>
            <a:off x="1941513" y="32004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71" name="Text Box 1061"/>
          <p:cNvSpPr txBox="1">
            <a:spLocks noChangeArrowheads="1"/>
          </p:cNvSpPr>
          <p:nvPr/>
        </p:nvSpPr>
        <p:spPr bwMode="auto">
          <a:xfrm>
            <a:off x="265113" y="1676400"/>
            <a:ext cx="3148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Instruction Pointer (Program Counter)</a:t>
            </a:r>
          </a:p>
        </p:txBody>
      </p:sp>
      <p:sp>
        <p:nvSpPr>
          <p:cNvPr id="78872" name="Line 1062"/>
          <p:cNvSpPr>
            <a:spLocks noChangeShapeType="1"/>
          </p:cNvSpPr>
          <p:nvPr/>
        </p:nvSpPr>
        <p:spPr bwMode="auto">
          <a:xfrm>
            <a:off x="1636713" y="1905000"/>
            <a:ext cx="3048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73" name="Line 1063"/>
          <p:cNvSpPr>
            <a:spLocks noChangeShapeType="1"/>
          </p:cNvSpPr>
          <p:nvPr/>
        </p:nvSpPr>
        <p:spPr bwMode="auto">
          <a:xfrm>
            <a:off x="1027113" y="27432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74" name="Rectangle 1064"/>
          <p:cNvSpPr>
            <a:spLocks noChangeArrowheads="1"/>
          </p:cNvSpPr>
          <p:nvPr/>
        </p:nvSpPr>
        <p:spPr bwMode="auto">
          <a:xfrm>
            <a:off x="1865313" y="31242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8875" name="Rectangle 1065"/>
          <p:cNvSpPr>
            <a:spLocks noChangeArrowheads="1"/>
          </p:cNvSpPr>
          <p:nvPr/>
        </p:nvSpPr>
        <p:spPr bwMode="auto">
          <a:xfrm>
            <a:off x="1789113" y="3048000"/>
            <a:ext cx="1066800" cy="228600"/>
          </a:xfrm>
          <a:prstGeom prst="rect">
            <a:avLst/>
          </a:prstGeom>
          <a:solidFill>
            <a:schemeClr val="bg1"/>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10010011</a:t>
            </a:r>
            <a:endParaRPr lang="en-US" altLang="en-US">
              <a:latin typeface="Arial" pitchFamily="34" charset="0"/>
            </a:endParaRPr>
          </a:p>
        </p:txBody>
      </p:sp>
      <p:sp>
        <p:nvSpPr>
          <p:cNvPr id="78876" name="Text Box 1066"/>
          <p:cNvSpPr txBox="1">
            <a:spLocks noChangeArrowheads="1"/>
          </p:cNvSpPr>
          <p:nvPr/>
        </p:nvSpPr>
        <p:spPr bwMode="auto">
          <a:xfrm>
            <a:off x="265113" y="2997200"/>
            <a:ext cx="9350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sz="1400">
                <a:latin typeface="Arial" pitchFamily="34" charset="0"/>
              </a:rPr>
              <a:t>Other </a:t>
            </a:r>
          </a:p>
          <a:p>
            <a:pPr>
              <a:spcBef>
                <a:spcPct val="0"/>
              </a:spcBef>
            </a:pPr>
            <a:r>
              <a:rPr lang="en-US" altLang="en-US" sz="1400">
                <a:latin typeface="Arial" pitchFamily="34" charset="0"/>
              </a:rPr>
              <a:t>Registers</a:t>
            </a:r>
            <a:endParaRPr lang="en-US" altLang="en-US">
              <a:latin typeface="Arial" pitchFamily="34" charset="0"/>
            </a:endParaRPr>
          </a:p>
        </p:txBody>
      </p:sp>
      <p:sp>
        <p:nvSpPr>
          <p:cNvPr id="78877" name="Line 1067"/>
          <p:cNvSpPr>
            <a:spLocks noChangeShapeType="1"/>
          </p:cNvSpPr>
          <p:nvPr/>
        </p:nvSpPr>
        <p:spPr bwMode="auto">
          <a:xfrm>
            <a:off x="874713" y="32004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78" name="Rectangle 1068"/>
          <p:cNvSpPr>
            <a:spLocks noChangeArrowheads="1"/>
          </p:cNvSpPr>
          <p:nvPr/>
        </p:nvSpPr>
        <p:spPr bwMode="auto">
          <a:xfrm>
            <a:off x="6781800" y="2133600"/>
            <a:ext cx="1676400" cy="1752600"/>
          </a:xfrm>
          <a:prstGeom prst="rect">
            <a:avLst/>
          </a:prstGeom>
          <a:solidFill>
            <a:srgbClr val="E3E05C"/>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10101010001000</a:t>
            </a:r>
          </a:p>
          <a:p>
            <a:pPr algn="ctr">
              <a:spcBef>
                <a:spcPct val="0"/>
              </a:spcBef>
            </a:pPr>
            <a:r>
              <a:rPr lang="en-US" altLang="en-US" sz="1600">
                <a:latin typeface="Arial" pitchFamily="34" charset="0"/>
              </a:rPr>
              <a:t>10001010101010</a:t>
            </a:r>
          </a:p>
          <a:p>
            <a:pPr algn="ctr">
              <a:spcBef>
                <a:spcPct val="0"/>
              </a:spcBef>
            </a:pPr>
            <a:r>
              <a:rPr lang="en-US" altLang="en-US" sz="1600">
                <a:latin typeface="Arial" pitchFamily="34" charset="0"/>
              </a:rPr>
              <a:t>00101010101010</a:t>
            </a:r>
          </a:p>
          <a:p>
            <a:pPr algn="ctr">
              <a:spcBef>
                <a:spcPct val="0"/>
              </a:spcBef>
            </a:pPr>
            <a:r>
              <a:rPr lang="en-US" altLang="en-US" sz="1600">
                <a:latin typeface="Arial" pitchFamily="34" charset="0"/>
              </a:rPr>
              <a:t>10101011010100</a:t>
            </a:r>
          </a:p>
          <a:p>
            <a:pPr algn="ctr">
              <a:spcBef>
                <a:spcPct val="0"/>
              </a:spcBef>
            </a:pPr>
            <a:r>
              <a:rPr lang="en-US" altLang="en-US" sz="1600">
                <a:latin typeface="Arial" pitchFamily="34" charset="0"/>
              </a:rPr>
              <a:t>00000010010000</a:t>
            </a:r>
          </a:p>
          <a:p>
            <a:pPr algn="ctr">
              <a:spcBef>
                <a:spcPct val="0"/>
              </a:spcBef>
            </a:pPr>
            <a:r>
              <a:rPr lang="en-US" altLang="en-US" sz="1600">
                <a:latin typeface="Arial" pitchFamily="34" charset="0"/>
              </a:rPr>
              <a:t>11110000000010</a:t>
            </a:r>
          </a:p>
          <a:p>
            <a:pPr algn="ctr">
              <a:spcBef>
                <a:spcPct val="0"/>
              </a:spcBef>
            </a:pPr>
            <a:r>
              <a:rPr lang="en-US" altLang="en-US" sz="1600">
                <a:latin typeface="Arial" pitchFamily="34" charset="0"/>
              </a:rPr>
              <a:t>00000101011101</a:t>
            </a:r>
            <a:endParaRPr lang="en-US" altLang="en-US">
              <a:latin typeface="Arial" pitchFamily="34" charset="0"/>
            </a:endParaRPr>
          </a:p>
        </p:txBody>
      </p:sp>
      <p:sp>
        <p:nvSpPr>
          <p:cNvPr id="78879" name="Rectangle 1069"/>
          <p:cNvSpPr>
            <a:spLocks noChangeArrowheads="1"/>
          </p:cNvSpPr>
          <p:nvPr/>
        </p:nvSpPr>
        <p:spPr bwMode="auto">
          <a:xfrm>
            <a:off x="6553200" y="2438400"/>
            <a:ext cx="1676400" cy="1752600"/>
          </a:xfrm>
          <a:prstGeom prst="rect">
            <a:avLst/>
          </a:prstGeom>
          <a:solidFill>
            <a:srgbClr val="E3E05C"/>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10101010001000</a:t>
            </a:r>
          </a:p>
          <a:p>
            <a:pPr algn="ctr">
              <a:spcBef>
                <a:spcPct val="0"/>
              </a:spcBef>
            </a:pPr>
            <a:r>
              <a:rPr lang="en-US" altLang="en-US" sz="1600">
                <a:latin typeface="Arial" pitchFamily="34" charset="0"/>
              </a:rPr>
              <a:t>10001010101010</a:t>
            </a:r>
          </a:p>
          <a:p>
            <a:pPr algn="ctr">
              <a:spcBef>
                <a:spcPct val="0"/>
              </a:spcBef>
            </a:pPr>
            <a:r>
              <a:rPr lang="en-US" altLang="en-US" sz="1600">
                <a:latin typeface="Arial" pitchFamily="34" charset="0"/>
              </a:rPr>
              <a:t>00101010101010</a:t>
            </a:r>
          </a:p>
          <a:p>
            <a:pPr algn="ctr">
              <a:spcBef>
                <a:spcPct val="0"/>
              </a:spcBef>
            </a:pPr>
            <a:r>
              <a:rPr lang="en-US" altLang="en-US" sz="1600">
                <a:latin typeface="Arial" pitchFamily="34" charset="0"/>
              </a:rPr>
              <a:t>10101011010100</a:t>
            </a:r>
          </a:p>
          <a:p>
            <a:pPr algn="ctr">
              <a:spcBef>
                <a:spcPct val="0"/>
              </a:spcBef>
            </a:pPr>
            <a:r>
              <a:rPr lang="en-US" altLang="en-US" sz="1600">
                <a:latin typeface="Arial" pitchFamily="34" charset="0"/>
              </a:rPr>
              <a:t>00000010010000</a:t>
            </a:r>
          </a:p>
          <a:p>
            <a:pPr algn="ctr">
              <a:spcBef>
                <a:spcPct val="0"/>
              </a:spcBef>
            </a:pPr>
            <a:r>
              <a:rPr lang="en-US" altLang="en-US" sz="1600">
                <a:latin typeface="Arial" pitchFamily="34" charset="0"/>
              </a:rPr>
              <a:t>11110000000010</a:t>
            </a:r>
          </a:p>
          <a:p>
            <a:pPr algn="ctr">
              <a:spcBef>
                <a:spcPct val="0"/>
              </a:spcBef>
            </a:pPr>
            <a:r>
              <a:rPr lang="en-US" altLang="en-US" sz="1600">
                <a:latin typeface="Arial" pitchFamily="34" charset="0"/>
              </a:rPr>
              <a:t>00000101011101</a:t>
            </a:r>
            <a:endParaRPr lang="en-US" altLang="en-US">
              <a:latin typeface="Arial" pitchFamily="34" charset="0"/>
            </a:endParaRPr>
          </a:p>
        </p:txBody>
      </p:sp>
      <p:sp>
        <p:nvSpPr>
          <p:cNvPr id="78880" name="Rectangle 1070"/>
          <p:cNvSpPr>
            <a:spLocks noChangeArrowheads="1"/>
          </p:cNvSpPr>
          <p:nvPr/>
        </p:nvSpPr>
        <p:spPr bwMode="auto">
          <a:xfrm>
            <a:off x="6324600" y="2667000"/>
            <a:ext cx="1676400" cy="1752600"/>
          </a:xfrm>
          <a:prstGeom prst="rect">
            <a:avLst/>
          </a:prstGeom>
          <a:solidFill>
            <a:srgbClr val="E3E05C"/>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10101010001000</a:t>
            </a:r>
          </a:p>
          <a:p>
            <a:pPr algn="ctr">
              <a:spcBef>
                <a:spcPct val="0"/>
              </a:spcBef>
            </a:pPr>
            <a:r>
              <a:rPr lang="en-US" altLang="en-US" sz="1600">
                <a:latin typeface="Arial" pitchFamily="34" charset="0"/>
              </a:rPr>
              <a:t>10001010101010</a:t>
            </a:r>
          </a:p>
          <a:p>
            <a:pPr algn="ctr">
              <a:spcBef>
                <a:spcPct val="0"/>
              </a:spcBef>
            </a:pPr>
            <a:r>
              <a:rPr lang="en-US" altLang="en-US" sz="1600">
                <a:latin typeface="Arial" pitchFamily="34" charset="0"/>
              </a:rPr>
              <a:t>00101010101010</a:t>
            </a:r>
          </a:p>
          <a:p>
            <a:pPr algn="ctr">
              <a:spcBef>
                <a:spcPct val="0"/>
              </a:spcBef>
            </a:pPr>
            <a:r>
              <a:rPr lang="en-US" altLang="en-US" sz="1600">
                <a:latin typeface="Arial" pitchFamily="34" charset="0"/>
              </a:rPr>
              <a:t>10101011010100</a:t>
            </a:r>
          </a:p>
          <a:p>
            <a:pPr algn="ctr">
              <a:spcBef>
                <a:spcPct val="0"/>
              </a:spcBef>
            </a:pPr>
            <a:r>
              <a:rPr lang="en-US" altLang="en-US" sz="1600">
                <a:latin typeface="Arial" pitchFamily="34" charset="0"/>
              </a:rPr>
              <a:t>00000010010000</a:t>
            </a:r>
          </a:p>
          <a:p>
            <a:pPr algn="ctr">
              <a:spcBef>
                <a:spcPct val="0"/>
              </a:spcBef>
            </a:pPr>
            <a:r>
              <a:rPr lang="en-US" altLang="en-US" sz="1600">
                <a:latin typeface="Arial" pitchFamily="34" charset="0"/>
              </a:rPr>
              <a:t>11110000000010</a:t>
            </a:r>
          </a:p>
          <a:p>
            <a:pPr algn="ctr">
              <a:spcBef>
                <a:spcPct val="0"/>
              </a:spcBef>
            </a:pPr>
            <a:r>
              <a:rPr lang="en-US" altLang="en-US" sz="1600">
                <a:latin typeface="Arial" pitchFamily="34" charset="0"/>
              </a:rPr>
              <a:t>00000101011101</a:t>
            </a:r>
            <a:endParaRPr lang="en-US" altLang="en-US">
              <a:latin typeface="Arial" pitchFamily="34" charset="0"/>
            </a:endParaRPr>
          </a:p>
        </p:txBody>
      </p:sp>
      <p:sp>
        <p:nvSpPr>
          <p:cNvPr id="78881" name="Rectangle 1071"/>
          <p:cNvSpPr>
            <a:spLocks noChangeArrowheads="1"/>
          </p:cNvSpPr>
          <p:nvPr/>
        </p:nvSpPr>
        <p:spPr bwMode="auto">
          <a:xfrm>
            <a:off x="6096000" y="2895600"/>
            <a:ext cx="1676400" cy="1752600"/>
          </a:xfrm>
          <a:prstGeom prst="rect">
            <a:avLst/>
          </a:prstGeom>
          <a:solidFill>
            <a:srgbClr val="E3E05C"/>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spcBef>
                <a:spcPct val="0"/>
              </a:spcBef>
            </a:pPr>
            <a:r>
              <a:rPr lang="en-US" altLang="en-US" sz="1600">
                <a:latin typeface="Arial" pitchFamily="34" charset="0"/>
              </a:rPr>
              <a:t>10101010001000</a:t>
            </a:r>
          </a:p>
          <a:p>
            <a:pPr algn="ctr">
              <a:spcBef>
                <a:spcPct val="0"/>
              </a:spcBef>
            </a:pPr>
            <a:r>
              <a:rPr lang="en-US" altLang="en-US" sz="1600">
                <a:latin typeface="Arial" pitchFamily="34" charset="0"/>
              </a:rPr>
              <a:t>10001010101010</a:t>
            </a:r>
          </a:p>
          <a:p>
            <a:pPr algn="ctr">
              <a:spcBef>
                <a:spcPct val="0"/>
              </a:spcBef>
            </a:pPr>
            <a:r>
              <a:rPr lang="en-US" altLang="en-US" sz="1600">
                <a:latin typeface="Arial" pitchFamily="34" charset="0"/>
              </a:rPr>
              <a:t>00101010101010</a:t>
            </a:r>
          </a:p>
          <a:p>
            <a:pPr algn="ctr">
              <a:spcBef>
                <a:spcPct val="0"/>
              </a:spcBef>
            </a:pPr>
            <a:r>
              <a:rPr lang="en-US" altLang="en-US" sz="1600">
                <a:latin typeface="Arial" pitchFamily="34" charset="0"/>
              </a:rPr>
              <a:t>10101011010100</a:t>
            </a:r>
          </a:p>
          <a:p>
            <a:pPr algn="ctr">
              <a:spcBef>
                <a:spcPct val="0"/>
              </a:spcBef>
            </a:pPr>
            <a:r>
              <a:rPr lang="en-US" altLang="en-US" sz="1600">
                <a:latin typeface="Arial" pitchFamily="34" charset="0"/>
              </a:rPr>
              <a:t>00000010010000</a:t>
            </a:r>
          </a:p>
          <a:p>
            <a:pPr algn="ctr">
              <a:spcBef>
                <a:spcPct val="0"/>
              </a:spcBef>
            </a:pPr>
            <a:r>
              <a:rPr lang="en-US" altLang="en-US" sz="1600">
                <a:latin typeface="Arial" pitchFamily="34" charset="0"/>
              </a:rPr>
              <a:t>11110000000010</a:t>
            </a:r>
          </a:p>
          <a:p>
            <a:pPr algn="ctr">
              <a:spcBef>
                <a:spcPct val="0"/>
              </a:spcBef>
            </a:pPr>
            <a:r>
              <a:rPr lang="en-US" altLang="en-US" sz="1600">
                <a:latin typeface="Arial" pitchFamily="34" charset="0"/>
              </a:rPr>
              <a:t>00000101011101</a:t>
            </a:r>
            <a:endParaRPr lang="en-US" altLang="en-US">
              <a:latin typeface="Arial" pitchFamily="34" charset="0"/>
            </a:endParaRPr>
          </a:p>
        </p:txBody>
      </p:sp>
      <p:sp>
        <p:nvSpPr>
          <p:cNvPr id="78882" name="Line 1072"/>
          <p:cNvSpPr>
            <a:spLocks noChangeShapeType="1"/>
          </p:cNvSpPr>
          <p:nvPr/>
        </p:nvSpPr>
        <p:spPr bwMode="auto">
          <a:xfrm flipV="1">
            <a:off x="8229600" y="4038600"/>
            <a:ext cx="5334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83" name="Text Box 1073"/>
          <p:cNvSpPr txBox="1">
            <a:spLocks noChangeArrowheads="1"/>
          </p:cNvSpPr>
          <p:nvPr/>
        </p:nvSpPr>
        <p:spPr bwMode="auto">
          <a:xfrm>
            <a:off x="7772400" y="48768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Time</a:t>
            </a:r>
          </a:p>
        </p:txBody>
      </p:sp>
      <p:sp>
        <p:nvSpPr>
          <p:cNvPr id="78884" name="Rectangle 1074"/>
          <p:cNvSpPr>
            <a:spLocks noChangeArrowheads="1"/>
          </p:cNvSpPr>
          <p:nvPr/>
        </p:nvSpPr>
        <p:spPr bwMode="auto">
          <a:xfrm>
            <a:off x="1676400" y="5562600"/>
            <a:ext cx="1031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10110</a:t>
            </a:r>
          </a:p>
        </p:txBody>
      </p:sp>
      <p:sp>
        <p:nvSpPr>
          <p:cNvPr id="78885" name="Text Box 1075"/>
          <p:cNvSpPr txBox="1">
            <a:spLocks noChangeArrowheads="1"/>
          </p:cNvSpPr>
          <p:nvPr/>
        </p:nvSpPr>
        <p:spPr bwMode="auto">
          <a:xfrm>
            <a:off x="2174875" y="5976938"/>
            <a:ext cx="204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a:latin typeface="Arial" pitchFamily="34" charset="0"/>
              </a:rPr>
              <a:t>External input</a:t>
            </a:r>
          </a:p>
        </p:txBody>
      </p:sp>
      <p:sp>
        <p:nvSpPr>
          <p:cNvPr id="78886" name="Rectangle 1076"/>
          <p:cNvSpPr>
            <a:spLocks noChangeArrowheads="1"/>
          </p:cNvSpPr>
          <p:nvPr/>
        </p:nvSpPr>
        <p:spPr bwMode="auto">
          <a:xfrm>
            <a:off x="1643063" y="5940425"/>
            <a:ext cx="45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spcBef>
                <a:spcPct val="0"/>
              </a:spcBef>
            </a:pPr>
            <a:r>
              <a:rPr lang="en-US" altLang="en-US" b="1">
                <a:solidFill>
                  <a:srgbClr val="890B13"/>
                </a:solidFill>
                <a:latin typeface="Wingdings" pitchFamily="2" charset="2"/>
              </a:rPr>
              <a:t></a:t>
            </a:r>
          </a:p>
        </p:txBody>
      </p:sp>
      <p:sp>
        <p:nvSpPr>
          <p:cNvPr id="78887" name="Text Box 1077"/>
          <p:cNvSpPr txBox="1">
            <a:spLocks noChangeArrowheads="1"/>
          </p:cNvSpPr>
          <p:nvPr/>
        </p:nvSpPr>
        <p:spPr bwMode="auto">
          <a:xfrm>
            <a:off x="5715000" y="1676400"/>
            <a:ext cx="2644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Arial" pitchFamily="34" charset="0"/>
              </a:rPr>
              <a:t>“States”</a:t>
            </a:r>
            <a:endParaRPr lang="en-US" altLang="en-US">
              <a:latin typeface="Courier New" pitchFamily="49" charset="0"/>
            </a:endParaRPr>
          </a:p>
        </p:txBody>
      </p:sp>
      <p:sp>
        <p:nvSpPr>
          <p:cNvPr id="78888" name="Line 1078"/>
          <p:cNvSpPr>
            <a:spLocks noChangeShapeType="1"/>
          </p:cNvSpPr>
          <p:nvPr/>
        </p:nvSpPr>
        <p:spPr bwMode="auto">
          <a:xfrm>
            <a:off x="6019800" y="2057400"/>
            <a:ext cx="762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89" name="Line 1079"/>
          <p:cNvSpPr>
            <a:spLocks noChangeShapeType="1"/>
          </p:cNvSpPr>
          <p:nvPr/>
        </p:nvSpPr>
        <p:spPr bwMode="auto">
          <a:xfrm>
            <a:off x="6172200" y="2057400"/>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90" name="Line 1080"/>
          <p:cNvSpPr>
            <a:spLocks noChangeShapeType="1"/>
          </p:cNvSpPr>
          <p:nvPr/>
        </p:nvSpPr>
        <p:spPr bwMode="auto">
          <a:xfrm>
            <a:off x="6324600" y="2057400"/>
            <a:ext cx="3048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91" name="Line 1081"/>
          <p:cNvSpPr>
            <a:spLocks noChangeShapeType="1"/>
          </p:cNvSpPr>
          <p:nvPr/>
        </p:nvSpPr>
        <p:spPr bwMode="auto">
          <a:xfrm>
            <a:off x="6858000" y="1905000"/>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92" name="Text Box 1082"/>
          <p:cNvSpPr txBox="1">
            <a:spLocks noChangeArrowheads="1"/>
          </p:cNvSpPr>
          <p:nvPr/>
        </p:nvSpPr>
        <p:spPr bwMode="auto">
          <a:xfrm>
            <a:off x="4919663" y="5856288"/>
            <a:ext cx="39846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t>Focusing on the </a:t>
            </a:r>
            <a:r>
              <a:rPr lang="en-US" altLang="en-US" b="1" i="1"/>
              <a:t>computation </a:t>
            </a:r>
            <a:r>
              <a:rPr lang="en-US" altLang="en-US"/>
              <a:t>not its </a:t>
            </a:r>
            <a:r>
              <a:rPr lang="en-US" altLang="en-US" b="1" i="1"/>
              <a:t>implementation</a:t>
            </a:r>
            <a:r>
              <a:rPr lang="en-US" altLang="en-US"/>
              <a:t>.</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74" name="Group 1026"/>
          <p:cNvGrpSpPr>
            <a:grpSpLocks/>
          </p:cNvGrpSpPr>
          <p:nvPr/>
        </p:nvGrpSpPr>
        <p:grpSpPr bwMode="auto">
          <a:xfrm>
            <a:off x="533400" y="1143000"/>
            <a:ext cx="8218488" cy="180975"/>
            <a:chOff x="295" y="1311"/>
            <a:chExt cx="5177" cy="114"/>
          </a:xfrm>
        </p:grpSpPr>
        <p:sp>
          <p:nvSpPr>
            <p:cNvPr id="79878" name="Rectangle 102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9879" name="Rectangle 102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79875" name="Text Box 1068"/>
          <p:cNvSpPr txBox="1">
            <a:spLocks noChangeArrowheads="1"/>
          </p:cNvSpPr>
          <p:nvPr/>
        </p:nvSpPr>
        <p:spPr bwMode="auto">
          <a:xfrm>
            <a:off x="1752600" y="6096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79876" name="Text Box 1069"/>
          <p:cNvSpPr txBox="1">
            <a:spLocks noChangeArrowheads="1"/>
          </p:cNvSpPr>
          <p:nvPr/>
        </p:nvSpPr>
        <p:spPr bwMode="auto">
          <a:xfrm>
            <a:off x="1698625" y="228600"/>
            <a:ext cx="57150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200"/>
              <a:t>Computers as FSMs</a:t>
            </a:r>
          </a:p>
        </p:txBody>
      </p:sp>
      <p:sp>
        <p:nvSpPr>
          <p:cNvPr id="79877" name="Text Box 1070"/>
          <p:cNvSpPr txBox="1">
            <a:spLocks noChangeArrowheads="1"/>
          </p:cNvSpPr>
          <p:nvPr/>
        </p:nvSpPr>
        <p:spPr bwMode="auto">
          <a:xfrm>
            <a:off x="1036638" y="5986463"/>
            <a:ext cx="6999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a:t>Focusing on the </a:t>
            </a:r>
            <a:r>
              <a:rPr lang="en-US" altLang="en-US" b="1" i="1"/>
              <a:t>computation </a:t>
            </a:r>
            <a:r>
              <a:rPr lang="en-US" altLang="en-US"/>
              <a:t>not its </a:t>
            </a:r>
            <a:r>
              <a:rPr lang="en-US" altLang="en-US" b="1" i="1"/>
              <a:t>implementation</a:t>
            </a:r>
            <a:r>
              <a:rPr lang="en-US" altLang="en-US"/>
              <a:t>.</a:t>
            </a: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nvGrpSpPr>
        <p:grpSpPr bwMode="auto">
          <a:xfrm>
            <a:off x="436563" y="1116013"/>
            <a:ext cx="8218487" cy="180975"/>
            <a:chOff x="295" y="1311"/>
            <a:chExt cx="5177" cy="114"/>
          </a:xfrm>
        </p:grpSpPr>
        <p:sp>
          <p:nvSpPr>
            <p:cNvPr id="8090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090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80899" name="Text Box 5"/>
          <p:cNvSpPr txBox="1">
            <a:spLocks noChangeArrowheads="1"/>
          </p:cNvSpPr>
          <p:nvPr/>
        </p:nvSpPr>
        <p:spPr bwMode="auto">
          <a:xfrm>
            <a:off x="706438" y="293688"/>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DFA Examples</a:t>
            </a:r>
          </a:p>
        </p:txBody>
      </p:sp>
      <p:sp>
        <p:nvSpPr>
          <p:cNvPr id="80900" name="Text Box 6"/>
          <p:cNvSpPr txBox="1">
            <a:spLocks noChangeArrowheads="1"/>
          </p:cNvSpPr>
          <p:nvPr/>
        </p:nvSpPr>
        <p:spPr bwMode="auto">
          <a:xfrm>
            <a:off x="428625" y="1470025"/>
            <a:ext cx="691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Times" pitchFamily="-106" charset="0"/>
              </a:rPr>
              <a:t>What DFA accepts   </a:t>
            </a:r>
            <a:r>
              <a:rPr lang="en-US" altLang="en-US" sz="2000">
                <a:solidFill>
                  <a:srgbClr val="333399"/>
                </a:solidFill>
                <a:latin typeface="Arial" pitchFamily="34" charset="0"/>
              </a:rPr>
              <a:t>L = { w | w is a binary # that’s even }</a:t>
            </a:r>
            <a:endParaRPr lang="en-US" altLang="en-US">
              <a:latin typeface="Times" pitchFamily="-106" charset="0"/>
            </a:endParaRPr>
          </a:p>
        </p:txBody>
      </p:sp>
      <p:sp>
        <p:nvSpPr>
          <p:cNvPr id="80901" name="Text Box 7"/>
          <p:cNvSpPr txBox="1">
            <a:spLocks noChangeArrowheads="1"/>
          </p:cNvSpPr>
          <p:nvPr/>
        </p:nvSpPr>
        <p:spPr bwMode="auto">
          <a:xfrm>
            <a:off x="428625" y="3830638"/>
            <a:ext cx="853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Times" pitchFamily="-106" charset="0"/>
              </a:rPr>
              <a:t>What DFA accepts    </a:t>
            </a:r>
            <a:r>
              <a:rPr lang="en-US" altLang="en-US" sz="2000">
                <a:solidFill>
                  <a:srgbClr val="333399"/>
                </a:solidFill>
                <a:latin typeface="Arial" pitchFamily="34" charset="0"/>
              </a:rPr>
              <a:t>L = { w | w does </a:t>
            </a:r>
            <a:r>
              <a:rPr lang="en-US" altLang="en-US" sz="2000" b="1">
                <a:solidFill>
                  <a:srgbClr val="333399"/>
                </a:solidFill>
                <a:latin typeface="Arial" pitchFamily="34" charset="0"/>
              </a:rPr>
              <a:t>not</a:t>
            </a:r>
            <a:r>
              <a:rPr lang="en-US" altLang="en-US" sz="2000">
                <a:solidFill>
                  <a:srgbClr val="333399"/>
                </a:solidFill>
                <a:latin typeface="Arial" pitchFamily="34" charset="0"/>
              </a:rPr>
              <a:t> contain the substring 101 }</a:t>
            </a:r>
          </a:p>
        </p:txBody>
      </p:sp>
      <p:sp>
        <p:nvSpPr>
          <p:cNvPr id="80902" name="Text Box 8"/>
          <p:cNvSpPr txBox="1">
            <a:spLocks noChangeArrowheads="1"/>
          </p:cNvSpPr>
          <p:nvPr/>
        </p:nvSpPr>
        <p:spPr bwMode="auto">
          <a:xfrm>
            <a:off x="6230938" y="6511925"/>
            <a:ext cx="28019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000" b="1">
                <a:solidFill>
                  <a:schemeClr val="folHlink"/>
                </a:solidFill>
                <a:latin typeface="Arial" pitchFamily="34" charset="0"/>
              </a:rPr>
              <a:t>binary even numbers are sort of cheating…</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436563" y="1116013"/>
            <a:ext cx="8218487" cy="180975"/>
            <a:chOff x="295" y="1311"/>
            <a:chExt cx="5177" cy="114"/>
          </a:xfrm>
        </p:grpSpPr>
        <p:sp>
          <p:nvSpPr>
            <p:cNvPr id="8192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sp>
          <p:nvSpPr>
            <p:cNvPr id="8192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endParaRPr lang="en-US" altLang="en-US"/>
            </a:p>
          </p:txBody>
        </p:sp>
      </p:grpSp>
      <p:sp>
        <p:nvSpPr>
          <p:cNvPr id="81923" name="Text Box 5"/>
          <p:cNvSpPr txBox="1">
            <a:spLocks noChangeArrowheads="1"/>
          </p:cNvSpPr>
          <p:nvPr/>
        </p:nvSpPr>
        <p:spPr bwMode="auto">
          <a:xfrm>
            <a:off x="706438" y="293688"/>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DFAs can do anything !?</a:t>
            </a:r>
          </a:p>
        </p:txBody>
      </p:sp>
      <p:sp>
        <p:nvSpPr>
          <p:cNvPr id="81924" name="Text Box 6"/>
          <p:cNvSpPr txBox="1">
            <a:spLocks noChangeArrowheads="1"/>
          </p:cNvSpPr>
          <p:nvPr/>
        </p:nvSpPr>
        <p:spPr bwMode="auto">
          <a:xfrm>
            <a:off x="403225" y="1428750"/>
            <a:ext cx="8072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r>
              <a:rPr lang="en-US" altLang="en-US">
                <a:latin typeface="Times" pitchFamily="-106" charset="0"/>
              </a:rPr>
              <a:t>What DFA accepts   </a:t>
            </a:r>
            <a:r>
              <a:rPr lang="en-US" altLang="en-US" sz="2000">
                <a:solidFill>
                  <a:srgbClr val="333399"/>
                </a:solidFill>
                <a:latin typeface="Arial" pitchFamily="34" charset="0"/>
              </a:rPr>
              <a:t>L = { w | w is a binary # that’s divisible by 3 }</a:t>
            </a:r>
            <a:endParaRPr lang="en-US" altLang="en-US">
              <a:latin typeface="Times" pitchFamily="-106" charset="0"/>
            </a:endParaRPr>
          </a:p>
        </p:txBody>
      </p:sp>
      <p:sp>
        <p:nvSpPr>
          <p:cNvPr id="81925" name="Text Box 7"/>
          <p:cNvSpPr txBox="1">
            <a:spLocks noChangeArrowheads="1"/>
          </p:cNvSpPr>
          <p:nvPr/>
        </p:nvSpPr>
        <p:spPr bwMode="auto">
          <a:xfrm>
            <a:off x="8455025" y="6511925"/>
            <a:ext cx="585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r"/>
            <a:r>
              <a:rPr lang="en-US" altLang="en-US" sz="1000" b="1">
                <a:solidFill>
                  <a:schemeClr val="folHlink"/>
                </a:solidFill>
                <a:latin typeface="Arial" pitchFamily="34" charset="0"/>
              </a:rPr>
              <a:t>JFLAP</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79400" y="230188"/>
            <a:ext cx="8545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4400">
                <a:latin typeface="Times" pitchFamily="-106" charset="0"/>
              </a:rPr>
              <a:t>FSM  Capabilities</a:t>
            </a:r>
          </a:p>
        </p:txBody>
      </p:sp>
      <p:sp>
        <p:nvSpPr>
          <p:cNvPr id="82947" name="Text Box 3"/>
          <p:cNvSpPr txBox="1">
            <a:spLocks noChangeArrowheads="1"/>
          </p:cNvSpPr>
          <p:nvPr/>
        </p:nvSpPr>
        <p:spPr bwMode="auto">
          <a:xfrm>
            <a:off x="1466850" y="6469063"/>
            <a:ext cx="6170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400" b="1">
                <a:solidFill>
                  <a:srgbClr val="0000FF"/>
                </a:solidFill>
                <a:latin typeface="Arial" pitchFamily="34" charset="0"/>
              </a:rPr>
              <a:t>Extra:  Do your solutions use the </a:t>
            </a:r>
            <a:r>
              <a:rPr lang="en-US" altLang="en-US" sz="1400" b="1" i="1">
                <a:latin typeface="Arial" pitchFamily="34" charset="0"/>
              </a:rPr>
              <a:t>minimum</a:t>
            </a:r>
            <a:r>
              <a:rPr lang="en-US" altLang="en-US" sz="1400" b="1" i="1">
                <a:solidFill>
                  <a:srgbClr val="0000FF"/>
                </a:solidFill>
                <a:latin typeface="Arial" pitchFamily="34" charset="0"/>
              </a:rPr>
              <a:t> possible</a:t>
            </a:r>
            <a:r>
              <a:rPr lang="en-US" altLang="en-US" sz="1400" b="1">
                <a:solidFill>
                  <a:srgbClr val="0000FF"/>
                </a:solidFill>
                <a:latin typeface="Arial" pitchFamily="34" charset="0"/>
              </a:rPr>
              <a:t> number of states?</a:t>
            </a:r>
          </a:p>
        </p:txBody>
      </p:sp>
      <p:sp>
        <p:nvSpPr>
          <p:cNvPr id="82948" name="Rectangle 6"/>
          <p:cNvSpPr>
            <a:spLocks noChangeArrowheads="1"/>
          </p:cNvSpPr>
          <p:nvPr/>
        </p:nvSpPr>
        <p:spPr bwMode="auto">
          <a:xfrm>
            <a:off x="260350" y="3763963"/>
            <a:ext cx="41005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those strings in which the first and last digits are the same.</a:t>
            </a:r>
          </a:p>
        </p:txBody>
      </p:sp>
      <p:sp>
        <p:nvSpPr>
          <p:cNvPr id="82949" name="Rectangle 7"/>
          <p:cNvSpPr>
            <a:spLocks noChangeArrowheads="1"/>
          </p:cNvSpPr>
          <p:nvPr/>
        </p:nvSpPr>
        <p:spPr bwMode="auto">
          <a:xfrm>
            <a:off x="5148263" y="3441700"/>
            <a:ext cx="35131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50000"/>
              </a:spcBef>
              <a:spcAft>
                <a:spcPct val="0"/>
              </a:spcAft>
              <a:defRPr sz="2400">
                <a:solidFill>
                  <a:schemeClr val="tx1"/>
                </a:solidFill>
                <a:latin typeface="Times New Roman" pitchFamily="18" charset="0"/>
                <a:ea typeface="ＭＳ Ｐゴシック" pitchFamily="34" charset="-128"/>
              </a:defRPr>
            </a:lvl9pPr>
          </a:lstStyle>
          <a:p>
            <a:pPr algn="ctr"/>
            <a:r>
              <a:rPr lang="en-US" altLang="en-US" sz="1800">
                <a:latin typeface="Times" pitchFamily="-106" charset="0"/>
              </a:rPr>
              <a:t>Draw a FSM accepting those strings which are </a:t>
            </a:r>
            <a:r>
              <a:rPr lang="en-US" altLang="en-US" sz="1800" b="1" i="1">
                <a:latin typeface="Times" pitchFamily="-106" charset="0"/>
              </a:rPr>
              <a:t>palindromes</a:t>
            </a:r>
            <a:r>
              <a:rPr lang="en-US" altLang="en-US" sz="1800">
                <a:latin typeface="Times" pitchFamily="-106" charset="0"/>
              </a:rPr>
              <a:t> (they are the same forward and backward).</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6" charset="0"/>
            <a:ea typeface="ＭＳ Ｐゴシック" pitchFamily="-106" charset="-128"/>
            <a:cs typeface="ＭＳ Ｐゴシック" pitchFamily="-10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14970</TotalTime>
  <Words>8105</Words>
  <Application>Microsoft Macintosh PowerPoint</Application>
  <PresentationFormat>On-screen Show (4:3)</PresentationFormat>
  <Paragraphs>1981</Paragraphs>
  <Slides>165</Slides>
  <Notes>93</Notes>
  <HiddenSlides>0</HiddenSlides>
  <MMClips>0</MMClips>
  <ScaleCrop>false</ScaleCrop>
  <HeadingPairs>
    <vt:vector size="4" baseType="variant">
      <vt:variant>
        <vt:lpstr>Theme</vt:lpstr>
      </vt:variant>
      <vt:variant>
        <vt:i4>2</vt:i4>
      </vt:variant>
      <vt:variant>
        <vt:lpstr>Slide Titles</vt:lpstr>
      </vt:variant>
      <vt:variant>
        <vt:i4>165</vt:i4>
      </vt:variant>
    </vt:vector>
  </HeadingPairs>
  <TitlesOfParts>
    <vt:vector size="167" baseType="lpstr">
      <vt:lpstr>Blank Presentation</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Finite State Machines are Everywhere!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Try These!</vt:lpstr>
      <vt:lpstr>Try These!</vt:lpstr>
      <vt:lpstr>Try These!</vt:lpstr>
      <vt:lpstr>Try These!</vt:lpstr>
      <vt:lpstr>Try These!</vt:lpstr>
      <vt:lpstr>Try These!</vt:lpstr>
      <vt:lpstr>Now, try these!</vt:lpstr>
      <vt:lpstr>Now, try these!</vt:lpstr>
      <vt:lpstr>Now, try these!</vt:lpstr>
      <vt:lpstr>Now, try these!</vt:lpstr>
      <vt:lpstr>PowerPoint Presentation</vt:lpstr>
      <vt:lpstr>PowerPoint Presentation</vt:lpstr>
      <vt:lpstr>PowerPoint Presentation</vt:lpstr>
      <vt:lpstr>PowerPoint Presentation</vt:lpstr>
      <vt:lpstr>Unary Finite State Machines</vt:lpstr>
      <vt:lpstr>Unary Finite State Machines</vt:lpstr>
      <vt:lpstr>Unary Finite State Machines</vt:lpstr>
      <vt:lpstr>Unary Finite State Machines</vt:lpstr>
      <vt:lpstr>A Closer Examination of Uncomputability…</vt:lpstr>
      <vt:lpstr>Friday…</vt:lpstr>
      <vt:lpstr>Famous CS Quotes…</vt:lpstr>
      <vt:lpstr>Real Headlines (or “Why AI is SO hard!”)…</vt:lpstr>
      <vt:lpstr>Real Headlines (or “Why AI is SO hard!”)…</vt:lpstr>
      <vt:lpstr>Real Headlines…</vt:lpstr>
      <vt:lpstr>Real Headlines…</vt:lpstr>
      <vt:lpstr>Real Headlines…</vt:lpstr>
      <vt:lpstr>Real Headlines…</vt:lpstr>
      <vt:lpstr>Real Headlines…</vt:lpstr>
      <vt:lpstr>Developing a Model of a Computer…</vt:lpstr>
      <vt:lpstr>Developing a Model of a Computer…</vt:lpstr>
      <vt:lpstr>PowerPoint Presentation</vt:lpstr>
      <vt:lpstr>Finite State Machines (in “Engineering”) Deterministic Finite Automata (in “CS”)</vt:lpstr>
      <vt:lpstr>Finite State Machines (in “Engineering”) Deterministic Finite Automata (in “CS”)</vt:lpstr>
      <vt:lpstr>Finite State Machines (in “Engineering”) Deterministic Finite Automata (in “CS”)</vt:lpstr>
      <vt:lpstr>Finite State Machines (in “Engineering”) Deterministic Finite Automata (in “CS”)</vt:lpstr>
      <vt:lpstr>Finite State Machines (in “Engineering”) Deterministic Finite Automata (in “CS”)</vt:lpstr>
      <vt:lpstr>Finite State Machines (in “Engineering”) Deterministic Finite Automata (in “CS”)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Uncomputability!</dc:title>
  <dc:creator>Owner</dc:creator>
  <cp:lastModifiedBy>Zach Dodds</cp:lastModifiedBy>
  <cp:revision>252</cp:revision>
  <cp:lastPrinted>2014-12-02T13:58:54Z</cp:lastPrinted>
  <dcterms:created xsi:type="dcterms:W3CDTF">2010-12-02T13:13:54Z</dcterms:created>
  <dcterms:modified xsi:type="dcterms:W3CDTF">2014-12-02T13:58:59Z</dcterms:modified>
</cp:coreProperties>
</file>