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2.xml" ContentType="application/inkml+xml"/>
  <Override PartName="/ppt/notesSlides/notesSlide44.xml" ContentType="application/vnd.openxmlformats-officedocument.presentationml.notesSlide+xml"/>
  <Override PartName="/ppt/ink/ink3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4.xml" ContentType="application/inkml+xml"/>
  <Override PartName="/ppt/notesSlides/notesSlide47.xml" ContentType="application/vnd.openxmlformats-officedocument.presentationml.notesSlide+xml"/>
  <Override PartName="/ppt/ink/ink5.xml" ContentType="application/inkml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6.xml" ContentType="application/inkml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ink/ink7.xml" ContentType="application/inkml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ink/ink8.xml" ContentType="application/inkml+xml"/>
  <Override PartName="/ppt/notesSlides/notesSlide62.xml" ContentType="application/vnd.openxmlformats-officedocument.presentationml.notesSlide+xml"/>
  <Override PartName="/ppt/ink/ink9.xml" ContentType="application/inkml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ink/ink10.xml" ContentType="application/inkml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74.xml" ContentType="application/vnd.openxmlformats-officedocument.presentationml.notesSlide+xml"/>
  <Override PartName="/ppt/ink/ink31.xml" ContentType="application/inkml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7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88.xml" ContentType="application/vnd.openxmlformats-officedocument.presentationml.notesSlide+xml"/>
  <Override PartName="/ppt/ink/ink99.xml" ContentType="application/inkml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4401" r:id="rId4"/>
    <p:sldMasterId id="2147484413" r:id="rId5"/>
    <p:sldMasterId id="2147484425" r:id="rId6"/>
    <p:sldMasterId id="2147486144" r:id="rId7"/>
    <p:sldMasterId id="2147486156" r:id="rId8"/>
  </p:sldMasterIdLst>
  <p:notesMasterIdLst>
    <p:notesMasterId r:id="rId189"/>
  </p:notesMasterIdLst>
  <p:handoutMasterIdLst>
    <p:handoutMasterId r:id="rId190"/>
  </p:handoutMasterIdLst>
  <p:sldIdLst>
    <p:sldId id="590" r:id="rId9"/>
    <p:sldId id="401" r:id="rId10"/>
    <p:sldId id="651" r:id="rId11"/>
    <p:sldId id="595" r:id="rId12"/>
    <p:sldId id="537" r:id="rId13"/>
    <p:sldId id="471" r:id="rId14"/>
    <p:sldId id="592" r:id="rId15"/>
    <p:sldId id="601" r:id="rId16"/>
    <p:sldId id="602" r:id="rId17"/>
    <p:sldId id="603" r:id="rId18"/>
    <p:sldId id="541" r:id="rId19"/>
    <p:sldId id="604" r:id="rId20"/>
    <p:sldId id="605" r:id="rId21"/>
    <p:sldId id="606" r:id="rId22"/>
    <p:sldId id="607" r:id="rId23"/>
    <p:sldId id="608" r:id="rId24"/>
    <p:sldId id="610" r:id="rId25"/>
    <p:sldId id="611" r:id="rId26"/>
    <p:sldId id="612" r:id="rId27"/>
    <p:sldId id="613" r:id="rId28"/>
    <p:sldId id="448" r:id="rId29"/>
    <p:sldId id="489" r:id="rId30"/>
    <p:sldId id="564" r:id="rId31"/>
    <p:sldId id="565" r:id="rId32"/>
    <p:sldId id="500" r:id="rId33"/>
    <p:sldId id="567" r:id="rId34"/>
    <p:sldId id="628" r:id="rId35"/>
    <p:sldId id="568" r:id="rId36"/>
    <p:sldId id="629" r:id="rId37"/>
    <p:sldId id="526" r:id="rId38"/>
    <p:sldId id="633" r:id="rId39"/>
    <p:sldId id="634" r:id="rId40"/>
    <p:sldId id="642" r:id="rId41"/>
    <p:sldId id="573" r:id="rId42"/>
    <p:sldId id="635" r:id="rId43"/>
    <p:sldId id="575" r:id="rId44"/>
    <p:sldId id="596" r:id="rId45"/>
    <p:sldId id="636" r:id="rId46"/>
    <p:sldId id="530" r:id="rId47"/>
    <p:sldId id="643" r:id="rId48"/>
    <p:sldId id="579" r:id="rId49"/>
    <p:sldId id="600" r:id="rId50"/>
    <p:sldId id="649" r:id="rId51"/>
    <p:sldId id="650" r:id="rId52"/>
    <p:sldId id="638" r:id="rId53"/>
    <p:sldId id="652" r:id="rId54"/>
    <p:sldId id="583" r:id="rId55"/>
    <p:sldId id="584" r:id="rId56"/>
    <p:sldId id="586" r:id="rId57"/>
    <p:sldId id="585" r:id="rId58"/>
    <p:sldId id="587" r:id="rId59"/>
    <p:sldId id="630" r:id="rId60"/>
    <p:sldId id="640" r:id="rId61"/>
    <p:sldId id="641" r:id="rId62"/>
    <p:sldId id="631" r:id="rId63"/>
    <p:sldId id="614" r:id="rId64"/>
    <p:sldId id="646" r:id="rId65"/>
    <p:sldId id="647" r:id="rId66"/>
    <p:sldId id="648" r:id="rId67"/>
    <p:sldId id="615" r:id="rId68"/>
    <p:sldId id="616" r:id="rId69"/>
    <p:sldId id="625" r:id="rId70"/>
    <p:sldId id="626" r:id="rId71"/>
    <p:sldId id="623" r:id="rId72"/>
    <p:sldId id="624" r:id="rId73"/>
    <p:sldId id="621" r:id="rId74"/>
    <p:sldId id="622" r:id="rId75"/>
    <p:sldId id="617" r:id="rId76"/>
    <p:sldId id="618" r:id="rId77"/>
    <p:sldId id="619" r:id="rId78"/>
    <p:sldId id="620" r:id="rId79"/>
    <p:sldId id="591" r:id="rId80"/>
    <p:sldId id="580" r:id="rId81"/>
    <p:sldId id="457" r:id="rId82"/>
    <p:sldId id="536" r:id="rId83"/>
    <p:sldId id="534" r:id="rId84"/>
    <p:sldId id="589" r:id="rId85"/>
    <p:sldId id="535" r:id="rId86"/>
    <p:sldId id="516" r:id="rId87"/>
    <p:sldId id="458" r:id="rId88"/>
    <p:sldId id="459" r:id="rId89"/>
    <p:sldId id="527" r:id="rId90"/>
    <p:sldId id="460" r:id="rId91"/>
    <p:sldId id="461" r:id="rId92"/>
    <p:sldId id="588" r:id="rId93"/>
    <p:sldId id="462" r:id="rId94"/>
    <p:sldId id="557" r:id="rId95"/>
    <p:sldId id="558" r:id="rId96"/>
    <p:sldId id="569" r:id="rId97"/>
    <p:sldId id="570" r:id="rId98"/>
    <p:sldId id="559" r:id="rId99"/>
    <p:sldId id="560" r:id="rId100"/>
    <p:sldId id="562" r:id="rId101"/>
    <p:sldId id="518" r:id="rId102"/>
    <p:sldId id="519" r:id="rId103"/>
    <p:sldId id="520" r:id="rId104"/>
    <p:sldId id="521" r:id="rId105"/>
    <p:sldId id="522" r:id="rId106"/>
    <p:sldId id="523" r:id="rId107"/>
    <p:sldId id="524" r:id="rId108"/>
    <p:sldId id="552" r:id="rId109"/>
    <p:sldId id="553" r:id="rId110"/>
    <p:sldId id="578" r:id="rId111"/>
    <p:sldId id="554" r:id="rId112"/>
    <p:sldId id="532" r:id="rId113"/>
    <p:sldId id="533" r:id="rId114"/>
    <p:sldId id="528" r:id="rId115"/>
    <p:sldId id="517" r:id="rId116"/>
    <p:sldId id="513" r:id="rId117"/>
    <p:sldId id="356" r:id="rId118"/>
    <p:sldId id="372" r:id="rId119"/>
    <p:sldId id="485" r:id="rId120"/>
    <p:sldId id="350" r:id="rId121"/>
    <p:sldId id="431" r:id="rId122"/>
    <p:sldId id="349" r:id="rId123"/>
    <p:sldId id="352" r:id="rId124"/>
    <p:sldId id="353" r:id="rId125"/>
    <p:sldId id="509" r:id="rId126"/>
    <p:sldId id="510" r:id="rId127"/>
    <p:sldId id="511" r:id="rId128"/>
    <p:sldId id="512" r:id="rId129"/>
    <p:sldId id="357" r:id="rId130"/>
    <p:sldId id="360" r:id="rId131"/>
    <p:sldId id="358" r:id="rId132"/>
    <p:sldId id="504" r:id="rId133"/>
    <p:sldId id="505" r:id="rId134"/>
    <p:sldId id="506" r:id="rId135"/>
    <p:sldId id="354" r:id="rId136"/>
    <p:sldId id="381" r:id="rId137"/>
    <p:sldId id="382" r:id="rId138"/>
    <p:sldId id="388" r:id="rId139"/>
    <p:sldId id="383" r:id="rId140"/>
    <p:sldId id="395" r:id="rId141"/>
    <p:sldId id="380" r:id="rId142"/>
    <p:sldId id="396" r:id="rId143"/>
    <p:sldId id="386" r:id="rId144"/>
    <p:sldId id="374" r:id="rId145"/>
    <p:sldId id="397" r:id="rId146"/>
    <p:sldId id="384" r:id="rId147"/>
    <p:sldId id="364" r:id="rId148"/>
    <p:sldId id="375" r:id="rId149"/>
    <p:sldId id="365" r:id="rId150"/>
    <p:sldId id="366" r:id="rId151"/>
    <p:sldId id="367" r:id="rId152"/>
    <p:sldId id="368" r:id="rId153"/>
    <p:sldId id="369" r:id="rId154"/>
    <p:sldId id="377" r:id="rId155"/>
    <p:sldId id="390" r:id="rId156"/>
    <p:sldId id="392" r:id="rId157"/>
    <p:sldId id="393" r:id="rId158"/>
    <p:sldId id="394" r:id="rId159"/>
    <p:sldId id="371" r:id="rId160"/>
    <p:sldId id="370" r:id="rId161"/>
    <p:sldId id="399" r:id="rId162"/>
    <p:sldId id="405" r:id="rId163"/>
    <p:sldId id="406" r:id="rId164"/>
    <p:sldId id="407" r:id="rId165"/>
    <p:sldId id="408" r:id="rId166"/>
    <p:sldId id="409" r:id="rId167"/>
    <p:sldId id="410" r:id="rId168"/>
    <p:sldId id="411" r:id="rId169"/>
    <p:sldId id="412" r:id="rId170"/>
    <p:sldId id="413" r:id="rId171"/>
    <p:sldId id="414" r:id="rId172"/>
    <p:sldId id="415" r:id="rId173"/>
    <p:sldId id="416" r:id="rId174"/>
    <p:sldId id="417" r:id="rId175"/>
    <p:sldId id="418" r:id="rId176"/>
    <p:sldId id="419" r:id="rId177"/>
    <p:sldId id="420" r:id="rId178"/>
    <p:sldId id="421" r:id="rId179"/>
    <p:sldId id="422" r:id="rId180"/>
    <p:sldId id="423" r:id="rId181"/>
    <p:sldId id="424" r:id="rId182"/>
    <p:sldId id="425" r:id="rId183"/>
    <p:sldId id="426" r:id="rId184"/>
    <p:sldId id="427" r:id="rId185"/>
    <p:sldId id="428" r:id="rId186"/>
    <p:sldId id="429" r:id="rId187"/>
    <p:sldId id="430" r:id="rId1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AF9"/>
    <a:srgbClr val="CCECFF"/>
    <a:srgbClr val="FFCCCC"/>
    <a:srgbClr val="FFCC99"/>
    <a:srgbClr val="008000"/>
    <a:srgbClr val="CCFFCC"/>
    <a:srgbClr val="F7890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38" Type="http://schemas.openxmlformats.org/officeDocument/2006/relationships/slide" Target="slides/slide130.xml"/><Relationship Id="rId154" Type="http://schemas.openxmlformats.org/officeDocument/2006/relationships/slide" Target="slides/slide146.xml"/><Relationship Id="rId159" Type="http://schemas.openxmlformats.org/officeDocument/2006/relationships/slide" Target="slides/slide151.xml"/><Relationship Id="rId175" Type="http://schemas.openxmlformats.org/officeDocument/2006/relationships/slide" Target="slides/slide167.xml"/><Relationship Id="rId170" Type="http://schemas.openxmlformats.org/officeDocument/2006/relationships/slide" Target="slides/slide162.xml"/><Relationship Id="rId191" Type="http://schemas.openxmlformats.org/officeDocument/2006/relationships/presProps" Target="presProps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144" Type="http://schemas.openxmlformats.org/officeDocument/2006/relationships/slide" Target="slides/slide136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60" Type="http://schemas.openxmlformats.org/officeDocument/2006/relationships/slide" Target="slides/slide152.xml"/><Relationship Id="rId165" Type="http://schemas.openxmlformats.org/officeDocument/2006/relationships/slide" Target="slides/slide157.xml"/><Relationship Id="rId181" Type="http://schemas.openxmlformats.org/officeDocument/2006/relationships/slide" Target="slides/slide173.xml"/><Relationship Id="rId186" Type="http://schemas.openxmlformats.org/officeDocument/2006/relationships/slide" Target="slides/slide178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55" Type="http://schemas.openxmlformats.org/officeDocument/2006/relationships/slide" Target="slides/slide147.xml"/><Relationship Id="rId171" Type="http://schemas.openxmlformats.org/officeDocument/2006/relationships/slide" Target="slides/slide163.xml"/><Relationship Id="rId176" Type="http://schemas.openxmlformats.org/officeDocument/2006/relationships/slide" Target="slides/slide168.xml"/><Relationship Id="rId192" Type="http://schemas.openxmlformats.org/officeDocument/2006/relationships/viewProps" Target="viewProps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61" Type="http://schemas.openxmlformats.org/officeDocument/2006/relationships/slide" Target="slides/slide153.xml"/><Relationship Id="rId166" Type="http://schemas.openxmlformats.org/officeDocument/2006/relationships/slide" Target="slides/slide158.xml"/><Relationship Id="rId182" Type="http://schemas.openxmlformats.org/officeDocument/2006/relationships/slide" Target="slides/slide174.xml"/><Relationship Id="rId187" Type="http://schemas.openxmlformats.org/officeDocument/2006/relationships/slide" Target="slides/slide17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slide" Target="slides/slide143.xml"/><Relationship Id="rId156" Type="http://schemas.openxmlformats.org/officeDocument/2006/relationships/slide" Target="slides/slide148.xml"/><Relationship Id="rId177" Type="http://schemas.openxmlformats.org/officeDocument/2006/relationships/slide" Target="slides/slide169.xml"/><Relationship Id="rId172" Type="http://schemas.openxmlformats.org/officeDocument/2006/relationships/slide" Target="slides/slide164.xml"/><Relationship Id="rId193" Type="http://schemas.openxmlformats.org/officeDocument/2006/relationships/theme" Target="theme/them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167" Type="http://schemas.openxmlformats.org/officeDocument/2006/relationships/slide" Target="slides/slide159.xml"/><Relationship Id="rId188" Type="http://schemas.openxmlformats.org/officeDocument/2006/relationships/slide" Target="slides/slide1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slide" Target="slides/slide154.xml"/><Relationship Id="rId183" Type="http://schemas.openxmlformats.org/officeDocument/2006/relationships/slide" Target="slides/slide17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slide" Target="slides/slide149.xml"/><Relationship Id="rId178" Type="http://schemas.openxmlformats.org/officeDocument/2006/relationships/slide" Target="slides/slide170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73" Type="http://schemas.openxmlformats.org/officeDocument/2006/relationships/slide" Target="slides/slide165.xml"/><Relationship Id="rId194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168" Type="http://schemas.openxmlformats.org/officeDocument/2006/relationships/slide" Target="slides/slide1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slide" Target="slides/slide155.xml"/><Relationship Id="rId184" Type="http://schemas.openxmlformats.org/officeDocument/2006/relationships/slide" Target="slides/slide176.xml"/><Relationship Id="rId18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slide" Target="slides/slide150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slide" Target="slides/slide145.xml"/><Relationship Id="rId174" Type="http://schemas.openxmlformats.org/officeDocument/2006/relationships/slide" Target="slides/slide166.xml"/><Relationship Id="rId179" Type="http://schemas.openxmlformats.org/officeDocument/2006/relationships/slide" Target="slides/slide171.xml"/><Relationship Id="rId190" Type="http://schemas.openxmlformats.org/officeDocument/2006/relationships/handoutMaster" Target="handoutMasters/handoutMaster1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slide" Target="slides/slide156.xml"/><Relationship Id="rId169" Type="http://schemas.openxmlformats.org/officeDocument/2006/relationships/slide" Target="slides/slide161.xml"/><Relationship Id="rId185" Type="http://schemas.openxmlformats.org/officeDocument/2006/relationships/slide" Target="slides/slide17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80" Type="http://schemas.openxmlformats.org/officeDocument/2006/relationships/slide" Target="slides/slide172.xml"/><Relationship Id="rId26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B553A4-90FC-4600-B809-D39DECB60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1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59:03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20786 4093,'0'-25,"0"25,0 0,0 0,-24-25,-1 0,25 1,-25-1,25-25,0 25,0-24,0-1,25 1,0-1,24-25,-24 26,49-26,1 1,24 49,0-24,0 24,1 0,24 25,-25 50,0-1,0 1,-24 49,-1 0,-24 25,-1 25,-24 0,-25 25,-25-1,1 1,-51 24,1-24,-25 0,-1-1,-24-24,0-25,25-25,-25-24,0-26,25-24,0-25,24-25,26-49,-1 24,25-24,0-1,50 1,0 0,0 24,24 0,1 1,24 49,1 0,24 0,0 0,0 49,1-24,24 25,0-1,-25 1,25-25,-25 24,0-24,1 0,-26-25,0 0,-24-25,-25 0,24-49,-24 0,0-26,0 1</inkml:trace>
  <inkml:trace contextRef="#ctx0" brushRef="#br0" timeOffset="488.0279">23168 3522,'24'-74,"-24"-1,0 1,-24 24,-26 1,0-1,-24 25,-25 25,0 0,-1 25,1 25,-25-1,25 51,0-1,-1 25,26 0,24 50,26-26,-1 51,25-26,49 26,1-26,24 1,26-25,24 0,0-50,24-25,1-24,25-25,-25-50,0 0,-1-49,1-25,-25-25,0-25,-24-25,-51 0,1 1,-25-26,-50 26,0-1,-25 25,-24 50,-1 0,-24 0,0 49,0 0,-25 26,25-26,-1 50,26-25,-25 25</inkml:trace>
  <inkml:trace contextRef="#ctx0" brushRef="#br0" timeOffset="3772.2157">4614 16396,'0'0,"0"0,0 0,0 0,0 0,0 0,24 25,-24 0,50-25,-25 24,0-24,24 25,26-25,-26 25,26-25,24 25,-25-25,50 0,-24 25,24-25,0 24,0-24,25 25,-1-25,1 0,0 25,25-25,-1 0,-24 25,25-25,24 0,-24 0,-1 0,26 0,-26-25,26 25,-1-25,1 25,-26-25,26 25,-25-24,24 24,-24 0,-1 0,1-25,-1 25,1 0,0 0,-1 0,1-25,0 0,-1 25,26-49,-26 24,26 0,-26 0,1 0,24 0,-24 1,0-1,24 0,-24 25,-1 0,1 0,25 0,-26 0,1 0,24 25,1-25,-1 25,1-25,-26 24,26 1,-26-25,1 25,0-25,-26 25,1 0,-25-25,0 25,0-25,-25 24,1-24,-26 25,-24-25,24 25,-49 0,0-25,0 0,-1 25,-24-25,0 0,0 24,-24-24,24 25,-25-50,0 25,-25-24</inkml:trace>
  <inkml:trace contextRef="#ctx0" brushRef="#br0" timeOffset="5849.3345">12055 15106,'0'0,"-25"25,0 24,-24 1,24 0,-25 24,1 1,-1 24,1-50,-1 26,25-26,-24 1,49-50,0 0,0 0,0-25,24-24,1-1,0 0,0 1,0-1,-1 1,1 24,-25 25,0 0,0 49,0 1,0 0,-25 24,1 25,-1-24,0-1,0-24,0-1,25-24,0-25,0 0,25-50,0 1,25-26,-1 1,-24-25,25 24,-1-24,1 25,-1 24,-24 0,0 26,-25 24,0 24,0 26,0 0,-50 24,26 25,-1-24,0 24,-25-49,26 24,-1-49,25 0,0-25,49-25,-24 0,0-49,25 24,-1-49,1 24,24 1,-24-25,0 49,-1 0,-24 26,0 24,-25 0,0 49,0 26,-50-1,25 1,-24 24,-1 0,25-25,0 1,-24-26,49-24,0-25,0 0,25-25,-1-24,26-1,0 1,-1-26,26-24,-26 49,1-49,-25 50,24-1,-24 50,0 0,-25 25,-25 24,0 26,-24-1,24 25,-25-24,1-1,24-24,0-1,25-24,0-50,25-24,25-1,-1-49,1 25,24-26,1 26,-26-25,1 49,-1-24,-24 49,0 25,-25 0,-25 49,0 26,-24 24,-1 0,1-24,-1 24,0-25,26 1,-1-75,25 0,25-25,24-25,1-24,24 0,-24-26,24 26,1-25,-26 49,1 0,-25 1,-25 49,0 25,0 24,-25 1,-25 24,1 26,-1-26,25 25,-24-49,24-1,25-24,25-25,-1-49,26-1,0 0,24-24,-24 0,24-1,0 1,-49 49,25 0,-50 25,0 25,0 0,-25 49,-25 25,26-49,-26 49,25-49,0-25,1-1,48-24,1-49,0-1,25-24,-1-1,1 26,0-1,-1 1,-24 24,0 25,-25 0,-25 25,25 24,-25-24,25 25,-25-26,25-24,25 0,-25 0,50-49,-25 24,24-25,-24 26,0 24,0 0,-25 24,-25 1,0 50,0-51,-24 51,24-26,0 1,25 0,-25-26,50 1,-25-25,0 0,50 0,-50-25,24 25,1-24,-25 24,0-50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6:15.4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6 236 24,'0'0'32,"-8"12"0,8-12-4,0 0-14,4-11 0,9 8-3,-8-14-2,13 6-2,-5-12-2,11 2-2,-1-8-1,4 4 0,-1-1 0,0 2-1,-2 4-1,-2 6 2,-4 6-2,-4 8 1,-5 7 0,-1 4-1,-5 1 1,0 4 0,2-2 0,2 1 0,5-7 1,6-5-1,6-5 0,6-6 0,2-2-1,5-5 2,-3-3-2,0 2 1,-3 1-1,-5 5 0,-4 2 1,-4 8 0,0 3 0,-2 6 0,-2 4-1,5-1 1,0 0 0,3-1-1,2-2-2,-2-11-7,8 5-28,-4-9-2,7 0 1,-7-5-1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19:19.53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18 48 77,'-9'-5'37,"9"5"0,-11 3 0,11-3-29,0 0-3,10 13 0,-10-13 0,26-1-1,-4-3 0,9-5-1,4 0 0,8-2-1,-2 0 0,0 3-1,-2 2 0,-5 8 0,-7 6-1,-9 12 1,-10 7 0,-5 5-1,-7 4 0,-1 1 0,-1 0 0,2-3 0,7-9 0,7-9 0,12-14 0,8-7 1,8-10 0,9-5 0,-1-5 0,1-2-1,-7 3 1,-6 2 0,-8 9-1,-6 4 0,-9 4 0,-11 5 1,12-6-1,-1 2 0,7-6 0,9-4 1,6-1-1,7-3 1,3 6-1,2-1 1,0 7-1,-6 5 1,-6 7 0,-7 6-1,-7-1-1,-8 1-3,5 3-19,-16-15-17,21-10-3,-6-12 2,11-5-2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19:20.96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116 30 55,'-1'10'34,"-6"4"0,-6 4-1,-3-7-18,1 10-9,-6-8 0,7 4-1,-3-8-1,17-9 1,-13 7-1,13-7 0,19-21-1,3 4-1,1-5 1,5 1-1,1-3 0,-1 6-1,-3 0 1,-5 11-1,-7 5 1,-13 2-1,11 16-1,-10-3 1,-2 1-1,3 1 2,2-2-2,5-3 1,4-6 0,4-1 0,5-7 0,2 2-1,-1-1 1,2 1-1,-1 5 1,0 0-1,0 7-1,-2 2 1,2 1 0,5 3 1,4-6-1,1 1 0,4-9 1,1-2 0,-2-4 0,-3-1-1,-3-1 0,-7-4-2,-2 9-3,-15-9-34,8 7-3,-8-8 3,10 0-3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6.21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60 3087 76,'-37'44'36,"15"-13"-15,23-7-20,18-4-26,17-22-14,13-15 1</inkml:trace>
  <inkml:trace contextRef="#ctx0" brushRef="#br0" timeOffset="34542">2178 48 88,'26'23'41,"14"-7"-2,22-2 2,8-12-39,-2-14-34,-2-6-6,-11-15-1,-10-7-1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52.47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12 140 55,'-12'7'37,"3"-7"-1,9 0 0,0 0-26,0 0-4,-4-12-2,4 12-1,0 0-1,14-9-1,-14 9 0,22-10 0,-3 5-1,7-1 0,12-1 0,7 0 0,11 0 0,11 0 0,11 0-1,11 1 2,11-3-1,13 0 0,11 0 0,10 2 1,11-3-1,11 3 1,12 2-1,9-1 1,11 3 0,8 1 0,7 2 0,12 0 0,4 3 0,5-2 1,3-1-1,2 2-1,-5-3 1,-4 3 0,-10-2-1,-12 5 0,-17-3 1,-16 3-1,-23 1 0,-19 2 0,-25 0 1,-22-2-1,-21-2 0,-16-1 0,-14 1-1,-13-3-1,-2 10-7,-10-11-31,0 0 1,10-11-2,13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4.41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961 371 81,'28'-83'41,"-29"2"0,-12 15 1,-29 2-30,-15 20-9,-17 19-1,-10 17 0,-14 20-2,-3 15 1,-2 24 0,2 20 0,5 23 0,15 25 0,16 23 0,20 22-1,24 19 2,19 15-2,23 14 2,19 7 0,16 5-1,15-1 1,6-3 0,6 2 1,-2-6-1,-5-3 1,-11-11-1,-8-10 0,-12-14 0,-14-14-2,-11-17 0,-12-24 0,-9-18 0,-9-24 0,-9-21 0,-10-29-3,-6-27-1,-9-34-1,-2-32-2,-8-40-4,6-24-2,-7-41 2,13-11 3,3-14 4,9 3 0,12 8 4,9 13 2,16 28 6,5 12 1,20 36 0,5 14-3,12 23-1,5 15-1,6 16-1,2 17-1,1 13 0,-3 16-2,-3 15 2,-7 7-2,-4 8 1,-6-3-1,-8 3 0,-5-8-3,-9-6 1,-4-7-5,-14-31-12,-4 10-23,-12-25 0,0-7 0,-11-21 1</inkml:trace>
  <inkml:trace contextRef="#ctx0" brushRef="#br0" timeOffset="4231">948 4223 94,'-206'84'40,"28"-17"0,41-9-1,33-22-33,56-11-2,48-25 0,60-8-1,52-24 0,52-12 0,53-16-1,47-9 0,46-15-1,39-3 0,31-4 0,15 3-1,10 8 0,-2 10 0,-14 14 0,-23 15 1,-40 15-2,-46 15-1,-50 18-3,-49 8-34,-50 12-5,-55 4 1,-50 6-2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53.96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197 1638 26,'1'-16'32,"-4"3"2,2 4-11,-10-21-5,11 20-1,-15-21-4,13 17 0,-11-13-2,9 14-4,-7-6 0,11 19-3,-13-12-2,13 12 0,-11 16-1,8 1-1,3 7 0,4 4 0,3 1-1,3-1 1,6-3 0,6-8 0,3-9 0,6-9 1,5-15 0,2-11-1,0-16 1,3-12 0,-1-10 0,-1-12-1,-5-10 2,-7-9-1,-6 1-1,-7-2 1,-5 14 0,-5 6 0,-5 13 0,-2 15 1,-2 15-2,1 12 1,4 22 0,0 0 0,-12 25 0,8 12-1,0 12 1,-1 17-1,2 12 0,1 21 0,1 9 1,3 7-1,1 0 1,5 3-1,1-5 1,2-7 0,3-8-1,-1-12 1,1-9 0,-2-10 0,-2-10-2,1-13 2,-4-9-3,-3-12-1,2-3-5,-6-20-33,-7-18-1,-4-22 0,0-11-1</inkml:trace>
  <inkml:trace contextRef="#ctx0" brushRef="#br0" timeOffset="593">78 1087 80,'-32'6'38,"9"3"-3,10 0-8,1-9-64,12 0 0,1-18-1,7 2 0</inkml:trace>
  <inkml:trace contextRef="#ctx0" brushRef="#br0" timeOffset="1421">956 1316 8,'1'22'31,"-1"-22"1,0 16 1,6-4-15,-6-12 0,0 0-3,0 0-4,0 0 0,-4-19-2,8 9-2,-7-18-1,7 3 0,-4-10-2,2-10-2,-1-2 0,2 1-1,-1 3 1,1 3-2,-1 6 2,1 5-2,-2 4 1,1 15-1,-2 10 1,0 0-1,0 0-1,12 2 1,-6 9 0,2 3-1,3 1 1,1 5 0,2 2-1,-2-3 1,0-3 0,-3-3 0,-1-1 1,-8-12-1,9 10 1,-9-10 0,0 0 1,0 0-1,2-11 0,-2 2 0,-4-3 0,2 1 0,-3 1 0,2-4-1,-4-1 0,1 3 0,6 12 1,-17-15-1,17 15 0,-19-11 0,9 8 0,0 1 0,0-1-1,1 1 1,9 2 0,-15-5 0,15 5 0,-10-4 0,10 4 0,0 0 0,-9-5 0,9 5 0,0 0 0,-11 0 0,11 0 0,0 0 0,-11-4 0,11 4 0,-9-3-1,9 3 1,-14 4-1,14-4 1,-17 29-1,7-3 0,1 7 0,0 6 1,2 3-1,1 5 1,4-4-1,3 2 1,5-12 0,1-1 0,1-8 0,3-5 0,3-9 1,0-6-1,3-8 1,-1-11 0,1-8 0,1-10 0,-3-13 0,-2-12-1,-4-8 0,-3-13 1,-5-5-1,-4-5 1,-3-5-1,-5-5 0,0 15 0,0 3 1,-1 12-1,2 14 0,2 7 0,8 48-2,-12-54 0,12 54-2,0 0-6,-11 16-31,17 13-1,-5 7 1,7 12-1</inkml:trace>
  <inkml:trace contextRef="#ctx0" brushRef="#br0" timeOffset="2361">1107 1081 60,'1'46'37,"-1"-8"0,1 0 0,-4-12-29,12 4 0,-3-15-3,12-3-1,0-13 0,9-6-1,-1-9 1,3-4 0,-3-8 0,-2-7-2,-11-6 1,-8 1-1,-12-4 0,-10 0 0,-7 3-3,-7 0 0,0 6-1,-4 6-1,10 10-4,-6-9-8,19 23-27,12 5 1,0 0 0,16 15 1</inkml:trace>
  <inkml:trace contextRef="#ctx0" brushRef="#br0" timeOffset="2665">1490 1199 87,'13'12'40,"-12"-22"1,4-2 1,-8-17-36,6 5-1,-4-2-2,2 1-2,-1 2-1,0 13 0,0 10-1,0 0 0,17 25 0,-4-2 0,4 2 0,2 0 1,2-1-1,2-6 2,-6-6 0,0-2 1,-5-10 0,-1-5-1,-8-8 1,-3-4-1,-5-16 0,-2-9-1,0-6-2,-1-6 1,2 2-3,-3-3 1,7 8-4,-4-5-5,16 23-30,-3 6 2,8 15 0,0 3-1</inkml:trace>
  <inkml:trace contextRef="#ctx0" brushRef="#br0" timeOffset="3406">1971 870 69,'0'0'41,"0"0"-2,-11-4 2,11 4-32,-22 12-4,7-1-1,-6 1-3,1 4-1,2 5 0,4 7 0,7-5 0,6 6 1,9-6 0,11-5 0,7-10 0,5-6 1,1-11 0,4-7 0,-7-5 1,-1-8-1,-14-7-1,-7-5 0,-15 0 0,-8-4 0,-8 3-3,-7-3 1,1 5-4,-7-15-6,14 9-30,3-6 0,17 4 0,6-5 0</inkml:trace>
  <inkml:trace contextRef="#ctx0" brushRef="#br0" timeOffset="3755">2173 0 55,'0'0'40,"22"74"-1,-25 0 1,-1 16-22,6 13-12,-6 14 0,9-3-4,0 5-1,1-10-1,3-12-1,-4-23-3,6-8-6,-13-28-29,4-24 1,-2-14-1,-14-20 0</inkml:trace>
  <inkml:trace contextRef="#ctx0" brushRef="#br0" timeOffset="3909">2079 830 79,'-13'-25'39,"12"3"-1,16 15-1,7-2-32,14 5-2,8 0-2,6-7-3,11 0-6,-11-3-31,7-4 2,-8-9-3,3-1 2</inkml:trace>
  <inkml:trace contextRef="#ctx0" brushRef="#br0" timeOffset="4092">2865 102 77,'0'0'42,"7"-51"-2,-7 51 1,0 0-24,0 0-11,0 0-3,-8 57-1,3 5-2,-8 13 0,2 17 0,-9 12-1,0 3 1,0-2-3,-2-9 3,6-5-3,-2-26 3,7-15-2,3-19 3,8-16-1,9-14 2,2-11-1,4-11-1,0-8 2,2 2-2,0 3 2,-1 3-3,-1 8 1,-5 11-1,0 10 0,0 8 2,1 6-3,4 1 2,1-1-1,5-5 3,4-8-2,0-11 1,7-6 0,-4-13-1,6-8 2,-7-11-1,3-10 1,-4-3-2,-3-1 1,-2 6-1,-6 2 0,1 12 0,-3 15-1,3 18 1,0 18 0,-2 13-1,2 11-1,-1 5 2,1 3-1,-2-2 1,-3-5-1,-3-7 1,-6-7-1,-3-11 1,-4-8 0,-9-10 1,0-7-1,-9-10 0,1-7 1,-4-6-1,2-4 1,3 3-2,3-4 2,8 8-2,5 4 2,10 7-1,5 8-1,5 8 1,4 7 0,0 3 1,5 6-1,-1 4 0,2 3-2,0 3 2,0 0-1,3 0 2,0-4-2,1-2 2,-2-3-1,-3-7 2,0-4 0,-9-11 0,-3-9 1,-12-14-2,-7-5 1,-7-2-2,-2-3 2,-1 1-3,-1 3 3,0 2-2,7 7 0,8 8-1,11 4 2,11-4 0,10-1-1,8-6 1,-37 25-2,91-61 2,-45 22-1,0 5-1,-8-7 1,-38 41-2,49-71 2,-49 71-2,5-42 2,-5 42-2,0 0 2,-65 17 1,36 24-2,2 15 2,3 10-1,8 11 1,2 3-2,12 1 2,5-1-3,5-9 0,2-15-4,3 1-13,-5-18-24,-12-6 1,-11-10-1,-6-7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3.69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1105 2316 70,'10'18'39,"12"-6"0,8-22-1,13-10-34,9-21-1,15-14 2,1-29-2,8-19 2,-2-19-2,-3-16 0,-12-24-1,-11-11 0,-20-16 0,-17-3-1,-19 3-1,-16 7 1,-20 14-1,-12 14 0,-11 28 0,-7 23 1,1 30-2,2 28 1,2 23 0,8 31 0,8 32 0,13 29 0,12 37 0,11 29 0,9 39 1,10 23-1,9 25 2,7 14-1,7 13 1,4 9 0,2-2 0,4 0 0,2-12 0,0-5 1,0-14-2,0-12 0,-7-20 1,-1-22 0,-3-20-1,-5-25 1,-5-24-2,-2-24 0,-5-22-1,-6-23-2,-1-20-5,-18-40-33,3-19-3,-17-35 2,-4-28-2</inkml:trace>
  <inkml:trace contextRef="#ctx0" brushRef="#br0" timeOffset="502">162 1889 94,'-71'-8'41,"23"17"1,12 4-2,28 1-39,13 0-3,15-16-10,21 1-29,9-16 2,23-12-2,15-17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19:23.02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3330 0 81,'0'0'42,"3"15"-2,-21-6 2,-4 9-37,-10 3-3,-10 5-1,-13 7-1,-15 8 1,-19 6-1,-15 6 0,-19 8 1,-16 7-2,-21 9 2,-18 11-1,-16 6 1,-11 8 0,-5 1 0,-2 5 0,-3-5 0,8-2 1,15-9-1,18-8 0,20-12-1,21-15 1,22-8 0,23-13-1,24-9 1,19-9-1,15-8 0,13-5 1,17-5-1,0 0 0,0 0 0,0 0 0,0 0 0,7-10 0,-7 10 0,0 0 0,0 0-1,0 0 1,0 0 0,1-11 0,-2 0 0,1 2-1,2-11 1,2-6 0,4-6 0,6-12 0,5-1-1,3-8 1,6-7-1,5-4 1,2 4-1,-1 4 1,-3 1 0,-2 9-1,-4 7 2,-5 8-1,-6 13 1,-6 6 0,-8 12-1,0 0 1,-13 18 0,-6 3 0,-7 4-1,-6 11 1,-6 4-1,-4 4 1,-3 3-1,0 0 1,7 0-1,4-4 0,7 0 1,9-7-1,12-2 0,10 0 0,12-8 0,13 2 1,8-6 0,13-2-1,9-1 0,6-3 1,9-2-1,2-7 1,4 9-2,-3-9 1,-4 4 0,-7 1 0,-9-3-1,-11 1 0,-8 6-5,-23-9-23,-2 6-15,-13-13 1,-23 1-2,-12-9 1,35 8 44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4.99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16 846 96,'-15'-26'39,"12"15"2,-2-1-3,5 12-34,9-9-3,1 8-2,4 3-2,-1 0-5,15 15-29,-9 5-2,6 11 0,-4 3-1</inkml:trace>
  <inkml:trace contextRef="#ctx0" brushRef="#br0" timeOffset="153">341 1239 80,'34'30'40,"-9"-16"0,7-4 1,-14-20-28,11-1-5,-8-15-3,-1-9-2,-4-2-1,-3 1 0,-2 0-2,-5 6 0,-2 7 0,-4 23-1,0 0 1,13 14-1,-3 11 0,2 2 0,3 3 1,0-2 0,2-6-1,-1-7 2,-2-13-1,-1-9-1,-4-10 1,-5-11-3,-1-3-1,-8-15-7,15 10-27,-12-3-4,7 13 3,-4 0-2</inkml:trace>
  <inkml:trace contextRef="#ctx0" brushRef="#br0" timeOffset="450">876 1109 72,'21'46'40,"4"3"-2,-6-5 1,1 2-20,-10-13-14,3-2-3,-4-8-4,-9-23-36,0 0-1,4-9 1,-1-19-2</inkml:trace>
  <inkml:trace contextRef="#ctx0" brushRef="#br0" timeOffset="629">1221 124 65,'21'-60'40,"1"20"-2,-6 15 2,1 28-15,-8 6-22,1 26 1,-8 16-1,-2 26 0,-2 17 0,-1 18-1,-1 15-1,-1 5 0,4 1 0,3-7 0,10-9-2,9-19 2,8-19-2,8-19 2,10-25 0,8-15 1,1-21-1,2-15 0,-4-19 0,-7-15-1,-9-10 1,-11-7-1,-12 4 0,-10 5 0,-12 12 0,-6 13 0,-4 19-1,2 18 1,7 18 0,8 14 0,12 7-1,10 3 1,9 5-1,6-6 0,4-3-3,-7-23-11,0 1-26,-17-19 0,-13-15 0,-25-13 0</inkml:trace>
  <inkml:trace contextRef="#ctx0" brushRef="#br0" timeOffset="1043">935 691 69,'-4'18'42,"33"1"-2,35 2 2,17-17-17,17 2-20,10-8-3,0-19-8,-4 0-33,-16-19-1,-13-8-1,-21-14-1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6:15.4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6 236 24,'0'0'32,"-8"12"0,8-12-4,0 0-14,4-11 0,9 8-3,-8-14-2,13 6-2,-5-12-2,11 2-2,-1-8-1,4 4 0,-1-1 0,0 2-1,-2 4-1,-2 6 2,-4 6-2,-4 8 1,-5 7 0,-1 4-1,-5 1 1,0 4 0,2-2 0,2 1 0,5-7 1,6-5-1,6-5 0,6-6 0,2-2-1,5-5 2,-3-3-2,0 2 1,-3 1-1,-5 5 0,-4 2 1,-4 8 0,0 3 0,-2 6 0,-2 4-1,5-1 1,0 0 0,3-1-1,2-2-2,-2-11-7,8 5-28,-4-9-2,7 0 1,-7-5-1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26.63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316 882 61,'10'15'41,"-10"-15"0,0 0 0,-8-26-11,-2 12-22,-21-4-3,-5 5-2,-9 2-1,-2 5-1,3 7 0,9 10 0,14 11-2,16 8 1,23 10 0,17 7 0,18 3-1,11 9 2,3-2-1,-3 0 0,-11-1 1,-13 0 0,-23-6 0,-19-5-1,-23-7 1,-18-8-1,-10-8-1,-13-14-2,1-7-10,-3-27-28,15-11-1,3-20 0,20-12 0</inkml:trace>
  <inkml:trace contextRef="#ctx0" brushRef="#br0" timeOffset="356">637 123 94,'10'54'40,"0"26"1,-10 10-1,-1 15-38,0 10 0,0 4-1,-2-3-1,0-7-1,2-13-3,-5-19-5,10-12-31,-14-17 1,1-13 0,-5-22-2</inkml:trace>
  <inkml:trace contextRef="#ctx0" brushRef="#br0" timeOffset="523">513 944 86,'23'-63'40,"21"8"0,5 3 0,18 12-31,-4 5-4,7 16 0,-6 10-3,-5 18 0,-12 15-1,-9 14-1,-15 12 1,-10 8-1,-8 7 0,-7 1 0,-7-1 0,-3-9 1,-2-10-1,2-8 1,1-12 0,5-9-1,6-17 1,-3-13-1,7-16 1,3-14-2,5-11 2,2-9-2,6-5 1,-1-1 0,3 7-1,2 9 1,3 13 0,1 21 0,7 17 0,0 17 0,3 18 0,2 9-1,5 12 1,0 4 0,-2 6-1,-4-7 1,-6-6 0,-5-9 0,-8-10 0,-6-8 0,-14-24 1,-9 8 0,-10-23-1,-11-14-1,-6-6 0,-7-12-1,1 1-1,-2-7-2,13 12-12,-2-12-25,15 8 1,6 2 0,16 5 2</inkml:trace>
  <inkml:trace contextRef="#ctx0" brushRef="#br0" timeOffset="1071">1742 0 93,'0'0'39,"3"30"0,-2 14 0,-6 14-37,6 18 0,-5 10 0,2 10-1,0 2 1,0 3-2,2-2 2,-1-6-2,1-8 0,0-12 0,0-10 0,4-10 1,-2-13-2,2-10-1,3-8-2,-7-22-18,0 0-19,5-18 1,-3-6 0,-9-11 0</inkml:trace>
  <inkml:trace contextRef="#ctx0" brushRef="#br0" timeOffset="1300">1573 697 89,'-11'-31'40,"16"12"1,10 1-2,21 12-33,10-2-2,14 6-1,2 1-1,7 2 0,-5 1-1,-1 1 0,-10-1-1,-11 1 0,-4-1 0,-12 0 0,1-1-1,-4-2 1,2-3 0,1-6 1,1-3-1,4-7 1,-8-11 0,3-7-1,-9-9 1,-6 1 0,-9 2-1,-11 7 0,-8 9 0,-11 13 0,-3 23 0,-2 18 0,-2 22-1,5 12 1,2 10 1,10 7-1,6 2 0,9 0 0,10-8 0,5-10 0,13-12 1,2-10-2,7-9 1,3-16-1,2-12 1,3-13 0,-3-15 0,0-9-1,-8-13 1,-1-2 1,-2-3 0,-6 5 0,-1 7 0,-5 10 0,2 17 0,0 17 1,0 15-1,-2 10 0,-6 9-1,2 9 0,-7 2 1,-6 2 0,-6-3-2,-8-5 0,-1-3 0,-5-7 1,1-4-1,3-10 0,0-5-2,7-8 1,10-5-1,-15-7-2,15 7-7,-10-12-29,10 12-1,-22-16 0,3 15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59.21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387 467 96,'27'-82'41,"-19"-8"1,-8 13 0,-25 3-38,-7 12-1,-14 17 0,-6 17-2,-5 16 0,2 21-1,5 24 0,5 16 1,12 21-1,12 15 0,15 15 2,11 8-1,11 8-1,7 1 1,4-5-1,3-3 1,-5-12 0,-6-5-1,-9-9 0,-5-12 0,-9-9-1,-6-16-1,-3-10 0,-9-18-1,1-18-2,-4-23 0,4-19 0,1-19 1,8-12 0,5-8 2,10-2 1,10 2 1,8 9 2,13 14 2,5 14-1,8 17 1,-2 12 0,4 14 0,-4 6-1,0 11 0,-5 3 0,-6 2-3,-5 2 1,-4-2-3,-2 0-1,-7-10-3,8 8-23,-24-19-13,20-8 0,-15-11 1,2-3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3:59.66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16 149 85,'-9'-35'39,"6"11"0,-4 3 0,7 21-32,0 0-5,0 0-1,1 10-5,-1-10-4,14 31-13,-10-12-18,8 11 0,-2-6 6,13 16 19,-13-12 8,8 1 7,2 1 5,-13-19 14,10 6 20,-6-12-1,4 4-3,-13-22-19,14 8-7,-10-9-5,4 3-1,-4-3-3,1 5 0,-7 9 0,13-4-2,-13 4 2,19 24-2,-4-3 1,5-2 1,5 3 0,1-4 0,3-3 1,0-8 0,-3-6-1,-1-9 1,-5-9-2,-4-6 0,-4-9-2,-5-10-2,-1-2-1,-8-13-7,15 10-30,-15-5 0,10 9 1,-6-1-1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0.11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-2 0 89,'7'36'40,"-7"-3"-1,4 10 3,-10-6-36,8 4-1,-4-8-3,2-5-1,1-5-3,-4-12-2,13 4-20,-10-25-17,9-4 2,-2-13-2,9-5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0.30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 72 88,'-2'-40'40,"5"19"-1,-4 9 1,1 12-36,6 20-2,2 7 0,-2 15 0,1 15 0,1 11-1,0 11 1,0 7-1,-1 2 0,0-5 0,0-2 1,-2-14-2,6-10 2,0-12-1,1-10 0,0-10 1,0-8-1,2-5 1,1-10-2,1-7 2,0-9-2,1-12 0,6-11 0,-4-14 0,4-8 0,-3-6 0,-2 4 0,-5 4 0,-4 9 0,-2 13 0,-6 18-1,-1 17 1,-4 23 0,0 12-1,4 6 1,2 6-1,4 2 2,2 1-2,4-7 0,6-3-1,-6-13-1,15-2-28,-27-25-11,19 3 2,-22-23-3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0.92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65 0 68,'-32'34'39,"10"-1"-1,13-4-2,8-13-32,11-4-41,3-10-1,0-6 1,-2-3-1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1.20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286 47 97,'-10'-18'39,"-7"7"3,-15-2-2,0 9-37,-10 3 0,0 7-2,3 6 0,6 8-1,15 8 1,15 4-2,15 3 2,11 1-1,8 0 0,5 0 1,-2-4 0,-1-4 0,-11-4 0,-11-2 1,-13-3-1,-11-7-1,-8-1-1,-9-7-1,-1 0-3,-7-16-7,11 4-29,-2-13 0,11-1 0,6-9-1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1.54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-3 0 87,'15'31'39,"-3"7"0,3 17 0,-6 1-34,7 14 0,-8-3-1,1 4-1,-5-2-2,-1-7 0,-3-9-1,-3-11-1,2-4 0,-6-18-3,4-1-2,-11-22-2,14 3 1,-21-24 0,11 0 2,-3-6 3,4-6 0,4 2 4,4-7 2,13 13 3,1-5 0,14 13 0,0 2-2,10 10-1,-3 5-1,4 12-1,-8 4 0,-2 9 0,-8 2-1,-3 6 0,-8 0 0,-5-1 0,-1-3 0,-3-5 0,0-5 0,0-5 0,0-11 0,0 0 1,0 0-1,14-19 1,-6-2-1,3-5 0,2-6-1,2-1 0,3 0-1,-1 0 1,1 6-1,2 4 1,-2 9 0,4 12 0,1 10 0,2 6 0,3 7 1,1 4 0,1 4 0,-5-2-1,3 0 1,-10-6-1,-6-2 0,-4-2 1,-12-7 0,4-10-1,-22 8 0,4-12-1,-1-5 0,-7-6 0,3-2-4,-2-9 1,13 3-4,-12-17-14,19 8-19,0-6 0,12 4 0,2-9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2.18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2 83,'19'-9'39,"-7"13"-1,-1 20 1,-16 10-32,9 20-2,-6 6-2,2 11 0,3 4-1,3 0-1,4-6 0,6-6 0,5-12 0,8-11 0,1-14 1,6-10-1,-4-16 0,2-9 1,-3-12-2,-8-8 1,-7-10 0,-6-1-1,-5 0-1,-6 6 1,-6 8-1,-4 10 0,-4 14 1,3 12 0,0 11 0,6 8 0,3 2 1,6 1-1,7-4 1,3-3 0,11-9 1,2-8 0,4-7 0,0-6-1,-1-6 0,1-4 1,-6 0-1,-2 0 0,-5 3-3,-8 7 0,1 8 1,-10-3 0,8 26 1,-8-7-2,4 5 1,-1 1-2,2 7-4,-6-13-31,1 5-3,-5-8 1,-4-4-2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2.69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0 167 98,'11'-18'39,"32"11"2,14-5-2,17 1-35,3-2 1,7-1-2,-8 1-4,-8-6-3,-7 4-34,-26-5-3,-13 7 2,-19 1-2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59:21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9327 5680,'0'0,"0"0,0 0,0-25,-25 25,25 0,-25 0,0-24,-24 24,24 0,-25-25,1 25,-26 0,25 0,-24 25,24-25,1 24,-26-24,26 25,-1 0,25-25,-24 25,24 0,0-25,25 24,-25 1,1 25,24-25,-25 24,0 26,25-26,-25 26,25 24,-25 0,1-24,24 24,-25 0,0 0,25 25,0-49,-25 24,25-25,0 26,0-51,25 26,-25-26,25 1,0-1,24 1,-24-25,25 24,-1-24,1 25,24-25,1-1,-1 1,25 0,0 0,1 0,-1-1,0 1,0-25,1 0,-1 25,-25 0,25-25,-24 25,-1-25,1 0,-1 0,-24 0,-1 0,26-25,-26 25,1-25,-25 0,24 0,-24-24,25-26,-25 1,-1 0,1-26,0 1,0-25,0 0,-1 25,-24-25,25 0,-25 0,0 25,0-1,0 1,0 25,-25-1,1-24,-1 50,0-26,-25 1,26 49,-51-25,26 1,-26-1,26 50,-51-25,26 0,-25 25,-1 0,1 0,25 0,-25 0,24-24,1 24,-1 0,26 0,-1 0,50 0,-25 0</inkml:trace>
  <inkml:trace contextRef="#ctx0" brushRef="#br0" timeOffset="1136.0646">8607 8409,'0'0,"-25"25,25-25,0 24,0 1,0 0,-24 25,24 24,0 0,-25 1,25-1,-25 50,0-24,25-1,-25 25,1-25,-1 0,0 25,25-49,-25 24,25-25,0 1,25-26,-25 1,25 0,0-1,24-24,1 0,-1 0,26-1,-26 1,26 0,-1 0,25-25,-24 25,24-1,0 1,25-25,-24 0,-1 25,0-25,0-25,0 25,1-25,-26-24,1 49,-1-50,0 1,-24-1,0 25,-1-49,1 24,-25-24,-1-1,1 1,-25-1,25 1,0-25,-25 24,0-24,0 25,25-25,-25 24,0-24,-25 49,25-24,0 24,-25 1,0 24,0-25,-24 25,-1 1,-24-1,-25 0,24 25,-24-25,-25 25,0-25,25 25,-25 0,0 0,24 0,1 0,25 0,-25 0,49 0,0 0,25 0,-24-24,24 24,25 0,-25 0,25 0,0 0,25 0</inkml:trace>
  <inkml:trace contextRef="#ctx0" brushRef="#br0" timeOffset="2302.1316">9153 10716,'0'24,"0"1,0 0,-25 0,25 49,0 1,-25-1,1 25,24 25,-25-24,25 24,-25 0,25 24,0-24,0-24,0 24,0-50,0 25,25-49,0 24,-1-24,1-25,0 0,25-1,-26 1,26-25,24 25,-24-25,24 0,26 0,-26 25,25-25,25 0,-25 0,26-25,-1 25,0-25,0 25,0-25,-25 25,25-24,-25 24,0-25,-24 25,-26-25,26 25,-26 0,1-25,-25 0,0 1,-1-1,1-25,0 1,0-26,0-24,-25 0,0-1,0-24,0 0,-25 0,25 0,-25 25,0-25,-24 50,24-26,-25 26,-24 0,24 24,-24 0,-1 1,-24 24,25 0,-50 25,24 0,-24 0,0 0,0 0,0 0,0 0,0 0,0 25,0-25,25 25,0-25,24 0,1 25,24-25,1 24,49-24,-25 25,25-25,0-25,25 25,0-24,-1 24</inkml:trace>
  <inkml:trace contextRef="#ctx0" brushRef="#br0" timeOffset="3434.1964">9351 13196,'-24'0,"-1"0,25 25,0 0,-25 0,25 24,-25 1,25-1,0 51,0-26,0 50,0-25,25 25,-25 0,0 0,0 0,0 0,25 25,-25-50,0 1,0-1,0 0,0 0,25-24,-1-1,-24 0,50 1,-25-50,24 24,1-24,0 0,24 0,25-25,-24 0,49-25,-25 0,25 25,0-25,25 1,-25-1,25 25,-25-25,24 0,-24 25,1-25,-1 0,-25 25,0-24,-25-1,1 0,-1-25,-24 1,-25 24,24-25,-24 1,-25-1,25-24,-25 24,0 1,0-26,0-24,-25 25,25-50,-25 24,0-24,-24 0,24 0,0-25,-24 50,24-25,-25 25,1 0,24 0,-25 49,25-25,-24 26,24-1,-25 1,1-1,-26 50,26-25,-26 25,-24 0,25 0,-50 25,24 0,-48 0,-1-1,0 1,0 25,0-25,0-1,25 26,25-25,0 0,25 0,24 24,25-49,25 25,25-25,0-25,24 25,1-25</inkml:trace>
  <inkml:trace contextRef="#ctx0" brushRef="#br0" timeOffset="23511.3447">3572 5631,'25'0,"-25"-25,0 0,0 0,0 0,0 1,-25-1,0 0,0 0,-24 25,-1 25,25 0,-24 0,-1 24,0 1,26 24,-1-49,25 49,0-49,0 25,25-25,24-25,-24 0,25-25,-1 0,-24-25,25 1,-26 24,1-25,0 26,-25-26,0 50,0 0,25 0,0 50,-25-1,24 1,1 24,0 1,0-26,0 26,0-26,-25 1,0 0,-25-1,25-49,-50 25,25 0,-24-25,-1 0,0 0,1 0,-1 0,1-25,24 25,0 0,25-25,0 0,25 1</inkml:trace>
  <inkml:trace contextRef="#ctx0" brushRef="#br0" timeOffset="23885.3661">3820 5631,'0'0,"0"0,0 24,-25 1,0 0,25 0,-24 0,24 24,0-24,24 0,1 0,0-25,0 0,24 0,1 0,0-25,-1 0,-24 0,-25-24,25-1,-25 25,-25 0,0 1,0-1,1 0,-26 25,25 0,0 0,25 0,0 0,0 0,0 0,0 0,50 0</inkml:trace>
  <inkml:trace contextRef="#ctx0" brushRef="#br0" timeOffset="24222.3854">4266 5531,'0'0,"25"0,-25 0,0 0,0 0,-25 25,25-25,-49 25,49 0,-50 0,50-1,0 26,0-25,0 24,25-24,0 0,24 0,-24-25,25 0,-1 0,1-25,-25 0,24 0,-49-24,25 24,-50-25,25 26,-24-26,-1 25,-25 0,25 1,1 24,-1 0,25 0,0 0,0 24,25-24</inkml:trace>
  <inkml:trace contextRef="#ctx0" brushRef="#br0" timeOffset="24818.4194">4738 5606,'24'0,"-24"0,0 0,0 0,0 0,0-25,0 25,0 0,0 0,-24 0,24 25,-25 0,0-1,0 1,25 0,-25 25,25-26,0 26,0-25,25-25,0 25,-25-25,25 0,0-25,-25 0,24 0,-24 0,25 1,-25-1,25 0,-25 0,0 0,0 1,0 24,25 24,0 1,-25 0,25 25,-1 24,1-24,0 24,0 1,-25-26,0 1,0 24,-25-49,0 0,0 0,-24-1,24-24,0 0,0 0,0-24,25 24,0-50,0 25,0 0,25 1</inkml:trace>
  <inkml:trace contextRef="#ctx0" brushRef="#br0" timeOffset="25514.4593">5085 5804,'0'-25,"0"25,0 25,-25-25,0 0,25 25,-24 0,24 0,0-25,0 25,24-25,1 24,0-24,25-24,-26 24,1-25,0 25,0-25,-25-25,0 25,0 1,-25-26,0 25,0 0,1 25,24-24,-25 24,25 0,0 0,0 24,25-24,-1 0,-24 25,50-25,-25 0,0 0,24 0,-24 0,0-25,0 1,24-26,-24 25,25-49,-26-1,1 26,25-50,-25-1,-1 1,-24 25,0-1,0 1,0 24,0 1,-24 24,-1 50,0-1,0 51,0-25,1 49,-1 25,25 0,0 0,0-25,0 25,25-25,-1 0,1-24,0-25,0-1,-25 1,0-50,25 25,-25-25,0 0,0 0,0 0,0 0,0 0,0-25,0 0,-25 25</inkml:trace>
  <inkml:trace contextRef="#ctx0" brushRef="#br0" timeOffset="33440.9127">18951 4465,'25'25,"-25"-25,0 0,0 0,0 0,0 0,0 0,0 0,0 0,0 0,0 0,0 24,0-24,0 25,0-25,0 50,0-25,0-1,0 1,0 25,-25-50,25 49,0-24,0-25,0 25,0 0,25-25,-25 25,0-25,24 0,1-25,25 25,-25-25,24 25,1-25,-1 0,26 25,-1-24,1 24,-1-25,25 25,1 0,-26 0,25-25,-24 25,-1 0,-24 0,24 0,-49 0,0 0,-1 0,1 25,-25-25,0 0,0 0,0 0,0 0,0 0,0 0,0 0,0 0,0 0</inkml:trace>
  <inkml:trace contextRef="#ctx0" brushRef="#br0" timeOffset="34105.9507">19447 5085,'0'0,"0"0,0 0,0 0,0 25,0-25,0 0,0 0,0 25,0-1,0 1,0 25,0-25,0 24,0 26,0-51,0 26,0 0,0-26,0 1,0 0,0 0,0-25,25 25,-25-25,0 0,-25-25,25 25,0-25,0 25</inkml:trace>
  <inkml:trace contextRef="#ctx0" brushRef="#br0" timeOffset="34469.9715">19248 5581,'0'25,"0"-25,0 0,0 0,0 25,0-25,25 24,-25 1,0 0,25 0,0 0,-25-1,25 1,-25 0,24-25,-24 25,25-25,0 0,0-25,-25 25,25-25,-1 0,1 25,0-24,-25-1,25 25,-25-25,0 25,0 0,0 0,0 0,0-25</inkml:trace>
  <inkml:trace contextRef="#ctx0" brushRef="#br0" timeOffset="40966.3431">18976 6276,'-25'0,"25"-25,0 25,-25-25,25 25,-25-25,25 50,-25-25,25 0,-24 25,24 0,-25-1,25 1,-25 25,25-1,0 1,0 24,0-24,0 24,0-24,0 24,0 1,0-25,0 24,0-24,0-1,25 1,-25-25,0-1,0 1,0-25,0 25,0-25,0 0,25-25,-25 25,0-25,0 1</inkml:trace>
  <inkml:trace contextRef="#ctx0" brushRef="#br0" timeOffset="41411.3686">19075 6499,'0'-25,"0"25,0 0,0 0,0 25,-25-25,25 25,-25 24,25 1,-25-1,25 1,-24 24,24 1,24-1,1-24,-25 0,50-1,-25 1,-1-25,26-25,0 24,-26-48,26-1,-25 0,24-25,1 26,-25-51,-25 1,0 24,0-24,0-1,-25 26,0-26,0 26,-24 24,-1 0,25 0,-24 25,-1 0,25 25,1 0,24 0,-25-25,50 24,-1-24</inkml:trace>
  <inkml:trace contextRef="#ctx0" brushRef="#br0" timeOffset="41744.3876">19720 6573,'25'25,"-50"0,50 0,-50-1,25 1,0 25,0-1,0-24,0 25,0 0,0-26,25 26,-25-25,0 0,0-25,0 0,0 0</inkml:trace>
  <inkml:trace contextRef="#ctx0" brushRef="#br0" timeOffset="42111.4086">19670 6896,'0'-25,"25"0,-25 0,25 0,0 1,-1-1,1 0,25 0,-25 0,-1 1,1-1,0 25,-25 0,0 0,0 0,0 0,0 0,0 25,0-1,-25-24,0 25,1-25,-1 25,0 0,0 0,0-1,1-24,-1 25,0 0,0-25,25 0,-25 25,25-25,0 0,-24 0,24 0,0-25,24 0,-24 0,25 25,-25-24,0-1</inkml:trace>
  <inkml:trace contextRef="#ctx0" brushRef="#br0" timeOffset="42465.4288">19794 6548,'0'0,"0"0,0 0,25 0,-25 0,0 0,0 0,0 25,-25 0,25 0,0 0,-25-1,25 26,0-25,0 24,0 1,0-25,-24 0,24 0,0-1,0 1,0-25,0 0,0 0,0 0,-25-25</inkml:trace>
  <inkml:trace contextRef="#ctx0" brushRef="#br0" timeOffset="42698.4422">19621 6672,'-25'0,"25"0,-25 0,25 25,0-25,25 25,-25 0,25 0,-1-1,1 1,-25 0,25 0,0 0,-25-25,25 25,-1-25,1 24,-25-24,25 0,0 0,-25 0</inkml:trace>
  <inkml:trace contextRef="#ctx0" brushRef="#br0" timeOffset="43064.4629">20017 6424,'0'-24,"0"24,0 0,0 0,0 0,0 0,0 24,0 1,0 25,25-25,-25 24,0 1,25 24,-25-24,0-1,0 1,25 0,-25-25,0 24,0-24,0 0,0-25,0 0,0 0,25 0,-25-25</inkml:trace>
  <inkml:trace contextRef="#ctx0" brushRef="#br0" timeOffset="43570.492">19943 6846,'0'0,"0"0,0-25,25 25,0-49,-1 24,1 0,0 0,25-24,-26 24,1 0,0 0,-25 0,25 25,-25 0,0 0,0 0,-25 25,25 0,-25 25,0-26,1 26,-26 0,25-1,0 1,1-25,24 24,-25-24,25-25,-25 0,25 0,25 0,-25-25,0 1,0-26</inkml:trace>
  <inkml:trace contextRef="#ctx0" brushRef="#br0" timeOffset="43791.5047">19943 6672,'-25'-24,"25"-1,-25 0,25 25,0 25,0-25,0 25,25 24,-25-49,25 50,0-25,0 24,-1-24,1 0,0 0,25-25,-26 25,1-1,0-24,0 0,0 25,-25-25,24 0,1 0,-25 0</inkml:trace>
  <inkml:trace contextRef="#ctx0" brushRef="#br0" timeOffset="44136.5243">20389 6375,'0'0,"0"0,25 25,-50-1,50 1,-50 25,25-1,0 26,0-1,0 1,0-26,0 26,25-26,-25 1,0-25,0 0,0-25,25 0,0-25,0 0</inkml:trace>
  <inkml:trace contextRef="#ctx0" brushRef="#br0" timeOffset="44483.5443">20662 6499,'0'-25,"0"25,-25 25,25 0,-24 24,24 26,-25-26,50 26,-25-26,24 1,-24 0,50-1,-25-24,25-25,-1 0,-24-25,25 0,-26-24,1 24,-25-50,0 26,0-1,-49-24,24-1,0 51,0-26,-24 0,24 26,0-1,0 25,0 0,25 0,0 0,25 0,0 25,0-25,0 24</inkml:trace>
  <inkml:trace contextRef="#ctx0" brushRef="#br0" timeOffset="44944.5706">21158 6449,'0'0,"0"0,0 0,-24 25,24-25,-25 25,25 0,-25 24,0 1,25-1,0 1,0 24,25-24,0-25,0 25,-1-26,26 1,0-25,-26 0,26-25,0-24,-26 24,1-25,0-24,-25 24,0-24,0-1,0 1,-50 24,26-24,-1 49,0 0,-25 1,26 24,-1 0,0 0,0 24,0-24,25 25,0-25</inkml:trace>
  <inkml:trace contextRef="#ctx0" brushRef="#br0" timeOffset="45905.625">18901 7491,'0'0,"0"25,0-25,0 0,0 25,0-25,0 24,0-24,0 0,0 0</inkml:trace>
  <inkml:trace contextRef="#ctx0" brushRef="#br0" timeOffset="46161.6403">19248 7615,'0'0,"25"25,-25-25,0 0,0 0,0 0,0 0,0 0,0 0,0 0,25 0,0-25</inkml:trace>
  <inkml:trace contextRef="#ctx0" brushRef="#br0" timeOffset="46502.6598">19695 7491,'25'25,"-25"-25,0 0,0 0,0 0,0 0,0 25,0-25,0 0,0 0,0 0,0 0,25 0,-1 0,-24-25</inkml:trace>
  <inkml:trace contextRef="#ctx0" brushRef="#br0" timeOffset="46740.6732">20092 7491,'25'25,"-25"-25,0 0,0 0,0 0,0 0,0 0,0 0,0 0,0 0,0 0,24 0,-24 0,0-25,25 25,-25 0</inkml:trace>
  <inkml:trace contextRef="#ctx0" brushRef="#br0" timeOffset="47058.691">20414 7441,'0'0,"25"0,-25 0,0 0,0 0,0 0,0 0,0 0,0 0,0 0,0 0,0 0,0 0,0 0,25 0,-25 0,0 0,0 0,25 0</inkml:trace>
  <inkml:trace contextRef="#ctx0" brushRef="#br0" timeOffset="47425.7126">20836 7367,'0'0,"0"0,0 0,0 0,25 0,-25 0,0 0,0 0,0 0,0 0,0 0,0 0,0 0,0 0,0 0,0 0,0 0,25 0,-25 0</inkml:trace>
  <inkml:trace contextRef="#ctx0" brushRef="#br0" timeOffset="47883.7388">21258 7317,'0'25,"0"-25,0 0,0 0,0 0,0 0,0 0,0 0,0 0,0 0,0 0,0 0,0 0,0 0,0 0,0 0,0 0,0 0,0 0,0 0</inkml:trace>
  <inkml:trace contextRef="#ctx0" brushRef="#br0" timeOffset="49984.8589">8830 6424,'0'-24,"0"24,-24-25,24 25,-25-25,25 25,25-25,-25 25,24-25,1-24,0 24,0 0,24 0,-24 1,25-1,-25 25,0-25,24 0,-24 25,0 0,0 0,-1 0,1 0,-25 25,25 0,0 24,0-24,-1 25,-24 24,0-24,0 24,0 1,-24-26,-1 50,0-49,0 24,-24 1,24-25,-25-1,1 1,-1-25,25-1,-25 1,1-25,24 0,0-25,25 1,-25-1,25-25,0 1,25 24,-25 0,50 0,-25 0,-1 0,26 25,-25 0,25 25,-26 0,26 0,-25 0,24 24,-24 1,0-25,0 24,24-24,-24 25,0-25,-25-1,25-24,-25 0,0 0,25 25,-25-50,0 25,0-24,24-1,-24-25</inkml:trace>
  <inkml:trace contextRef="#ctx0" brushRef="#br0" timeOffset="50726.9013">9624 6400,'0'0,"0"0,0-25,0 25,0 0,0 0,0-25,0 25,25-25,-25 25,25 0,0-25,-1 25,1 0,0 0,0 0,0 0,24 0,-24 25,0-25,0 25,-25-25,24 25,-24 0,0 24,0-24,-24 25,24-26,-25 26,0-25,0 24,0-24,1 0,24 0,-25 0,25-1,0-24,0 25,25 0,-25 0,24-25,1 0,0 25,0 0,0-1,-1-24,1 25,0 0,0 0,0 0,-25-1,25-24,-25 25,0 0,-25-25,0 25,25-25,-25 25,0-25,-24 0,24 0,-25 0,25 0,1 0,-26 0,25 0,-24 0,24 0,0 0,25 0,-25 0,25-25,0 25,0-25,0 25,25-50,0 26</inkml:trace>
  <inkml:trace contextRef="#ctx0" brushRef="#br0" timeOffset="56068.2069">1463 10145,'0'0,"0"0,0 0,0 0,0 0,0-25,0 25,25 0,-25 0,0-24,25 24,-25 0,25 24,0-24,-1 0,26 0,0 0,-25 25,24-25,1-25,-1 25,1 0,-25-24,24 24,1-25,24 0,-24 0,0 0,-1 0,26 1,-26-1,1-25,-25 25,24 1,1-1,-25 0,-1 0,1 0,0 1,0-1,0 0,0 25,-25-25,0 25,24-25,-24 25,0 0,0 0,0 0,0-24,-24 24,24 0,-25 0,0 0,0 0,0 0,0 0,1 0,24 0,-25 0,25 24,0-24,-25 0,25 0,25-24,-25 24,25 0,-25 0,24 0,1 0,-25-25,25 25,0 25,0-25,0 0,-25 0,24 0,1 24,-25-24,0 25,0-25,0 25,0-25,0 25,0 0,0-25,0 24,-25 1,25 0,0-25,-24 25,24-25,0 25,0-25,-25 0,25 24,0-24,0 0,0 0,0 0,0 0</inkml:trace>
  <inkml:trace contextRef="#ctx0" brushRef="#br0" timeOffset="59090.3797">3175 8235,'0'0,"0"-25,0 1,0 24,-25-25,0 25,25 0,-24-25,-1 25,0 0,-25 0,26 25,-1-25,-25 25,25-1,1 1,24 0,24 0,1 0,-25-25,50 0,-25 24,-1-24,1 0,0 0,0-24,-25 24,25 0,-25 0,0 24,24 1,-24 0,25 0,-25 0,25 24,-25-24,25 25,-25-1,0-24,0 0,0 0,0-1,-25 1,-25-25,26 0,-1 0,-25 0,25-25,1 1,-1 24,25-25</inkml:trace>
  <inkml:trace contextRef="#ctx0" brushRef="#br0" timeOffset="59411.3981">3398 8235,'-25'25,"25"0,-24 0,-26-1,25 26,0 0,1-26,-1 26,25-25,25 0,-1-25,1 24,0-24,25 0,-1 0,1-24,-25 24,-1-25,1 0,0 0,-25 0,0 1,0-1,-25 0,0 0,25 25</inkml:trace>
  <inkml:trace contextRef="#ctx0" brushRef="#br0" timeOffset="59736.4167">3770 8285,'0'0,"-24"25,-1-1,0-24,0 25,0 0,25 0,-25 0,25-25,25 24,-25-24,50 25,-25-25,24 0,-24-25,25 25,-50-24,25 24,-1-25,-24 0,-24 25,-1-25,0 0,25 25,-50-24,50-1,-24 25,24-25,0 25,0-25,24 25</inkml:trace>
  <inkml:trace contextRef="#ctx0" brushRef="#br0" timeOffset="60380.4535">4118 8310,'0'0,"24"0,-24 0,0 0,-24 0,24 0,-25-25,0 25,0 0,0 0,1 25,24-25,-25 24,25-24,0 25,25-25,-1 25,1-25,0 0,-25 0,50 0,-50 0,24 0,-24-25,0 25,25 0,-25 0,0 50,0-25,25-1,0 26,-25-25,25 24,-25 1,0 0,0-26,0 26,-25-25,25 0,-50-25,50 24,-49-24,24-24,0 24,25-25</inkml:trace>
  <inkml:trace contextRef="#ctx0" brushRef="#br0" timeOffset="60734.4738">4514 8409,'0'0,"0"0,-24 25,-1-25,0 24,0 1,0 0,25-25,0 50,0-50,25 24,0 1,0-25,24 0,-24 0,0 0,0 0,0-25,-1 1,-24-1,0 0,-24 25,-1-25,0 0,-25 1,50-1,-24 25,-1-25,25 25</inkml:trace>
  <inkml:trace contextRef="#ctx0" brushRef="#br0" timeOffset="61157.498">4762 7913,'0'24,"0"26,0-25,0 25,25 24,-25-24,25 49,-25-50,0 26,0-1,25-24,-25-1,25-24,-25 0,0-25</inkml:trace>
  <inkml:trace contextRef="#ctx0" brushRef="#br0" timeOffset="66028.7766">5035 8334,'0'0,"0"0,0 0,0 0,0 0,25 0,-25 25,0 0,0 0,0 24,0-24,25 0,-25 25,0-1,0-24,0 0,0 0,0-1,25 1,-25-25,-25 0</inkml:trace>
  <inkml:trace contextRef="#ctx0" brushRef="#br0" timeOffset="66297.7919">4936 8409,'0'-50,"25"25,0-24,24-1,-24 25,25 1,-1-1,1 25,0 25,-1-25,1 24,-25 1,24 0,-49 0,25 0,-25-25,-25 24,25-24,-49 25,24-25,0 25,0-25,-24 0,24 0,0 0</inkml:trace>
  <inkml:trace contextRef="#ctx0" brushRef="#br0" timeOffset="66860.8242">5606 7689,'0'-24,"0"24,0 0,0 24,0 1,0 0,0 25,0-1,0 1,25 24,-25-24,0 0,0 24,0-49,24 24,-48-24,48 0,-24 0,0-25,0 0</inkml:trace>
  <inkml:trace contextRef="#ctx0" brushRef="#br0" timeOffset="67332.8512">5705 8260,'0'0,"25"0,-25 0,25 0,-1 0,1-25,0 0,0 1,0-1,0 0,-25 0,0-24,0 24,0-25,-25 50,25-25,-25 50,0-25,0 25,25 0,-25 24,25 1,0 0,0-1,25 1,-25-1,0-24,25 0,0 0,-25 0,25-25,0 0,-1 0,1-25,-25 25,50-25,-50 25,25-25,-1 25,1 25,25-25,-25 25,-1 0,26-1,-25 1,0 0,-1-25,1 0,0 0,0 25,0-50,-25 25,24 0,-24-25</inkml:trace>
  <inkml:trace contextRef="#ctx0" brushRef="#br0" timeOffset="67654.8696">6424 8086,'0'0,"0"0,-24 25,24 0,-25 0,25 0,-25-1,0 51,-24-26,24 26,0-1,-25-24,26 24,-1-24,0-1,0-24,25 0,0 0</inkml:trace>
  <inkml:trace contextRef="#ctx0" brushRef="#br0" timeOffset="99323.681">12278 11261,'0'0,"0"-24,0 24,-24-25,24 0,0 0,0 0,-25 25,25-25,-50 25,50 0,-25 0,0 0,1 0,-1 25,25 0,-25 0,25 0,25 24,-25-24,49 0,-24 25,0-1,25-24,-1 25,-24-26,25 1,-50 0,25 0,-25 0,0-25,-25 24,0-24,0 0,-24 25,24-25,-25 0,25 0,0-25,1 25,-1-24,25 24,0-25</inkml:trace>
  <inkml:trace contextRef="#ctx0" brushRef="#br0" timeOffset="99643.6993">12452 10815,'0'0,"25"25,-25-1,0 26,0 0,0-26,0 51,25-1,-25 1,0-1,24-24,-24 24,25-24,-25-1,25 1,-25-25,0 0</inkml:trace>
  <inkml:trace contextRef="#ctx0" brushRef="#br0" timeOffset="100155.7285">12452 11385,'0'0,"25"-24,0 24,-1-25,1 25,0 25,25-1,-26 1,1 0,0-25,0 50,0-26,-25 1,0 0,24 0,-24-25,0 0,0 0,-24 0,24-25,-25 0,25-24,-25-1,25 0,0 1,0-1,0 1,25 24,0-25,-1 25,1 25,0 0,0-25,0 50,-1-25,1 0,-25 25,25 0,-25 0,25 0,-25 24,0-24,0 25,0-26,0 26,0-25,0 0,0-1,0 1,0-25,0 0,0 0,0 0,0-25,0 1,0-1</inkml:trace>
  <inkml:trace contextRef="#ctx0" brushRef="#br0" timeOffset="100368.7407">12948 10914,'0'0,"0"0,0 25,-25-25,25 0,0 25,0-25,0 0,0 0,25 49,0-49,-25 25,25-25,-1 25</inkml:trace>
  <inkml:trace contextRef="#ctx0" brushRef="#br0" timeOffset="100770.7637">13122 11435,'0'0,"0"-25,24 0,-24 1,0-1,0 0,0 0,0 25,0-25,0 25,0 0,0 0,25 25,-25 0,0 0,25 0,0-25,-25 24,25 1,0-25,-1 25,1-25,0-25,-25 25,25-25,-25 1,0-1,25-25,-25 50,0-49,0 24,24 0,-24 0,0 25,25 0,-25-25</inkml:trace>
  <inkml:trace contextRef="#ctx0" brushRef="#br0" timeOffset="101201.7884">13494 11137,'25'25,"-25"-25,0 25,-25-25,25 25,0 0,0 24,-25-49,25 25,0 0,0 0,25-1,0-24,-25 0,49 0,-49-24,25-1,0 25,0-25,-25 0,24 25,-24-25,0 1,0 24,0 0,0 0,0 24,0 1,25 25,0-1,-25 1,0 0,25 24,-25-24,0 24,0 0,-25-24,0 0,0-1,-24-24,-1 0,25-25,-24 0,24 0,0-25,0 0,1-24,24 24,0-25,0 25,24-24</inkml:trace>
  <inkml:trace contextRef="#ctx0" brushRef="#br0" timeOffset="101556.8087">13816 10418,'0'0,"0"0,0 25,0 24,0-24,0 50,0-26,25 26,-25-1,0-24,0 24,25-24,-25 24,25-24,-25-26,24 1,-24 0,0-25,25 25,-25-25,25 0,-25 0,0 0</inkml:trace>
  <inkml:trace contextRef="#ctx0" brushRef="#br0" timeOffset="102057.8373">13990 11410,'0'25,"0"-25,0 0,0 0,0 0,-25 25,25-25,0 0,0 0,0 0,0 0,0 0,0 0,0 0,25-25</inkml:trace>
  <inkml:trace contextRef="#ctx0" brushRef="#br0" timeOffset="102626.8699">12353 11757,'0'0,"-25"25,25-25,-25 0,25 25,0 0,0-25,50 25,-25-25,49 0,-24-25,49 25,0-25,25 0,0 0,0 1,0-1,0 0,-25 0,-24 0,-1 25,1-24,-51 24,26 0,-50 0,0 0,0 0,-50 0,26 0</inkml:trace>
  <inkml:trace contextRef="#ctx0" brushRef="#br0" timeOffset="103021.8924">12278 12030,'25'0,"25"0,24 0,-24-25,49 1,0-1,0 25,1-25,24 0,0 0,-25 1,0-1,0 0,-24 25,-1-25,-24 25,-25 0,-1 0,1 0,-25 0,0 0,0 0,0 0,-25 0,25 0,0 0,-24 0,24 0,-25 0,25 25</inkml:trace>
  <inkml:trace contextRef="#ctx0" brushRef="#br0" timeOffset="106785.1077">12502 13816,'-25'0,"25"25,0 0,0-25,49 0,-49-25,25 25,0 0,25-25,-26 0,1 1,0-1,0 0,-25 0,25-24,-25 24,0 0,-25 25,0-25,0 25,0 0,1 25,-26-25,25 25,-24 24,24 1,0 0,0-26,25 26,-25 0,25-1,25-24,-25 25,25-26,0 1,0 0,-1-25,1 25,0-25,25 0,-26 0,1-25</inkml:trace>
  <inkml:trace contextRef="#ctx0" brushRef="#br0" timeOffset="107083.1248">13072 13742,'0'0,"-25"-25,0 25,1 0,-26 25,25 0,0-1,1 1,24 0,0 0,24 0,1-1,25 1,-25 0,24 0,-24-25,0 25,-25-1,0 1,0-25,-25 25,0-25,-24 25,24 0,-25-25,25 24,1-24</inkml:trace>
  <inkml:trace contextRef="#ctx0" brushRef="#br0" timeOffset="107504.1488">13271 13295,'24'0,"-24"0,25 50,-25 0,0 24,25 0,-25 26,25-1,-25 0,25-25,-25 1,24-1,-24-49,0 25,0-26,0-24,-24 0,-1-24,0-1,0 0,25-25,-25 26,25-26,0 25,25 0,-25 1,25 24,25 0,-26 0,26 0,-25 24,24 1,-24-25,0 25,0 0,0 0,-1-25,1 0,-25 0</inkml:trace>
  <inkml:trace contextRef="#ctx0" brushRef="#br0" timeOffset="107650.1572">13717 13345,'0'0,"0"0,0 0,0 25,-25-25,50 25,-25-1</inkml:trace>
  <inkml:trace contextRef="#ctx0" brushRef="#br0" timeOffset="108042.1796">13841 13990,'0'0,"0"0,25-25,0 0,-25 0,0-24,0-1,24 25,-24 1,0-1,0 25,0 0,0 25,0-25,0 49,0-24,25 0,-25 0,25-1,-25-24,25 0,0-24,-1 24,1-25,0 25,-25-25,25 25,0 25,-25 0,0-1,24 1,-24-25,25 25,-25-25,0 25,25-25,-25 0,25 0</inkml:trace>
  <inkml:trace contextRef="#ctx0" brushRef="#br0" timeOffset="108898.2286">14362 13767,'25'0,"-25"0,25 0,-1 0,-24 0,50 0,-25 0,0-25,-1 25,1 0,-25 0,25-25,-25 25,0 0,0 0,0 0,0 0,0 0,0 0,0 0,0 0,0 0,0 25,0-25,0 0,0 0,0 0,0 0,0 0,0 0,0 0,0 0,0 0,-25 0,25 0,-25 0,1 25,24-25,-25 24,0 1,-25 0,26 0,-1 24,0-24,-25 25,25-1,1-24,-26 0,50 0,-25-25,25 0,0 0,25 0,0-25,24 0,-24-49,25 24,0 1,-26-26,26 1,0-1,-26 26,1-1,0 1,0 24,-25 0,25 25,-25 25,0 0,24-1,1 26,-25 0,25-1,0 1,0-1,-1 1,-24-25,0 24,25-49,-25 25,0-25,-25 0,25 0,-49 0,-1-25,1 25,-1-24,0 24,1-25,-1 25,1 0,24 0,0-25,25 25,0-25,25 25,0-25</inkml:trace>
  <inkml:trace contextRef="#ctx0" brushRef="#br0" timeOffset="109242.2483">15032 12824,'0'0,"-25"25,25 0,0-1,0 26,0 24,0 1,0 24,0-24,0 24,0 0,0 0,0-24,0-1,0-24,0-1,0-24</inkml:trace>
  <inkml:trace contextRef="#ctx0" brushRef="#br0" timeOffset="109653.2718">14932 13643,'25'0,"-25"-25,25 25,0 0,24 0,-24 0,25 0,-25 0,24 0,-24-25,25 25,-26 0,-24 0,0 0,0-25,0 25,0-25,-24 1,-1-1,0 25,0-25,0 25,1-25,-1 50,0-25,0 50,0-26,25 26,0-25,0 24,0 1,0 0,25-1,0 1,-25-1,25-24,0 0,-1 0,1-25,0 25,0-25,0 0,-1-25</inkml:trace>
  <inkml:trace contextRef="#ctx0" brushRef="#br0" timeOffset="110232.3049">15726 13022,'0'0,"-25"-49,25 49,0-25,0 25,0 0,0 0,0 0,0 50,0-26,0 26,25 0,-25 24,-25 1,25-26,0 26,-24-26,-1 1,0-1,25 1,-50-25,50 24,-24-24,24 0</inkml:trace>
  <inkml:trace contextRef="#ctx0" brushRef="#br0" timeOffset="110375.3131">15627 13940,'25'0,"-25"0,0 25,0-25,0 0,0 0,25-25,-25 25,0 0,0 0,-25-25</inkml:trace>
  <inkml:trace contextRef="#ctx0" brushRef="#br0" timeOffset="110794.337">13221 14412,'-25'0,"25"0,0 0,-25 0,25 0,25 24,0-24,25 0,-1 25,26-25,-1-25,50 25,0-24,0 24,0-25,25 0,-25 0,0 0,0 0,-25 25,-24-24,-26 48,1-48,-25 48,-1-24,-24 0,0 0</inkml:trace>
  <inkml:trace contextRef="#ctx0" brushRef="#br0" timeOffset="159326.1129">12129 14759,'25'0,"-25"-25,25 25,-25-25,25 0,0 1,24-1,-24 0,25 25,-25 0,-1 0,1 50,0-26,-25 26,-25 24,0 1,25 24,-49-25,24 26,0-26,0-24,1 24,24-49,0 0,0-25,0 0,0-25</inkml:trace>
  <inkml:trace contextRef="#ctx0" brushRef="#br0" timeOffset="159533.1243">12378 15577,'0'25,"24"0,-24 0,0 0,0-25,0 24,0-24,0 25,0-25,0 0,0 25,0-25,0 0</inkml:trace>
  <inkml:trace contextRef="#ctx0" brushRef="#br0" timeOffset="607582.7517">16619 8706,'0'0,"0"0,0 0,-25 0,25 0,0 0,0 25,25 0,-25 0,0 24,25-24,-25 50,25-1,-25 1,0-1,0-24,25 49,-25-50,0 26,0-26,0-24,0 25,0-25,0-1,0-24,0 25,0-50,24 1</inkml:trace>
  <inkml:trace contextRef="#ctx0" brushRef="#br0" timeOffset="607969.7738">16867 8905,'0'-25,"0"25,-25 0,25 50,-24-1,-1 1,25 24,0 1,-25 24,25 0,25 0,-25-49,49 24,-24-24,25 0,-1-26,1-24,0 0,24-24,-24-26,-1 0,-24-24,0 0,0-26,-25 1,0 0,-25 25,0-1,0 25,-24 26,24-1,-25 0,50 25,-49 0,49 25,-25 0,50-1,-25 1</inkml:trace>
  <inkml:trace contextRef="#ctx0" brushRef="#br0" timeOffset="608272.7912">17611 9029,'25'25,"-25"0,0 24,0-24,25 0,-25 24,0 26,0-50,25 49,-25-49,0 24,25-24,-25 0,0 0,0-25,0 0</inkml:trace>
  <inkml:trace contextRef="#ctx0" brushRef="#br0" timeOffset="608593.8095">17537 9376,'0'0,"0"0,0-25,0 25,50-24,-26-1,1 0,0 0,25-24,-26 24,1 0,0 0,0 0,-25 25,0 0,0 0,0 25,0-25,0 25,-25 25,0-26,0 26,1-25,24 0,-50 24,50-24,-25 0,25-25,-25 0,25 0,0 0,0-25</inkml:trace>
  <inkml:trace contextRef="#ctx0" brushRef="#br0" timeOffset="608916.828">17785 8954,'0'-24,"0"24,-25 0,25 24,-25 1,1 0,-26 0,25 0,0 24,1-24,-26 0,25-25,0 0,0 0,1 25,24-25,0 0,0 0,0 25,24-1,1 1,-25 0,50 25,-25-26,0 26,-1-25,26 0,-25-1,0 1,24-25,-49 0,25-25,0 25</inkml:trace>
  <inkml:trace contextRef="#ctx0" brushRef="#br0" timeOffset="609595.8669">18033 9004,'0'0,"0"0,25 25,-25 0,-25 24,25 1,0-25,0 24,0 26,0-50,0 24,0 1,0-25,25-1,-25-24,0 0,-25 0,25 0,0-24,0-1,-25 0,25 0,0 0,-25 1,50 24,-25-50,25 50,0-25,0 0,-1 1,26-1,-50 25,25-25,0 25,-25 0,0 25,0-25,0 25,-25-1,25 1,-25-25,0 25,0 0,25-25,-24 0,-1-25,0 25,25-25,-25 25,0-25,1 1,24-1,-25 25,25 0,0-25,0 25,0 0,0 25,25 0,-1-1,-24 1,25 25,0-25,0-1,24 1,-49 0,25 0,0-25,-25 25,25-25,0 0,-25 0,24-25,-24 0</inkml:trace>
  <inkml:trace contextRef="#ctx0" brushRef="#br0" timeOffset="611129.9546">19025 7789,'0'0,"0"0,0 0,-25 0,25 0,0 0,-24 0,24 0,0 24,-25 1,25-25,-25 25,25 0,0 24,0-24,0 0,0 0,0 0,25 0,0-25,24 0,1 0,-1 0,26 0,-1-25,25 25,1-25,24 25,0 0,-25-25,25 25,0 0,0 0,0 0,-25 0,25-25,-25 25,1 0,-26 0,1-25,24 25,-50 0,1 0,-25 0,24 25,-24-25,0 25,0-25,0 0,-1 25,-24-25,25 0,0 0,-25 0,25-25,0 25,-25-25,0 0,0-24,0-1,0 1,0-1,-25-24,0 24,25 0,-25 1,0-1,1 25,-1-24,25 49,-25-25,25 25,-25 0,25 0,0-25,0 25</inkml:trace>
  <inkml:trace contextRef="#ctx0" brushRef="#br0" timeOffset="612989.0609">18678 8830,'0'0,"0"25,0-25,0 0,0 25,0-25,0 0,0 0,0 0,0-25,0 25,0-25,0 1,25-1,-25 0,25 0,-1 0,1 1,0-1,25 25,-26-25,26 0,-25 25,24-25,-24 25,25 0,-1 0,-24 25,25-25,-1 25,-24-25,25 25,-1 0,1-25,0 24,-26 1,26 0,0-25,-25 25,24-25,-24 0,0 0,24 0,-24-25,0 25,0-25,24 0,-49 1,50-1,-50 0,25 25,-25-25,25 0,-25 25,24 0,-24 0,0 0,0 0,0 0,0 0,0 0,0 0,25 25,-25-25,25 25,-25-25,0 25,25-25,-25 25,25-25,-25 24,24 1,-24 0,25-25,-25 25,0-25,25 25,-25-25,25 0,-25 0,25 0,-25 0,24 0,1-25,-25 25,50-25,-50 25,25-25,24 0,-24 25,0-24,24 24,-24-25,25 0,-1 25,-24-25,25 25,0-25,-26 25,26 0,0 0,-1 0,-24-24,25 48,-1-24,1 0,-1 0,1 0,-25 0,0 25,-1-25,26 0,-50 25,25-25,-25 25,0-25,25 0,-25 0,0 25,0-25,0 0,0 0,0 0,0 0,0 0,24 24,-24-24,0 0,0 0,0 0,-24-24</inkml:trace>
  <inkml:trace contextRef="#ctx0" brushRef="#br0" timeOffset="616001.2332">8830 9227,'0'0,"0"0,25-24,-25 24,25-50,0 25,24-24,-24-1,0 25,25-25,-25 1,24 24,-24 0,0 25,0 0,-1 0,1 25,0 25,-25 24,25-24,-25 24,0 1,0 24,-25-25,0 1,0-1,-49 0,24-24,-24 24,24-24,-24-25,24 0,-24-25,24-25,25 25,-24-25,49-25,0 1,0 24,0-25,25 26,24 24,1 0,-1 24,-24-24,25 50,-1-25,1 0,0 24,-25 1,24-25,-49-1,50 1,-50 0,25 0,-25-25,24-25,-24 0,25 0</inkml:trace>
  <inkml:trace contextRef="#ctx0" brushRef="#br0" timeOffset="616434.258">9624 8880,'0'0,"0"0,0 0,-25 0,25 0,25 0,0 0,0 0,24 0,-24 0,25 0,24 0,-49 0,25 0,-1 25,-24 0,0-1,-25 26,0 0,0 24,0 1,-25-1,0 0,0 26,1-26,-1 0,0 1,0-1,25-24,-25-1,1-24,24 25,0-25,0-25,0-25,0 25,0-25,0 0,0-24</inkml:trace>
  <inkml:trace contextRef="#ctx0" brushRef="#br0" timeOffset="616657.2701">9649 9351,'0'0,"25"0,0 25,24-25,26 0,-26 0,26 0,-1 0,1 0,-51 0,26 0,-25-25,0 25,-25 0,0 0,0-24,-25 24,0 0</inkml:trace>
  <inkml:trace contextRef="#ctx0" brushRef="#br0" timeOffset="633400.2284">16570 10567,'0'0,"0"0,24-25,-24 25,0 0,0 0,0 0,0 0,0 0,-24 25,24 0,0-1,0 1,0 0,0 25,0-1,0-24,0 0,-25 24,25-24,0 0,0-25,0 0,25 25,-25-25,0 0,0 0,24-25</inkml:trace>
  <inkml:trace contextRef="#ctx0" brushRef="#br0" timeOffset="634013.2634">17041 10815,'0'0,"0"0,0 0,0 0,0 0,0 0,-25 25,25 24,0 1,-25-25,25 24,-25 26,25-26,0 26,0-26,0 1,0 0,0-1,0-24,0-25,0 0,0 25,0-50,0 25,25-50,-25 26</inkml:trace>
  <inkml:trace contextRef="#ctx0" brushRef="#br0" timeOffset="634416.2864">17289 10864,'-25'50,"0"-25,25 24,-25 1,1 24,-1-24,25 25,0-26,0 1,25-1,24 1,-24-25,25-25,-1 0,26-25,-26 25,1-50,0 1,-1-1,-24 1,0-26,-25 25,-25 1,25-1,-50 1,26 24,-26 0,25 0,-25 25,26 0,-1 0,0 0,0 0,25 0,0 0,25-25</inkml:trace>
  <inkml:trace contextRef="#ctx0" brushRef="#br0" timeOffset="634771.3068">17959 10492,'0'0,"24"25,-24-25,0 25,0 0,0 24,0-24,0 25,-24-1,24 1,0 0,0-26,0 26,0-25,0 0,0-25,0 0,24-25</inkml:trace>
  <inkml:trace contextRef="#ctx0" brushRef="#br0" timeOffset="635270.3353">18455 10864,'0'25,"0"-25,0 25,0-25,0 25,0 0,0-1,0 26,0 0,-25-1,25-24,0 25,-25-1,25-24,0 0,0 0,0-25,0 0,0 0</inkml:trace>
  <inkml:trace contextRef="#ctx0" brushRef="#br0" timeOffset="635614.355">18405 11088,'25'-25,"0"25,-1 0,1-25,0 0,0 0,0 1,0 24,-1 0,-24-25,0 25,0 0,0 0,0 0,0 25,-24-25,24 24,-25 26,0-25,0 0,-25 24,26-24,-1 0,0 0,-25 0,50-1,-24 1,24-25,-25 0,25 0,0-25,25 1,-25-1</inkml:trace>
  <inkml:trace contextRef="#ctx0" brushRef="#br0" timeOffset="635902.3715">18604 10815,'-25'0,"25"25,0-1,-25 1,0 25,0-25,25-1,-25 26,1-25,-1 24,0-24,25-25,-25 25,0 0,25-25,0 0,-24 0</inkml:trace>
  <inkml:trace contextRef="#ctx0" brushRef="#br0" timeOffset="636138.385">18331 10964,'0'0,"0"0,24 0,-24 0,0 0,25 24,0 1,-25 0,25 0,0 0,-1 24,1-49,-25 25,25 0,-25 0,25 0,-25-25,25 0,-25 0,0 0,25-25</inkml:trace>
  <inkml:trace contextRef="#ctx0" brushRef="#br0" timeOffset="639270.5641">19521 10815,'-25'-25,"25"25,0-25,-24 25,-1 0,0 0,25 25,-50 0,50 24,-24 1,-1 0,25-1,0 26,0-26,49 1,-49 0,50-26,-25 1,24 0,1-25,0-25,-1 25,-24-25,25-24,-25-1,-1 0,-24 1,0-26,-24 26,-1-1,0 1,-25 24,26-25,-26 25,25 1,25-1,-25 25,0 0,25 0,25 0,0 25,-25-25</inkml:trace>
  <inkml:trace contextRef="#ctx0" brushRef="#br0" timeOffset="639516.5782">19893 10889,'25'25,"-25"0,0 0,0-1,0 26,0-25,25 0,-25 24,0-49,0 25,0 0,0 0,0-25,0 25,0-25,0 0</inkml:trace>
  <inkml:trace contextRef="#ctx0" brushRef="#br0" timeOffset="639853.5974">19794 11137,'0'0,"0"-25,25 25,0-24,0-1,-1 0,26 0,-25 0,0 1,-1 24,26-25,-50 25,25-25,0 25,-25 0,0 0,0 25,-25-25,0 25,25-1,-25 1,0 0,1 0,-1 0,0 24,25-49,-50 50,50-25,-24-25,24 25,-25-25,25 0,0 0,0-25,25 0</inkml:trace>
  <inkml:trace contextRef="#ctx0" brushRef="#br0" timeOffset="640231.6189">20067 10840,'25'-25,"-25"25,0 0,0 0,-25 0,25 25,-25-1,0 1,1 0,-1 0,0 0,0-25,0 24,1 1,-1-25,0 0,0 0,25 0,0 0,0 0,0-25,0 25,0 0,25 25,0-25,-25 25,25-25,-1 25,1 0,0-1,0 1,0-25,-1 25,1-25,0 0,-25 0,25-25,0 25,-25 0,24-25</inkml:trace>
  <inkml:trace contextRef="#ctx0" brushRef="#br0" timeOffset="641132.6706">20290 10889,'0'-25,"0"25,0 0,0 25,0-25,0 25,0 0,0 0,0-1,0 1,0 25,0-1,0-24,0 0,0 0,-25 0,25-25,0 0,0 0,-24-25,24 25,0-25,-25 0,25 25,0-25,0 1,0-1,25 0,-25 25,24-25,1 0,0 25,0-24,0 24,-1 0,1-25,0 25,-25 0,0 0,25 25,-25-25,0 0,0 0,-25 0,0 24,25-24,-25 25,1-25,24 0,-25 25,-25-25,25 0,1 0,-1 0,0 0,25 0,-25 0,25-25,0 25,0 0,0-25,25 1,-25 24,25-25,0 0,-1 0,1 25,25-25,-25 1,-25 24,49-25,-49 25,25 0,-25 0,0 0,25-25,-25 25,0 0,0 0,0 0,0 0,0 0,0 25,0-25,-25 0,25 25,-25-1,25 26,-25-25,1 0,24 24,-25-24,0 25,0-26,-24 1,49-25,-25 0,0 25,25-25,-25 0,25 0,0-25,0 25,0-25,25 25,-25-24</inkml:trace>
  <inkml:trace contextRef="#ctx0" brushRef="#br0" timeOffset="641342.6821">20191 10939,'0'-25,"0"0,0 0,-25 1,25 24,0 0,25 24,-25-24,0 25,0 25,25-25,0-1,-25 26,24-25,1 0,-25-1,0-24,25 25,0-50,-25 25,25-24</inkml:trace>
  <inkml:trace contextRef="#ctx0" brushRef="#br0" timeOffset="642131.7278">20910 10616,'0'0,"0"0,0-24,0 24,0 0,25 0,-50 0,25 0,0-25,0 0,-24 25,24-25,-50 0,25 25,0 0,-24 0,-1 0,0 25,1 25,24-1,0 1,-24 24,49-24,0 0,24 24,1-49,25 0,-1-25,-24 0,50 0,-26-25,1-25,0 1,-26 24,1-50,25 26,-50-1,25 25,-25 1,0-1,0 25,0 25,-25-1,25 26,0 0,0 24,0 0,0 26,0-51,0 26,0-1,0-24,0-1,0-24,0 25,25-25,-25-25,0 0,0 0,0 0,0 0,0 0,0-25,0 25,0 0</inkml:trace>
  <inkml:trace contextRef="#ctx0" brushRef="#br0" timeOffset="644146.8431">21506 10120,'0'0,"0"0,0 0,0 0,0 0,0 0,0 0,0 0,0 0,-25 0,25 0,-25-24,25 24,-25 0,0 0,1-25,-26 25,25 0,0-25,-24 25,-1-25,1 25,-1 0,0-25,1 25,-1-25,-24 25,24 0,-24 0,-1 0,26 0,-26 0,1 0,-25 0,24 0,1 0,-1 0,-24 0,25 0,-1 25,-24-25,0 25,25 0,-26 0,26-25,-25 25,24-1,-24 1,25-25,-26 25,26 0,-25-25,24 25,-24-25,25 24,-26-24,1 0,25 0,-25 0,-1 25,26-25,-25-25,0 25,24 0,-24-24,25 24,-26-25,26 25,-1-25,-24 0,25 25,-1 0,-24-25,25 25,-1-24,1 24,24-25,-24 25,0 0,24 0,0 0,-24 25,24-25,25 0,-24 24,-1-24,25 25,1-25,-1 25,0 0,0 0,25-1,-25 1,1 25,24-25,-25 24,25 26,-25-51,25 51,-25-1,25-24,0 24,0-24,0 24,0 1,25-1,-25-24,25 24,-25 1,25-26,-1 26,1-26,0 1,0 24,0-24,-1-1,26 1,-25-25,24 24,1-24,0 25,-1-25,1-1,0 26,-1-25,1-25,-1 25,26-1,-26 1,26 0,-1-25,1 25,-1-25,25 25,-24-25,-1 0,25 0,-24 24,24-24,-25-24,26 24,-1 0,0 0,0-25,0 25,1 0,-26-25,50 25,-25 0,1-25,-1 25,0-25,0 1,25 24,-25-25,1 25,-1-25,0 25,0-25,25 25,-24-25,-1 25,0-24,0 24,0-25,1 25,-1 0,0 0,0-25,-24 25,24 0,-25 0,1 0,-1 0,-24 0,24 0,-24 0,-1 0,1 0,0 0,-26 0,1 0,0 0,-25 0,25 0,-25-25,0 25,0-25,0 1,0-26,0 25,0-24,0-1,0 0,0-24,0 24,0-24,0 0,0-26,-25 26,25-1,0 1,-25-25,25 49,-25-49,1 49,24-24,-50 24,50 1,-25-1,0 1,25 24,-24 25,24-25,-25 25,25 0,-25-25</inkml:trace>
  <inkml:trace contextRef="#ctx0" brushRef="#br0" timeOffset="654244.4206">9575 11410,'24'-25,"1"1,0-1,-25 0,50 0,-26 0,1 1,0-1,25 0,-26 0,26 25,0 0,-26 25,1 0,25 24,-50 1,25 24,-25-24,-25 49,25-24,-25 24,0-25,-24 1,24-1,-25-24,1-1,-1 1,25-50,-24 25,24-25,0-25,0 0,25-25,0 26,0-1,0 0,0 0,25 25,0 0,0 25,24 0,-24-25,25 49,-26-24,26 0,-25 0,0 0,-1-1,1-24,0 0,0-49,0 24,0-25</inkml:trace>
  <inkml:trace contextRef="#ctx0" brushRef="#br0" timeOffset="654630.4427">10443 11286,'25'-25,"-1"1,-24 24,0 0,0 24,-24 1,24 25,-25-1,25 26,0 24,0-25,0 26,0-1,25-25,-1 1,1-1,0-24,25-26,-26 1,26-25,-25-25,24 25,-24-49,0 24,-25-25,0 1,0 49,-25-25,0 25,1 0,-1 25,0-25,25 49,-25-24,0 25,25-1,-24-24,24 0,0 0,0-25,24 0</inkml:trace>
  <inkml:trace contextRef="#ctx0" brushRef="#br0" timeOffset="690423.4898">18976 10641,'0'0,"0"0,0 0,0 0,0-25,0 25,24 25,-24-25,0 25,0 0,0 24,0-24,25 25,-25-1,0 26,0-26,0 1,0 24,0-24,0 0,0-1,0-24,25 25,-25-1,0-24,25 0,-25 0,0 0,0-1,0-24,0 25,0-25,0-25,-25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24:02.95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0 323 77,'65'-13'40,"28"-17"0,28 2 0,17-16-28,33 8-2,2-3-5,12 5 1,-9 5-3,-3 8 0,-18 6-1,-19 5-1,-28 2 0,-26 4-1,-20 3 0,-21 2-2,-12 10-5,-19-8-34,-13 7-1,-17-6 0,-7 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2:28.5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 36 50,'-1'-16'32,"1"16"-2,0 0-6,0 0-6,0 0-6,-4 12-2,4-12-5,-9 23-1,3-5-2,0 2-1,-3 6 1,4 3-1,0 3 0,3 9 0,-1 1 0,3 2-1,1 2 1,2 1-1,0 2 0,-1-2 0,2-1 1,-2-2-1,1-1 0,1-3 1,-1-5-1,-1-1 1,0-5-1,0-2 0,0-5 0,-1-9-1,1 0-1,-2-13-3,3 13-3,-6-22-10,3 9-22,8-24 1,-2 4-1,-2-6 2</inkml:trace>
  <inkml:trace contextRef="#ctx0" brushRef="#br0" timeOffset="404">247 314 33,'10'-13'37,"-10"13"1,8-15-5,-8 15-14,0 0-9,-15 22-4,2-6-3,-1 7 0,-3 3-2,-1 8 0,2 6 0,1 6-1,4 7 0,5 0 1,7 2-1,6 0 0,6-2 0,8-4 0,4-10 0,5-7 0,3-13 1,2-6-1,0-11 0,0-9 1,0-14 0,-3-14 0,0-11 0,-3-11 0,-4-11 0,-4-9 0,-5-6 1,-7-1 0,-6 2 0,-5 9 1,-7 11-1,-7 12 0,-6 13 0,-7 17-1,-6 18 0,0 10-2,-2 17-1,-1 4 0,4 12-3,1-1-3,13 9-10,2-9-24,18-8 2,4-5-1,16-9 2</inkml:trace>
  <inkml:trace contextRef="#ctx0" brushRef="#br0" timeOffset="907">798 346 59,'9'-12'41,"-5"1"-2,-4 11 1,-7-10-29,1 23-6,-6 8-2,0 11-2,-3 14 0,1 13-2,-1 8 1,4 10 0,6-3 0,6 7-1,5-7 1,8-5-1,7-10 0,6-14-1,7-13 2,4-14-2,3-15 2,1-17 1,4-15-1,-2-11 2,-1-22-1,-5-9 1,-6-10 0,-6-4 2,-11-5-2,-11 2 0,-16 1 0,-8 8-1,-14 16 1,-8 10-1,-9 12-1,-3 13 0,-3 16-1,2 14 0,4 11-1,4 5-1,9 13-4,3-6-5,21 14-25,1-6-3,14-1-2,8-8 2</inkml:trace>
  <inkml:trace contextRef="#ctx0" brushRef="#br0" timeOffset="1419">1382 27 63,'23'-11'38,"-7"3"-2,-2 7-10,-14 1-16,12-7-5,-12 7-1,0 0-1,-9 5 0,-1 3-1,-7 3 0,-5 5 0,-3 9-1,-5 3-1,0 5-1,1 1 0,5 0-1,5-1 1,9-6 1,12-6-1,13-10 2,9-7-1,10-11 1,7-6 1,2-7-1,4-3 1,-4-4 0,-2 3 0,-11 0-1,-7 9 1,-9 3-1,-14 12 0,0 0 0,-19 22-1,0 4 0,-4 6 0,0 7 0,-1 5 1,4 4-1,5 3 0,6-3 1,6 5-1,3-4 1,5-3-2,2 2 1,1-5-2,3-1 0,-3-6-1,2 1-2,-5-12-2,6 7-6,-11-20-9,7 1-16,-7-13-2,7 10 2,-7-10 1</inkml:trace>
  <inkml:trace contextRef="#ctx0" brushRef="#br0" timeOffset="1939">1656 667 72,'3'25'39,"-2"5"-3,-4-5-8,9 10-22,-2-2-4,3-4-2,5-7 1,4-6-1,4-11 2,2-5-1,2-12 2,-2-5-1,-5-9 1,-3-4 0,-8-5 0,-5 1 0,-8 1-1,-5 6-1,-6 4-2,-5 4-7,4 12-33,-6 6 1,2 1-2,1-3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5:40.4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47 50,'0'0'37,"-7"-11"-1,0 2-6,7 9-13,0 0-9,0 0-2,0 0-3,0 0-1,0 0 0,18-4 0,-1 0-1,6 1 0,4-1 0,7 1-1,4 0 1,3 1 0,1 0 0,-1 1 0,-2 0-1,-3 1 1,-6-1-1,-6 2 1,-6-2-1,-5 1 0,-3 0-1,-10 0 0,0 0-2,0 0-1,13 3-8,-13-3-25,0 0-1,0 0 0,0 0 1</inkml:trace>
  <inkml:trace contextRef="#ctx0" brushRef="#br0" timeOffset="413">93 166 45,'-3'14'37,"3"-14"1,17 4-1,-17-4-17,27 3-11,-12-1-3,9 3-3,-2-1 0,2 0-1,0 0 0,1 1-1,-1-2 0,-3 2 0,-3-2-2,-3-1-3,6 6-23,-9-10-11,6 0 0,-3-11-2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5:42.7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 77 9,'0'0'28,"0"0"2,0 9 0,-2 5-14,-6-4-8,7 9 0,-8-6-2,7 7-1,-6-6-1,6 4-1,-2-3-1,3 2 0,0-6 0,4 3 0,-2-5 1,6 4-1,-7-13 1,18 16 0,-9-12-1,7 2 1,-1-3-1,4 2-1,1 0 0,1-2-1,1 3 0,3-1 0,1 0 1,1 2-1,3-3 1,4 2 0,1-3 0,5 2 0,4-6 1,4 1-1,4-1 0,6-2 0,3 0 0,4-2 0,4-2 0,5 2-1,-1-1 1,5 0-1,-1-1 1,2 0 0,-2 1 0,3 1-1,-3 1 1,1-3-1,0 3 1,-2 1-1,3-3 1,1 0-1,1-1 1,2 1 0,3-5-1,3 2 1,2-4-1,5-1 1,0-1-1,4-1 1,2 0-1,-1 0 0,1 1 1,-3-1-1,-1 2 1,-1 2-1,-3 2 1,-1-1-1,-2 4 1,-2-1-1,-3 5 0,-1 0 1,-4 3-2,-5 1 2,-2 1-2,-5 3 2,-4-1-1,-5 0 0,-4-1 0,-4 3 0,-4-3 0,-2 1 0,-3 0 0,-2-1 0,-3 1 0,-2-1 0,-2 0 0,-1-1 0,-1-1 1,-2-1-1,-3-4 0,0 1 1,-1-2-1,0-1 0,-1-1 0,-1 0 0,3 0 0,3-2-1,2 1 1,3-1 0,2-1 0,1 3 0,2-3 0,1 3 0,-1 1 0,0 3 0,4 5 0,0 0 0,1 5 0,2 2 0,3 4-1,3 1 1,4 0 0,2 3 1,2-2-1,2 2 0,3-2 0,2 3-1,2-2 2,4 0-3,2 3 2,7-2 0,4 2-1,3 1 1,6-3-1,4 2 2,6-4-1,5 2 0,4-3 0,4-3-1,3 1 1,6-4 0,2 0-1,3-5 1,4-1 0,-3-2 0,1-1-1,-3-1 1,-2-3 0,-2-1 0,-8-2 1,-6-1-2,-5 1 1,-8-2 0,-9 1 0,-9-1 0,-9 1 0,-12 2 0,-10 2 0,-11 2 1,-11-2-1,-9 4 0,-6 1 0,-15 0 0,12 1 0,-12-1 0,0 0-1,0 0 1,0 0 0,0 0 0,-2 10 0,2-10-1,0 0 0,0 0-3,0 0-6,0 0-28,0 0 0,15 2-1,-2-1 0</inkml:trace>
  <inkml:trace contextRef="#ctx0" brushRef="#br0" timeOffset="2752">4496 368 43,'0'0'34,"0"0"1,-9-14-9,9 14-9,0 0-4,0 0-2,0 0-4,0 0-2,0 0-2,0 0 0,0 0-2,5 9 1,-5-9-1,0 0 0,0 0 0,1 15-1,-1-4 1,1 2-1,-1 8 0,1 2 1,1 7-1,1 5 0,-1 2 1,1 4 0,-1-4-1,2 4 1,0-3-1,-2-4 1,-1-1 0,1-7-2,-1 0 2,0-6-2,0 0 2,0-6-2,0-5 2,-1-9-2,3 13 1,-3-13-2,0 0-1,-1-13-6,9 3-30,-8-5 1,7 1-1,-3-10 1</inkml:trace>
  <inkml:trace contextRef="#ctx0" brushRef="#br0" timeOffset="3339">4938 360 29,'9'-9'33,"-9"9"2,9-22-8,-9 22-8,1-13-4,-1 13-2,0 0-4,3-10-2,-3 10-2,-5-9-2,5 9 0,0 0-1,-12-4-1,12 4-1,-12-1 1,12 1-1,-14 0 0,5 1 0,-2-2 0,0 3 1,-1-1-1,0 0 0,-1 4-1,0-1 1,-2 4 0,1-2 0,2 4-1,0 0 1,3 1 0,2 5 0,3-2 0,1 1 1,2-1-1,4 4 0,1 2 0,3 0 0,1 4 0,3-2 0,1 3 0,4 1 0,-1 1 0,1 1 0,1-3 0,1 1 1,-2-2-1,0 1 0,-3-1 0,1-2 0,-2 4 1,-1-5-3,-3 3 3,-2-3-2,-1-1 2,-2-2-2,-2-2 2,-2 1-2,-2-5 1,0 1 0,-2-2 0,5-11 0,-19 16 0,7-10 0,-2 0-1,-1-1 1,-2-1 0,-1-4 0,-2-1-1,0 0 1,2-4 0,0-2 0,1-2 0,1-3 0,3 0 0,2-2 0,3 1 0,3-3 0,3-1 0,3 3 1,2-5-2,4 3 3,3-3-3,3-2 3,2-2-3,4-2 3,1-1-2,3-2 1,0-4 0,2-1 0,-1-4 0,-1 3 0,-4-4 0,0 3 0,-5-1 0,-1 3 0,-6 4 0,-1 4 0,-5 5 0,-1 0-1,-2 10 0,0-2 0,2 12-1,-9-13 0,9 13-1,-8-13-3,8 13-10,0 0-25,0 0 1,9-5 0,2 7 0</inkml:trace>
  <inkml:trace contextRef="#ctx0" brushRef="#br0" timeOffset="4580">5482 736 62,'0'0'36,"0"0"-1,0 0-9,-20-5-14,20 5-3,-22-9-5,10 4 0,-5-1-2,2 5 0,-2 1-1,3 6 0,0 4 0,4 5-1,1 6 1,3 2-1,4 6 1,5-1-2,4 3 2,3 0-1,2-4 1,4-1-2,0-8 2,1-1-1,-2-7-1,0-5-1,2-2-5,-13-16-24,10 2-7,-2-9 0,2 0 0</inkml:trace>
  <inkml:trace contextRef="#ctx0" brushRef="#br0" timeOffset="4941">5713 396 53,'0'0'33,"0"0"-1,0 18-5,-6 0-22,8 13 0,-6 4-2,5 11 0,-5 4 0,3 7-1,-2 0 2,0 0-4,-1-7 1,2-6-2,0-10 3,2-5-3,0-11 3,5-5-1,-5-13 1,19 2 0,-6-13 0,4-4 1,-1-7-1,3 1 1,-2-4-2,-2 4 2,-4 3-3,-1 8 2,-10 10-1,0 0-1,10 19 1,-10 1-2,1 5 2,-1 0-2,5-2 0,-3-5-4,9 3-7,-11-21-24,19 10-2,-7-18 1,7-5-1</inkml:trace>
  <inkml:trace contextRef="#ctx0" brushRef="#br0" timeOffset="5331">6099 687 39,'3'10'29,"6"12"3,-6-2-2,-2 4-24,9 7-3,-5-7 2,5 4-1,-5-10 2,6 4-2,-7-13 0,3 3-2,-7-12 1,0 0 0,0 0-2,0 0 0,0 0-1,-11-5-1,-1-2 0,-5 2-2,-1-1 1,-4 2 0,0 4 0,-2 0 0,4 5 0,3-1 2,4 3 0,13-7 1,-9 16 2,9-16 0,14 10 0,1-4 3,0-8-2,6 3 0,-2-5-1,3 1-1,-4-3-1,2 2 0,-2 5-2,-1 0 1,-1 4-1,-3 4 1,2 0 0,0 4 0,0-3-1,0 1 2,-2-4-1,0-3 0,-2-2 0,0-6 0,-11 4 0,10-18 1,-9 4-1,-1-6 1,0-4-2,-2 0 2,2-5-1,-1 3 1,3 1-2,0 1 1,4 5-3,0-2-2,12 13-18,-6-7-13,7 6 0,0-2-1,4 4 1</inkml:trace>
  <inkml:trace contextRef="#ctx0" brushRef="#br0" timeOffset="5979">6474 942 46,'0'0'35,"2"9"4,-2-9-3,9-18-12,2 12-17,-6-15-2,9 3-1,-1-9-3,3 1 2,-3-1-3,2 5 2,-2 6-3,-1 4 2,1 8-1,-2 6 0,1 6 0,0 8-1,0 3 1,3 1-1,-1 0 2,1-2-3,-4 1 3,-4-4-2,-4 2 2,-7-5-1,-4-2-1,-6-2 1,-5-1 0,-3-1 0,-2-5-1,-1 0 0,3-1 0,2-3-1,10 4-3,-2-12-4,12 11-28,9-11 1,5 7-3,3-8 3</inkml:trace>
  <inkml:trace contextRef="#ctx0" brushRef="#br0" timeOffset="6377">6945 798 59,'0'0'32,"-15"17"2,3-12-5,1 11-25,-4-5 1,6 7-2,-3-2 3,10 3-2,2-6 1,10 5-3,2-9-1,7 2 0,2-5-2,2-5-2,9-1-5,-11-13-21,9 0-8,-3-8 1,0 1 0</inkml:trace>
  <inkml:trace contextRef="#ctx0" brushRef="#br0" timeOffset="6609">7137 456 43,'-10'-7'34,"1"11"2,4 13-1,-1 1-18,8 22-10,-6-3-3,4 15 0,-2-2 0,3 4-3,-3 1 1,3-5-2,0-3 0,0-6-2,3-5 2,-1-10-5,4 0-3,-7-26-22,3 10-6,-3-10 1,7-20 12,-14-9 14,9 3 2,-7-6 7,-3-1 2,7 10 24,-7 3 7,2 8 0,2 1-11,11 21-12,-7-10-2,18 17-2,-1-11 0,10 5 0,1-8-1,7-1-2,-3-7-1,2-3 1,-4-6-2,-6 2 0,-6-4-1,-7 3-1,-8 4 1,-3 9-1,-9 1 1,-1 9-2,-2 8 1,3 1 0,4 6 1,3 2-1,6-1 1,5-3 0,1-4 0,2-1 1,0-9-1,-1 1 0,-11-10 0,13 8 0,-13-8 0,0 0 0,0 0 0,0 0 0,0 0 0,6-11 1,-5 0-1,1-2 0,1-8 0,3-2 1,0-4-1,1 0 0,2-1-1,3 2 2,0 6-2,1 0 1,2 9 0,-1 4-1,1 3 1,-2 6 0,0 2 0,-13-4 0,12 20 0,-10-8 0,-4 2 0,-3 0 1,0 4-1,-1 2 0,5 2 0,6-1-1,5 0 2,7 1-2,3-1 2,4 1-2,0-5 2,-1-1-1,-7-3 0,-6-3 1,-10-10-1,-10 11-1,-6-9 0,-7-5-1,3 2-3,-6-13-5,26 14-27,-18-19 1,23 5-2,8-3 2</inkml:trace>
  <inkml:trace contextRef="#ctx0" brushRef="#br0" timeOffset="7680">8244 424 48,'-9'-11'34,"9"11"2,-13 15 0,4-8-19,6 19-14,-7 5 0,5 11 1,-5 5-1,5 11 0,-2-3 0,1 5-2,0 0 1,1-5-2,1-1 0,2-10-1,3-6-1,-3-13-5,12-1-27,-10-24-2,15 8-3,-7-19 3</inkml:trace>
  <inkml:trace contextRef="#ctx0" brushRef="#br0" timeOffset="7925">8282 770 34,'-6'25'30,"-9"1"0,7 5 1,6 5-24,-3-9 0,9 6-1,-3-14 2,13 3-1,-14-22 1,26 12 1,-14-21-3,9 3-1,-8-13-2,5-1 0,-5-7-2,1-4 1,-2 1-1,-1 0 1,-4 7-2,1 2 1,-4 7 0,-4 14 0,0 0 0,4 13-1,-4 6 2,0 3-3,1 3 2,3 1-2,0 1 2,5-4-1,2-4 0,1-5 0,4-4 0,2-5 0,1-6 0,-1 0 1,-1-6-1,-1-3 0,-5 3 0,-2-2-1,-9 9 1,12-8 0,-12 8-1,0 0 1,14 4-1,-3 1 2,2-3-1,3 0 0,2-4 1,3-1-1,0-1 1,-3-1-1,-1 0-1,-5-6 2,-3 3-2,-9 8 3,12-17-2,-12 17 1,4-11-1,-4 11 1,2-10 0,-2 10 0,0 0-1,0 0 0,0 0 0,0 0-1,0 0 1,0 0 0,0 0 0,0 0 0,0 0 0,0 0-1,0 0 1,4 14-1,-4-14 2,8 16-2,-1-3 1,-1 0-1,2 2 2,0 1-1,2-3 1,-2 1-1,1-4 0,-1 0 1,-8-10-1,13 9 0,-13-9 1,13-2-1,-13 2 0,14-15 0,-7 1 1,2-3 0,2-7-2,0-2 3,-1-5-3,1 2 2,-1 1-1,-2 5 1,0 3-2,-3 7 0,-5 13 1,12 4 0,-2 16 0,0 8-1,2 12 1,3 12 0,0 12 1,2 9-2,-2 4 2,-2-1-2,-3 2 0,-7-6 1,-4-4 0,-6-15-1,-6-10 1,-6-13 0,-5-12-1,-3-9 2,-4-19-1,3-9 0,2-12-1,6-6 2,6-6-1,7-1 0,6 0 2,7 2-3,6 7 2,1 4 0,5 7-1,-2 5 0,1 2 0,-2 5 0,0 5-1,-5 0-1,-1 4-2,-8-11-16,-1 14-20,0 0 0,13-9-1,-12-1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6: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222 635 49,'-1'-13'34,"1"13"3,1-17-9,-1 17-11,0-16-6,0 16-4,-5-21-1,3 12-1,-6-6 0,3 3-2,-5-2 0,2 2-1,-4-2 0,0 1-1,-3 4-1,-1 2 0,0 3 0,-3 4 0,0 7-1,-1 1 0,3 4 1,1 5-1,5 0 0,3-1 1,4 3-1,6-5 0,4 2 1,2-5 0,2 1-1,2-4 1,-1-1 0,-1-1 0,0-3 0,-10-3 1,14 3-1,-14-3 1,12-2-1,-12 2 0,15-1 0,-15 1 0,17 8 0,-5-2 0,1 6 0,0 2 1,2 3 0,-1 5-1,1-1 1,-1 2-1,-2 1 1,-2 0-1,-3-2 0,-2-1 0,-4-3 0,-3-1 0,-4 1 0,-4-2 0,-4-2 0,-1 1 0,-2-4 0,1-1 0,-1 0 0,3-3 0,0-2 0,3-4-2,11-1 0,-16-4-4,16 4-21,0 0-11,0-16 0,0 1 0</inkml:trace>
  <inkml:trace contextRef="#ctx0" brushRef="#br0" timeOffset="693">376 680 39,'0'0'34,"0"0"2,-10 0-3,10 0-12,-17 5-13,17-5-4,-13 6-1,13-6-1,-12 17-1,12-6 1,1 2-1,6 0 0,2 0-1,5-1 1,5-4 0,2-2 1,3-6-1,3-2 0,-4-6 1,0-1-1,-4-5 0,-4-5 0,-5 1-1,-6-3 1,-9 0-2,-6-1 2,-5 4-2,-4 1 1,-2 4-1,-2 5 0,2 4 0,2 2-2,7 7-1,-1-5-6,14 11-26,0-11-1,5 17 1,-5-17-1</inkml:trace>
  <inkml:trace contextRef="#ctx0" brushRef="#br0" timeOffset="1110">717 671 58,'0'0'35,"0"0"-2,-12 1 1,-8-4-28,11 7-1,-7-1-3,3 2-1,1 0 1,4 8-1,4-2 1,7 3-2,7-2 2,4 0-2,8-2 0,5-1 1,1-1 0,2-5 0,-1-2 0,-2-2 1,-6-5 0,-6 1 0,-9-7-1,-7 1 1,-9-9-1,-5 1 0,-7-1-1,-3 0 0,-1 3-2,2 0 0,4 3-1,2-1-2,18 15-3,-6-15-23,21 12-4,3-3-2,11 1 2</inkml:trace>
  <inkml:trace contextRef="#ctx0" brushRef="#br0" timeOffset="1469">1051 569 64,'0'0'36,"-9"7"-2,-1 1-10,-10-10-11,8 10-6,-9-4-2,4 5-3,-1-2-1,7 5 2,3-1-1,9 1 0,4-1-1,6-2 1,4-2-1,5 0 0,1-3 0,0-3 0,-1-3 0,-3 0 0,-2-6 0,-3 2 0,-2-1 0,-10 7 0,9-13-1,-9 13 0,0 0 0,0 0-1,11 28 1,-9-4-1,2 9 1,3 6-1,-4 8 2,-3 4-1,-2-2 0,-5-2 0,-2-3 0,-2-6 0,-4-4-1,-2-8 1,1-6 0,0-11 0,2-7-1,2-9 0,5-6-2,-2-12-2,11 4-6,-10-14-25,16-2-1,0-5 0,6 2 1</inkml:trace>
  <inkml:trace contextRef="#ctx0" brushRef="#br0" timeOffset="1942">1358 660 60,'0'0'36,"8"14"0,-8-14 0,-18 23-24,-1-16-6,4 10-1,-3-7-1,5 7-2,1-7 1,9 5-1,4-5 0,8 1-1,5-2 1,6-4-1,5-2-1,1-3 1,0-4 0,0-3-1,-2-5 0,-4-1 1,-7-5-2,-5 3 1,-3-1-1,-4 1 1,-2 3-1,-1 1 0,3 2 0,2-2 0,8 3 1,3-2-1,5-3 0,4-2 1,3-6 0,3-4-1,1-2 1,-2-8 0,-2-5 0,-2-8 0,-4-6 1,-6-4-2,-4-6 1,-7 5 1,-5 1 0,-5 10-1,-6 6 0,-4 13 1,-4 16-1,-1 14 1,0 19-1,-1 15 1,0 12-1,4 16 1,0 8-1,5 7 1,3 4-1,5 0 1,6-6-1,4-7 1,4-8-1,2-15 0,2-7 0,0-13-4,8-6-33,-20-20-1,20 7-1,-14-18-1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6:21.7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120 446 34,'0'0'34,"-1"-14"3,0 0-6,1 14-8,0-24-4,8 15-6,-16-13-3,10 7-3,-7-10-2,3 5-2,-5-7 0,2 5-1,-3-1 0,-2 6-1,-1 2 0,-3 7-1,1 10 0,-1 4-1,2 14 0,2 1 0,2 5 0,6 2 0,6 0 0,4-1 1,6-6 0,5-5 0,2-4 0,1-7 0,0-2 0,-1-2 0,-3-2 1,-3-1-1,-4 1 1,-11 1-1,15 4 0,-10 6 1,-2 3-1,1 4 0,0 7 0,0 2-1,1 6 2,-2-1-1,-2 1 0,-3-2 1,-5-2 0,-3-1-1,-7-5 1,-1-2 0,-5-6-1,-2 0 0,0-6 0,2-3 0,1-4-1,2-4-1,8-1-1,1-7-1,11 11-12,8-23-23,4 5-1,2-6 1,7-2 1</inkml:trace>
  <inkml:trace contextRef="#ctx0" brushRef="#br0" timeOffset="543">333 366 65,'0'0'37,"13"-1"0,-13 1 0,-7 25-18,-6-11-15,4 2-3,-1 1-1,2 2 1,3-3 0,7-2 0,-2-14 0,23 10 0,-4-14 1,5-4-1,0-5 1,2 0-1,-4-3 0,-4-1 0,-5-1-1,-8 0 0,-5 2 0,-4 2 0,-3 1 0,-3 2-1,2 1 0,-1 3-1,9 7 0,-10-5 0,10 5 0,0 0 0,14 11 1,-4-5-1,5 3 1,0 1 1,2 1 0,0 2 0,-2 0 0,-2 4 0,1 0 0,-2-1 0,-1-1 1,2-2 0,-1-4 0,4-1 0,0-8 1,3-2 0,-5-9 0,2 0 0,-6-8 1,-1-2-2,-8-7 1,-4-3-1,-7 3-1,-3-1 0,-3 5 0,-3 2-1,0 9-1,-2 2 0,3 13-2,-5-1-6,16 11-28,-7-2 0,10 4-1,2-4 2</inkml:trace>
  <inkml:trace contextRef="#ctx0" brushRef="#br0" timeOffset="1333">902 283 67,'0'0'40,"0"0"-2,11 8 1,-24-20-20,13 12-11,-13-2-4,0 0-3,-4 4 0,-3 2-1,-2 6 0,3 2 0,3 5-1,4 2 1,5 1 0,5 1 0,6-3 0,5-4 0,5-2 0,6-4 1,2-3-1,0-3 1,-2-2 0,-1-2 0,-3-3 1,-3 0-1,-3-2 0,-10 7 0,9-9-1,-9 9 0,0 0-1,7 16 1,-3 0-2,2 5 2,1 5 0,-1 2-1,1 4 1,-4 1 0,-3-3 0,-4 0 0,-5-4 1,-4-4-2,-5-4 0,-1-6-1,-2-2 0,-1-13-3,9 4-4,-10-19-18,13 6-13,3-11 3,7-1-2,3-7 2</inkml:trace>
  <inkml:trace contextRef="#ctx0" brushRef="#br0" timeOffset="1805">1104 351 92,'0'0'37,"-8"20"0,-9-11-1,3 9-32,-5 1-3,4 3-1,3 0 1,10 0 0,8-7 0,13-1 1,8-7 0,7-4 0,3-7 0,2-1-1,-2-6 0,-4-3 0,-7-3-1,-9-3 0,-12-1 1,-8-2-2,-10 0 1,-9 2-1,-4 1 0,-6-1-2,2 7-1,-2-7-5,20 11-30,-5-7 1,18 5 0,6-9-1</inkml:trace>
  <inkml:trace contextRef="#ctx0" brushRef="#br0" timeOffset="2144">1492 7 74,'7'-13'38,"-7"13"-3,0 0 2,0 0-24,-13 0-11,11 11 1,-3 2-2,3 7 1,-2 8-1,2 5 1,-2 6-1,0 3 1,1 3-2,-1 1 1,2-5-2,-1 1 2,5-8-1,0-4-1,3-6 0,2-6 0,2-4 0,2-6-1,1-3 0,0-5 0,5-1 0,-4-3 1,3-2 0,-3-2 1,0-2 0,-3 3 1,-10 7 0,17-13-1,-17 13 1,0 0 0,0 0 0,4 16 0,-7 1-1,1 5 1,-1 4 0,-1 6-1,1 3 1,1 0-1,0-3 1,1-4-1,0-5 1,1-3 0,0-9 0,0-11 0,0 0 0,8-18 1,-1-6-1,2-4 0,1-10 0,4-5 1,1-7-1,4 0 0,-3 5-1,1 4 2,-2 5-2,1 7 1,-3 10-1,-1 12 0,-12 7 0,15 12 0,-12 0-1,0 4 1,-5 3-1,-1 1 1,-3 1-1,-2-3 0,0-2-1,-3-5-1,6 1-2,5-12-2,-5 12-8,5-12-24,0 0 1,7-21-1,4 6 3</inkml:trace>
  <inkml:trace contextRef="#ctx0" brushRef="#br0" timeOffset="2805">1937 177 87,'16'-24'37,"-6"-2"2,2 11-5,-15-9-23,9 9-7,-7 6-1,1 9-2,-9 5 0,-1 11 0,-2 7-1,0 5 0,0 8 0,0 8 0,-1 2-1,3 0 1,5 2-1,1-2 1,6-4-1,3-6 1,5-7-1,6-9 1,2-7-1,4-8 2,-1-7-1,2-9 1,-3-9-1,-4-4 1,-6-1-1,-5-1 1,-7 1-1,-5 2 0,-7 8 0,-4 6-1,-3 9 1,-1 8 0,4 3-1,2 5 0,8 1 1,7 5 0,7-3-1,9-5 1,5-1 0,4-5 0,2-5 0,0-2 1,-2-7 0,-3-3-1,-1-7 1,-2-1 0,-4 0-1,1-1 1,-3 5-1,-1 2 1,1 6-1,0 6 0,-1 9 0,4 4 1,-1 3-1,1 1 0,1 1 0,1-1-1,1-4 0,-2-3 0,2-3-2,-8-11-6,12 5-29,-12-9-1,5 1 1,-7-9-1</inkml:trace>
  <inkml:trace contextRef="#ctx0" brushRef="#br0" timeOffset="3431">2411 291 63,'-9'7'36,"0"4"0,-6 1 1,8 11-23,-16-8-7,6 10-2,-8-1-2,3 5 0,0-3-1,3 1-1,3-3-3,1-6-1,9 2-7,6-20-27,-1 13 0,1-13-1,25-13 1</inkml:trace>
  <inkml:trace contextRef="#ctx0" brushRef="#br0" timeOffset="3781">2854 156 58,'0'0'37,"11"1"-1,-11-1 0,0 0-14,0 0-15,2 13-3,1-1-1,-7 3-1,7 7 0,-6 5 0,4 7 0,-2 0-1,1 7 1,-3 0-1,-2 3 0,0-2 0,-2-4-1,-1-2 1,1-7-1,1-4 1,-1-8-3,5-1 0,2-16-4,0 0-11,0 0-22,-7-14 1,3-3-1,3-2 1</inkml:trace>
  <inkml:trace contextRef="#ctx0" brushRef="#br0" timeOffset="4099">2701 545 61,'0'0'36,"3"15"-2,-3-15 3,0 0-25,3 15-4,-3-15-2,0 16-2,0-16 2,0 27-3,-3-12 0,4 6-2,-2-1 1,1 0-3,1-1 1,1-1 0,2-4 0,2-5 0,4-7 0,1-1 1,1-7 0,4-2-1,-1-7 2,4 0-2,-1-1 1,1-2-1,0 3 0,0 0 0,-3 2 0,1 1 1,-2 1-1,-1 3 1,-3 0-2,-11 8 2,14-13-2,-14 13-1,0 0-3,2-14-33,-2 14 0,-7-9-1,7 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6.2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 4 110,'0'0'39,"3"13"0,-3-13-3,0 0-33,0 0-1,-13 4-1,13-4-1,0 0-2,0 0-4,-12 0-32,12 0-1,18-14 1,5 6-2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6.5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 0 100,'0'0'39,"-6"17"0,6-17-1,6 10-30,-6-10-4,-6 12-1,6-12-2,-5 10 0,5-10-2,0 0-1,-4 12-7,4-12-30,0 0-1,10-24 1,12 12-1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7.03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 0 100,'-1'16'37,"-6"-5"2,4 2-3,-14-5-31,17-8-5,-8 14 0,8-14-4,0 0-25,0 0-8,0 0 0,17-10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7.3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 98,'0'0'39,"0"0"0,0 0-4,14 13-25,-14-13-6,0 0-1,0 0-2,-4 11 0,4-11-1,0 0 0,0 0-2,0 0-1,0 0-7,0 0-28,18-7-1,-6-3 1,9-1-2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2:12:37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13444 12626,'0'-25,"0"25,0-25,0 25,-25-25,25 25,0 0,0 0,0 25,0-25,0 25,-24 0,24 24,0 1,0-1,0 1,0 24,0-49,0 50,0-26,-25 1,25-25,0-1,0 1,0 0,-25-25,25 25,0-25,0 0,0-25,25 0,-25 0,25 1</inkml:trace>
  <inkml:trace contextRef="#ctx0" brushRef="#br0" timeOffset="546.0309">13940 12725,'0'0,"-25"0,25 0,-24 25,-26-1,0-24,26 50,-26 24,25-24,0 24,25 1,0-26,50 26,-25-50,49 24,1-49,-1 0,0-24,1-1,-1 0,-24-25,-1-24,-24 24,-25 1,0-26,-49 26,24-1,-25 25,1 0,-1 25,0 0,1 0,24 0,0 25,25 0,25-25,0 0</inkml:trace>
  <inkml:trace contextRef="#ctx0" brushRef="#br0" timeOffset="827.0468">14486 12824,'25'0,"24"0,-49-25,25 50,-50 0,1 0,-1-1,0 26,25 0,-25-1,50 1,0-25,0 24,49-24,-24-25,49 0,-50-25,26 0,-26-24,1-1,-50 1,0-26,-25 26,-24-1,-1 0,-24 26,24-1,0 0,26 25,24 0</inkml:trace>
  <inkml:trace contextRef="#ctx0" brushRef="#br0" timeOffset="63686.6426">6375 15677,'-25'-25,"25"25,-25 0,25 0,0 0,-25 25,25-1,0 1,0 0,25 25,-25-1,0 1,0-1,25 26,-25-26,0 1,0 24,0-49,0 25,0-1,0-24,0 0,0-25,0 0,25 0,-25-50</inkml:trace>
  <inkml:trace contextRef="#ctx0" brushRef="#br0" timeOffset="63996.6603">6623 15577,'0'0,"0"0,25 0,-25 0,24 0,26 0,-25 0,0 0,24 0,1 0,-25 25,0 25,-1-1,1 1,-25 0,25 24,-25 0,-25 1,25-26,0 1,-25 0,25-1,0-24,0-25,0 0,0 0</inkml:trace>
  <inkml:trace contextRef="#ctx0" brushRef="#br0" timeOffset="64145.6689">6796 15900,'-24'-25,"24"25,0 25,0-25,24 25,1-25,25 24,-25-48,49 24,-24 0,24-25</inkml:trace>
  <inkml:trace contextRef="#ctx0" brushRef="#br0" timeOffset="64798.7063">9624 15553,'-25'0,"1"0,24 0,0 0,-25 24,25 1,0 0,0 25,0 24,0-24,0 24,0 0,0 1,25-26,-25 1,0 0,0-1,0-49,0 25,0-25</inkml:trace>
  <inkml:trace contextRef="#ctx0" brushRef="#br0" timeOffset="65338.7369">9996 15602,'25'-25,"-25"25,0 0,0 0,-25 0,-24 0,24 0,0 25,-25 0,26 0,-1 0,0 24,25-24,0 49,25-24,0 0,24-1,1 1,-25-1,24-24,-24 0,0 0,-25-25,0 0,-25 0,0-25,0 25,1-50,24 50,0-49,0-1,0 1,24 24,1-25,0 1,25-1,-25 25,-1-24,1 24,0-25,0 25,-25 25,0 0,0 0,0 0,0 0,-25 0,25 0,-25 0,25 0</inkml:trace>
  <inkml:trace contextRef="#ctx0" brushRef="#br0" timeOffset="66392.7974">9823 15056,'24'-24,"-24"-26,-24 0,-1 1,-25-1,1 1,-26-1,1 25,-25 0,-25 1,0 24,-25 0,0 0,0 24,-25 1,-24 0,24-25,-24 50,-1-26,1 1,0 25,24-25,-24 24,24-24,25 25,0-26,0 26,25-25,0 24,0 1,25-25,25 24,-1 1,1 0,49 24,-25 1,50-26,-24 50,24-24,0 24,24-25,-24 26,25-1,0 0,25-25,-26 26,26-26,0 1,-1-26,1 26,24-51,1 26,-26-25,26 0,24-25,-25 24,26-24,-1 0,0-24,0 24,25-25,0 0,25 0,0 0,0 1,24-1,1 0,0-25,-1 26,1-1,24-25,-24 25,24-24,-24 24,0 0,-1 25,1-25,-25 25,0-25,0 25,-25-24,0 24,0 0,-25-25,0 0,-25 0,1 0,-26-24,1-1,-25 1,-25-26,25 1,-50-25,0-1,25-24,-50 25,26-25,-1 0,-25 25,25 24,1-24,-1 25,0-1,25 26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7.7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-7 0 86,'0'0'37,"-7"21"-1,7-21 2,0 0-30,3 15-4,-3-15-2,0 0-1,0 0-2,0 0-5,0 0-22,0 0-10,8-21 2,2 6-2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8.0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-4 29 63,'0'0'38,"10"2"-1,-10-2 2,0 0-13,11-1-17,-11 1-4,0 0-1,0 0-2,0 0 0,0 0-1,-4 10-1,4-10 0,0 0 1,0 0-1,0 0-2,0 0-3,2-14-15,-2 14-20,13-10 3,2 5-3,-2-6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09:48.4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2-10 53,'15'13'37,"-15"-13"-1,0 0 1,22 24-12,-22-24-12,0 0-5,0 0-3,0 0-1,0 0-1,0 0-1,0 0 0,0 0-1,0 0-1,0 0 0,0 0 0,0 0-2,0 0-5,-26-2-31,26 2-1,0 0 1,12-14-2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55.6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43 979 90,'0'0'37,"0"0"0,0 0-2,0 0-30,0 0-2,-1 15 1,-2-6-2,0 9 0,-2 1 0,0 6 0,-1 2-2,0 3 1,1 1-1,1 2 0,2 2 0,2-4 0,3-1 1,3 0-2,2-5 3,1-2-2,2-4 2,1-3-2,2-6 2,5-3-1,3-3 0,6-11 0,4 2-1,5-3 0,5-3-1,9-3 2,5-1-2,2 1 2,8-5-1,4 3 0,2-2 0,4-3 0,0 3 1,-2-2-1,1 3 0,-3 0 0,-4 3 0,-4 2 1,-4 0-1,-1 3 1,-4 0-1,-2 3 1,-2-1 0,0-2-2,-1 4 2,-2-1-1,1 1 0,1-1-1,2 0 1,1 1 0,2-1 0,3 1 0,2-3 0,2 3 0,2-1 1,-3 2-1,0 2 0,1-2-1,-4 3 1,-3 0 0,-1 1 0,-4 2 0,-1-2 0,-2 0 0,1-1 1,-1 1-1,0-1 0,1-1 0,1 2 1,-2-2-1,2 1 0,1 2-1,-1 0 1,-2 2 0,-2-2 0,0 4 0,-2 0 0,0 1 0,-3 3 0,-2 1 0,-2 1 0,1-1 0,-1 5-1,0-3 1,-2 2 0,-1-2 0,-1-2 0,-2-2 1,-4-4-1,-5 1 0,-1-4 1,-3-1-1,-2 0 0,-1-2 0,-3 1 0,2-1 0,-4 1 0,3-2 0,-3-2 0,0 1 0,0-7 1,-3 1-1,0-5 0,-2-7 0,2-1 0,-2-6 0,0-2 0,-1-2 0,-1 1 0,-1 2 0,0 3 1,-1 6-1,-1 1 1,1 6-1,-2 4 1,2 10-1,-2-10 0,2 10-1,0 0-1,0 0-2,0 0-10,0 0-27,0 0-1,0 0 0,0 0-1</inkml:trace>
  <inkml:trace contextRef="#ctx0" brushRef="#br0" timeOffset="14408">9116 62 62,'-5'-10'36,"5"10"1,-4-12-1,4 12-24,1-9-4,-1 9-2,0 0-1,0 0-3,-5-10 1,5 10-2,0 0 1,0 0-1,0 0 0,0 0 0,14-7-1,6 8 1,8-2 0,9 1-1,6 0 1,7-1-1,4 2 0,1 0 0,-5 1 1,-4 3-1,-10-3 0,-8 5 1,-6 4-1,-6 9 0,-6 8 1,-6 13-1,-3 17 1,-2 10-1,-1 20 0,-1 5 0,-1 10-1,4 4 1,-1 4-2,7-2 3,2-8-1,3-8 0,1-8 0,0-6 0,0-8 1,-4-9-1,-5-10 0,-3-7 0,-6-6-1,-1-4 1,-4-8-1,0-2 1,-1-6-1,0-3 0,5-3 2,-3-3-2,10-10 2,-13 13-1,13-13 0,-14 7 0,4-3 0,-2-4 0,-4 1 0,-4-2 0,-6-1 1,-2 2-1,-3-5 0,-6 2 1,-3-2-1,-6 1 0,-2 0 1,-5-1-1,-3 2 0,-1-2 0,-4-1 0,1 2 0,-4-1 0,5 2 0,-2-1 0,1 0 0,2 2 0,-1-2 0,2 5 0,0-3 0,4 4-1,-3-2 1,2 1 0,2 2 0,-1-2 0,2 1 0,3-1 1,-1 1-2,3 0 2,-1-1-1,3 3 0,-1-1 0,1 0-1,-3 0 1,-1-2 1,-1 3-1,-4-4 0,-3 1 0,-4-5 0,-4 3 0,-3 1 0,-4 0 0,-4 4 0,-3-2 1,-2 3-1,-4 0 0,-1 2-1,-1 1 2,1-2-1,-1 1 0,1-2 1,2-2-1,-2 0 0,3-2 0,0 0 0,2-2 0,-2 2 0,3-1 0,0 0 0,2 0 0,3-2 0,1 1 0,3 0 1,3-1-1,2 0 0,4-3 0,3 5 0,4-1 0,6 2-1,2-2 1,7 1 0,5-1 1,6-1-1,5 0 0,5-6 1,3-3-1,2-6 1,6-5-1,3-4 0,3-5 1,2-10-2,1-9 1,2-6-1,2-8 1,1-9 0,-2-6 0,0-5 0,-1-2 0,-2 0 0,-1 0 0,0 5 0,1 3-1,-4 5 1,1 6-1,-2 1 1,0 9 0,-2 2 0,-2 7 1,-2 2 0,0 10-1,0 5 0,0 4 0,1 11 0,2 2 0,3 4-1,3 10 1,9-7-1,3 8 1,7 1 0,9 2 0,11-1 0,9 2 0,13 1 0,9-3 0,12 2-1,9-2 1,11 0 0,8 0 0,6-2 0,4-1 1,3 0-1,2-1 0,4-3 1,1 1-1,-1-3 0,-3-2 0,-1 3 0,-1-2 0,0 2 0,-3 0 1,-4 1-1,-2 1 0,-2 1 1,-3 3-1,1-2 0,-3 2 0,-3 3 0,-2-3 0,-5 6 0,-3-3 0,-5 4-1,-8-1 1,-8 0-1,-9-3-4,3 1-34,-22-8-1,-9-10 0,-17-16-2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58.41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-5 302 25,'0'0'27,"1"11"1,-1-11-9,0 0-6,8 11-3,-8-11-3,0 0-7,0 0-26,12 1-1,-12-1-1,6-11 0</inkml:trace>
  <inkml:trace contextRef="#ctx0" brushRef="#br0" timeOffset="285">411 167 62,'0'0'31,"0"0"0,0 0-1,0 0-30,0 0-2,0 0-7,0 0-20,0 0-3,11 1 3,-11-1-2</inkml:trace>
  <inkml:trace contextRef="#ctx0" brushRef="#br0" timeOffset="600">1107 183 51,'0'0'28,"0"0"2,0 0-2,0 0-27,0 0-15,0 0-15,0 0-1,-1-15 1,12 10 1</inkml:trace>
  <inkml:trace contextRef="#ctx0" brushRef="#br0" timeOffset="1073">2198 84 52,'2'11'31,"-2"-11"1,0 0-1,-10 1-23,10-1-6,0 0-5,0 0-9,0 0-19,0 0 0,0 0-1,14-8 1</inkml:trace>
  <inkml:trace contextRef="#ctx0" brushRef="#br0" timeOffset="1279">2594 20 27,'0'0'25,"0"0"-1,0 0 2,0 0-25,0 0-27,0 0 1,12-8-2,-10-4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41.3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12 182 45,'0'-11'34,"0"11"0,-4-19 1,4 19-20,-6-17-6,6 17-2,-1-16-2,1 16 1,-1-13-2,1 13 0,0 0 0,0 0-2,0-11 0,0 11-1,0 0 0,0 0-1,1 21 0,0-4 0,1 10-1,0 6 1,1 10 0,0 8 1,0 4-2,1 6 2,-2 2-1,0 1 0,-1-2 1,0-2 0,-1-2-1,0-2 1,-1-2 0,0-5-1,0-8 1,0 0 0,-1-7 0,1-3 0,-1-7-1,2-3 0,-1-7 1,1-3-1,-1 0 0,1-11 0,0 0 0,-1 9 0,1-9-2,-1-11-3,1 11-21,4-21-13,2 3 0,-5-10 0,7-2 0</inkml:trace>
  <inkml:trace contextRef="#ctx0" brushRef="#br0" timeOffset="563">586 36 53,'5'-9'37,"-4"-2"-1,-1 11 0,-2-17-20,2 17-8,0 0-1,0 0-4,-10 8 0,4 3-1,-5 0 0,-4 5-1,-1 6 0,-5 4-1,-6 7 2,1 4-2,-3 4 1,0 6 0,1 2-1,2 2 1,1 0-1,3 1 0,3-2 0,5-1 0,3-2 1,7-3-1,4 1 1,8-5 0,4 0 0,5-1 0,5-4 0,6-2 1,4-3-1,3-1 0,2-7-1,3-2 1,1-3-1,0-5 1,0-5-1,1-2 1,-3-5-1,-1-4 0,-1-3 1,-3-4-1,1-8 1,-3-1 0,-2-6-1,-2-3 1,-4-3 0,-3-2 0,-4 0-1,-4-4 1,-4 4-1,-5-1 0,-4 3-1,-4 1 1,-4 0 0,-3 5 0,-4 0-1,-1 6 0,-5 1 1,-1 4 0,-3 6-1,-1 3 1,-3 7-1,-1 5 1,0 4 0,0 8 0,2 8-1,2 6 2,2 3-1,6 4 0,4 3 0,7-1 1,4 3-1,6-5 0,2 1 0,3-8 1,5-2-2,-2-4 2,1-4-1,-1-3 1,-2-6-1,0-2-1,-9-11-2,0 0-18,11 5-20,-14-15 1,-1-4-2,-8-14 1</inkml:trace>
  <inkml:trace contextRef="#ctx0" brushRef="#br0" timeOffset="2525">1368 301 67,'0'0'36,"0"0"0,0 0 0,0 0-27,0 0-4,0 0-1,0 0-1,0 0-1,4 12 0,-4-1 0,2 5 0,0 4 0,0 7-1,0 1 0,2 6 1,-2-1-2,1 3 1,-1-7 0,0 3-1,-1-5 0,0-4 1,-1-4-2,0-4 0,0-3-1,0-12-2,3 14-9,-3-14-25,-3-15 1,-2 2-2,3-3 2</inkml:trace>
  <inkml:trace contextRef="#ctx0" brushRef="#br0" timeOffset="2849">1248 533 79,'-11'5'38,"11"-5"1,0 0 0,11 0-28,-1-6-6,8 4-1,2-6-2,6 4 0,2-4 0,4 2-1,1 0 0,-5 0-1,-3 3-1,-3-1-1,0 6-3,-12-3-34,12 1 0,-6-7 0,6 4-2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48.7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5 186 29,'1'-11'34,"-1"11"2,7-19 0,3 19-14,-15-16-2,16 18-7,-11-2-5,0 0-2,1-10-3,-1 10-1,2 15-1,-1-1 0,1 9 0,1 7 0,-1 8-1,1 4 1,-1 10 0,1 1 0,1 0 0,-1 2 0,0-8 0,0-1 0,0-8 0,1-3-1,-2-9 1,0-4 0,-1-8-1,0-2 0,-1-12 0,0 11-1,0-11-1,0 0-2,1-9-9,-4-6-26,8 1 0,-4-9 1,8-2-1</inkml:trace>
  <inkml:trace contextRef="#ctx0" brushRef="#br0" timeOffset="376">315 311 75,'0'0'38,"14"-13"-1,-14 13 0,0 0-28,-8-11-4,-2 15-1,-4 3-2,-2 8-1,-1 6-1,0 7 1,1 7 0,3 8 0,5 3-1,11 3 2,7 1-2,5-4 1,8-2 0,7-4 0,7-11 0,5-6 1,7-12-1,3-6 0,1-12 0,2-6 0,-1-9 0,-3-9 1,-4-7-2,-7-8 0,-9-5 1,-10-4-1,-13-3 0,-10-3 0,-13 3 1,-13 8-2,-13 9 1,-8 12 0,-8 9 0,-4 10-1,-1 15 1,2 4-1,5 10-1,6-4-2,18 9-5,5-10-29,19 3-1,7-17 1,13 15-2</inkml:trace>
  <inkml:trace contextRef="#ctx0" brushRef="#br0" timeOffset="946">1206 234 80,'0'0'37,"15"-7"-1,-15 7 0,0 0-29,1 16-4,-4 4 0,-4 3-1,2 5-1,-1 1 1,1 6-1,0 1 0,1-2 0,3 0-1,1-5 0,4-4-1,-2-6-3,6 2-6,-12-9-26,4-12-1,10 7 0,-10-7 0</inkml:trace>
  <inkml:trace contextRef="#ctx0" brushRef="#br0" timeOffset="1181">1109 439 69,'-12'-12'37,"-1"0"-1,13 12 1,-11-23-25,11 23-4,13-19-3,2 10-2,0-5-1,6 2 0,1-6 0,2 2-1,2-4 0,1 3-1,-1 2 0,-3-1 0,-5 5 0,-2 1-1,-5 9 1,-11 1 0,11 12 0,-14 1 0,-4 3 0,-4 6 1,-5 1-1,2 5 1,-6 0-1,0 0 1,-2-1-1,-1 0 0,4-1 0,0-4 1,6-3-2,-2-4 1,7-5-3,-2-6-2,10-4-31,0 0-3,11-8 2,-6-6-3</inkml:trace>
  <inkml:trace contextRef="#ctx0" brushRef="#br0" timeOffset="1605">1008 212 79,'0'0'37,"0"0"-1,3 12 2,6-5-32,13 11-1,-1-3 0,8 8-2,-2 1 0,4 2-1,-2-1-1,-2-2 0,-2-2-1,-3-4 1,-3-1-3,-5-9-6,6 2-28,-4-8-3,5-2 2,-4-8-3</inkml:trace>
  <inkml:trace contextRef="#ctx0" brushRef="#br0" timeOffset="1970">1596 236 62,'0'0'33,"0"0"0,0 0 1,0 0-24,0 0-5,-6 13 1,10-1-1,-6-1 0,6 10 0,-6 1-1,2 7-1,-1 2-2,-1 6 1,1-3-1,-2 2 0,1-4-1,2-3 0,-1-4 0,-1-6-3,4-1-1,-2-18-3,5 19-31,-5-19 2,0 0-3,-16-4 2</inkml:trace>
  <inkml:trace contextRef="#ctx0" brushRef="#br0" timeOffset="2240">1478 472 91,'1'-11'35,"9"8"2,2-12-6,9 10-27,-1-9 0,8 2 0,-1-6-1,4-1-1,-2-1-1,0 0 0,-2-2 0,-6 4 0,-3 2 0,-3 4 0,-5 2-1,-10 10 1,0 0-1,0 0 1,-15 15-1,-4 1 0,-3 7-1,-8 2 1,-2 3 0,-2 0 0,2-2 0,3-2 0,3-5 0,6-4 1,5-4-1,15-11-1,-15 9 0,15-9-1,0 0-2,0 0-3,5-9-8,-10-3-24,11 2 2,-6-7-1,5 1 1</inkml:trace>
  <inkml:trace contextRef="#ctx0" brushRef="#br0" timeOffset="2578">1482 306 51,'-3'-13'35,"-2"2"-1,5 11 2,-4-12-15,15 24-9,-11-12-6,17 22-1,-4-8-2,7 6 1,-2 0-2,5 3 0,-1 0-1,-2-2 1,-1-1-2,-3-1 1,-1-5-1,-3-3-1,1 2-5,-13-13-31,18 6-1,-6-14 0,6 0-1</inkml:trace>
  <inkml:trace contextRef="#ctx0" brushRef="#br0" timeOffset="2994">2093 187 69,'-1'-20'36,"2"7"0,-4-2 2,12 9-29,-9 6-2,-2-10-3,2 10-1,-2 14 0,2 5-1,1 9 0,-1 2-1,0 10 0,-1 2 0,1 6 1,-2 2-2,1-5 1,-1-2 0,1-7-1,-1-5 1,0-5-1,1-5 1,0-3-1,2-9 0,-1-9 0,-1 11-1,1-11-2,0 0-4,-3-12-12,3 12-21,7-15 2,-7 15-1,13-24 2</inkml:trace>
  <inkml:trace contextRef="#ctx0" brushRef="#br0" timeOffset="3355">2337 220 76,'3'-11'37,"-3"11"-2,0 0 1,0 0-31,-12 13-2,1 10-1,-4 10-1,1 4 1,1 8-2,3 4 2,6-3 0,10-1 0,7-7 0,11-6 0,5-8 1,12-9-2,4-8 2,7-8-1,-1-7 0,0-7-1,-1-9 0,-5-5 0,-7-10-1,-5-6 1,-13-9-1,-8-4 0,-14-3 0,-7 2-1,-12 3 1,-9 5 0,-6 9 0,-4 11-1,-1 9 1,0 11-1,4 8 1,3 8-2,8 10-1,4-1-2,13 15-9,0-8-25,12 9 1,4-6-1,12 6 1</inkml:trace>
  <inkml:trace contextRef="#ctx0" brushRef="#br0" timeOffset="3844">3052 64 41,'1'-16'34,"-1"0"1,0 5 0,-6-7-17,6 18-6,-17-6-5,4 11-3,-8 3-2,-3 10 1,-7 7-2,1 8 0,-3 10 0,3 6 1,3 5-1,6 3 1,8 1-2,9 1 2,9-9 0,11-4-1,8-9 1,8-5-1,8-9 2,7-6-2,5-11 1,6-7 0,2-7-2,1-8 2,-4-9-2,-1-6 1,-3-10-1,-8-3 1,-9-8-1,-14-4 0,-12-2 0,-14 3 0,-12 5 0,-13 5 0,-11 10 0,-9 8-1,-1 10-1,-5 9-1,9 15-23,-4-4-12,14 6-1,1-5 0,17 3 0</inkml:trace>
  <inkml:trace contextRef="#ctx0" brushRef="#br0" timeOffset="10514">1685 619 49,'0'0'28,"0"0"2,1 9-6,-1-9-22,0 0-4,0 0-14,11-1-11,-11 1-3,16-9 2,-6-2-1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9:05.94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34 72,'0'0'38,"10"-1"0,-1 4-1,-9-3-19,18 1-17,1-1 0,7 3 0,6-1-1,5-3-1,5 0 0,0-7-2,6 9-9,-13-12-26,2 6 1,-11-5 0,-2 3 0</inkml:trace>
  <inkml:trace contextRef="#ctx0" brushRef="#br0" timeOffset="267">9 212 85,'9'4'38,"14"0"0,2-7 0,14 3-32,-2-4-2,5 2-2,0 0-4,-7-7-14,4 7-23,-8-5 2,3-2-2,0-8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9:06.7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60 322 34,'0'0'32,"0"0"2,11-6 0,1 8-18,-8-13-4,12 8-1,-4-12-3,12 3-2,-1-9 0,11 2-1,1-7-1,8 0-1,0-1-1,5 4 0,-3-4 0,2 6-1,-4 4-1,-3 4 1,-5 7-1,-3 5 0,-5 11 0,-3 8 0,-4 13 0,-4 9 0,-2 11 0,-5 11 1,-6 7-1,-6 7 0,-8 2 1,-7 4-1,-9-1 0,-8 0 0,-9-6-1,-4-4 1,-6-6 0,-3-5-1,-1-9 2,-1-11-2,3-10 2,0-10-2,8-11 2,2-9-1,9-11-2,6-11 2,10-7-1,10-8 1,10-7-1,11-1 1,11 1 0,10 2 0,9 5 1,7 8-1,6 12 0,6 9 1,1 12-1,1 9 0,-1 10 0,-2 6 0,-4 5 0,-4 1 0,-5-1 0,-5-2 0,-6-4 0,-5-6-1,-6-5 0,-7-9-4,8-4-32,-13-9-1,3-6 0,-6-13-1</inkml:trace>
  <inkml:trace contextRef="#ctx0" brushRef="#br0" timeOffset="717">964 232 76,'3'-20'39,"0"-5"0,7 6 1,-1-11-31,15 10-2,-1-7-2,9 5-2,3 0 0,3 2-2,-1 7 0,-1 1-1,-5 10 1,-5 9-1,-9 6 0,-7 13 1,-10 6-1,-6 8 1,-6 4-1,-1 5 0,1 4 0,2-3 0,7 4 0,8-5 0,11 3 0,8 0 0,8 1 0,5 2 0,2-5 0,0 3 1,-4-4-2,-6-1 2,-7-4-2,-9-8 2,-11-3-1,-9-6 0,-11-3-1,-9-7 2,-10-7-1,-7-6 0,-3-9 0,-6-9-1,2-7-1,1-9 0,9 0-3,3-14-7,23 10-29,1-6 2,19 8-1,10-2 0</inkml:trace>
  <inkml:trace contextRef="#ctx0" brushRef="#br0" timeOffset="1332">2028 805 61,'-16'-16'35,"-4"-2"0,-5 3-1,-7-3-27,5 14-2,-8-3 1,4 12-1,-5 2-1,8 14 0,1 6-2,8 8 1,7 7-2,7 1 0,7 2 0,11-1 0,8-2-1,6-5 0,7-8 0,3-10-3,11-4-4,-10-18-25,15-6-5,-2-12 0,1-10-2</inkml:trace>
  <inkml:trace contextRef="#ctx0" brushRef="#br0" timeOffset="1607">2397 156 67,'-11'-22'36,"-1"9"-1,12 13 3,-28 22-31,24 15-1,-6 11-2,2 18-2,-3 8 0,-2 8 0,0 8-2,1-4 1,-2-5-2,3-9 2,1-13-2,4-11 2,4-15-1,5-11 1,7-14-1,4-12 1,6-12-1,3-8 1,5-1 0,1-1-1,1 3 0,-2 5 0,-3 9 1,-2 10-1,-5 8 0,-2 10 0,-6 1 1,-1 2-2,-1 0 0,-4-7-3,6 6-8,-10-21-27,10 6 2,-10-6-1,14-17 1</inkml:trace>
  <inkml:trace contextRef="#ctx0" brushRef="#br0" timeOffset="1972">2691 645 66,'18'-13'38,"4"13"-2,-5 7 2,13 16-27,-14-6-5,5 12-1,-7-3-2,-2 3-2,-4-4 0,-3-4 0,-7-4 0,2-17-2,-18 13 1,5-14 0,-6-4-1,-1-1 1,-1-1 0,-2 4-1,2 1 1,3 8 0,3 3-1,4 2 1,5 6 0,5-1 0,3 0 0,6-4 1,3-7 0,6-3 0,0-5-1,5 0 1,1-3 0,2 0-1,0 0 1,-1 1-1,0 5 0,-2 0 0,-2 6 0,-3-2 1,-7-3-1,2 0 1,-12-1 0,12-16 0,-11-1 0,-1-4-1,0-4 1,-2-5-1,3 1 0,1-3-1,1 4 1,5 0-1,1 4 1,3 5-1,5 2-1,-2 2-2,8 8-5,-11-2-28,9 5-1,-5 1-1,5 3 1</inkml:trace>
  <inkml:trace contextRef="#ctx0" brushRef="#br0" timeOffset="2565">3401 707 77,'0'0'37,"-12"2"-1,0-1 2,-10 0-35,5 0-1,-5 3 0,3 5-1,-1-1 1,6 7-1,6 2 0,6 6 0,5-1-1,8 4 1,5 2 0,3-1-1,1 1 0,1-6 0,-3-3 0,-4-3 1,-4-4-1,-6-1 1,-4-11-1,-14 9 1,0-11 0,-6 1 0,-2-3-1,-2-2-1,1 3-1,-4-8-4,17 4-31,-7-3-1,17 10 1,-6-24-3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9:02.7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303 230 65,'-7'-14'36,"-3"3"-1,-4-3 2,1 6-26,-13-5-5,2 9-4,-8 3 0,0 5-2,-4 9 1,5 7 0,0 8-1,8 6 2,6 2-2,10 5 2,9-1-2,11 0 2,11-9-2,8-3 0,9-6-2,2-11-1,10 1-10,-6-17-25,3-5 2,-7-13-2,0-3 2</inkml:trace>
  <inkml:trace contextRef="#ctx0" brushRef="#br0" timeOffset="279">477-3 66,'-11'-6'33,"11"6"2,-14 22-1,3-1-25,10 12-6,-2 5 2,1 8-2,-2 2 1,5 2-1,-1-8-1,4-2 0,-1-12-1,5-3 1,0-15 0,8-7-1,0-10 1,3-5 0,0 0-1,1-2 0,-2 2-1,-3 5 1,-2 6-1,-13 1 0,14 24 0,-11-3-1,-2 1-1,-3-3-2,8 9-11,-5-14-23,2-5 1,-3-9-2,9-9 2</inkml:trace>
  <inkml:trace contextRef="#ctx0" brushRef="#br0" timeOffset="594">739 198 58,'17'-16'36,"-4"4"0,5 11 0,-6-3-19,6 20-8,-11-5-3,4 5-3,-8-1 0,1 2-1,-5-5-1,-1-3-1,2-9 0,-14 6 0,5-6-1,-1-3 1,0 4-1,-2-1-1,3 5 1,-2 2 0,3 4 1,2 4-1,3 1 1,2 0-1,2 1 2,3-3-1,1-5 1,4-1 0,2-7 0,2-3 0,0-5 0,1 3 0,-2-4 0,-2 2-1,-1 2 0,-9 4-1,12-1 1,-12 1 0,0 0 1,10 8 0,-10-8-1,0 0 1,11-9 0,-11 9 0,10-23 0,-2 5-1,0-4-1,1-6-2,6 6 0,-2-6-1,7 7-1,-4-3-1,10 10 0,-6 0 1,7 8 1,-5 2 1,-1 3 2,-3 5 2,-7 3 0,-2 3 2,-10 2 0,0 3 0,-8 0 0,3 2 0,-2 0-1,5 3 0,3-4-1,5 2 1,4-4-1,7 1 1,-2-4 0,2 3 1,-8 2-1,-3-3 0,-9 1-1,-3 0 0,-6 1-3,-6-15-11,5 7-25,1-10 1,13-7-1,9-4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2:12:37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13444 12626,'0'-25,"0"25,0-25,0 25,-25-25,25 25,0 0,0 0,0 25,0-25,0 25,-24 0,24 24,0 1,0-1,0 1,0 24,0-49,0 50,0-26,-25 1,25-25,0-1,0 1,0 0,-25-25,25 25,0-25,0 0,0-25,25 0,-25 0,25 1</inkml:trace>
  <inkml:trace contextRef="#ctx0" brushRef="#br0" timeOffset="546.0309">13940 12725,'0'0,"-25"0,25 0,-24 25,-26-1,0-24,26 50,-26 24,25-24,0 24,25 1,0-26,50 26,-25-50,49 24,1-49,-1 0,0-24,1-1,-1 0,-24-25,-1-24,-24 24,-25 1,0-26,-49 26,24-1,-25 25,1 0,-1 25,0 0,1 0,24 0,0 25,25 0,25-25,0 0</inkml:trace>
  <inkml:trace contextRef="#ctx0" brushRef="#br0" timeOffset="827.0468">14486 12824,'25'0,"24"0,-49-25,25 50,-50 0,1 0,-1-1,0 26,25 0,-25-1,50 1,0-25,0 24,49-24,-24-25,49 0,-50-25,26 0,-26-24,1-1,-50 1,0-26,-25 26,-24-1,-1 0,-24 26,24-1,0 0,26 25,24 0</inkml:trace>
  <inkml:trace contextRef="#ctx0" brushRef="#br0" timeOffset="63686.6426">6375 15677,'-25'-25,"25"25,-25 0,25 0,0 0,-25 25,25-1,0 1,0 0,25 25,-25-1,0 1,0-1,25 26,-25-26,0 1,0 24,0-49,0 25,0-1,0-24,0 0,0-25,0 0,25 0,-25-50</inkml:trace>
  <inkml:trace contextRef="#ctx0" brushRef="#br0" timeOffset="63996.6603">6623 15577,'0'0,"0"0,25 0,-25 0,24 0,26 0,-25 0,0 0,24 0,1 0,-25 25,0 25,-1-1,1 1,-25 0,25 24,-25 0,-25 1,25-26,0 1,-25 0,25-1,0-24,0-25,0 0,0 0</inkml:trace>
  <inkml:trace contextRef="#ctx0" brushRef="#br0" timeOffset="64145.6689">6796 15900,'-24'-25,"24"25,0 25,0-25,24 25,1-25,25 24,-25-48,49 24,-24 0,24-25</inkml:trace>
  <inkml:trace contextRef="#ctx0" brushRef="#br0" timeOffset="64798.7063">9624 15553,'-25'0,"1"0,24 0,0 0,-25 24,25 1,0 0,0 25,0 24,0-24,0 24,0 0,0 1,25-26,-25 1,0 0,0-1,0-49,0 25,0-25</inkml:trace>
  <inkml:trace contextRef="#ctx0" brushRef="#br0" timeOffset="65338.7369">9996 15602,'25'-25,"-25"25,0 0,0 0,-25 0,-24 0,24 0,0 25,-25 0,26 0,-1 0,0 24,25-24,0 49,25-24,0 0,24-1,1 1,-25-1,24-24,-24 0,0 0,-25-25,0 0,-25 0,0-25,0 25,1-50,24 50,0-49,0-1,0 1,24 24,1-25,0 1,25-1,-25 25,-1-24,1 24,0-25,0 25,-25 25,0 0,0 0,0 0,0 0,-25 0,25 0,-25 0,25 0</inkml:trace>
  <inkml:trace contextRef="#ctx0" brushRef="#br0" timeOffset="66392.7974">9823 15056,'24'-24,"-24"-26,-24 0,-1 1,-25-1,1 1,-26-1,1 25,-25 0,-25 1,0 24,-25 0,0 0,0 24,-25 1,-24 0,24-25,-24 50,-1-26,1 1,0 25,24-25,-24 24,24-24,25 25,0-26,0 26,25-25,0 24,0 1,25-25,25 24,-1 1,1 0,49 24,-25 1,50-26,-24 50,24-24,0 24,24-25,-24 26,25-1,0 0,25-25,-26 26,26-26,0 1,-1-26,1 26,24-51,1 26,-26-25,26 0,24-25,-25 24,26-24,-1 0,0-24,0 24,25-25,0 0,25 0,0 0,0 1,24-1,1 0,0-25,-1 26,1-1,24-25,-24 25,24-24,-24 24,0 0,-1 25,1-25,-25 25,0-25,0 25,-25-24,0 24,0 0,-25-25,0 0,-25 0,1 0,-26-24,1-1,-25 1,-25-26,25 1,-50-25,0-1,25-24,-50 25,26-25,-1 0,-25 25,25 24,1-24,-1 25,0-1,25 26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9:00.2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 76 52,'0'0'36,"-15"8"0,15-8 0,0 0-20,-10-2-5,10 2-2,0 0-2,0 0-3,5-10-1,-5 10-1,11-6-1,-1 4-1,3 0 0,7 1 0,6-3 0,3 0 1,4-1-1,4-1 0,1 0 0,2-2-1,-4 0 1,-4 1 0,-5 2 0,-6 1 0,-5 1 0,-5 2 0,-11 1 1,0 0-1,0 0 0,0 11 1,-8 1-1,-2 6-1,-4 9 3,0 4-2,-1 9 1,0 7-1,1 2 1,0 1-1,2-1 2,2 1-1,3-9-2,1-2 2,-1-7-1,4-11-1,1-1 0,-1-10-2,5 3-4,-2-13-21,-5-11-11,3-2 1,4-1-1</inkml:trace>
  <inkml:trace contextRef="#ctx0" brushRef="#br0" timeOffset="475">139 325 70,'0'0'37,"6"9"-1,12-5 1,-2-8-28,17 7-3,-3-6-2,6-1-5,3 3-4,-7-11-6,9 7-26,-7-2 2,3 2-3,-5 0 3</inkml:trace>
  <inkml:trace contextRef="#ctx0" brushRef="#br0" timeOffset="677">750 306 49,'10'-3'33,"-10"3"1,0 0-1,4-10-22,-16 1-3,12 9-1,-28-2-2,11 8-1,-6 0-1,2 8 0,-3 1 0,7 8 0,0 0-1,9 5 0,3 1 0,9-2 0,6-3-1,7-4-1,10-6 0,0-9-1,8-3-3,-2-13-3,11 0-4,-12-17-8,15 5-9,-12-12-8,1-1 0,-3-5 1</inkml:trace>
  <inkml:trace contextRef="#ctx0" brushRef="#br0" timeOffset="940">1075 69 43,'-6'-19'31,"6"19"1,-13-5 1,0 10-17,10 20-8,-10 2 0,8 15-2,-8-2 0,5 13-1,-3-8 0,4 7-2,-3-8-2,7-6 2,-1-8-2,5-7 0,2-10 1,-3-13-1,20 2 1,-5-12-1,4-9 0,1-1 1,-1-2-2,1 0 0,-2 5 1,-4 8-1,-3 6 0,-11 3 0,13 19 0,-9-3 0,-1 6-1,0-1 0,4-1-2,-7-20-4,20 24-21,-11-23-10,8-3 1,-4-7-1</inkml:trace>
  <inkml:trace contextRef="#ctx0" brushRef="#br0" timeOffset="1304">1376 258 60,'9'-3'36,"-9"3"0,17 6 0,-17-6-22,20 21-6,-10-5-2,3 6-1,-4-2-3,3 3 0,-4-6-1,-1 0 0,-7-17 0,9 16 0,-9-16 0,0 0-1,-3-10 0,-4-2 0,7 12-1,-18-20 1,6 14-2,0 3 2,-3 2-1,1 7 1,5 4-1,0 3 1,4 2-1,3 1 2,1 0-1,4-5 0,1 1 1,-4-12-1,11 13 1,-11-13 0,14 5-1,-14-5 0,15-1 1,-5 3-1,-2-3 0,4 0 0,-1 2 0,0-1 1,1-1-1,-1-3 1,1-5 0,-4-2-1,-1-8 1,-1-2-1,-1-7 1,2-2-2,-1 0 1,0-2-1,2 6 0,3-4 0,3 7-1,2 2 0,5 7 1,4 0-2,2 5 2,0 2-1,1 1 1,-4 6-1,-5 5 2,-4 3 1,-10 2 0,-4 4 0,-4 1 0,-2 2 0,0 3 0,4 0 0,6-2-1,6 2 0,7-2 0,1 3 0,2 1 0,-1 2 1,-6 2-1,-5 1 1,-12 1 0,-7 0 0,-6-2-1,-4-3 0,-1-5-2,-2-9-5,13-1-30,-4-9 0,14 1 0,-9-19-1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8:35.16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193 0 59,'0'0'36,"-5"49"-2,5-49 1,-44 46-20,44-46-14,-48 59 0,48-59 0,-48 73 1,48-73 0,-36 68 0,36-68 0,-14 70 1,14-70-2,6 83 2,-2-34-2,-3 8-1,-2 7 1,-1 4 0,-6 4-1,2 2 0,-3-4 0,3-3 0,6-4 0,3-4 1,9-5-1,2-3 1,4 3 0,0 3-1,-6 8 1,-5 6 0,-7 9 0,-5 3 0,-4 1-1,-2 0 1,-1-7-1,3-3 1,7-12-1,4-8 1,8-7 0,3-4 0,3 3 0,-1 6 1,-5 5 0,-3 7 0,-7 7-1,-2 4 0,-3 0 1,-1 3-1,1-7 0,3-5 0,9-6-1,5-8 0,5-3 1,1-1 0,-3 2-1,-2 3 1,-7 7 0,-9 9-2,-9 9 2,-5 7-1,0 6 1,-3 2-2,2 2 1,5-4 0,3-5 0,10-5 1,5-5-1,2-4 0,0-2 0,2 1 1,-3 0-1,-3 5 1,2 7-1,-4 3 0,3 3 0,-2 2 0,0 0 0,4-2 0,-3-1 0,7-5 1,-2-4-2,4-3 1,-6 1 1,-1 2-1,-1 4 0,-9 3 1,0 4-1,-5 4 0,-3 4 1,-5-1 0,5-1-1,2-6 0,2-8 1,9-8-1,2-8 0,2-7 1,6-7-2,2-2 2,0 2-1,-2 1 0,-4 7 0,-7 4 0,-4 5 0,3 5 0,-7 3 0,3-1 0,1-7-1,8-2 1,3-9 0,5-3 0,7-7 0,3-5 0,2-1 0,-2 2-1,-3 5 1,-8 10 1,-6 8-2,-5 6 2,-8 6-2,-3 6 1,4 0 0,-3 4-1,8-4 1,1-5-1,7-5 0,6-4 1,1-4-1,1-6 2,-6-1-2,2-6 1,-2-1 0,-4-5-4,-3 3-35,-4-7-3,4-44 2,-4 63-3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1:25.99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2706 178 53,'9'-16'35,"-9"16"0,6-22-5,-6 22-19,2-18 0,-2 18-4,-16-15-1,3 8-2,-9-3-1,-2 2-1,-7 1 0,-4 0-1,-6 3 0,-4-1-1,-3 3 0,-4 2 0,-3 1 0,-4 0 1,0-1-1,-3 1 1,0-1-1,0 0 0,-2-1 1,1 0-1,-1-1 1,-1 0-1,-2 1 0,2-1 0,-1 0 0,-4 1 1,1-2-1,-1 3 0,-4-3 0,-1 3 1,-1-1-1,-2 1 0,1 2 0,1-1 0,3 3-1,5-2 1,8 1 0,4-1 0,10-1 0,6 2 0,6-5 1,9 3-1,5-2 0,6 0 0,4 2 0,10-1-1,-11 7 1,11-7 0,-9 18-1,3-2 1,-3 2 0,-3 6 0,-2 6-1,-3 5 2,-4 5 0,-1 5-1,-5 6 1,0 3-1,-1 5 0,0 3 0,1 1 1,1-1-1,3-4 0,1-1 1,3 0-2,3-4 2,2-4-1,5-4 1,1-4-1,2-3 0,3-2-1,1-3 1,2-2 0,2-1 0,-1 1-1,-1 2 2,0-1-1,-4 4 0,0 1 0,-2 3 0,-3 1 0,-1 0 0,-2 1 0,3-3-1,1 2 1,2-5 0,5-2 1,2-1-1,7-5 2,1 0-2,2-3 1,5 2 0,0-3-1,5 0 1,0 3-1,3-3 0,5 0-1,3-1 2,3-1-2,5-1 2,2-3-1,4 0 0,1-2 0,2-2 0,-2 0 0,4-2 0,-1 2 0,-1 0 0,-2-1 0,2 2 1,-1-1-1,1 0 0,1-1 0,0 2 1,2-5-1,-1 0 1,3-2-1,1-2 0,0-1 0,-1-1 1,0-3-1,-1 1 1,-1-1-1,-1-1 0,-1 0 0,-2 1 1,-2-1-1,-1 0 0,-2 2 0,1-1 0,-3 1 0,-1 2 0,3 0 0,-3-2-1,0 1 1,1 4 1,0-1-2,0 1 1,2-2 0,1 1 2,-1 0-2,4 0 0,1 0 0,2-4 1,0 0-1,1-2 1,0 0-1,-1 1-2,0-2 2,0 2 0,-2-1 0,2 0-1,-2 2 1,4-2-1,1 4 2,0-3-1,2 1 0,0-2 0,-1 1 0,0 1 0,1-3-1,-4 4 0,-2-4 0,0 0 2,-2 3-1,1-3 1,-2 2-1,1-3 1,-1 1-1,0-2 1,-1 1-1,-2 0 0,-1-5 0,-3 0-1,0-1 1,-3 0-1,-3 1 1,-2-1-1,-1-1 0,-3-1 0,-1 3 1,-1 0 0,-4-1 0,-2 0 0,0-6 0,-2-1 1,0-4-1,-1-3 0,-1-3 0,1-9 0,-2-1 1,0-7-2,-3-2 2,1-5-1,-5-6 0,0 2 1,0-4-2,-3 3 2,1-1-2,-1 0 1,-1 0-1,0-1 1,2 5-1,-1-7 1,1 3 0,-1-4 0,0-2 0,-1-1 0,0 1 0,0 1 0,-1 0 1,0 3-1,-1 1 0,0 0 0,-2 8 0,2-2 0,0 5 1,0 0-1,-1 3-1,1 3 2,-1 2-1,0 4 1,1 1-2,-3 2 2,-1 5-2,-2 3 1,-2 2 0,-4 3-1,-4 3 1,-7-1-1,-3 4 1,-6 3 0,-6-3-1,-5 2 1,-6 0 1,-3 0-1,-5 1 0,-3 0 0,-6 0 0,-3 0 0,-4 2 0,-1 0 0,-2 1 0,0 3 0,-2-3 1,3 3-1,2 0 0,2 0 0,4 0 1,4 0-1,5 0 0,4 0 0,4 2 0,4-1 0,5 0 0,3 0 0,5 1 0,0 1-1,5 2-1,-1-10-12,9 11-25,-1-8-1,11 5 0,9-1 0</inkml:trace>
  <inkml:trace contextRef="#ctx0" brushRef="#br0" timeOffset="12697">7269 508 56,'10'-7'36,"-1"0"-1,-3-8-2,9 12-16,-17-14-8,2 17-1,4-23-3,-4 13 0,-8-3-3,-2 0 2,-3-2-3,-2 3 0,-3-1 1,-3 2-2,-5-2 1,-1 2-1,-3-5 1,1 5-1,-7 1 1,0-3-1,-2 0 1,-1-1-1,-3 1 0,1 0 0,0 0 1,0 2-1,-1-1 0,-1 2 0,0-2 0,0 4 0,1 1 0,-1 3 0,0 3 0,-1 2 0,-1 4 0,1 2 0,-2 6 0,1-1 0,-2 3 0,3 2 1,1-1-1,1 2 1,1-2-1,1 4 0,4 0 0,2 0 1,3-1-1,1-1 0,2 1 1,3 2 0,2-2 0,0 0 0,1-2 0,1 5-1,-1-1 1,3 2-1,-1 3 0,1 0 1,1 1-2,1 4 2,0 1-1,0 1 0,3 1 0,-1 1 1,0-1-1,3 5 1,-4 4-1,2-4 0,-1 1 1,1 1-1,-1 3 1,-1 4-1,1 0 1,0 0-1,2-2 1,3 4-1,2-1 0,4-1 0,2 0 0,4-3-1,3-2 2,3 1-2,2-1 2,5-2-1,0 1 0,6 0 0,3-5 1,3 5 0,3-3-1,5 0 0,3-1 0,4-2 0,4 0 0,1-3 0,6 1-1,1-5 2,2 0-2,3-5 1,1-4 0,0-2 1,1-5-1,0-2 0,-2-4 0,-2-2 0,-2 0 0,0-2 0,-2-2 0,-3-1 0,1-3 0,1-3 0,0-3 0,1-5 1,2-7-1,2-2 0,0-4 1,0-1-2,0-2 2,-2-1-2,-3 0 1,-1 0 0,-7 2 0,-3-2 1,-6-1-1,-2-2 0,-5-6 0,1-5 1,-3-3-1,-2-9 1,1-7-2,0-10 2,0-2-1,-3-7 0,1-1 0,-1-2 0,-3-1 1,-1 3-1,-6-3 1,-5 7-1,-6 0 1,-10 4-1,-8 9-1,-14 1 1,-11 8-1,-8 2-2,-6 20-7,-17 0-31,6 15-2,-5 3 0,10 12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7:07.62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144 440 65,'0'0'39,"-3"25"-2,-4 3 1,3 23-12,-7 3-22,2 11-1,-3 8 0,1 7 1,-2-1-1,4 5 0,-2-10 0,1-3-1,-1-9 1,4-11-1,-2-7-2,2-11-1,3-7-1,-1-13-2,7 1-12,-5-23-24,8-8 0,-1-14 1,9-12-1</inkml:trace>
  <inkml:trace contextRef="#ctx0" brushRef="#br0" timeOffset="288">486 389 89,'0'0'37,"11"13"0,-18 4 1,-3 12-33,-6 7-2,0 15 1,-5 6-1,-2 14 0,-1 3 0,3 9 0,1 1 0,4 1 0,4-1-1,8-6-1,5-5 1,8-7 1,10-10-3,9-8 2,7-11-1,7-9 0,7-14 0,4-10 0,5-12 0,2-11 0,-4-10-1,-3-11 0,-6-9 1,-8-5-1,-11-3 0,-11 1 0,-13 3 0,-12 7-1,-11 9 0,-9 14 1,-10 13-1,-5 15 1,-2 15-1,0 11 1,4 12 0,5 3 1,7 6-1,8 1 0,9-5-1,9-4 1,8-10-2,5-10-2,16-7-36,-6-15-1,7-8 1,0-14-2</inkml:trace>
  <inkml:trace contextRef="#ctx0" brushRef="#br0" timeOffset="1068">1278 739 77,'0'0'37,"0"0"0,0 0 1,13 20-26,-13-20-6,-2 26-1,-2-7-1,4 9-1,-3 3 1,1 5-1,0-2 0,1 5-1,0-4-1,1 0 0,0-5 0,2-7-1,-1-2 0,0-9-1,2 3-2,-3-15-2,8 13-15,-8-13-19,1-13-1,-5-4 2,3 2-3</inkml:trace>
  <inkml:trace contextRef="#ctx0" brushRef="#br0" timeOffset="1348">1128 955 102,'0'0'38,"25"14"1,-2-17-1,11 3-33,-2-5-2,7 3-1,-3-4-1,-2-2-3,3 9-13,-11-13-23,3 3-1,-3-4-1,6 6 0</inkml:trace>
  <inkml:trace contextRef="#ctx0" brushRef="#br0" timeOffset="1822">1948 1678 82,'2'11'38,"-2"-11"0,6 13 1,-6-13-29,2 14-4,-2-14-1,6 20-2,-6-9 0,2 8-1,-3-1 0,1 3-1,-2 0 0,1 0-1,-1 0 0,1 1 1,0-3-1,2 0 0,2-2 0,3-3 0,4-1 0,4 0 0,6-1 0,4-4 0,8 0 0,10-3 0,6 1 0,8-2 0,12-1 1,9-1-1,9-1 0,13 2 0,9-3 0,12 3 1,9-3-1,11 2 0,4 0 0,6 0 0,3 2 1,3 1-1,2 0 0,0 1 1,0 0-1,0 0 1,2 0 0,1 2 0,-3-3 0,3 1 0,4 1-1,2-1 0,3 4 1,3-2-2,-3 2 1,2 0 0,-4 0 0,-3 1 0,-7-3 0,-10 2 0,-9-3 0,-11 0 0,-10-2 0,-10 0 0,-9-1 0,-9 0 0,-9-2-1,-6-3 1,-9-3 0,-7-1 0,-8-3 1,-6-1 0,-10-5-1,-6-1 0,-11-4 1,-5 1-1,-6 0-1,-6-7-4,1 7-35,-13-6-3,1 3 2,-5-5-3</inkml:trace>
  <inkml:trace contextRef="#ctx0" brushRef="#br0" timeOffset="5138">2262 884 102,'12'-26'40,"-8"4"1,-4 22-1,13-8-34,-5 25-3,-3 7 2,2 14-2,0 4 0,-1 11-1,0 8 1,-1 5-2,-4 0 1,-1-5-1,-1-3 0,-1-10-1,0-7-2,-1-9 1,3-10-2,0-22-1,5 12-6,-8-27-30,14-8-2,1-16 1,7-6 0</inkml:trace>
  <inkml:trace contextRef="#ctx0" brushRef="#br0" timeOffset="5368">2542 995 74,'9'-5'38,"-5"22"-1,-14 14 1,-3 24-15,-7 3-18,3 13-2,2 5-2,4 1 0,10-4 0,12-8 1,12-14 0,17-15 0,9-19-1,14-15 1,3-18 0,6-13 0,-6-13 0,-2-14-2,-10-13 2,-14-8-1,-15-5 0,-16-1 1,-17 4-1,-14 6 1,-14 7-1,-9 13 0,-8 15-1,-3 14 0,2 17-1,3 8-1,10 14-2,5-3-6,20 17-30,7-4-1,20 6 1,6-7-1</inkml:trace>
  <inkml:trace contextRef="#ctx0" brushRef="#br0" timeOffset="5782">3242 1024 106,'13'1'38,"-13"-1"1,21 15-1,-12 0-35,2 12 0,-4 4-2,2 9 1,-4 5-1,0 3 0,-1 2-1,-1-6-1,0 0-1,-4-10-1,4-2-3,-12-21-12,4-1-21,-8-10 0,3-7 2,-6-12 6,4 4 18,-7-11 8,2 2 6,9 5 12,2-4 22,7 3 1,5 0 1,13 11-6,2-15-17,18 12-5,-1-11-3,7 7-1,-5-6 0,2 7-1,-11-4-1,-3 6 0,-12 3-1,-16 10-1,0 0 0,-9 7 0,-11 5-1,-6 5 1,-4 1-1,-3 4-1,-1-3 1,5-1 0,3-3 0,8-7 0,3-2 0,15-6 0,-4-13-1,16-5 1,7-6 0,8-5 0,4-3 0,5-1 0,1 2 0,-1 2 0,-5 7 0,-8 3 0,-6 11 0,-17 8 0,0 0 0,-6 15 0,-12 0 0,-7 2 0,-6 0 1,-3 3-1,-5-4 1,1-4-1,3-2 0,1-6 0,6-2 0,5-4 0,7-1 0,4-3-1,12 6 1,0 0 0,0 0 0,11 9 0,2 3 0,3 4-1,3 1 2,4 3-1,1 0-1,2-3 0,4 0-3,-5-16-12,7 3-24,-3-11-1,8-1 1,-5-12-2</inkml:trace>
  <inkml:trace contextRef="#ctx0" brushRef="#br0" timeOffset="6688">3933 931 101,'0'0'39,"0"0"2,0 0-2,-8 21-32,11 9-4,-2 5 0,4 11-1,-2 7 0,2 4 0,-1 2-2,1 0 1,-2-4 0,0-8-1,0-6-1,0-10-1,1-5-2,-2-15-2,14-4-32,-16-7-3,24-18 2,-10-7-2</inkml:trace>
  <inkml:trace contextRef="#ctx0" brushRef="#br0" timeOffset="7341">3642 1076 88,'0'0'38,"9"-8"-2,-9 8 3,10 0-31,-10 0-2,0 0-2,0 0-1,2 18-1,-3-6 1,2 9 0,-1 2-2,2 5 1,-1 3-1,1 4 0,-1-1 0,2 2 0,-2-3-1,2-5 0,-2 0 0,0-5 0,-1-4 0,0-5-2,2-1 0,-2-13-2,2 17-5,-12-18-30,10 1 0,0 0-1,-11-11 1</inkml:trace>
  <inkml:trace contextRef="#ctx0" brushRef="#br0" timeOffset="7665">3528 1311 92,'-4'-13'36,"17"11"1,3-7 2,15 2-31,-4-6-4,11 1 0,1-4-2,2 2 0,-3-3 0,-1 3-1,-6-1-1,-6-1-2,-5 7-4,-19-6-22,-1 15-11,-9-20 1,-4 16-2,-7-7 2</inkml:trace>
  <inkml:trace contextRef="#ctx0" brushRef="#br0" timeOffset="7876">3727 1121 92,'2'12'36,"-5"-1"2,1 2-1,-16-7-29,9 9-4,-8-6-2,1 1 0,-6-2 0,0 2-1,1-4 0,1-2-1,4 0 0,1-3 0,6-2-1,9 1 1,-9-8 0,9 8-1,10-19 1,1 7 0,3-1-1,1-2 1,3 2 0,0-2 0,0 5 0,-1 1 0,-2 1 0,-3 4 1,-1 4-1,-2 6 1,-9-6 0,15 22 1,-9-3-1,0 4 0,-1 3 0,2 1 0,0 0-1,3-3 0,0-2-3,-10-22-8,23 14-27,-8-16-1,10-6 0,1-9 0</inkml:trace>
  <inkml:trace contextRef="#ctx0" brushRef="#br0" timeOffset="8341">4317 1085 88,'0'0'36,"-15"3"1,6-4 0,-12-3-28,6 10-5,-8 4-1,4 11-1,-1 5 0,8 10 0,3 5-1,12 4 0,11 0-1,11-1 1,10-9-1,11-5 2,7-12-1,7-8 0,0-13 1,-1-9-1,-7-10 1,-6-8 0,-14-8 0,-14-8-1,-18-4 0,-17-1-1,-17 3 1,-12 5-2,-5 6-2,-7 1-1,12 19-15,1-4-20,18 11-1,12-1 1,26 9-2</inkml:trace>
  <inkml:trace contextRef="#ctx0" brushRef="#br0" timeOffset="9064">5054 1094 73,'7'-17'39,"-2"1"0,-5 16 1,9-15-14,1 24-19,-10 4-3,2 12-1,-4 5-1,0 9-1,0 4 0,-2 3 0,2-1-2,0-4 0,0-6-1,0-8 0,3-6-2,-5-12-2,4-9 0,0 0-1,0 0 2,-17-26 1,9 10 2,-1-4 1,0 1 2,2 3 2,1-3 1,9 7 1,0-1 0,13 5-1,5-3-1,8 3-1,4-3 1,6-1-1,1 1 0,2-1-1,-6-2 1,-4 6-1,-11-1 0,-6 5 1,-15 4-2,0 0 1,-25 4 0,-1 4 0,-9 2-1,-4 0-1,-2 2 1,0-5 0,5-1-1,5-4 1,8-6 0,7-4 0,12-6 0,9-3 0,11-2 0,8-3 0,6 0 0,7 2 0,4 0 1,1 3-1,-1 3 0,-5 3 1,-8 1 0,-5 5 0,-9 1 0,-14 4 0,0 0 0,-21 10-1,-5-3 1,-9 1-1,-4 2 0,-7 0 0,0-1 0,1-1 0,4-5 0,6 1 0,5-4 0,9 1 0,6-2 0,5 0 0,10 1 0,0 0-1,0 0 1,10 18 0,2-6 0,4 7 0,2 2-1,8 2 2,1 1-1,3 0 0,0-2 0,1-3-1,0-2-1,-3-6-1,8 4-11,-11-14-26,5 2-1,-8-12 0,5 4 0</inkml:trace>
  <inkml:trace contextRef="#ctx0" brushRef="#br0" timeOffset="9948">5623 1119 93,'20'-1'38,"-7"-3"2,1 5-2,-14-1-26,15 3-7,-11 10-3,-2 10 1,-4 2-1,2 6 0,-2 1-1,1-1 0,-2 0-1,0-6 0,1-5-1,-1-7 0,3-13 1,-10 4-1,10-4 0,-15-17 1,7 1-1,0-2 1,1-4 1,4-2-2,6 4 2,5-2-1,7 5 0,2 0 1,8 5-1,1 4 0,0 2 1,-2 6-1,-4 0 1,-3 3-1,-17-3 0,9 11 0,-9-11 0,-19 9 0,1-7 0,-4-1 0,-4-3 0,-1 0 0,1-5 1,1 0-1,1-2 0,5 1 0,1 2 0,5-1 0,3 4 0,10 3-1,0 0 1,-2 9 0,12-1-1,5 4 1,5 0 0,3 2 1,9-1-2,1-4 0,5 2-3,-8-16-15,6 8-20,-6-11-1,1 2 0,-8-10 0</inkml:trace>
  <inkml:trace contextRef="#ctx0" brushRef="#br0" timeOffset="10565">6100 943 101,'23'-4'38,"-8"4"2,2 12-1,-18 6-34,11 11-4,-5 11 1,-3 7-1,-6 4 1,-2 5-1,-1-2-1,-3-2-1,1-3-1,-4-13-3,13-1-33,-8-15-2,7-6 1,1-14-1</inkml:trace>
  <inkml:trace contextRef="#ctx0" brushRef="#br0" timeOffset="10790">6358 1027 99,'7'15'36,"-12"11"2,1 14-2,-6 5-35,4 7 0,0 3-1,5 0 2,5-4-2,7-8 1,8-10 1,5-9 0,5-14 0,4-7 0,0-15 0,2-6 0,-5-14-1,-4-8 1,-7-11 0,-5-8-2,-8-1 1,-4-1 0,-6 4-1,-4 3 1,-4 9-1,1 10 0,0 11-1,-1 13-1,12 11-1,-12 1-1,18 13-3,-6-14-3,24 29-1,-10-18 0,18 9 1,-6-12 0,10 5 4,-8-6 4,-1-3 3,-3 7 4,-12-7 3,2 12-1,-16 1 0,3 12-1,-11 1-1,8 13-1,-4 4-1,10 5 0,5-3-1,13 0 1,9-8 0,14-4 1,5-13 0,10-5-1,3-16 1,3-7-2,-5-13 2,-2-8-1,-8-15 0,-12-13-1,-15-9 0,-14-5-1,-17-4 0,-14 2-1,-14 8-3,-19 5-5,-3 27-32,-23 13-1,-4 25-1,-9 12 0</inkml:trace>
  <inkml:trace contextRef="#ctx0" brushRef="#br0" timeOffset="18652">8881 883 98,'0'0'41,"3"-25"0,11 4-1,-4-22-30,17 5-8,3-2 1,6 1-1,0 3 0,1 5-1,-3 6 0,-1 14 0,-4 15 0,-5 18-1,-9 11 0,-8 13 0,-8 13-1,-11 8 1,-8 11-1,-11 1 0,-13 0 0,-8-3 1,-7-6-1,-6-5 1,-3-11-1,1-6 2,5-13-1,5-9 0,9-12 1,9-8-1,11-9 1,12-5 0,16-3 0,15-1-1,10 2 1,12 6 0,10 2-1,7 5 1,4 5-1,1 3 0,1 4-1,-8-3-1,-1 1-1,-13-9-2,4 7-23,-17-16-14,2-2 1,-9-11-1,1-6 2</inkml:trace>
  <inkml:trace contextRef="#ctx0" brushRef="#br0" timeOffset="19106">9312 837 109,'9'-24'41,"1"2"0,8 11 0,-3-5-37,12 0-2,7 3-1,2-3 0,1 4 0,0 1 0,-3 5 0,-3 7-1,-6 11 0,-10 12 1,-7 12-1,-10 15 0,-9 14 0,-6 12 0,-5 10 0,-5 3 1,-2 2-2,1-6 0,3-6 1,-1-11-2,8-13-2,-2-22-5,16-14-31,-12-16-3,7-10 3,-10-17-2</inkml:trace>
  <inkml:trace contextRef="#ctx0" brushRef="#br0" timeOffset="19375">9274 1265 103,'3'-21'39,"4"4"0,12 19-7,0-4-26,13 3-4,4 0-2,3-5-3,8 10-16,-5-15-20,0 2 0,-1-7-1,3 3 1</inkml:trace>
  <inkml:trace contextRef="#ctx0" brushRef="#br0" timeOffset="19561">10091 1232 92,'0'0'38,"-9"-12"2,-11-5-1,-1 7-30,-10-5-6,1 1-2,-3 5 0,4 10 1,6 9-1,8 10-1,10 4 0,10 7 0,13 1-1,5 1-1,12 2-3,-2-16-12,13 2-23,0-11 1,1-8-1,-3-13 1</inkml:trace>
  <inkml:trace contextRef="#ctx0" brushRef="#br0" timeOffset="19809">10418 808 77,'0'0'39,"-10"12"-2,4 18 1,-4 6-23,4 16-13,-5 3 1,1 8-2,-2-1 0,5-6 0,1-7 0,4-10 1,3-12-1,7-13-1,3-11 1,3-8 0,3-10 0,0-3 0,2 0 0,-1 0-2,0 9 1,-3 6 0,-1 3 0,0 3-1,0 7 1,0 1 0,2-2 0,1-3 1,3-11-1,3-4 0,-1-5 1,2-3-1,-1-5 1,0-1-1,-2 1 1,-1 3-1,-5 9 0,0 7 0,-2 6 0,1 7 0,-2 7 0,-1 5 0,-2 3 0,-3 2 0,-3-1 0,-4-5-1,-6-2 1,-7-7-1,-2-8-1,-5-5 0,0-5 0,-4-10-2,6-1-1,-5-14-4,19 10-19,-3-10-10,9 4 0,4-2 0,10 7 1</inkml:trace>
  <inkml:trace contextRef="#ctx0" brushRef="#br0" timeOffset="20307">10886 1157 29,'11'32'29,"2"7"3,-6-6 0,-3-7-12,7 6-8,-12-19-2,11 4 0,-10-17-1,10-6 0,-9-15-1,7 2-2,-5-12 0,5-3-3,1-5-1,2 0 0,-2 3-1,2 5 0,-1 3 0,0 7-1,-2 6 0,-8 15 0,0 0 0,9 18 0,-10 3-1,0 6 1,2 4-1,2 2 1,5 1 0,5-1 1,2-6-1,5-3 1,2-8-2,3-8 0,3-4-4,-11-9-32,7 0-3,-4-9 1,5 1-2</inkml:trace>
  <inkml:trace contextRef="#ctx0" brushRef="#br0" timeOffset="20873">11360 648 76,'-7'-28'37,"-10"-3"-1,-8 1 1,-15 1-33,0 3 0,-8-4-1,-6 4 0,-6-5 0,-6 5-1,-6-2 0,-2 1 1,-8-2-2,-2 0 1,-6 0-1,-1 2 0,-8 0-1,1-1 1,-4 0 0,-1 3 0,-3 1 1,-2 2-2,-4 1 1,-1 4 0,0 2 0,0 6 0,-1 6 0,2 4 0,0 5 0,4 6-1,1 3 1,6 7-1,3 4 0,4 6 1,4 5 0,4 7-1,6 8 0,5 9 0,7 9 1,8 8-1,8 8 0,10 6 0,7 4-1,10 4 2,11-1-1,7 1 1,13-5-1,7-1 1,12-5-1,10-5 1,9-4-1,11-6 1,12-5-1,11-6 0,9-5 1,11-6-1,8-5 0,10-6 0,6-4 0,12-3 0,7-4 0,7-5 0,4-1 0,8-2 0,2-2-1,1-1 1,1-4 0,-1 0 0,-1-1-1,-6-3 1,-1-4 0,-9 0 0,-7-4 0,-5-4-1,-7-3 1,-10-6 0,-11-5 0,-7-6 0,-13-9 0,-7-5 0,-9-11 0,-10-7 0,-7-8 1,-9-12-1,-5-6 0,-6-10 0,-5-3 0,-5-9 0,-5 0 0,-7-4 1,-3 1-1,-4 4-1,-6-2 2,-7 6-1,-5 4 0,-10 6 0,-6 7 0,-7 6-1,-12 8 1,-9 8 0,-13 11 0,-11 9 0,-11 8 0,-9 13 1,-3 6-2,-7 13 1,2 10-1,0 4-2,16 20-11,5-6-27,23 6 0,10 1 0,21 4-2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7:50.99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43 107 55,'-12'-4'33,"12"4"1,-9 3-8,-3-11-7,12 8-4,0 0-4,0 0-2,-10 0-2,10 0-1,0 0-1,0 0-1,0 0-1,0 0 0,0 0-1,0 0 1,0 0-2,0 0 1,0 0-1,0 0 0,0 12 0,0-12-1,0 13 1,1-2 0,-1 2-1,2 5 0,-1 1 1,2 5-1,0 1 1,1 3 0,2 2-1,0 0 1,0-1-1,0 0 1,0-5 0,1-1 0,-2-5-1,-1 0 1,-1-7 0,0 0 0,-3-11 1,3 10-2,-3-10 0,0 0 0,0 0 0,0 0 0,0 0 0,0 0 0,0 0 0,0 0 0,0 0 0,0 0 0,0 0-2,0-10-9,0 10-30,4-10-2,-4 10 1,8-21-1</inkml:trace>
  <inkml:trace contextRef="#ctx0" brushRef="#br0" timeOffset="804">329 405 86,'-4'-20'37,"4"20"1,-4-20 1,4 20-27,2-18-6,-2 18-2,-4-16-1,4 16 0,-6-10-1,6 10 0,0 0 0,0 0-1,0 0 0,0 0 0,-8 20 0,9 0 0,1 7-1,0 9 1,1 4-1,1 10 0,0 3 1,2 1 0,-3 0-1,1 2 1,-2-5 0,0-1-1,-2-6 1,0-4 0,0-4-1,-1-7 1,1-6-1,0-5 0,1-5 0,-1-4 1,0-9-2,0 0-1,0 0 0,9-22-3,2 14-6,-6-16-29,8 3-1,-1-8 0,6 3 0</inkml:trace>
  <inkml:trace contextRef="#ctx0" brushRef="#br0" timeOffset="1277">644 472 94,'1'-9'39,"-5"-4"-1,4 13 1,-11-20-28,11 20-6,-14-9-1,5 11-2,-3 4-1,0 7 1,-2 7-1,1 7-2,1 11 1,1 8 0,5 5 0,3 6-1,4 3 1,8 2 0,6-3-1,4-1 2,4-8-1,6-5 1,3-11 0,6-7-1,2-14 2,1-8-1,3-14 0,0-12 0,0-13 1,-1-8-1,-4-10 0,-4-8 0,-9-6 1,-7-1-1,-10-1 0,-8 6 0,-12 3 0,-9 9 0,-9 10 1,-9 11-2,-2 12-2,-6 9 1,3 7-2,-2 3-1,13 15-10,-1-10-27,15 5 0,3-6 0,15-6 0</inkml:trace>
  <inkml:trace contextRef="#ctx0" brushRef="#br0" timeOffset="2142">1253 56 63,'9'-12'38,"2"0"-1,-5-2 2,-6 14-14,4-19-15,-4 19-3,0 0-2,0 0-2,0 0 0,3 21-1,-7 0 0,1 5-1,1 5 0,1 5 0,-3 0 0,4 3 1,0-4-1,0 1 1,1-7-1,2-3 0,-3-5-1,1-4 0,1-3-1,-2-14-3,5 18-29,-5-18-8,0 0 1,0 0 0</inkml:trace>
  <inkml:trace contextRef="#ctx0" brushRef="#br0" timeOffset="2777">1842 511 97,'0'0'37,"17"-8"3,-17 8-3,14-4-28,-14 4-5,0 0-1,0 0-1,-2 24-1,-3-4 0,0 8 0,-2 5-1,-1 6 0,-1 4 0,2 4 0,-1-2 0,1-1-1,-1-2 1,2-9-1,2-1-2,-2-11-2,9 7-13,-7-19-22,4-9 2,0 0-1,0 0-1</inkml:trace>
  <inkml:trace contextRef="#ctx0" brushRef="#br0" timeOffset="3075">1640 790 90,'0'0'38,"0"0"-1,0 0 2,17-10-32,0-4-4,9-2 0,3-6-1,8-1 1,0-4-1,2 0 1,0-1-2,-3 3 2,-5-1-2,-5 7 0,-6 4 1,-5 2-1,-5 6 0,-10 7 0,0 0-1,0 0 1,-3 12 0,-7 4-1,-6 2 0,-1 8-1,-6 2 1,0 3-1,-2 2 1,2 0-1,0-3 1,2-3 0,6-6-1,1-5 1,6-5-2,8-11 0,0 0-3,-13-4-5,13 4-30,6-26 0,-2 9 1,-5-10-1</inkml:trace>
  <inkml:trace contextRef="#ctx0" brushRef="#br0" timeOffset="3463">1645 531 85,'0'0'38,"-13"1"-1,13-1 2,13 10-24,8 6-9,-2 1-2,9 8-1,0 1 1,5 4-2,-2-1 1,2 1-2,-3-4 1,-3 0-1,-2-4 0,-4-4-1,-4-5 0,-2-2-1,-3-3-2,-12-8-4,15 2-33,-15-2-1,5-13 1,-5 0-1</inkml:trace>
  <inkml:trace contextRef="#ctx0" brushRef="#br0" timeOffset="4234">2494 306 107,'0'0'38,"9"-6"1,-9 6-11,6 11-22,-7 6-2,4 12-1,-2 8-1,3 8 1,-2 7-2,1 8 1,-1-2-1,0 1 0,-1-3 0,-1-4-1,0-8 0,-1-4 1,-1-7-2,-1-11 1,2-1-2,-2-7-1,4-2-5,-11-13-27,10 1-6,-1-12 2,5-4-1</inkml:trace>
  <inkml:trace contextRef="#ctx0" brushRef="#br0" timeOffset="4541">2800 440 88,'-3'10'37,"-8"4"-1,1 11 2,-3 0-27,2 14-10,1 3 1,4 8-2,4-3 2,9 2-2,5-5 2,11-5-1,5-8 1,9-8 0,6-8 0,3-10 1,3-10-2,-2-7 1,-1-11 0,-3-3-1,-9-12 0,-8-3 1,-9-7-1,-8-2 1,-10-2-1,-8 0 0,-10 3 0,-8 7 1,-4 9-2,-4 8 0,-1 10 0,-2 10-2,0 10-1,2 5-2,16 11-34,-3-5-2,14 6 2,3-9-2</inkml:trace>
  <inkml:trace contextRef="#ctx0" brushRef="#br0" timeOffset="5031">3543 382 74,'14'14'37,"-9"0"1,-4 1 0,1 12-18,-5-6-15,5 9-1,-5 0-1,4 6-1,-2-1 0,1-1-1,0-2 0,0-3-2,0-3 1,-1-6-3,4 1-3,-3-21-20,-7 19-13,7-19 1,-8 11-1,8-11 1</inkml:trace>
  <inkml:trace contextRef="#ctx0" brushRef="#br0" timeOffset="5266">3375 669 81,'0'0'39,"-1"-12"-1,11 11 1,2-12-20,10 8-15,1-5-2,8 0 1,2-3-2,4-2 0,-2 1-1,2-2 1,-6 2 0,-3 0-1,-6 3 0,-5 3 1,-6 1 0,-11 7-1,10-1 1,-10 1 0,-9 15 0,0-2-1,-4 5 1,-4 5-1,-4 3 0,0 1 0,-1 1 0,1-3-1,3 1-1,-2-6-2,9 1-2,-7-18-9,18-3-25,-15 4 1,15-4 0,-12-19 0</inkml:trace>
  <inkml:trace contextRef="#ctx0" brushRef="#br0" timeOffset="5619">3404 503 94,'-15'-8'37,"15"8"2,0 0-2,18 15-29,-6-10-4,8 6 0,0-1-1,6 5-1,1-2 0,4 0-1,-2-1-1,-1 1-1,-1-3-1,-7-6-5,11 3-32,-13-6 0,4 2 0,-6-7-1</inkml:trace>
  <inkml:trace contextRef="#ctx0" brushRef="#br0" timeOffset="5859">3958 471 102,'0'0'38,"0"0"1,0 0-1,10 13-32,-13 4-3,0 7-2,-2 8-1,0 4 1,-3 4-1,0 1-1,0-1 1,0-5-3,4-3-1,-7-14-5,15 0-29,-4-18-1,0 0 1,-16-3-1</inkml:trace>
  <inkml:trace contextRef="#ctx0" brushRef="#br0" timeOffset="6046">3825 686 80,'-7'-13'37,"3"1"0,4 12 1,5-15-25,17 14-5,-3-6-4,8 3 1,2-6-2,5 2 1,-2-3-3,1 0 1,-4-2-1,-4 2 0,-7 0 0,-3 4 0,-6 2 0,-9 5-1,0 0 1,3 12-1,-10 2 0,-2 5 0,-2 4 0,-2 3-1,-4 4 1,0-1-1,-4 1 1,-1-3-1,-1-2-1,-2-8-1,1 0-1,-2-14-4,10 4-3,-9-18-5,25 11-2,-25-31 0,27 14 2,-9-19 4,12 3 6,-2-4 7,0-6 6,8 13 6,-12-10 3,15 20 2,-17-10-2,14 23-2,-11-3-5,13 17-2,-7 3-2,6 10-2,1 3 0,3 6-1,2 3-1,2-1 0,2 0 0,-2-5 0,-2-4-2,0-4 0,2-2-4,-20-16-34,25 8-2,-11-16 1,6-3-1</inkml:trace>
  <inkml:trace contextRef="#ctx0" brushRef="#br0" timeOffset="6795">4405 331 102,'2'-14'38,"-2"14"2,10-17-2,0 26-32,-3 4-3,2 12 0,-2 8-1,1 10 1,-1 5-2,0 8 1,-3 4-1,1-1-1,-4-3 1,1-4-1,-2-9 1,0-5-1,1-9-1,-1-7 0,2-7-1,-3-6 0,1-9-2,0 0-4,14-3-14,-12-12-19,4 1 2,-3-7-1,10 3 1</inkml:trace>
  <inkml:trace contextRef="#ctx0" brushRef="#br0" timeOffset="7681">4385 336 66,'0'0'35,"0"0"0,5-10-8,5 13-12,-15-12-4,5 9-3,7-10-2,-7 10-1,6-12-1,-6 12 0,6-17-1,-3 7-1,-3-1 0,0 1-1,-2-1 0,-1 2 0,3 9 0,-11-16 0,11 16-1,-18-9 1,7 6-1,-2 2 0,0 1 0,-2 3 0,-1 2 0,0 3 0,-1 2 0,0 2-1,3 3 1,0 1 0,3 3 0,1 1 0,4 0 0,2 1 0,3 0 0,1-4 0,2 1 0,0-3 1,1-2-2,1-3 2,-4-10-1,12 17 0,-12-17 0,16 12 1,-6-5-1,2-1 0,0-1 1,2 0-1,-3-1 1,3 0-1,-3 2 0,0-3 1,-2 0-1,-9-3 0,15 5 1,-15-5-1,15 3 0,-15-3 0,15 3-2,-15-3-7,13-3-29,-13 3-2,12-2 1,-12 2-2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7.48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201 632 99,'0'0'40,"10"6"-1,-2 19 0,-9 12-33,5 10-4,-2 13-1,0 11-1,-2 6-1,-3-2-2,4 3-34,-11-13-2,0-10 1,-4-18-1</inkml:trace>
  <inkml:trace contextRef="#ctx0" brushRef="#br0" timeOffset="190">-2 1023 97,'4'-14'40,"18"19"0,5-3-1,16 4-32,4-5-7,7-8-6,11 3-32,-5-8-1,5-1 0,-6-8-1</inkml:trace>
  <inkml:trace contextRef="#ctx0" brushRef="#br0" timeOffset="424">948 458 71,'0'0'39,"3"-17"-1,-3 17 1,0 0-17,6 13-14,-9 8-4,8 13 0,-5 11-2,2 11 0,-3 11-1,2 9 0,-1 1 0,0 4 0,0-3-1,0-4 0,0-8 0,1-8 1,0-9-1,0-11-2,1-4-1,-6-19-8,10 0-27,-6-15-3,0 0 2,10-26-2</inkml:trace>
  <inkml:trace contextRef="#ctx0" brushRef="#br0" timeOffset="711">1276 478 99,'18'-26'39,"-10"14"0,-2 21-1,-10 13-34,-1 19-1,-9 18-2,-2 16 0,0 11-2,1 11 1,4 2 0,8-4 0,9-10-1,13-10 2,14-17-1,11-15 1,14-19-1,7-15 1,4-15-1,-2-11 0,-4-13 1,-10-5-1,-14-8 1,-13 3 0,-20 2 0,-16 8 0,-17 7 0,-7 10-1,-8 12 0,-1 7-1,5 13-5,-6-5-33,21 4-2,7-10 2,16-8-2</inkml:trace>
  <inkml:trace contextRef="#ctx0" brushRef="#br0" timeOffset="1128">1989 854 99,'19'6'39,"2"-6"0,8 0-2,0-4-34,4-3-4,7 5-11,-7-9-26,-1 2-1,-9-2 1,-2 3-1</inkml:trace>
  <inkml:trace contextRef="#ctx0" brushRef="#br0" timeOffset="1315">2070 1037 98,'18'14'39,"1"-13"1,11-1-2,1-9-35,2-11-18,8 5-23,-4-7-1,3 1 0,-5-8-1</inkml:trace>
  <inkml:trace contextRef="#ctx0" brushRef="#br0" timeOffset="1590">2958 379 91,'6'-19'40,"14"6"1,1-4-1,16 11-30,-1-6-6,6 10-1,-2 3-1,1 11-1,-6 8-1,-7 10 0,-10 14 0,-14 9-1,-17 13 1,-15 10-1,-17 6 1,-14 4 0,-8 3-1,-4-3 1,1-5 0,5-7 1,11-11-1,14-10 0,14-10 0,19-11 1,15-11 0,14-10-1,13-11 0,8-5 1,8-9-2,4-7 0,3-4-3,-5-14-7,5 5-29,-12-12-1,3 3 1,-10-9-1</inkml:trace>
  <inkml:trace contextRef="#ctx0" brushRef="#br0" timeOffset="1949">3478 436 97,'-5'-22'39,"5"22"2,-11-6-2,13 24-32,-14 12-4,-3 17-2,-4 12 0,-5 16-1,0 11 0,0 8 0,4 2 0,8-6 0,9-8-1,13-11 2,14-14-1,15-14 0,13-18 1,7-14-1,4-13 0,-1-12 1,-5-6-1,-8-8 0,-17-2 1,-15 0-1,-19 5 0,-14 5 1,-15 9-2,-8 6 0,-1 10-5,-14 4-33,19 2-1,1-8 0,19 1-1</inkml:trace>
  <inkml:trace contextRef="#ctx0" brushRef="#br0" timeOffset="2495">4030 1146 85,'0'0'39,"0"0"0,0 0 1,0 0-31,0 0-3,0 0-3,-14-2-1,3 1 0,-3 4-1,-3 2 0,-2 6-1,-3 3 1,0 5-1,3 4 0,2 5 0,5 5 0,7 0 0,6 0 1,4-2-2,8-3 1,4-5 0,4-6-1,2-7-1,4-8-2,-5-17-5,11 2-30,-6-12-2,4-3 2,-6-10-1</inkml:trace>
  <inkml:trace contextRef="#ctx0" brushRef="#br0" timeOffset="2802">4281 852 99,'0'0'38,"-3"19"1,2 19-7,-8 3-28,3 11-2,-3 7-1,1 4 0,1 0-1,2-6 0,4-8 1,5-10 0,6-15 0,6-10 1,7-13 0,5-5 0,2-6 0,3 3 0,-2-2 0,1 2-1,-6 5 1,-3 4-2,-6 5 0,-4-1-3,1 3-3,-14-9-34,10 2-1,-10-2 0,16-16 0</inkml:trace>
  <inkml:trace contextRef="#ctx0" brushRef="#br0" timeOffset="3163">4676 337 71,'-5'-23'39,"-2"-2"0,4 6 1,-6-10-22,8 11-11,-8-1-3,2 1 0,-8-3-3,-3 2 1,-10-3-1,-6 0-1,-13 2 0,-12 1 0,-15 2-1,-12 4 1,-14 5 0,-10 1 0,-10 5 0,-7 1 1,1 0-1,1 1 0,6-1 0,10 1 1,6-2-1,13 1 0,11-2 1,13 1-1,6 2 1,10 1-1,5 1 1,5 2-1,7 2 1,4 3-1,3 4 0,3 6 1,4 4-1,2 5 0,6 7 0,3 7 1,4 9-1,4 11 0,2 8 0,1 10 0,0 8-1,0 8 1,-3 7 0,-4 7 0,-4 2 0,-5-1-1,-2 0 1,-1-3-1,1-5 1,4-4 0,5-9 0,8-7 0,7-11 0,9-8 1,10-9 0,11-8 0,10-11-1,11-9 1,10-8 0,11-8-1,11-6 1,12-3-1,11-4-1,7 0 1,8 1 0,2 0 0,1 2 0,0 3-1,-3 5 1,-7 0 0,-9 6 0,-9 2-1,-12 3 1,-10-1 0,-9 2 0,-11-2-1,-12-3 1,-7 0 0,-10-8 1,-6-3-1,-7-8 0,-2-8 1,-6-11-1,0-10 0,-3-13 1,3-14-1,0-14 1,1-14-1,2-14 0,-4-9 0,1-17 0,-2-6 1,-5-8-1,-5-2 1,-7-2 0,-10 3-1,-7 6 1,-8 9-1,-6 14-1,-6 14 0,-1 19-3,-7 7-10,11 31-27,-4 11-1,6 17 0,4 9-1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1.75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-3 0 52,'9'22'35,"-3"2"-1,-2 4-1,0 8-9,-7-2-19,4 6-3,-3 1-1,0-1-1,1 1-6,-6-8-27,7-3 1,-1-7-3,2-9 2</inkml:trace>
  <inkml:trace contextRef="#ctx0" brushRef="#br0" timeOffset="327">176 70 90,'13'-3'36,"0"-4"1,5 1 0,-3-4-31,5 5-4,-1 0 0,-2 4-1,-2 2 0,-4 7 0,-4 4-1,-5 7 1,-6 5-1,-4 2 0,-2 6 0,-3 1 1,1 0-1,-1-2 0,5-3-1,2-6 2,4-3-1,4-5 0,-2-14 0,14 12 0,-1-14-1,0-5 0,5 0-2,-3-12-4,10 7-29,-9-10-1,4 3 0,-4-4-1</inkml:trace>
  <inkml:trace contextRef="#ctx0" brushRef="#br0" timeOffset="749">619 1 90,'0'0'38,"9"3"0,-9-3 0,0 0-29,0 0-6,10-7-1,-10 7-2,0 0 1,8 10-1,-6-1 0,-1 2 0,1 0 0,2 2 0,4 1 0,2 0 0,3 1 0,1-2 0,2-1 0,1 2 0,-3-1 0,-2-1 0,-6 0 0,-4 0 0,-7-3 1,-5 0-1,-3 0 0,-4-3-1,-1-2 0,0-3-2,4 4-2,-4-12-5,18 7-28,0 0 0,-2-11 1,8 1-1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2.97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88,'1'19'36,"-2"-4"0,-2 0 1,7 4-33,-4-1-3,4-1-1,3-2 0,1-3-2,8-5-1,-1-10-3,9 3-2,-6-14-1,9 5 0,-8-11 2,6 4 4,-6-1 1,-6 1 4,2 7 4,-11-5 3,6 16 0,-10-2 0,1 12-1,-7 4-2,6 10-2,-5 3-2,2 4-1,0 3 0,1-1-1,3-1-2,-4-13-8,11 3-27,-3-13 0,5-2 1,1-12-2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3.34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-1 95 99,'14'3'36,"-14"-3"3,1 31-4,-3-11-33,4 6-1,1 3-1,4 6 0,0 0 0,3 1 1,-2-2-1,2-3 1,-4-5-1,-3-5 1,-1-4-3,-2-17-3,0 0-31,-8-10-2,4-7 1,-6-16-2</inkml:trace>
  <inkml:trace contextRef="#ctx0" brushRef="#br0" timeOffset="201">45 24 86,'21'-9'36,"1"2"0,6 6-1,0 3-38,6-2-31,1 0-1,1-6 0,1-1-3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3.92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120 45 73,'-9'5'36,"-4"1"1,2 5-1,-5-1-20,4 10-14,-3 5 0,1 6-1,2 7 0,3 5 1,2-2-2,5 0 1,6-4 0,6-5-1,6-9 0,6-6 1,4-11-1,0-8 0,2-5 0,-3-6 0,-3-3 1,-8-3-1,-7 0 0,-8 0 0,-6 2 0,-10-1-2,1 8-4,-11-7-21,10 9-11,-3-1 2,9 3-2</inkml:trace>
  <inkml:trace contextRef="#ctx0" brushRef="#br0" timeOffset="350">406 48 79,'30'-10'38,"-5"-1"-1,3 4 1,-6-6-21,2 9-15,-4 1-1,-4 6-1,-3 7 1,-4 6-1,-3 7 0,-3 8 1,-2 5-1,-3 6 0,-2 3-1,-1-2 0,1 3-6,-9-17-9,6 3-22,-3-13 1,5-4-1,-7-15 1</inkml:trace>
  <inkml:trace contextRef="#ctx0" brushRef="#br0" timeOffset="566">464 238 82,'0'-17'35,"6"6"0,5 1 1,11 5-32,1 1-6,-2-5-8,10 5-25,-1-1 1,5 0-2,0-3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2:29:00.155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5854 15379,'0'-25,"0"25,0 0,0 0,0 0,0 25,0 0,0-25,0 25,0 24,-25-24,25 25,0-1,-25 1,25-1,-25 26,25-1,-24-24,-1 24,25 1,-25-26,25 1,0-1,25-24,0-25,-1 0,1-25,0-24,25-1,-25 25,24-49,-24 24,0 1,-25-1,25 1,-25 24,0 0,0 25,0 0,0 25,24 0,1-1,0 26,0-50,24 25,1-25,0 0,24-25,-24 0,-26 0,26-24,-25-1,0 1,-25-26,-25 26,0-1,0 0,0 26,1-1,-26 0,25 25,0 0,25 0,0 0,25-25</inkml:trace>
  <inkml:trace contextRef="#ctx0" brushRef="#br0" timeOffset="645.0368">6772 14709,'0'0,"24"0,-48 25,24 0,0 24,-25 26,25-1,-25 25,25 25,0-24,-25 24,25 0,25-50,-25 25,0-49,25 0,-25-26,25-24,-1 0,1-49,0 24,0-25,-25 1,25-26,0 51,-1-26,-24 25,25 50,-25-25,25 50,-25-1,25 1,0 24,-25-24,24-1,-24-24,25 25,0-50,0 0,0-25,-1 0,1-24,0-1,0 0,0 1,-1-1,-24 25,25 25,-25-24,25 48,0-24,-25 50,0-25,25 24,-25 1,0-25,24 24,-24-24,0-25,0 0,25 0,0-25,-25 1</inkml:trace>
  <inkml:trace contextRef="#ctx0" brushRef="#br0" timeOffset="812.0463">7367 14957,'0'0,"0"0,0 0,0 0,0 0,25-25,-25 1,0-1</inkml:trace>
  <inkml:trace contextRef="#ctx0" brushRef="#br0" timeOffset="1279.0728">7640 14585,'0'0,"25"0,-25 25,24 25,-24-26,0 26,0 24,0 1,-24 24,24 0,0 0,0 1,0 24,24-50,-24 25,0-49,25 24,0-24,-25-25,25 24,0-24,-1-25,1 0,0 0,25-25,-26 1,26-1,0-25,-1 1,-24-26,25 26,-25-26,-25 1,24 49,-48-25,24 25,-25 50,0-25,-25 50,50 0,-49 49,49-50,0 51,0-26,25 0,-1-24,26-25,-25 0,24-1,1-48,0-1</inkml:trace>
  <inkml:trace contextRef="#ctx0" brushRef="#br0" timeOffset="1575.09">8954 14957,'0'50,"0"-25,25 49,-25 0,25 1,-25 49,25-50,0 50,-25-49,25-1,-1-24,-24 24,0-74</inkml:trace>
  <inkml:trace contextRef="#ctx0" brushRef="#br0" timeOffset="1787.1021">8483 15056,'-49'-49,"49"24,0-25,74 26,0-1,26 0,-1-25,25 26,0-1,0 0,-25 25,0-25,1 25,-26 0,-24 0,-1 25</inkml:trace>
  <inkml:trace contextRef="#ctx0" brushRef="#br0" timeOffset="2669.1526">9451 15652,'-25'74,"25"-24,0-25,25-1,-25-24,0 0,0-24,0-1,0-25,0 1,24-26,-24 26,0-26,25 1,0-1,25 26,-26-1,1 25,0 0,0 25,0 0,-1 25,-24 0,0 0,-24 0,24 24,-50 26,50-26,-25 1,0 24,25-49,0 25,0-1,25-24,0 0,0-25,0 0,24-25,-24 0,25 1,-26-26,1 0,0 26,0-26,0 0,-25 1,24 49,-24-25,0 25,0 0,0 25,25 0,-25 24,0-24,0 25,0-26,25 1,0 0,0 0,0-25,-25-25,24 25,1-25,0 0,-25 25,0-24,25-1,-25 25,0 0,25 0,-25 25,0-25,24 24,1 1,0-25,25 25,-1-25,1 0,-1-25,-24 0,25 25,-1-49,-24 24,25-25,-50 1,25 24,-1-25,-48 1,24 24,-25 0,0 25,-25 25,26 0,-1 24,0 1,0 0,25 24,0-24,0-1,25 1,0-1,0-49,24 25,-24-50,25 1,-26-26</inkml:trace>
  <inkml:trace contextRef="#ctx0" brushRef="#br0" timeOffset="2879.1645">11038 14957,'25'25,"-25"-25,0 0,0 0,0 0,25 25,-25-25,0 0,0 0,0 25,0-25</inkml:trace>
  <inkml:trace contextRef="#ctx0" brushRef="#br0" timeOffset="3029.1732">11112 15453,'-24'50,"24"0,0-26,0-24,0 0,-25 25,25-25,0-25,0 25,0-24</inkml:trace>
  <inkml:trace contextRef="#ctx0" brushRef="#br0" timeOffset="3682.2106">7144 16942,'25'74,"-1"25,1 0,-25-24,25 24,0 0,-25 1,0-1,0-25,0 1,-25-26,25-49,-25 75,25-75,-49-25,49 25,-50-99,25 24,0-24,25-25,0 0,0 0,0 0,0 25,25-1,25 1,-1 50,1-1,0 25,-1 25,1 0,-1 25,-49 0,25 24,-25-24,-25 25,25-1,-49-24,24 0,-25 0,26-25,-1 25,0-25,25 0,0 0,25 0,0 24</inkml:trace>
  <inkml:trace contextRef="#ctx0" brushRef="#br0" timeOffset="4112.2352">7615 17066,'25'0,"-25"-25,0 25,0-25,-25 0,0 0,0 1,-24-1,24 0,-25 0,26 0,24 1,0-1,0 0,24 0,26 25,-25 0,24-25,-24 50,0-25,0 25,-25 25,0-26,0 26,0-25,0 24,0 1,0-25,0-25,25 25,-1-25,1 0,0-25,0 25,0-25,-1 0,26 0,-25 1,0-1,-1 25,-24 0,25 0,0 0,-25 25,25-25,-25 24,25-24,-25 0,0 0,25 0</inkml:trace>
  <inkml:trace contextRef="#ctx0" brushRef="#br0" timeOffset="4267.244">7987 16495,'0'-25,"0"25,0 0,0 0,0 50,0-25,25 24,0-24</inkml:trace>
  <inkml:trace contextRef="#ctx0" brushRef="#br0" timeOffset="4500.2572">8210 16942,'50'24,"-50"-24,25 0,-25-24,25-1,-1 25,-24-25,25 25,-25 0,25 0,-25 0,25 25,-25-25,25 25,-25-1,0-24,24 0,1 0,-25 0,25-24,0-26,0 25,-25-24,49 24</inkml:trace>
  <inkml:trace contextRef="#ctx0" brushRef="#br0" timeOffset="5109.2922">8830 16321,'-24'0,"24"0,-25 0,25 25,0 0,0-25,0 50,0-1,0 1,0 0,0 49,0-50,0 26,0-1,0-24,0 24,0-24,0-50,0 25,0-25,0-25</inkml:trace>
  <inkml:trace contextRef="#ctx0" brushRef="#br0" timeOffset="5266.3012">8582 16594,'25'25,"-25"-25,25 25,0 0,24-50,1 50,0-50,-1 0,1 0</inkml:trace>
  <inkml:trace contextRef="#ctx0" brushRef="#br0" timeOffset="5575.3189">9624 16222,'0'0,"0"0,0 25,0 25,25-1,-25 1,0 0,25-1,-25 1,25-50,-25 25,0-50,24 0</inkml:trace>
  <inkml:trace contextRef="#ctx0" brushRef="#br0" timeOffset="5728.3276">9872 16098,'0'50,"0"-1,0 1,0 24,0-24,0 25,0-26,0 1,0-50,25 25,-25-25</inkml:trace>
  <inkml:trace contextRef="#ctx0" brushRef="#br0" timeOffset="6110.3495">10443 16222,'0'0,"0"25,0 0,0 24,-25 1,25 25,0 24,0 0,-25 25,25-25,25 25,-25-49,0-1,25-24,-25-26</inkml:trace>
  <inkml:trace contextRef="#ctx0" brushRef="#br0" timeOffset="6299.3603">10864 16197,'50'25,"-25"25,0 49,24 0,-49 1,25 24,-25-25,0 25,25-25,-25-25,0-24,-25-25</inkml:trace>
  <inkml:trace contextRef="#ctx0" brushRef="#br0" timeOffset="6454.3691">10542 16768,'-25'-25,"0"25,25 0,25 0,25 0,-1 0,26 0,24-25,0 1,0-26</inkml:trace>
  <inkml:trace contextRef="#ctx0" brushRef="#br0" timeOffset="6643.3799">11633 16321,'0'25,"0"25,-24 0,-1 24,-25 0,25 26,-24-1,24-25,-25 25,26-24,-1-1,0-24,25-1,-25-49,25 0</inkml:trace>
  <inkml:trace contextRef="#ctx0" brushRef="#br0" timeOffset="6830.3906">11658 16297,'25'-25,"0"50,0 24,-1 26,1 24,-25 0,0 0,25 25,-25 0,0-49,0 24,0-25,0-49,0-25</inkml:trace>
  <inkml:trace contextRef="#ctx0" brushRef="#br0" timeOffset="6974.3989">11534 16842,'-25'-24,"1"-1,24 25,24 0,1 25,25-1,24-24,-24 25,24-25,-24 0,-1 0,1 0</inkml:trace>
  <inkml:trace contextRef="#ctx0" brushRef="#br0" timeOffset="7253.4148">12179 16272,'0'25,"0"-1,25-24,-50 25,25 0,0-25,-25 25,25 0,0 0,0-25,0 24,0 1,0-25,0 0,0 0,-25 25</inkml:trace>
  <inkml:trace contextRef="#ctx0" brushRef="#br0" timeOffset="7652.4376">12154 16148,'0'0,"25"25,-25-1,0 1,0-25,25 50,-25-1,0 1,25 0,-25-1,0 1,0 0,25-26,-25 26,0-25,0-25,24 0,-24 0,25-25,-25 0</inkml:trace>
  <inkml:trace contextRef="#ctx0" brushRef="#br0" timeOffset="7900.4518">12526 15925,'25'24,"-25"1,25 25,-50-1,50-24,-25 50,0-1,0 0,0-24,0 0,0-1,0-24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4.67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85 68 95,'-11'-12'37,"1"3"1,-6-3 0,5 2-34,-3 2-3,1 3-1,4 7 0,5 8 0,6 5 0,9 6 0,4 6 0,5 7 0,3 3 0,1 1 0,-2 2 0,-6-2-1,-8 0 0,-9-9 0,-4-4 0,-8-7 0,-5-8 1,-2-8-1,2-10 1,4-8 1,5-6 0,8-6 0,5-4 1,4-1-1,4 0 0,0 2 0,2 5 0,-1 3-1,0 4 0,-6 2-4,7 13-11,-5-8-23,3 6 1,0-3-2,7 5 1</inkml:trace>
  <inkml:trace contextRef="#ctx0" brushRef="#br0" timeOffset="378">455 56 75,'0'0'38,"5"-10"-1,-5 10 1,-9-25-21,9 25-13,-17-15-2,5 10-2,-2 4 0,2 3 0,12-2-1,-10 14 1,14-4 0,9 1 0,6-1 0,2-2 1,3-1-1,1 1 1,-2-2 0,-3 3-1,-6 1 1,-7 7 0,-6 3-1,-4 1 0,-2 6-1,-3-3-1,7 9-8,-1-13-28,6-2 1,1-7-1,7-5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5.62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 0 80,'1'17'36,"-2"5"0,2 8 0,-9 1-30,9 11-3,-4-1-1,3 2-1,-2-4 0,3-1 0,1-8-2,0-10-3,10 1-19,-12-21-14,16 6 2,-7-15-2,4-4 1</inkml:trace>
  <inkml:trace contextRef="#ctx0" brushRef="#br0" timeOffset="234">156 74 68,'0'0'37,"0"0"-1,0 0 1,-2 19-19,-3-7-15,5 5-1,1 3-2,3 4 0,5 0 1,7 3 0,6-6 1,8-2 0,5-10 0,6-1 0,2-10 0,1-6 1,-3-5-1,-5-5-1,-11-6 1,-9 0 0,-14-2 0,-11-1-1,-14 6 0,-10 4-2,-7 9-2,-15 3-35,11 12-2,-3 2 1,13 10-2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0:58.82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973 352 103,'-14'-20'42,"22"3"1,-4-18-1,19-2-35,-2-6-3,9-1-1,9 0-2,5 3 0,4 8 0,3 7-1,3 14 0,1 12 1,-1 17-1,-6 15 0,-9 17 0,-10 12 0,-11 14-1,-16 11 1,-15 5 0,-19 5-1,-16 0-1,-14-4 1,-11-4 0,-9-9 0,-2-10 0,2-13 0,7-14 1,7-17 0,11-18 0,14-16 0,18-11 1,16-5-1,17-1 0,12 4 0,15 7 1,11 11-1,8 13 0,5 9 1,5 10-1,-3 4 1,-3 0-1,-7-2-1,-5-5 0,-10-5-2,-3-5-3,-12-22-14,1 4-21,-7-18-1,6-5 0,-4-21 0</inkml:trace>
  <inkml:trace contextRef="#ctx0" brushRef="#br0" timeOffset="471">1973 289 117,'24'-33'42,"-17"0"0,-3 16-10,-18 1-27,-6 14-2,-12 18-2,-7 15 0,-4 14-1,0 19 1,1 13-1,9 9-1,13 5 1,14 4 0,16-7 0,16-6 0,18-14 0,13-16-1,13-18 1,9-15 1,2-20-1,-1-21 0,-7-18 1,-13-19-1,-16-14 1,-20-13 0,-25-7 0,-20-3 0,-20 6-1,-12 8 1,-12 16-1,-7 14 1,3 19-2,6 15-1,13 19-1,12 9-2,25 17-10,7-7-26,27 9-2,11-7 1,24 5 1</inkml:trace>
  <inkml:trace contextRef="#ctx0" brushRef="#br0" timeOffset="878">2676 342 112,'-11'-12'41,"-3"12"0,-15 2-1,6 12-37,-13 15-2,2 14 0,3 18-2,6 14 1,14 11 0,16 5 0,14-3 0,19-3 0,20-12 1,14-15-2,13-19 2,9-18 0,0-26 0,-4-21 0,-10-21 1,-14-18 0,-25-20 0,-22-13 1,-28-12-1,-21 1 0,-21 6-2,-16 10 0,-10 12 0,-6 16 0,5 22-5,-1 12-3,19 29-29,-4 1-6,14 18 0,-2 2-1</inkml:trace>
  <inkml:trace contextRef="#ctx0" brushRef="#br0" timeOffset="1511">-2 649 88,'3'17'38,"-3"-17"3,4 13 0,-4-13-30,8-10-5,2-1-1,3-2-1,1-7-1,3 1 0,0-1-3,1 0 2,-1 4-2,2 7 1,-1 7-1,2 6-1,3 10 1,3 5-1,6 2 0,5 3 1,5-1 0,4-6-1,-1-6 2,1-4 0,-6-7 0,-4-5 0,-7-7 1,-7-5-1,-10-6 0,-10-1 1,-6 1-3,-2-2 1,-5 4-3,0-2-1,7 11-9,-3-8-29,15 10 0,3-6-1,21 6 1</inkml:trace>
  <inkml:trace contextRef="#ctx0" brushRef="#br0" timeOffset="2260">73 953 66,'3'13'40,"-3"-13"-2,0 0 2,1-21-20,10 12-10,-7-13-3,8 2-1,-1-8-2,4 1-2,0 0 1,-1 1-2,0 6 0,-4 7-1,3 6 0,-1 12 0,0 9-1,2 9 1,3 5 0,3 5 0,6 0 0,6 1 0,-1-2-1,4-10 1,-1-4 0,0-7 1,-5-4-1,-3-6 0,-7-7 1,-5-2-1,-10-3 0,-4-3 0,-3 2-1,-6-3-2,9 15-4,-24-22-33,24 22-2,-7-20 1,20 13-1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5.01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 16 79,'0'21'34,"0"-21"-33,0 0-4,-14-19-35,18 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1.95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0 398 73,'0'0'40,"0"0"-2,15-22-3,6 6-29,3-13-2,9-4-2,4-6 0,5-2 0,0-3 0,3 1 1,-4 4-1,-2 6 1,-8 7-2,-5 8 2,-10 4-1,-4 13 0,-12 1-1,0 25-1,-8-1 1,-3 9-2,-1 8 2,-1 7-2,2 6 2,1 1-2,2-1 1,0-3 1,4-4-1,1-5 0,2-8 0,-1-7-1,1-6-1,-1-9-1,3 2-4,-1-14-10,-9 3-24,9-3 0,0 0 0,-18 2 1</inkml:trace>
  <inkml:trace contextRef="#ctx0" brushRef="#br0" timeOffset="352">121 738 64,'-18'23'40,"0"-9"-1,11 2 2,-6-20-27,24 6-6,2-14-2,13 6-1,4-7-1,8 4-1,7-3-1,6 3 0,3-1-2,2 6 1,1 3-1,-2 2 0,-1-1-1,-4 1 0,-3 0 0,-8-1-3,-2 8-3,-17-17-34,5 8-1,-11-13 0,4 7 0</inkml:trace>
  <inkml:trace contextRef="#ctx0" brushRef="#br0" timeOffset="739">988 369 65,'0'0'41,"16"21"0,-2-17-1,14 8-19,-1-12-19,9 0-3,5-1 0,2-7-4,12 6-28,-10-12-7,5 5 0,-9-9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3.08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0 156 76,'12'2'41,"-11"10"-2,6 11 0,-8 3-33,5 12-4,0 8 0,0 6-1,-2 7 1,1 3-2,-2 0 1,-1-4 0,-2-4-1,-1-6-1,0-7-2,-6-13-4,13 0-31,-11-15-1,8-2-1,-1-11 0</inkml:trace>
  <inkml:trace contextRef="#ctx0" brushRef="#br0" timeOffset="257">298 219 85,'12'-27'42,"9"7"-1,-4-8 0,7 5-35,6-5-3,8 3-1,6 2-1,4 2 0,3 4-1,1 9 0,-4 12 1,-6 12-1,-9 13 0,-9 14-1,-13 17 2,-13 16-2,-10 14 1,-11 7-1,-6 4 1,-4 3-2,0-2 1,0-10 0,7-5-2,1-19 0,9-9-1,2-21-4,17-4-33,-3-34 1,0 0-1,-1-31 2</inkml:trace>
  <inkml:trace contextRef="#ctx0" brushRef="#br0" timeOffset="533">447 705 81,'-22'-26'40,"-1"3"0,23 23 2,-10-14-36,26 16-2,13-2-2,12 0-1,11-2-3,3-19-15,14 10-24,-6-18 0,7 1-1,-11-10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4.08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171 606 86,'-7'12'40,"7"-12"-1,0 0-7,0 0-26,5-14-2,-5 3-1,0 11-1,-4-19 0,4 19-1,-21-10 0,4 15 0,-6 4-1,-2 8 0,0 8 0,3 7 0,4 5-1,7-1 1,9-3-1,8-5 1,10-5 0,6-10 0,5-13 0,2-3 0,-3-9 0,-1 3 0,-8-3 0,0 4 0,-8 5 0,-9 3 0,15 11-1,-15-11 2,15 18-2,-1-12 1,7 0 0,4-6 0,8-11 0,2-7-1,5-7 1,2-7-1,-1-5 0,-2-11 1,-5-7 0,-6-10-1,-9-2 1,-6 0 1,-10-1 0,-7 7 0,-9 7 0,-4 16 0,-6 17 0,-2 21-1,-2 23 1,2 19-2,3 17 2,5 8-2,8 6 0,10 0 0,9-6 0,12-8 0,11-16 0,9-16 0,7-17 0,4-15-1,1-12 1,-4-16 0,-2-16 1,-7-12 0,-10-6 0,-8-1 2,-9 4-1,-7 9 2,-8 8-2,-5 18 0,-7 24 0,0 23 0,-3 21 0,3 15-1,0 10 0,4 6-1,4 9 0,1-8-2,14 2-13,0-23-25,7-9 0,-3-22 0,11-12 0</inkml:trace>
  <inkml:trace contextRef="#ctx0" brushRef="#br0" timeOffset="769">1211 0 78,'8'22'42,"-16"5"-1,5 13 0,-16 1-34,9 0-11,10 11-36,-15-5 0,9 3 0,-3-8-3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3:41.40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3258 882 102,'-3'15'38,"-3"-4"0,10 8-10,-4-19-21,17 19-2,-2-16-1,11 4 0,2-8-1,9 1 0,1-4-1,2-1 0,-3-1-1,-4 1 0,-5 2-1,-6 1 1,-8-3 0,-14 5 0,0 0 0,-9-3-1,-11 3 1,-5 0-1,-6 2 0,-4-1 0,-2 4 0,2-1 0,4 2 0,7-2 1,6-1-1,18-3 1,0 0-1,0 0 1,28-3 0,-1 0-1,0-1 1,0 0-1,-2 2 0,-4-1-1,-4 2-2,-17 1-5,21-10-32,-25-1-2,9 2 1,-6-7-1</inkml:trace>
  <inkml:trace contextRef="#ctx0" brushRef="#br0" timeOffset="626">3775 611 90,'0'0'36,"-2"9"1,2-9 0,-14 15-31,9-1-2,-6-1-1,4 6 0,-1 0 0,7 6 0,3-6 0,9 1 0,5-5 0,9-3-1,2-3-1,5-7-1,2-5-1,-4-10-3,5 6-13,-12-19-21,3 1-3,-10-12 2,3 3-2</inkml:trace>
  <inkml:trace contextRef="#ctx0" brushRef="#br0" timeOffset="875">4052 462 94,'-5'22'39,"5"10"2,-7-1-2,7 8-31,-7 2-2,0 5-3,-3 0-1,2 6 1,-1-6-1,1-1 0,2-9-2,1-6 1,2-5-2,1-10-2,6-1-6,-4-14-31,11-5-1,-4-14 1,9-4-1</inkml:trace>
  <inkml:trace contextRef="#ctx0" brushRef="#br0" timeOffset="1100">4190 522 99,'25'-10'41,"10"9"-1,-4-2 0,6 7-32,-7 0-4,0 7-1,-11 3 0,-8 6-2,-14 5 0,-12 9 0,-9 7-1,-9 4 1,-6 6-1,-2 0 0,4-3 0,7-1 1,13-7-1,14-4 2,14-13-2,15-3 2,10-8-1,9-5 0,3-4-1,-1-5-1,-3-4-1,-8-6-2,-2-2-2,-19-13-19,3 6-16,-13-9-1,2 2 1,-8-5 0</inkml:trace>
  <inkml:trace contextRef="#ctx0" brushRef="#br0" timeOffset="1499">4684 24 96,'2'-11'38,"-12"-1"2,-3 11-3,-11 1-33,-5 3-2,-12 6 0,-10 0-1,-10 4 0,-10-1 0,-10-1 0,-13 1 0,-13-2 0,-17 0 0,-14-3 0,-18-1-1,-17 1 0,-13-2 0,-13 0 0,-8-1 0,-2-2 0,-4 0-1,1-3 1,5-2 1,3-2-1,5 1 0,9-2 1,11-1-1,7 0 1,13 0 0,13 1 0,15 2 0,19 1 0,17 0 0,16 0 0,14 5 0,15 0 0,10 5-1,10 6 1,7 8-1,4 9-1,3 9 1,2 10 0,0 9 0,0 8 0,-1 10 1,-1 6 0,-1 2 0,-1 2-1,1 0 1,0-1 0,1-8 0,7-1-1,5-9-1,9-6 1,6-8 0,13-6 0,10-9 0,12-3 0,11-7 0,12-7 1,13-3-1,12-7 1,10-2-1,10-1 0,7 1 0,10-3 0,7 1 0,4 0 1,4 2-1,5 1 0,0 1 0,5-5 1,-1 1-1,3 0 0,0-1 0,4 0 0,1-2 0,1-1 0,5 0 0,-3 1 0,1 0 0,-4-3 0,-3 1 0,-5-2 1,-9 0-1,-8-4 0,-9 1 0,-9-6 1,-9-3-1,-14-2 0,-9-6 1,-14-7-1,-7-8 1,-12-8-1,-12-10 1,-10-9-1,-7-8 0,-8-10 0,-4-9-1,-5-4 2,-5-4-2,0-4 1,-2 5-2,-1 0 1,-1 6 1,-2 6-1,-2 10 0,-6 8 1,-5 12-2,-6 16 3,-7 11-1,-7 16 0,-7 13-1,-6 21-1,-7 4-8,9 23-31,-13 2-3,8 12 2,1 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58:06.88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-7 188 81,'-1'9'38,"1"-9"-3,19 11 2,7-9-32,6-2-4,9 1-1,16-2 1,12 1-1,10-3 0,16 3 1,7-3-1,13 2 1,10-3 1,17 0-1,12-2 1,14-1 0,14-2-1,12 2 1,11-2-1,14 2 0,8 1 0,4 2 0,3 2-1,0 1 0,-3 1 0,-8-1 0,-9 2 1,-12-2-1,-17-1 1,-16 1 0,-21-2 0,-18 0 0,-24-1 0,-18-1 0,-16 0-3,-20-12-16,-6 7-21,-13-12-1,3-3 1,-6-14-1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1:01.77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3352 120 65,'0'0'37,"-12"-14"-1,-7 10 0,-11-7-20,-1 6-12,-11-1-1,-5 2 0,-10-1 0,-6 1 0,-11-1 0,-6 2 0,-11-3 0,-8 2-2,-10 0 1,-8 2-2,-9 0 1,-6 1-1,-6 1 0,-4 1 0,-7 0 0,-2 1 1,-4-1-1,3-1 0,-1 0 0,4-1 1,7-2 0,7-1 0,13 0 0,14 1 0,15 0-1,17 1 1,17 0-1,16 3 0,13 4 0,14 5 0,12 5 0,8 9 0,7 7 0,1 9-2,1 11 2,1 9-1,-5 10 0,-6 8 0,-7 11 2,-9 2-2,-9 8 1,-7 3 1,-4 1 0,-3 1 0,-1-6 0,3-2-2,3-10 2,10-7-1,11-10 0,9-11 0,11-10 0,13-11 0,13-9 0,10-10 1,14-7-1,9-5 0,12-5 0,11-5 0,12-3 0,9-2 0,11-1 0,10-2 0,10 1 0,8 1 0,9 0 0,7 1 0,5 0 1,7 3-1,2-1 0,4 3 0,0 2 0,-2 1 0,-5 2 0,-6 4 0,-9 3 0,-11 3 0,-14 2 0,-14 3 0,-17 0-1,-12 5 2,-14-4-2,-13-1 1,-12 0 0,-9-7 0,-8-5 0,-8-8 1,-8-9-1,-3-12 1,-5-10 0,-3-13 0,-2-16 1,0-16-1,-5-10 0,-1-14 0,-3-5 0,-4-9 0,-4-2-1,-8-3 0,-6 5 0,-10 6 0,-7 6 1,-10 13 0,-6 6-1,-11 14 0,-9 16 0,-13 15 1,-10 22-3,-12 16-1,-3 30-32,-23 14-8,-10 25 0,-11 18-1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38:22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5507 6176,'0'0,"0"0,-25 0,25 0,0 0,0 0,0 0,0 0,0 0,25 0,-25 0,24 0,1 0,0 25,0-25,24 0,-24 0,25 0,-1 0,-24 0,50 0,-26 0,1 0,0 0,-1-25,1 25,-1 0,1 0,0 0,-1 0,-24 0,25 0,-1 25,1-25,-1 0,1 0,-25 0,24 0,1 25,0-25,-26 25,26-25,-25 0,25 25,-26-25,26 0,0 0,-26 24,26-24,-25 0,0 0,24 0,-24 0,0 0,0 0,24 0,-24 0,0 0,24-24,-24 24,25 0,-25 0,-1-25,26 25,-25 0,24 0,1 0,-25-25,0 25,24 0,-24 0,0 0,0-25,-1 25,1 0,0 0,0 0,-25 0,25 0,-25 0,25 0,-25 0,0 0,0 0,0 0,0 0,0 0,0 0,0 0,0 0,24 0,-24 0,0 0,0 0,0 0,-24-25,24 25</inkml:trace>
  <inkml:trace contextRef="#ctx0" brushRef="#br0" timeOffset="16048.918">6400 8582,'0'0,"-25"-24,25 24,0 24,0-24,-25 0,25 0,0 0,0 25,0-25,0-25,25 25,0 0,-25 0,24 0,1 0,0-24,0 24,0 0,24 0,-24 0,0 0,24 0,-24 0,0-25,25 25,-1 0,-24 0,0 0,0 0,0 0,-1 0,26 0,-50 0,25 0,0 0,-1 0,1 0,-25-25,25 25,-25 0,25 0,-25 0,0 0,0 0,25 0,-25 0,0-25,0 25,0-25,0 25,0-24,0 24,-25-25,25 25,-25 0,25-25,0 25,-25 0,0 0,25 0,-24 0,24 0,0 0,0 0,-25 0,25 0,0 0,0 0,0 0,0 0,25 0,-25 0,24 0,-24 0,25 25,0-25,0 0,0 0,-1 25,1-25,-25 0,25 0,0 24,-25-24,0 0,25 0,-25 0,0 0,0 0,-25 25,25-25,0 0,0 0,-25 25,0-25,25 0,0 0,-25 0,1 25,24-25,-25 25,0-25,0 0,25 24,-25-24,25 25,-24-25,24 0,0 25,0-25,0 25,0-25,0 0,-25 0,25 0,0 0,0 0,0 0,0 0,0 0,0 0,0 0,0 0,0 0,0 0,0-25</inkml:trace>
  <inkml:trace contextRef="#ctx0" brushRef="#br0" timeOffset="20205.1557">6400 7665,'0'-25,"0"-50,-25 26,25 24,-25-25,25 26,-25-1,25 0,-25 25,25-25,0 25,0 0,-24-25,24 25,0 0,0 0,0 0,0 25,0-25,0 25,0 0,0 0,0 24,0 1,24-1,-24 1,0 0,0 24,0 0,0-24,0 24,25-24,-25 0,0 24,0-24,0-1,0 1,0-25,0 24,0-49,0 25,0-25,0 0,0 25,0-25,0 0,0 0,0 0,0 0,-25 0,25 0,0 0,0 0,0 0,0-25,0 25,-24 0,24-25,0 25,-25-24,25 24,0-25,0 0,-25 0,25 0,0 1,-25-1,25 25,0-25,-25 25,25-25,0 25,0 0,0 0,0 0,0 0,0 0,0 25,0 0,25-25,-25 49,25-24,-25 25,0-25,0 24,25-24,-25 0,0 0,0-1,25-24,-25 0,0 0,0 0,24-24,-24-1,0-25,25 25,0-24,-25-1,25 25,0-24,-25 24,24 0,-24 0,25 1,-25 24,0 0,25 0,-25 0,0 0,0 0,0 0,0 0,0 0,0 0</inkml:trace>
  <inkml:trace contextRef="#ctx0" brushRef="#br0" timeOffset="20693.1836">6077 6871,'0'0,"0"0,0 0,0 0,0 0,0 25,0 0,0-1,0 1,0 0,0 0,0 0,0 24,0-24,0 0,0 0,0-25,0 0</inkml:trace>
  <inkml:trace contextRef="#ctx0" brushRef="#br0" timeOffset="20984.2003">5705 6995,'-25'0,"25"0,0-25,0 25,25-25,0 25,0-24,-1-1,26 0,-25 25,25-25,-1 0,1 0,-25 1,24-1,1 0,-25 25,-1-25,1 25,0 0,-25 25</inkml:trace>
  <inkml:trace contextRef="#ctx0" brushRef="#br0" timeOffset="21218.2136">5779 7243,'0'25,"25"-25,-25 0,50 0,0 0,-26 0,26-25,-25 25,24-25,-24 25,25 0,-50-25,49 25,-49-24,25 24,0-25</inkml:trace>
  <inkml:trace contextRef="#ctx0" brushRef="#br0" timeOffset="21671.2394">6300 7069,'0'0,"25"0,-25-24,25 24,-25-25,0 0,0-25,0 26,25-1,-25 0,0 0,25 25,-25-25,0 25,0 0,0 0,0 25,0 0,24 0,-24 24,25-24,0 25,-25-25,50-25,-50 24,24-24,1-24,0 24,0-25,-25 0,25 0,-25-24,0 24,0 0,-25-25,25 25,0 1,-25-1,25 25,0-25,0 25,0 0</inkml:trace>
  <inkml:trace contextRef="#ctx0" brushRef="#br0" timeOffset="22798.304">6077 10641,'0'-25,"0"25,0 0,0 0,-25 0,1 0,24 0,-25 25,0 0,0 0,-24 0,24 24,0 1,25-25,-25 24,0 1,25-25,0 24,25-24,0 0,-25-25,50 0,-26-25,1 0,25 0,-25 1,-1-26,1 0,-25 1,25 24,-25-25,0 26,0-26,-25 25,25 25,-25-25,1 25,24 0,0 0,0 0,0 0,0 0,24 25,1-25,-25 25,25 0,0 0,-25-1,0 26,25-25,-25 0,24-1,-24 1,0 0,25-25,0 0,-25 0,25 0,0-25,-1 25,-24-25,25-24,-25 49,25-50,-25 25,0 1,0-1,0 0,0 0,0 25,0-25,0 25,0 0,25-49</inkml:trace>
  <inkml:trace contextRef="#ctx0" brushRef="#br0" timeOffset="22995.3151">6499 10492,'25'0,"-25"25,0 0,0 25,0-26,0 1,0 25,0-1,0-24,0 0,0 0,0-25,0 25,0-25,0 0,24-25</inkml:trace>
  <inkml:trace contextRef="#ctx0" brushRef="#br0" timeOffset="23274.3311">6350 10468,'0'0,"0"0,25 0,0 0,-1 0,1 0,0 0,25 0,-26 0,26 0,-25 0,0 0,-1 0,1 0,-25 0,0 24,0-24,25 0,-25 0,0 0,0 0,0-24</inkml:trace>
  <inkml:trace contextRef="#ctx0" brushRef="#br0" timeOffset="26877.5373">19422 7169,'-25'0,"0"0,25 0,-24 0,-1-25,0 25,0 0,0-25,-24 25,24 0,-25 0,26 25,-26-25,25 0,-24 25,24-1,0-24,0 25,-24 0,24 0,0 0,-25 24,26-24,-1 0,0 24,25-24,-25 25,0-25,1 24,24 1,-25-1,0 1,0 0,25-1,-25-24,25 25,-25-26,1 1,24 0,0 0,-25 0,25 0,-25-1,25-24,0 25,0-25,0 25,0-25,-25 25,25-25,0 0,0 0,0 0,0 0,0 0,0 0,0 0,-25 0,25 0,0 0,0-25,0 25,0-25,0 0,0 25,-24-49,24 24,0 0,0 0,0 0,0 1,0-1,0 0,24 0,-24 25,0-25,0 25,0 0,0 0,0 0,0 0,0 25,0-25,0 50,-24-25,24 24,-25-24,0 25,25-1,-25-24,25 0,-25 0,25-25,0 0,25 25,0-25,0 0,0 0,24 0,-24-25,25 25,-1 0,1 0,0 0,-26 0,26 0,-25 0,-25-25,25 25,-1-25,-24 0,25 1,0-1</inkml:trace>
  <inkml:trace contextRef="#ctx0" brushRef="#br0" timeOffset="27443.5697">19869 6796,'0'0,"-25"-24,25 24,0 0,0 0,25 0,-25-25,24 25,-24-25,25 0,0 25,-25-25,25 25,-25-24,25 24,-25 0,0-25,0 25,0 0,0 0,0 25,0-1,0 1,0-25,0 50,0-1,0 1,0 0,0-1,0 1,-25 0,25-26,0 26,0-25,0 24,0-49,0 25,0-25,0 0,0 25,0-25,0 0,-25 0,25 0,0 0</inkml:trace>
  <inkml:trace contextRef="#ctx0" brushRef="#br0" timeOffset="27808.5906">19670 7441,'0'0,"0"0,25 0,0 0,0-24,-1 24,26-25,-25 0,24 25,1-25,0 25,-26-25,26 25,-25 0,0-24,-1 24,1 0,-25 0,0 0,0 0,0 0,0 0,0 0,0 0,0 0,0 0,0 0,0 0,0 0,0 0,0 0,0 0</inkml:trace>
  <inkml:trace contextRef="#ctx0" brushRef="#br0" timeOffset="46239.6448">20538 7516,'0'-25,"0"25,25 0,-25 0,0-25,25 0,-25 25,25-24,-1-1,1 25,25-25,-25 25,24 0,-24 0,25 25,-25 0,24 24,-49 1,25-1,0 51,-25-26,-25 0,0 1,25 24,-49-24,24-1,-25-24,1-1,24-24,-25 0,0 0,1-25,24-25,0 0,0 0,1 0,24-24,24 49,1-25,0 25,0 0,24 0,26 0,-25 25,24-25,-24 25,-1-1,26 1,-26-25,-24 25,0-25,0 25,-1-25,-24-25,0 25,0 0,0 0,0-50,0 50</inkml:trace>
  <inkml:trace contextRef="#ctx0" brushRef="#br0" timeOffset="51585.9506">6896 10542,'0'0,"0"-25,0 25,-25 0,25 0,0 0,0 0,0 0,0 0,25 0,-25 0,0 0,25 0,-25 0,24 0,1 0,0 0,-25 0,25-25,0 25,-1 0,-24 0,25 0,0-24,-25 24,25 0,-25-25,0 25,0 0</inkml:trace>
  <inkml:trace contextRef="#ctx0" brushRef="#br0" timeOffset="51998.9742">6896 10666,'0'0,"0"25,0-25,-25 0,25 0,0 0,0 0,25 25,-25-25,25 0,-1 0,-24 0,50 0,-25 0,0 0,-1 0,26 0,-25-25,0 25,-1 0,-24 0,25 0,-25 0,0 0,0 25,0-25,0 0,0 0,0 0,0 0,0 24,0-24,0 0,0 0,0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2:02:55.26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5005 154 75,'0'0'40,"-21"-16"-2,3 10 1,-20-3-35,1-1-3,-13-1-2,-13 0 1,-16-1 0,-17 2 0,-15-1 0,-16 2 1,-18 0-1,-14 2 1,-15 1 0,-13 1-1,-8 2 0,-5 1 1,-5 0-1,-1 0 1,0-1 0,5 3 0,2-1 1,9 2 0,3 0 1,13 2-1,6 3 0,10 4 1,10 2-2,11 5 0,11 2 0,11 6-2,10 4 1,8 6-1,12 5 1,8 7-1,8 6 0,7 8 1,7 7 0,8 9 0,6 6-1,5 5 1,4 6-1,0 4 1,3 2-1,2 4 1,2-3-1,2 1 1,4-6 0,4 1 0,7-7 0,11-9 0,11-6 0,8-12 0,15-6 0,14-10 0,15-6-1,15-8 1,16-9-1,11 1 1,17-7-1,14 0 0,15-3 1,10-2-1,12 3 1,10-6-1,7 8 1,7-6-2,6 0 2,2 0 0,5-2 0,4-1-1,3-5 1,4-2 0,4-6 0,2-3-1,0-3 1,-1-4-1,-8-4 1,-9-6 1,-12 1-1,-15-4 0,-21-2 0,-20-2 1,-19-6 0,-18-4 0,-20-7 0,-17-7 0,-16-11-1,-17-15 0,-13-8 0,-12-16 0,-10-12 0,-12-11 1,-8-7-1,-7-3 1,-8-4-1,-6 9 0,-4 8-2,-8 7-7,4 35-33,-10 18 2,3 33-2,-3 24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5:17.3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482 380 42,'12'-25'38,"-3"1"2,0 6-2,-7-5-9,6 14-17,-8 9-4,0 0-2,-10 6-2,5 18-1,-2 7-1,0 12-1,0 12 0,3 9 0,0 8-1,3 4 1,2 1-1,2-5 1,1-6-1,1-7 1,2-14-1,-2-6 0,-1-13-1,-1-9-1,-3-17-4,0 0-12,-2-20-23,-1-13 1,3-7-1,-2-15 1</inkml:trace>
  <inkml:trace contextRef="#ctx0" brushRef="#br0" timeOffset="310">678 211 75,'17'0'40,"-1"16"-2,-7 10 2,1 18-31,-7 7-2,1 10-2,-3 7-1,0 8-1,-2 6 0,1-2-1,-1-2 0,1-4-1,-1-7 0,1-8-1,0-10 0,0-10 0,1-12-2,-1-9-2,2-4-3,-2-14-7,0 0-17,-7-22-10,1 7 1,-6-7-1</inkml:trace>
  <inkml:trace contextRef="#ctx0" brushRef="#br0" timeOffset="675">26 604 75,'-17'6'39,"4"-6"0,13 0-4,-6-13-22,18 1-5,0-12-3,10-4-2,6-6 0,12-7 0,10-3-1,10-5-1,12-1 0,9 1 1,10 0-2,3 4 1,5 1-1,-1 5 1,-2 4-1,-6 8 0,-6 10 0,-10 8 0,-11 12 0,-8 12 0,-14 13-1,-12 10 1,-13 8 1,-14 7-1,-16 5 0,-12 5 0,-12 0 1,-14-2-1,-9-5 0,-5-8 0,-3-2 0,0-9 1,4-8-1,7-9 1,9-8 0,11-3 0,8-8 0,12 2 0,18-3 0,12 4 0,17 3 0,12 4 0,10 5 0,10 4 0,7 3-1,3 4 1,-1-2 0,-9 3 0,-8-2-1,-5-1 1,-11-2-1,-8-3 0,-8 0 0,-5-7-2,-4 4-4,-12-17-23,14 14-14,-14-14 0,0 0-2,0 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5:21.2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47 264 91,'-15'6'40,"15"-6"2,-12 0-11,12 0-24,8-10-3,14 1 0,14 0-2,13-5-1,14 0 0,14-6-1,13-2 0,9-1-1,2 0-1,-7-2-1,-10 7-3,-18-10-15,-11 10-20,-20 1 1,-20 6-2,-21 2 2</inkml:trace>
  <inkml:trace contextRef="#ctx0" brushRef="#br0" timeOffset="262">0 400 103,'7'10'44,"23"-4"-1,13-17-12,12 3-23,10-2-2,13-4-2,6 0-3,-1 1 0,1 3-1,-11 2 0,-8 4-2,-6 2-2,-6 9-10,-18-1-28,-8 4-2,-12 1 1,-11 4-3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5:23.7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 0 57,'0'0'40,"0"0"0,0 0 0,0 0-12,0 0-15,0 0-6,0 0-2,0 0-1,-4 19-2,4 0 0,0 5 0,-1 8-1,0 7 0,0 8 0,0 3 1,-1 3-2,-1 2 1,1-4-1,1 0 0,-1-7 1,1-3-2,0-9 1,1-4-1,-2-10-1,4-4-2,-2-14-1,0 0-4,0 0-12,3-19-21,0-1 2,3-4-1,1-7 2</inkml:trace>
  <inkml:trace contextRef="#ctx0" brushRef="#br0" timeOffset="368">194 65 44,'3'-16'37,"-3"16"0,0 0 0,-3-10-10,3 10-11,0 0-6,0 20-3,-1-6-1,2 8-2,0 5-1,1 10 0,0 7-1,2 5 0,0 7 0,-1 0-1,-1-1-1,-2 0 1,0-3-1,0-8 0,-1-6-1,-2-9-1,3-6-3,-6-12-4,6-11-21,0 0-11,0-13 0,-1-12 0</inkml:trace>
  <inkml:trace contextRef="#ctx0" brushRef="#br0" timeOffset="700">191 59 96,'0'0'37,"11"1"2,-3 13-11,-5-4-18,9 7-4,-1 2-3,5 7 0,0 3-1,6 7-1,4 2 0,1 7-1,2 7 0,0-1 0,0 3 0,0 0 1,-1-3 0,-2-6-1,-4-5 1,0-5 0,-5-11 0,-1-6 0,-2-9 1,0-9-2,-4-9 1,-2-9 0,-2-12 0,-1-13 0,-2-9 1,-1-7-2,-4-5 1,0 1 0,-5 5 1,0 2-1,0 10 0,0 5-1,1 9-1,-1 5-1,5 9-4,-4-2-29,13 1-7,4-1 1,7-4-2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7:49.24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846 19 58,'-2'-24'36,"-8"11"0,-5 14-1,-2 21-21,-9 15-8,0 24-1,-6 25-1,-1 27-1,-6 30 0,-3 25 0,-6 23 0,1 15-1,-5 5-1,0 5-1,-1-6 1,0-10 0,2-17-1,4-17 0,5-25 1,5-19-1,3-21 0,6-18 0,6-22 0,3-14-1,8-17-2,1-12-5,10-4-32,0-14 1,0 0-2,0-11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7:48.7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1067 125 71,'-2'-26'39,"-3"-1"-2,-9 1 0,-7 5-33,-17 6-2,-11 10-1,-15 12-1,-16 11-1,-9 12 1,-8 13-1,-7 10 1,1 10 1,4 9 0,10 6-1,11 6 1,17 7 0,16 4-1,19 2 2,19 1-2,24-2-1,23-6 2,19-6-1,20-16 1,16-16-1,15-19 1,12-17-1,7-22 0,3-18 2,-5-19-1,-1-17 2,-12-16-2,-10-8 1,-21-8 0,-21-4 0,-25-3 0,-23 3 1,-26 4-1,-22 11-1,-19 9 0,-12 12 0,-8 10-1,-3 11-1,5 13-2,6 1-4,17 13-14,8-10-19,19 1 0,7-8 0,15-6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7:55:25.4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0 151 45,'24'-1'34,"6"-7"1,14-4 0,14 3-21,4-11-3,17 6-5,1-4-1,10 4-2,1-1-1,-5 4 0,-11 0-1,-8 4 0,-17 3-2,-11 0-3,-11 6-7,-16-4-20,-12 2-5,0 0-2,-20 4 2</inkml:trace>
  <inkml:trace contextRef="#ctx0" brushRef="#br0" timeOffset="322">32 298 42,'-5'11'37,"5"-11"3,12 12-2,6-17-16,20 9-8,-3-8-3,19 5-3,0-6-4,14 0 0,2-4-2,-4 2 0,0 0-1,-8-2 0,-7 3 0,-8 1-1,-9 1 1,-9 2-1,-10 0-1,-5 2 1,-10 0-2,0 0-1,11 4-2,-11-4-5,0 0-24,0 0-7,7 14 1,-7-14-1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39:37.6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61 318 68,'0'-10'40,"0"10"-2,1-12 2,-1 12-23,0 0-8,0 0-4,0 0-2,-5 12 0,-1 1-2,2 8 0,-1 9-1,-1 7 1,0 7-1,0 10 0,1 4 1,3 6-1,-1 0 1,3-2-1,0-2 1,0-4-1,0-4 1,0-5 0,0-6-1,0-6 0,-1-10 1,0-3-1,0-7 0,0-5-1,1-10 0,0 0-2,0 0-1,-15-21-12,16 6-24,-3-12 1,4-3-1,-2-10 0</inkml:trace>
  <inkml:trace contextRef="#ctx0" brushRef="#br0" timeOffset="388">164 279 69,'0'0'38,"11"-13"-2,-11 13 2,0 0-24,0 0-7,0 0-2,6 14-2,-4 0 1,-1 3-2,2 9 0,-2 3 0,3 9 0,-3 5 0,3 7-1,-3 2 0,-1 4 0,-1 1 0,-2 2 0,-1-2 0,-1-1 0,0-8 1,-1-2-1,1-7 0,0-4-1,2-7 1,2-5-1,0-7 1,2-3-1,0-4-1,-1-9 1,2 10 0,-2-10-1,0 0-1,0 0 0,0 0-5,-7-13-16,7 13-17,-3-21 0,4 8-1,-4-10 1</inkml:trace>
  <inkml:trace contextRef="#ctx0" brushRef="#br0" timeOffset="846">165 276 75,'10'-9'38,"-10"9"-1,11-12 0,-11 12-26,0 0-5,0 0-2,0 0-1,0 0 0,7 13 0,-7-13-1,15 18 0,-4-3-1,4 4 1,1 5-1,6 6 0,3 5-1,3 4 1,3 8-1,1 4 1,2 3-1,1 3 0,-1-2 1,2 1-1,-4-3 1,-1-1 0,-5-3 0,-2-5 0,-3-2-1,-2-4 1,-4-6-1,-2-6 1,-3-5-1,-1-5 0,-4-5 0,-5-11 1,8 9-1,-8-9 0,0 0 1,4-13-1,-3-1 1,0-7-1,0-8 0,1-10 0,0-10 0,3-14 0,1-13 0,3-10 1,0-11-1,3-3 1,-1-3 0,2 3 0,-3 6 0,-1 12-1,-2 15 1,-4 16 0,-1 15-1,-2 11 0,-1 10-1,1 15-1,0 0-1,-12-6-6,14 19-32,-2-13-1,-8 19 1,4-6-1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0:12.4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860 1267 108,'-11'-43'40,"0"1"1,-17-9-1,-4 8-35,-16 4-2,-9 9 0,-14 10-1,-8 15-1,-6 10 0,-5 15 0,4 9-1,7 10 0,10 8-1,18 6 1,20 8 0,22 4 0,24 4-1,24 5 1,19 5 0,15 1-1,9 3 0,5-1 0,-6-3 1,-11-4 0,-16-3 0,-18-6 1,-22-7-1,-22-4 2,-23-12-2,-16-7 1,-15-13 0,-11-11-1,-6-14 1,-1-5-1,6-8 0,8-4 0,16-1-1,9-3-2,21 3-3,7-6-31,30 4-4,8-8 0,19 1-1</inkml:trace>
  <inkml:trace contextRef="#ctx0" brushRef="#br0" timeOffset="423">958 1727 92,'32'5'41,"-32"-5"2,2 31-2,-30-10-20,-5 17-17,-3 5-3,2 10-1,5 3 0,14 3 0,20-6-1,20-6 1,24-14 0,18-12-1,14-16 1,11-16 0,1-14-1,-5-14 1,-14-10 0,-15-6 0,-24-5 1,-22 2 0,-21 6-1,-18 8 1,-12 10 0,-5 8-1,1 7 1,6 5-2,15-2 2,17-7-1,21-11 0,17-14 1,18-19-1,13-13 1,11-18-1,5-12 2,-3-15-2,-6-11 0,-13-7 0,-14-2 0,-19 3 0,-20 8 1,-18 10-1,-12 20 0,-9 19 0,-5 28 0,-6 26 1,5 27-1,6 30 0,10 21 2,10 27-2,7 26 2,13 28-2,6 22 0,9 23 0,7 16 0,5 13 0,5 7 0,2 3 0,0-6 0,-1-11 0,1-13-2,-3-14 2,-4-15 0,-2-18 0,-4-17 0,-4-23-1,-5-16 0,-3-20-1,-7-20-2,0-19-2,-10-37-12,1-13-24,-3-33-1,3-18 3,-7-35-3</inkml:trace>
  <inkml:trace contextRef="#ctx0" brushRef="#br0" timeOffset="1085">2259 491 104,'5'-38'40,"1"26"1,-6 12 0,1 36-33,-5 11-5,2 25 0,-1 20-2,0 22 0,2 23-1,2 13 1,4 6-2,4 3 0,5-5 0,1-7 1,2-16-1,1-16-1,1-19-1,-7-21-3,8-12-33,-19-25-2,-3-16 1,-14-27-2</inkml:trace>
  <inkml:trace contextRef="#ctx0" brushRef="#br0" timeOffset="1347">2005 1544 107,'30'-26'42,"19"6"1,1-7-2,14 8-34,-4-1-3,1 6-2,-9 10 0,-6 11-1,-12 13-1,-10 15 0,-11 13 0,-6 4-1,-3 4 0,-2 1 0,2-5 1,2-6-1,3-12 1,7-16-1,5-13 2,2-10-1,0-10 1,0-12-1,-3-3 1,-2-1 0,-4 2-1,-3 6 0,-5 12 0,-6 11 0,0 0 0,14 28-1,-5-4 1,2 1-1,7-1 1,2-6-1,8-9 1,0-11 0,4-10 1,-3-14-1,-1-13 0,-5-9 1,-4-14 0,-5-3-1,-4 2 0,-3 7 0,-3 9 0,-2 16-1,1 17 1,-3 14-1,10 31 1,-4 7 0,2 4-1,1 5 2,2-4-1,1-4 0,1-11 1,2-10 0,3-15 0,0-12 0,5-12 0,1-14 0,2-11 0,2-5-1,2-5 2,1 5-2,0 4 0,0 12-2,1 12 2,0 16 0,0 19 0,0 14 0,-2 13-1,-5 6 1,-3 6-1,-8 1 1,-5-5 0,-10-1 0,-9-11 0,-7-9-1,-11-13 1,-6-11 0,-7-11-1,-1-14 1,-1-5-1,4-10-1,6-3-1,6-4 1,15 4-2,7 4 1,17 9-1,10 6 1,11 13 0,6 9 1,8 15 0,-1 8 2,1 8 1,-2 5 1,-5 0 0,-7 1 1,-9-7 1,-2-6 0,-9-13 0,-3-9 0,-7-17-1,0-10-1,-3-20 1,0-13 0,1-7-3,0-4 0,3 1 0,-2 10 0,4 8 0,0 17 0,1 21 0,4 26 0,3 19 0,2 14 0,3 9 0,7 2 0,6 5 0,4-9 0,9-7 0,2-18 0,5-23 0,3-21 0,-1-21 0,-4-17 0,-8-20 0,-10-13 0,-13-5 0,-10 5 0,-13 12 0,-11 15 0,-8 22 0,-5 26 0,-1 33 0,4 25 0,8 23 0,7 14 0,9 9 0,10 4 0,9-3 0,8-6 0,10-9-4,-8-20-7,11 0-17,-20-32-14,-5-4-2,-14-23 0,-22-4 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1:26.0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435 601 100,'-1'-19'36,"-6"-9"3,-4 1-10,-10-11-25,3-1 1,-6-7-2,2 1 1,-4-6-2,5 3 1,-1-2-1,6 7 0,3-1 0,5 8-1,2 7 0,3 6-1,3 10 0,0 13 0,17 6 0,-3 17 0,9 12-1,4 9 2,5 7-2,6 9 1,5 3 0,1-1-1,1-3 2,-3-8-2,-5-8 1,-3-8-1,-5-6 1,-6-9 0,-8-7 0,-15-13 0,0 0 0,-21 2 0,-13-12 0,-17-3 0,-13-1 1,-12 1-1,-5 3 0,-4 5 0,6 5 0,9 3 0,13 3 0,17 2 0,19-3 0,21-5 0,22-18 0,14-8 1,14-14-1,9-10 0,7-11 1,1-7-1,-1-3 0,-8 0 1,-9 11-1,-11 11 0,-10 10 0,-13 17 1,-15 22-1,3 24 1,-14 19-1,-4 20 1,-5 14 0,-2 11 0,-1 11 0,1 3-1,1-3 0,1-10 0,5-8-4,-2-21-4,10-8-31,-6-17-2,1-13 1,-4-13-2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5:08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8409 11063,'0'0,"0"0,0 0,0 0,0 0,0 0,0 0,0 0,25 0,-25 0,24 0,1-25,0 25,25 0,-1 0,1 0,-1 0,26-25,-1 25,25 0,1 0,24 0,-25 0,25 0,0 0,-25-25,25 25,-49 0,24-24,-25 24,1 0,-50 0,24 0,-24 24,-25-24,25 25,-25-25,0 25,0-25,25 25,-25-25,0 0,0 0,0 0,0-25,24 0,-24 0,0 1</inkml:trace>
  <inkml:trace contextRef="#ctx0" brushRef="#br0" timeOffset="29435.6836">6846 13692,'0'0,"0"0,0 25,-25 25,25-26,-25 51,1-1,-26 25,25 1,-24 24,24-25,-25 0,25 0,1-24,-1-1,0-24,25-25,0-1,0-48,25-1,0-25,24-24,1-1,-1-49,1 25,24 25,1-50,-25 49,24 26,-24-1,-26 25,26 25,-50 50,25-1,-50 1,25 49,-25-24,0 24,1-25,-1 1,25-1,0-49,0-25,25-25,24 0,-24-24,49-26,-24 26,0-51,-1 51,1-26,-1 51,-24 24,0 24,-25 26,-25 24,0 26,1-1,-1 0,25 0,-25-49,50 0,-25-26,49-48,1-26,0 0,24 1,0-26,-24 26,0 24,-1 0,-24 25,-25 50,0-25,0 24,-50-24,26 0,-26 0</inkml:trace>
  <inkml:trace contextRef="#ctx0" brushRef="#br0" timeOffset="30152.7246">6028 13791,'0'-24,"24"24,-48 0,24 49,-25-24,-25 25,1-1,-1 1,0-1,25 1,1-25,-1 0,25-25,0-50,25 25,-1-49,1 24,25-24,0-1,-26 26,1-1,25 25,-50 25,0 0,-25 50,0 0,-24 24,-1-24,25 24,0-24,0-26,1 1,24-25,0 0,24-25,-24-24,25-1,0 1,-25-1,25 25,-25 0,0 1,-25 24,0 24,0 1,-24 25,24-25,-25 24,26-24,-1-25,0 25,0-50,25 25</inkml:trace>
  <inkml:trace contextRef="#ctx0" brushRef="#br0" timeOffset="30478.7433">5531 13568,'-24'-25,"24"1,-25 24,0 24,-25 26,1-25,-1 24,1 26,-26-50,26 24,-1-24,25 0,25-50,0 0,25-24,0-1,0-24,24 24,-24-24,0 24,0 0,-25 50,-25 0,-25 25,1 0,-1 25,-24-1,24-24,25 25,0-26,50-24,25-24,49-26,0 0</inkml:trace>
  <inkml:trace contextRef="#ctx0" brushRef="#br0" timeOffset="31100.7789">8310 14015,'0'24,"0"-24,24 0,1 0,0 0,25-24,-1 24,-24 0,25 24,-1-24,-24 25,0 0,0 25,-25-1,0 1,-25-1,0 26,0-25,0-1,1-24,-1 25,25-26,-25 1,25-25,-25 0,25 0,0 0,25 25</inkml:trace>
  <inkml:trace contextRef="#ctx0" brushRef="#br0" timeOffset="31324.7917">8558 14808,'0'25,"0"0,0-25,0 25,0-25,24 0,-24 0,0 25,25-1,-25-24,0 25,-25 0,25 0,0-25,-24 25,24-25,0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0:15.1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54 372 114,'-47'22'43,"40"-3"1,31-21-2,45-10-38,27-7-3,31-7 0,27-4-1,31-8 0,22-3 0,19-1 1,14 2-1,7 2 1,3 3-1,-6 3 1,-7 9-1,-17 5 1,-21 6-2,-25 4 0,-30 8-1,-31 2-1,-29 9-3,-34-6-5,-23 12-30,-38-6-2,-22 7 2,-29-4-1</inkml:trace>
  <inkml:trace contextRef="#ctx0" brushRef="#br0" timeOffset="369">401 511 106,'-54'30'40,"6"-12"2,20 5-3,14-17-36,14-6-1,25 2-1,19-12 0,20-7 0,24-2 1,25-5-1,24-5 0,21-3 0,20 0 0,15-1 0,12 3 0,11 0 0,5 3-1,-1 2 1,-6 1 0,-8 4-1,-15 1 1,-21 2 0,-23 3 0,-27 4 0,-25 0 0,-28 6 0,-23 0-1,-25 5-2,-19-1-8,-21 0-31,-21-1-3,-11-1 1,-17-8-3,70 10 46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41:27.00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297 749 94,'0'0'39,"0"0"0,14-8-3,-19-18-30,7-5-2,-5-10 0,2-9-2,-5-11 1,-4-6-1,-1-7 0,-5-2-1,-1 2 1,-2 5-1,1 9 0,1 9-1,3 14-1,4 13 1,10 24-1,10 2 1,11 25-1,9 14 1,10 8-1,6 6 1,8 6-1,4 2 1,1-4-1,-3-7 0,-5-8 1,-5-10-1,-9-7 1,-7-8 0,-12-9-1,-18-10 1,0 0 0,-35-2 0,-11-5-1,-18-4 1,-13 2-1,-11-2 1,-5 1-1,5 2 1,9 3 0,13-2 0,16 1-1,21-6 1,22-4 0,19-6 0,19-8 0,14-6 1,10-7 0,8-5 0,4-2-1,0 2 1,-5 4 0,-9 7-1,-11 8 0,-11 12 0,-11 17 0,-12 16 1,-13 20-1,-9 13 1,-7 16 0,-6 9 0,-3 9 0,-1 2 0,-1-6 0,2-8-2,4-10-2,-2-22-25,8-5-12,-5-23-1,1-22-2,-6-27 0,30 38 43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39:10.1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1918 269 66,'-12'-3'39,"12"3"-3,-8-22 2,5 8-34,-9-7-2,-3 2 1,-3-4 0,-10-2 0,-7-3 0,-7 5-2,-9-1 2,-8 4-3,-9 2 1,-6 4-2,-15 2 1,-5 9-2,-4 6 2,-10 9 0,-1 7-2,-4 7 3,3 12-2,-3 10 2,10 16-2,7 12 2,6 13-2,10 8 2,10 14-1,9 10 0,11 10 0,9 2-1,11 5 2,9 4-1,8 0 0,10-2 1,8-2-1,9-5 1,7-3 1,9-2 0,7-9-1,10-8 0,10-14 0,11-6-1,12-15 0,9-14 1,14-17-1,11-25 1,10-16-1,8-21 1,2-20 1,3-19-1,0-20 0,-5-12 0,-6-15-1,-9-6 0,-10-12 2,-15-7-2,-7-5 0,-20-4 1,-18-6 0,-18 0-1,-21-7 0,-19 3 0,-24 2-1,-15 4 0,-27 10-1,-19 5-5,-14 25-34,-33 11 0,-17 22 2,-26 10-2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21:39:11.13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1114 99 78,'-24'-26'39,"-9"-4"-2,-3 17-7,-15-6-25,0 11-1,-11 5-1,-7 11-1,-4 11-1,-9 15 0,-6 14-1,-1 12 1,4 18 0,-2 15 0,10 17-1,7 19 2,14 15 0,10 12 0,22 13-1,15 5 1,19 6-2,21 4 0,20 0-1,18-7 0,17-10 1,19-14-1,15-19 1,18-13-2,19-24 1,14-19 1,8-32 0,10-25 0,3-27 0,1-30-1,-7-29 2,-5-29 0,-20-31-1,-17-25 2,-23-25 0,-26-14-1,-30-20 0,-26-6 0,-29-6-1,-33 5 0,-30 5 0,-29 15-1,-31 25 1,-20 20-2,-19 34 1,-16 26-7,-4 49-31,-12 34-2,4 50 1,11 31-2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5:16.6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241 784 75,'3'39'41,"4"-12"0,-7-27-6,21-12-26,-15-28-1,2-23-2,-6-12-3,-3-17 1,-3-5-2,-2-8 0,-2 6 0,-1 8 1,-2 12-2,3 24 1,2 12-1,6 43 1,0 0-2,0 0-1,75 53 1,-31 7 1,10 20-1,8 6-2,3 3 1,-3-4 0,-8-13 0,-7-9 2,-13-20-2,-11-11-1,-21-18 2,-21-17 1,-16-7 0,-20-13-1,-13-2 1,-11-8-2,-4-3 2,-1 7-1,12-4 1,12 4-1,13 0 0,47 29 1,-19-53 0,19 53 0,56-59-1,-9 20 3,7 6-2,-1-2 1,-2 5 0,-8 14-1,-43 16-1,46 8 0,-49 28 0,-13 32 0,-11 15-1,-5 22-1,-2 6 2,1 10-2,3-6 3,6-5-1,8-20 0,7-22-4,8-18 0,1-37-18,12-7-23,2-25 2,5-8-3,2-12 2</inkml:trace>
  <inkml:trace contextRef="#ctx0" brushRef="#br0" timeOffset="687">258 2063 105,'11'-59'43,"-8"-23"1,2-6-3,-1-22-37,-7-3-3,-2-2 1,1 9-2,-2 9 1,2 17-2,1 21 2,6 29-1,6 32 0,6 27 1,12 27-1,5 16 1,10 11-1,5 10 1,5 2-1,5-5 1,-3-9-1,-5-13 0,-9-14 0,-4-14 0,-12-11-1,-13-13 2,-11-16-1,-34 1 1,-15-12 0,-15-8-1,-15-2 0,-3 0-2,-3-2 3,6 6-3,13-1 2,15 9-2,26-3 2,19 1-2,26-5 2,15-11 2,17-6-1,7-13 0,7-4 0,2-7 1,-10 6-2,-5 6 2,-14 15-2,-17 25 1,-19 28 0,-15 28-2,-13 27 1,-12 16 2,-2 18-2,-2 8 1,0 4-2,4-12-3,8-12 0,5-23-4,14-7-36,6-30 0,12-13-1,-8-27 0</inkml:trace>
  <inkml:trace contextRef="#ctx0" brushRef="#br0" timeOffset="1529">112 3230 101,'0'0'43,"0"0"1,4-23-2,3-6-36,-3-16-2,9-8 0,-4-19-2,5-8-1,0-12 0,1 0 0,1 1 0,-4 5-1,3 14 0,-6 14 0,-2 20 0,2 24-2,0 27 2,8 28 1,2 25 0,8 18-1,6 11 1,10 10-1,4 3 1,7-6 0,-5-9-1,1-18-1,-12-17 2,-4-14-3,-15-18 3,-13-13-1,-15-16 0,-21-10 1,-12-15-1,-24-8 2,-5-7-5,-21-9 4,3 6-1,1 2 2,12 6-2,9 6 0,19 11 0,21 9 0,27 12 0,25-14 0,20 2 0,19-5 0,13-9 0,14-7 0,6-9-2,0-2 1,-12-1 1,-9 4 0,-22 7-1,-17 13 0,-37 21 2,-17 18-1,-32 26 1,-21 22 0,-8 19 1,-15 13-2,1 16 0,2 2 0,13 1 0,19-13 0,16-15-2,18-18 1,15-16-4,14-29-7,16-19-30,5-23-3,9-23 0,-3-23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5:50.2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0 82,'0'0'38,"0"0"-2,0 0-3,0 0-40,0 0-28,0 0-2,-1 11 0,4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5:48.1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1 990 44,'-1'22'36,"3"3"3,-5-10-1,8 10-18,-5-25-7,-2 19-3,2-19-4,10-8 0,-3-13-2,9-3 0,-1-15-1,6-6 0,1-14 0,2-5-1,-4 2-1,0-1 0,-3 8 1,-2 4-2,-5 12 1,-2 9-1,-1 16 0,-7 14 0,14 9-1,-4 13 0,3 9 1,3 9-1,4 4 1,6 6 0,0-2 0,0-3 0,-4-6 0,-2-8 1,-5-9-1,-2-8 1,-13-14-1,0 0 1,0 0-1,-24-5 0,2-8 0,-3-2 0,-5-1-1,-1-1 0,2 0 0,1 1-2,9 8-3,-3-17-16,22 25-19,-11-12-1,20 12 1,-9 0 0</inkml:trace>
  <inkml:trace contextRef="#ctx0" brushRef="#br0" timeOffset="507">468 988 92,'8'-29'39,"6"-6"2,-8-23-2,4 2-33,-4-6-2,1 3 0,-5 5 0,1 7-1,-2 11-1,0 13-1,-1 23 0,0 0-1,15 19-1,-3 12 1,3 2-1,3 4 1,3 3-1,2-1 1,-1-7 0,-2-5 0,-4-7 0,-2-9 0,-14-11 1,14 7 0,-14-16 0,-2-5 0,-2-6-1,-1-2 0,0-2 1,-1-1-1,3 3-1,-2 2 1,4 7 0,0 3 0,1 10 0,0 0 0,0 0 0,0 0 0,0 0-1,0 0 1,0 0-1,0 0 1,13 16-1,-2-6 0,2 3 1,4 0-1,1 3 1,4-2 0,0 0 0,-1-2 0,0-4 0,-1-6 0,-2-5 1,0-4-1,-2-8 1,1-5-1,-1-4 1,-1-6-1,-3-1 1,0-2-1,-4-1 1,-1 1-1,-4 0 1,0 8-1,-3 2 0,0 8 0,-1-1 1,1 16-2,-2-12 1,2 12-1,1 17 1,1-1-1,4 9 1,3 7 0,6 13-1,1 9 1,4 13-1,2 3 1,2 4 0,-1 3 0,0-1-1,-7-5 2,-5-9-1,-3-8 0,-6-11 1,-5-9 0,-5-6-1,-3-10 1,-2-10-1,-5-5 0,-2-7 0,3-6-1,-3-3-1,1-5 0,1 0-2,-5-17-14,12 15-24,-5-12 2,15 7-1,-6-9-2</inkml:trace>
  <inkml:trace contextRef="#ctx0" brushRef="#br0" timeOffset="1418">1392 297 85,'0'0'38,"0"0"-1,-4 26 2,6 12-34,-3 2-4,2 15 0,-1 10-1,0 10 1,0 1-3,-1-2 0,4-5-5,-13-18-30,9-4-2,-9-22 0,5-12 2</inkml:trace>
  <inkml:trace contextRef="#ctx0" brushRef="#br0" timeOffset="1582">1259 731 68,'-11'-43'39,"14"12"0,0-6 0,15 19-18,1-9-16,7 6 0,0 0-1,3 0-1,-2-1-1,-2 9-1,-6 2 0,0 6 0,-3 12-2,-4 8 1,-2 12 0,0 12-1,-2 12 0,1 2 1,4-1-1,-2 0 1,0-7 0,2-5-1,1-11 1,2-13-1,1-13 1,4-9-1,1-7 0,-3-7-1,0-1 1,-2 1 0,-3 1-1,-5 7 1,-9 12-1,11-5 1,-11 5 0,2 21 0,-2-7 0,3-1 1,0-2 0,3-1-1,-6-10 1,18 9-1,-6-7-1,-3-6-2,9 12-11,-18-8-24,23-6 2,-15-3-3,6 4 3</inkml:trace>
  <inkml:trace contextRef="#ctx0" brushRef="#br0" timeOffset="2247">1990 822 80,'11'11'40,"-9"-27"-2,9-3 2,-7-15-32,8 4-4,-5-2-1,1 2-1,-4 4-1,2 7-1,-6 19 1,0 0-2,12 11 1,-8 9-1,4 2 0,1 3 0,5 0 1,2-2 1,4-7-1,2-6 0,2-11 1,-1-6 0,-1-7-1,-2-5 1,-4-3-1,-2-1 0,-5 4-1,-4 1 0,-2 4 0,-3 5 0,0 9 0,0 0 1,0 0-1,0 0 2,10 5-1,-10-5 0,18 4 1,-8 2-1,3 4 1,-1 9-1,0 12 0,-3 11 0,-1 12 0,-4 13 1,-2 6 0,-2 4-1,-2 1 1,-3-7 0,-4-8-1,2-8 1,-3-16-2,2-13 0,2-11-2,6-15-5,-5-23-33,5-11 2,11-5-1,-5-16 0</inkml:trace>
  <inkml:trace contextRef="#ctx0" brushRef="#br0" timeOffset="2774">2612 950 90,'16'1'41,"-9"-16"-1,12 4-2,-5-21-33,6 1-2,-1-6 0,0 4-2,-3 0 1,0 9-2,-2 10 1,-2 13-1,-1 14-1,0 11 1,-1 8 0,1 2-1,3 5 1,-1-1 0,0-5 1,-3-7-1,-4-5 0,-4-5 1,-2-16-1,-12 10 0,-2-14-1,-3-6-1,-2-1-2,-3-7-1,7 5-6,-8-15-31,17 6 2,-3-14-2,14 2 3</inkml:trace>
  <inkml:trace contextRef="#ctx0" brushRef="#br0" timeOffset="3091">2998 303 56,'19'-23'39,"-11"13"0,1 31 0,-11 9-16,1 26-20,-3 13-1,2 11-1,1 6-2,0-1 1,3-8-1,0-12 0,2-13 0,-2-16 0,1-17 0,-3-19 1,-1-15 0,-1-13 1,-1-12 0,3-2 1,1-2-1,1 2 0,3 7 0,3 5-3,5 20-6,-3 0-32,9 20 2,-5 1-2,7 13 2</inkml:trace>
  <inkml:trace contextRef="#ctx0" brushRef="#br0" timeOffset="3378">3289 983 81,'15'6'42,"-7"-15"-3,10-4 3,-6-17-36,7-1-3,-2-5 0,1 1-1,-2 0 0,3 7-2,-2 9 1,0 11-1,1 12-1,-2 9 1,0 8 0,-1 3 0,1 0-1,-3 2 2,-3-4-1,-4-4 0,-6-6 0,0-12 0,-16 8 0,2-9 0,-3-3 0,2 0-1,0-1 0,2-2 0,13 7 0,0 0 0,-1-9 0,15 3 0,7-3 2,7-5-1,4-6 1,5-7 0,2-8 1,5-10-1,-3-3 0,1-13 0,-4-6 1,-6 0-2,-8 2 1,-3 5-1,-8 8 0,-8 13 0,-7 18-1,-9 18 0,0 25 1,0 13-1,2 15 1,5 6-1,4 2 1,5 2 0,8-9 0,3-4 1,6-19 0,4-12-1,1-14 0,1-14 1,-2-16 0,2-25-1,-4-17 1,-3-21 0,-7 0 0,-4 1-1,-5 5 2,-4 13-1,-5 15-1,-5 33 2,-1 34-1,0 31-2,-1 24 2,2 14-1,0 11 0,0 13 0,2 2 0,2-2 0,3-12-1,0-11 0,4-14-2,-6-20-8,14-4-30,-13-27-3,3-15 2,2-19-3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6:22.0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501 29 35,'0'0'29,"0"0"-3,1 12-2,-10-16-4,11 14-3,-16-13-2,13 17-4,-13-9-3,10 4-1,-8-7-1,7 7-3,5-9 1,-9 8-2,9-8 0,0 0 0,0 0 0,0 0-1,14-8 0,-2 2 1,2 2-2,2-3 2,1 2-2,3-1 2,-1 2-2,1 1 2,0 1-1,1-1-1,1 1 0,2 0 1,1 0-1,-1 0 0,1 2 1,1-2-1,1 3 0,-1 0 0,0 0 1,0 0-1,-1-1 1,1 0-1,-1 0 1,0-1-1,-2-1 0,0 1 0,-1-1 0,-1 1 0,-1 2 0,0 1 0,1 0 0,-1-1 0,2 1 1,3 0-1,1-2 1,0 2-1,0-2 1,1 1-1,0 1 0,0-1 0,0 1 0,-1 0 0,0 0 1,0 0-2,0-1 2,1 0-1,0-3 0,0 2 1,1-2 0,-1 1-1,0 0 1,0 1-1,0 0 0,-2 1 1,0 1-1,-2-1 0,0-1 0,2 0 1,-3-2-1,0-1 1,-1 0 0,0 0 0,-3 1-1,1-1 1,-1 2-1,-3 0 0,3 0 0,-5 1 1,0-1-1,2 0 1,-4-2-1,1 1 0,-3 0 0,-9 2 1,13-2-1,-13 2-1,0 0 1,0 0 0,10-1 0,-10 1 1,0 0-1,0 0 0,0 0 0,0 0 1,0 0-1,0 0 0,0 0 0,0 0 0,0 0-1,0 0-1,0 0-4,-7-12-15,7 12-20,0 0-3,0 0 2,-2-13-2</inkml:trace>
  <inkml:trace contextRef="#ctx0" brushRef="#br0" timeOffset="2495">347 414 52,'0'0'36,"0"0"-1,0 0-3,-7-15-14,7 15-5,0 0-4,-2-9-3,-8 0 0,10 9-2,-24-16 0,8 9-1,-9-1-1,-2 1 0,-5 0 0,1 3-1,-2 0 0,1 2 0,1-2 0,8 2 0,3-3 1,5 3-1,5 0 0,10 2 0,-9-5-1,9 5 0,0 0 0,0 0 0,4 12 0,0-2-1,1 4 1,0 5 0,1 3 0,1 5 0,1 4 0,-1 0 0,0 3 0,1-1 0,-2 0 0,0-2 0,0-2 0,-2-1 0,-1-10 0,1 4 1,-2-8-1,1-1 0,-2-4 0,-1-9 0,1 16 0,-1-16 0,3 10 0,-3-10 1,2 12 0,-2-12 0,2 16 0,0-7 0,-2 1 0,1 0-1,-1-1 1,0-9-2,1 17-1,-1-17-6,0 0-32,1-19-2,6-2 1,1-19-2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6:25.7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1490 6227 46,'10'-1'36,"-1"1"1,0 1-1,-9-1-12,10 0-9,-10 0-6,0 0-1,0 0-2,0 0-2,0 0 1,0 0-1,0 0-1,0 0 0,0 0-1,0 0 0,0 0 0,-3 10-1,3-10 0,1 11 0,-1-11-1,2 22 1,-2-6-1,1 8 0,-1 1 1,0 3-1,0 3 1,-2 0-2,1 0 2,-1-1-1,-1-4 1,0-3-1,0-5 1,1-3-1,0-4 1,2-11 0,-3 13-1,3-13 1,0 0 1,0 0-2,0 0 0,0 0 0,-8-11 0,8 11 0,-14-13 0,3 6 0,-5 1 0,-3-1 0,-5 3 0,-2 1 0,-2 2 0,-1 0 0,-1 2 0,3 1 0,1-1 0,3 3 0,5-4 0,4 2 0,4 0 0,10-2 0,-11 2 0,11-2 0,0 0 0,0 0 0,0 0 0,0 0 0,0 0 0,0 0-6,0 0-16,3-24-20,4 4-1,-4-14 0,7-7 0</inkml:trace>
  <inkml:trace contextRef="#ctx0" brushRef="#br0" timeOffset="1160">363 1 58,'-1'15'36,"1"-15"0,6 9 0,-6-9-30,0 0-1,0 0 0,17 15-1,-17-15 0,19 12 0,-7-5-1,6 6-1,1 3-1,5 5 0,0 6 0,5 6 0,1 6 0,4 6 0,3 4-1,1 9 1,0 1 0,1 9 0,0 2-1,0 6 1,-3 3 0,0 4-1,-3 6 1,-2 1-1,-1 7 1,-2 1 0,-3 1 0,-2 3 0,-3 0 1,0 0-1,-4 0 0,-3 1 0,-3-3 0,-2-3-1,-4 0 2,-2-3-2,-3-5 1,-2-2 0,-1-5 0,-3-3 0,3-7 0,-2-2 1,0-8-1,-1-3 0,1-5-1,0-8 1,0-4-1,0-8 0,-1-5 0,0-7 1,1-6-1,3-3 1,3-13-1,-6 12 1,6-12 0,0 0-1,0 0 1,0 0-1,0 0 1,0 0-1,0 0 0,0 0 1,0 0-1,0 0 0,0 0 1,0 0-1,3-13 0,-3 13 0,0 0 0,0-11-1,0 11 1,0 0 0,0 0 0,0 0 0,0 0 0,-3-9 0,3 9 0,-4-16 0,0 4 1,-2-3-1,0 0-1,-3-5 1,0 0 0,-3 1 1,1-2-1,-1 3 0,2-3 0,0 2 1,2 2-1,1 1 1,1 3-1,2 2 0,4 11 0,-6-14 0,6 14 1,0 0-1,0 0 0,0 0 1,0 0-1,0 0 0,0 0 0,0 0 0,0 0-1,0 0 1,-1 13-1,6 0 1,1 5 0,2 6-1,4 6 1,2 2 0,2 2-1,-1 3 2,2-1-1,-3 1 0,3-2 1,-3-3-1,-3-1 1,-1-4-1,-2-1 0,-2-6 0,1-3 1,-2-5-1,-5-12 0,5 15 0,-5-15 0,0 0 1,0 0-1,11-22 0,-3 3-1,1-7 1,4-5-1,3-7 1,2-1-1,4-4 2,2-1-2,0 6 2,-3 0-1,0 8 1,-4 3-1,-4 5 0,-3 7 0,-2 2 0,-8 13-1,0 0-2,0 0-4,0 0-19,4 11-17,-5-2 1,6 4-2,-4 2 1</inkml:trace>
  <inkml:trace contextRef="#ctx0" brushRef="#br0" timeOffset="871426">0 4982 108,'14'-6'43,"-7"-16"-1,5-5 1,-7-18-37,5-8-2,-3-15 0,1-2-1,-1-3-1,3 3-2,-4 7 0,1 10 0,-2 19 0,5 21 0,-1 26 0,-1 16 0,2 12 0,-3 9 0,3 0 0,3 3 0,3-6 0,1-15 0,3-12 0,5-18 0,2-13 0,3-14 0,-1-9 0,-3-7 0,-4-1 0,-2 4 0,-6 5 0,-4 18 0,-1 20 0,-3 20 0,-2 24 0,3 13 0,1 11 0,1 6 0,5 5 0,-1-9 0,2-12 0,-1-12-2,7-19-1,-6-20-4,12-5-16,-9-30-19,3-12-2,-6-20 3,3-5-2</inkml:trace>
  <inkml:trace contextRef="#ctx0" brushRef="#br0" timeOffset="871832">712 4626 101,'11'9'40,"-5"14"1,8 18-2,-4-1-32,7 7-2,3 0-2,5-9-1,0-10 0,5-12 1,4-21-2,-2-10 1,-1-16 0,-3-6-1,-7-12 0,-6-4-1,-11-3 1,-9-1-3,-9 9 1,-4 4-1,-4 11-1,-3 3-2,6 16-2,-2-3-3,21 17-32,0 0 1,0 0-1,9 10 2</inkml:trace>
  <inkml:trace contextRef="#ctx0" brushRef="#br0" timeOffset="872277">1385 4566 86,'7'-11'42,"-12"-5"0,5 16-1,-30-25-13,6 19-26,-6 5 0,2 5-1,-1 6 0,9 5-1,13 7 0,13 3 1,15 0-1,10-1 0,9 1 0,1 0 0,2-4-1,-6-2 2,-12 2-1,-14-3 0,-14 1-1,-15-1 1,-11-2-2,-12-3-1,-3 1-3,-11-14-3,10-1-32,-3-14-1,14-9 1,6-13 0</inkml:trace>
  <inkml:trace contextRef="#ctx0" brushRef="#br0" timeOffset="872601">1503 3754 85,'17'1'40,"1"29"0,-7 20 0,3 27-19,-2 5-18,4 14-1,0 1 0,4 1-1,0-7-1,0-14-2,2-13-4,-8-26-1,8-5-17,-22-33-15,13-2-1,-22-29 3,1 0 31,-13-8 6,-5-8 3,4 11 4,-9-6 16,14 16 15,6 1 3,11 25-7,15-18-27,14 13-5,9 1-2,5-4-2,10-1-3,-5-12-4,11 7-8,-19-23-4,18 10-1,-18-21 5,9 6 8,-10-11 5,0-3 4,1 0 7,-13-13 7,11 14 6,-25-21 1,8 14-3,-21-17-7,3 16-3,-13-1-1,1 13-3,-10 9 0,1 12-2,-6 24 0,2 19-1,0 27 0,4 21-1,4 21 0,7 21 1,6 11 0,8 10-1,12-3 1,5-1-2,12-12 1,5-15-1,6-16 1,-1-24-1,0-16 0,-4-19 0,-6-20 1,-10-15 2,-17-19-2,-12-10 1,-15-9 0,-7 1 0,-7 1 0,0 5 0,-1 11-1,7 8 1,12 13-1,14 16 0,14-5 0,13 6 0,12-4 0,6-2 0,6-6 1,4-6-1,-1-4 1,-4-8-2,-9 2 2,-10-5-2,-13 4 2,-12 2-2,-10 9 1,-9 9 0,-9 9 0,-5 17 0,-1 7 0,2 14 0,5 9 0,8 5 1,10 4-1,8-4 0,10-4-1,6-10 0,10-8-3,-2-17-3,12-2-15,-10-22-19,5-8-1,-8-14 1,2-4 0</inkml:trace>
  <inkml:trace contextRef="#ctx0" brushRef="#br0" timeOffset="873526">2942 4141 98,'22'25'37,"4"4"2,-6-7 0,3 3-33,-8-7-2,5 2 0,-7-9 0,5 0 0,-6-8 0,6-5-1,-4-5-1,4-7 0,-2-6-1,0-6 0,-2-6 0,-1-2-1,-4 3 0,-2 3 0,-1 6 0,0 10-1,-6 12 0,14 14 0,-2 8 0,3 1 1,4 3-1,2 0 1,2-5 0,0-8 0,-3-10 1,-1-6-1,-5-10 1,-4-9-1,-4-9 0,-7-11 0,-3-8 0,0-4-1,-2 2 0,1 2 0,2 6 0,1 9 0,5 16-1,-3 19 1,20 12-1,-8 16 1,7 9-1,-2 5 1,5 4 0,0 0 1,-1-6 0,-3-7 1,-2-10 0,-2-10 1,-5-14 0,-2-11 0,-5-17 0,-1-17 0,-2-12-1,2-9 0,2-5-1,2-1 0,4 0 0,3 10 0,0 9 0,3 19-1,0 14 2,-1 13-1,-1 17 0,-4 5-1,-4 15 0,-2 4 1,-1 6 0,-1 0 0,-4 1 0,1-2 0,2-4 0,2 0 0,3-7 1,3-4-1,3-2 0,5-6 0,1-2 0,5-9-1,1-4 1,2-10 0,1-4 1,1-5-1,0-9 0,-2-2 1,-2-10-1,-3-1 0,-3-2 0,-4 3 0,-3 4 0,-3 4-1,-2 5 1,-1 5-1,-2 9 1,-2 13 0,4-12 0,-4 12 0,0 0 0,0 0 0,0 0-1,0 0 1,-7 11 0,2-2-1,0 8 0,-3 5 1,1 6 0,-2 5 0,0 5 0,0 3 0,1 0 1,2 1-1,1-1 0,3-10 0,2-1 1,2-7-1,1-7 0,-3-16 1,14 5-1,-3-14 1,1-10 0,3-4 0,0-13 0,2-11-1,-2-8 0,2-3 0,-3 3 0,-1 5 0,-3 7 0,-5 5 0,1 19 0,-6 19 0,9 11 0,-7 19 0,-1 8 0,2-1-1,2 5 2,3-3-1,2-6 0,2-8 0,3-10 1,3-11 0,3-15-1,-1-3 0,-2-9 0,-2 2 0,-3 1 0,-4 3 0,-5 8-1,-4 9-1,-3 16 3,-2 2-2,4 8 2,2-1-1,4-4 1,3 1-1,5-9 1,5-10 0,1-8-2,3-5 2,-3-8-1,-3-2 0,-4 2-1,-2-1 1,-3 3-2,-4 4 2,-1 2 0,-2 10-1,0 0 1,14-7 0,3 2 0,5-2 1,5-7-1,6-3 0,2-3 1,3-7-1,-2-5 1,-4 0 0,-5-1 0,-6-1 0,-5-3 0,-5 6 1,-6 2-2,-1 5 0,1 14 0,-5 10 0,23 23 0,0 20 0,9 30 0,10 23 0,11 27 0,7 25 0,4 16 0,1 12 0,-4 0 0,-7 0 0,-12-10 0,-13-13 0,-19-19 0,-13-19 0,-15-21 0,-19-23 0,-15-24 0,-12-20 0,-8-22 0,-3-17 0,-3-15 0,1-14 0,1-13 0,4-18 0,16-1-12,-7-30-14,18 1-16,3-23-2,20-11 1,1-23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27:41.9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 63 52,'-5'-11'38,"-5"-2"0,10 13 0,-21-23-21,21 23-4,-14-11-5,14 11-2,0 0-1,0 0-3,0 0 1,11 3-2,16 2 1,12 1-1,12-2 1,15 3-1,12 0 0,12-1 0,5-2 0,8-1 0,-3-1 0,-4 1-1,-9-4 1,-7-2-1,-10-1 0,-13 1 0,-13-5 0,-10 2-1,-10 1-1,-8-1-1,-4 4-1,-11-11-4,-1 13-16,0 0-18,0 0 3,-29-5-2,9 9 3</inkml:trace>
  <inkml:trace contextRef="#ctx0" brushRef="#br0" timeOffset="421">208 80 81,'-24'8'38,"1"-6"-1,12 6 2,-5-8-33,16 0-1,-3 11 0,15-3-1,7-4 1,14 4-1,12-2 0,14 5 0,10-5-1,14 2-1,8-6 1,7 1-2,-3-4 0,-5 2-1,-10-1 0,-13 1 0,-15-2 1,-11 1-1,-18 1 1,-6 0-1,-17-1-1,0 0 1,0 0-1,0 0-1,9 6-3,-9-6-3,0 0-33,0 0-2,0 0 2,14-8-3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6:5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7491 6152,'0'-50,"0"25,0 0,0 1,0 24,0 24,0 26,-25 49,25-24,-25 24,25 50,-24-25,-1 0,0 0,0 25,-24-50,49 0,-25-25,0-24,0-25,25-50,-25 0,25-24,0-51,0-24,0 0,25-25,-25 1,0-1,25 0,0 0,-25 25,25 25,-25 25,0 24,-25 50,0 25,0 74,-49 0,-1 50,1 25,-25 24,24 0,-24-24,0-25,0-25,49 0,-24-74,24-26,0-48,50-26,-24-74,24 0,24-25,-24-49,50 24,-25-24,0 49,-1 0,1 50,0 24,-50 51,0 48,-24 76,-26-1,1 50,-50 49,25 25,-25-24,0 24,0 0,0-49,24-25,26-25,0-50,-1-24,50-75,1-25,-1-49,50-50,-25 0,24-49,-24 0,50 24,-50-25,25 51,-25 24,0 74,-25 25,-25 50,1 49,-50 50,-1 50,1 25,0 24,-25 0,0 0,25-24,24-26,1-49,-1-49,26-50,24-50,25-50,0-24,25-50,0-24,24-26,-24 1,0 24,24 25,-49 25,25 50,-50 49,1 50,-26 74,-24 50,-26 49,1 26,-25 24,0 24,0 1,0 0,25-50,0 1,24-75,1-50,49 0,0-99,25-25,0-49,50-25,-25-50,24 0,1-25,-1 1,1-1,-25 50,0 25,-25 49,-25 50,-25 25,-24 99,-25 0,-1 74,-24 1,25-1,-25 1,25-1,0-49,24-25,26-25,-1-74,50-25,0-50,25-49,24-25,1-25,0-24,24-1,-24 0,-1 26,1 24,-50 24,0 76,-25 48,0 26,-49 49,-1 25,-24 50,0-1,25 26,-26-25,26-1,0 1,24-50,25 0,0-25,25-49,0-1,0-49,25-49,0-1,0-49</inkml:trace>
  <inkml:trace contextRef="#ctx0" brushRef="#br0" timeOffset="721.0413">6350 2059,'0'25,"-25"-1,0 51,-24-1,-1 25,1 25,-1 0,-24 50,24 0,25-1,-24 26,24-26,0 1,50-25,0 0,24 0,1-25,24-25,1 25,24-25,-25 0,1 0,-1 26,-24-26,-1 25,1 0,-25 0,-25 0,0 0,-25 0,0 0,25 0,-25-50,0 26,25-51,-24 26,24-51,-25 26,25-50,0 0,-25 0,25 0,0-25,-25-24</inkml:trace>
  <inkml:trace contextRef="#ctx0" brushRef="#br0" timeOffset="1124.0637">5978 6028,'0'0,"0"0,0 0,25 0,0 24,-25-24,24 50,1-25,25 24,-25 1,-1 24,26 1,-25 24,0-25,-1 26,1-26,-25 0,25 1,-25-25,25-26,0-24,-1 0,1-24,0-26,25 0,-1-24,-24-1,25 1,-1 24,-24 1,0 24,-25-25,25 50,-25 0,0 0,0 0</inkml:trace>
  <inkml:trace contextRef="#ctx0" brushRef="#br0" timeOffset="1953.1117">6003 6152,'0'-25,"-25"0,0 0,25 0,0 25,0-24,0 24,50 0,-25 0,24 0,1 0,49 0,-25 0,26 24,-26-24,25 25,0 0,-24-25,-26 25,26 0,-50-25,0 0,-1 24,-24-24,0 0,0 0,0 0,-24 0,24 0,-25 0,0 0,25 25,-50-25,25 0,-24 25,-1 0,-24-25,24 25,-24-1,-1 1,1 0,0-25,24 25,0 0,26-1,-1-24,50 25,-25 0,49-25,-24 25,25-25,24 25,-24-25,-1 0,26 0,-26-25,-24 25,0-25,0 0,-25 25,-25-25,0 1,0-1,-24 0,-26 25,26-25,-1 25,0 0,1 0,49 25,0 0,0 24,49 1,1 0,0-26,24 26,-24-25,24 24,-49-24,24-25,-24 0,0 0,-25-25</inkml:trace>
  <inkml:trace contextRef="#ctx0" brushRef="#br0" timeOffset="90654.1851">22225 8979,'0'0,"0"-25,-25 1,25 24,0 0,0 0,-25-25,25 25,-24 0,24 0,-25 25,25-25,-25 24,0 26,25-25,0 0,0 24,0 1,0-25,0 24,25-24,0 0,0 0,-1 0,1-25,25 0,-25 0,-1-25,1 0,0 0,0-24,-25 24,0 0,0-25,-25 26,0-1,0 0,1 0,-26 25,25 0,-24 25,24-25,-25 25,25 0,1-1,24 1,0 0,0 0,0 0,24-1,1-24,-25 25,25-25,0 0,0-25,-25 1,24-1,-24 25,25-25,-25 0,-25 0,25 25,-24-24,24 24,-25 0,0 0,25 24,-25 1,25 0,-25-25,25 25,0 0,25-1,-25 1,25-25,0 0,0 0,-25 0,24-25,1 25,0-24,0-1,-25 0,0 25,0-25,-25 0,0 25,25 0,-25 0,1 25,-1 0,0-25,0 50,25-26,-25 1,50 0,-25 0,0 0,50-25,-25 0,-1 0,1 0,0-25,0 25,0-25,-1 0,-24 0,0 1,0 24,0-25,-24 25,-1 0,0 0,0 25,0-1,1 1,24 0,-25 0,25 0,25-25,-25 24,24-48,1 24,0 0,0-25,0 0,-1-25,-24 26,0-26,0 25,0 0,0 1,-24 24,-1 0,0 0,0 0,25 24,-25 1,25 0,0 0,25-25,-25 25,25-25,0 0,0-25,-1 0,-24 25,0-25,0 25,0-25,0 1,-24 24,-1 0,-25 0,25 24,1-24,-1 25,25 0,-25-25,25 0,0 0,0 0,0 0,25 0,-25 0</inkml:trace>
  <inkml:trace contextRef="#ctx0" brushRef="#br0" timeOffset="91398.2277">22969 10517,'0'-25,"0"1,-25-1,1 0,-1 0,0 0,0 25,0 25,1 0,24 0,0 24,0-24,0 0,0 25,24-26,1-24,-25 0,25 0,0 0,-25-24,25-26,-25 25,0 0,-25 1,25-1,-25 25,0 25,0-1,1-24,24 50,0-25,0 24,0-24,24-25,1 0,25 0,-25-25,-1 1,1-1,0-25,-25 25,0 1,0 24,-25 0,0 0,-24 24,24-24,0 25,25 0,-25 0,25 0,0-1,0-24,0 0,25 0,-25 0,0 0</inkml:trace>
  <inkml:trace contextRef="#ctx0" brushRef="#br0" timeOffset="92055.2653">22547 11658,'0'0,"0"0,-24 25,-1 0,25 0,-25 24,25-24,0 0,0 0,25-1,-25 1,49-50,-24 25,0-24,25-1,-26 0,1 0,-25 0,0 1,0 24,-25 24,1 1,-1 0,0 0,-25 24,26-24,-1 25,25-50,25 0,-1 0,1-25,0 0,0-24,0-1,-1 25,-24 0,25-24,-50 49,25-25,-24 25,-1 25,25-25,-25 25,25-1,-25 1,25-25,0 0,0 0,0 0,0-25,0 1,0-26</inkml:trace>
  <inkml:trace contextRef="#ctx0" brushRef="#br0" timeOffset="92736.3042">21382 9103,'0'50,"0"-50,0 50,0-50,24 24,1-48,0 24,0-25,0 0,-25-25,0 26,0-26,0 25,-25 0,0 25,-25 0,26 0,-26 25,25-25,0 50,1-25,24-1,24-24,-24 0,50 0,-25-24,0-1,-1 0,1 0,0-25,-25 26,0-1,0 25,-25 0,0 0,25 25,-24-1,24 1,-25 0,25 0,0 0,0 0,0-25,25 0,-25 0,0 0,0-25,0 0</inkml:trace>
  <inkml:trace contextRef="#ctx0" brushRef="#br0" timeOffset="122800.0238">7665 6499,'-25'49,"25"1,0 49,-25-24,25 24,-25 0,0 0,1 1</inkml:trace>
  <inkml:trace contextRef="#ctx0" brushRef="#br0" timeOffset="123235.0487">7491 7491,'0'-74,"25"24,-25-49,25 0,-25-25,24 49,-24-24,0 24,0 1,0 24,-24 26,-1 24,0 24,0 1,0 50,-24 24,-1 0,-24 0,24 25,-24-24,-1 24,26-25,-1-50,-24 26,49-50,-25-1,25-24,1-24,24-1,0-50,0 1,0 0,24-26,1 1,25 25,-50 24,25 1,-25 24,0 25,0 25,-25-1,0 51,-25-1,-24 25,24 1,-24-1,0 0,-1 0,26-24,-51-26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10.54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218 409 54,'-12'-35'36,"-3"8"1,-7-4-8,9 21-8,-18-9-8,12 17-3,-9-4-2,8 10-1,-3 0-2,8 6 0,2 6-1,7 5-1,9 5-1,9 4-1,5 5 1,7 4-2,6 0 2,3 5-1,2-4 0,2-1-1,-5-6 1,-3 0-1,-6-6 0,-4-5 0,-5-5-3,-14-17 0,16 18-3,-16-18-7,5-10-29,-7-8-1,5-1 2,-3-13-1</inkml:trace>
  <inkml:trace contextRef="#ctx0" brushRef="#br0" timeOffset="307">449 234 66,'10'-35'40,"-7"8"-1,-2 18 1,-11 0-18,2 27-13,-15 3-3,-1 14-2,-6 8-2,-3 9 0,-5 4 0,0 5-1,-4 3 1,3 1-1,3-4 0,1-3-1,4-8 1,5-5-1,5-10 0,7-9 0,3-11 0,11-15-2,0 0-1,-7-11-4,27-4-34,-11-10-1,12 1 1,-3-8-1</inkml:trace>
  <inkml:trace contextRef="#ctx0" brushRef="#br0" timeOffset="824">1111 533 83,'-9'7'41,"9"-7"-2,0 0 1,3-13-33,2-6-4,9-4-2,3-6 1,9-2 0,7-6-1,13 1 2,8-3-1,10-2 0,12 0 0,10 2 1,9 0-1,10 2-1,9 4-1,7 4 1,4 5-1,8 8 1,3 7-1,-2 7 0,0 8 0,-5 7 1,-3 8-1,-7 7 1,-8 3 0,-11 7 1,-13 2-1,-8 4 0,-13-1 1,-7 4-1,-14-4-1,-6-2 1,-9-1 0,-6-3-1,-6-6 0,-4-2 1,-2-5-1,-6-5 0,0-3 1,-4-4-1,-2-12 0,4 14 0,-4-14 0,0 0 0,0 0 0,3 9 0,-3-9 0,0 0 0,0 0 0,0 0 0,0 0 0,0 0 0,0 0 0,0 0 0,0 0-1,0-9 1,0 9-1,0-10 1,0 10-1,-1-16 1,1 2 0,-1-2-1,0-6 2,0-2-1,-1-7 0,-1-1 0,1-1 0,1 0 0,0 2 0,0 4 0,1 6 0,0 2 0,1 8 0,-1 11 0,2-11 0,-2 11 0,3 11 0,0-1 0,1 7 0,2 8 0,3 5 0,0 3-1,1 7 1,3 1 0,-2 0 0,3 3 0,-3-5 0,1-4 0,0-4 0,-2-3 0,-2-4 0,0-6 0,-2-3 0,-1-5 0,-5-10 0,4 14 0,-4-14 0,0 0 0,0 0 0,-15-3 0,1-4 0,-2-2 0,-8-1 0,-5-3 0,-4 2-1,-3-1 1,-1 1 0,2 1 0,4 1 0,2 4 1,9 0-1,3 2 0,6 0 0,11 3 0,-11-1 0,11 1 0,0 0-2,0 0-1,1 9-6,-1-9-30,-2 22-4,2-9 0,8 14-1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12.8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94 13 82,'0'-21'43,"0"21"-1,2-9 0,3 21-34,-8 5-5,0 16 0,-2 7-3,-1 8 0,-2 12 0,-1 3 0,-3 5 0,0-5 0,0-5 0,1-9 0,2-12 0,2-9 1,4-11-1,3-17 0,10-6 1,6-12-1,5-9 1,8-4-1,4-1 0,5 1 0,3 4-1,1 6 1,0 11 0,-3 12-1,-5 11 1,-7 7-1,-7 7 1,-8 4 0,-9 3-1,-9 1 1,-10 1-1,-9-5 1,-5-5 0,-6-4-1,-3-6 1,1-6 0,-2-8 0,3-6-1,6-5 0,4-5-2,13 3-3,2-16-7,15 9-28,4-7 1,19 5-2,2-8 2</inkml:trace>
  <inkml:trace contextRef="#ctx0" brushRef="#br0" timeOffset="433">503 425 77,'21'22'40,"-13"-1"0,-1 10 1,-18-6-32,6 8-5,-5-1-2,0-4-2,-1-1 0,1-8-2,3-2-1,7-17-4,0 0-34,-2-14 0,10-3 1,1-15 0</inkml:trace>
  <inkml:trace contextRef="#ctx0" brushRef="#br0" timeOffset="696">878 509 33,'22'-2'35,"-2"-1"4,-7-8-2,0 8-10,-14-18-16,5 11-4,-15-7-1,0 8-1,-12-1-1,-2 9-1,-7 5-2,-1 6 0,-2 8 0,4 3-1,7 6 0,8 0 0,9-1 1,13 0 0,10-11 0,12 0 0,7-8 0,6-5 0,3-6 1,0-3 0,-3-5-1,-4-4 0,-7-3 1,-6 2-1,-7-1-1,-5 4 2,-5 2-2,-7 12 0,0 0 0,14 22 1,-8 8-1,6 11-1,0 10 0,2 8 0,1 6 1,-2 4-1,-2-1 1,-5-4-1,-5-3 1,-6-8 0,-6-9 0,-6-9 1,-5-12-1,-3-15 0,-4-12-1,-3-14 0,-3-11 0,4-6 0,0-7-2,4-5-1,9 4-5,-5-8-33,20 5 1,2-2 0,17 3 0</inkml:trace>
  <inkml:trace contextRef="#ctx0" brushRef="#br0" timeOffset="1235">1353 369 81,'21'10'43,"-14"3"-2,3 12 1,-14-8-33,2 7-5,-3 0-3,1-2-1,-1-4-1,1-6-1,4-12-2,0 0-7,0 0-30,-8-25 0,11 5 0,-5-10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14.25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62,'0'0'35,"13"9"-4,-13-9-9,0 0-51,17 0-5,-17 0-2,18 15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14.35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-3 493 62,'3'15'40,"5"5"0,-7-11 0,12 9-23,-13-18-8,5 9-4,-5-9-2,0 0-1,0 0-1,12 6 0,-12-6-1,13 15 0,-2-5 0,0 2 1,1 0-1,2 0 0,0-3-1,0-5 1,1-9-2,-3-9-1,4-2-4,-7-18-4,17 9-13,-19-26-6,18 9 1,-16-20 3,15 12 5,-16-14 12,8 5 6,-2 6 9,-11-6 14,14 24 8,-17-5-1,15 22-2,-20 1-3,17 27-10,-14 8-5,6 16-4,-5 7-1,0 12-2,0 7 0,1 5-1,0-2 1,0-2-1,1-7 0,0-8 1,1-7-2,0-13 2,0-9-2,-2-17 1,0 0 0,-11-14 1,-1-6 0,-1-1-1,-3-2 2,2 4-1,1 3 1,3 8 0,10 8 0,0 0 1,23 13 0,4-6-1,8 1 1,7-4-1,6-6 1,2-3 0,-3-9-1,-1 1 0,-10-3 0,-5 2-1,-13 1 1,-8 7-1,-10 6 0,-17 11 1,-4 7-2,-2 6 2,-2 4-2,3 3 1,7-1-1,9-3 1,13-6 0,11-7 0,13-10 0,6-6 1,7-4-1,1-5 1,-2 0-1,-6 0 0,-7 1 0,-7 8 1,-12 4-2,-11-2 1,2 17 0,-8-6 0,0 2 0,2-1 0,1-2 1,3-10-1,10 9 1,2-9 0,3-4 0,0 2 0,0-4-1,-1 2 1,-3 0-1,-1 4 0,-10 0 0,14 12-1,-8 4 0,1 6 1,0 6-1,1 5 0,0 3 0,-1 1 0,-1 1 1,-4-4-1,-5-3 1,-4-4-1,-7-7 1,-2-8-1,-4-7 1,-2-9 0,4-8 0,1-8-1,9-8 1,7-6 1,9-6 0,11-3 1,10-2-1,9 2 0,6-4 0,6 1 1,0 4-1,-2 3-1,-6 2 1,-4 6-1,-10 3 1,-11 11-1,-17 17 1,0 0-1,-10 8 0,-5 14 0,-1 8 0,2 5-1,5 5 0,6-2 1,10-3 0,8-5 0,6-6-1,8-7 1,1-7 1,-2-6-1,-3-7 0,-4-7 0,-9-4 1,-6-6-1,-9-6 1,-5-3-1,-5 0 0,2 0 0,-1 1 0,2 6 0,5 2 0,9 8 1,10 7-1,5 5 1,8 4-1,4 1 1,5 1-1,4-1-1,2 0-1,-10-12-8,7 5-32,-10-8-1,2-1 1,-9-8-1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45.81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43 118 38,'-19'-7'38,"19"7"0,-14-9 0,16 21-20,-16-20-7,13 17-5,1-9-2,0 0-2,-10 0 0,10 0-1,0 0 0,19 7-1,-5-7 1,6-2-1,6 3 0,6-3 0,7-2 0,5 3 0,8-3 0,5 1 1,7 0-1,2 1 0,5 2 0,5-4 0,1 6 0,5-8 0,4 2 0,4 1 1,4-3-1,1 3 1,3-2 0,1 6 0,1-2 0,2 5 0,-6 1-1,-4 4 1,-6 4 0,-1-2-1,-5 0 1,-3-2 0,1-4 0,-6-1 0,-1-6 0,1-2 0,-5-9 0,-3 1 0,-1-3-1,-4 0 2,-11 5-1,-2-4 1,-11 7-1,-4 2 0,-5 0 0,-7 5 0,-3-2 1,-7 3-2,-9-1 0,12 2 0,-12-2-1,0 0-1,8 13-7,-8-13-32,-2-13-3,1-6 2,3-5-2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40:21.45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1188 104,'1'15'41,"12"1"2,0-22-12,13 8-27,7-7-1,10-2-2,6-8 0,9-2 0,6-3-1,4-1 0,1-2 1,-2-1-1,-7 1 1,-5 2-1,-11 5-1,-11 1 0,-6 3-3,-18-10-11,-9 22-25,2-14-1,-2 14 0,-25-5-1</inkml:trace>
  <inkml:trace contextRef="#ctx0" brushRef="#br0" timeOffset="258">320 1314 92,'-23'40'41,"-1"-16"1,8 4 0,-5-15-35,15-1-3,6-12 0,12 7-1,8-13-1,16-3 0,10-7-2,11-2 1,12-4 0,4-3 0,6-2-1,-6 3 1,-7 1-1,-10 5-1,-12 6 0,-15-1-1,-8 7-3,-17-11-8,-4 17-28,-9-30-2,1 11 1,-8-16-1</inkml:trace>
  <inkml:trace contextRef="#ctx0" brushRef="#br0" timeOffset="570">751 500 104,'-33'14'42,"11"14"1,-2-6-2,17 8-37,8-3-1,15-1-3,16-4 1,13-1-1,18-5 1,14-2-1,11-5 0,3-1 0,-2-4 0,-5 2 0,-12 3 0,-12 2 0,-16 9-1,-21 6 1,-23 11 0,-18 9 0,-18 13 0,-14 7 1,-11 7-1,-4 7 0,-3-1 0,2-2 0,10-7 0,7-7 0,11-10 0,12-11-1,11-8-1,5-12 0,8-8-2,2-14-10,9-10-28,-3-9 0,10-5 0,-3-15 0</inkml:trace>
  <inkml:trace contextRef="#ctx0" brushRef="#br0" timeOffset="1011">1705 111 94,'21'-4'40,"-11"-3"1,0 15-2,-20-3-34,4 9-1,-6 8-2,-4 8 0,-5 9 0,-5 8 0,-5 5-1,2 8 1,-2-1-1,4 2 1,5-3-2,5-3 1,6-7-1,13-8 0,8-4 1,7-9-1,6-2 1,7-4-1,4-2 0,7-5 1,5 0-1,-1 3 0,1 1 0,2 1 0,-1 1 0,-3 2 0,-5 0 0,-7-1-1,-5 0 0,-10-4-1,-3 0-1,-14-17-4,14 24-14,-14-24-22,-1-12 2,-3-9-2,8-2 2</inkml:trace>
  <inkml:trace contextRef="#ctx0" brushRef="#br0" timeOffset="1434">1763 498 104,'3'12'41,"8"-17"1,27 3-6,5-21-31,11-4-2,11-9 0,8-5-1,5-4-1,5-3-1,-3 0 0,-2 3 1,-5 1-2,-7 6 1,-10 5-3,-12 4 1,-9 10-3,-19-1-4,-2 17-31,-25-1-2,-7 13 1,-15 0 0</inkml:trace>
  <inkml:trace contextRef="#ctx0" brushRef="#br0" timeOffset="1735">1786 612 101,'23'-2'42,"-6"-13"1,14 5-2,-4-11-33,12 1-5,8-2-1,11-4 0,7-1 0,11 0-1,6 0 0,5 0 1,1 1-1,-2 3 0,-8 2 1,-12 3-2,-12 5 0,-11 3 0,-12 2 0,-13 3-2,-6 5-2,-12 0-12,0 0-27,0 0-1,-11-7-1,0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38:47.3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171 236 77,'0'0'42,"-9"-19"-2,9 19 1,-30-4-35,11 8-4,-4 9 0,-1 3-1,1 9-1,3 4 1,4 5-1,9 4 0,11 1 0,12-1-1,11-2 1,12-2-1,8-1 1,7-2-1,2-2 2,0-1-2,-8 0 2,-5 5 0,-13 1 1,-13 5 0,-17 3-1,-11 2 1,-14 2-1,-10-1-1,-6 0 0,-7-5-1,3-2-2,-3-18 0,11-3-5,-9-17-34,23-11 2,-2-20-2,15-13 1</inkml:trace>
  <inkml:trace contextRef="#ctx0" brushRef="#br0" timeOffset="366">282 255 86,'28'-7'41,"6"10"0,-5-10 1,6 0-38,0-1-3,-1-7-3,2 5-4,-14-16-21,8 14-14,-10-8 2,0 12-3</inkml:trace>
  <inkml:trace contextRef="#ctx0" brushRef="#br0" timeOffset="555">532 710 86,'12'66'39,"-2"-15"1,11 0-6,-2-24-31,10-11 0,2-14-2,4-14 1,3-16-1,3-12 0,-2-12 0,0-7 1,-7-8 0,-5-3 0,-10-6-1,-11 5 1,-12 2-1,-14 5 1,-11 9-1,-9 7-1,-6 12 0,-4 12-1,0 13 0,2 9-2,6 13-3,0-1-34,23 13-1,4-6 0,16 2-1</inkml:trace>
  <inkml:trace contextRef="#ctx0" brushRef="#br0" timeOffset="1090">1212 831 81,'9'20'43,"0"8"-3,-12-6 2,4 3-39,-9 5-3,-3 7 1,1 6-3,-4-6 0,7 5-9,-6-16-29,8-1 0,-5-21-1,10-4 1</inkml:trace>
  <inkml:trace contextRef="#ctx0" brushRef="#br0" timeOffset="1309">1241 208 79,'17'25'41,"-10"9"-1,2 17-1,-2 3-37,1 7-2,1 4-1,4-5 0,2-6 0,4-9-1,4-13 2,4-13-1,2-13 1,2-11 0,0-14 0,-2-14 1,-5-11-1,-5-8 2,-9-9 0,-9-4 0,-11-7 1,-8 1 0,-11 4 0,-5 8 0,-3 9-1,0 10-2,2 14 0,5 8-1,9 16-2,3 5-3,24 16-35,-5-7 1,16 6 0,1-5-1</inkml:trace>
  <inkml:trace contextRef="#ctx0" brushRef="#br0" timeOffset="1662">1770 189 79,'0'0'40,"-2"19"-1,-12-2 1,7 8-35,-8 8-4,2 8 0,7 1-2,8 5 1,11-4 0,9-5-1,10-8 2,8-8-1,6-12 1,3-10 0,0-10 1,-5-11 0,-5-8 0,-8-6 0,-9-12-1,-13 0 1,-17-6-1,-12 0 0,-16 3-1,-7 7-1,-9 8 1,-5 6-2,4 14 0,3 2-3,13 15-3,-1-5-33,27 11 1,11-8-1,12 4 1</inkml:trace>
  <inkml:trace contextRef="#ctx0" brushRef="#br0" timeOffset="2051">2214 86 75,'-13'11'40,"3"8"-1,-8-5 1,11 14-33,-6 2-5,3 9-1,6 6 1,10 4 0,10-2-1,15-3 1,12-8 0,13-11 1,9-16-1,11-10 0,0-17 0,2-8 0,-11-12 0,-8-3 0,-17-4 0,-14-1 0,-22-1-1,-24 0 0,-21 4-1,-20 6-2,-15 9-3,-24-3-28,3 15-11,-14-1 2,3 12-2</inkml:trace>
  <inkml:trace contextRef="#ctx0" brushRef="#br0" timeOffset="2592">774 175 78,'0'0'39,"0"0"-2,0 0-10,0 0-17,0 0-5,0 0-1,0 0-1,-6 13 0,6-13-1,-10 9 1,10-9-2,-16 11 1,4-6-1,-1 6 0,-2-1-1,-2 7 1,-1 2-1,1 6 0,1 5-1,1 5 0,7 8 1,3 3-2,4 2 1,4 1 0,3-3 0,3-1-1,4-4-1,-5-15-7,5 5-31,-2-15 2,4-4-3,-6-15 3</inkml:trace>
  <inkml:trace contextRef="#ctx0" brushRef="#br0" timeOffset="3307">2910 335 62,'12'2'41,"-12"-2"-2,0 0 1,0 0-27,-1 16-8,-5-4-4,2 6 0,2 3-1,4 5 0,6-1 0,4 0-2,8-4 2,3-3-1,5-7 1,1-4 0,0-9 0,-2-7 0,-7-5 1,-3-6 0,-8-5 0,-6-1 0,-7-8 0,-5 0 0,-4 2 1,-1 2-1,0 5 1,3 4-1,-1 4 0,7 8-1,5 9 1,9 7-1,6 5 0,2 0-1,5 2 1,2 0 0,1-2 0,-1-5-1,-1-11 1,-2-8 0,-4-8 1,-1-6-1,-3-10 1,3-3-1,-1-2 0,2 1 0,0 8-1,0 5-1,4 11-2,-8-6-17,8 24-20,-10-2 1,3 14-2,-9-2 3</inkml:trace>
  <inkml:trace contextRef="#ctx0" brushRef="#br0" timeOffset="3986">2243 1661 80,'13'-4'43,"-13"-21"0,5-1 0,-13-18-33,3 0-6,-1-3-1,-2 0-1,2 6-2,-1 3 0,2 12 0,5 17 0,0 9 0,14 20-1,-1 6 1,0 7-1,4 4 0,0 1 0,4-1 0,-2-10-1,0-8 1,0-13 0,0-16 1,0-10-1,-3-10 2,-2-7 0,-5-4-1,-1 0 1,-5 4 0,-2 3 0,-3 11-1,1 11 1,1 12 0,0 18-1,3 9 1,2 10-1,2 3-1,-1 6-3,7 4-3,-12-11-34,14 0-3,-5-20 3,7-3-2</inkml:trace>
  <inkml:trace contextRef="#ctx0" brushRef="#br0" timeOffset="4380">2634 1430 81,'-3'21'39,"-5"4"1,4 13-2,-1-2-36,4-1-1,5-4-1,6-7 0,6-12 1,4-7-1,3-13 2,1-6-1,-2-8 1,-3-5 0,-5-6 1,-9-6-2,-7 1 0,-7-1 0,-5 3-1,1 6 1,-4 2-2,4 7 1,-1 9-2,14 12 1,0 0 1,5 11-2,12 8 1,-2-1-1,7 9 1,-2-1 0,2-2 1,-5-3 0,-4-6 0,-2-3 0,-11-12 1,0 0 0,7-19 1,-9-2-1,-1-2 0,2-5 0,1 4 0,3-1 0,4 4-1,4 6 1,6 3-2,5 6 1,3 1 0,3 3 1,5-1-1,1-5 0,1-1 0,-3-4 1,-2-10 0,-4-1 0,-6-3 0,-6-1-1,-10-4 2,-7 7-1,-11 0-1,-4 7 0,-6 12 0,-4 8 0,0 16 0,1 10 0,7 11-1,4 7 1,11 8 0,9 6 1,8-3 0,9 2-1,5-12 1,4-2-1,1-7-2,-6-18-17,6 3-24,-9-20 1,2-6-2,-5-24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40:55.3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9339 303 73,'11'1'39,"1"3"0,-12-4 1,19 4-29,-19-4-3,0 0-2,0 0-1,0 0-1,7-11 0,-7 11-2,0 0 0,-5-13 0,5 13-2,-14-10 1,3 4-1,-4 0 1,-8 1-1,-2-1 1,-4-5-1,-6 3 0,-5 0 1,-4 2-1,-4 0 0,-6 2 0,-1 4-1,-7-1 1,-3 3 0,-4 5-1,-6-6 2,-3 3-1,-3-2 0,-4 6 0,-3-4 0,0 2 0,-3 2 0,-1-2 0,1 0-1,2-1 1,-1-1 0,0-4 0,0-3 0,-3-4 1,0-2-1,-3-2 0,-3-1 0,-4-1 0,-6 4 0,-3-2 0,-6 4 0,-4 1 0,1-2 0,-4 3 0,-4-3 0,-5 1 0,1-1 1,-3 3-1,-8-3 1,-4-1-2,-8 5 1,-5 1 1,-7 3-2,-5-4 1,-4 3 0,-8-1 0,-3 1 0,-2-2 1,-1-3-1,0-3 0,1 1 1,4 2-1,-1 1 0,5-4 0,0 3 0,4 2 0,0 2 0,0 2 0,-1 0 0,1 6 1,0-4-1,8 3 0,2 0 1,6 0 0,7 0-1,12-1 1,11 3-1,12-1 1,13 1-1,17 1 1,12-1 0,12 5 0,15-2-1,9 4 1,8 6-1,6 8 0,8 11 0,1 11 0,2 15 0,0 14 0,1 18 0,-2 13 1,0 17-1,-1 12 1,-3 11-1,1 6 1,0 6-1,2 9 0,5 2 0,4 1-1,6-1 1,4-4 0,6-5 0,5-4 0,3-12 0,4-10 1,3-21-2,2-13 2,3-14-1,3-16 0,5-16 0,3-14-1,0-12 1,7-9-1,6-10 1,6-8 0,9-9 0,8-4 0,11-6 0,4-4 0,10-1 0,10-3 0,11-1 0,9 0 0,7 2-1,7-3 1,7 3 0,7 1 0,4 0 0,5 1 1,2 4-1,2 2 1,2 2 0,5 0-1,0 4 0,8 3 2,8 2-2,-1 2 0,9 1 0,5 1 0,5 0 0,8 3 0,2-1 0,5 2 0,0-3 0,6 1 0,2-3 0,2 2 0,4-1 0,0-1 0,0-1 0,-5-2 0,2 1 0,-7 0 0,-7 0 0,-7-3 0,-12 2 0,-11-5 0,-11 5 0,-10-3 0,-16 2 0,-13-3 0,-14 1 0,-13-4 0,-11-3 0,-9-5 0,-14-5 0,-9-10 0,-9-10 0,-4-11 0,-7-13 0,-6-17 0,-6-13 0,-10-18 0,-8-12 0,-10-17 0,-12-12 0,-15-8 0,-13-10 0,-13-1 0,-14-2 0,-8 7 0,-7 4 0,0 7-2,1 16 1,7 9 0,8 16-1,9 11-2,17 18-3,0 1-14,22 25-21,-1 8-2,11 18 2,0 11-1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2-06T18:41:01.0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6408 168 112,'20'-19'40,"-29"6"1,-14 5-1,-24 4-39,-30-1-2,-26 9 1,-31 2 0,-29 3 0,-29 8 1,-26 0 0,-31 10 0,-25 2-1,-26 7 0,-23 9 0,-19 7 0,-17 10-1,-10 9 1,-4 13 0,2 13-1,7 12 1,14 17-1,19 11 2,24 15-1,23 10 1,36 12-1,36 4 1,39 7 0,45-3 0,48-4 0,54-4-1,54-15 2,57-10-2,47-18 3,50-17-3,42-20 1,46-21 0,35-19 1,40-22-2,27-20 0,29-24 1,20-20-1,19-23 0,10-19 1,0-27-1,2-28 0,-14-26 0,-17-25 0,-31-30 0,-32-28 0,-43-24 0,-42-10-1,-54-4 0,-56 11 0,-70 15 0,-62 26 1,-73 35 0,-65 43-2,-65 47 0,-65 35-7,-37 53-33,-46 35 0,-9 31-1,1 23-2,328-78 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1T22:01:25.4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-5 0 41,'0'0'30,"1"12"0,-1-12-3,0 0-15,0 0-8,0 0-3,0 0-6,0 0-7,0 0-13,1-12-5,-1 12 1,0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89B8859-BD55-49CC-BBB6-0B5005434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4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AE3919-F4CC-4786-B661-05B72C907E83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BA0AD6-46EF-412B-9390-5288D0DBF12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A4E0F29-7613-4ACB-8617-EF8E0324144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7A14AE-6ABC-4779-AB62-820DAA87FE9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6B9B06E-1506-4D99-B680-90E833854B0E}" type="slidenum">
              <a:rPr lang="en-US" altLang="en-US" smtClean="0"/>
              <a:pPr eaLnBrk="1" hangingPunct="1">
                <a:spcBef>
                  <a:spcPct val="0"/>
                </a:spcBef>
              </a:pPr>
              <a:t>122</a:t>
            </a:fld>
            <a:endParaRPr lang="en-US" altLang="en-US" smtClean="0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3AB8DC-E413-411E-BE9F-2A803FEBF8CA}" type="slidenum">
              <a:rPr lang="en-US" altLang="en-US" smtClean="0"/>
              <a:pPr eaLnBrk="1" hangingPunct="1">
                <a:spcBef>
                  <a:spcPct val="0"/>
                </a:spcBef>
              </a:pPr>
              <a:t>123</a:t>
            </a:fld>
            <a:endParaRPr lang="en-US" altLang="en-US" smtClean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8F94737-4513-48BB-A79B-E64F6881AB6C}" type="slidenum">
              <a:rPr lang="en-US" altLang="en-US" smtClean="0"/>
              <a:pPr eaLnBrk="1" hangingPunct="1">
                <a:spcBef>
                  <a:spcPct val="0"/>
                </a:spcBef>
              </a:pPr>
              <a:t>124</a:t>
            </a:fld>
            <a:endParaRPr lang="en-US" altLang="en-US" smtClean="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6F65390-74B2-43C9-B1C2-1DEB766A0850}" type="slidenum">
              <a:rPr lang="en-US" altLang="en-US" smtClean="0"/>
              <a:pPr eaLnBrk="1" hangingPunct="1">
                <a:spcBef>
                  <a:spcPct val="0"/>
                </a:spcBef>
              </a:pPr>
              <a:t>128</a:t>
            </a:fld>
            <a:endParaRPr lang="en-US" altLang="en-US" smtClean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4398EA-E7E2-4A43-B693-C1248AF442C1}" type="slidenum">
              <a:rPr lang="en-US" altLang="en-US" smtClean="0"/>
              <a:pPr eaLnBrk="1" hangingPunct="1">
                <a:spcBef>
                  <a:spcPct val="0"/>
                </a:spcBef>
              </a:pPr>
              <a:t>129</a:t>
            </a:fld>
            <a:endParaRPr lang="en-US" altLang="en-US" smtClean="0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AD153B-C886-4A9F-A289-6E2B2D77B52A}" type="slidenum">
              <a:rPr lang="en-US" altLang="en-US" smtClean="0"/>
              <a:pPr eaLnBrk="1" hangingPunct="1">
                <a:spcBef>
                  <a:spcPct val="0"/>
                </a:spcBef>
              </a:pPr>
              <a:t>130</a:t>
            </a:fld>
            <a:endParaRPr lang="en-US" altLang="en-US" smtClean="0"/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F2F0077-3ACE-4629-B3E5-8EC022C0B175}" type="slidenum">
              <a:rPr lang="en-US" altLang="en-US" smtClean="0"/>
              <a:pPr eaLnBrk="1" hangingPunct="1">
                <a:spcBef>
                  <a:spcPct val="0"/>
                </a:spcBef>
              </a:pPr>
              <a:t>131</a:t>
            </a:fld>
            <a:endParaRPr lang="en-US" altLang="en-US" smtClean="0"/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C199EF0-97F0-4486-9699-113B91FC7B72}" type="slidenum">
              <a:rPr lang="en-US" altLang="en-US" smtClean="0"/>
              <a:pPr eaLnBrk="1" hangingPunct="1">
                <a:spcBef>
                  <a:spcPct val="0"/>
                </a:spcBef>
              </a:pPr>
              <a:t>132</a:t>
            </a:fld>
            <a:endParaRPr lang="en-US" altLang="en-US" smtClean="0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A94FE3-EF41-4896-8AD8-6DAD9E4B2236}" type="slidenum">
              <a:rPr lang="en-US" altLang="en-US" smtClean="0"/>
              <a:pPr eaLnBrk="1" hangingPunct="1">
                <a:spcBef>
                  <a:spcPct val="0"/>
                </a:spcBef>
              </a:pPr>
              <a:t>133</a:t>
            </a:fld>
            <a:endParaRPr lang="en-US" altLang="en-US" smtClean="0"/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4D82240-5712-40DA-9D6F-3144A0C839A3}" type="slidenum">
              <a:rPr lang="en-US" altLang="en-US" smtClean="0"/>
              <a:pPr eaLnBrk="1" hangingPunct="1">
                <a:spcBef>
                  <a:spcPct val="0"/>
                </a:spcBef>
              </a:pPr>
              <a:t>134</a:t>
            </a:fld>
            <a:endParaRPr lang="en-US" altLang="en-US" smtClean="0"/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E81B46C-F5CC-4777-82E2-7F682853B6FE}" type="slidenum">
              <a:rPr lang="en-US" altLang="en-US" smtClean="0"/>
              <a:pPr eaLnBrk="1" hangingPunct="1">
                <a:spcBef>
                  <a:spcPct val="0"/>
                </a:spcBef>
              </a:pPr>
              <a:t>135</a:t>
            </a:fld>
            <a:endParaRPr lang="en-US" altLang="en-US" smtClean="0"/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B3DCC4A-18AC-4C24-890C-EFDB3A5FD60C}" type="slidenum">
              <a:rPr lang="en-US" altLang="en-US" smtClean="0"/>
              <a:pPr eaLnBrk="1" hangingPunct="1">
                <a:spcBef>
                  <a:spcPct val="0"/>
                </a:spcBef>
              </a:pPr>
              <a:t>136</a:t>
            </a:fld>
            <a:endParaRPr lang="en-US" altLang="en-US" smtClean="0"/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95B766-F513-4333-938F-D27D899D96BE}" type="slidenum">
              <a:rPr lang="en-US" altLang="en-US" smtClean="0"/>
              <a:pPr eaLnBrk="1" hangingPunct="1">
                <a:spcBef>
                  <a:spcPct val="0"/>
                </a:spcBef>
              </a:pPr>
              <a:t>137</a:t>
            </a:fld>
            <a:endParaRPr lang="en-US" altLang="en-US" smtClean="0"/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A303663-E450-4D54-89B6-16F8DBF3F17F}" type="slidenum">
              <a:rPr lang="en-US" altLang="en-US" smtClean="0"/>
              <a:pPr eaLnBrk="1" hangingPunct="1">
                <a:spcBef>
                  <a:spcPct val="0"/>
                </a:spcBef>
              </a:pPr>
              <a:t>138</a:t>
            </a:fld>
            <a:endParaRPr lang="en-US" altLang="en-US" smtClean="0"/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D4671A2-2A37-49A9-82E8-4779ED1FA8B7}" type="slidenum">
              <a:rPr lang="en-US" altLang="en-US" smtClean="0"/>
              <a:pPr eaLnBrk="1" hangingPunct="1">
                <a:spcBef>
                  <a:spcPct val="0"/>
                </a:spcBef>
              </a:pPr>
              <a:t>140</a:t>
            </a:fld>
            <a:endParaRPr lang="en-US" altLang="en-US" smtClean="0"/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EB84B7D-1D28-4F3D-8BE7-DD43D0D57EFA}" type="slidenum">
              <a:rPr lang="en-US" altLang="en-US" smtClean="0"/>
              <a:pPr eaLnBrk="1" hangingPunct="1">
                <a:spcBef>
                  <a:spcPct val="0"/>
                </a:spcBef>
              </a:pPr>
              <a:t>141</a:t>
            </a:fld>
            <a:endParaRPr lang="en-US" altLang="en-US" smtClean="0"/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497E20-D66A-46C7-84D3-7F9849D97979}" type="slidenum">
              <a:rPr lang="en-US" altLang="en-US" smtClean="0"/>
              <a:pPr eaLnBrk="1" hangingPunct="1">
                <a:spcBef>
                  <a:spcPct val="0"/>
                </a:spcBef>
              </a:pPr>
              <a:t>142</a:t>
            </a:fld>
            <a:endParaRPr lang="en-US" altLang="en-US" smtClean="0"/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1583CD-3CE1-402A-90F1-B3626318D16C}" type="slidenum">
              <a:rPr lang="en-US" altLang="en-US" smtClean="0"/>
              <a:pPr eaLnBrk="1" hangingPunct="1">
                <a:spcBef>
                  <a:spcPct val="0"/>
                </a:spcBef>
              </a:pPr>
              <a:t>143</a:t>
            </a:fld>
            <a:endParaRPr lang="en-US" altLang="en-US" smtClean="0"/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FB0873F-22D5-40BE-B17D-CABD88276E61}" type="slidenum">
              <a:rPr lang="en-US" altLang="en-US" smtClean="0"/>
              <a:pPr eaLnBrk="1" hangingPunct="1">
                <a:spcBef>
                  <a:spcPct val="0"/>
                </a:spcBef>
              </a:pPr>
              <a:t>144</a:t>
            </a:fld>
            <a:endParaRPr lang="en-US" altLang="en-US" smtClean="0"/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EB5568-8CB7-49E8-82C5-B088CC2CF277}" type="slidenum">
              <a:rPr lang="en-US" altLang="en-US" smtClean="0"/>
              <a:pPr eaLnBrk="1" hangingPunct="1">
                <a:spcBef>
                  <a:spcPct val="0"/>
                </a:spcBef>
              </a:pPr>
              <a:t>145</a:t>
            </a:fld>
            <a:endParaRPr lang="en-US" altLang="en-US" smtClean="0"/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E498FC-686D-4E9F-A477-3FE17BE9505D}" type="slidenum">
              <a:rPr lang="en-US" altLang="en-US" smtClean="0"/>
              <a:pPr eaLnBrk="1" hangingPunct="1">
                <a:spcBef>
                  <a:spcPct val="0"/>
                </a:spcBef>
              </a:pPr>
              <a:t>146</a:t>
            </a:fld>
            <a:endParaRPr lang="en-US" altLang="en-US" smtClean="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9C45BF-4340-4581-AD1F-847D4DDEF062}" type="slidenum">
              <a:rPr lang="en-US" altLang="en-US" smtClean="0"/>
              <a:pPr eaLnBrk="1" hangingPunct="1">
                <a:spcBef>
                  <a:spcPct val="0"/>
                </a:spcBef>
              </a:pPr>
              <a:t>150</a:t>
            </a:fld>
            <a:endParaRPr lang="en-US" altLang="en-US" smtClean="0"/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C8E813-AB95-425B-83EA-E82686E8777D}" type="slidenum">
              <a:rPr lang="en-US" altLang="en-US" smtClean="0"/>
              <a:pPr eaLnBrk="1" hangingPunct="1">
                <a:spcBef>
                  <a:spcPct val="0"/>
                </a:spcBef>
              </a:pPr>
              <a:t>151</a:t>
            </a:fld>
            <a:endParaRPr lang="en-US" altLang="en-US" smtClean="0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261D00-4799-41BC-9B47-F1FAD92E80A6}" type="slidenum">
              <a:rPr lang="en-US" altLang="en-US" smtClean="0"/>
              <a:pPr eaLnBrk="1" hangingPunct="1">
                <a:spcBef>
                  <a:spcPct val="0"/>
                </a:spcBef>
              </a:pPr>
              <a:t>152</a:t>
            </a:fld>
            <a:endParaRPr lang="en-US" altLang="en-US" smtClean="0"/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05AA16B-2535-478C-9E2A-5FD131AB0DA0}" type="slidenum">
              <a:rPr lang="en-US" altLang="en-US" smtClean="0"/>
              <a:pPr eaLnBrk="1" hangingPunct="1">
                <a:spcBef>
                  <a:spcPct val="0"/>
                </a:spcBef>
              </a:pPr>
              <a:t>153</a:t>
            </a:fld>
            <a:endParaRPr lang="en-US" altLang="en-US" smtClean="0"/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E95DB5-CC3F-43D6-B58E-BE5D3A6F6D59}" type="slidenum">
              <a:rPr lang="en-US" altLang="en-US" smtClean="0"/>
              <a:pPr eaLnBrk="1" hangingPunct="1">
                <a:spcBef>
                  <a:spcPct val="0"/>
                </a:spcBef>
              </a:pPr>
              <a:t>155</a:t>
            </a:fld>
            <a:endParaRPr lang="en-US" altLang="en-US" smtClean="0"/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F5D50CC-32CC-4CA2-9B99-3706E283C9D5}" type="slidenum">
              <a:rPr lang="en-US" altLang="en-US" smtClean="0"/>
              <a:pPr eaLnBrk="1" hangingPunct="1">
                <a:spcBef>
                  <a:spcPct val="0"/>
                </a:spcBef>
              </a:pPr>
              <a:t>159</a:t>
            </a:fld>
            <a:endParaRPr lang="en-US" altLang="en-US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601B488-A46C-407F-B4CA-84634A8664C1}" type="slidenum">
              <a:rPr lang="en-US" altLang="en-US" smtClean="0"/>
              <a:pPr eaLnBrk="1" hangingPunct="1">
                <a:spcBef>
                  <a:spcPct val="0"/>
                </a:spcBef>
              </a:pPr>
              <a:t>160</a:t>
            </a:fld>
            <a:endParaRPr lang="en-US" altLang="en-US" smtClean="0"/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C35710-BEA1-402F-9C3B-C597784293E2}" type="slidenum">
              <a:rPr lang="en-US" altLang="en-US" smtClean="0"/>
              <a:pPr eaLnBrk="1" hangingPunct="1">
                <a:spcBef>
                  <a:spcPct val="0"/>
                </a:spcBef>
              </a:pPr>
              <a:t>161</a:t>
            </a:fld>
            <a:endParaRPr lang="en-US" altLang="en-US" smtClean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D61B60-3FCB-4B02-A0BC-816BB08FB7A0}" type="slidenum">
              <a:rPr lang="en-US" altLang="en-US" smtClean="0"/>
              <a:pPr eaLnBrk="1" hangingPunct="1">
                <a:spcBef>
                  <a:spcPct val="0"/>
                </a:spcBef>
              </a:pPr>
              <a:t>162</a:t>
            </a:fld>
            <a:endParaRPr lang="en-US" altLang="en-US" smtClean="0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BA1C94-8EE5-436B-B4F7-9CA1F475CBA3}" type="slidenum">
              <a:rPr lang="en-US" altLang="en-US" smtClean="0"/>
              <a:pPr eaLnBrk="1" hangingPunct="1">
                <a:spcBef>
                  <a:spcPct val="0"/>
                </a:spcBef>
              </a:pPr>
              <a:t>163</a:t>
            </a:fld>
            <a:endParaRPr lang="en-US" altLang="en-US" smtClean="0"/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44F9FB-5CC0-4C2F-BC04-7D7ECCBAFE0F}" type="slidenum">
              <a:rPr lang="en-US" altLang="en-US" smtClean="0"/>
              <a:pPr eaLnBrk="1" hangingPunct="1">
                <a:spcBef>
                  <a:spcPct val="0"/>
                </a:spcBef>
              </a:pPr>
              <a:t>164</a:t>
            </a:fld>
            <a:endParaRPr lang="en-US" altLang="en-US" smtClean="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36637C-A45F-494D-BD05-0E8E4748DF6B}" type="slidenum">
              <a:rPr lang="en-US" altLang="en-US" smtClean="0"/>
              <a:pPr eaLnBrk="1" hangingPunct="1">
                <a:spcBef>
                  <a:spcPct val="0"/>
                </a:spcBef>
              </a:pPr>
              <a:t>165</a:t>
            </a:fld>
            <a:endParaRPr lang="en-US" altLang="en-US" smtClean="0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4607CAF-898E-44AC-9A2D-DCAF8682B930}" type="slidenum">
              <a:rPr lang="en-US" altLang="en-US" smtClean="0"/>
              <a:pPr eaLnBrk="1" hangingPunct="1">
                <a:spcBef>
                  <a:spcPct val="0"/>
                </a:spcBef>
              </a:pPr>
              <a:t>166</a:t>
            </a:fld>
            <a:endParaRPr lang="en-US" altLang="en-US" smtClean="0"/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E133D9A-878D-4D4C-9C15-DFF1F1CA31D2}" type="slidenum">
              <a:rPr lang="en-US" altLang="en-US" smtClean="0"/>
              <a:pPr eaLnBrk="1" hangingPunct="1">
                <a:spcBef>
                  <a:spcPct val="0"/>
                </a:spcBef>
              </a:pPr>
              <a:t>167</a:t>
            </a:fld>
            <a:endParaRPr lang="en-US" altLang="en-US" smtClean="0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EC733D-11B0-4C17-A27C-3AB69965FE79}" type="slidenum">
              <a:rPr lang="en-US" altLang="en-US" smtClean="0"/>
              <a:pPr eaLnBrk="1" hangingPunct="1">
                <a:spcBef>
                  <a:spcPct val="0"/>
                </a:spcBef>
              </a:pPr>
              <a:t>168</a:t>
            </a:fld>
            <a:endParaRPr lang="en-US" altLang="en-US" smtClean="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FC9D33E-5F27-4DC5-AAD7-06BE0DDBA399}" type="slidenum">
              <a:rPr lang="en-US" altLang="en-US" smtClean="0"/>
              <a:pPr eaLnBrk="1" hangingPunct="1">
                <a:spcBef>
                  <a:spcPct val="0"/>
                </a:spcBef>
              </a:pPr>
              <a:t>169</a:t>
            </a:fld>
            <a:endParaRPr lang="en-US" altLang="en-US" smtClean="0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676F537-277F-4E35-92E7-02DA583ADEB6}" type="slidenum">
              <a:rPr lang="en-US" altLang="en-US" smtClean="0"/>
              <a:pPr eaLnBrk="1" hangingPunct="1">
                <a:spcBef>
                  <a:spcPct val="0"/>
                </a:spcBef>
              </a:pPr>
              <a:t>170</a:t>
            </a:fld>
            <a:endParaRPr lang="en-US" altLang="en-US" smtClean="0"/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8EECCE1-6519-452A-AAD7-0103D9922BF9}" type="slidenum">
              <a:rPr lang="en-US" altLang="en-US" smtClean="0"/>
              <a:pPr eaLnBrk="1" hangingPunct="1">
                <a:spcBef>
                  <a:spcPct val="0"/>
                </a:spcBef>
              </a:pPr>
              <a:t>171</a:t>
            </a:fld>
            <a:endParaRPr lang="en-US" altLang="en-US" smtClean="0"/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F0634DA-A08B-4C12-A7AD-811BBBCA48B5}" type="slidenum">
              <a:rPr lang="en-US" altLang="en-US" smtClean="0"/>
              <a:pPr eaLnBrk="1" hangingPunct="1">
                <a:spcBef>
                  <a:spcPct val="0"/>
                </a:spcBef>
              </a:pPr>
              <a:t>172</a:t>
            </a:fld>
            <a:endParaRPr lang="en-US" altLang="en-US" smtClean="0"/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34B3DF3-7561-4D3B-B046-19CDEE2707F8}" type="slidenum">
              <a:rPr lang="en-US" altLang="en-US" smtClean="0"/>
              <a:pPr eaLnBrk="1" hangingPunct="1">
                <a:spcBef>
                  <a:spcPct val="0"/>
                </a:spcBef>
              </a:pPr>
              <a:t>173</a:t>
            </a:fld>
            <a:endParaRPr lang="en-US" altLang="en-US" smtClean="0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D30409A-F786-4EFE-AAD3-DF431691412F}" type="slidenum">
              <a:rPr lang="en-US" altLang="en-US" smtClean="0"/>
              <a:pPr eaLnBrk="1" hangingPunct="1">
                <a:spcBef>
                  <a:spcPct val="0"/>
                </a:spcBef>
              </a:pPr>
              <a:t>174</a:t>
            </a:fld>
            <a:endParaRPr lang="en-US" altLang="en-US" smtClean="0"/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792A69-E961-40DA-96DE-A43469F7B11B}" type="slidenum">
              <a:rPr lang="en-US" altLang="en-US" smtClean="0"/>
              <a:pPr eaLnBrk="1" hangingPunct="1">
                <a:spcBef>
                  <a:spcPct val="0"/>
                </a:spcBef>
              </a:pPr>
              <a:t>175</a:t>
            </a:fld>
            <a:endParaRPr lang="en-US" altLang="en-US" smtClean="0"/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87E948-BC7C-42DE-9D21-C9F573EB5A79}" type="slidenum">
              <a:rPr lang="en-US" altLang="en-US" smtClean="0"/>
              <a:pPr eaLnBrk="1" hangingPunct="1">
                <a:spcBef>
                  <a:spcPct val="0"/>
                </a:spcBef>
              </a:pPr>
              <a:t>176</a:t>
            </a:fld>
            <a:endParaRPr lang="en-US" altLang="en-US" smtClean="0"/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3847E99-639B-4E46-A4FF-60D4088C77ED}" type="slidenum">
              <a:rPr lang="en-US" altLang="en-US" smtClean="0"/>
              <a:pPr eaLnBrk="1" hangingPunct="1">
                <a:spcBef>
                  <a:spcPct val="0"/>
                </a:spcBef>
              </a:pPr>
              <a:t>177</a:t>
            </a:fld>
            <a:endParaRPr lang="en-US" altLang="en-US" smtClean="0"/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FB6CCD9-77CF-4DF7-A0CD-BE892CDEB249}" type="slidenum">
              <a:rPr lang="en-US" altLang="en-US" smtClean="0"/>
              <a:pPr eaLnBrk="1" hangingPunct="1">
                <a:spcBef>
                  <a:spcPct val="0"/>
                </a:spcBef>
              </a:pPr>
              <a:t>178</a:t>
            </a:fld>
            <a:endParaRPr lang="en-US" altLang="en-US" smtClean="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7E730B8-DD6A-4878-BEB8-958253E4DDD1}" type="slidenum">
              <a:rPr lang="en-US" altLang="en-US" smtClean="0"/>
              <a:pPr eaLnBrk="1" hangingPunct="1">
                <a:spcBef>
                  <a:spcPct val="0"/>
                </a:spcBef>
              </a:pPr>
              <a:t>179</a:t>
            </a:fld>
            <a:endParaRPr lang="en-US" altLang="en-US" smtClean="0"/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C895A9-C00A-43AE-888D-B546DB8E8515}" type="slidenum">
              <a:rPr lang="en-US" altLang="en-US" smtClean="0"/>
              <a:pPr eaLnBrk="1" hangingPunct="1">
                <a:spcBef>
                  <a:spcPct val="0"/>
                </a:spcBef>
              </a:pPr>
              <a:t>180</a:t>
            </a:fld>
            <a:endParaRPr lang="en-US" altLang="en-US" smtClean="0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38270F-D68D-4C56-AEA8-68E7D2ECF8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CB3057-03F8-4F6D-985F-2E8E8B2E762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3963F7-4BCC-4F91-A6C4-5BB546A2B48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9BF5B60-BB22-4B26-826A-D74CC028B0A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A72F3A2-30D0-48CC-B506-11744504C66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738A9F-9867-48E6-9E0F-59366C62355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738A9F-9867-48E6-9E0F-59366C62355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B3A5B1-6B40-4A73-96BA-C16F8ED5598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B3A5B1-6B40-4A73-96BA-C16F8ED5598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E4126A-FE93-4F8C-ABCD-73FAE57CFB7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E4126A-FE93-4F8C-ABCD-73FAE57CFB7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56F348-B48F-47E3-81D4-89DFD299E67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56F348-B48F-47E3-81D4-89DFD299E67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D98F31-D0DF-468B-AD98-746A4AD2E5D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5BE8BD-8A28-40FD-8F0F-F33B6FB0C40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5BE8BD-8A28-40FD-8F0F-F33B6FB0C40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DE06F5-852A-4135-8813-2403C6BE96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C97EC52-DD9A-4706-8757-771136E7CDE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9A7B0FB-4EC7-4D09-BF36-374802F8C9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9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76B5D-F157-4BA6-BC6D-A7EC25118D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76B5D-F157-4BA6-BC6D-A7EC25118D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0D7A-AD86-4D44-AA6B-2B5EAE3FC34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FCE975-A70F-45CD-BBC7-136CA348372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C16A1D-F757-4A77-B028-84857C0A016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2F5455-7E67-48B6-89E5-AD49C845F3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2F5455-7E67-48B6-89E5-AD49C845F3B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7F10847-9713-49BA-8F60-A90EECC8F0F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76B5D-F157-4BA6-BC6D-A7EC25118D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200">
                <a:latin typeface="Arial" pitchFamily="34" charset="0"/>
              </a:rPr>
              <a:pPr eaLnBrk="1" hangingPunct="1"/>
              <a:t>10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76B5D-F157-4BA6-BC6D-A7EC25118D2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BA9EB09-9E9F-4B56-9E8A-B5D8EA7D44C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F3391C4-A2BD-4205-A587-DEB2CC2F990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4BBE68-8E00-4965-9BB2-BFCA7D546434}" type="slidenum">
              <a:rPr lang="en-US" altLang="en-US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2E11CCD-7356-47F9-8BC2-0144E93C8978}" type="slidenum">
              <a:rPr lang="en-US" altLang="en-US" smtClean="0"/>
              <a:pPr eaLnBrk="1" hangingPunct="1"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067041-B2B1-4DE8-B638-E6392A81FF9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399BE6-3C74-4414-9306-870FD5F2D8EA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2E68302-E476-4A06-8801-EB78099F797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D2F0CD-769E-476B-A7A4-6491119753A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44A03DE-12E5-46A8-A6D0-09DD1D9AA00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B5A51ED-B2BD-44DD-A47F-26369B7EB037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A32942-62C5-49FF-BB26-560EAA2561FC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92E22A0-4D8F-48EA-B1AC-B940E9BB899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5A1368-4240-441D-9416-4CCDFDD44AC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90168D-A632-4CC9-A01A-877EB60B7A56}" type="slidenum">
              <a:rPr lang="en-US" altLang="en-US" smtClean="0"/>
              <a:pPr eaLnBrk="1" hangingPunct="1"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FAF43D-B544-4CC9-B33F-A2FDEEF6CB4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E71C2F6-E908-4B9D-A7DE-F07604DAEF43}" type="slidenum">
              <a:rPr lang="en-US" altLang="en-US" smtClean="0"/>
              <a:pPr eaLnBrk="1" hangingPunct="1">
                <a:spcBef>
                  <a:spcPct val="0"/>
                </a:spcBef>
              </a:pPr>
              <a:t>77</a:t>
            </a:fld>
            <a:endParaRPr lang="en-US" altLang="en-US" smtClean="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BF3089-BD96-4291-956E-ACB9345A891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E4963DB-AA99-4C03-873D-1A8C8E3E33D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B740D0D-6094-4230-935F-C732007E934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962A25-55F4-463A-9277-653BA24D974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12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BFD7AA-894F-41FE-8E7F-05D01A48FB2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1382DA3-8AAF-4DEC-97CD-BF28A020CE8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8A0F7D-7D2B-4492-BD90-22E9EE8DFFB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BBDB85-CAC5-417A-8DB5-9080C6216861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411912E-2876-421B-AE03-6AE41A630C1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174572E-07EA-4EF6-A2F6-65D0148F15F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062DE58-EB0E-480A-92EE-556630886D1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790A9F1-273C-43E1-9528-E650F3FFD9B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283DE1F-46FE-472E-A33B-E73977DF935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459459-839D-4FE1-AA49-C5EEA288081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elementary proof: Mary Cartwright -- simplest proof, asked as a problem on an examination at Cambridge University… ~ 1947  (Girton College within Cambridge)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274943-EFD8-4226-AD13-9FB03FB2F82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F388CA-4E66-485C-852C-0195B7B0D83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E8C02A0-C517-480F-BDA4-78807D61C26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C7A28F-159F-4937-A213-828C728171FE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D793F9F-3793-42B0-8241-189F87A8584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D4C2F3B-6F80-40AB-B6A5-1718658E4F34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5AE5BCC-E832-401F-9161-645E1F694E1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E878065-FF13-4FEE-8B83-D38C4B1EF6F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BD9A14-D53A-4DF5-A2FC-7716827BE6D4}" type="slidenum">
              <a:rPr lang="en-US" altLang="en-US" smtClean="0"/>
              <a:pPr eaLnBrk="1" hangingPunct="1">
                <a:spcBef>
                  <a:spcPct val="0"/>
                </a:spcBef>
              </a:pPr>
              <a:t>110</a:t>
            </a:fld>
            <a:endParaRPr lang="en-US" altLang="en-US" smtClean="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1CFDDBF-AEC5-453A-BA49-9EC18599509B}" type="slidenum">
              <a:rPr lang="en-US" altLang="en-US" smtClean="0"/>
              <a:pPr eaLnBrk="1" hangingPunct="1">
                <a:spcBef>
                  <a:spcPct val="0"/>
                </a:spcBef>
              </a:pPr>
              <a:t>111</a:t>
            </a:fld>
            <a:endParaRPr lang="en-US" altLang="en-US" smtClean="0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144D361-99D9-4226-8A85-EAB6B8B74E29}" type="slidenum">
              <a:rPr lang="en-US" altLang="en-US" smtClean="0"/>
              <a:pPr eaLnBrk="1" hangingPunct="1">
                <a:spcBef>
                  <a:spcPct val="0"/>
                </a:spcBef>
              </a:pPr>
              <a:t>112</a:t>
            </a:fld>
            <a:endParaRPr lang="en-US" altLang="en-US" smtClean="0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F75C9B-C651-4567-9DA2-836216F19C7D}" type="slidenum">
              <a:rPr lang="en-US" altLang="en-US" smtClean="0"/>
              <a:pPr eaLnBrk="1" hangingPunct="1">
                <a:spcBef>
                  <a:spcPct val="0"/>
                </a:spcBef>
              </a:pPr>
              <a:t>113</a:t>
            </a:fld>
            <a:endParaRPr lang="en-US" altLang="en-US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1A945C-16E4-4F0B-AB35-2DFCFB9B16EB}" type="slidenum">
              <a:rPr lang="en-US" altLang="en-US" smtClean="0"/>
              <a:pPr eaLnBrk="1" hangingPunct="1">
                <a:spcBef>
                  <a:spcPct val="0"/>
                </a:spcBef>
              </a:pPr>
              <a:t>114</a:t>
            </a:fld>
            <a:endParaRPr lang="en-US" altLang="en-US" smtClean="0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616BD5-FD07-4D4A-8AC9-7C88146D6EB2}" type="slidenum">
              <a:rPr lang="en-US" altLang="en-US" smtClean="0"/>
              <a:pPr eaLnBrk="1" hangingPunct="1">
                <a:spcBef>
                  <a:spcPct val="0"/>
                </a:spcBef>
              </a:pPr>
              <a:t>115</a:t>
            </a:fld>
            <a:endParaRPr lang="en-US" altLang="en-US" smtClean="0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52F31D3-3EE3-4455-8E03-98F8E92C5A51}" type="slidenum">
              <a:rPr lang="en-US" altLang="en-US" smtClean="0"/>
              <a:pPr eaLnBrk="1" hangingPunct="1">
                <a:spcBef>
                  <a:spcPct val="0"/>
                </a:spcBef>
              </a:pPr>
              <a:t>116</a:t>
            </a:fld>
            <a:endParaRPr lang="en-US" altLang="en-US" smtClean="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89AE1B-A1D1-41DC-91FF-FB340F31A6E9}" type="slidenum">
              <a:rPr lang="en-US" altLang="en-US" smtClean="0"/>
              <a:pPr eaLnBrk="1" hangingPunct="1">
                <a:spcBef>
                  <a:spcPct val="0"/>
                </a:spcBef>
              </a:pPr>
              <a:t>117</a:t>
            </a:fld>
            <a:endParaRPr lang="en-US" altLang="en-US" smtClean="0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5BCBEB8-D0F7-454E-BA70-58678AD9A64C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5A26-0A33-4F4D-AC8A-ADE79384C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6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5B8A-5AB3-4348-B7CA-2CB7ADEA0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ABF8-6CBA-41CD-9EFD-B5456DB94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C6C1FBE-6340-4B89-B169-9F4E195D2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84C241-623C-4480-A4C3-66E2AC4D9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318004-9C0C-42F1-AE0B-3ACBC08D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55CB9E-10C5-4A0E-A13E-230F4A73F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1B9E2B-23CC-494D-AF00-F8ABEE44B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E9364D-FF86-4929-AC23-6C5E0BA96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0CE451-EFCA-452C-9273-10D0DF898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0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0E4D50-BA76-45D6-B112-1A741CD5C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8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C368-582B-44E1-B947-8A457930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D59AA1-FCF5-4744-A4D4-FC41629D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21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7A2CB-63D4-470B-BA29-5023815A5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FA7E11-CAB2-4828-9D1E-95C6F22FF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64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FFEBCE-533E-4E27-8380-F83C8A266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1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CC21F5-ADD7-4CB3-B82F-D00FAA1D5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7AFD2E-CC47-40D3-9B2E-EB35ACFC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5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2B6431-9F90-4EC8-9305-826640021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13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A8E765B-B159-4CBB-8ED2-38647991F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1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1B119D-93FF-461D-936D-1D6F1C45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4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654472-D5B8-4056-815B-3567DAEB1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DA41E-B824-479E-AFD3-31FC2DF33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1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FFE4040-BEF1-4309-93DD-03D295FCA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21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E6CF631-65F3-43FF-A0C3-4F419D51D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C44445-D379-476C-A55C-900970607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74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436472-B76F-435F-ACD9-099DC570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9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348210-76AF-416C-A05F-D9997BA9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3DA190-08F6-4189-861B-9B03CE961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3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A3E71A-1C9E-489C-9649-CF75F7D4C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2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1CE61FD-FE5F-4F85-8C84-B846CD68C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8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551975-1DEC-44E0-A149-62D76EB3E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3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21AD33-ADFD-4E3A-B87F-1F0F42F36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5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CC3DC-7839-4887-9796-F3530A49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9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DF97DB-6630-48CE-9056-BE0FDFB88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2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608A71-8E7E-44D8-A0C8-1DE2BAF64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6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975A0C1-3227-44D1-8FA4-1F9033B3F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84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7164A2-1417-494D-ABBF-1D77F1CB3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3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E538A9-8609-4A05-9402-48228272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13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ED032E-A572-4EF7-A2A9-286C97C38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68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819C0C-6936-4C62-88F6-1652F2DE9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41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AC294D-D2C6-45D2-957A-889283E1A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1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D43D00-0B5F-4D2B-B5E3-EF62B479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85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9D4332-63F3-485E-9581-0DD2A3A9E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9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836A-04A7-41D1-9EC1-F8717EA7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0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E076BD-5FD3-4F53-BCBD-26DC1B03F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609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70DA1F-5638-42CC-9947-9B35A0FA6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31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A214AE-04B3-4CFB-952B-3FAB1FF45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9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C25E285-215D-41E0-BCA5-9CCA9B12B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2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BBFE523-C4EF-4F19-94CF-46F4887D5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6F56DB-85D7-4951-A052-E03A771C8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2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6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53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515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8D23-4F0E-4BCC-A539-5678072F0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7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9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160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564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311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134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34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58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D0D5-4D25-43E1-8FA9-4213BC72A4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99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5337-5714-4FB4-B221-ABB2D4FA2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31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B129-EE5E-4117-9ACC-E7C40C7C6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4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43F6-D0CC-4B35-AF1D-D6AE0E5BF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245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5CE4-5742-42FF-98BE-96DACF77FD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724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BD6A-94F7-4534-B0ED-170A1C7DA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69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C2B1-AC7D-4B6B-96F6-3C2B6FE801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32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CAA-2DCB-4191-A2BE-69B257F6A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80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0C51-8521-457A-85A9-C5B30E31B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08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1FE-131A-485D-88E6-9FD82372E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44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74F7-CEF7-45A9-994C-1EFC6E9F0A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455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8D97-F582-4D2C-A7BA-355FCF6115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050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50FD9539-0FBA-42CD-93A2-65192E0D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14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F05A7378-3592-4C7E-88B4-45F6765CD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0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7664-C406-48EE-AF6F-E643587DE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81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1449592-4AC2-4070-8F03-2F1937509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3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ED2F3691-9DF0-4CE5-8D77-0B6D41748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918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49C93F55-9291-49DF-8C38-82D7AC17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555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0B7D582-00FF-40F7-9E1A-BE0F4119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06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AFC5D74-1D75-4DB3-843A-AF066B113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2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0C0711C0-1078-43BD-B759-AB116EF63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942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2D5627CB-255A-4463-B240-9E8DD597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704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86AD8E4-1A8D-45CB-BC1D-10AA9BD0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0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A957E468-8BA9-437B-89D0-53B23830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5428-7362-48BB-82E8-25C78661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5F7E0AA-349B-4D30-9F52-8C6C8F73F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900BA28-887C-4D42-AC70-871E0B0A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9" r:id="rId1"/>
    <p:sldLayoutId id="2147486090" r:id="rId2"/>
    <p:sldLayoutId id="2147486091" r:id="rId3"/>
    <p:sldLayoutId id="2147486092" r:id="rId4"/>
    <p:sldLayoutId id="2147486093" r:id="rId5"/>
    <p:sldLayoutId id="2147486094" r:id="rId6"/>
    <p:sldLayoutId id="2147486095" r:id="rId7"/>
    <p:sldLayoutId id="2147486096" r:id="rId8"/>
    <p:sldLayoutId id="2147486097" r:id="rId9"/>
    <p:sldLayoutId id="2147486098" r:id="rId10"/>
    <p:sldLayoutId id="2147486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E25F6C-FEE8-4AF2-AE4D-0DF5AB996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0" r:id="rId1"/>
    <p:sldLayoutId id="2147486101" r:id="rId2"/>
    <p:sldLayoutId id="2147486102" r:id="rId3"/>
    <p:sldLayoutId id="2147486103" r:id="rId4"/>
    <p:sldLayoutId id="2147486104" r:id="rId5"/>
    <p:sldLayoutId id="2147486105" r:id="rId6"/>
    <p:sldLayoutId id="2147486106" r:id="rId7"/>
    <p:sldLayoutId id="2147486107" r:id="rId8"/>
    <p:sldLayoutId id="2147486108" r:id="rId9"/>
    <p:sldLayoutId id="2147486109" r:id="rId10"/>
    <p:sldLayoutId id="2147486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B2BCAA4-18ED-4D76-A08F-F32BCC4A6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1" r:id="rId1"/>
    <p:sldLayoutId id="2147486112" r:id="rId2"/>
    <p:sldLayoutId id="2147486113" r:id="rId3"/>
    <p:sldLayoutId id="2147486114" r:id="rId4"/>
    <p:sldLayoutId id="2147486115" r:id="rId5"/>
    <p:sldLayoutId id="2147486116" r:id="rId6"/>
    <p:sldLayoutId id="2147486117" r:id="rId7"/>
    <p:sldLayoutId id="2147486118" r:id="rId8"/>
    <p:sldLayoutId id="2147486119" r:id="rId9"/>
    <p:sldLayoutId id="2147486120" r:id="rId10"/>
    <p:sldLayoutId id="2147486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321D0C-8C9F-4490-AAF7-7F7B138D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6057" r:id="rId2"/>
    <p:sldLayoutId id="2147486058" r:id="rId3"/>
    <p:sldLayoutId id="2147486059" r:id="rId4"/>
    <p:sldLayoutId id="2147486060" r:id="rId5"/>
    <p:sldLayoutId id="2147486061" r:id="rId6"/>
    <p:sldLayoutId id="2147486062" r:id="rId7"/>
    <p:sldLayoutId id="2147486063" r:id="rId8"/>
    <p:sldLayoutId id="2147486064" r:id="rId9"/>
    <p:sldLayoutId id="2147486065" r:id="rId10"/>
    <p:sldLayoutId id="2147486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89EA718-FAFB-48F1-A8F0-9A6FE1C874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5" r:id="rId1"/>
    <p:sldLayoutId id="2147486146" r:id="rId2"/>
    <p:sldLayoutId id="2147486147" r:id="rId3"/>
    <p:sldLayoutId id="2147486148" r:id="rId4"/>
    <p:sldLayoutId id="2147486149" r:id="rId5"/>
    <p:sldLayoutId id="2147486150" r:id="rId6"/>
    <p:sldLayoutId id="2147486151" r:id="rId7"/>
    <p:sldLayoutId id="2147486152" r:id="rId8"/>
    <p:sldLayoutId id="2147486153" r:id="rId9"/>
    <p:sldLayoutId id="2147486154" r:id="rId10"/>
    <p:sldLayoutId id="2147486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E0E7F4-0BF7-4AAA-87AD-B79DFF7E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3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7" r:id="rId1"/>
    <p:sldLayoutId id="2147486158" r:id="rId2"/>
    <p:sldLayoutId id="2147486159" r:id="rId3"/>
    <p:sldLayoutId id="2147486160" r:id="rId4"/>
    <p:sldLayoutId id="2147486161" r:id="rId5"/>
    <p:sldLayoutId id="2147486162" r:id="rId6"/>
    <p:sldLayoutId id="2147486163" r:id="rId7"/>
    <p:sldLayoutId id="2147486164" r:id="rId8"/>
    <p:sldLayoutId id="2147486165" r:id="rId9"/>
    <p:sldLayoutId id="2147486166" r:id="rId10"/>
    <p:sldLayoutId id="21474861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customXml" Target="../ink/ink89.xml"/><Relationship Id="rId18" Type="http://schemas.openxmlformats.org/officeDocument/2006/relationships/image" Target="../media/image119.emf"/><Relationship Id="rId26" Type="http://schemas.openxmlformats.org/officeDocument/2006/relationships/image" Target="../media/image123.emf"/><Relationship Id="rId3" Type="http://schemas.openxmlformats.org/officeDocument/2006/relationships/customXml" Target="../ink/ink84.xml"/><Relationship Id="rId21" Type="http://schemas.openxmlformats.org/officeDocument/2006/relationships/customXml" Target="../ink/ink93.xml"/><Relationship Id="rId7" Type="http://schemas.openxmlformats.org/officeDocument/2006/relationships/customXml" Target="../ink/ink86.xml"/><Relationship Id="rId12" Type="http://schemas.openxmlformats.org/officeDocument/2006/relationships/image" Target="../media/image116.emf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2" Type="http://schemas.openxmlformats.org/officeDocument/2006/relationships/notesSlide" Target="../notesSlides/notesSlide87.xml"/><Relationship Id="rId16" Type="http://schemas.openxmlformats.org/officeDocument/2006/relationships/image" Target="../media/image118.emf"/><Relationship Id="rId20" Type="http://schemas.openxmlformats.org/officeDocument/2006/relationships/image" Target="../media/image120.emf"/><Relationship Id="rId29" Type="http://schemas.openxmlformats.org/officeDocument/2006/relationships/customXml" Target="../ink/ink9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13.emf"/><Relationship Id="rId11" Type="http://schemas.openxmlformats.org/officeDocument/2006/relationships/customXml" Target="../ink/ink88.xml"/><Relationship Id="rId24" Type="http://schemas.openxmlformats.org/officeDocument/2006/relationships/image" Target="../media/image122.emf"/><Relationship Id="rId32" Type="http://schemas.openxmlformats.org/officeDocument/2006/relationships/image" Target="../media/image126.emf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image" Target="../media/image124.emf"/><Relationship Id="rId10" Type="http://schemas.openxmlformats.org/officeDocument/2006/relationships/image" Target="../media/image115.emf"/><Relationship Id="rId19" Type="http://schemas.openxmlformats.org/officeDocument/2006/relationships/customXml" Target="../ink/ink92.xml"/><Relationship Id="rId31" Type="http://schemas.openxmlformats.org/officeDocument/2006/relationships/customXml" Target="../ink/ink98.xml"/><Relationship Id="rId4" Type="http://schemas.openxmlformats.org/officeDocument/2006/relationships/image" Target="../media/image112.emf"/><Relationship Id="rId9" Type="http://schemas.openxmlformats.org/officeDocument/2006/relationships/customXml" Target="../ink/ink87.xml"/><Relationship Id="rId14" Type="http://schemas.openxmlformats.org/officeDocument/2006/relationships/image" Target="../media/image117.emf"/><Relationship Id="rId22" Type="http://schemas.openxmlformats.org/officeDocument/2006/relationships/image" Target="../media/image121.emf"/><Relationship Id="rId27" Type="http://schemas.openxmlformats.org/officeDocument/2006/relationships/customXml" Target="../ink/ink96.xml"/><Relationship Id="rId30" Type="http://schemas.openxmlformats.org/officeDocument/2006/relationships/image" Target="../media/image125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7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9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9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emf"/><Relationship Id="rId4" Type="http://schemas.openxmlformats.org/officeDocument/2006/relationships/customXml" Target="../ink/ink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16.xml"/><Relationship Id="rId18" Type="http://schemas.openxmlformats.org/officeDocument/2006/relationships/image" Target="../media/image35.emf"/><Relationship Id="rId26" Type="http://schemas.openxmlformats.org/officeDocument/2006/relationships/image" Target="../media/image39.emf"/><Relationship Id="rId39" Type="http://schemas.openxmlformats.org/officeDocument/2006/relationships/customXml" Target="../ink/ink29.xml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34" Type="http://schemas.openxmlformats.org/officeDocument/2006/relationships/image" Target="../media/image43.emf"/><Relationship Id="rId42" Type="http://schemas.openxmlformats.org/officeDocument/2006/relationships/image" Target="../media/image47.emf"/><Relationship Id="rId7" Type="http://schemas.openxmlformats.org/officeDocument/2006/relationships/customXml" Target="../ink/ink13.xml"/><Relationship Id="rId12" Type="http://schemas.openxmlformats.org/officeDocument/2006/relationships/image" Target="../media/image32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38" Type="http://schemas.openxmlformats.org/officeDocument/2006/relationships/image" Target="../media/image45.emf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29" Type="http://schemas.openxmlformats.org/officeDocument/2006/relationships/customXml" Target="../ink/ink24.xml"/><Relationship Id="rId41" Type="http://schemas.openxmlformats.org/officeDocument/2006/relationships/customXml" Target="../ink/ink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11" Type="http://schemas.openxmlformats.org/officeDocument/2006/relationships/customXml" Target="../ink/ink15.xml"/><Relationship Id="rId24" Type="http://schemas.openxmlformats.org/officeDocument/2006/relationships/image" Target="../media/image38.emf"/><Relationship Id="rId32" Type="http://schemas.openxmlformats.org/officeDocument/2006/relationships/image" Target="../media/image42.emf"/><Relationship Id="rId37" Type="http://schemas.openxmlformats.org/officeDocument/2006/relationships/customXml" Target="../ink/ink28.xml"/><Relationship Id="rId40" Type="http://schemas.openxmlformats.org/officeDocument/2006/relationships/image" Target="../media/image46.emf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40.emf"/><Relationship Id="rId36" Type="http://schemas.openxmlformats.org/officeDocument/2006/relationships/image" Target="../media/image44.emf"/><Relationship Id="rId10" Type="http://schemas.openxmlformats.org/officeDocument/2006/relationships/image" Target="../media/image31.emf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" Type="http://schemas.openxmlformats.org/officeDocument/2006/relationships/image" Target="../media/image28.emf"/><Relationship Id="rId9" Type="http://schemas.openxmlformats.org/officeDocument/2006/relationships/customXml" Target="../ink/ink14.xml"/><Relationship Id="rId14" Type="http://schemas.openxmlformats.org/officeDocument/2006/relationships/image" Target="../media/image33.emf"/><Relationship Id="rId22" Type="http://schemas.openxmlformats.org/officeDocument/2006/relationships/image" Target="../media/image37.emf"/><Relationship Id="rId27" Type="http://schemas.openxmlformats.org/officeDocument/2006/relationships/customXml" Target="../ink/ink23.xml"/><Relationship Id="rId30" Type="http://schemas.openxmlformats.org/officeDocument/2006/relationships/image" Target="../media/image41.emf"/><Relationship Id="rId35" Type="http://schemas.openxmlformats.org/officeDocument/2006/relationships/customXml" Target="../ink/ink2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7.xml"/><Relationship Id="rId18" Type="http://schemas.openxmlformats.org/officeDocument/2006/relationships/image" Target="../media/image58.emf"/><Relationship Id="rId26" Type="http://schemas.openxmlformats.org/officeDocument/2006/relationships/image" Target="../media/image62.emf"/><Relationship Id="rId39" Type="http://schemas.openxmlformats.org/officeDocument/2006/relationships/customXml" Target="../ink/ink50.xml"/><Relationship Id="rId21" Type="http://schemas.openxmlformats.org/officeDocument/2006/relationships/customXml" Target="../ink/ink41.xml"/><Relationship Id="rId34" Type="http://schemas.openxmlformats.org/officeDocument/2006/relationships/image" Target="../media/image66.emf"/><Relationship Id="rId42" Type="http://schemas.openxmlformats.org/officeDocument/2006/relationships/image" Target="../media/image70.emf"/><Relationship Id="rId47" Type="http://schemas.openxmlformats.org/officeDocument/2006/relationships/customXml" Target="../ink/ink54.xml"/><Relationship Id="rId50" Type="http://schemas.openxmlformats.org/officeDocument/2006/relationships/image" Target="../media/image74.emf"/><Relationship Id="rId55" Type="http://schemas.openxmlformats.org/officeDocument/2006/relationships/customXml" Target="../ink/ink58.xml"/><Relationship Id="rId63" Type="http://schemas.openxmlformats.org/officeDocument/2006/relationships/customXml" Target="../ink/ink62.xml"/><Relationship Id="rId68" Type="http://schemas.openxmlformats.org/officeDocument/2006/relationships/image" Target="../media/image83.emf"/><Relationship Id="rId76" Type="http://schemas.openxmlformats.org/officeDocument/2006/relationships/image" Target="../media/image87.emf"/><Relationship Id="rId7" Type="http://schemas.openxmlformats.org/officeDocument/2006/relationships/customXml" Target="../ink/ink34.xml"/><Relationship Id="rId71" Type="http://schemas.openxmlformats.org/officeDocument/2006/relationships/customXml" Target="../ink/ink66.xml"/><Relationship Id="rId2" Type="http://schemas.openxmlformats.org/officeDocument/2006/relationships/notesSlide" Target="../notesSlides/notesSlide76.xml"/><Relationship Id="rId16" Type="http://schemas.openxmlformats.org/officeDocument/2006/relationships/image" Target="../media/image57.emf"/><Relationship Id="rId29" Type="http://schemas.openxmlformats.org/officeDocument/2006/relationships/customXml" Target="../ink/ink45.xml"/><Relationship Id="rId11" Type="http://schemas.openxmlformats.org/officeDocument/2006/relationships/customXml" Target="../ink/ink36.xml"/><Relationship Id="rId24" Type="http://schemas.openxmlformats.org/officeDocument/2006/relationships/image" Target="../media/image61.emf"/><Relationship Id="rId32" Type="http://schemas.openxmlformats.org/officeDocument/2006/relationships/image" Target="../media/image65.emf"/><Relationship Id="rId37" Type="http://schemas.openxmlformats.org/officeDocument/2006/relationships/customXml" Target="../ink/ink49.xml"/><Relationship Id="rId40" Type="http://schemas.openxmlformats.org/officeDocument/2006/relationships/image" Target="../media/image69.emf"/><Relationship Id="rId45" Type="http://schemas.openxmlformats.org/officeDocument/2006/relationships/customXml" Target="../ink/ink53.xml"/><Relationship Id="rId53" Type="http://schemas.openxmlformats.org/officeDocument/2006/relationships/customXml" Target="../ink/ink57.xml"/><Relationship Id="rId58" Type="http://schemas.openxmlformats.org/officeDocument/2006/relationships/image" Target="../media/image78.emf"/><Relationship Id="rId66" Type="http://schemas.openxmlformats.org/officeDocument/2006/relationships/image" Target="../media/image82.emf"/><Relationship Id="rId74" Type="http://schemas.openxmlformats.org/officeDocument/2006/relationships/image" Target="../media/image86.emf"/><Relationship Id="rId79" Type="http://schemas.openxmlformats.org/officeDocument/2006/relationships/customXml" Target="../ink/ink70.xml"/><Relationship Id="rId5" Type="http://schemas.openxmlformats.org/officeDocument/2006/relationships/customXml" Target="../ink/ink33.xml"/><Relationship Id="rId61" Type="http://schemas.openxmlformats.org/officeDocument/2006/relationships/customXml" Target="../ink/ink61.xml"/><Relationship Id="rId10" Type="http://schemas.openxmlformats.org/officeDocument/2006/relationships/image" Target="../media/image54.emf"/><Relationship Id="rId19" Type="http://schemas.openxmlformats.org/officeDocument/2006/relationships/customXml" Target="../ink/ink40.xml"/><Relationship Id="rId31" Type="http://schemas.openxmlformats.org/officeDocument/2006/relationships/customXml" Target="../ink/ink46.xml"/><Relationship Id="rId44" Type="http://schemas.openxmlformats.org/officeDocument/2006/relationships/image" Target="../media/image71.emf"/><Relationship Id="rId52" Type="http://schemas.openxmlformats.org/officeDocument/2006/relationships/image" Target="../media/image75.emf"/><Relationship Id="rId60" Type="http://schemas.openxmlformats.org/officeDocument/2006/relationships/image" Target="../media/image79.emf"/><Relationship Id="rId65" Type="http://schemas.openxmlformats.org/officeDocument/2006/relationships/customXml" Target="../ink/ink63.xml"/><Relationship Id="rId73" Type="http://schemas.openxmlformats.org/officeDocument/2006/relationships/customXml" Target="../ink/ink67.xml"/><Relationship Id="rId78" Type="http://schemas.openxmlformats.org/officeDocument/2006/relationships/image" Target="../media/image88.emf"/><Relationship Id="rId4" Type="http://schemas.openxmlformats.org/officeDocument/2006/relationships/image" Target="../media/image51.emf"/><Relationship Id="rId9" Type="http://schemas.openxmlformats.org/officeDocument/2006/relationships/customXml" Target="../ink/ink35.xml"/><Relationship Id="rId14" Type="http://schemas.openxmlformats.org/officeDocument/2006/relationships/image" Target="../media/image56.emf"/><Relationship Id="rId22" Type="http://schemas.openxmlformats.org/officeDocument/2006/relationships/image" Target="../media/image60.emf"/><Relationship Id="rId27" Type="http://schemas.openxmlformats.org/officeDocument/2006/relationships/customXml" Target="../ink/ink44.xml"/><Relationship Id="rId30" Type="http://schemas.openxmlformats.org/officeDocument/2006/relationships/image" Target="../media/image64.emf"/><Relationship Id="rId35" Type="http://schemas.openxmlformats.org/officeDocument/2006/relationships/customXml" Target="../ink/ink48.xml"/><Relationship Id="rId43" Type="http://schemas.openxmlformats.org/officeDocument/2006/relationships/customXml" Target="../ink/ink52.xml"/><Relationship Id="rId48" Type="http://schemas.openxmlformats.org/officeDocument/2006/relationships/image" Target="../media/image73.emf"/><Relationship Id="rId56" Type="http://schemas.openxmlformats.org/officeDocument/2006/relationships/image" Target="../media/image77.emf"/><Relationship Id="rId64" Type="http://schemas.openxmlformats.org/officeDocument/2006/relationships/image" Target="../media/image81.emf"/><Relationship Id="rId69" Type="http://schemas.openxmlformats.org/officeDocument/2006/relationships/customXml" Target="../ink/ink65.xml"/><Relationship Id="rId77" Type="http://schemas.openxmlformats.org/officeDocument/2006/relationships/customXml" Target="../ink/ink69.xml"/><Relationship Id="rId8" Type="http://schemas.openxmlformats.org/officeDocument/2006/relationships/image" Target="../media/image53.emf"/><Relationship Id="rId51" Type="http://schemas.openxmlformats.org/officeDocument/2006/relationships/customXml" Target="../ink/ink56.xml"/><Relationship Id="rId72" Type="http://schemas.openxmlformats.org/officeDocument/2006/relationships/image" Target="../media/image85.emf"/><Relationship Id="rId80" Type="http://schemas.openxmlformats.org/officeDocument/2006/relationships/image" Target="../media/image89.emf"/><Relationship Id="rId3" Type="http://schemas.openxmlformats.org/officeDocument/2006/relationships/customXml" Target="../ink/ink32.xml"/><Relationship Id="rId12" Type="http://schemas.openxmlformats.org/officeDocument/2006/relationships/image" Target="../media/image55.emf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38" Type="http://schemas.openxmlformats.org/officeDocument/2006/relationships/image" Target="../media/image68.emf"/><Relationship Id="rId46" Type="http://schemas.openxmlformats.org/officeDocument/2006/relationships/image" Target="../media/image72.emf"/><Relationship Id="rId59" Type="http://schemas.openxmlformats.org/officeDocument/2006/relationships/customXml" Target="../ink/ink60.xml"/><Relationship Id="rId67" Type="http://schemas.openxmlformats.org/officeDocument/2006/relationships/customXml" Target="../ink/ink64.xml"/><Relationship Id="rId20" Type="http://schemas.openxmlformats.org/officeDocument/2006/relationships/image" Target="../media/image59.emf"/><Relationship Id="rId41" Type="http://schemas.openxmlformats.org/officeDocument/2006/relationships/customXml" Target="../ink/ink51.xml"/><Relationship Id="rId54" Type="http://schemas.openxmlformats.org/officeDocument/2006/relationships/image" Target="../media/image76.emf"/><Relationship Id="rId62" Type="http://schemas.openxmlformats.org/officeDocument/2006/relationships/image" Target="../media/image80.emf"/><Relationship Id="rId70" Type="http://schemas.openxmlformats.org/officeDocument/2006/relationships/image" Target="../media/image84.emf"/><Relationship Id="rId75" Type="http://schemas.openxmlformats.org/officeDocument/2006/relationships/customXml" Target="../ink/ink6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emf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63.emf"/><Relationship Id="rId36" Type="http://schemas.openxmlformats.org/officeDocument/2006/relationships/image" Target="../media/image67.emf"/><Relationship Id="rId49" Type="http://schemas.openxmlformats.org/officeDocument/2006/relationships/customXml" Target="../ink/ink55.xml"/><Relationship Id="rId57" Type="http://schemas.openxmlformats.org/officeDocument/2006/relationships/customXml" Target="../ink/ink5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customXml" Target="../ink/ink75.xml"/><Relationship Id="rId18" Type="http://schemas.openxmlformats.org/officeDocument/2006/relationships/image" Target="../media/image96.emf"/><Relationship Id="rId26" Type="http://schemas.openxmlformats.org/officeDocument/2006/relationships/image" Target="../media/image100.emf"/><Relationship Id="rId3" Type="http://schemas.openxmlformats.org/officeDocument/2006/relationships/image" Target="../media/image9.png"/><Relationship Id="rId21" Type="http://schemas.openxmlformats.org/officeDocument/2006/relationships/customXml" Target="../ink/ink79.xml"/><Relationship Id="rId7" Type="http://schemas.openxmlformats.org/officeDocument/2006/relationships/customXml" Target="../ink/ink72.xml"/><Relationship Id="rId12" Type="http://schemas.openxmlformats.org/officeDocument/2006/relationships/image" Target="../media/image93.emf"/><Relationship Id="rId17" Type="http://schemas.openxmlformats.org/officeDocument/2006/relationships/customXml" Target="../ink/ink77.xml"/><Relationship Id="rId25" Type="http://schemas.openxmlformats.org/officeDocument/2006/relationships/customXml" Target="../ink/ink81.xml"/><Relationship Id="rId2" Type="http://schemas.openxmlformats.org/officeDocument/2006/relationships/notesSlide" Target="../notesSlides/notesSlide78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29" Type="http://schemas.openxmlformats.org/officeDocument/2006/relationships/customXml" Target="../ink/ink8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emf"/><Relationship Id="rId11" Type="http://schemas.openxmlformats.org/officeDocument/2006/relationships/customXml" Target="../ink/ink74.xml"/><Relationship Id="rId24" Type="http://schemas.openxmlformats.org/officeDocument/2006/relationships/image" Target="../media/image99.emf"/><Relationship Id="rId5" Type="http://schemas.openxmlformats.org/officeDocument/2006/relationships/customXml" Target="../ink/ink71.xml"/><Relationship Id="rId15" Type="http://schemas.openxmlformats.org/officeDocument/2006/relationships/customXml" Target="../ink/ink76.xml"/><Relationship Id="rId23" Type="http://schemas.openxmlformats.org/officeDocument/2006/relationships/customXml" Target="../ink/ink80.xml"/><Relationship Id="rId28" Type="http://schemas.openxmlformats.org/officeDocument/2006/relationships/image" Target="../media/image101.emf"/><Relationship Id="rId10" Type="http://schemas.openxmlformats.org/officeDocument/2006/relationships/image" Target="../media/image92.emf"/><Relationship Id="rId19" Type="http://schemas.openxmlformats.org/officeDocument/2006/relationships/customXml" Target="../ink/ink78.xml"/><Relationship Id="rId4" Type="http://schemas.openxmlformats.org/officeDocument/2006/relationships/image" Target="../media/image8.png"/><Relationship Id="rId9" Type="http://schemas.openxmlformats.org/officeDocument/2006/relationships/customXml" Target="../ink/ink73.xml"/><Relationship Id="rId14" Type="http://schemas.openxmlformats.org/officeDocument/2006/relationships/image" Target="../media/image94.emf"/><Relationship Id="rId22" Type="http://schemas.openxmlformats.org/officeDocument/2006/relationships/image" Target="../media/image98.emf"/><Relationship Id="rId27" Type="http://schemas.openxmlformats.org/officeDocument/2006/relationships/customXml" Target="../ink/ink82.xml"/><Relationship Id="rId30" Type="http://schemas.openxmlformats.org/officeDocument/2006/relationships/image" Target="../media/image102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8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6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32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31.png"/><Relationship Id="rId2" Type="http://schemas.openxmlformats.org/officeDocument/2006/relationships/tags" Target="../tags/tag16.xml"/><Relationship Id="rId16" Type="http://schemas.openxmlformats.org/officeDocument/2006/relationships/notesSlide" Target="../notesSlides/notesSlide81.xml"/><Relationship Id="rId20" Type="http://schemas.openxmlformats.org/officeDocument/2006/relationships/image" Target="../media/image34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62.xml"/><Relationship Id="rId10" Type="http://schemas.openxmlformats.org/officeDocument/2006/relationships/tags" Target="../tags/tag24.xml"/><Relationship Id="rId19" Type="http://schemas.openxmlformats.org/officeDocument/2006/relationships/image" Target="../media/image33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32.png"/><Relationship Id="rId3" Type="http://schemas.openxmlformats.org/officeDocument/2006/relationships/tags" Target="../tags/tag31.xml"/><Relationship Id="rId21" Type="http://schemas.openxmlformats.org/officeDocument/2006/relationships/image" Target="../media/image35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31.png"/><Relationship Id="rId2" Type="http://schemas.openxmlformats.org/officeDocument/2006/relationships/tags" Target="../tags/tag30.xml"/><Relationship Id="rId16" Type="http://schemas.openxmlformats.org/officeDocument/2006/relationships/notesSlide" Target="../notesSlides/notesSlide82.xml"/><Relationship Id="rId20" Type="http://schemas.openxmlformats.org/officeDocument/2006/relationships/image" Target="../media/image34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62.xml"/><Relationship Id="rId10" Type="http://schemas.openxmlformats.org/officeDocument/2006/relationships/tags" Target="../tags/tag38.xml"/><Relationship Id="rId19" Type="http://schemas.openxmlformats.org/officeDocument/2006/relationships/image" Target="../media/image33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905000" y="167640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686300" y="168275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6804" name="Group 9"/>
          <p:cNvGrpSpPr>
            <a:grpSpLocks/>
          </p:cNvGrpSpPr>
          <p:nvPr/>
        </p:nvGrpSpPr>
        <p:grpSpPr bwMode="auto">
          <a:xfrm>
            <a:off x="8458200" y="1752600"/>
            <a:ext cx="444500" cy="565150"/>
            <a:chOff x="2928" y="1051"/>
            <a:chExt cx="840" cy="957"/>
          </a:xfrm>
        </p:grpSpPr>
        <p:sp>
          <p:nvSpPr>
            <p:cNvPr id="7681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682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5" name="Text Box 24"/>
          <p:cNvSpPr txBox="1">
            <a:spLocks noChangeArrowheads="1"/>
          </p:cNvSpPr>
          <p:nvPr/>
        </p:nvSpPr>
        <p:spPr bwMode="auto">
          <a:xfrm>
            <a:off x="304800" y="152400"/>
            <a:ext cx="8458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latin typeface="Courier New" pitchFamily="49" charset="0"/>
                <a:cs typeface="Courier New" pitchFamily="49" charset="0"/>
              </a:rPr>
              <a:t>exec( </a:t>
            </a:r>
            <a:r>
              <a:rPr lang="en-US" altLang="en-US" sz="4200">
                <a:latin typeface="Cambria" pitchFamily="18" charset="0"/>
                <a:cs typeface="Courier New" pitchFamily="49" charset="0"/>
              </a:rPr>
              <a:t>CS 5 today  </a:t>
            </a:r>
            <a:r>
              <a:rPr lang="en-US" altLang="en-US" sz="4200" b="1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altLang="en-US" sz="4200">
                <a:latin typeface="Cambria" pitchFamily="18" charset="0"/>
                <a:cs typeface="Courier New" pitchFamily="49" charset="0"/>
              </a:rPr>
              <a:t>  </a:t>
            </a:r>
          </a:p>
        </p:txBody>
      </p:sp>
      <p:sp>
        <p:nvSpPr>
          <p:cNvPr id="76806" name="Text Box 42"/>
          <p:cNvSpPr txBox="1">
            <a:spLocks noChangeArrowheads="1"/>
          </p:cNvSpPr>
          <p:nvPr/>
        </p:nvSpPr>
        <p:spPr bwMode="auto">
          <a:xfrm>
            <a:off x="304800" y="421005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76807" name="Text Box 42"/>
          <p:cNvSpPr txBox="1">
            <a:spLocks noChangeArrowheads="1"/>
          </p:cNvSpPr>
          <p:nvPr/>
        </p:nvSpPr>
        <p:spPr bwMode="auto">
          <a:xfrm>
            <a:off x="3124200" y="38528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rgbClr val="008000"/>
                </a:solidFill>
                <a:latin typeface="Calibri" pitchFamily="34" charset="0"/>
              </a:rPr>
              <a:t> office hours in LAC </a:t>
            </a:r>
            <a:r>
              <a:rPr lang="en-US" altLang="en-US" sz="2100" dirty="0" smtClean="0">
                <a:solidFill>
                  <a:srgbClr val="008000"/>
                </a:solidFill>
                <a:latin typeface="Calibri" pitchFamily="34" charset="0"/>
              </a:rPr>
              <a:t>Fri. + </a:t>
            </a:r>
            <a:r>
              <a:rPr lang="en-US" altLang="en-US" sz="2100" dirty="0">
                <a:solidFill>
                  <a:srgbClr val="008000"/>
                </a:solidFill>
                <a:latin typeface="Calibri" pitchFamily="34" charset="0"/>
              </a:rPr>
              <a:t>CS Labs </a:t>
            </a:r>
          </a:p>
        </p:txBody>
      </p:sp>
      <p:sp>
        <p:nvSpPr>
          <p:cNvPr id="76808" name="Rectangle 33"/>
          <p:cNvSpPr>
            <a:spLocks noChangeArrowheads="1"/>
          </p:cNvSpPr>
          <p:nvPr/>
        </p:nvSpPr>
        <p:spPr bwMode="auto">
          <a:xfrm>
            <a:off x="7467600" y="1524000"/>
            <a:ext cx="1295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These are fun </a:t>
            </a:r>
            <a:r>
              <a:rPr lang="en-US" altLang="en-US" sz="1100" dirty="0" err="1">
                <a:solidFill>
                  <a:srgbClr val="008000"/>
                </a:solidFill>
                <a:latin typeface="Cambria" panose="02040503050406030204" pitchFamily="18" charset="0"/>
              </a:rPr>
              <a:t>f'ns</a:t>
            </a: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76809" name="Text Box 42"/>
          <p:cNvSpPr txBox="1">
            <a:spLocks noChangeArrowheads="1"/>
          </p:cNvSpPr>
          <p:nvPr/>
        </p:nvSpPr>
        <p:spPr bwMode="auto">
          <a:xfrm>
            <a:off x="3124200" y="4270375"/>
            <a:ext cx="586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rgbClr val="008000"/>
                </a:solidFill>
                <a:latin typeface="Calibri" pitchFamily="34" charset="0"/>
              </a:rPr>
              <a:t> tutors will be around </a:t>
            </a:r>
            <a:r>
              <a:rPr lang="en-US" altLang="en-US" sz="2100" dirty="0" smtClean="0">
                <a:solidFill>
                  <a:srgbClr val="008000"/>
                </a:solidFill>
                <a:latin typeface="Calibri" pitchFamily="34" charset="0"/>
              </a:rPr>
              <a:t>all week…</a:t>
            </a:r>
            <a:endParaRPr lang="en-US" altLang="en-US" sz="21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6810" name="Text Box 42"/>
          <p:cNvSpPr txBox="1">
            <a:spLocks noChangeArrowheads="1"/>
          </p:cNvSpPr>
          <p:nvPr/>
        </p:nvSpPr>
        <p:spPr bwMode="auto">
          <a:xfrm>
            <a:off x="3124200" y="46894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sz="2100" b="1" dirty="0" smtClean="0">
                <a:solidFill>
                  <a:srgbClr val="008000"/>
                </a:solidFill>
                <a:latin typeface="Calibri" pitchFamily="34" charset="0"/>
              </a:rPr>
              <a:t>final</a:t>
            </a:r>
            <a:r>
              <a:rPr lang="en-US" altLang="en-US" sz="2100" b="1" dirty="0" smtClean="0">
                <a:solidFill>
                  <a:srgbClr val="008000"/>
                </a:solidFill>
                <a:latin typeface="Calibri" pitchFamily="34" charset="0"/>
              </a:rPr>
              <a:t>.zip </a:t>
            </a:r>
            <a:r>
              <a:rPr lang="en-US" altLang="en-US" sz="2100" b="1" dirty="0">
                <a:solidFill>
                  <a:srgbClr val="008000"/>
                </a:solidFill>
                <a:latin typeface="Calibri" pitchFamily="34" charset="0"/>
              </a:rPr>
              <a:t>is due </a:t>
            </a:r>
            <a:r>
              <a:rPr lang="en-US" altLang="en-US" sz="2100" dirty="0">
                <a:solidFill>
                  <a:srgbClr val="008000"/>
                </a:solidFill>
                <a:latin typeface="Calibri" pitchFamily="34" charset="0"/>
              </a:rPr>
              <a:t>this </a:t>
            </a:r>
            <a:r>
              <a:rPr lang="en-US" altLang="en-US" sz="2100" dirty="0" smtClean="0">
                <a:solidFill>
                  <a:srgbClr val="008000"/>
                </a:solidFill>
                <a:latin typeface="Calibri" pitchFamily="34" charset="0"/>
              </a:rPr>
              <a:t>Friday…</a:t>
            </a:r>
            <a:endParaRPr lang="en-US" altLang="en-US" sz="21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76811" name="Text Box 42"/>
          <p:cNvSpPr txBox="1">
            <a:spLocks noChangeArrowheads="1"/>
          </p:cNvSpPr>
          <p:nvPr/>
        </p:nvSpPr>
        <p:spPr bwMode="auto">
          <a:xfrm>
            <a:off x="1800225" y="1766182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36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812" name="Text Box 42"/>
          <p:cNvSpPr txBox="1">
            <a:spLocks noChangeArrowheads="1"/>
          </p:cNvSpPr>
          <p:nvPr/>
        </p:nvSpPr>
        <p:spPr bwMode="auto">
          <a:xfrm>
            <a:off x="4833938" y="1766182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76813" name="Rectangle 1"/>
          <p:cNvSpPr>
            <a:spLocks noChangeArrowheads="1"/>
          </p:cNvSpPr>
          <p:nvPr/>
        </p:nvSpPr>
        <p:spPr bwMode="auto">
          <a:xfrm>
            <a:off x="327025" y="990600"/>
            <a:ext cx="513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mbria" pitchFamily="18" charset="0"/>
              </a:rPr>
              <a:t>Describing </a:t>
            </a:r>
            <a:r>
              <a:rPr lang="en-US" altLang="en-US" sz="2400" b="1" i="1">
                <a:latin typeface="Cambria" pitchFamily="18" charset="0"/>
              </a:rPr>
              <a:t>uncomputable</a:t>
            </a:r>
            <a:r>
              <a:rPr lang="en-US" altLang="en-US" sz="2400">
                <a:latin typeface="Cambria" pitchFamily="18" charset="0"/>
              </a:rPr>
              <a:t> functions…</a:t>
            </a:r>
          </a:p>
        </p:txBody>
      </p:sp>
      <p:sp>
        <p:nvSpPr>
          <p:cNvPr id="76814" name="Rectangle 33"/>
          <p:cNvSpPr>
            <a:spLocks noChangeArrowheads="1"/>
          </p:cNvSpPr>
          <p:nvPr/>
        </p:nvSpPr>
        <p:spPr bwMode="auto">
          <a:xfrm>
            <a:off x="2947988" y="2740025"/>
            <a:ext cx="6043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itchFamily="18" charset="0"/>
              </a:rPr>
              <a:t>… they're surprisingly useful </a:t>
            </a:r>
            <a:r>
              <a:rPr lang="en-US" altLang="en-US" sz="2400" dirty="0" smtClean="0">
                <a:latin typeface="Cambria" pitchFamily="18" charset="0"/>
              </a:rPr>
              <a:t>- especially </a:t>
            </a:r>
            <a:r>
              <a:rPr lang="en-US" altLang="en-US" sz="2400" b="1" dirty="0" err="1" smtClean="0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!</a:t>
            </a:r>
            <a:endParaRPr lang="en-US" altLang="en-US" sz="24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76815" name="Text Box 42"/>
          <p:cNvSpPr txBox="1">
            <a:spLocks noChangeArrowheads="1"/>
          </p:cNvSpPr>
          <p:nvPr/>
        </p:nvSpPr>
        <p:spPr bwMode="auto">
          <a:xfrm>
            <a:off x="304800" y="565785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itchFamily="34" charset="0"/>
              </a:rPr>
              <a:t>Project notes...</a:t>
            </a:r>
          </a:p>
        </p:txBody>
      </p:sp>
      <p:sp>
        <p:nvSpPr>
          <p:cNvPr id="76817" name="Text Box 42"/>
          <p:cNvSpPr txBox="1">
            <a:spLocks noChangeArrowheads="1"/>
          </p:cNvSpPr>
          <p:nvPr/>
        </p:nvSpPr>
        <p:spPr bwMode="auto">
          <a:xfrm>
            <a:off x="3124200" y="5517444"/>
            <a:ext cx="586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latin typeface="Calibri" pitchFamily="34" charset="0"/>
              </a:rPr>
              <a:t> printing is a great debugging strategy!</a:t>
            </a:r>
          </a:p>
        </p:txBody>
      </p:sp>
      <p:sp>
        <p:nvSpPr>
          <p:cNvPr id="76818" name="Text Box 42"/>
          <p:cNvSpPr txBox="1">
            <a:spLocks noChangeArrowheads="1"/>
          </p:cNvSpPr>
          <p:nvPr/>
        </p:nvSpPr>
        <p:spPr bwMode="auto">
          <a:xfrm>
            <a:off x="3124200" y="5936544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 dirty="0">
                <a:latin typeface="Calibri" pitchFamily="34" charset="0"/>
              </a:rPr>
              <a:t> trick yourself (</a:t>
            </a:r>
            <a:r>
              <a:rPr lang="en-US" altLang="en-US" sz="2100" dirty="0">
                <a:latin typeface="Cambria" pitchFamily="18" charset="0"/>
              </a:rPr>
              <a:t>!</a:t>
            </a:r>
            <a:r>
              <a:rPr lang="en-US" altLang="en-US" sz="2100" dirty="0">
                <a:latin typeface="Calibri" pitchFamily="34" charset="0"/>
              </a:rPr>
              <a:t>) into tackling one bit at a time…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What about </a:t>
            </a:r>
            <a:r>
              <a:rPr lang="en-US" altLang="en-US" sz="3200" b="1" dirty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... and </a:t>
            </a:r>
            <a:r>
              <a:rPr lang="en-US" altLang="en-US" sz="3200" b="1" dirty="0">
                <a:latin typeface="Cambria" pitchFamily="18" charset="0"/>
              </a:rPr>
              <a:t>programs</a:t>
            </a:r>
            <a:r>
              <a:rPr lang="en-US" altLang="en-US" sz="3200" dirty="0">
                <a:latin typeface="Cambria" pitchFamily="18" charset="0"/>
              </a:rPr>
              <a:t>?</a:t>
            </a: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33274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C00000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2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rot="20872726">
            <a:off x="5426075" y="4914562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</a:t>
            </a:r>
            <a:r>
              <a:rPr lang="en-US" sz="2700" b="1" dirty="0">
                <a:latin typeface="Cambria" pitchFamily="18" charset="0"/>
                <a:ea typeface="ＭＳ Ｐゴシック" pitchFamily="-106" charset="-128"/>
              </a:rPr>
              <a:t>programs</a:t>
            </a: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 there are.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rot="-473334">
            <a:off x="365125" y="4871700"/>
            <a:ext cx="4151313" cy="923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 dirty="0">
                <a:latin typeface="Cambria" pitchFamily="18" charset="0"/>
              </a:rPr>
              <a:t>This is how many </a:t>
            </a:r>
            <a:r>
              <a:rPr lang="en-US" altLang="en-US" sz="2700" dirty="0" err="1">
                <a:latin typeface="Cambria" pitchFamily="18" charset="0"/>
              </a:rPr>
              <a:t>int-bool</a:t>
            </a:r>
            <a:r>
              <a:rPr lang="en-US" altLang="en-US" sz="2700" dirty="0">
                <a:latin typeface="Cambria" pitchFamily="18" charset="0"/>
              </a:rPr>
              <a:t> </a:t>
            </a:r>
            <a:r>
              <a:rPr lang="en-US" altLang="en-US" sz="2700" b="1" dirty="0">
                <a:latin typeface="Cambria" pitchFamily="18" charset="0"/>
              </a:rPr>
              <a:t>functions</a:t>
            </a:r>
            <a:r>
              <a:rPr lang="en-US" altLang="en-US" sz="2700" dirty="0">
                <a:latin typeface="Cambria" pitchFamily="18" charset="0"/>
              </a:rPr>
              <a:t> there are.</a:t>
            </a:r>
          </a:p>
        </p:txBody>
      </p:sp>
    </p:spTree>
    <p:extLst>
      <p:ext uri="{BB962C8B-B14F-4D97-AF65-F5344CB8AC3E}">
        <p14:creationId xmlns:p14="http://schemas.microsoft.com/office/powerpoint/2010/main" val="29937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5"/>
          <p:cNvSpPr txBox="1">
            <a:spLocks noChangeArrowheads="1"/>
          </p:cNvSpPr>
          <p:nvPr/>
        </p:nvSpPr>
        <p:spPr bwMode="auto">
          <a:xfrm>
            <a:off x="990600" y="5943600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3200">
                <a:latin typeface="Trebuchet MS" pitchFamily="34" charset="0"/>
              </a:rPr>
              <a:t>CS 5 finale on Wed. ...</a:t>
            </a:r>
          </a:p>
        </p:txBody>
      </p:sp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1752600" y="1219200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AF9"/>
                </a:solidFill>
                <a:latin typeface="Trebuchet MS" pitchFamily="34" charset="0"/>
              </a:rPr>
              <a:t>Take advantage of lab this week!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15667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156676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15667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667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56679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6680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6681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156682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156683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56684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156685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56686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56687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4675" y="4437063"/>
            <a:ext cx="9525" cy="11112"/>
          </a:xfrm>
          <a:custGeom>
            <a:avLst/>
            <a:gdLst>
              <a:gd name="T0" fmla="*/ 2147483647 w 23"/>
              <a:gd name="T1" fmla="*/ 2147483647 h 33"/>
              <a:gd name="T2" fmla="*/ 0 w 23"/>
              <a:gd name="T3" fmla="*/ 2147483647 h 33"/>
              <a:gd name="T4" fmla="*/ 0 60000 65536"/>
              <a:gd name="T5" fmla="*/ 0 60000 65536"/>
              <a:gd name="T6" fmla="*/ 0 w 23"/>
              <a:gd name="T7" fmla="*/ 0 h 33"/>
              <a:gd name="T8" fmla="*/ 23 w 2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33" extrusionOk="0">
                <a:moveTo>
                  <a:pt x="22" y="32"/>
                </a:moveTo>
                <a:cubicBezTo>
                  <a:pt x="13" y="22"/>
                  <a:pt x="7" y="12"/>
                  <a:pt x="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68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9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57699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157700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15770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57703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4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705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157706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157707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57708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157709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5771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57711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7712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15772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3 w 1048"/>
                <a:gd name="T3" fmla="*/ 83 h 250"/>
                <a:gd name="T4" fmla="*/ 3 w 1048"/>
                <a:gd name="T5" fmla="*/ 111 h 250"/>
                <a:gd name="T6" fmla="*/ 4 w 1048"/>
                <a:gd name="T7" fmla="*/ 125 h 250"/>
                <a:gd name="T8" fmla="*/ 4 w 1048"/>
                <a:gd name="T9" fmla="*/ 157 h 250"/>
                <a:gd name="T10" fmla="*/ 2 w 1048"/>
                <a:gd name="T11" fmla="*/ 226 h 250"/>
                <a:gd name="T12" fmla="*/ 2 w 1048"/>
                <a:gd name="T13" fmla="*/ 206 h 250"/>
                <a:gd name="T14" fmla="*/ 0 w 1048"/>
                <a:gd name="T15" fmla="*/ 185 h 250"/>
                <a:gd name="T16" fmla="*/ 2 w 1048"/>
                <a:gd name="T17" fmla="*/ 151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2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2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2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2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773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13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7714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</a:rPr>
              <a:t>I </a:t>
            </a:r>
            <a:r>
              <a:rPr lang="en-US" sz="1800" i="1">
                <a:solidFill>
                  <a:srgbClr val="000000"/>
                </a:solidFill>
              </a:rPr>
              <a:t>can</a:t>
            </a:r>
            <a:r>
              <a:rPr lang="en-US" altLang="en-US" sz="1800" i="1">
                <a:solidFill>
                  <a:srgbClr val="000000"/>
                </a:solidFill>
              </a:rPr>
              <a:t>’</a:t>
            </a:r>
            <a:r>
              <a:rPr lang="en-US" sz="1800" i="1">
                <a:solidFill>
                  <a:srgbClr val="000000"/>
                </a:solidFill>
              </a:rPr>
              <a:t>t</a:t>
            </a:r>
            <a:r>
              <a:rPr lang="en-US" sz="1800">
                <a:solidFill>
                  <a:srgbClr val="000000"/>
                </a:solidFill>
              </a:rPr>
              <a:t> say!</a:t>
            </a:r>
          </a:p>
        </p:txBody>
      </p:sp>
      <p:pic>
        <p:nvPicPr>
          <p:cNvPr id="15771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9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20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5772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15772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24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8723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58724" name="Rectangle 23"/>
          <p:cNvSpPr>
            <a:spLocks noChangeArrowheads="1"/>
          </p:cNvSpPr>
          <p:nvPr/>
        </p:nvSpPr>
        <p:spPr bwMode="auto">
          <a:xfrm>
            <a:off x="304800" y="2362200"/>
            <a:ext cx="533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return x </a:t>
            </a:r>
          </a:p>
        </p:txBody>
      </p:sp>
      <p:sp>
        <p:nvSpPr>
          <p:cNvPr id="158725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</a:t>
            </a:r>
            <a:r>
              <a:rPr lang="en-US" altLang="en-US" sz="1800" b="1">
                <a:solidFill>
                  <a:srgbClr val="000000"/>
                </a:solidFill>
              </a:rPr>
              <a:t>42,000</a:t>
            </a:r>
            <a:r>
              <a:rPr lang="en-US" altLang="en-US" sz="1800">
                <a:solidFill>
                  <a:srgbClr val="808080"/>
                </a:solidFill>
              </a:rPr>
              <a:t> characters long</a:t>
            </a:r>
          </a:p>
        </p:txBody>
      </p:sp>
      <p:sp>
        <p:nvSpPr>
          <p:cNvPr id="158726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8727" name="Rectangle 27"/>
          <p:cNvSpPr>
            <a:spLocks noChangeArrowheads="1"/>
          </p:cNvSpPr>
          <p:nvPr/>
        </p:nvSpPr>
        <p:spPr bwMode="auto">
          <a:xfrm>
            <a:off x="1808163" y="6154738"/>
            <a:ext cx="1717675" cy="4619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158728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158743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1 h 250"/>
                <a:gd name="T10" fmla="*/ 2 w 1048"/>
                <a:gd name="T11" fmla="*/ 220 h 250"/>
                <a:gd name="T12" fmla="*/ 2 w 1048"/>
                <a:gd name="T13" fmla="*/ 200 h 250"/>
                <a:gd name="T14" fmla="*/ 0 w 1048"/>
                <a:gd name="T15" fmla="*/ 179 h 250"/>
                <a:gd name="T16" fmla="*/ 2 w 1048"/>
                <a:gd name="T17" fmla="*/ 145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44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5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6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7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8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49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50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51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8752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3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4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55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29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731" name="Rectangle 39"/>
          <p:cNvSpPr>
            <a:spLocks noChangeArrowheads="1"/>
          </p:cNvSpPr>
          <p:nvPr/>
        </p:nvSpPr>
        <p:spPr bwMode="auto">
          <a:xfrm>
            <a:off x="5919788" y="35702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32" name="Rectangle 41"/>
          <p:cNvSpPr>
            <a:spLocks noChangeArrowheads="1"/>
          </p:cNvSpPr>
          <p:nvPr/>
        </p:nvSpPr>
        <p:spPr bwMode="auto">
          <a:xfrm>
            <a:off x="7064375" y="34290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58733" name="Rectangle 42"/>
          <p:cNvSpPr>
            <a:spLocks noChangeArrowheads="1"/>
          </p:cNvSpPr>
          <p:nvPr/>
        </p:nvSpPr>
        <p:spPr bwMode="auto">
          <a:xfrm>
            <a:off x="5919788" y="4570413"/>
            <a:ext cx="11318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34" name="Rectangle 43"/>
          <p:cNvSpPr>
            <a:spLocks noChangeArrowheads="1"/>
          </p:cNvSpPr>
          <p:nvPr/>
        </p:nvSpPr>
        <p:spPr bwMode="auto">
          <a:xfrm>
            <a:off x="7070725" y="4522788"/>
            <a:ext cx="12525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58735" name="Rectangle 44"/>
          <p:cNvSpPr>
            <a:spLocks noChangeArrowheads="1"/>
          </p:cNvSpPr>
          <p:nvPr/>
        </p:nvSpPr>
        <p:spPr bwMode="auto">
          <a:xfrm>
            <a:off x="5919788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36" name="Rectangle 45"/>
          <p:cNvSpPr>
            <a:spLocks noChangeArrowheads="1"/>
          </p:cNvSpPr>
          <p:nvPr/>
        </p:nvSpPr>
        <p:spPr bwMode="auto">
          <a:xfrm>
            <a:off x="7072313" y="5419725"/>
            <a:ext cx="1965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   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(the. Kolmogorov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158737" name="Rectangle 46"/>
          <p:cNvSpPr>
            <a:spLocks noChangeArrowheads="1"/>
          </p:cNvSpPr>
          <p:nvPr/>
        </p:nvSpPr>
        <p:spPr bwMode="auto">
          <a:xfrm>
            <a:off x="5919788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3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58739" name="Rectangle 50"/>
          <p:cNvSpPr>
            <a:spLocks noChangeArrowheads="1"/>
          </p:cNvSpPr>
          <p:nvPr/>
        </p:nvSpPr>
        <p:spPr bwMode="auto">
          <a:xfrm>
            <a:off x="6553200" y="1838325"/>
            <a:ext cx="167640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Questions…</a:t>
            </a:r>
          </a:p>
        </p:txBody>
      </p:sp>
      <p:sp>
        <p:nvSpPr>
          <p:cNvPr id="158740" name="Rectangle 39"/>
          <p:cNvSpPr>
            <a:spLocks noChangeArrowheads="1"/>
          </p:cNvSpPr>
          <p:nvPr/>
        </p:nvSpPr>
        <p:spPr bwMode="auto">
          <a:xfrm>
            <a:off x="5919788" y="2633663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0: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58741" name="Rectangle 41"/>
          <p:cNvSpPr>
            <a:spLocks noChangeArrowheads="1"/>
          </p:cNvSpPr>
          <p:nvPr/>
        </p:nvSpPr>
        <p:spPr bwMode="auto">
          <a:xfrm>
            <a:off x="7065963" y="2590800"/>
            <a:ext cx="1676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does the while loop run forever?</a:t>
            </a:r>
          </a:p>
        </p:txBody>
      </p:sp>
      <p:sp>
        <p:nvSpPr>
          <p:cNvPr id="158742" name="TextBox 36"/>
          <p:cNvSpPr txBox="1">
            <a:spLocks noChangeArrowheads="1"/>
          </p:cNvSpPr>
          <p:nvPr/>
        </p:nvSpPr>
        <p:spPr bwMode="auto">
          <a:xfrm rot="-792436">
            <a:off x="912813" y="4451350"/>
            <a:ext cx="3554412" cy="1062038"/>
          </a:xfrm>
          <a:prstGeom prst="rect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>
                <a:solidFill>
                  <a:srgbClr val="C00000"/>
                </a:solidFill>
                <a:latin typeface="Calibri" pitchFamily="34" charset="0"/>
              </a:rPr>
              <a:t>returns a number with complexity &gt;= 50000 using only about 42,100 characters!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59747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159748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159749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50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59751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52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53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159754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159755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59756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159757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59758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59759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59760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15977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3 w 1048"/>
                <a:gd name="T3" fmla="*/ 83 h 250"/>
                <a:gd name="T4" fmla="*/ 3 w 1048"/>
                <a:gd name="T5" fmla="*/ 111 h 250"/>
                <a:gd name="T6" fmla="*/ 4 w 1048"/>
                <a:gd name="T7" fmla="*/ 125 h 250"/>
                <a:gd name="T8" fmla="*/ 4 w 1048"/>
                <a:gd name="T9" fmla="*/ 157 h 250"/>
                <a:gd name="T10" fmla="*/ 2 w 1048"/>
                <a:gd name="T11" fmla="*/ 226 h 250"/>
                <a:gd name="T12" fmla="*/ 2 w 1048"/>
                <a:gd name="T13" fmla="*/ 206 h 250"/>
                <a:gd name="T14" fmla="*/ 0 w 1048"/>
                <a:gd name="T15" fmla="*/ 185 h 250"/>
                <a:gd name="T16" fmla="*/ 2 w 1048"/>
                <a:gd name="T17" fmla="*/ 151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7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7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7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978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61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59762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</a:rPr>
              <a:t>I </a:t>
            </a:r>
            <a:r>
              <a:rPr lang="en-US" sz="1800" i="1">
                <a:solidFill>
                  <a:srgbClr val="000000"/>
                </a:solidFill>
              </a:rPr>
              <a:t>can</a:t>
            </a:r>
            <a:r>
              <a:rPr lang="en-US" altLang="en-US" sz="1800" i="1">
                <a:solidFill>
                  <a:srgbClr val="000000"/>
                </a:solidFill>
              </a:rPr>
              <a:t>’</a:t>
            </a:r>
            <a:r>
              <a:rPr lang="en-US" sz="1800" i="1">
                <a:solidFill>
                  <a:srgbClr val="000000"/>
                </a:solidFill>
              </a:rPr>
              <a:t>t</a:t>
            </a:r>
            <a:r>
              <a:rPr lang="en-US" sz="1800">
                <a:solidFill>
                  <a:srgbClr val="000000"/>
                </a:solidFill>
              </a:rPr>
              <a:t> say!</a:t>
            </a:r>
          </a:p>
        </p:txBody>
      </p:sp>
      <p:pic>
        <p:nvPicPr>
          <p:cNvPr id="159766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7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68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69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159770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72" name="TextBox 42"/>
          <p:cNvSpPr txBox="1">
            <a:spLocks noChangeArrowheads="1"/>
          </p:cNvSpPr>
          <p:nvPr/>
        </p:nvSpPr>
        <p:spPr bwMode="auto">
          <a:xfrm>
            <a:off x="4281488" y="519113"/>
            <a:ext cx="4800600" cy="32940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200">
                <a:solidFill>
                  <a:srgbClr val="000000"/>
                </a:solidFill>
                <a:latin typeface="Calibri" pitchFamily="34" charset="0"/>
              </a:rPr>
              <a:t>Next time:    some </a:t>
            </a:r>
            <a:r>
              <a:rPr lang="en-US" altLang="en-US" sz="5200" b="1" i="1">
                <a:solidFill>
                  <a:srgbClr val="FF0000"/>
                </a:solidFill>
                <a:latin typeface="Calibri" pitchFamily="34" charset="0"/>
              </a:rPr>
              <a:t>actual</a:t>
            </a:r>
            <a:r>
              <a:rPr lang="en-US" altLang="en-US" sz="5200" b="1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5200">
                <a:solidFill>
                  <a:srgbClr val="000000"/>
                </a:solidFill>
                <a:latin typeface="Calibri" pitchFamily="34" charset="0"/>
              </a:rPr>
              <a:t>uncomputable functions…</a:t>
            </a:r>
          </a:p>
        </p:txBody>
      </p:sp>
      <p:sp>
        <p:nvSpPr>
          <p:cNvPr id="2" name="Down Arrow 1"/>
          <p:cNvSpPr/>
          <p:nvPr/>
        </p:nvSpPr>
        <p:spPr>
          <a:xfrm rot="3342988">
            <a:off x="4011613" y="3155950"/>
            <a:ext cx="573087" cy="735013"/>
          </a:xfrm>
          <a:prstGeom prst="downArrow">
            <a:avLst/>
          </a:prstGeom>
          <a:solidFill>
            <a:srgbClr val="FF020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60771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x </a:t>
            </a:r>
          </a:p>
        </p:txBody>
      </p:sp>
      <p:sp>
        <p:nvSpPr>
          <p:cNvPr id="160772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42,000 characters long</a:t>
            </a:r>
          </a:p>
        </p:txBody>
      </p:sp>
      <p:sp>
        <p:nvSpPr>
          <p:cNvPr id="160773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0774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160775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160808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0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0817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18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19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20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776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779" name="Rectangle 38"/>
          <p:cNvSpPr>
            <a:spLocks noChangeArrowheads="1"/>
          </p:cNvSpPr>
          <p:nvPr/>
        </p:nvSpPr>
        <p:spPr bwMode="auto">
          <a:xfrm>
            <a:off x="6096000" y="2787650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Note: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0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1" name="Rectangle 40"/>
          <p:cNvSpPr>
            <a:spLocks noChangeArrowheads="1"/>
          </p:cNvSpPr>
          <p:nvPr/>
        </p:nvSpPr>
        <p:spPr bwMode="auto">
          <a:xfrm>
            <a:off x="6802438" y="2654300"/>
            <a:ext cx="2265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 – both theoretically and in real Python syntax</a:t>
            </a:r>
          </a:p>
        </p:txBody>
      </p:sp>
      <p:sp>
        <p:nvSpPr>
          <p:cNvPr id="160782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60783" name="Rectangle 42"/>
          <p:cNvSpPr>
            <a:spLocks noChangeArrowheads="1"/>
          </p:cNvSpPr>
          <p:nvPr/>
        </p:nvSpPr>
        <p:spPr bwMode="auto">
          <a:xfrm>
            <a:off x="5924550" y="4676775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4" name="Rectangle 43"/>
          <p:cNvSpPr>
            <a:spLocks noChangeArrowheads="1"/>
          </p:cNvSpPr>
          <p:nvPr/>
        </p:nvSpPr>
        <p:spPr bwMode="auto">
          <a:xfrm>
            <a:off x="7070725" y="4629150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60785" name="Rectangle 44"/>
          <p:cNvSpPr>
            <a:spLocks noChangeArrowheads="1"/>
          </p:cNvSpPr>
          <p:nvPr/>
        </p:nvSpPr>
        <p:spPr bwMode="auto">
          <a:xfrm>
            <a:off x="5927725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6" name="Rectangle 45"/>
          <p:cNvSpPr>
            <a:spLocks noChangeArrowheads="1"/>
          </p:cNvSpPr>
          <p:nvPr/>
        </p:nvSpPr>
        <p:spPr bwMode="auto">
          <a:xfrm>
            <a:off x="7072313" y="5419725"/>
            <a:ext cx="1766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 K.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160787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078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60789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791" name="Rectangle 50"/>
          <p:cNvSpPr>
            <a:spLocks noChangeArrowheads="1"/>
          </p:cNvSpPr>
          <p:nvPr/>
        </p:nvSpPr>
        <p:spPr bwMode="auto">
          <a:xfrm>
            <a:off x="6553200" y="1838325"/>
            <a:ext cx="1585913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Contradict!</a:t>
            </a:r>
          </a:p>
        </p:txBody>
      </p:sp>
      <p:sp>
        <p:nvSpPr>
          <p:cNvPr id="160792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22875" y="3836988"/>
            <a:ext cx="1588" cy="4762"/>
          </a:xfrm>
          <a:custGeom>
            <a:avLst/>
            <a:gdLst>
              <a:gd name="T0" fmla="*/ 0 w 3"/>
              <a:gd name="T1" fmla="*/ 2147483647 h 13"/>
              <a:gd name="T2" fmla="*/ 2147483647 w 3"/>
              <a:gd name="T3" fmla="*/ 2147483647 h 13"/>
              <a:gd name="T4" fmla="*/ 0 60000 65536"/>
              <a:gd name="T5" fmla="*/ 0 60000 65536"/>
              <a:gd name="T6" fmla="*/ 0 w 3"/>
              <a:gd name="T7" fmla="*/ 0 h 13"/>
              <a:gd name="T8" fmla="*/ 3 w 3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3" extrusionOk="0">
                <a:moveTo>
                  <a:pt x="0" y="0"/>
                </a:moveTo>
                <a:cubicBezTo>
                  <a:pt x="1" y="12"/>
                  <a:pt x="1" y="16"/>
                  <a:pt x="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328613"/>
              <a:ext cx="273050" cy="1303337"/>
            </p14:xfrm>
          </p:contentPart>
        </mc:Choice>
        <mc:Fallback xmlns="">
          <p:pic>
            <p:nvPicPr>
              <p:cNvPr id="184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543" y="312771"/>
                <a:ext cx="304750" cy="133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711200"/>
              <a:ext cx="1587" cy="9525"/>
            </p14:xfrm>
          </p:contentPart>
        </mc:Choice>
        <mc:Fallback xmlns="">
          <p:pic>
            <p:nvPicPr>
              <p:cNvPr id="18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6877" y="698012"/>
                <a:ext cx="28963" cy="27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4013" y="581025"/>
              <a:ext cx="1487487" cy="492125"/>
            </p14:xfrm>
          </p:contentPart>
        </mc:Choice>
        <mc:Fallback xmlns="">
          <p:pic>
            <p:nvPicPr>
              <p:cNvPr id="184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1053" y="565545"/>
                <a:ext cx="1515566" cy="522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2590800"/>
              <a:ext cx="742950" cy="303213"/>
            </p14:xfrm>
          </p:contentPart>
        </mc:Choice>
        <mc:Fallback xmlns="">
          <p:pic>
            <p:nvPicPr>
              <p:cNvPr id="184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2110" y="2581077"/>
                <a:ext cx="774626" cy="328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0650" y="1511300"/>
              <a:ext cx="1943100" cy="2373313"/>
            </p14:xfrm>
          </p:contentPart>
        </mc:Choice>
        <mc:Fallback xmlns="">
          <p:pic>
            <p:nvPicPr>
              <p:cNvPr id="184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2371" y="1505540"/>
                <a:ext cx="1967938" cy="2395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3950" y="1111250"/>
              <a:ext cx="425450" cy="60325"/>
            </p14:xfrm>
          </p:contentPart>
        </mc:Choice>
        <mc:Fallback xmlns="">
          <p:pic>
            <p:nvPicPr>
              <p:cNvPr id="184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89192" y="1098682"/>
                <a:ext cx="454605" cy="88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4400" y="4378325"/>
              <a:ext cx="1385888" cy="309563"/>
            </p14:xfrm>
          </p:contentPart>
        </mc:Choice>
        <mc:Fallback xmlns="">
          <p:pic>
            <p:nvPicPr>
              <p:cNvPr id="184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79281" y="4362847"/>
                <a:ext cx="1417205" cy="34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1450" y="5000625"/>
              <a:ext cx="500063" cy="430213"/>
            </p14:xfrm>
          </p:contentPart>
        </mc:Choice>
        <mc:Fallback xmlns="">
          <p:pic>
            <p:nvPicPr>
              <p:cNvPr id="184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06689" y="4986585"/>
                <a:ext cx="528864" cy="459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0400" y="5089525"/>
              <a:ext cx="17463" cy="7938"/>
            </p14:xfrm>
          </p:contentPart>
        </mc:Choice>
        <mc:Fallback xmlns="">
          <p:pic>
            <p:nvPicPr>
              <p:cNvPr id="184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02559" y="5080334"/>
                <a:ext cx="28511" cy="2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0563" y="4957763"/>
              <a:ext cx="628650" cy="350837"/>
            </p14:xfrm>
          </p:contentPart>
        </mc:Choice>
        <mc:Fallback xmlns="">
          <p:pic>
            <p:nvPicPr>
              <p:cNvPr id="1844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32282" y="4945169"/>
                <a:ext cx="641972" cy="377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1388" y="6029325"/>
              <a:ext cx="1008062" cy="52388"/>
            </p14:xfrm>
          </p:contentPart>
        </mc:Choice>
        <mc:Fallback xmlns="">
          <p:pic>
            <p:nvPicPr>
              <p:cNvPr id="1844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78067" y="6024660"/>
                <a:ext cx="1035784" cy="71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9100" y="5202238"/>
              <a:ext cx="1008063" cy="585787"/>
            </p14:xfrm>
          </p:contentPart>
        </mc:Choice>
        <mc:Fallback xmlns="">
          <p:pic>
            <p:nvPicPr>
              <p:cNvPr id="1844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49019" y="5189997"/>
                <a:ext cx="1034345" cy="613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44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5516563"/>
              <a:ext cx="1241425" cy="598487"/>
            </p14:xfrm>
          </p:contentPart>
        </mc:Choice>
        <mc:Fallback xmlns="">
          <p:pic>
            <p:nvPicPr>
              <p:cNvPr id="1844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68723" y="5506120"/>
                <a:ext cx="1259787" cy="62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4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4413" y="2674938"/>
              <a:ext cx="3455987" cy="1239837"/>
            </p14:xfrm>
          </p:contentPart>
        </mc:Choice>
        <mc:Fallback xmlns="">
          <p:pic>
            <p:nvPicPr>
              <p:cNvPr id="1844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7825" y="2658639"/>
                <a:ext cx="3489162" cy="1273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44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2349500"/>
              <a:ext cx="2613025" cy="1174750"/>
            </p14:xfrm>
          </p:contentPart>
        </mc:Choice>
        <mc:Fallback xmlns="">
          <p:pic>
            <p:nvPicPr>
              <p:cNvPr id="1844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83009" y="2336539"/>
                <a:ext cx="2645067" cy="12039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61795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x </a:t>
            </a:r>
          </a:p>
        </p:txBody>
      </p:sp>
      <p:sp>
        <p:nvSpPr>
          <p:cNvPr id="161796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42,000 characters long</a:t>
            </a:r>
          </a:p>
        </p:txBody>
      </p:sp>
      <p:sp>
        <p:nvSpPr>
          <p:cNvPr id="161797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1798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161799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1050" name="Freeform 29"/>
            <p:cNvSpPr>
              <a:spLocks/>
            </p:cNvSpPr>
            <p:nvPr/>
          </p:nvSpPr>
          <p:spPr bwMode="auto">
            <a:xfrm>
              <a:off x="2928" y="1760"/>
              <a:ext cx="812" cy="248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181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6182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59" name="Freeform 38"/>
            <p:cNvSpPr>
              <a:spLocks/>
            </p:cNvSpPr>
            <p:nvPr/>
          </p:nvSpPr>
          <p:spPr bwMode="auto">
            <a:xfrm>
              <a:off x="3119" y="1128"/>
              <a:ext cx="649" cy="255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0" name="Freeform 39"/>
            <p:cNvSpPr>
              <a:spLocks/>
            </p:cNvSpPr>
            <p:nvPr/>
          </p:nvSpPr>
          <p:spPr bwMode="auto">
            <a:xfrm>
              <a:off x="3253" y="1051"/>
              <a:ext cx="445" cy="193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1" name="Freeform 40"/>
            <p:cNvSpPr>
              <a:spLocks/>
            </p:cNvSpPr>
            <p:nvPr/>
          </p:nvSpPr>
          <p:spPr bwMode="auto">
            <a:xfrm>
              <a:off x="3023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62" name="Freeform 41"/>
            <p:cNvSpPr>
              <a:spLocks/>
            </p:cNvSpPr>
            <p:nvPr/>
          </p:nvSpPr>
          <p:spPr bwMode="auto">
            <a:xfrm flipH="1">
              <a:off x="3457" y="1811"/>
              <a:ext cx="215" cy="142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161800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803" name="Rectangle 38"/>
          <p:cNvSpPr>
            <a:spLocks noChangeArrowheads="1"/>
          </p:cNvSpPr>
          <p:nvPr/>
        </p:nvSpPr>
        <p:spPr bwMode="auto">
          <a:xfrm>
            <a:off x="6096000" y="2787650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Note: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04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05" name="Rectangle 40"/>
          <p:cNvSpPr>
            <a:spLocks noChangeArrowheads="1"/>
          </p:cNvSpPr>
          <p:nvPr/>
        </p:nvSpPr>
        <p:spPr bwMode="auto">
          <a:xfrm>
            <a:off x="6802438" y="2654300"/>
            <a:ext cx="2265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 – both theoretically and in real Python syntax</a:t>
            </a:r>
          </a:p>
        </p:txBody>
      </p:sp>
      <p:sp>
        <p:nvSpPr>
          <p:cNvPr id="161806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61807" name="Rectangle 42"/>
          <p:cNvSpPr>
            <a:spLocks noChangeArrowheads="1"/>
          </p:cNvSpPr>
          <p:nvPr/>
        </p:nvSpPr>
        <p:spPr bwMode="auto">
          <a:xfrm>
            <a:off x="5924550" y="4676775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08" name="Rectangle 43"/>
          <p:cNvSpPr>
            <a:spLocks noChangeArrowheads="1"/>
          </p:cNvSpPr>
          <p:nvPr/>
        </p:nvSpPr>
        <p:spPr bwMode="auto">
          <a:xfrm>
            <a:off x="7070725" y="4629150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61809" name="Rectangle 44"/>
          <p:cNvSpPr>
            <a:spLocks noChangeArrowheads="1"/>
          </p:cNvSpPr>
          <p:nvPr/>
        </p:nvSpPr>
        <p:spPr bwMode="auto">
          <a:xfrm>
            <a:off x="5927725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10" name="Rectangle 45"/>
          <p:cNvSpPr>
            <a:spLocks noChangeArrowheads="1"/>
          </p:cNvSpPr>
          <p:nvPr/>
        </p:nvSpPr>
        <p:spPr bwMode="auto">
          <a:xfrm>
            <a:off x="7072313" y="5419725"/>
            <a:ext cx="1766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 K.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161811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161812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61813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1815" name="Rectangle 50"/>
          <p:cNvSpPr>
            <a:spLocks noChangeArrowheads="1"/>
          </p:cNvSpPr>
          <p:nvPr/>
        </p:nvSpPr>
        <p:spPr bwMode="auto">
          <a:xfrm>
            <a:off x="6553200" y="1838325"/>
            <a:ext cx="1585913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Contradict!</a:t>
            </a:r>
          </a:p>
        </p:txBody>
      </p:sp>
      <p:sp>
        <p:nvSpPr>
          <p:cNvPr id="1049" name="TextBox 36"/>
          <p:cNvSpPr txBox="1">
            <a:spLocks noChangeArrowheads="1"/>
          </p:cNvSpPr>
          <p:nvPr/>
        </p:nvSpPr>
        <p:spPr bwMode="auto">
          <a:xfrm rot="-792436">
            <a:off x="3800475" y="1585913"/>
            <a:ext cx="2514600" cy="1384300"/>
          </a:xfrm>
          <a:prstGeom prst="rect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1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returns a number of complexity &gt;= 50000 in less than 50000 characters!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836988"/>
              <a:ext cx="0" cy="4762"/>
            </p14:xfrm>
          </p:contentPart>
        </mc:Choice>
        <mc:Fallback xmlns="">
          <p:pic>
            <p:nvPicPr>
              <p:cNvPr id="1945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285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5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2819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We build a new function,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 sz="2400">
              <a:solidFill>
                <a:srgbClr val="8E0103"/>
              </a:solidFill>
              <a:latin typeface="Times New Roman" pitchFamily="18" charset="0"/>
            </a:endParaRPr>
          </a:p>
        </p:txBody>
      </p:sp>
      <p:sp>
        <p:nvSpPr>
          <p:cNvPr id="162820" name="Rectangle 7"/>
          <p:cNvSpPr>
            <a:spLocks noChangeArrowheads="1"/>
          </p:cNvSpPr>
          <p:nvPr/>
        </p:nvSpPr>
        <p:spPr bwMode="auto">
          <a:xfrm>
            <a:off x="457200" y="3500438"/>
            <a:ext cx="3944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sz="2400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sz="2400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62821" name="Rectangle 12"/>
          <p:cNvSpPr>
            <a:spLocks noChangeArrowheads="1"/>
          </p:cNvSpPr>
          <p:nvPr/>
        </p:nvSpPr>
        <p:spPr bwMode="auto">
          <a:xfrm>
            <a:off x="228600" y="1763713"/>
            <a:ext cx="4038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t>takes only one input, a function.</a:t>
            </a:r>
          </a:p>
        </p:txBody>
      </p:sp>
      <p:grpSp>
        <p:nvGrpSpPr>
          <p:cNvPr id="162822" name="Group 20"/>
          <p:cNvGrpSpPr>
            <a:grpSpLocks/>
          </p:cNvGrpSpPr>
          <p:nvPr/>
        </p:nvGrpSpPr>
        <p:grpSpPr bwMode="auto">
          <a:xfrm>
            <a:off x="130175" y="6376988"/>
            <a:ext cx="303213" cy="333375"/>
            <a:chOff x="2928" y="1051"/>
            <a:chExt cx="840" cy="957"/>
          </a:xfrm>
        </p:grpSpPr>
        <p:sp>
          <p:nvSpPr>
            <p:cNvPr id="162841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2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3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4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5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6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7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8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49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850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1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2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3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23" name="Text Box 34"/>
          <p:cNvSpPr txBox="1">
            <a:spLocks noChangeArrowheads="1"/>
          </p:cNvSpPr>
          <p:nvPr/>
        </p:nvSpPr>
        <p:spPr bwMode="auto">
          <a:xfrm>
            <a:off x="381000" y="6324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62824" name="Line 13"/>
          <p:cNvSpPr>
            <a:spLocks noChangeShapeType="1"/>
          </p:cNvSpPr>
          <p:nvPr/>
        </p:nvSpPr>
        <p:spPr bwMode="auto">
          <a:xfrm>
            <a:off x="2381250" y="3048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Rectangle 15"/>
          <p:cNvSpPr>
            <a:spLocks noChangeArrowheads="1"/>
          </p:cNvSpPr>
          <p:nvPr/>
        </p:nvSpPr>
        <p:spPr bwMode="auto">
          <a:xfrm>
            <a:off x="1695450" y="2514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62826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exists</a:t>
            </a:r>
            <a:endParaRPr lang="en-US" altLang="en-US" sz="360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62827" name="Rectangle 12"/>
          <p:cNvSpPr>
            <a:spLocks noChangeArrowheads="1"/>
          </p:cNvSpPr>
          <p:nvPr/>
        </p:nvSpPr>
        <p:spPr bwMode="auto">
          <a:xfrm>
            <a:off x="5105400" y="17526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Does the following call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halt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or does it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run forever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2828" name="Rectangle 31"/>
          <p:cNvSpPr>
            <a:spLocks noChangeArrowheads="1"/>
          </p:cNvSpPr>
          <p:nvPr/>
        </p:nvSpPr>
        <p:spPr bwMode="auto">
          <a:xfrm>
            <a:off x="5257800" y="2509838"/>
            <a:ext cx="277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 cant  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2829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4938" y="3592513"/>
            <a:ext cx="4762" cy="11112"/>
          </a:xfrm>
          <a:custGeom>
            <a:avLst/>
            <a:gdLst>
              <a:gd name="T0" fmla="*/ 2147483647 w 12"/>
              <a:gd name="T1" fmla="*/ 2147483647 h 33"/>
              <a:gd name="T2" fmla="*/ 2147483647 w 12"/>
              <a:gd name="T3" fmla="*/ 2147483647 h 33"/>
              <a:gd name="T4" fmla="*/ 0 60000 65536"/>
              <a:gd name="T5" fmla="*/ 0 60000 65536"/>
              <a:gd name="T6" fmla="*/ 0 w 12"/>
              <a:gd name="T7" fmla="*/ 0 h 33"/>
              <a:gd name="T8" fmla="*/ 12 w 12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3" extrusionOk="0">
                <a:moveTo>
                  <a:pt x="11" y="13"/>
                </a:moveTo>
                <a:cubicBezTo>
                  <a:pt x="-8" y="58"/>
                  <a:pt x="4" y="10"/>
                  <a:pt x="8" y="0"/>
                </a:cubicBezTo>
              </a:path>
            </a:pathLst>
          </a:custGeom>
          <a:noFill/>
          <a:ln w="19050" cap="rnd">
            <a:solidFill>
              <a:srgbClr val="9DBB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0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2752725"/>
            <a:ext cx="1368425" cy="444500"/>
          </a:xfrm>
          <a:custGeom>
            <a:avLst/>
            <a:gdLst>
              <a:gd name="T0" fmla="*/ 2147483647 w 3801"/>
              <a:gd name="T1" fmla="*/ 2147483647 h 1234"/>
              <a:gd name="T2" fmla="*/ 0 w 3801"/>
              <a:gd name="T3" fmla="*/ 2147483647 h 1234"/>
              <a:gd name="T4" fmla="*/ 2147483647 w 3801"/>
              <a:gd name="T5" fmla="*/ 2147483647 h 1234"/>
              <a:gd name="T6" fmla="*/ 2147483647 w 3801"/>
              <a:gd name="T7" fmla="*/ 2147483647 h 1234"/>
              <a:gd name="T8" fmla="*/ 2147483647 w 3801"/>
              <a:gd name="T9" fmla="*/ 2147483647 h 1234"/>
              <a:gd name="T10" fmla="*/ 2147483647 w 3801"/>
              <a:gd name="T11" fmla="*/ 2147483647 h 1234"/>
              <a:gd name="T12" fmla="*/ 2147483647 w 3801"/>
              <a:gd name="T13" fmla="*/ 2147483647 h 1234"/>
              <a:gd name="T14" fmla="*/ 2147483647 w 3801"/>
              <a:gd name="T15" fmla="*/ 2147483647 h 1234"/>
              <a:gd name="T16" fmla="*/ 2147483647 w 3801"/>
              <a:gd name="T17" fmla="*/ 2147483647 h 1234"/>
              <a:gd name="T18" fmla="*/ 2147483647 w 3801"/>
              <a:gd name="T19" fmla="*/ 2147483647 h 1234"/>
              <a:gd name="T20" fmla="*/ 2147483647 w 3801"/>
              <a:gd name="T21" fmla="*/ 2147483647 h 1234"/>
              <a:gd name="T22" fmla="*/ 2147483647 w 3801"/>
              <a:gd name="T23" fmla="*/ 2147483647 h 1234"/>
              <a:gd name="T24" fmla="*/ 2147483647 w 3801"/>
              <a:gd name="T25" fmla="*/ 2147483647 h 1234"/>
              <a:gd name="T26" fmla="*/ 2147483647 w 3801"/>
              <a:gd name="T27" fmla="*/ 2147483647 h 1234"/>
              <a:gd name="T28" fmla="*/ 2147483647 w 3801"/>
              <a:gd name="T29" fmla="*/ 2147483647 h 1234"/>
              <a:gd name="T30" fmla="*/ 2147483647 w 3801"/>
              <a:gd name="T31" fmla="*/ 2147483647 h 1234"/>
              <a:gd name="T32" fmla="*/ 2147483647 w 3801"/>
              <a:gd name="T33" fmla="*/ 2147483647 h 1234"/>
              <a:gd name="T34" fmla="*/ 2147483647 w 3801"/>
              <a:gd name="T35" fmla="*/ 2147483647 h 1234"/>
              <a:gd name="T36" fmla="*/ 2147483647 w 3801"/>
              <a:gd name="T37" fmla="*/ 2147483647 h 1234"/>
              <a:gd name="T38" fmla="*/ 2147483647 w 3801"/>
              <a:gd name="T39" fmla="*/ 2147483647 h 1234"/>
              <a:gd name="T40" fmla="*/ 2147483647 w 3801"/>
              <a:gd name="T41" fmla="*/ 2147483647 h 1234"/>
              <a:gd name="T42" fmla="*/ 2147483647 w 3801"/>
              <a:gd name="T43" fmla="*/ 2147483647 h 1234"/>
              <a:gd name="T44" fmla="*/ 2147483647 w 3801"/>
              <a:gd name="T45" fmla="*/ 2147483647 h 1234"/>
              <a:gd name="T46" fmla="*/ 2147483647 w 3801"/>
              <a:gd name="T47" fmla="*/ 2147483647 h 1234"/>
              <a:gd name="T48" fmla="*/ 2147483647 w 3801"/>
              <a:gd name="T49" fmla="*/ 2147483647 h 1234"/>
              <a:gd name="T50" fmla="*/ 2147483647 w 3801"/>
              <a:gd name="T51" fmla="*/ 2147483647 h 1234"/>
              <a:gd name="T52" fmla="*/ 2147483647 w 3801"/>
              <a:gd name="T53" fmla="*/ 2147483647 h 1234"/>
              <a:gd name="T54" fmla="*/ 2147483647 w 3801"/>
              <a:gd name="T55" fmla="*/ 2147483647 h 1234"/>
              <a:gd name="T56" fmla="*/ 2147483647 w 3801"/>
              <a:gd name="T57" fmla="*/ 2147483647 h 1234"/>
              <a:gd name="T58" fmla="*/ 2147483647 w 3801"/>
              <a:gd name="T59" fmla="*/ 2147483647 h 1234"/>
              <a:gd name="T60" fmla="*/ 2147483647 w 3801"/>
              <a:gd name="T61" fmla="*/ 2147483647 h 1234"/>
              <a:gd name="T62" fmla="*/ 2147483647 w 3801"/>
              <a:gd name="T63" fmla="*/ 2147483647 h 1234"/>
              <a:gd name="T64" fmla="*/ 2147483647 w 3801"/>
              <a:gd name="T65" fmla="*/ 2147483647 h 1234"/>
              <a:gd name="T66" fmla="*/ 2147483647 w 3801"/>
              <a:gd name="T67" fmla="*/ 2147483647 h 1234"/>
              <a:gd name="T68" fmla="*/ 2147483647 w 3801"/>
              <a:gd name="T69" fmla="*/ 2147483647 h 12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01"/>
              <a:gd name="T106" fmla="*/ 0 h 1234"/>
              <a:gd name="T107" fmla="*/ 3801 w 3801"/>
              <a:gd name="T108" fmla="*/ 1234 h 12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01" h="1234" extrusionOk="0">
                <a:moveTo>
                  <a:pt x="63" y="1224"/>
                </a:moveTo>
                <a:cubicBezTo>
                  <a:pt x="33" y="1215"/>
                  <a:pt x="12" y="1251"/>
                  <a:pt x="0" y="1198"/>
                </a:cubicBezTo>
                <a:cubicBezTo>
                  <a:pt x="-6" y="1173"/>
                  <a:pt x="11" y="1146"/>
                  <a:pt x="21" y="1126"/>
                </a:cubicBezTo>
                <a:cubicBezTo>
                  <a:pt x="77" y="1016"/>
                  <a:pt x="214" y="932"/>
                  <a:pt x="313" y="866"/>
                </a:cubicBezTo>
                <a:cubicBezTo>
                  <a:pt x="412" y="800"/>
                  <a:pt x="512" y="737"/>
                  <a:pt x="613" y="674"/>
                </a:cubicBezTo>
                <a:cubicBezTo>
                  <a:pt x="794" y="562"/>
                  <a:pt x="979" y="459"/>
                  <a:pt x="1176" y="377"/>
                </a:cubicBezTo>
                <a:cubicBezTo>
                  <a:pt x="1247" y="348"/>
                  <a:pt x="1315" y="316"/>
                  <a:pt x="1383" y="281"/>
                </a:cubicBezTo>
                <a:cubicBezTo>
                  <a:pt x="1423" y="261"/>
                  <a:pt x="1564" y="203"/>
                  <a:pt x="1567" y="143"/>
                </a:cubicBezTo>
                <a:cubicBezTo>
                  <a:pt x="1570" y="88"/>
                  <a:pt x="1477" y="55"/>
                  <a:pt x="1438" y="41"/>
                </a:cubicBezTo>
                <a:cubicBezTo>
                  <a:pt x="1353" y="11"/>
                  <a:pt x="1248" y="-13"/>
                  <a:pt x="1159" y="9"/>
                </a:cubicBezTo>
                <a:cubicBezTo>
                  <a:pt x="1156" y="13"/>
                  <a:pt x="1153" y="17"/>
                  <a:pt x="1150" y="21"/>
                </a:cubicBezTo>
                <a:cubicBezTo>
                  <a:pt x="1169" y="51"/>
                  <a:pt x="1166" y="70"/>
                  <a:pt x="1214" y="88"/>
                </a:cubicBezTo>
                <a:cubicBezTo>
                  <a:pt x="1383" y="153"/>
                  <a:pt x="1599" y="108"/>
                  <a:pt x="1769" y="73"/>
                </a:cubicBezTo>
                <a:cubicBezTo>
                  <a:pt x="1753" y="81"/>
                  <a:pt x="1757" y="75"/>
                  <a:pt x="1741" y="84"/>
                </a:cubicBezTo>
                <a:cubicBezTo>
                  <a:pt x="1712" y="101"/>
                  <a:pt x="1686" y="118"/>
                  <a:pt x="1662" y="141"/>
                </a:cubicBezTo>
                <a:cubicBezTo>
                  <a:pt x="1555" y="242"/>
                  <a:pt x="1470" y="371"/>
                  <a:pt x="1403" y="502"/>
                </a:cubicBezTo>
                <a:cubicBezTo>
                  <a:pt x="1384" y="538"/>
                  <a:pt x="1369" y="591"/>
                  <a:pt x="1349" y="604"/>
                </a:cubicBezTo>
                <a:cubicBezTo>
                  <a:pt x="1346" y="601"/>
                  <a:pt x="1344" y="597"/>
                  <a:pt x="1341" y="594"/>
                </a:cubicBezTo>
              </a:path>
              <a:path w="3801" h="1234" extrusionOk="0">
                <a:moveTo>
                  <a:pt x="2595" y="480"/>
                </a:moveTo>
                <a:cubicBezTo>
                  <a:pt x="2584" y="466"/>
                  <a:pt x="2579" y="464"/>
                  <a:pt x="2585" y="453"/>
                </a:cubicBezTo>
                <a:cubicBezTo>
                  <a:pt x="2618" y="448"/>
                  <a:pt x="2643" y="447"/>
                  <a:pt x="2678" y="449"/>
                </a:cubicBezTo>
                <a:cubicBezTo>
                  <a:pt x="2757" y="454"/>
                  <a:pt x="2836" y="462"/>
                  <a:pt x="2915" y="465"/>
                </a:cubicBezTo>
                <a:cubicBezTo>
                  <a:pt x="3037" y="469"/>
                  <a:pt x="3158" y="471"/>
                  <a:pt x="3280" y="471"/>
                </a:cubicBezTo>
                <a:cubicBezTo>
                  <a:pt x="3429" y="471"/>
                  <a:pt x="3578" y="470"/>
                  <a:pt x="3727" y="462"/>
                </a:cubicBezTo>
                <a:cubicBezTo>
                  <a:pt x="3752" y="461"/>
                  <a:pt x="3775" y="458"/>
                  <a:pt x="3800" y="455"/>
                </a:cubicBezTo>
                <a:cubicBezTo>
                  <a:pt x="3781" y="452"/>
                  <a:pt x="3755" y="448"/>
                  <a:pt x="3726" y="449"/>
                </a:cubicBezTo>
                <a:cubicBezTo>
                  <a:pt x="3718" y="449"/>
                  <a:pt x="3709" y="448"/>
                  <a:pt x="3701" y="448"/>
                </a:cubicBezTo>
              </a:path>
              <a:path w="3801" h="1234" extrusionOk="0">
                <a:moveTo>
                  <a:pt x="2662" y="502"/>
                </a:moveTo>
                <a:cubicBezTo>
                  <a:pt x="2672" y="521"/>
                  <a:pt x="2677" y="530"/>
                  <a:pt x="2724" y="539"/>
                </a:cubicBezTo>
                <a:cubicBezTo>
                  <a:pt x="2798" y="554"/>
                  <a:pt x="2873" y="564"/>
                  <a:pt x="2948" y="572"/>
                </a:cubicBezTo>
                <a:cubicBezTo>
                  <a:pt x="3086" y="586"/>
                  <a:pt x="3225" y="590"/>
                  <a:pt x="3364" y="593"/>
                </a:cubicBezTo>
                <a:cubicBezTo>
                  <a:pt x="3452" y="595"/>
                  <a:pt x="3541" y="597"/>
                  <a:pt x="3629" y="594"/>
                </a:cubicBezTo>
                <a:cubicBezTo>
                  <a:pt x="3661" y="593"/>
                  <a:pt x="3692" y="592"/>
                  <a:pt x="3724" y="591"/>
                </a:cubicBezTo>
                <a:cubicBezTo>
                  <a:pt x="3721" y="559"/>
                  <a:pt x="3724" y="543"/>
                  <a:pt x="3690" y="523"/>
                </a:cubicBezTo>
                <a:cubicBezTo>
                  <a:pt x="3675" y="516"/>
                  <a:pt x="3661" y="510"/>
                  <a:pt x="3646" y="5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1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0238" y="3240088"/>
            <a:ext cx="1420812" cy="588962"/>
          </a:xfrm>
          <a:custGeom>
            <a:avLst/>
            <a:gdLst>
              <a:gd name="T0" fmla="*/ 2147483647 w 3943"/>
              <a:gd name="T1" fmla="*/ 2147483647 h 1638"/>
              <a:gd name="T2" fmla="*/ 2147483647 w 3943"/>
              <a:gd name="T3" fmla="*/ 2147483647 h 1638"/>
              <a:gd name="T4" fmla="*/ 2147483647 w 3943"/>
              <a:gd name="T5" fmla="*/ 2147483647 h 1638"/>
              <a:gd name="T6" fmla="*/ 2147483647 w 3943"/>
              <a:gd name="T7" fmla="*/ 2147483647 h 1638"/>
              <a:gd name="T8" fmla="*/ 2147483647 w 3943"/>
              <a:gd name="T9" fmla="*/ 2147483647 h 1638"/>
              <a:gd name="T10" fmla="*/ 2147483647 w 3943"/>
              <a:gd name="T11" fmla="*/ 2147483647 h 1638"/>
              <a:gd name="T12" fmla="*/ 2147483647 w 3943"/>
              <a:gd name="T13" fmla="*/ 2147483647 h 1638"/>
              <a:gd name="T14" fmla="*/ 2147483647 w 3943"/>
              <a:gd name="T15" fmla="*/ 2147483647 h 1638"/>
              <a:gd name="T16" fmla="*/ 2147483647 w 3943"/>
              <a:gd name="T17" fmla="*/ 2147483647 h 1638"/>
              <a:gd name="T18" fmla="*/ 2147483647 w 3943"/>
              <a:gd name="T19" fmla="*/ 2147483647 h 1638"/>
              <a:gd name="T20" fmla="*/ 2147483647 w 3943"/>
              <a:gd name="T21" fmla="*/ 2147483647 h 1638"/>
              <a:gd name="T22" fmla="*/ 2147483647 w 3943"/>
              <a:gd name="T23" fmla="*/ 2147483647 h 1638"/>
              <a:gd name="T24" fmla="*/ 2147483647 w 3943"/>
              <a:gd name="T25" fmla="*/ 2147483647 h 1638"/>
              <a:gd name="T26" fmla="*/ 2147483647 w 3943"/>
              <a:gd name="T27" fmla="*/ 2147483647 h 1638"/>
              <a:gd name="T28" fmla="*/ 2147483647 w 3943"/>
              <a:gd name="T29" fmla="*/ 2147483647 h 1638"/>
              <a:gd name="T30" fmla="*/ 2147483647 w 3943"/>
              <a:gd name="T31" fmla="*/ 2147483647 h 1638"/>
              <a:gd name="T32" fmla="*/ 2147483647 w 3943"/>
              <a:gd name="T33" fmla="*/ 2147483647 h 1638"/>
              <a:gd name="T34" fmla="*/ 2147483647 w 3943"/>
              <a:gd name="T35" fmla="*/ 2147483647 h 1638"/>
              <a:gd name="T36" fmla="*/ 2147483647 w 3943"/>
              <a:gd name="T37" fmla="*/ 2147483647 h 1638"/>
              <a:gd name="T38" fmla="*/ 2147483647 w 3943"/>
              <a:gd name="T39" fmla="*/ 2147483647 h 1638"/>
              <a:gd name="T40" fmla="*/ 2147483647 w 3943"/>
              <a:gd name="T41" fmla="*/ 2147483647 h 1638"/>
              <a:gd name="T42" fmla="*/ 2147483647 w 3943"/>
              <a:gd name="T43" fmla="*/ 2147483647 h 1638"/>
              <a:gd name="T44" fmla="*/ 2147483647 w 3943"/>
              <a:gd name="T45" fmla="*/ 2147483647 h 1638"/>
              <a:gd name="T46" fmla="*/ 2147483647 w 3943"/>
              <a:gd name="T47" fmla="*/ 2147483647 h 1638"/>
              <a:gd name="T48" fmla="*/ 2147483647 w 3943"/>
              <a:gd name="T49" fmla="*/ 2147483647 h 1638"/>
              <a:gd name="T50" fmla="*/ 2147483647 w 3943"/>
              <a:gd name="T51" fmla="*/ 2147483647 h 1638"/>
              <a:gd name="T52" fmla="*/ 2147483647 w 3943"/>
              <a:gd name="T53" fmla="*/ 2147483647 h 1638"/>
              <a:gd name="T54" fmla="*/ 2147483647 w 3943"/>
              <a:gd name="T55" fmla="*/ 2147483647 h 1638"/>
              <a:gd name="T56" fmla="*/ 2147483647 w 3943"/>
              <a:gd name="T57" fmla="*/ 2147483647 h 1638"/>
              <a:gd name="T58" fmla="*/ 2147483647 w 3943"/>
              <a:gd name="T59" fmla="*/ 2147483647 h 1638"/>
              <a:gd name="T60" fmla="*/ 2147483647 w 3943"/>
              <a:gd name="T61" fmla="*/ 2147483647 h 1638"/>
              <a:gd name="T62" fmla="*/ 2147483647 w 3943"/>
              <a:gd name="T63" fmla="*/ 2147483647 h 1638"/>
              <a:gd name="T64" fmla="*/ 2147483647 w 3943"/>
              <a:gd name="T65" fmla="*/ 2147483647 h 1638"/>
              <a:gd name="T66" fmla="*/ 2147483647 w 3943"/>
              <a:gd name="T67" fmla="*/ 2147483647 h 1638"/>
              <a:gd name="T68" fmla="*/ 2147483647 w 3943"/>
              <a:gd name="T69" fmla="*/ 2147483647 h 1638"/>
              <a:gd name="T70" fmla="*/ 2147483647 w 3943"/>
              <a:gd name="T71" fmla="*/ 2147483647 h 1638"/>
              <a:gd name="T72" fmla="*/ 2147483647 w 3943"/>
              <a:gd name="T73" fmla="*/ 2147483647 h 1638"/>
              <a:gd name="T74" fmla="*/ 2147483647 w 3943"/>
              <a:gd name="T75" fmla="*/ 2147483647 h 1638"/>
              <a:gd name="T76" fmla="*/ 2147483647 w 3943"/>
              <a:gd name="T77" fmla="*/ 2147483647 h 1638"/>
              <a:gd name="T78" fmla="*/ 2147483647 w 3943"/>
              <a:gd name="T79" fmla="*/ 2147483647 h 1638"/>
              <a:gd name="T80" fmla="*/ 2147483647 w 3943"/>
              <a:gd name="T81" fmla="*/ 2147483647 h 1638"/>
              <a:gd name="T82" fmla="*/ 2147483647 w 3943"/>
              <a:gd name="T83" fmla="*/ 2147483647 h 1638"/>
              <a:gd name="T84" fmla="*/ 2147483647 w 3943"/>
              <a:gd name="T85" fmla="*/ 2147483647 h 1638"/>
              <a:gd name="T86" fmla="*/ 2147483647 w 3943"/>
              <a:gd name="T87" fmla="*/ 2147483647 h 1638"/>
              <a:gd name="T88" fmla="*/ 2147483647 w 3943"/>
              <a:gd name="T89" fmla="*/ 2147483647 h 1638"/>
              <a:gd name="T90" fmla="*/ 2147483647 w 3943"/>
              <a:gd name="T91" fmla="*/ 2147483647 h 1638"/>
              <a:gd name="T92" fmla="*/ 2147483647 w 3943"/>
              <a:gd name="T93" fmla="*/ 2147483647 h 1638"/>
              <a:gd name="T94" fmla="*/ 2147483647 w 3943"/>
              <a:gd name="T95" fmla="*/ 2147483647 h 1638"/>
              <a:gd name="T96" fmla="*/ 2147483647 w 3943"/>
              <a:gd name="T97" fmla="*/ 2147483647 h 1638"/>
              <a:gd name="T98" fmla="*/ 2147483647 w 3943"/>
              <a:gd name="T99" fmla="*/ 2147483647 h 1638"/>
              <a:gd name="T100" fmla="*/ 2147483647 w 3943"/>
              <a:gd name="T101" fmla="*/ 2147483647 h 1638"/>
              <a:gd name="T102" fmla="*/ 2147483647 w 3943"/>
              <a:gd name="T103" fmla="*/ 2147483647 h 1638"/>
              <a:gd name="T104" fmla="*/ 2147483647 w 3943"/>
              <a:gd name="T105" fmla="*/ 2147483647 h 1638"/>
              <a:gd name="T106" fmla="*/ 2147483647 w 3943"/>
              <a:gd name="T107" fmla="*/ 2147483647 h 1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43"/>
              <a:gd name="T163" fmla="*/ 0 h 1638"/>
              <a:gd name="T164" fmla="*/ 3943 w 3943"/>
              <a:gd name="T165" fmla="*/ 1638 h 1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43" h="1638" extrusionOk="0">
                <a:moveTo>
                  <a:pt x="254" y="870"/>
                </a:moveTo>
                <a:cubicBezTo>
                  <a:pt x="224" y="873"/>
                  <a:pt x="234" y="850"/>
                  <a:pt x="199" y="882"/>
                </a:cubicBezTo>
                <a:cubicBezTo>
                  <a:pt x="167" y="910"/>
                  <a:pt x="152" y="974"/>
                  <a:pt x="169" y="1013"/>
                </a:cubicBezTo>
                <a:cubicBezTo>
                  <a:pt x="192" y="1065"/>
                  <a:pt x="257" y="1059"/>
                  <a:pt x="301" y="1043"/>
                </a:cubicBezTo>
                <a:cubicBezTo>
                  <a:pt x="468" y="981"/>
                  <a:pt x="558" y="767"/>
                  <a:pt x="599" y="611"/>
                </a:cubicBezTo>
                <a:cubicBezTo>
                  <a:pt x="632" y="485"/>
                  <a:pt x="674" y="285"/>
                  <a:pt x="605" y="162"/>
                </a:cubicBezTo>
                <a:cubicBezTo>
                  <a:pt x="592" y="138"/>
                  <a:pt x="577" y="152"/>
                  <a:pt x="568" y="144"/>
                </a:cubicBezTo>
                <a:cubicBezTo>
                  <a:pt x="545" y="182"/>
                  <a:pt x="528" y="215"/>
                  <a:pt x="515" y="260"/>
                </a:cubicBezTo>
                <a:cubicBezTo>
                  <a:pt x="450" y="493"/>
                  <a:pt x="438" y="746"/>
                  <a:pt x="432" y="987"/>
                </a:cubicBezTo>
                <a:cubicBezTo>
                  <a:pt x="427" y="1191"/>
                  <a:pt x="416" y="1398"/>
                  <a:pt x="426" y="1601"/>
                </a:cubicBezTo>
                <a:cubicBezTo>
                  <a:pt x="428" y="1635"/>
                  <a:pt x="435" y="1648"/>
                  <a:pt x="427" y="1603"/>
                </a:cubicBezTo>
                <a:cubicBezTo>
                  <a:pt x="418" y="1565"/>
                  <a:pt x="415" y="1550"/>
                  <a:pt x="411" y="1523"/>
                </a:cubicBezTo>
              </a:path>
              <a:path w="3943" h="1638" extrusionOk="0">
                <a:moveTo>
                  <a:pt x="42" y="581"/>
                </a:moveTo>
                <a:cubicBezTo>
                  <a:pt x="21" y="584"/>
                  <a:pt x="10" y="585"/>
                  <a:pt x="2" y="607"/>
                </a:cubicBezTo>
                <a:cubicBezTo>
                  <a:pt x="-3" y="622"/>
                  <a:pt x="36" y="582"/>
                  <a:pt x="47" y="574"/>
                </a:cubicBezTo>
              </a:path>
              <a:path w="3943" h="1638" extrusionOk="0">
                <a:moveTo>
                  <a:pt x="1080" y="258"/>
                </a:moveTo>
                <a:cubicBezTo>
                  <a:pt x="1082" y="235"/>
                  <a:pt x="1084" y="216"/>
                  <a:pt x="1082" y="194"/>
                </a:cubicBezTo>
                <a:cubicBezTo>
                  <a:pt x="1083" y="241"/>
                  <a:pt x="1077" y="288"/>
                  <a:pt x="1071" y="335"/>
                </a:cubicBezTo>
                <a:cubicBezTo>
                  <a:pt x="1061" y="423"/>
                  <a:pt x="1048" y="511"/>
                  <a:pt x="1036" y="598"/>
                </a:cubicBezTo>
                <a:cubicBezTo>
                  <a:pt x="1024" y="686"/>
                  <a:pt x="1009" y="773"/>
                  <a:pt x="1001" y="862"/>
                </a:cubicBezTo>
                <a:cubicBezTo>
                  <a:pt x="996" y="911"/>
                  <a:pt x="990" y="962"/>
                  <a:pt x="990" y="1011"/>
                </a:cubicBezTo>
                <a:cubicBezTo>
                  <a:pt x="991" y="1016"/>
                  <a:pt x="991" y="1020"/>
                  <a:pt x="992" y="1025"/>
                </a:cubicBezTo>
              </a:path>
              <a:path w="3943" h="1638" extrusionOk="0">
                <a:moveTo>
                  <a:pt x="904" y="599"/>
                </a:moveTo>
                <a:cubicBezTo>
                  <a:pt x="941" y="588"/>
                  <a:pt x="964" y="575"/>
                  <a:pt x="998" y="550"/>
                </a:cubicBezTo>
                <a:cubicBezTo>
                  <a:pt x="1059" y="505"/>
                  <a:pt x="1100" y="450"/>
                  <a:pt x="1142" y="388"/>
                </a:cubicBezTo>
                <a:cubicBezTo>
                  <a:pt x="1190" y="317"/>
                  <a:pt x="1223" y="242"/>
                  <a:pt x="1254" y="163"/>
                </a:cubicBezTo>
                <a:cubicBezTo>
                  <a:pt x="1268" y="128"/>
                  <a:pt x="1278" y="94"/>
                  <a:pt x="1288" y="58"/>
                </a:cubicBezTo>
                <a:cubicBezTo>
                  <a:pt x="1276" y="105"/>
                  <a:pt x="1270" y="134"/>
                  <a:pt x="1261" y="182"/>
                </a:cubicBezTo>
                <a:cubicBezTo>
                  <a:pt x="1223" y="375"/>
                  <a:pt x="1174" y="575"/>
                  <a:pt x="1169" y="773"/>
                </a:cubicBezTo>
                <a:cubicBezTo>
                  <a:pt x="1168" y="808"/>
                  <a:pt x="1176" y="827"/>
                  <a:pt x="1184" y="858"/>
                </a:cubicBezTo>
                <a:cubicBezTo>
                  <a:pt x="1216" y="843"/>
                  <a:pt x="1228" y="836"/>
                  <a:pt x="1248" y="797"/>
                </a:cubicBezTo>
                <a:cubicBezTo>
                  <a:pt x="1273" y="750"/>
                  <a:pt x="1295" y="700"/>
                  <a:pt x="1314" y="650"/>
                </a:cubicBezTo>
                <a:cubicBezTo>
                  <a:pt x="1321" y="629"/>
                  <a:pt x="1322" y="624"/>
                  <a:pt x="1330" y="613"/>
                </a:cubicBezTo>
                <a:cubicBezTo>
                  <a:pt x="1337" y="642"/>
                  <a:pt x="1342" y="670"/>
                  <a:pt x="1344" y="702"/>
                </a:cubicBezTo>
                <a:cubicBezTo>
                  <a:pt x="1347" y="735"/>
                  <a:pt x="1349" y="767"/>
                  <a:pt x="1363" y="797"/>
                </a:cubicBezTo>
                <a:cubicBezTo>
                  <a:pt x="1366" y="800"/>
                  <a:pt x="1369" y="803"/>
                  <a:pt x="1372" y="806"/>
                </a:cubicBezTo>
                <a:cubicBezTo>
                  <a:pt x="1396" y="803"/>
                  <a:pt x="1401" y="811"/>
                  <a:pt x="1423" y="789"/>
                </a:cubicBezTo>
                <a:cubicBezTo>
                  <a:pt x="1445" y="767"/>
                  <a:pt x="1460" y="738"/>
                  <a:pt x="1479" y="713"/>
                </a:cubicBezTo>
                <a:cubicBezTo>
                  <a:pt x="1489" y="699"/>
                  <a:pt x="1490" y="695"/>
                  <a:pt x="1499" y="689"/>
                </a:cubicBezTo>
                <a:cubicBezTo>
                  <a:pt x="1512" y="719"/>
                  <a:pt x="1518" y="740"/>
                  <a:pt x="1521" y="778"/>
                </a:cubicBezTo>
                <a:cubicBezTo>
                  <a:pt x="1525" y="830"/>
                  <a:pt x="1527" y="881"/>
                  <a:pt x="1546" y="927"/>
                </a:cubicBezTo>
                <a:cubicBezTo>
                  <a:pt x="1573" y="894"/>
                  <a:pt x="1588" y="868"/>
                  <a:pt x="1604" y="827"/>
                </a:cubicBezTo>
              </a:path>
              <a:path w="3943" h="1638" extrusionOk="0">
                <a:moveTo>
                  <a:pt x="1636" y="489"/>
                </a:moveTo>
                <a:cubicBezTo>
                  <a:pt x="1620" y="469"/>
                  <a:pt x="1602" y="449"/>
                  <a:pt x="1579" y="479"/>
                </a:cubicBezTo>
                <a:cubicBezTo>
                  <a:pt x="1577" y="485"/>
                  <a:pt x="1576" y="490"/>
                  <a:pt x="1574" y="496"/>
                </a:cubicBezTo>
                <a:cubicBezTo>
                  <a:pt x="1607" y="506"/>
                  <a:pt x="1636" y="503"/>
                  <a:pt x="1671" y="503"/>
                </a:cubicBezTo>
                <a:cubicBezTo>
                  <a:pt x="1705" y="503"/>
                  <a:pt x="1754" y="500"/>
                  <a:pt x="1780" y="526"/>
                </a:cubicBezTo>
                <a:cubicBezTo>
                  <a:pt x="1802" y="549"/>
                  <a:pt x="1775" y="598"/>
                  <a:pt x="1765" y="619"/>
                </a:cubicBezTo>
                <a:cubicBezTo>
                  <a:pt x="1747" y="659"/>
                  <a:pt x="1727" y="700"/>
                  <a:pt x="1735" y="746"/>
                </a:cubicBezTo>
                <a:cubicBezTo>
                  <a:pt x="1742" y="785"/>
                  <a:pt x="1772" y="810"/>
                  <a:pt x="1801" y="833"/>
                </a:cubicBezTo>
                <a:cubicBezTo>
                  <a:pt x="1817" y="846"/>
                  <a:pt x="1830" y="854"/>
                  <a:pt x="1843" y="869"/>
                </a:cubicBezTo>
                <a:cubicBezTo>
                  <a:pt x="1821" y="876"/>
                  <a:pt x="1798" y="880"/>
                  <a:pt x="1775" y="878"/>
                </a:cubicBezTo>
                <a:cubicBezTo>
                  <a:pt x="1748" y="876"/>
                  <a:pt x="1735" y="865"/>
                  <a:pt x="1723" y="843"/>
                </a:cubicBezTo>
              </a:path>
              <a:path w="3943" h="1638" extrusionOk="0">
                <a:moveTo>
                  <a:pt x="2214" y="143"/>
                </a:moveTo>
                <a:cubicBezTo>
                  <a:pt x="2245" y="153"/>
                  <a:pt x="2237" y="188"/>
                  <a:pt x="2238" y="223"/>
                </a:cubicBezTo>
                <a:cubicBezTo>
                  <a:pt x="2241" y="305"/>
                  <a:pt x="2240" y="388"/>
                  <a:pt x="2239" y="470"/>
                </a:cubicBezTo>
                <a:cubicBezTo>
                  <a:pt x="2238" y="554"/>
                  <a:pt x="2235" y="639"/>
                  <a:pt x="2241" y="723"/>
                </a:cubicBezTo>
                <a:cubicBezTo>
                  <a:pt x="2242" y="743"/>
                  <a:pt x="2242" y="822"/>
                  <a:pt x="2280" y="821"/>
                </a:cubicBezTo>
                <a:cubicBezTo>
                  <a:pt x="2319" y="820"/>
                  <a:pt x="2351" y="763"/>
                  <a:pt x="2370" y="737"/>
                </a:cubicBezTo>
                <a:cubicBezTo>
                  <a:pt x="2400" y="695"/>
                  <a:pt x="2427" y="652"/>
                  <a:pt x="2455" y="609"/>
                </a:cubicBezTo>
                <a:cubicBezTo>
                  <a:pt x="2458" y="603"/>
                  <a:pt x="2462" y="598"/>
                  <a:pt x="2465" y="592"/>
                </a:cubicBezTo>
                <a:cubicBezTo>
                  <a:pt x="2491" y="617"/>
                  <a:pt x="2482" y="643"/>
                  <a:pt x="2483" y="681"/>
                </a:cubicBezTo>
                <a:cubicBezTo>
                  <a:pt x="2484" y="721"/>
                  <a:pt x="2483" y="763"/>
                  <a:pt x="2487" y="802"/>
                </a:cubicBezTo>
                <a:cubicBezTo>
                  <a:pt x="2490" y="833"/>
                  <a:pt x="2506" y="823"/>
                  <a:pt x="2524" y="817"/>
                </a:cubicBezTo>
              </a:path>
              <a:path w="3943" h="1638" extrusionOk="0">
                <a:moveTo>
                  <a:pt x="2725" y="560"/>
                </a:moveTo>
                <a:cubicBezTo>
                  <a:pt x="2739" y="587"/>
                  <a:pt x="2748" y="615"/>
                  <a:pt x="2762" y="642"/>
                </a:cubicBezTo>
                <a:cubicBezTo>
                  <a:pt x="2776" y="669"/>
                  <a:pt x="2790" y="694"/>
                  <a:pt x="2813" y="714"/>
                </a:cubicBezTo>
                <a:cubicBezTo>
                  <a:pt x="2804" y="693"/>
                  <a:pt x="2797" y="681"/>
                  <a:pt x="2771" y="682"/>
                </a:cubicBezTo>
                <a:cubicBezTo>
                  <a:pt x="2732" y="683"/>
                  <a:pt x="2699" y="715"/>
                  <a:pt x="2680" y="747"/>
                </a:cubicBezTo>
                <a:cubicBezTo>
                  <a:pt x="2665" y="772"/>
                  <a:pt x="2656" y="806"/>
                  <a:pt x="2667" y="834"/>
                </a:cubicBezTo>
                <a:cubicBezTo>
                  <a:pt x="2675" y="853"/>
                  <a:pt x="2692" y="867"/>
                  <a:pt x="2713" y="865"/>
                </a:cubicBezTo>
                <a:cubicBezTo>
                  <a:pt x="2738" y="862"/>
                  <a:pt x="2763" y="839"/>
                  <a:pt x="2778" y="821"/>
                </a:cubicBezTo>
                <a:cubicBezTo>
                  <a:pt x="2810" y="782"/>
                  <a:pt x="2833" y="733"/>
                  <a:pt x="2860" y="691"/>
                </a:cubicBezTo>
              </a:path>
              <a:path w="3943" h="1638" extrusionOk="0">
                <a:moveTo>
                  <a:pt x="3087" y="53"/>
                </a:moveTo>
                <a:cubicBezTo>
                  <a:pt x="3064" y="85"/>
                  <a:pt x="3057" y="124"/>
                  <a:pt x="3048" y="164"/>
                </a:cubicBezTo>
                <a:cubicBezTo>
                  <a:pt x="3030" y="241"/>
                  <a:pt x="3017" y="320"/>
                  <a:pt x="3006" y="399"/>
                </a:cubicBezTo>
                <a:cubicBezTo>
                  <a:pt x="2989" y="514"/>
                  <a:pt x="2982" y="628"/>
                  <a:pt x="2984" y="744"/>
                </a:cubicBezTo>
                <a:cubicBezTo>
                  <a:pt x="2984" y="767"/>
                  <a:pt x="2975" y="821"/>
                  <a:pt x="3002" y="829"/>
                </a:cubicBezTo>
                <a:cubicBezTo>
                  <a:pt x="3011" y="813"/>
                  <a:pt x="3015" y="807"/>
                  <a:pt x="3022" y="796"/>
                </a:cubicBezTo>
              </a:path>
              <a:path w="3943" h="1638" extrusionOk="0">
                <a:moveTo>
                  <a:pt x="3327" y="86"/>
                </a:moveTo>
                <a:cubicBezTo>
                  <a:pt x="3343" y="55"/>
                  <a:pt x="3359" y="28"/>
                  <a:pt x="3379" y="0"/>
                </a:cubicBezTo>
                <a:cubicBezTo>
                  <a:pt x="3386" y="37"/>
                  <a:pt x="3385" y="69"/>
                  <a:pt x="3378" y="112"/>
                </a:cubicBezTo>
                <a:cubicBezTo>
                  <a:pt x="3359" y="226"/>
                  <a:pt x="3337" y="340"/>
                  <a:pt x="3316" y="454"/>
                </a:cubicBezTo>
                <a:cubicBezTo>
                  <a:pt x="3301" y="533"/>
                  <a:pt x="3282" y="613"/>
                  <a:pt x="3270" y="693"/>
                </a:cubicBezTo>
                <a:cubicBezTo>
                  <a:pt x="3266" y="722"/>
                  <a:pt x="3264" y="750"/>
                  <a:pt x="3258" y="779"/>
                </a:cubicBezTo>
              </a:path>
              <a:path w="3943" h="1638" extrusionOk="0">
                <a:moveTo>
                  <a:pt x="3209" y="566"/>
                </a:moveTo>
                <a:cubicBezTo>
                  <a:pt x="3209" y="545"/>
                  <a:pt x="3206" y="512"/>
                  <a:pt x="3235" y="504"/>
                </a:cubicBezTo>
                <a:cubicBezTo>
                  <a:pt x="3264" y="496"/>
                  <a:pt x="3305" y="499"/>
                  <a:pt x="3334" y="502"/>
                </a:cubicBezTo>
                <a:cubicBezTo>
                  <a:pt x="3353" y="504"/>
                  <a:pt x="3382" y="503"/>
                  <a:pt x="3401" y="510"/>
                </a:cubicBezTo>
                <a:cubicBezTo>
                  <a:pt x="3418" y="516"/>
                  <a:pt x="3442" y="547"/>
                  <a:pt x="3457" y="559"/>
                </a:cubicBezTo>
                <a:cubicBezTo>
                  <a:pt x="3491" y="587"/>
                  <a:pt x="3528" y="611"/>
                  <a:pt x="3564" y="636"/>
                </a:cubicBezTo>
                <a:cubicBezTo>
                  <a:pt x="3595" y="657"/>
                  <a:pt x="3626" y="676"/>
                  <a:pt x="3654" y="701"/>
                </a:cubicBezTo>
                <a:cubicBezTo>
                  <a:pt x="3666" y="712"/>
                  <a:pt x="3671" y="724"/>
                  <a:pt x="3679" y="737"/>
                </a:cubicBezTo>
                <a:cubicBezTo>
                  <a:pt x="3655" y="742"/>
                  <a:pt x="3633" y="744"/>
                  <a:pt x="3609" y="746"/>
                </a:cubicBezTo>
                <a:cubicBezTo>
                  <a:pt x="3575" y="750"/>
                  <a:pt x="3541" y="751"/>
                  <a:pt x="3507" y="755"/>
                </a:cubicBezTo>
                <a:cubicBezTo>
                  <a:pt x="3487" y="757"/>
                  <a:pt x="3480" y="757"/>
                  <a:pt x="3461" y="751"/>
                </a:cubicBezTo>
                <a:cubicBezTo>
                  <a:pt x="3487" y="744"/>
                  <a:pt x="3517" y="737"/>
                  <a:pt x="3545" y="731"/>
                </a:cubicBezTo>
              </a:path>
              <a:path w="3943" h="1638" extrusionOk="0">
                <a:moveTo>
                  <a:pt x="3932" y="832"/>
                </a:moveTo>
                <a:cubicBezTo>
                  <a:pt x="3942" y="873"/>
                  <a:pt x="3944" y="906"/>
                  <a:pt x="3933" y="948"/>
                </a:cubicBezTo>
                <a:cubicBezTo>
                  <a:pt x="3931" y="956"/>
                  <a:pt x="3892" y="1017"/>
                  <a:pt x="3900" y="1023"/>
                </a:cubicBezTo>
                <a:cubicBezTo>
                  <a:pt x="3903" y="1022"/>
                  <a:pt x="3907" y="1022"/>
                  <a:pt x="3910" y="1021"/>
                </a:cubicBezTo>
              </a:path>
              <a:path w="3943" h="1638" extrusionOk="0">
                <a:moveTo>
                  <a:pt x="616" y="1344"/>
                </a:moveTo>
                <a:cubicBezTo>
                  <a:pt x="592" y="1347"/>
                  <a:pt x="568" y="1349"/>
                  <a:pt x="544" y="1352"/>
                </a:cubicBezTo>
                <a:cubicBezTo>
                  <a:pt x="608" y="1339"/>
                  <a:pt x="674" y="1322"/>
                  <a:pt x="739" y="1307"/>
                </a:cubicBezTo>
                <a:cubicBezTo>
                  <a:pt x="1079" y="1230"/>
                  <a:pt x="1419" y="1164"/>
                  <a:pt x="1764" y="1117"/>
                </a:cubicBezTo>
                <a:cubicBezTo>
                  <a:pt x="1988" y="1086"/>
                  <a:pt x="3347" y="808"/>
                  <a:pt x="3520" y="1006"/>
                </a:cubicBezTo>
                <a:cubicBezTo>
                  <a:pt x="3539" y="1027"/>
                  <a:pt x="3501" y="1020"/>
                  <a:pt x="3505" y="1029"/>
                </a:cubicBezTo>
                <a:cubicBezTo>
                  <a:pt x="3502" y="1033"/>
                  <a:pt x="3499" y="1038"/>
                  <a:pt x="3496" y="10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2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97700" y="3130550"/>
            <a:ext cx="1460500" cy="785813"/>
          </a:xfrm>
          <a:custGeom>
            <a:avLst/>
            <a:gdLst>
              <a:gd name="T0" fmla="*/ 2147483647 w 4057"/>
              <a:gd name="T1" fmla="*/ 2147483647 h 2182"/>
              <a:gd name="T2" fmla="*/ 2147483647 w 4057"/>
              <a:gd name="T3" fmla="*/ 2147483647 h 2182"/>
              <a:gd name="T4" fmla="*/ 2147483647 w 4057"/>
              <a:gd name="T5" fmla="*/ 2147483647 h 2182"/>
              <a:gd name="T6" fmla="*/ 2147483647 w 4057"/>
              <a:gd name="T7" fmla="*/ 2147483647 h 2182"/>
              <a:gd name="T8" fmla="*/ 2147483647 w 4057"/>
              <a:gd name="T9" fmla="*/ 2147483647 h 2182"/>
              <a:gd name="T10" fmla="*/ 2147483647 w 4057"/>
              <a:gd name="T11" fmla="*/ 2147483647 h 2182"/>
              <a:gd name="T12" fmla="*/ 2147483647 w 4057"/>
              <a:gd name="T13" fmla="*/ 2147483647 h 2182"/>
              <a:gd name="T14" fmla="*/ 2147483647 w 4057"/>
              <a:gd name="T15" fmla="*/ 2147483647 h 2182"/>
              <a:gd name="T16" fmla="*/ 2147483647 w 4057"/>
              <a:gd name="T17" fmla="*/ 2147483647 h 2182"/>
              <a:gd name="T18" fmla="*/ 2147483647 w 4057"/>
              <a:gd name="T19" fmla="*/ 2147483647 h 2182"/>
              <a:gd name="T20" fmla="*/ 2147483647 w 4057"/>
              <a:gd name="T21" fmla="*/ 2147483647 h 2182"/>
              <a:gd name="T22" fmla="*/ 2147483647 w 4057"/>
              <a:gd name="T23" fmla="*/ 2147483647 h 2182"/>
              <a:gd name="T24" fmla="*/ 2147483647 w 4057"/>
              <a:gd name="T25" fmla="*/ 2147483647 h 2182"/>
              <a:gd name="T26" fmla="*/ 2147483647 w 4057"/>
              <a:gd name="T27" fmla="*/ 2147483647 h 2182"/>
              <a:gd name="T28" fmla="*/ 2147483647 w 4057"/>
              <a:gd name="T29" fmla="*/ 2147483647 h 2182"/>
              <a:gd name="T30" fmla="*/ 2147483647 w 4057"/>
              <a:gd name="T31" fmla="*/ 2147483647 h 2182"/>
              <a:gd name="T32" fmla="*/ 2147483647 w 4057"/>
              <a:gd name="T33" fmla="*/ 2147483647 h 2182"/>
              <a:gd name="T34" fmla="*/ 2147483647 w 4057"/>
              <a:gd name="T35" fmla="*/ 2147483647 h 2182"/>
              <a:gd name="T36" fmla="*/ 2147483647 w 4057"/>
              <a:gd name="T37" fmla="*/ 2147483647 h 2182"/>
              <a:gd name="T38" fmla="*/ 2147483647 w 4057"/>
              <a:gd name="T39" fmla="*/ 2147483647 h 2182"/>
              <a:gd name="T40" fmla="*/ 2147483647 w 4057"/>
              <a:gd name="T41" fmla="*/ 2147483647 h 2182"/>
              <a:gd name="T42" fmla="*/ 2147483647 w 4057"/>
              <a:gd name="T43" fmla="*/ 2147483647 h 2182"/>
              <a:gd name="T44" fmla="*/ 2147483647 w 4057"/>
              <a:gd name="T45" fmla="*/ 2147483647 h 2182"/>
              <a:gd name="T46" fmla="*/ 2147483647 w 4057"/>
              <a:gd name="T47" fmla="*/ 2147483647 h 2182"/>
              <a:gd name="T48" fmla="*/ 2147483647 w 4057"/>
              <a:gd name="T49" fmla="*/ 2147483647 h 2182"/>
              <a:gd name="T50" fmla="*/ 2147483647 w 4057"/>
              <a:gd name="T51" fmla="*/ 2147483647 h 2182"/>
              <a:gd name="T52" fmla="*/ 2147483647 w 4057"/>
              <a:gd name="T53" fmla="*/ 2147483647 h 2182"/>
              <a:gd name="T54" fmla="*/ 2147483647 w 4057"/>
              <a:gd name="T55" fmla="*/ 2147483647 h 2182"/>
              <a:gd name="T56" fmla="*/ 2147483647 w 4057"/>
              <a:gd name="T57" fmla="*/ 2147483647 h 2182"/>
              <a:gd name="T58" fmla="*/ 2147483647 w 4057"/>
              <a:gd name="T59" fmla="*/ 2147483647 h 2182"/>
              <a:gd name="T60" fmla="*/ 2147483647 w 4057"/>
              <a:gd name="T61" fmla="*/ 2147483647 h 2182"/>
              <a:gd name="T62" fmla="*/ 2147483647 w 4057"/>
              <a:gd name="T63" fmla="*/ 2147483647 h 2182"/>
              <a:gd name="T64" fmla="*/ 2147483647 w 4057"/>
              <a:gd name="T65" fmla="*/ 2147483647 h 2182"/>
              <a:gd name="T66" fmla="*/ 2147483647 w 4057"/>
              <a:gd name="T67" fmla="*/ 2147483647 h 2182"/>
              <a:gd name="T68" fmla="*/ 2147483647 w 4057"/>
              <a:gd name="T69" fmla="*/ 2147483647 h 21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57"/>
              <a:gd name="T106" fmla="*/ 0 h 2182"/>
              <a:gd name="T107" fmla="*/ 4057 w 4057"/>
              <a:gd name="T108" fmla="*/ 2182 h 21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57" h="2182" extrusionOk="0">
                <a:moveTo>
                  <a:pt x="0" y="1410"/>
                </a:moveTo>
                <a:cubicBezTo>
                  <a:pt x="15" y="1458"/>
                  <a:pt x="28" y="1558"/>
                  <a:pt x="77" y="1586"/>
                </a:cubicBezTo>
                <a:cubicBezTo>
                  <a:pt x="138" y="1621"/>
                  <a:pt x="198" y="1607"/>
                  <a:pt x="257" y="1570"/>
                </a:cubicBezTo>
                <a:cubicBezTo>
                  <a:pt x="360" y="1505"/>
                  <a:pt x="446" y="1403"/>
                  <a:pt x="507" y="1299"/>
                </a:cubicBezTo>
                <a:cubicBezTo>
                  <a:pt x="663" y="1033"/>
                  <a:pt x="690" y="704"/>
                  <a:pt x="591" y="413"/>
                </a:cubicBezTo>
                <a:cubicBezTo>
                  <a:pt x="555" y="306"/>
                  <a:pt x="516" y="259"/>
                  <a:pt x="424" y="221"/>
                </a:cubicBezTo>
                <a:cubicBezTo>
                  <a:pt x="380" y="298"/>
                  <a:pt x="356" y="351"/>
                  <a:pt x="343" y="444"/>
                </a:cubicBezTo>
                <a:cubicBezTo>
                  <a:pt x="266" y="977"/>
                  <a:pt x="409" y="1488"/>
                  <a:pt x="559" y="1993"/>
                </a:cubicBezTo>
                <a:cubicBezTo>
                  <a:pt x="576" y="2050"/>
                  <a:pt x="602" y="2111"/>
                  <a:pt x="606" y="2170"/>
                </a:cubicBezTo>
                <a:cubicBezTo>
                  <a:pt x="608" y="2201"/>
                  <a:pt x="602" y="2149"/>
                  <a:pt x="597" y="2148"/>
                </a:cubicBezTo>
              </a:path>
              <a:path w="4057" h="2182" extrusionOk="0">
                <a:moveTo>
                  <a:pt x="49" y="978"/>
                </a:moveTo>
                <a:cubicBezTo>
                  <a:pt x="45" y="978"/>
                  <a:pt x="41" y="978"/>
                  <a:pt x="37" y="978"/>
                </a:cubicBezTo>
                <a:cubicBezTo>
                  <a:pt x="42" y="1012"/>
                  <a:pt x="61" y="1013"/>
                  <a:pt x="98" y="1002"/>
                </a:cubicBezTo>
                <a:cubicBezTo>
                  <a:pt x="138" y="990"/>
                  <a:pt x="177" y="968"/>
                  <a:pt x="214" y="951"/>
                </a:cubicBezTo>
              </a:path>
              <a:path w="4057" h="2182" extrusionOk="0">
                <a:moveTo>
                  <a:pt x="1039" y="1315"/>
                </a:moveTo>
                <a:cubicBezTo>
                  <a:pt x="1047" y="1281"/>
                  <a:pt x="1059" y="1247"/>
                  <a:pt x="1069" y="1213"/>
                </a:cubicBezTo>
                <a:cubicBezTo>
                  <a:pt x="1085" y="1156"/>
                  <a:pt x="1105" y="1101"/>
                  <a:pt x="1123" y="1045"/>
                </a:cubicBezTo>
                <a:cubicBezTo>
                  <a:pt x="1134" y="1010"/>
                  <a:pt x="1145" y="985"/>
                  <a:pt x="1164" y="956"/>
                </a:cubicBezTo>
                <a:cubicBezTo>
                  <a:pt x="1189" y="974"/>
                  <a:pt x="1202" y="991"/>
                  <a:pt x="1222" y="1017"/>
                </a:cubicBezTo>
                <a:cubicBezTo>
                  <a:pt x="1278" y="1091"/>
                  <a:pt x="1350" y="1161"/>
                  <a:pt x="1446" y="1170"/>
                </a:cubicBezTo>
                <a:cubicBezTo>
                  <a:pt x="1540" y="1179"/>
                  <a:pt x="1621" y="1130"/>
                  <a:pt x="1664" y="1048"/>
                </a:cubicBezTo>
                <a:cubicBezTo>
                  <a:pt x="1692" y="994"/>
                  <a:pt x="1706" y="932"/>
                  <a:pt x="1708" y="871"/>
                </a:cubicBezTo>
                <a:cubicBezTo>
                  <a:pt x="1710" y="826"/>
                  <a:pt x="1712" y="748"/>
                  <a:pt x="1671" y="717"/>
                </a:cubicBezTo>
                <a:cubicBezTo>
                  <a:pt x="1667" y="717"/>
                  <a:pt x="1664" y="717"/>
                  <a:pt x="1660" y="717"/>
                </a:cubicBezTo>
                <a:cubicBezTo>
                  <a:pt x="1621" y="757"/>
                  <a:pt x="1598" y="804"/>
                  <a:pt x="1573" y="854"/>
                </a:cubicBezTo>
                <a:cubicBezTo>
                  <a:pt x="1545" y="910"/>
                  <a:pt x="1520" y="967"/>
                  <a:pt x="1493" y="1024"/>
                </a:cubicBezTo>
                <a:cubicBezTo>
                  <a:pt x="1461" y="1094"/>
                  <a:pt x="1434" y="1181"/>
                  <a:pt x="1385" y="1241"/>
                </a:cubicBezTo>
                <a:cubicBezTo>
                  <a:pt x="1364" y="1266"/>
                  <a:pt x="1350" y="1269"/>
                  <a:pt x="1319" y="1269"/>
                </a:cubicBezTo>
                <a:cubicBezTo>
                  <a:pt x="1287" y="1269"/>
                  <a:pt x="1251" y="1258"/>
                  <a:pt x="1221" y="1248"/>
                </a:cubicBezTo>
                <a:cubicBezTo>
                  <a:pt x="1196" y="1240"/>
                  <a:pt x="1168" y="1232"/>
                  <a:pt x="1145" y="1219"/>
                </a:cubicBezTo>
                <a:cubicBezTo>
                  <a:pt x="1111" y="1200"/>
                  <a:pt x="1149" y="1182"/>
                  <a:pt x="1165" y="1166"/>
                </a:cubicBezTo>
              </a:path>
              <a:path w="4057" h="2182" extrusionOk="0">
                <a:moveTo>
                  <a:pt x="2147" y="6"/>
                </a:moveTo>
                <a:cubicBezTo>
                  <a:pt x="2181" y="16"/>
                  <a:pt x="2179" y="15"/>
                  <a:pt x="2188" y="65"/>
                </a:cubicBezTo>
                <a:cubicBezTo>
                  <a:pt x="2206" y="167"/>
                  <a:pt x="2211" y="271"/>
                  <a:pt x="2218" y="374"/>
                </a:cubicBezTo>
                <a:cubicBezTo>
                  <a:pt x="2228" y="526"/>
                  <a:pt x="2227" y="679"/>
                  <a:pt x="2228" y="831"/>
                </a:cubicBezTo>
                <a:cubicBezTo>
                  <a:pt x="2229" y="989"/>
                  <a:pt x="2227" y="1147"/>
                  <a:pt x="2227" y="1305"/>
                </a:cubicBezTo>
                <a:cubicBezTo>
                  <a:pt x="2226" y="1331"/>
                  <a:pt x="2225" y="1338"/>
                  <a:pt x="2233" y="1354"/>
                </a:cubicBezTo>
                <a:cubicBezTo>
                  <a:pt x="2260" y="1305"/>
                  <a:pt x="2283" y="1258"/>
                  <a:pt x="2304" y="1205"/>
                </a:cubicBezTo>
              </a:path>
              <a:path w="4057" h="2182" extrusionOk="0">
                <a:moveTo>
                  <a:pt x="2441" y="931"/>
                </a:moveTo>
                <a:cubicBezTo>
                  <a:pt x="2460" y="889"/>
                  <a:pt x="2480" y="851"/>
                  <a:pt x="2501" y="811"/>
                </a:cubicBezTo>
                <a:cubicBezTo>
                  <a:pt x="2491" y="856"/>
                  <a:pt x="2476" y="899"/>
                  <a:pt x="2465" y="944"/>
                </a:cubicBezTo>
                <a:cubicBezTo>
                  <a:pt x="2450" y="1005"/>
                  <a:pt x="2457" y="1029"/>
                  <a:pt x="2473" y="1082"/>
                </a:cubicBezTo>
                <a:cubicBezTo>
                  <a:pt x="2533" y="1088"/>
                  <a:pt x="2568" y="1091"/>
                  <a:pt x="2628" y="1066"/>
                </a:cubicBezTo>
                <a:cubicBezTo>
                  <a:pt x="2687" y="1042"/>
                  <a:pt x="2752" y="1003"/>
                  <a:pt x="2788" y="948"/>
                </a:cubicBezTo>
                <a:cubicBezTo>
                  <a:pt x="2813" y="909"/>
                  <a:pt x="2820" y="863"/>
                  <a:pt x="2812" y="818"/>
                </a:cubicBezTo>
                <a:cubicBezTo>
                  <a:pt x="2808" y="796"/>
                  <a:pt x="2804" y="797"/>
                  <a:pt x="2797" y="776"/>
                </a:cubicBezTo>
                <a:cubicBezTo>
                  <a:pt x="2852" y="857"/>
                  <a:pt x="2899" y="938"/>
                  <a:pt x="2985" y="990"/>
                </a:cubicBezTo>
                <a:cubicBezTo>
                  <a:pt x="3082" y="1048"/>
                  <a:pt x="3215" y="1081"/>
                  <a:pt x="3328" y="1067"/>
                </a:cubicBezTo>
                <a:cubicBezTo>
                  <a:pt x="3334" y="1064"/>
                  <a:pt x="3340" y="1061"/>
                  <a:pt x="3346" y="1058"/>
                </a:cubicBezTo>
                <a:cubicBezTo>
                  <a:pt x="3321" y="1007"/>
                  <a:pt x="3294" y="974"/>
                  <a:pt x="3248" y="931"/>
                </a:cubicBezTo>
                <a:cubicBezTo>
                  <a:pt x="3157" y="845"/>
                  <a:pt x="3011" y="749"/>
                  <a:pt x="2950" y="639"/>
                </a:cubicBezTo>
                <a:cubicBezTo>
                  <a:pt x="2936" y="613"/>
                  <a:pt x="2930" y="608"/>
                  <a:pt x="2933" y="589"/>
                </a:cubicBezTo>
                <a:cubicBezTo>
                  <a:pt x="2980" y="587"/>
                  <a:pt x="3010" y="588"/>
                  <a:pt x="3057" y="615"/>
                </a:cubicBezTo>
                <a:cubicBezTo>
                  <a:pt x="3148" y="668"/>
                  <a:pt x="3221" y="750"/>
                  <a:pt x="3278" y="838"/>
                </a:cubicBezTo>
                <a:cubicBezTo>
                  <a:pt x="3427" y="1069"/>
                  <a:pt x="3506" y="1394"/>
                  <a:pt x="3483" y="1668"/>
                </a:cubicBezTo>
                <a:cubicBezTo>
                  <a:pt x="3478" y="1730"/>
                  <a:pt x="3452" y="1738"/>
                  <a:pt x="3437" y="1760"/>
                </a:cubicBezTo>
                <a:cubicBezTo>
                  <a:pt x="3393" y="1637"/>
                  <a:pt x="3379" y="1521"/>
                  <a:pt x="3373" y="1389"/>
                </a:cubicBezTo>
                <a:cubicBezTo>
                  <a:pt x="3362" y="1151"/>
                  <a:pt x="3338" y="810"/>
                  <a:pt x="3473" y="598"/>
                </a:cubicBezTo>
                <a:cubicBezTo>
                  <a:pt x="3499" y="572"/>
                  <a:pt x="3505" y="564"/>
                  <a:pt x="3529" y="561"/>
                </a:cubicBezTo>
                <a:cubicBezTo>
                  <a:pt x="3565" y="602"/>
                  <a:pt x="3585" y="602"/>
                  <a:pt x="3593" y="667"/>
                </a:cubicBezTo>
                <a:cubicBezTo>
                  <a:pt x="3600" y="719"/>
                  <a:pt x="3582" y="768"/>
                  <a:pt x="3588" y="819"/>
                </a:cubicBezTo>
                <a:cubicBezTo>
                  <a:pt x="3596" y="883"/>
                  <a:pt x="3585" y="820"/>
                  <a:pt x="3619" y="846"/>
                </a:cubicBezTo>
              </a:path>
              <a:path w="4057" h="2182" extrusionOk="0">
                <a:moveTo>
                  <a:pt x="3898" y="613"/>
                </a:moveTo>
                <a:cubicBezTo>
                  <a:pt x="3919" y="587"/>
                  <a:pt x="3924" y="582"/>
                  <a:pt x="3933" y="563"/>
                </a:cubicBezTo>
                <a:cubicBezTo>
                  <a:pt x="3899" y="551"/>
                  <a:pt x="3865" y="577"/>
                  <a:pt x="3840" y="611"/>
                </a:cubicBezTo>
                <a:cubicBezTo>
                  <a:pt x="3805" y="660"/>
                  <a:pt x="3815" y="712"/>
                  <a:pt x="3846" y="759"/>
                </a:cubicBezTo>
                <a:cubicBezTo>
                  <a:pt x="3886" y="819"/>
                  <a:pt x="3951" y="859"/>
                  <a:pt x="4001" y="910"/>
                </a:cubicBezTo>
                <a:cubicBezTo>
                  <a:pt x="4030" y="940"/>
                  <a:pt x="4075" y="986"/>
                  <a:pt x="4048" y="1032"/>
                </a:cubicBezTo>
                <a:cubicBezTo>
                  <a:pt x="4028" y="1067"/>
                  <a:pt x="3970" y="1084"/>
                  <a:pt x="3933" y="1084"/>
                </a:cubicBezTo>
                <a:cubicBezTo>
                  <a:pt x="3906" y="1084"/>
                  <a:pt x="3854" y="1078"/>
                  <a:pt x="3844" y="1045"/>
                </a:cubicBezTo>
                <a:cubicBezTo>
                  <a:pt x="3845" y="1025"/>
                  <a:pt x="3845" y="1019"/>
                  <a:pt x="3853" y="10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3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13275" y="3246438"/>
            <a:ext cx="3119438" cy="2921000"/>
          </a:xfrm>
          <a:custGeom>
            <a:avLst/>
            <a:gdLst>
              <a:gd name="T0" fmla="*/ 2147483647 w 8665"/>
              <a:gd name="T1" fmla="*/ 2147483647 h 8112"/>
              <a:gd name="T2" fmla="*/ 2147483647 w 8665"/>
              <a:gd name="T3" fmla="*/ 2147483647 h 8112"/>
              <a:gd name="T4" fmla="*/ 2147483647 w 8665"/>
              <a:gd name="T5" fmla="*/ 2147483647 h 8112"/>
              <a:gd name="T6" fmla="*/ 2147483647 w 8665"/>
              <a:gd name="T7" fmla="*/ 2147483647 h 8112"/>
              <a:gd name="T8" fmla="*/ 2147483647 w 8665"/>
              <a:gd name="T9" fmla="*/ 2147483647 h 8112"/>
              <a:gd name="T10" fmla="*/ 2147483647 w 8665"/>
              <a:gd name="T11" fmla="*/ 2147483647 h 8112"/>
              <a:gd name="T12" fmla="*/ 2147483647 w 8665"/>
              <a:gd name="T13" fmla="*/ 2147483647 h 8112"/>
              <a:gd name="T14" fmla="*/ 2147483647 w 8665"/>
              <a:gd name="T15" fmla="*/ 2147483647 h 8112"/>
              <a:gd name="T16" fmla="*/ 2147483647 w 8665"/>
              <a:gd name="T17" fmla="*/ 2147483647 h 8112"/>
              <a:gd name="T18" fmla="*/ 2147483647 w 8665"/>
              <a:gd name="T19" fmla="*/ 2147483647 h 8112"/>
              <a:gd name="T20" fmla="*/ 2147483647 w 8665"/>
              <a:gd name="T21" fmla="*/ 2147483647 h 8112"/>
              <a:gd name="T22" fmla="*/ 2147483647 w 8665"/>
              <a:gd name="T23" fmla="*/ 2147483647 h 8112"/>
              <a:gd name="T24" fmla="*/ 2147483647 w 8665"/>
              <a:gd name="T25" fmla="*/ 2147483647 h 8112"/>
              <a:gd name="T26" fmla="*/ 2147483647 w 8665"/>
              <a:gd name="T27" fmla="*/ 2147483647 h 8112"/>
              <a:gd name="T28" fmla="*/ 2147483647 w 8665"/>
              <a:gd name="T29" fmla="*/ 2147483647 h 8112"/>
              <a:gd name="T30" fmla="*/ 2147483647 w 8665"/>
              <a:gd name="T31" fmla="*/ 2147483647 h 8112"/>
              <a:gd name="T32" fmla="*/ 2147483647 w 8665"/>
              <a:gd name="T33" fmla="*/ 2147483647 h 8112"/>
              <a:gd name="T34" fmla="*/ 2147483647 w 8665"/>
              <a:gd name="T35" fmla="*/ 2147483647 h 8112"/>
              <a:gd name="T36" fmla="*/ 2147483647 w 8665"/>
              <a:gd name="T37" fmla="*/ 2147483647 h 8112"/>
              <a:gd name="T38" fmla="*/ 2147483647 w 8665"/>
              <a:gd name="T39" fmla="*/ 2147483647 h 8112"/>
              <a:gd name="T40" fmla="*/ 2147483647 w 8665"/>
              <a:gd name="T41" fmla="*/ 2147483647 h 8112"/>
              <a:gd name="T42" fmla="*/ 2147483647 w 8665"/>
              <a:gd name="T43" fmla="*/ 2147483647 h 8112"/>
              <a:gd name="T44" fmla="*/ 2147483647 w 8665"/>
              <a:gd name="T45" fmla="*/ 2147483647 h 8112"/>
              <a:gd name="T46" fmla="*/ 2147483647 w 8665"/>
              <a:gd name="T47" fmla="*/ 2147483647 h 8112"/>
              <a:gd name="T48" fmla="*/ 2147483647 w 8665"/>
              <a:gd name="T49" fmla="*/ 2147483647 h 8112"/>
              <a:gd name="T50" fmla="*/ 2147483647 w 8665"/>
              <a:gd name="T51" fmla="*/ 2147483647 h 8112"/>
              <a:gd name="T52" fmla="*/ 2147483647 w 8665"/>
              <a:gd name="T53" fmla="*/ 2147483647 h 8112"/>
              <a:gd name="T54" fmla="*/ 2147483647 w 8665"/>
              <a:gd name="T55" fmla="*/ 2147483647 h 8112"/>
              <a:gd name="T56" fmla="*/ 2147483647 w 8665"/>
              <a:gd name="T57" fmla="*/ 2147483647 h 8112"/>
              <a:gd name="T58" fmla="*/ 2147483647 w 8665"/>
              <a:gd name="T59" fmla="*/ 2147483647 h 8112"/>
              <a:gd name="T60" fmla="*/ 2147483647 w 8665"/>
              <a:gd name="T61" fmla="*/ 2147483647 h 8112"/>
              <a:gd name="T62" fmla="*/ 2147483647 w 8665"/>
              <a:gd name="T63" fmla="*/ 2147483647 h 8112"/>
              <a:gd name="T64" fmla="*/ 2147483647 w 8665"/>
              <a:gd name="T65" fmla="*/ 2147483647 h 8112"/>
              <a:gd name="T66" fmla="*/ 2147483647 w 8665"/>
              <a:gd name="T67" fmla="*/ 2147483647 h 8112"/>
              <a:gd name="T68" fmla="*/ 2147483647 w 8665"/>
              <a:gd name="T69" fmla="*/ 2147483647 h 8112"/>
              <a:gd name="T70" fmla="*/ 2147483647 w 8665"/>
              <a:gd name="T71" fmla="*/ 2147483647 h 8112"/>
              <a:gd name="T72" fmla="*/ 2147483647 w 8665"/>
              <a:gd name="T73" fmla="*/ 2147483647 h 8112"/>
              <a:gd name="T74" fmla="*/ 2147483647 w 8665"/>
              <a:gd name="T75" fmla="*/ 2147483647 h 8112"/>
              <a:gd name="T76" fmla="*/ 2147483647 w 8665"/>
              <a:gd name="T77" fmla="*/ 2147483647 h 8112"/>
              <a:gd name="T78" fmla="*/ 2147483647 w 8665"/>
              <a:gd name="T79" fmla="*/ 2147483647 h 8112"/>
              <a:gd name="T80" fmla="*/ 0 w 8665"/>
              <a:gd name="T81" fmla="*/ 2147483647 h 8112"/>
              <a:gd name="T82" fmla="*/ 2147483647 w 8665"/>
              <a:gd name="T83" fmla="*/ 2147483647 h 8112"/>
              <a:gd name="T84" fmla="*/ 2147483647 w 8665"/>
              <a:gd name="T85" fmla="*/ 2147483647 h 8112"/>
              <a:gd name="T86" fmla="*/ 2147483647 w 8665"/>
              <a:gd name="T87" fmla="*/ 2147483647 h 8112"/>
              <a:gd name="T88" fmla="*/ 2147483647 w 8665"/>
              <a:gd name="T89" fmla="*/ 2147483647 h 8112"/>
              <a:gd name="T90" fmla="*/ 2147483647 w 8665"/>
              <a:gd name="T91" fmla="*/ 2147483647 h 8112"/>
              <a:gd name="T92" fmla="*/ 2147483647 w 8665"/>
              <a:gd name="T93" fmla="*/ 2147483647 h 8112"/>
              <a:gd name="T94" fmla="*/ 2147483647 w 8665"/>
              <a:gd name="T95" fmla="*/ 2147483647 h 8112"/>
              <a:gd name="T96" fmla="*/ 2147483647 w 8665"/>
              <a:gd name="T97" fmla="*/ 2147483647 h 8112"/>
              <a:gd name="T98" fmla="*/ 2147483647 w 8665"/>
              <a:gd name="T99" fmla="*/ 2147483647 h 8112"/>
              <a:gd name="T100" fmla="*/ 2147483647 w 8665"/>
              <a:gd name="T101" fmla="*/ 2147483647 h 8112"/>
              <a:gd name="T102" fmla="*/ 2147483647 w 8665"/>
              <a:gd name="T103" fmla="*/ 2147483647 h 8112"/>
              <a:gd name="T104" fmla="*/ 2147483647 w 8665"/>
              <a:gd name="T105" fmla="*/ 2147483647 h 81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665"/>
              <a:gd name="T160" fmla="*/ 0 h 8112"/>
              <a:gd name="T161" fmla="*/ 8665 w 8665"/>
              <a:gd name="T162" fmla="*/ 8112 h 81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665" h="8112" extrusionOk="0">
                <a:moveTo>
                  <a:pt x="1217" y="1919"/>
                </a:moveTo>
                <a:cubicBezTo>
                  <a:pt x="1212" y="1905"/>
                  <a:pt x="1211" y="1900"/>
                  <a:pt x="1205" y="1892"/>
                </a:cubicBezTo>
                <a:cubicBezTo>
                  <a:pt x="1198" y="1924"/>
                  <a:pt x="1198" y="1955"/>
                  <a:pt x="1198" y="1988"/>
                </a:cubicBezTo>
                <a:cubicBezTo>
                  <a:pt x="1197" y="2082"/>
                  <a:pt x="1196" y="2177"/>
                  <a:pt x="1196" y="2271"/>
                </a:cubicBezTo>
                <a:cubicBezTo>
                  <a:pt x="1196" y="2372"/>
                  <a:pt x="1192" y="2473"/>
                  <a:pt x="1191" y="2574"/>
                </a:cubicBezTo>
                <a:cubicBezTo>
                  <a:pt x="1190" y="2612"/>
                  <a:pt x="1171" y="2716"/>
                  <a:pt x="1193" y="2686"/>
                </a:cubicBezTo>
                <a:cubicBezTo>
                  <a:pt x="1194" y="2680"/>
                  <a:pt x="1196" y="2674"/>
                  <a:pt x="1197" y="2668"/>
                </a:cubicBezTo>
              </a:path>
              <a:path w="8665" h="8112" extrusionOk="0">
                <a:moveTo>
                  <a:pt x="1512" y="1894"/>
                </a:moveTo>
                <a:cubicBezTo>
                  <a:pt x="1532" y="1949"/>
                  <a:pt x="1540" y="2007"/>
                  <a:pt x="1538" y="2066"/>
                </a:cubicBezTo>
                <a:cubicBezTo>
                  <a:pt x="1535" y="2162"/>
                  <a:pt x="1527" y="2257"/>
                  <a:pt x="1522" y="2353"/>
                </a:cubicBezTo>
                <a:cubicBezTo>
                  <a:pt x="1517" y="2434"/>
                  <a:pt x="1509" y="2518"/>
                  <a:pt x="1511" y="2599"/>
                </a:cubicBezTo>
                <a:cubicBezTo>
                  <a:pt x="1512" y="2627"/>
                  <a:pt x="1515" y="2649"/>
                  <a:pt x="1512" y="2677"/>
                </a:cubicBezTo>
              </a:path>
              <a:path w="8665" h="8112" extrusionOk="0">
                <a:moveTo>
                  <a:pt x="1308" y="2381"/>
                </a:moveTo>
                <a:cubicBezTo>
                  <a:pt x="1318" y="2351"/>
                  <a:pt x="1351" y="2355"/>
                  <a:pt x="1383" y="2348"/>
                </a:cubicBezTo>
                <a:cubicBezTo>
                  <a:pt x="1433" y="2337"/>
                  <a:pt x="1482" y="2325"/>
                  <a:pt x="1528" y="2304"/>
                </a:cubicBezTo>
                <a:cubicBezTo>
                  <a:pt x="1560" y="2290"/>
                  <a:pt x="1589" y="2269"/>
                  <a:pt x="1618" y="2250"/>
                </a:cubicBezTo>
              </a:path>
              <a:path w="8665" h="8112" extrusionOk="0">
                <a:moveTo>
                  <a:pt x="1893" y="2156"/>
                </a:moveTo>
                <a:cubicBezTo>
                  <a:pt x="1945" y="2111"/>
                  <a:pt x="1956" y="2057"/>
                  <a:pt x="1938" y="1989"/>
                </a:cubicBezTo>
                <a:cubicBezTo>
                  <a:pt x="1928" y="1953"/>
                  <a:pt x="1905" y="1901"/>
                  <a:pt x="1861" y="1898"/>
                </a:cubicBezTo>
                <a:cubicBezTo>
                  <a:pt x="1804" y="1894"/>
                  <a:pt x="1772" y="1970"/>
                  <a:pt x="1754" y="2011"/>
                </a:cubicBezTo>
                <a:cubicBezTo>
                  <a:pt x="1714" y="2103"/>
                  <a:pt x="1697" y="2202"/>
                  <a:pt x="1697" y="2302"/>
                </a:cubicBezTo>
                <a:cubicBezTo>
                  <a:pt x="1697" y="2399"/>
                  <a:pt x="1712" y="2496"/>
                  <a:pt x="1754" y="2584"/>
                </a:cubicBezTo>
                <a:cubicBezTo>
                  <a:pt x="1782" y="2642"/>
                  <a:pt x="1825" y="2689"/>
                  <a:pt x="1888" y="2706"/>
                </a:cubicBezTo>
                <a:cubicBezTo>
                  <a:pt x="1936" y="2719"/>
                  <a:pt x="1984" y="2684"/>
                  <a:pt x="2016" y="2650"/>
                </a:cubicBezTo>
                <a:cubicBezTo>
                  <a:pt x="2043" y="2615"/>
                  <a:pt x="2052" y="2603"/>
                  <a:pt x="2065" y="2576"/>
                </a:cubicBezTo>
              </a:path>
              <a:path w="8665" h="8112" extrusionOk="0">
                <a:moveTo>
                  <a:pt x="2334" y="1767"/>
                </a:moveTo>
                <a:cubicBezTo>
                  <a:pt x="2304" y="1781"/>
                  <a:pt x="2297" y="1788"/>
                  <a:pt x="2276" y="1822"/>
                </a:cubicBezTo>
                <a:cubicBezTo>
                  <a:pt x="2230" y="1893"/>
                  <a:pt x="2204" y="1973"/>
                  <a:pt x="2181" y="2054"/>
                </a:cubicBezTo>
                <a:cubicBezTo>
                  <a:pt x="2138" y="2209"/>
                  <a:pt x="2125" y="2369"/>
                  <a:pt x="2160" y="2527"/>
                </a:cubicBezTo>
                <a:cubicBezTo>
                  <a:pt x="2175" y="2595"/>
                  <a:pt x="2202" y="2660"/>
                  <a:pt x="2245" y="2715"/>
                </a:cubicBezTo>
                <a:cubicBezTo>
                  <a:pt x="2265" y="2741"/>
                  <a:pt x="2296" y="2776"/>
                  <a:pt x="2331" y="2752"/>
                </a:cubicBezTo>
                <a:cubicBezTo>
                  <a:pt x="2337" y="2746"/>
                  <a:pt x="2342" y="2741"/>
                  <a:pt x="2348" y="2735"/>
                </a:cubicBezTo>
              </a:path>
              <a:path w="8665" h="8112" extrusionOk="0">
                <a:moveTo>
                  <a:pt x="2690" y="2268"/>
                </a:moveTo>
                <a:cubicBezTo>
                  <a:pt x="2663" y="2265"/>
                  <a:pt x="2647" y="2273"/>
                  <a:pt x="2624" y="2288"/>
                </a:cubicBezTo>
                <a:cubicBezTo>
                  <a:pt x="2589" y="2311"/>
                  <a:pt x="2560" y="2345"/>
                  <a:pt x="2539" y="2381"/>
                </a:cubicBezTo>
                <a:cubicBezTo>
                  <a:pt x="2510" y="2430"/>
                  <a:pt x="2495" y="2484"/>
                  <a:pt x="2496" y="2541"/>
                </a:cubicBezTo>
                <a:cubicBezTo>
                  <a:pt x="2497" y="2592"/>
                  <a:pt x="2510" y="2634"/>
                  <a:pt x="2551" y="2665"/>
                </a:cubicBezTo>
                <a:cubicBezTo>
                  <a:pt x="2590" y="2695"/>
                  <a:pt x="2632" y="2682"/>
                  <a:pt x="2673" y="2662"/>
                </a:cubicBezTo>
                <a:cubicBezTo>
                  <a:pt x="2708" y="2642"/>
                  <a:pt x="2719" y="2636"/>
                  <a:pt x="2739" y="2619"/>
                </a:cubicBezTo>
              </a:path>
              <a:path w="8665" h="8112" extrusionOk="0">
                <a:moveTo>
                  <a:pt x="2836" y="2633"/>
                </a:moveTo>
                <a:cubicBezTo>
                  <a:pt x="2849" y="2659"/>
                  <a:pt x="2861" y="2631"/>
                  <a:pt x="2872" y="2616"/>
                </a:cubicBezTo>
                <a:cubicBezTo>
                  <a:pt x="2898" y="2578"/>
                  <a:pt x="2916" y="2536"/>
                  <a:pt x="2934" y="2494"/>
                </a:cubicBezTo>
                <a:cubicBezTo>
                  <a:pt x="2954" y="2449"/>
                  <a:pt x="2969" y="2402"/>
                  <a:pt x="2994" y="2360"/>
                </a:cubicBezTo>
                <a:cubicBezTo>
                  <a:pt x="3006" y="2343"/>
                  <a:pt x="3008" y="2338"/>
                  <a:pt x="3020" y="2331"/>
                </a:cubicBezTo>
                <a:cubicBezTo>
                  <a:pt x="3050" y="2341"/>
                  <a:pt x="3056" y="2363"/>
                  <a:pt x="3070" y="2391"/>
                </a:cubicBezTo>
                <a:cubicBezTo>
                  <a:pt x="3094" y="2441"/>
                  <a:pt x="3143" y="2517"/>
                  <a:pt x="3138" y="2575"/>
                </a:cubicBezTo>
                <a:cubicBezTo>
                  <a:pt x="3137" y="2578"/>
                  <a:pt x="3135" y="2582"/>
                  <a:pt x="3134" y="2585"/>
                </a:cubicBezTo>
                <a:cubicBezTo>
                  <a:pt x="3100" y="2593"/>
                  <a:pt x="3087" y="2582"/>
                  <a:pt x="3059" y="2557"/>
                </a:cubicBezTo>
                <a:cubicBezTo>
                  <a:pt x="3026" y="2527"/>
                  <a:pt x="2997" y="2491"/>
                  <a:pt x="2972" y="2454"/>
                </a:cubicBezTo>
                <a:cubicBezTo>
                  <a:pt x="2956" y="2431"/>
                  <a:pt x="2945" y="2411"/>
                  <a:pt x="2940" y="2384"/>
                </a:cubicBezTo>
                <a:cubicBezTo>
                  <a:pt x="2962" y="2383"/>
                  <a:pt x="2985" y="2390"/>
                  <a:pt x="3005" y="2400"/>
                </a:cubicBezTo>
                <a:cubicBezTo>
                  <a:pt x="3015" y="2406"/>
                  <a:pt x="3025" y="2412"/>
                  <a:pt x="3035" y="2418"/>
                </a:cubicBezTo>
              </a:path>
              <a:path w="8665" h="8112" extrusionOk="0">
                <a:moveTo>
                  <a:pt x="3087" y="2449"/>
                </a:moveTo>
                <a:cubicBezTo>
                  <a:pt x="3115" y="2467"/>
                  <a:pt x="3142" y="2485"/>
                  <a:pt x="3171" y="2502"/>
                </a:cubicBezTo>
                <a:cubicBezTo>
                  <a:pt x="3196" y="2517"/>
                  <a:pt x="3213" y="2500"/>
                  <a:pt x="3239" y="2496"/>
                </a:cubicBezTo>
                <a:cubicBezTo>
                  <a:pt x="3257" y="2493"/>
                  <a:pt x="3277" y="2504"/>
                  <a:pt x="3293" y="2510"/>
                </a:cubicBezTo>
                <a:cubicBezTo>
                  <a:pt x="3312" y="2517"/>
                  <a:pt x="3329" y="2523"/>
                  <a:pt x="3348" y="2513"/>
                </a:cubicBezTo>
                <a:cubicBezTo>
                  <a:pt x="3375" y="2499"/>
                  <a:pt x="3379" y="2466"/>
                  <a:pt x="3386" y="2440"/>
                </a:cubicBezTo>
                <a:cubicBezTo>
                  <a:pt x="3401" y="2385"/>
                  <a:pt x="3394" y="2327"/>
                  <a:pt x="3396" y="2271"/>
                </a:cubicBezTo>
                <a:cubicBezTo>
                  <a:pt x="3397" y="2220"/>
                  <a:pt x="3399" y="2168"/>
                  <a:pt x="3399" y="2117"/>
                </a:cubicBezTo>
              </a:path>
              <a:path w="8665" h="8112" extrusionOk="0">
                <a:moveTo>
                  <a:pt x="3467" y="1937"/>
                </a:moveTo>
                <a:cubicBezTo>
                  <a:pt x="3474" y="2020"/>
                  <a:pt x="3470" y="2101"/>
                  <a:pt x="3468" y="2184"/>
                </a:cubicBezTo>
                <a:cubicBezTo>
                  <a:pt x="3466" y="2258"/>
                  <a:pt x="3463" y="2334"/>
                  <a:pt x="3466" y="2408"/>
                </a:cubicBezTo>
                <a:cubicBezTo>
                  <a:pt x="3467" y="2433"/>
                  <a:pt x="3469" y="2459"/>
                  <a:pt x="3473" y="2483"/>
                </a:cubicBezTo>
              </a:path>
              <a:path w="8665" h="8112" extrusionOk="0">
                <a:moveTo>
                  <a:pt x="3423" y="2310"/>
                </a:moveTo>
                <a:cubicBezTo>
                  <a:pt x="3424" y="2283"/>
                  <a:pt x="3437" y="2288"/>
                  <a:pt x="3463" y="2292"/>
                </a:cubicBezTo>
                <a:cubicBezTo>
                  <a:pt x="3496" y="2297"/>
                  <a:pt x="3529" y="2304"/>
                  <a:pt x="3562" y="2305"/>
                </a:cubicBezTo>
                <a:cubicBezTo>
                  <a:pt x="3584" y="2306"/>
                  <a:pt x="3606" y="2305"/>
                  <a:pt x="3628" y="2305"/>
                </a:cubicBezTo>
              </a:path>
              <a:path w="8665" h="8112" extrusionOk="0">
                <a:moveTo>
                  <a:pt x="3719" y="2590"/>
                </a:moveTo>
                <a:cubicBezTo>
                  <a:pt x="3712" y="2648"/>
                  <a:pt x="3706" y="2704"/>
                  <a:pt x="3690" y="2760"/>
                </a:cubicBezTo>
                <a:cubicBezTo>
                  <a:pt x="3685" y="2779"/>
                  <a:pt x="3680" y="2798"/>
                  <a:pt x="3673" y="2816"/>
                </a:cubicBezTo>
              </a:path>
              <a:path w="8665" h="8112" extrusionOk="0">
                <a:moveTo>
                  <a:pt x="4149" y="2250"/>
                </a:moveTo>
                <a:cubicBezTo>
                  <a:pt x="4150" y="2244"/>
                  <a:pt x="4150" y="2239"/>
                  <a:pt x="4151" y="2233"/>
                </a:cubicBezTo>
                <a:cubicBezTo>
                  <a:pt x="4122" y="2232"/>
                  <a:pt x="4112" y="2226"/>
                  <a:pt x="4091" y="2259"/>
                </a:cubicBezTo>
                <a:cubicBezTo>
                  <a:pt x="4067" y="2297"/>
                  <a:pt x="4057" y="2346"/>
                  <a:pt x="4055" y="2390"/>
                </a:cubicBezTo>
                <a:cubicBezTo>
                  <a:pt x="4053" y="2431"/>
                  <a:pt x="4060" y="2481"/>
                  <a:pt x="4082" y="2517"/>
                </a:cubicBezTo>
                <a:cubicBezTo>
                  <a:pt x="4098" y="2544"/>
                  <a:pt x="4126" y="2559"/>
                  <a:pt x="4156" y="2554"/>
                </a:cubicBezTo>
                <a:cubicBezTo>
                  <a:pt x="4193" y="2549"/>
                  <a:pt x="4222" y="2519"/>
                  <a:pt x="4247" y="2495"/>
                </a:cubicBezTo>
                <a:cubicBezTo>
                  <a:pt x="4285" y="2458"/>
                  <a:pt x="4306" y="2412"/>
                  <a:pt x="4334" y="2368"/>
                </a:cubicBezTo>
                <a:cubicBezTo>
                  <a:pt x="4345" y="2350"/>
                  <a:pt x="4379" y="2282"/>
                  <a:pt x="4404" y="2279"/>
                </a:cubicBezTo>
                <a:cubicBezTo>
                  <a:pt x="4438" y="2274"/>
                  <a:pt x="4454" y="2297"/>
                  <a:pt x="4473" y="2325"/>
                </a:cubicBezTo>
                <a:cubicBezTo>
                  <a:pt x="4501" y="2368"/>
                  <a:pt x="4525" y="2418"/>
                  <a:pt x="4541" y="2467"/>
                </a:cubicBezTo>
                <a:cubicBezTo>
                  <a:pt x="4553" y="2506"/>
                  <a:pt x="4572" y="2568"/>
                  <a:pt x="4535" y="2600"/>
                </a:cubicBezTo>
                <a:cubicBezTo>
                  <a:pt x="4506" y="2625"/>
                  <a:pt x="4458" y="2606"/>
                  <a:pt x="4429" y="2593"/>
                </a:cubicBezTo>
                <a:cubicBezTo>
                  <a:pt x="4389" y="2575"/>
                  <a:pt x="4347" y="2542"/>
                  <a:pt x="4321" y="2506"/>
                </a:cubicBezTo>
                <a:cubicBezTo>
                  <a:pt x="4307" y="2487"/>
                  <a:pt x="4311" y="2470"/>
                  <a:pt x="4309" y="2455"/>
                </a:cubicBezTo>
                <a:cubicBezTo>
                  <a:pt x="4329" y="2447"/>
                  <a:pt x="4345" y="2440"/>
                  <a:pt x="4373" y="2444"/>
                </a:cubicBezTo>
                <a:cubicBezTo>
                  <a:pt x="4406" y="2449"/>
                  <a:pt x="4437" y="2452"/>
                  <a:pt x="4470" y="2454"/>
                </a:cubicBezTo>
                <a:cubicBezTo>
                  <a:pt x="4501" y="2456"/>
                  <a:pt x="4523" y="2449"/>
                  <a:pt x="4553" y="2443"/>
                </a:cubicBezTo>
                <a:cubicBezTo>
                  <a:pt x="4576" y="2439"/>
                  <a:pt x="4595" y="2430"/>
                  <a:pt x="4619" y="2436"/>
                </a:cubicBezTo>
                <a:cubicBezTo>
                  <a:pt x="4644" y="2443"/>
                  <a:pt x="4665" y="2465"/>
                  <a:pt x="4684" y="2481"/>
                </a:cubicBezTo>
                <a:cubicBezTo>
                  <a:pt x="4707" y="2500"/>
                  <a:pt x="4733" y="2526"/>
                  <a:pt x="4765" y="2528"/>
                </a:cubicBezTo>
                <a:cubicBezTo>
                  <a:pt x="4799" y="2530"/>
                  <a:pt x="4824" y="2509"/>
                  <a:pt x="4841" y="2481"/>
                </a:cubicBezTo>
                <a:cubicBezTo>
                  <a:pt x="4861" y="2448"/>
                  <a:pt x="4866" y="2409"/>
                  <a:pt x="4874" y="2372"/>
                </a:cubicBezTo>
              </a:path>
              <a:path w="8665" h="8112" extrusionOk="0">
                <a:moveTo>
                  <a:pt x="4857" y="1898"/>
                </a:moveTo>
                <a:cubicBezTo>
                  <a:pt x="4858" y="1892"/>
                  <a:pt x="4859" y="1887"/>
                  <a:pt x="4860" y="1881"/>
                </a:cubicBezTo>
                <a:cubicBezTo>
                  <a:pt x="4895" y="1912"/>
                  <a:pt x="4899" y="1954"/>
                  <a:pt x="4909" y="2001"/>
                </a:cubicBezTo>
                <a:cubicBezTo>
                  <a:pt x="4942" y="2161"/>
                  <a:pt x="4964" y="2322"/>
                  <a:pt x="5008" y="2480"/>
                </a:cubicBezTo>
                <a:cubicBezTo>
                  <a:pt x="5016" y="2509"/>
                  <a:pt x="5023" y="2557"/>
                  <a:pt x="5046" y="2528"/>
                </a:cubicBezTo>
              </a:path>
              <a:path w="8665" h="8112" extrusionOk="0">
                <a:moveTo>
                  <a:pt x="4957" y="2332"/>
                </a:moveTo>
                <a:cubicBezTo>
                  <a:pt x="4941" y="2313"/>
                  <a:pt x="4925" y="2295"/>
                  <a:pt x="4909" y="2276"/>
                </a:cubicBezTo>
                <a:cubicBezTo>
                  <a:pt x="4939" y="2276"/>
                  <a:pt x="4968" y="2285"/>
                  <a:pt x="4998" y="2286"/>
                </a:cubicBezTo>
                <a:cubicBezTo>
                  <a:pt x="5040" y="2287"/>
                  <a:pt x="5072" y="2286"/>
                  <a:pt x="5107" y="2261"/>
                </a:cubicBezTo>
                <a:cubicBezTo>
                  <a:pt x="5131" y="2244"/>
                  <a:pt x="5143" y="2223"/>
                  <a:pt x="5159" y="2199"/>
                </a:cubicBezTo>
              </a:path>
              <a:path w="8665" h="8112" extrusionOk="0">
                <a:moveTo>
                  <a:pt x="5276" y="1731"/>
                </a:moveTo>
                <a:cubicBezTo>
                  <a:pt x="5314" y="1719"/>
                  <a:pt x="5336" y="1732"/>
                  <a:pt x="5363" y="1765"/>
                </a:cubicBezTo>
                <a:cubicBezTo>
                  <a:pt x="5416" y="1829"/>
                  <a:pt x="5439" y="1912"/>
                  <a:pt x="5457" y="1991"/>
                </a:cubicBezTo>
                <a:cubicBezTo>
                  <a:pt x="5494" y="2154"/>
                  <a:pt x="5506" y="2328"/>
                  <a:pt x="5477" y="2494"/>
                </a:cubicBezTo>
                <a:cubicBezTo>
                  <a:pt x="5472" y="2522"/>
                  <a:pt x="5464" y="2547"/>
                  <a:pt x="5454" y="2573"/>
                </a:cubicBezTo>
              </a:path>
              <a:path w="8665" h="8112" extrusionOk="0">
                <a:moveTo>
                  <a:pt x="1991" y="3010"/>
                </a:moveTo>
                <a:cubicBezTo>
                  <a:pt x="2035" y="3007"/>
                  <a:pt x="2046" y="3008"/>
                  <a:pt x="2089" y="3001"/>
                </a:cubicBezTo>
                <a:cubicBezTo>
                  <a:pt x="2215" y="2980"/>
                  <a:pt x="2340" y="2960"/>
                  <a:pt x="2467" y="2944"/>
                </a:cubicBezTo>
                <a:cubicBezTo>
                  <a:pt x="3192" y="2851"/>
                  <a:pt x="3926" y="2790"/>
                  <a:pt x="4657" y="2792"/>
                </a:cubicBezTo>
                <a:cubicBezTo>
                  <a:pt x="4697" y="2792"/>
                  <a:pt x="4738" y="2791"/>
                  <a:pt x="4778" y="2791"/>
                </a:cubicBezTo>
                <a:cubicBezTo>
                  <a:pt x="4735" y="2783"/>
                  <a:pt x="4697" y="2777"/>
                  <a:pt x="4650" y="2777"/>
                </a:cubicBezTo>
                <a:cubicBezTo>
                  <a:pt x="4631" y="2778"/>
                  <a:pt x="4613" y="2778"/>
                  <a:pt x="4594" y="2779"/>
                </a:cubicBezTo>
              </a:path>
              <a:path w="8665" h="8112" extrusionOk="0">
                <a:moveTo>
                  <a:pt x="2224" y="3051"/>
                </a:moveTo>
                <a:cubicBezTo>
                  <a:pt x="2261" y="3058"/>
                  <a:pt x="2274" y="3060"/>
                  <a:pt x="2311" y="3060"/>
                </a:cubicBezTo>
                <a:cubicBezTo>
                  <a:pt x="2438" y="3060"/>
                  <a:pt x="2564" y="3045"/>
                  <a:pt x="2690" y="3036"/>
                </a:cubicBezTo>
                <a:cubicBezTo>
                  <a:pt x="2907" y="3020"/>
                  <a:pt x="3124" y="3004"/>
                  <a:pt x="3341" y="2988"/>
                </a:cubicBezTo>
                <a:cubicBezTo>
                  <a:pt x="3580" y="2971"/>
                  <a:pt x="4258" y="2806"/>
                  <a:pt x="4482" y="2924"/>
                </a:cubicBezTo>
                <a:cubicBezTo>
                  <a:pt x="4496" y="2932"/>
                  <a:pt x="4451" y="2930"/>
                  <a:pt x="4436" y="2936"/>
                </a:cubicBezTo>
              </a:path>
              <a:path w="8665" h="8112" extrusionOk="0">
                <a:moveTo>
                  <a:pt x="0" y="1296"/>
                </a:moveTo>
                <a:cubicBezTo>
                  <a:pt x="5" y="1324"/>
                  <a:pt x="4" y="1353"/>
                  <a:pt x="17" y="1379"/>
                </a:cubicBezTo>
                <a:cubicBezTo>
                  <a:pt x="29" y="1403"/>
                  <a:pt x="40" y="1416"/>
                  <a:pt x="65" y="1428"/>
                </a:cubicBezTo>
                <a:cubicBezTo>
                  <a:pt x="99" y="1445"/>
                  <a:pt x="159" y="1438"/>
                  <a:pt x="195" y="1436"/>
                </a:cubicBezTo>
                <a:cubicBezTo>
                  <a:pt x="292" y="1431"/>
                  <a:pt x="393" y="1412"/>
                  <a:pt x="489" y="1394"/>
                </a:cubicBezTo>
                <a:cubicBezTo>
                  <a:pt x="1015" y="1295"/>
                  <a:pt x="1531" y="1101"/>
                  <a:pt x="2066" y="1060"/>
                </a:cubicBezTo>
                <a:cubicBezTo>
                  <a:pt x="2145" y="1054"/>
                  <a:pt x="2223" y="1054"/>
                  <a:pt x="2301" y="1062"/>
                </a:cubicBezTo>
                <a:cubicBezTo>
                  <a:pt x="2405" y="1073"/>
                  <a:pt x="2507" y="1096"/>
                  <a:pt x="2611" y="1108"/>
                </a:cubicBezTo>
                <a:cubicBezTo>
                  <a:pt x="2655" y="1113"/>
                  <a:pt x="2716" y="1117"/>
                  <a:pt x="2738" y="1118"/>
                </a:cubicBezTo>
              </a:path>
              <a:path w="8665" h="8112" extrusionOk="0">
                <a:moveTo>
                  <a:pt x="6118" y="0"/>
                </a:moveTo>
                <a:cubicBezTo>
                  <a:pt x="6156" y="94"/>
                  <a:pt x="6218" y="78"/>
                  <a:pt x="6180" y="198"/>
                </a:cubicBezTo>
                <a:cubicBezTo>
                  <a:pt x="6106" y="433"/>
                  <a:pt x="5836" y="534"/>
                  <a:pt x="5892" y="819"/>
                </a:cubicBezTo>
                <a:cubicBezTo>
                  <a:pt x="5942" y="1075"/>
                  <a:pt x="6035" y="1250"/>
                  <a:pt x="6025" y="1527"/>
                </a:cubicBezTo>
                <a:cubicBezTo>
                  <a:pt x="6010" y="1955"/>
                  <a:pt x="6030" y="2325"/>
                  <a:pt x="6098" y="2748"/>
                </a:cubicBezTo>
                <a:cubicBezTo>
                  <a:pt x="6230" y="3571"/>
                  <a:pt x="5854" y="4392"/>
                  <a:pt x="5831" y="5219"/>
                </a:cubicBezTo>
                <a:cubicBezTo>
                  <a:pt x="5806" y="6103"/>
                  <a:pt x="5578" y="6960"/>
                  <a:pt x="5670" y="7847"/>
                </a:cubicBezTo>
                <a:cubicBezTo>
                  <a:pt x="5678" y="7922"/>
                  <a:pt x="5677" y="8054"/>
                  <a:pt x="5720" y="8111"/>
                </a:cubicBezTo>
                <a:cubicBezTo>
                  <a:pt x="5739" y="8086"/>
                  <a:pt x="5747" y="8072"/>
                  <a:pt x="5752" y="8048"/>
                </a:cubicBezTo>
              </a:path>
              <a:path w="8665" h="8112" extrusionOk="0">
                <a:moveTo>
                  <a:pt x="7533" y="4767"/>
                </a:moveTo>
                <a:cubicBezTo>
                  <a:pt x="7509" y="4789"/>
                  <a:pt x="7564" y="4785"/>
                  <a:pt x="7580" y="4786"/>
                </a:cubicBezTo>
                <a:cubicBezTo>
                  <a:pt x="7651" y="4789"/>
                  <a:pt x="7722" y="4786"/>
                  <a:pt x="7792" y="4782"/>
                </a:cubicBezTo>
                <a:cubicBezTo>
                  <a:pt x="7876" y="4777"/>
                  <a:pt x="7963" y="4772"/>
                  <a:pt x="8047" y="4761"/>
                </a:cubicBezTo>
                <a:cubicBezTo>
                  <a:pt x="8094" y="4755"/>
                  <a:pt x="8140" y="4749"/>
                  <a:pt x="8187" y="4748"/>
                </a:cubicBezTo>
                <a:cubicBezTo>
                  <a:pt x="8192" y="4748"/>
                  <a:pt x="8196" y="4748"/>
                  <a:pt x="8201" y="4748"/>
                </a:cubicBezTo>
              </a:path>
              <a:path w="8665" h="8112" extrusionOk="0">
                <a:moveTo>
                  <a:pt x="7716" y="4936"/>
                </a:moveTo>
                <a:cubicBezTo>
                  <a:pt x="7695" y="4940"/>
                  <a:pt x="7690" y="4940"/>
                  <a:pt x="7678" y="4945"/>
                </a:cubicBezTo>
                <a:cubicBezTo>
                  <a:pt x="7711" y="4938"/>
                  <a:pt x="7744" y="4938"/>
                  <a:pt x="7778" y="4937"/>
                </a:cubicBezTo>
                <a:cubicBezTo>
                  <a:pt x="7843" y="4935"/>
                  <a:pt x="7908" y="4935"/>
                  <a:pt x="7973" y="4934"/>
                </a:cubicBezTo>
                <a:cubicBezTo>
                  <a:pt x="8030" y="4933"/>
                  <a:pt x="8084" y="4932"/>
                  <a:pt x="8140" y="4921"/>
                </a:cubicBezTo>
                <a:cubicBezTo>
                  <a:pt x="8172" y="4915"/>
                  <a:pt x="8191" y="4903"/>
                  <a:pt x="8216" y="4885"/>
                </a:cubicBezTo>
              </a:path>
              <a:path w="8665" h="8112" extrusionOk="0">
                <a:moveTo>
                  <a:pt x="8190" y="4420"/>
                </a:moveTo>
                <a:cubicBezTo>
                  <a:pt x="8176" y="4431"/>
                  <a:pt x="8168" y="4439"/>
                  <a:pt x="8156" y="4452"/>
                </a:cubicBezTo>
                <a:cubicBezTo>
                  <a:pt x="8168" y="4475"/>
                  <a:pt x="8177" y="4488"/>
                  <a:pt x="8207" y="4503"/>
                </a:cubicBezTo>
                <a:cubicBezTo>
                  <a:pt x="8271" y="4534"/>
                  <a:pt x="8342" y="4554"/>
                  <a:pt x="8411" y="4571"/>
                </a:cubicBezTo>
                <a:cubicBezTo>
                  <a:pt x="8479" y="4588"/>
                  <a:pt x="8558" y="4601"/>
                  <a:pt x="8620" y="4637"/>
                </a:cubicBezTo>
                <a:cubicBezTo>
                  <a:pt x="8666" y="4664"/>
                  <a:pt x="8675" y="4699"/>
                  <a:pt x="8648" y="4744"/>
                </a:cubicBezTo>
                <a:cubicBezTo>
                  <a:pt x="8589" y="4845"/>
                  <a:pt x="8468" y="4912"/>
                  <a:pt x="8373" y="4973"/>
                </a:cubicBezTo>
                <a:cubicBezTo>
                  <a:pt x="8330" y="5000"/>
                  <a:pt x="8264" y="5047"/>
                  <a:pt x="8209" y="5035"/>
                </a:cubicBezTo>
                <a:cubicBezTo>
                  <a:pt x="8182" y="5020"/>
                  <a:pt x="8173" y="5013"/>
                  <a:pt x="8169" y="49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4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08600" y="4406900"/>
            <a:ext cx="534988" cy="180975"/>
          </a:xfrm>
          <a:custGeom>
            <a:avLst/>
            <a:gdLst>
              <a:gd name="T0" fmla="*/ 2147483647 w 1490"/>
              <a:gd name="T1" fmla="*/ 2147483647 h 504"/>
              <a:gd name="T2" fmla="*/ 2147483647 w 1490"/>
              <a:gd name="T3" fmla="*/ 2147483647 h 504"/>
              <a:gd name="T4" fmla="*/ 2147483647 w 1490"/>
              <a:gd name="T5" fmla="*/ 2147483647 h 504"/>
              <a:gd name="T6" fmla="*/ 2147483647 w 1490"/>
              <a:gd name="T7" fmla="*/ 2147483647 h 504"/>
              <a:gd name="T8" fmla="*/ 0 w 1490"/>
              <a:gd name="T9" fmla="*/ 2147483647 h 504"/>
              <a:gd name="T10" fmla="*/ 2147483647 w 1490"/>
              <a:gd name="T11" fmla="*/ 2147483647 h 504"/>
              <a:gd name="T12" fmla="*/ 2147483647 w 1490"/>
              <a:gd name="T13" fmla="*/ 2147483647 h 504"/>
              <a:gd name="T14" fmla="*/ 2147483647 w 1490"/>
              <a:gd name="T15" fmla="*/ 2147483647 h 504"/>
              <a:gd name="T16" fmla="*/ 2147483647 w 1490"/>
              <a:gd name="T17" fmla="*/ 2147483647 h 504"/>
              <a:gd name="T18" fmla="*/ 2147483647 w 1490"/>
              <a:gd name="T19" fmla="*/ 2147483647 h 504"/>
              <a:gd name="T20" fmla="*/ 2147483647 w 1490"/>
              <a:gd name="T21" fmla="*/ 2147483647 h 504"/>
              <a:gd name="T22" fmla="*/ 2147483647 w 1490"/>
              <a:gd name="T23" fmla="*/ 2147483647 h 504"/>
              <a:gd name="T24" fmla="*/ 2147483647 w 1490"/>
              <a:gd name="T25" fmla="*/ 2147483647 h 504"/>
              <a:gd name="T26" fmla="*/ 2147483647 w 1490"/>
              <a:gd name="T27" fmla="*/ 2147483647 h 504"/>
              <a:gd name="T28" fmla="*/ 2147483647 w 1490"/>
              <a:gd name="T29" fmla="*/ 2147483647 h 504"/>
              <a:gd name="T30" fmla="*/ 2147483647 w 1490"/>
              <a:gd name="T31" fmla="*/ 2147483647 h 504"/>
              <a:gd name="T32" fmla="*/ 2147483647 w 1490"/>
              <a:gd name="T33" fmla="*/ 2147483647 h 504"/>
              <a:gd name="T34" fmla="*/ 2147483647 w 1490"/>
              <a:gd name="T35" fmla="*/ 2147483647 h 504"/>
              <a:gd name="T36" fmla="*/ 2147483647 w 1490"/>
              <a:gd name="T37" fmla="*/ 2147483647 h 504"/>
              <a:gd name="T38" fmla="*/ 2147483647 w 1490"/>
              <a:gd name="T39" fmla="*/ 2147483647 h 504"/>
              <a:gd name="T40" fmla="*/ 2147483647 w 1490"/>
              <a:gd name="T41" fmla="*/ 2147483647 h 504"/>
              <a:gd name="T42" fmla="*/ 2147483647 w 1490"/>
              <a:gd name="T43" fmla="*/ 2147483647 h 504"/>
              <a:gd name="T44" fmla="*/ 2147483647 w 1490"/>
              <a:gd name="T45" fmla="*/ 2147483647 h 504"/>
              <a:gd name="T46" fmla="*/ 2147483647 w 1490"/>
              <a:gd name="T47" fmla="*/ 2147483647 h 504"/>
              <a:gd name="T48" fmla="*/ 2147483647 w 1490"/>
              <a:gd name="T49" fmla="*/ 2147483647 h 504"/>
              <a:gd name="T50" fmla="*/ 2147483647 w 1490"/>
              <a:gd name="T51" fmla="*/ 2147483647 h 504"/>
              <a:gd name="T52" fmla="*/ 2147483647 w 1490"/>
              <a:gd name="T53" fmla="*/ 2147483647 h 504"/>
              <a:gd name="T54" fmla="*/ 2147483647 w 1490"/>
              <a:gd name="T55" fmla="*/ 2147483647 h 504"/>
              <a:gd name="T56" fmla="*/ 2147483647 w 1490"/>
              <a:gd name="T57" fmla="*/ 2147483647 h 504"/>
              <a:gd name="T58" fmla="*/ 2147483647 w 1490"/>
              <a:gd name="T59" fmla="*/ 2147483647 h 504"/>
              <a:gd name="T60" fmla="*/ 2147483647 w 1490"/>
              <a:gd name="T61" fmla="*/ 2147483647 h 504"/>
              <a:gd name="T62" fmla="*/ 2147483647 w 1490"/>
              <a:gd name="T63" fmla="*/ 2147483647 h 504"/>
              <a:gd name="T64" fmla="*/ 2147483647 w 1490"/>
              <a:gd name="T65" fmla="*/ 2147483647 h 504"/>
              <a:gd name="T66" fmla="*/ 2147483647 w 1490"/>
              <a:gd name="T67" fmla="*/ 2147483647 h 504"/>
              <a:gd name="T68" fmla="*/ 2147483647 w 1490"/>
              <a:gd name="T69" fmla="*/ 2147483647 h 504"/>
              <a:gd name="T70" fmla="*/ 2147483647 w 1490"/>
              <a:gd name="T71" fmla="*/ 2147483647 h 504"/>
              <a:gd name="T72" fmla="*/ 2147483647 w 1490"/>
              <a:gd name="T73" fmla="*/ 2147483647 h 504"/>
              <a:gd name="T74" fmla="*/ 2147483647 w 1490"/>
              <a:gd name="T75" fmla="*/ 2147483647 h 504"/>
              <a:gd name="T76" fmla="*/ 2147483647 w 1490"/>
              <a:gd name="T77" fmla="*/ 2147483647 h 504"/>
              <a:gd name="T78" fmla="*/ 2147483647 w 1490"/>
              <a:gd name="T79" fmla="*/ 2147483647 h 504"/>
              <a:gd name="T80" fmla="*/ 2147483647 w 1490"/>
              <a:gd name="T81" fmla="*/ 2147483647 h 504"/>
              <a:gd name="T82" fmla="*/ 2147483647 w 1490"/>
              <a:gd name="T83" fmla="*/ 2147483647 h 504"/>
              <a:gd name="T84" fmla="*/ 2147483647 w 1490"/>
              <a:gd name="T85" fmla="*/ 2147483647 h 504"/>
              <a:gd name="T86" fmla="*/ 2147483647 w 1490"/>
              <a:gd name="T87" fmla="*/ 2147483647 h 504"/>
              <a:gd name="T88" fmla="*/ 2147483647 w 1490"/>
              <a:gd name="T89" fmla="*/ 2147483647 h 504"/>
              <a:gd name="T90" fmla="*/ 2147483647 w 1490"/>
              <a:gd name="T91" fmla="*/ 2147483647 h 504"/>
              <a:gd name="T92" fmla="*/ 2147483647 w 1490"/>
              <a:gd name="T93" fmla="*/ 2147483647 h 504"/>
              <a:gd name="T94" fmla="*/ 2147483647 w 1490"/>
              <a:gd name="T95" fmla="*/ 2147483647 h 504"/>
              <a:gd name="T96" fmla="*/ 2147483647 w 1490"/>
              <a:gd name="T97" fmla="*/ 2147483647 h 504"/>
              <a:gd name="T98" fmla="*/ 2147483647 w 1490"/>
              <a:gd name="T99" fmla="*/ 2147483647 h 504"/>
              <a:gd name="T100" fmla="*/ 2147483647 w 1490"/>
              <a:gd name="T101" fmla="*/ 2147483647 h 5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90"/>
              <a:gd name="T154" fmla="*/ 0 h 504"/>
              <a:gd name="T155" fmla="*/ 1490 w 1490"/>
              <a:gd name="T156" fmla="*/ 504 h 5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90" h="504" extrusionOk="0">
                <a:moveTo>
                  <a:pt x="103" y="197"/>
                </a:moveTo>
                <a:cubicBezTo>
                  <a:pt x="83" y="228"/>
                  <a:pt x="74" y="247"/>
                  <a:pt x="67" y="285"/>
                </a:cubicBezTo>
                <a:cubicBezTo>
                  <a:pt x="59" y="330"/>
                  <a:pt x="55" y="377"/>
                  <a:pt x="51" y="422"/>
                </a:cubicBezTo>
                <a:cubicBezTo>
                  <a:pt x="48" y="462"/>
                  <a:pt x="42" y="475"/>
                  <a:pt x="26" y="503"/>
                </a:cubicBezTo>
                <a:cubicBezTo>
                  <a:pt x="10" y="477"/>
                  <a:pt x="1" y="460"/>
                  <a:pt x="0" y="426"/>
                </a:cubicBezTo>
                <a:cubicBezTo>
                  <a:pt x="-2" y="366"/>
                  <a:pt x="16" y="306"/>
                  <a:pt x="40" y="252"/>
                </a:cubicBezTo>
                <a:cubicBezTo>
                  <a:pt x="72" y="180"/>
                  <a:pt x="139" y="55"/>
                  <a:pt x="227" y="39"/>
                </a:cubicBezTo>
                <a:cubicBezTo>
                  <a:pt x="233" y="39"/>
                  <a:pt x="239" y="40"/>
                  <a:pt x="245" y="40"/>
                </a:cubicBezTo>
                <a:cubicBezTo>
                  <a:pt x="256" y="71"/>
                  <a:pt x="269" y="73"/>
                  <a:pt x="255" y="115"/>
                </a:cubicBezTo>
                <a:cubicBezTo>
                  <a:pt x="235" y="176"/>
                  <a:pt x="185" y="223"/>
                  <a:pt x="141" y="267"/>
                </a:cubicBezTo>
                <a:cubicBezTo>
                  <a:pt x="108" y="300"/>
                  <a:pt x="45" y="341"/>
                  <a:pt x="32" y="388"/>
                </a:cubicBezTo>
                <a:cubicBezTo>
                  <a:pt x="22" y="423"/>
                  <a:pt x="36" y="439"/>
                  <a:pt x="69" y="451"/>
                </a:cubicBezTo>
                <a:cubicBezTo>
                  <a:pt x="120" y="470"/>
                  <a:pt x="181" y="453"/>
                  <a:pt x="231" y="439"/>
                </a:cubicBezTo>
                <a:cubicBezTo>
                  <a:pt x="286" y="423"/>
                  <a:pt x="358" y="400"/>
                  <a:pt x="388" y="348"/>
                </a:cubicBezTo>
                <a:cubicBezTo>
                  <a:pt x="403" y="321"/>
                  <a:pt x="402" y="281"/>
                  <a:pt x="369" y="267"/>
                </a:cubicBezTo>
                <a:cubicBezTo>
                  <a:pt x="328" y="250"/>
                  <a:pt x="292" y="278"/>
                  <a:pt x="267" y="306"/>
                </a:cubicBezTo>
                <a:cubicBezTo>
                  <a:pt x="246" y="330"/>
                  <a:pt x="247" y="366"/>
                  <a:pt x="258" y="394"/>
                </a:cubicBezTo>
                <a:cubicBezTo>
                  <a:pt x="277" y="443"/>
                  <a:pt x="312" y="457"/>
                  <a:pt x="359" y="451"/>
                </a:cubicBezTo>
                <a:cubicBezTo>
                  <a:pt x="398" y="446"/>
                  <a:pt x="417" y="398"/>
                  <a:pt x="433" y="371"/>
                </a:cubicBezTo>
                <a:cubicBezTo>
                  <a:pt x="463" y="322"/>
                  <a:pt x="478" y="274"/>
                  <a:pt x="497" y="220"/>
                </a:cubicBezTo>
                <a:cubicBezTo>
                  <a:pt x="514" y="170"/>
                  <a:pt x="528" y="117"/>
                  <a:pt x="532" y="64"/>
                </a:cubicBezTo>
                <a:cubicBezTo>
                  <a:pt x="531" y="38"/>
                  <a:pt x="531" y="31"/>
                  <a:pt x="531" y="15"/>
                </a:cubicBezTo>
                <a:cubicBezTo>
                  <a:pt x="518" y="17"/>
                  <a:pt x="515" y="14"/>
                  <a:pt x="509" y="67"/>
                </a:cubicBezTo>
                <a:cubicBezTo>
                  <a:pt x="502" y="132"/>
                  <a:pt x="497" y="197"/>
                  <a:pt x="494" y="262"/>
                </a:cubicBezTo>
                <a:cubicBezTo>
                  <a:pt x="491" y="317"/>
                  <a:pt x="490" y="373"/>
                  <a:pt x="486" y="428"/>
                </a:cubicBezTo>
                <a:cubicBezTo>
                  <a:pt x="483" y="466"/>
                  <a:pt x="480" y="451"/>
                  <a:pt x="467" y="470"/>
                </a:cubicBezTo>
                <a:cubicBezTo>
                  <a:pt x="447" y="403"/>
                  <a:pt x="442" y="310"/>
                  <a:pt x="522" y="275"/>
                </a:cubicBezTo>
                <a:cubicBezTo>
                  <a:pt x="556" y="260"/>
                  <a:pt x="579" y="274"/>
                  <a:pt x="603" y="297"/>
                </a:cubicBezTo>
                <a:cubicBezTo>
                  <a:pt x="629" y="322"/>
                  <a:pt x="641" y="353"/>
                  <a:pt x="675" y="370"/>
                </a:cubicBezTo>
                <a:cubicBezTo>
                  <a:pt x="692" y="379"/>
                  <a:pt x="714" y="387"/>
                  <a:pt x="733" y="380"/>
                </a:cubicBezTo>
                <a:cubicBezTo>
                  <a:pt x="753" y="373"/>
                  <a:pt x="757" y="349"/>
                  <a:pt x="760" y="331"/>
                </a:cubicBezTo>
                <a:cubicBezTo>
                  <a:pt x="763" y="311"/>
                  <a:pt x="762" y="280"/>
                  <a:pt x="760" y="262"/>
                </a:cubicBezTo>
                <a:cubicBezTo>
                  <a:pt x="759" y="258"/>
                  <a:pt x="757" y="253"/>
                  <a:pt x="756" y="249"/>
                </a:cubicBezTo>
                <a:cubicBezTo>
                  <a:pt x="782" y="285"/>
                  <a:pt x="802" y="325"/>
                  <a:pt x="828" y="360"/>
                </a:cubicBezTo>
                <a:cubicBezTo>
                  <a:pt x="844" y="382"/>
                  <a:pt x="862" y="399"/>
                  <a:pt x="881" y="418"/>
                </a:cubicBezTo>
                <a:cubicBezTo>
                  <a:pt x="881" y="397"/>
                  <a:pt x="881" y="376"/>
                  <a:pt x="881" y="355"/>
                </a:cubicBezTo>
                <a:cubicBezTo>
                  <a:pt x="882" y="318"/>
                  <a:pt x="881" y="276"/>
                  <a:pt x="896" y="241"/>
                </a:cubicBezTo>
                <a:cubicBezTo>
                  <a:pt x="904" y="222"/>
                  <a:pt x="921" y="201"/>
                  <a:pt x="942" y="194"/>
                </a:cubicBezTo>
                <a:cubicBezTo>
                  <a:pt x="959" y="192"/>
                  <a:pt x="965" y="191"/>
                  <a:pt x="976" y="192"/>
                </a:cubicBezTo>
              </a:path>
              <a:path w="1490" h="504" extrusionOk="0">
                <a:moveTo>
                  <a:pt x="1055" y="354"/>
                </a:moveTo>
                <a:cubicBezTo>
                  <a:pt x="1066" y="340"/>
                  <a:pt x="1069" y="321"/>
                  <a:pt x="1074" y="301"/>
                </a:cubicBezTo>
                <a:cubicBezTo>
                  <a:pt x="1080" y="279"/>
                  <a:pt x="1076" y="279"/>
                  <a:pt x="1094" y="270"/>
                </a:cubicBezTo>
                <a:cubicBezTo>
                  <a:pt x="1112" y="297"/>
                  <a:pt x="1130" y="325"/>
                  <a:pt x="1165" y="329"/>
                </a:cubicBezTo>
                <a:cubicBezTo>
                  <a:pt x="1195" y="333"/>
                  <a:pt x="1219" y="303"/>
                  <a:pt x="1236" y="282"/>
                </a:cubicBezTo>
                <a:cubicBezTo>
                  <a:pt x="1256" y="257"/>
                  <a:pt x="1270" y="230"/>
                  <a:pt x="1287" y="203"/>
                </a:cubicBezTo>
              </a:path>
              <a:path w="1490" h="504" extrusionOk="0">
                <a:moveTo>
                  <a:pt x="1415" y="101"/>
                </a:moveTo>
                <a:cubicBezTo>
                  <a:pt x="1432" y="117"/>
                  <a:pt x="1433" y="131"/>
                  <a:pt x="1422" y="154"/>
                </a:cubicBezTo>
                <a:cubicBezTo>
                  <a:pt x="1410" y="179"/>
                  <a:pt x="1394" y="205"/>
                  <a:pt x="1391" y="234"/>
                </a:cubicBezTo>
                <a:cubicBezTo>
                  <a:pt x="1388" y="263"/>
                  <a:pt x="1409" y="283"/>
                  <a:pt x="1431" y="298"/>
                </a:cubicBezTo>
                <a:cubicBezTo>
                  <a:pt x="1450" y="311"/>
                  <a:pt x="1471" y="322"/>
                  <a:pt x="1489" y="337"/>
                </a:cubicBezTo>
                <a:cubicBezTo>
                  <a:pt x="1472" y="366"/>
                  <a:pt x="1465" y="358"/>
                  <a:pt x="1447" y="3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5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3450" y="4379913"/>
            <a:ext cx="276225" cy="173037"/>
          </a:xfrm>
          <a:custGeom>
            <a:avLst/>
            <a:gdLst>
              <a:gd name="T0" fmla="*/ 2147483647 w 767"/>
              <a:gd name="T1" fmla="*/ 2147483647 h 483"/>
              <a:gd name="T2" fmla="*/ 2147483647 w 767"/>
              <a:gd name="T3" fmla="*/ 2147483647 h 483"/>
              <a:gd name="T4" fmla="*/ 2147483647 w 767"/>
              <a:gd name="T5" fmla="*/ 2147483647 h 483"/>
              <a:gd name="T6" fmla="*/ 2147483647 w 767"/>
              <a:gd name="T7" fmla="*/ 2147483647 h 483"/>
              <a:gd name="T8" fmla="*/ 2147483647 w 767"/>
              <a:gd name="T9" fmla="*/ 2147483647 h 483"/>
              <a:gd name="T10" fmla="*/ 2147483647 w 767"/>
              <a:gd name="T11" fmla="*/ 2147483647 h 483"/>
              <a:gd name="T12" fmla="*/ 2147483647 w 767"/>
              <a:gd name="T13" fmla="*/ 2147483647 h 483"/>
              <a:gd name="T14" fmla="*/ 2147483647 w 767"/>
              <a:gd name="T15" fmla="*/ 2147483647 h 483"/>
              <a:gd name="T16" fmla="*/ 2147483647 w 767"/>
              <a:gd name="T17" fmla="*/ 2147483647 h 483"/>
              <a:gd name="T18" fmla="*/ 2147483647 w 767"/>
              <a:gd name="T19" fmla="*/ 2147483647 h 483"/>
              <a:gd name="T20" fmla="*/ 2147483647 w 767"/>
              <a:gd name="T21" fmla="*/ 2147483647 h 483"/>
              <a:gd name="T22" fmla="*/ 2147483647 w 767"/>
              <a:gd name="T23" fmla="*/ 2147483647 h 483"/>
              <a:gd name="T24" fmla="*/ 2147483647 w 767"/>
              <a:gd name="T25" fmla="*/ 2147483647 h 4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7"/>
              <a:gd name="T40" fmla="*/ 0 h 483"/>
              <a:gd name="T41" fmla="*/ 767 w 767"/>
              <a:gd name="T42" fmla="*/ 483 h 4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7" h="483" extrusionOk="0">
                <a:moveTo>
                  <a:pt x="330" y="66"/>
                </a:moveTo>
                <a:cubicBezTo>
                  <a:pt x="305" y="93"/>
                  <a:pt x="297" y="112"/>
                  <a:pt x="282" y="145"/>
                </a:cubicBezTo>
                <a:cubicBezTo>
                  <a:pt x="262" y="190"/>
                  <a:pt x="252" y="229"/>
                  <a:pt x="250" y="279"/>
                </a:cubicBezTo>
                <a:cubicBezTo>
                  <a:pt x="249" y="321"/>
                  <a:pt x="251" y="367"/>
                  <a:pt x="263" y="407"/>
                </a:cubicBezTo>
                <a:cubicBezTo>
                  <a:pt x="270" y="433"/>
                  <a:pt x="282" y="457"/>
                  <a:pt x="289" y="482"/>
                </a:cubicBezTo>
              </a:path>
              <a:path w="767" h="483" extrusionOk="0">
                <a:moveTo>
                  <a:pt x="8" y="149"/>
                </a:moveTo>
                <a:cubicBezTo>
                  <a:pt x="6" y="111"/>
                  <a:pt x="8" y="110"/>
                  <a:pt x="55" y="95"/>
                </a:cubicBezTo>
                <a:cubicBezTo>
                  <a:pt x="122" y="74"/>
                  <a:pt x="194" y="69"/>
                  <a:pt x="263" y="59"/>
                </a:cubicBezTo>
                <a:cubicBezTo>
                  <a:pt x="340" y="47"/>
                  <a:pt x="418" y="40"/>
                  <a:pt x="495" y="27"/>
                </a:cubicBezTo>
                <a:cubicBezTo>
                  <a:pt x="544" y="19"/>
                  <a:pt x="592" y="8"/>
                  <a:pt x="641" y="2"/>
                </a:cubicBezTo>
                <a:cubicBezTo>
                  <a:pt x="658" y="0"/>
                  <a:pt x="685" y="-4"/>
                  <a:pt x="702" y="2"/>
                </a:cubicBezTo>
                <a:cubicBezTo>
                  <a:pt x="722" y="9"/>
                  <a:pt x="733" y="33"/>
                  <a:pt x="753" y="40"/>
                </a:cubicBezTo>
                <a:cubicBezTo>
                  <a:pt x="757" y="40"/>
                  <a:pt x="762" y="40"/>
                  <a:pt x="766" y="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6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9838" y="3454400"/>
            <a:ext cx="782637" cy="165100"/>
          </a:xfrm>
          <a:custGeom>
            <a:avLst/>
            <a:gdLst>
              <a:gd name="T0" fmla="*/ 2147483647 w 2176"/>
              <a:gd name="T1" fmla="*/ 2147483647 h 459"/>
              <a:gd name="T2" fmla="*/ 2147483647 w 2176"/>
              <a:gd name="T3" fmla="*/ 2147483647 h 459"/>
              <a:gd name="T4" fmla="*/ 2147483647 w 2176"/>
              <a:gd name="T5" fmla="*/ 2147483647 h 459"/>
              <a:gd name="T6" fmla="*/ 2147483647 w 2176"/>
              <a:gd name="T7" fmla="*/ 2147483647 h 459"/>
              <a:gd name="T8" fmla="*/ 2147483647 w 2176"/>
              <a:gd name="T9" fmla="*/ 2147483647 h 459"/>
              <a:gd name="T10" fmla="*/ 2147483647 w 2176"/>
              <a:gd name="T11" fmla="*/ 2147483647 h 459"/>
              <a:gd name="T12" fmla="*/ 2147483647 w 2176"/>
              <a:gd name="T13" fmla="*/ 2147483647 h 459"/>
              <a:gd name="T14" fmla="*/ 2147483647 w 2176"/>
              <a:gd name="T15" fmla="*/ 2147483647 h 459"/>
              <a:gd name="T16" fmla="*/ 2147483647 w 2176"/>
              <a:gd name="T17" fmla="*/ 2147483647 h 459"/>
              <a:gd name="T18" fmla="*/ 2147483647 w 2176"/>
              <a:gd name="T19" fmla="*/ 2147483647 h 459"/>
              <a:gd name="T20" fmla="*/ 2147483647 w 2176"/>
              <a:gd name="T21" fmla="*/ 2147483647 h 459"/>
              <a:gd name="T22" fmla="*/ 2147483647 w 2176"/>
              <a:gd name="T23" fmla="*/ 2147483647 h 459"/>
              <a:gd name="T24" fmla="*/ 2147483647 w 2176"/>
              <a:gd name="T25" fmla="*/ 2147483647 h 4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6"/>
              <a:gd name="T40" fmla="*/ 0 h 459"/>
              <a:gd name="T41" fmla="*/ 2176 w 2176"/>
              <a:gd name="T42" fmla="*/ 459 h 4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6" h="459" extrusionOk="0">
                <a:moveTo>
                  <a:pt x="189" y="458"/>
                </a:moveTo>
                <a:cubicBezTo>
                  <a:pt x="170" y="457"/>
                  <a:pt x="151" y="454"/>
                  <a:pt x="133" y="455"/>
                </a:cubicBezTo>
                <a:cubicBezTo>
                  <a:pt x="112" y="456"/>
                  <a:pt x="92" y="459"/>
                  <a:pt x="72" y="453"/>
                </a:cubicBezTo>
                <a:cubicBezTo>
                  <a:pt x="22" y="437"/>
                  <a:pt x="14" y="414"/>
                  <a:pt x="3" y="364"/>
                </a:cubicBezTo>
                <a:cubicBezTo>
                  <a:pt x="-3" y="335"/>
                  <a:pt x="-9" y="262"/>
                  <a:pt x="16" y="238"/>
                </a:cubicBezTo>
                <a:cubicBezTo>
                  <a:pt x="46" y="210"/>
                  <a:pt x="182" y="236"/>
                  <a:pt x="216" y="237"/>
                </a:cubicBezTo>
                <a:cubicBezTo>
                  <a:pt x="454" y="242"/>
                  <a:pt x="693" y="226"/>
                  <a:pt x="930" y="209"/>
                </a:cubicBezTo>
                <a:cubicBezTo>
                  <a:pt x="1077" y="198"/>
                  <a:pt x="1224" y="187"/>
                  <a:pt x="1370" y="171"/>
                </a:cubicBezTo>
                <a:cubicBezTo>
                  <a:pt x="1602" y="146"/>
                  <a:pt x="1897" y="136"/>
                  <a:pt x="2109" y="25"/>
                </a:cubicBezTo>
                <a:cubicBezTo>
                  <a:pt x="2123" y="18"/>
                  <a:pt x="2134" y="8"/>
                  <a:pt x="2147" y="0"/>
                </a:cubicBezTo>
                <a:cubicBezTo>
                  <a:pt x="2146" y="16"/>
                  <a:pt x="2148" y="34"/>
                  <a:pt x="2146" y="52"/>
                </a:cubicBezTo>
                <a:cubicBezTo>
                  <a:pt x="2143" y="86"/>
                  <a:pt x="2111" y="297"/>
                  <a:pt x="2157" y="310"/>
                </a:cubicBezTo>
                <a:cubicBezTo>
                  <a:pt x="2168" y="294"/>
                  <a:pt x="2172" y="288"/>
                  <a:pt x="2175" y="2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7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70225" y="4016375"/>
            <a:ext cx="1492250" cy="280988"/>
          </a:xfrm>
          <a:custGeom>
            <a:avLst/>
            <a:gdLst>
              <a:gd name="T0" fmla="*/ 0 w 4144"/>
              <a:gd name="T1" fmla="*/ 2147483647 h 780"/>
              <a:gd name="T2" fmla="*/ 2147483647 w 4144"/>
              <a:gd name="T3" fmla="*/ 2147483647 h 780"/>
              <a:gd name="T4" fmla="*/ 2147483647 w 4144"/>
              <a:gd name="T5" fmla="*/ 2147483647 h 780"/>
              <a:gd name="T6" fmla="*/ 2147483647 w 4144"/>
              <a:gd name="T7" fmla="*/ 2147483647 h 780"/>
              <a:gd name="T8" fmla="*/ 2147483647 w 4144"/>
              <a:gd name="T9" fmla="*/ 2147483647 h 780"/>
              <a:gd name="T10" fmla="*/ 2147483647 w 4144"/>
              <a:gd name="T11" fmla="*/ 2147483647 h 780"/>
              <a:gd name="T12" fmla="*/ 2147483647 w 4144"/>
              <a:gd name="T13" fmla="*/ 2147483647 h 780"/>
              <a:gd name="T14" fmla="*/ 2147483647 w 4144"/>
              <a:gd name="T15" fmla="*/ 2147483647 h 780"/>
              <a:gd name="T16" fmla="*/ 2147483647 w 4144"/>
              <a:gd name="T17" fmla="*/ 2147483647 h 780"/>
              <a:gd name="T18" fmla="*/ 2147483647 w 4144"/>
              <a:gd name="T19" fmla="*/ 2147483647 h 780"/>
              <a:gd name="T20" fmla="*/ 2147483647 w 4144"/>
              <a:gd name="T21" fmla="*/ 2147483647 h 780"/>
              <a:gd name="T22" fmla="*/ 2147483647 w 4144"/>
              <a:gd name="T23" fmla="*/ 2147483647 h 780"/>
              <a:gd name="T24" fmla="*/ 2147483647 w 4144"/>
              <a:gd name="T25" fmla="*/ 2147483647 h 7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44"/>
              <a:gd name="T40" fmla="*/ 0 h 780"/>
              <a:gd name="T41" fmla="*/ 4144 w 4144"/>
              <a:gd name="T42" fmla="*/ 780 h 7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44" h="780" extrusionOk="0">
                <a:moveTo>
                  <a:pt x="0" y="298"/>
                </a:moveTo>
                <a:cubicBezTo>
                  <a:pt x="37" y="267"/>
                  <a:pt x="65" y="236"/>
                  <a:pt x="112" y="211"/>
                </a:cubicBezTo>
                <a:cubicBezTo>
                  <a:pt x="409" y="52"/>
                  <a:pt x="761" y="13"/>
                  <a:pt x="1092" y="3"/>
                </a:cubicBezTo>
                <a:cubicBezTo>
                  <a:pt x="1449" y="-8"/>
                  <a:pt x="1761" y="46"/>
                  <a:pt x="2091" y="180"/>
                </a:cubicBezTo>
                <a:cubicBezTo>
                  <a:pt x="2645" y="405"/>
                  <a:pt x="3178" y="509"/>
                  <a:pt x="3777" y="505"/>
                </a:cubicBezTo>
                <a:cubicBezTo>
                  <a:pt x="3852" y="504"/>
                  <a:pt x="3927" y="501"/>
                  <a:pt x="4002" y="498"/>
                </a:cubicBezTo>
                <a:cubicBezTo>
                  <a:pt x="3928" y="451"/>
                  <a:pt x="3867" y="398"/>
                  <a:pt x="3798" y="341"/>
                </a:cubicBezTo>
                <a:cubicBezTo>
                  <a:pt x="3733" y="288"/>
                  <a:pt x="3669" y="250"/>
                  <a:pt x="3596" y="212"/>
                </a:cubicBezTo>
                <a:cubicBezTo>
                  <a:pt x="3637" y="235"/>
                  <a:pt x="3675" y="263"/>
                  <a:pt x="3720" y="282"/>
                </a:cubicBezTo>
                <a:cubicBezTo>
                  <a:pt x="3856" y="339"/>
                  <a:pt x="4002" y="362"/>
                  <a:pt x="4143" y="399"/>
                </a:cubicBezTo>
                <a:cubicBezTo>
                  <a:pt x="4112" y="425"/>
                  <a:pt x="4080" y="457"/>
                  <a:pt x="4046" y="483"/>
                </a:cubicBezTo>
                <a:cubicBezTo>
                  <a:pt x="3938" y="565"/>
                  <a:pt x="3743" y="637"/>
                  <a:pt x="3668" y="752"/>
                </a:cubicBezTo>
                <a:cubicBezTo>
                  <a:pt x="3660" y="764"/>
                  <a:pt x="3682" y="763"/>
                  <a:pt x="3675" y="7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8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41588" y="2778125"/>
            <a:ext cx="906462" cy="820738"/>
          </a:xfrm>
          <a:custGeom>
            <a:avLst/>
            <a:gdLst>
              <a:gd name="T0" fmla="*/ 2147483647 w 2520"/>
              <a:gd name="T1" fmla="*/ 2147483647 h 2278"/>
              <a:gd name="T2" fmla="*/ 2147483647 w 2520"/>
              <a:gd name="T3" fmla="*/ 2147483647 h 2278"/>
              <a:gd name="T4" fmla="*/ 2147483647 w 2520"/>
              <a:gd name="T5" fmla="*/ 2147483647 h 2278"/>
              <a:gd name="T6" fmla="*/ 2147483647 w 2520"/>
              <a:gd name="T7" fmla="*/ 2147483647 h 2278"/>
              <a:gd name="T8" fmla="*/ 2147483647 w 2520"/>
              <a:gd name="T9" fmla="*/ 2147483647 h 2278"/>
              <a:gd name="T10" fmla="*/ 2147483647 w 2520"/>
              <a:gd name="T11" fmla="*/ 2147483647 h 2278"/>
              <a:gd name="T12" fmla="*/ 2147483647 w 2520"/>
              <a:gd name="T13" fmla="*/ 2147483647 h 2278"/>
              <a:gd name="T14" fmla="*/ 2147483647 w 2520"/>
              <a:gd name="T15" fmla="*/ 2147483647 h 2278"/>
              <a:gd name="T16" fmla="*/ 2147483647 w 2520"/>
              <a:gd name="T17" fmla="*/ 2147483647 h 2278"/>
              <a:gd name="T18" fmla="*/ 2147483647 w 2520"/>
              <a:gd name="T19" fmla="*/ 2147483647 h 2278"/>
              <a:gd name="T20" fmla="*/ 2147483647 w 2520"/>
              <a:gd name="T21" fmla="*/ 2147483647 h 2278"/>
              <a:gd name="T22" fmla="*/ 2147483647 w 2520"/>
              <a:gd name="T23" fmla="*/ 2147483647 h 2278"/>
              <a:gd name="T24" fmla="*/ 2147483647 w 2520"/>
              <a:gd name="T25" fmla="*/ 2147483647 h 2278"/>
              <a:gd name="T26" fmla="*/ 2147483647 w 2520"/>
              <a:gd name="T27" fmla="*/ 2147483647 h 2278"/>
              <a:gd name="T28" fmla="*/ 2147483647 w 2520"/>
              <a:gd name="T29" fmla="*/ 2147483647 h 2278"/>
              <a:gd name="T30" fmla="*/ 2147483647 w 2520"/>
              <a:gd name="T31" fmla="*/ 2147483647 h 2278"/>
              <a:gd name="T32" fmla="*/ 2147483647 w 2520"/>
              <a:gd name="T33" fmla="*/ 2147483647 h 2278"/>
              <a:gd name="T34" fmla="*/ 2147483647 w 2520"/>
              <a:gd name="T35" fmla="*/ 2147483647 h 2278"/>
              <a:gd name="T36" fmla="*/ 2147483647 w 2520"/>
              <a:gd name="T37" fmla="*/ 2147483647 h 2278"/>
              <a:gd name="T38" fmla="*/ 2147483647 w 2520"/>
              <a:gd name="T39" fmla="*/ 2147483647 h 2278"/>
              <a:gd name="T40" fmla="*/ 2147483647 w 2520"/>
              <a:gd name="T41" fmla="*/ 2147483647 h 2278"/>
              <a:gd name="T42" fmla="*/ 2147483647 w 2520"/>
              <a:gd name="T43" fmla="*/ 2147483647 h 2278"/>
              <a:gd name="T44" fmla="*/ 2147483647 w 2520"/>
              <a:gd name="T45" fmla="*/ 2147483647 h 2278"/>
              <a:gd name="T46" fmla="*/ 2147483647 w 2520"/>
              <a:gd name="T47" fmla="*/ 2147483647 h 2278"/>
              <a:gd name="T48" fmla="*/ 2147483647 w 2520"/>
              <a:gd name="T49" fmla="*/ 2147483647 h 2278"/>
              <a:gd name="T50" fmla="*/ 2147483647 w 2520"/>
              <a:gd name="T51" fmla="*/ 2147483647 h 2278"/>
              <a:gd name="T52" fmla="*/ 2147483647 w 2520"/>
              <a:gd name="T53" fmla="*/ 2147483647 h 2278"/>
              <a:gd name="T54" fmla="*/ 2147483647 w 2520"/>
              <a:gd name="T55" fmla="*/ 2147483647 h 2278"/>
              <a:gd name="T56" fmla="*/ 2147483647 w 2520"/>
              <a:gd name="T57" fmla="*/ 2147483647 h 2278"/>
              <a:gd name="T58" fmla="*/ 2147483647 w 2520"/>
              <a:gd name="T59" fmla="*/ 2147483647 h 2278"/>
              <a:gd name="T60" fmla="*/ 2147483647 w 2520"/>
              <a:gd name="T61" fmla="*/ 2147483647 h 2278"/>
              <a:gd name="T62" fmla="*/ 2147483647 w 2520"/>
              <a:gd name="T63" fmla="*/ 2147483647 h 2278"/>
              <a:gd name="T64" fmla="*/ 2147483647 w 2520"/>
              <a:gd name="T65" fmla="*/ 2147483647 h 2278"/>
              <a:gd name="T66" fmla="*/ 2147483647 w 2520"/>
              <a:gd name="T67" fmla="*/ 2147483647 h 2278"/>
              <a:gd name="T68" fmla="*/ 2147483647 w 2520"/>
              <a:gd name="T69" fmla="*/ 2147483647 h 2278"/>
              <a:gd name="T70" fmla="*/ 2147483647 w 2520"/>
              <a:gd name="T71" fmla="*/ 2147483647 h 2278"/>
              <a:gd name="T72" fmla="*/ 2147483647 w 2520"/>
              <a:gd name="T73" fmla="*/ 2147483647 h 2278"/>
              <a:gd name="T74" fmla="*/ 2147483647 w 2520"/>
              <a:gd name="T75" fmla="*/ 2147483647 h 2278"/>
              <a:gd name="T76" fmla="*/ 2147483647 w 2520"/>
              <a:gd name="T77" fmla="*/ 2147483647 h 2278"/>
              <a:gd name="T78" fmla="*/ 2147483647 w 2520"/>
              <a:gd name="T79" fmla="*/ 2147483647 h 2278"/>
              <a:gd name="T80" fmla="*/ 2147483647 w 2520"/>
              <a:gd name="T81" fmla="*/ 2147483647 h 2278"/>
              <a:gd name="T82" fmla="*/ 2147483647 w 2520"/>
              <a:gd name="T83" fmla="*/ 2147483647 h 2278"/>
              <a:gd name="T84" fmla="*/ 2147483647 w 2520"/>
              <a:gd name="T85" fmla="*/ 2147483647 h 2278"/>
              <a:gd name="T86" fmla="*/ 2147483647 w 2520"/>
              <a:gd name="T87" fmla="*/ 2147483647 h 2278"/>
              <a:gd name="T88" fmla="*/ 2147483647 w 2520"/>
              <a:gd name="T89" fmla="*/ 2147483647 h 2278"/>
              <a:gd name="T90" fmla="*/ 2147483647 w 2520"/>
              <a:gd name="T91" fmla="*/ 2147483647 h 2278"/>
              <a:gd name="T92" fmla="*/ 2147483647 w 2520"/>
              <a:gd name="T93" fmla="*/ 2147483647 h 2278"/>
              <a:gd name="T94" fmla="*/ 2147483647 w 2520"/>
              <a:gd name="T95" fmla="*/ 2147483647 h 2278"/>
              <a:gd name="T96" fmla="*/ 2147483647 w 2520"/>
              <a:gd name="T97" fmla="*/ 2147483647 h 2278"/>
              <a:gd name="T98" fmla="*/ 2147483647 w 2520"/>
              <a:gd name="T99" fmla="*/ 2147483647 h 2278"/>
              <a:gd name="T100" fmla="*/ 2147483647 w 2520"/>
              <a:gd name="T101" fmla="*/ 2147483647 h 2278"/>
              <a:gd name="T102" fmla="*/ 2147483647 w 2520"/>
              <a:gd name="T103" fmla="*/ 2147483647 h 2278"/>
              <a:gd name="T104" fmla="*/ 0 w 2520"/>
              <a:gd name="T105" fmla="*/ 2147483647 h 2278"/>
              <a:gd name="T106" fmla="*/ 2147483647 w 2520"/>
              <a:gd name="T107" fmla="*/ 2147483647 h 2278"/>
              <a:gd name="T108" fmla="*/ 2147483647 w 2520"/>
              <a:gd name="T109" fmla="*/ 2147483647 h 2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20"/>
              <a:gd name="T166" fmla="*/ 0 h 2278"/>
              <a:gd name="T167" fmla="*/ 2520 w 2520"/>
              <a:gd name="T168" fmla="*/ 2278 h 227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20" h="2278" extrusionOk="0">
                <a:moveTo>
                  <a:pt x="1359" y="652"/>
                </a:moveTo>
                <a:cubicBezTo>
                  <a:pt x="1372" y="631"/>
                  <a:pt x="1382" y="623"/>
                  <a:pt x="1385" y="599"/>
                </a:cubicBezTo>
                <a:cubicBezTo>
                  <a:pt x="1388" y="576"/>
                  <a:pt x="1369" y="557"/>
                  <a:pt x="1349" y="549"/>
                </a:cubicBezTo>
                <a:cubicBezTo>
                  <a:pt x="1322" y="537"/>
                  <a:pt x="1284" y="553"/>
                  <a:pt x="1261" y="566"/>
                </a:cubicBezTo>
                <a:cubicBezTo>
                  <a:pt x="1193" y="605"/>
                  <a:pt x="1158" y="681"/>
                  <a:pt x="1154" y="758"/>
                </a:cubicBezTo>
                <a:cubicBezTo>
                  <a:pt x="1151" y="818"/>
                  <a:pt x="1173" y="874"/>
                  <a:pt x="1206" y="923"/>
                </a:cubicBezTo>
                <a:cubicBezTo>
                  <a:pt x="1235" y="966"/>
                  <a:pt x="1276" y="1001"/>
                  <a:pt x="1325" y="1019"/>
                </a:cubicBezTo>
                <a:cubicBezTo>
                  <a:pt x="1359" y="1031"/>
                  <a:pt x="1393" y="1035"/>
                  <a:pt x="1424" y="1013"/>
                </a:cubicBezTo>
                <a:cubicBezTo>
                  <a:pt x="1441" y="997"/>
                  <a:pt x="1447" y="992"/>
                  <a:pt x="1455" y="978"/>
                </a:cubicBezTo>
              </a:path>
              <a:path w="2520" h="2278" extrusionOk="0">
                <a:moveTo>
                  <a:pt x="1564" y="989"/>
                </a:moveTo>
                <a:cubicBezTo>
                  <a:pt x="1598" y="982"/>
                  <a:pt x="1600" y="954"/>
                  <a:pt x="1611" y="917"/>
                </a:cubicBezTo>
                <a:cubicBezTo>
                  <a:pt x="1626" y="867"/>
                  <a:pt x="1629" y="818"/>
                  <a:pt x="1633" y="766"/>
                </a:cubicBezTo>
                <a:cubicBezTo>
                  <a:pt x="1636" y="722"/>
                  <a:pt x="1637" y="679"/>
                  <a:pt x="1637" y="635"/>
                </a:cubicBezTo>
                <a:cubicBezTo>
                  <a:pt x="1637" y="618"/>
                  <a:pt x="1637" y="613"/>
                  <a:pt x="1637" y="602"/>
                </a:cubicBezTo>
                <a:cubicBezTo>
                  <a:pt x="1662" y="608"/>
                  <a:pt x="1678" y="628"/>
                  <a:pt x="1699" y="645"/>
                </a:cubicBezTo>
                <a:cubicBezTo>
                  <a:pt x="1737" y="675"/>
                  <a:pt x="1776" y="702"/>
                  <a:pt x="1816" y="728"/>
                </a:cubicBezTo>
                <a:cubicBezTo>
                  <a:pt x="1843" y="746"/>
                  <a:pt x="1881" y="765"/>
                  <a:pt x="1900" y="793"/>
                </a:cubicBezTo>
                <a:cubicBezTo>
                  <a:pt x="1914" y="814"/>
                  <a:pt x="1897" y="837"/>
                  <a:pt x="1878" y="847"/>
                </a:cubicBezTo>
                <a:cubicBezTo>
                  <a:pt x="1840" y="866"/>
                  <a:pt x="1789" y="866"/>
                  <a:pt x="1748" y="864"/>
                </a:cubicBezTo>
                <a:cubicBezTo>
                  <a:pt x="1693" y="861"/>
                  <a:pt x="1636" y="850"/>
                  <a:pt x="1585" y="829"/>
                </a:cubicBezTo>
                <a:cubicBezTo>
                  <a:pt x="1564" y="821"/>
                  <a:pt x="1512" y="795"/>
                  <a:pt x="1520" y="763"/>
                </a:cubicBezTo>
                <a:cubicBezTo>
                  <a:pt x="1524" y="758"/>
                  <a:pt x="1527" y="752"/>
                  <a:pt x="1531" y="747"/>
                </a:cubicBezTo>
              </a:path>
              <a:path w="2520" h="2278" extrusionOk="0">
                <a:moveTo>
                  <a:pt x="1906" y="837"/>
                </a:moveTo>
                <a:cubicBezTo>
                  <a:pt x="1919" y="819"/>
                  <a:pt x="1918" y="815"/>
                  <a:pt x="1918" y="777"/>
                </a:cubicBezTo>
                <a:cubicBezTo>
                  <a:pt x="1918" y="729"/>
                  <a:pt x="1913" y="681"/>
                  <a:pt x="1908" y="633"/>
                </a:cubicBezTo>
                <a:cubicBezTo>
                  <a:pt x="1906" y="610"/>
                  <a:pt x="1903" y="587"/>
                  <a:pt x="1900" y="564"/>
                </a:cubicBezTo>
                <a:cubicBezTo>
                  <a:pt x="1922" y="591"/>
                  <a:pt x="1939" y="619"/>
                  <a:pt x="1962" y="645"/>
                </a:cubicBezTo>
                <a:cubicBezTo>
                  <a:pt x="1991" y="677"/>
                  <a:pt x="2023" y="706"/>
                  <a:pt x="2060" y="729"/>
                </a:cubicBezTo>
                <a:cubicBezTo>
                  <a:pt x="2078" y="740"/>
                  <a:pt x="2090" y="745"/>
                  <a:pt x="2110" y="747"/>
                </a:cubicBezTo>
                <a:cubicBezTo>
                  <a:pt x="2120" y="708"/>
                  <a:pt x="2105" y="681"/>
                  <a:pt x="2091" y="642"/>
                </a:cubicBezTo>
                <a:cubicBezTo>
                  <a:pt x="2069" y="577"/>
                  <a:pt x="2048" y="512"/>
                  <a:pt x="2031" y="445"/>
                </a:cubicBezTo>
                <a:cubicBezTo>
                  <a:pt x="2018" y="390"/>
                  <a:pt x="2014" y="372"/>
                  <a:pt x="2009" y="334"/>
                </a:cubicBezTo>
              </a:path>
              <a:path w="2520" h="2278" extrusionOk="0">
                <a:moveTo>
                  <a:pt x="2073" y="0"/>
                </a:moveTo>
                <a:cubicBezTo>
                  <a:pt x="2089" y="39"/>
                  <a:pt x="2101" y="80"/>
                  <a:pt x="2116" y="120"/>
                </a:cubicBezTo>
                <a:cubicBezTo>
                  <a:pt x="2144" y="197"/>
                  <a:pt x="2175" y="272"/>
                  <a:pt x="2212" y="345"/>
                </a:cubicBezTo>
                <a:cubicBezTo>
                  <a:pt x="2247" y="416"/>
                  <a:pt x="2287" y="486"/>
                  <a:pt x="2330" y="552"/>
                </a:cubicBezTo>
                <a:cubicBezTo>
                  <a:pt x="2345" y="575"/>
                  <a:pt x="2363" y="595"/>
                  <a:pt x="2380" y="616"/>
                </a:cubicBezTo>
              </a:path>
              <a:path w="2520" h="2278" extrusionOk="0">
                <a:moveTo>
                  <a:pt x="2068" y="498"/>
                </a:moveTo>
                <a:cubicBezTo>
                  <a:pt x="2048" y="477"/>
                  <a:pt x="2131" y="468"/>
                  <a:pt x="2160" y="460"/>
                </a:cubicBezTo>
                <a:cubicBezTo>
                  <a:pt x="2237" y="439"/>
                  <a:pt x="2316" y="418"/>
                  <a:pt x="2392" y="392"/>
                </a:cubicBezTo>
                <a:cubicBezTo>
                  <a:pt x="2437" y="376"/>
                  <a:pt x="2480" y="357"/>
                  <a:pt x="2519" y="330"/>
                </a:cubicBezTo>
              </a:path>
              <a:path w="2520" h="2278" extrusionOk="0">
                <a:moveTo>
                  <a:pt x="1759" y="1187"/>
                </a:moveTo>
                <a:cubicBezTo>
                  <a:pt x="1792" y="1217"/>
                  <a:pt x="1825" y="1235"/>
                  <a:pt x="1843" y="1279"/>
                </a:cubicBezTo>
                <a:cubicBezTo>
                  <a:pt x="1860" y="1321"/>
                  <a:pt x="1847" y="1355"/>
                  <a:pt x="1822" y="1390"/>
                </a:cubicBezTo>
                <a:cubicBezTo>
                  <a:pt x="1771" y="1460"/>
                  <a:pt x="1657" y="1479"/>
                  <a:pt x="1580" y="1502"/>
                </a:cubicBezTo>
                <a:cubicBezTo>
                  <a:pt x="1383" y="1560"/>
                  <a:pt x="1188" y="1596"/>
                  <a:pt x="984" y="1620"/>
                </a:cubicBezTo>
                <a:cubicBezTo>
                  <a:pt x="804" y="1642"/>
                  <a:pt x="636" y="1683"/>
                  <a:pt x="485" y="1788"/>
                </a:cubicBezTo>
                <a:cubicBezTo>
                  <a:pt x="352" y="1881"/>
                  <a:pt x="245" y="2007"/>
                  <a:pt x="179" y="2154"/>
                </a:cubicBezTo>
                <a:cubicBezTo>
                  <a:pt x="174" y="2165"/>
                  <a:pt x="172" y="2169"/>
                  <a:pt x="169" y="2177"/>
                </a:cubicBezTo>
                <a:cubicBezTo>
                  <a:pt x="166" y="2124"/>
                  <a:pt x="156" y="2069"/>
                  <a:pt x="163" y="2016"/>
                </a:cubicBezTo>
                <a:cubicBezTo>
                  <a:pt x="170" y="1957"/>
                  <a:pt x="191" y="1899"/>
                  <a:pt x="202" y="1841"/>
                </a:cubicBezTo>
                <a:cubicBezTo>
                  <a:pt x="192" y="1873"/>
                  <a:pt x="183" y="1907"/>
                  <a:pt x="173" y="1940"/>
                </a:cubicBezTo>
                <a:cubicBezTo>
                  <a:pt x="134" y="2064"/>
                  <a:pt x="72" y="2170"/>
                  <a:pt x="0" y="2277"/>
                </a:cubicBezTo>
                <a:cubicBezTo>
                  <a:pt x="56" y="2238"/>
                  <a:pt x="112" y="2198"/>
                  <a:pt x="170" y="2162"/>
                </a:cubicBezTo>
                <a:cubicBezTo>
                  <a:pt x="226" y="2128"/>
                  <a:pt x="285" y="2104"/>
                  <a:pt x="346" y="20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9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3600" y="5005388"/>
            <a:ext cx="942975" cy="311150"/>
          </a:xfrm>
          <a:custGeom>
            <a:avLst/>
            <a:gdLst>
              <a:gd name="T0" fmla="*/ 2147483647 w 2618"/>
              <a:gd name="T1" fmla="*/ 2147483647 h 860"/>
              <a:gd name="T2" fmla="*/ 2147483647 w 2618"/>
              <a:gd name="T3" fmla="*/ 2147483647 h 860"/>
              <a:gd name="T4" fmla="*/ 2147483647 w 2618"/>
              <a:gd name="T5" fmla="*/ 2147483647 h 860"/>
              <a:gd name="T6" fmla="*/ 2147483647 w 2618"/>
              <a:gd name="T7" fmla="*/ 2147483647 h 860"/>
              <a:gd name="T8" fmla="*/ 2147483647 w 2618"/>
              <a:gd name="T9" fmla="*/ 2147483647 h 860"/>
              <a:gd name="T10" fmla="*/ 2147483647 w 2618"/>
              <a:gd name="T11" fmla="*/ 2147483647 h 860"/>
              <a:gd name="T12" fmla="*/ 2147483647 w 2618"/>
              <a:gd name="T13" fmla="*/ 2147483647 h 860"/>
              <a:gd name="T14" fmla="*/ 2147483647 w 2618"/>
              <a:gd name="T15" fmla="*/ 2147483647 h 860"/>
              <a:gd name="T16" fmla="*/ 0 w 2618"/>
              <a:gd name="T17" fmla="*/ 2147483647 h 860"/>
              <a:gd name="T18" fmla="*/ 2147483647 w 2618"/>
              <a:gd name="T19" fmla="*/ 2147483647 h 860"/>
              <a:gd name="T20" fmla="*/ 2147483647 w 2618"/>
              <a:gd name="T21" fmla="*/ 2147483647 h 860"/>
              <a:gd name="T22" fmla="*/ 2147483647 w 2618"/>
              <a:gd name="T23" fmla="*/ 2147483647 h 860"/>
              <a:gd name="T24" fmla="*/ 2147483647 w 2618"/>
              <a:gd name="T25" fmla="*/ 2147483647 h 860"/>
              <a:gd name="T26" fmla="*/ 2147483647 w 2618"/>
              <a:gd name="T27" fmla="*/ 2147483647 h 860"/>
              <a:gd name="T28" fmla="*/ 2147483647 w 2618"/>
              <a:gd name="T29" fmla="*/ 2147483647 h 860"/>
              <a:gd name="T30" fmla="*/ 2147483647 w 2618"/>
              <a:gd name="T31" fmla="*/ 2147483647 h 860"/>
              <a:gd name="T32" fmla="*/ 2147483647 w 2618"/>
              <a:gd name="T33" fmla="*/ 2147483647 h 860"/>
              <a:gd name="T34" fmla="*/ 2147483647 w 2618"/>
              <a:gd name="T35" fmla="*/ 2147483647 h 860"/>
              <a:gd name="T36" fmla="*/ 2147483647 w 2618"/>
              <a:gd name="T37" fmla="*/ 2147483647 h 860"/>
              <a:gd name="T38" fmla="*/ 2147483647 w 2618"/>
              <a:gd name="T39" fmla="*/ 2147483647 h 860"/>
              <a:gd name="T40" fmla="*/ 2147483647 w 2618"/>
              <a:gd name="T41" fmla="*/ 2147483647 h 860"/>
              <a:gd name="T42" fmla="*/ 2147483647 w 2618"/>
              <a:gd name="T43" fmla="*/ 2147483647 h 860"/>
              <a:gd name="T44" fmla="*/ 2147483647 w 2618"/>
              <a:gd name="T45" fmla="*/ 2147483647 h 860"/>
              <a:gd name="T46" fmla="*/ 2147483647 w 2618"/>
              <a:gd name="T47" fmla="*/ 2147483647 h 860"/>
              <a:gd name="T48" fmla="*/ 2147483647 w 2618"/>
              <a:gd name="T49" fmla="*/ 2147483647 h 860"/>
              <a:gd name="T50" fmla="*/ 2147483647 w 2618"/>
              <a:gd name="T51" fmla="*/ 2147483647 h 860"/>
              <a:gd name="T52" fmla="*/ 2147483647 w 2618"/>
              <a:gd name="T53" fmla="*/ 2147483647 h 860"/>
              <a:gd name="T54" fmla="*/ 2147483647 w 2618"/>
              <a:gd name="T55" fmla="*/ 2147483647 h 860"/>
              <a:gd name="T56" fmla="*/ 2147483647 w 2618"/>
              <a:gd name="T57" fmla="*/ 2147483647 h 860"/>
              <a:gd name="T58" fmla="*/ 2147483647 w 2618"/>
              <a:gd name="T59" fmla="*/ 2147483647 h 860"/>
              <a:gd name="T60" fmla="*/ 2147483647 w 2618"/>
              <a:gd name="T61" fmla="*/ 2147483647 h 860"/>
              <a:gd name="T62" fmla="*/ 2147483647 w 2618"/>
              <a:gd name="T63" fmla="*/ 2147483647 h 860"/>
              <a:gd name="T64" fmla="*/ 2147483647 w 2618"/>
              <a:gd name="T65" fmla="*/ 2147483647 h 860"/>
              <a:gd name="T66" fmla="*/ 2147483647 w 2618"/>
              <a:gd name="T67" fmla="*/ 2147483647 h 860"/>
              <a:gd name="T68" fmla="*/ 2147483647 w 2618"/>
              <a:gd name="T69" fmla="*/ 2147483647 h 860"/>
              <a:gd name="T70" fmla="*/ 2147483647 w 2618"/>
              <a:gd name="T71" fmla="*/ 2147483647 h 860"/>
              <a:gd name="T72" fmla="*/ 2147483647 w 2618"/>
              <a:gd name="T73" fmla="*/ 2147483647 h 860"/>
              <a:gd name="T74" fmla="*/ 2147483647 w 2618"/>
              <a:gd name="T75" fmla="*/ 2147483647 h 860"/>
              <a:gd name="T76" fmla="*/ 2147483647 w 2618"/>
              <a:gd name="T77" fmla="*/ 2147483647 h 860"/>
              <a:gd name="T78" fmla="*/ 2147483647 w 2618"/>
              <a:gd name="T79" fmla="*/ 2147483647 h 860"/>
              <a:gd name="T80" fmla="*/ 2147483647 w 2618"/>
              <a:gd name="T81" fmla="*/ 2147483647 h 860"/>
              <a:gd name="T82" fmla="*/ 2147483647 w 2618"/>
              <a:gd name="T83" fmla="*/ 2147483647 h 860"/>
              <a:gd name="T84" fmla="*/ 2147483647 w 2618"/>
              <a:gd name="T85" fmla="*/ 2147483647 h 860"/>
              <a:gd name="T86" fmla="*/ 2147483647 w 2618"/>
              <a:gd name="T87" fmla="*/ 2147483647 h 8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18"/>
              <a:gd name="T133" fmla="*/ 0 h 860"/>
              <a:gd name="T134" fmla="*/ 2618 w 2618"/>
              <a:gd name="T135" fmla="*/ 860 h 8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18" h="860" extrusionOk="0">
                <a:moveTo>
                  <a:pt x="5" y="512"/>
                </a:moveTo>
                <a:cubicBezTo>
                  <a:pt x="5" y="490"/>
                  <a:pt x="4" y="469"/>
                  <a:pt x="3" y="447"/>
                </a:cubicBezTo>
                <a:cubicBezTo>
                  <a:pt x="41" y="447"/>
                  <a:pt x="79" y="452"/>
                  <a:pt x="118" y="452"/>
                </a:cubicBezTo>
                <a:cubicBezTo>
                  <a:pt x="201" y="452"/>
                  <a:pt x="284" y="444"/>
                  <a:pt x="366" y="431"/>
                </a:cubicBezTo>
                <a:cubicBezTo>
                  <a:pt x="460" y="416"/>
                  <a:pt x="551" y="390"/>
                  <a:pt x="643" y="369"/>
                </a:cubicBezTo>
                <a:cubicBezTo>
                  <a:pt x="698" y="357"/>
                  <a:pt x="749" y="341"/>
                  <a:pt x="803" y="324"/>
                </a:cubicBezTo>
                <a:cubicBezTo>
                  <a:pt x="809" y="322"/>
                  <a:pt x="816" y="321"/>
                  <a:pt x="822" y="319"/>
                </a:cubicBezTo>
              </a:path>
              <a:path w="2618" h="860" extrusionOk="0">
                <a:moveTo>
                  <a:pt x="92" y="563"/>
                </a:moveTo>
                <a:cubicBezTo>
                  <a:pt x="61" y="576"/>
                  <a:pt x="27" y="592"/>
                  <a:pt x="0" y="606"/>
                </a:cubicBezTo>
                <a:cubicBezTo>
                  <a:pt x="66" y="622"/>
                  <a:pt x="134" y="625"/>
                  <a:pt x="202" y="632"/>
                </a:cubicBezTo>
                <a:cubicBezTo>
                  <a:pt x="290" y="642"/>
                  <a:pt x="379" y="648"/>
                  <a:pt x="467" y="653"/>
                </a:cubicBezTo>
                <a:cubicBezTo>
                  <a:pt x="548" y="657"/>
                  <a:pt x="641" y="667"/>
                  <a:pt x="721" y="650"/>
                </a:cubicBezTo>
                <a:cubicBezTo>
                  <a:pt x="771" y="640"/>
                  <a:pt x="843" y="617"/>
                  <a:pt x="881" y="580"/>
                </a:cubicBezTo>
                <a:cubicBezTo>
                  <a:pt x="888" y="570"/>
                  <a:pt x="896" y="559"/>
                  <a:pt x="903" y="549"/>
                </a:cubicBezTo>
              </a:path>
              <a:path w="2618" h="860" extrusionOk="0">
                <a:moveTo>
                  <a:pt x="648" y="0"/>
                </a:moveTo>
                <a:cubicBezTo>
                  <a:pt x="639" y="25"/>
                  <a:pt x="624" y="23"/>
                  <a:pt x="644" y="51"/>
                </a:cubicBezTo>
                <a:cubicBezTo>
                  <a:pt x="668" y="84"/>
                  <a:pt x="742" y="107"/>
                  <a:pt x="777" y="122"/>
                </a:cubicBezTo>
                <a:cubicBezTo>
                  <a:pt x="851" y="155"/>
                  <a:pt x="928" y="177"/>
                  <a:pt x="1002" y="210"/>
                </a:cubicBezTo>
                <a:cubicBezTo>
                  <a:pt x="1063" y="237"/>
                  <a:pt x="1133" y="269"/>
                  <a:pt x="1173" y="325"/>
                </a:cubicBezTo>
                <a:cubicBezTo>
                  <a:pt x="1210" y="377"/>
                  <a:pt x="1187" y="432"/>
                  <a:pt x="1157" y="481"/>
                </a:cubicBezTo>
                <a:cubicBezTo>
                  <a:pt x="1112" y="555"/>
                  <a:pt x="1044" y="614"/>
                  <a:pt x="979" y="670"/>
                </a:cubicBezTo>
                <a:cubicBezTo>
                  <a:pt x="919" y="722"/>
                  <a:pt x="857" y="776"/>
                  <a:pt x="791" y="820"/>
                </a:cubicBezTo>
                <a:cubicBezTo>
                  <a:pt x="770" y="834"/>
                  <a:pt x="744" y="847"/>
                  <a:pt x="725" y="859"/>
                </a:cubicBezTo>
                <a:cubicBezTo>
                  <a:pt x="743" y="840"/>
                  <a:pt x="761" y="820"/>
                  <a:pt x="780" y="802"/>
                </a:cubicBezTo>
              </a:path>
              <a:path w="2618" h="860" extrusionOk="0">
                <a:moveTo>
                  <a:pt x="1466" y="43"/>
                </a:moveTo>
                <a:cubicBezTo>
                  <a:pt x="1463" y="83"/>
                  <a:pt x="1458" y="85"/>
                  <a:pt x="1418" y="111"/>
                </a:cubicBezTo>
                <a:cubicBezTo>
                  <a:pt x="1343" y="160"/>
                  <a:pt x="1259" y="201"/>
                  <a:pt x="1191" y="260"/>
                </a:cubicBezTo>
                <a:cubicBezTo>
                  <a:pt x="1158" y="289"/>
                  <a:pt x="1128" y="327"/>
                  <a:pt x="1142" y="374"/>
                </a:cubicBezTo>
                <a:cubicBezTo>
                  <a:pt x="1165" y="454"/>
                  <a:pt x="1266" y="505"/>
                  <a:pt x="1330" y="546"/>
                </a:cubicBezTo>
                <a:cubicBezTo>
                  <a:pt x="1391" y="585"/>
                  <a:pt x="1455" y="621"/>
                  <a:pt x="1520" y="654"/>
                </a:cubicBezTo>
                <a:cubicBezTo>
                  <a:pt x="1552" y="670"/>
                  <a:pt x="1591" y="688"/>
                  <a:pt x="1628" y="687"/>
                </a:cubicBezTo>
                <a:cubicBezTo>
                  <a:pt x="1658" y="686"/>
                  <a:pt x="1685" y="674"/>
                  <a:pt x="1713" y="664"/>
                </a:cubicBezTo>
              </a:path>
              <a:path w="2618" h="860" extrusionOk="0">
                <a:moveTo>
                  <a:pt x="1497" y="353"/>
                </a:moveTo>
                <a:cubicBezTo>
                  <a:pt x="1524" y="364"/>
                  <a:pt x="1522" y="345"/>
                  <a:pt x="1550" y="338"/>
                </a:cubicBezTo>
                <a:cubicBezTo>
                  <a:pt x="1655" y="311"/>
                  <a:pt x="1760" y="284"/>
                  <a:pt x="1865" y="254"/>
                </a:cubicBezTo>
                <a:cubicBezTo>
                  <a:pt x="1958" y="227"/>
                  <a:pt x="2054" y="203"/>
                  <a:pt x="2146" y="173"/>
                </a:cubicBezTo>
                <a:cubicBezTo>
                  <a:pt x="2198" y="156"/>
                  <a:pt x="2249" y="140"/>
                  <a:pt x="2300" y="124"/>
                </a:cubicBezTo>
                <a:cubicBezTo>
                  <a:pt x="2304" y="123"/>
                  <a:pt x="2308" y="121"/>
                  <a:pt x="2312" y="120"/>
                </a:cubicBezTo>
              </a:path>
              <a:path w="2618" h="860" extrusionOk="0">
                <a:moveTo>
                  <a:pt x="1776" y="385"/>
                </a:moveTo>
                <a:cubicBezTo>
                  <a:pt x="1804" y="409"/>
                  <a:pt x="1825" y="408"/>
                  <a:pt x="1861" y="411"/>
                </a:cubicBezTo>
                <a:cubicBezTo>
                  <a:pt x="1926" y="417"/>
                  <a:pt x="1990" y="417"/>
                  <a:pt x="2056" y="416"/>
                </a:cubicBezTo>
                <a:cubicBezTo>
                  <a:pt x="2135" y="415"/>
                  <a:pt x="2215" y="414"/>
                  <a:pt x="2294" y="410"/>
                </a:cubicBezTo>
                <a:cubicBezTo>
                  <a:pt x="2361" y="407"/>
                  <a:pt x="2432" y="405"/>
                  <a:pt x="2497" y="386"/>
                </a:cubicBezTo>
                <a:cubicBezTo>
                  <a:pt x="2545" y="372"/>
                  <a:pt x="2578" y="346"/>
                  <a:pt x="2617" y="3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40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08913" y="4838700"/>
            <a:ext cx="503237" cy="173038"/>
          </a:xfrm>
          <a:custGeom>
            <a:avLst/>
            <a:gdLst>
              <a:gd name="T0" fmla="*/ 2147483647 w 1397"/>
              <a:gd name="T1" fmla="*/ 2147483647 h 478"/>
              <a:gd name="T2" fmla="*/ 2147483647 w 1397"/>
              <a:gd name="T3" fmla="*/ 2147483647 h 478"/>
              <a:gd name="T4" fmla="*/ 2147483647 w 1397"/>
              <a:gd name="T5" fmla="*/ 2147483647 h 478"/>
              <a:gd name="T6" fmla="*/ 2147483647 w 1397"/>
              <a:gd name="T7" fmla="*/ 2147483647 h 478"/>
              <a:gd name="T8" fmla="*/ 2147483647 w 1397"/>
              <a:gd name="T9" fmla="*/ 2147483647 h 478"/>
              <a:gd name="T10" fmla="*/ 2147483647 w 1397"/>
              <a:gd name="T11" fmla="*/ 2147483647 h 478"/>
              <a:gd name="T12" fmla="*/ 2147483647 w 1397"/>
              <a:gd name="T13" fmla="*/ 2147483647 h 478"/>
              <a:gd name="T14" fmla="*/ 2147483647 w 1397"/>
              <a:gd name="T15" fmla="*/ 2147483647 h 478"/>
              <a:gd name="T16" fmla="*/ 2147483647 w 1397"/>
              <a:gd name="T17" fmla="*/ 2147483647 h 478"/>
              <a:gd name="T18" fmla="*/ 2147483647 w 1397"/>
              <a:gd name="T19" fmla="*/ 2147483647 h 478"/>
              <a:gd name="T20" fmla="*/ 2147483647 w 1397"/>
              <a:gd name="T21" fmla="*/ 2147483647 h 478"/>
              <a:gd name="T22" fmla="*/ 2147483647 w 1397"/>
              <a:gd name="T23" fmla="*/ 2147483647 h 478"/>
              <a:gd name="T24" fmla="*/ 2147483647 w 1397"/>
              <a:gd name="T25" fmla="*/ 2147483647 h 478"/>
              <a:gd name="T26" fmla="*/ 2147483647 w 1397"/>
              <a:gd name="T27" fmla="*/ 2147483647 h 478"/>
              <a:gd name="T28" fmla="*/ 2147483647 w 1397"/>
              <a:gd name="T29" fmla="*/ 2147483647 h 478"/>
              <a:gd name="T30" fmla="*/ 2147483647 w 1397"/>
              <a:gd name="T31" fmla="*/ 2147483647 h 478"/>
              <a:gd name="T32" fmla="*/ 2147483647 w 1397"/>
              <a:gd name="T33" fmla="*/ 2147483647 h 478"/>
              <a:gd name="T34" fmla="*/ 2147483647 w 1397"/>
              <a:gd name="T35" fmla="*/ 2147483647 h 478"/>
              <a:gd name="T36" fmla="*/ 2147483647 w 1397"/>
              <a:gd name="T37" fmla="*/ 2147483647 h 478"/>
              <a:gd name="T38" fmla="*/ 2147483647 w 1397"/>
              <a:gd name="T39" fmla="*/ 2147483647 h 478"/>
              <a:gd name="T40" fmla="*/ 2147483647 w 1397"/>
              <a:gd name="T41" fmla="*/ 2147483647 h 478"/>
              <a:gd name="T42" fmla="*/ 2147483647 w 1397"/>
              <a:gd name="T43" fmla="*/ 2147483647 h 478"/>
              <a:gd name="T44" fmla="*/ 2147483647 w 1397"/>
              <a:gd name="T45" fmla="*/ 2147483647 h 4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97"/>
              <a:gd name="T70" fmla="*/ 0 h 478"/>
              <a:gd name="T71" fmla="*/ 1397 w 1397"/>
              <a:gd name="T72" fmla="*/ 478 h 4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97" h="478" extrusionOk="0">
                <a:moveTo>
                  <a:pt x="361" y="0"/>
                </a:moveTo>
                <a:cubicBezTo>
                  <a:pt x="336" y="32"/>
                  <a:pt x="310" y="42"/>
                  <a:pt x="277" y="64"/>
                </a:cubicBezTo>
                <a:cubicBezTo>
                  <a:pt x="224" y="100"/>
                  <a:pt x="168" y="133"/>
                  <a:pt x="116" y="171"/>
                </a:cubicBezTo>
                <a:cubicBezTo>
                  <a:pt x="80" y="198"/>
                  <a:pt x="33" y="228"/>
                  <a:pt x="9" y="267"/>
                </a:cubicBezTo>
                <a:cubicBezTo>
                  <a:pt x="-8" y="294"/>
                  <a:pt x="2" y="316"/>
                  <a:pt x="22" y="336"/>
                </a:cubicBezTo>
                <a:cubicBezTo>
                  <a:pt x="56" y="370"/>
                  <a:pt x="102" y="392"/>
                  <a:pt x="146" y="411"/>
                </a:cubicBezTo>
                <a:cubicBezTo>
                  <a:pt x="208" y="438"/>
                  <a:pt x="270" y="459"/>
                  <a:pt x="336" y="471"/>
                </a:cubicBezTo>
                <a:cubicBezTo>
                  <a:pt x="365" y="476"/>
                  <a:pt x="394" y="483"/>
                  <a:pt x="417" y="459"/>
                </a:cubicBezTo>
                <a:cubicBezTo>
                  <a:pt x="421" y="453"/>
                  <a:pt x="425" y="448"/>
                  <a:pt x="429" y="442"/>
                </a:cubicBezTo>
              </a:path>
              <a:path w="1397" h="478" extrusionOk="0">
                <a:moveTo>
                  <a:pt x="283" y="149"/>
                </a:moveTo>
                <a:cubicBezTo>
                  <a:pt x="318" y="150"/>
                  <a:pt x="331" y="149"/>
                  <a:pt x="366" y="147"/>
                </a:cubicBezTo>
                <a:cubicBezTo>
                  <a:pt x="445" y="142"/>
                  <a:pt x="525" y="133"/>
                  <a:pt x="604" y="128"/>
                </a:cubicBezTo>
                <a:cubicBezTo>
                  <a:pt x="715" y="121"/>
                  <a:pt x="827" y="113"/>
                  <a:pt x="938" y="107"/>
                </a:cubicBezTo>
                <a:cubicBezTo>
                  <a:pt x="1080" y="99"/>
                  <a:pt x="1225" y="88"/>
                  <a:pt x="1367" y="94"/>
                </a:cubicBezTo>
                <a:cubicBezTo>
                  <a:pt x="1399" y="95"/>
                  <a:pt x="1402" y="92"/>
                  <a:pt x="1361" y="97"/>
                </a:cubicBezTo>
                <a:cubicBezTo>
                  <a:pt x="1352" y="98"/>
                  <a:pt x="1343" y="98"/>
                  <a:pt x="1334" y="99"/>
                </a:cubicBezTo>
              </a:path>
              <a:path w="1397" h="478" extrusionOk="0">
                <a:moveTo>
                  <a:pt x="503" y="280"/>
                </a:moveTo>
                <a:cubicBezTo>
                  <a:pt x="494" y="312"/>
                  <a:pt x="490" y="299"/>
                  <a:pt x="536" y="293"/>
                </a:cubicBezTo>
                <a:cubicBezTo>
                  <a:pt x="597" y="285"/>
                  <a:pt x="658" y="278"/>
                  <a:pt x="719" y="275"/>
                </a:cubicBezTo>
                <a:cubicBezTo>
                  <a:pt x="810" y="270"/>
                  <a:pt x="902" y="268"/>
                  <a:pt x="994" y="266"/>
                </a:cubicBezTo>
                <a:cubicBezTo>
                  <a:pt x="1075" y="264"/>
                  <a:pt x="1156" y="264"/>
                  <a:pt x="1237" y="263"/>
                </a:cubicBezTo>
                <a:cubicBezTo>
                  <a:pt x="1271" y="263"/>
                  <a:pt x="1304" y="263"/>
                  <a:pt x="1338" y="264"/>
                </a:cubicBezTo>
                <a:cubicBezTo>
                  <a:pt x="1315" y="277"/>
                  <a:pt x="1292" y="286"/>
                  <a:pt x="1267" y="2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in action:</a:t>
            </a:r>
          </a:p>
        </p:txBody>
      </p:sp>
      <p:sp>
        <p:nvSpPr>
          <p:cNvPr id="163843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163844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163845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163846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163847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8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9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0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1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2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3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54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855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6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2275" y="944563"/>
            <a:ext cx="434975" cy="328612"/>
          </a:xfrm>
          <a:custGeom>
            <a:avLst/>
            <a:gdLst>
              <a:gd name="T0" fmla="*/ 2147483647 w 1206"/>
              <a:gd name="T1" fmla="*/ 2147483647 h 911"/>
              <a:gd name="T2" fmla="*/ 2147483647 w 1206"/>
              <a:gd name="T3" fmla="*/ 2147483647 h 911"/>
              <a:gd name="T4" fmla="*/ 2147483647 w 1206"/>
              <a:gd name="T5" fmla="*/ 2147483647 h 911"/>
              <a:gd name="T6" fmla="*/ 2147483647 w 1206"/>
              <a:gd name="T7" fmla="*/ 2147483647 h 911"/>
              <a:gd name="T8" fmla="*/ 2147483647 w 1206"/>
              <a:gd name="T9" fmla="*/ 2147483647 h 911"/>
              <a:gd name="T10" fmla="*/ 2147483647 w 1206"/>
              <a:gd name="T11" fmla="*/ 2147483647 h 911"/>
              <a:gd name="T12" fmla="*/ 2147483647 w 1206"/>
              <a:gd name="T13" fmla="*/ 2147483647 h 911"/>
              <a:gd name="T14" fmla="*/ 2147483647 w 1206"/>
              <a:gd name="T15" fmla="*/ 2147483647 h 911"/>
              <a:gd name="T16" fmla="*/ 2147483647 w 1206"/>
              <a:gd name="T17" fmla="*/ 2147483647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6"/>
              <a:gd name="T28" fmla="*/ 0 h 911"/>
              <a:gd name="T29" fmla="*/ 1206 w 1206"/>
              <a:gd name="T30" fmla="*/ 911 h 9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6" h="911" extrusionOk="0">
                <a:moveTo>
                  <a:pt x="182" y="908"/>
                </a:moveTo>
                <a:cubicBezTo>
                  <a:pt x="175" y="895"/>
                  <a:pt x="165" y="895"/>
                  <a:pt x="162" y="862"/>
                </a:cubicBezTo>
                <a:cubicBezTo>
                  <a:pt x="158" y="814"/>
                  <a:pt x="160" y="765"/>
                  <a:pt x="153" y="718"/>
                </a:cubicBezTo>
                <a:cubicBezTo>
                  <a:pt x="133" y="586"/>
                  <a:pt x="78" y="472"/>
                  <a:pt x="22" y="352"/>
                </a:cubicBezTo>
                <a:cubicBezTo>
                  <a:pt x="-1" y="302"/>
                  <a:pt x="-16" y="257"/>
                  <a:pt x="33" y="219"/>
                </a:cubicBezTo>
                <a:cubicBezTo>
                  <a:pt x="167" y="116"/>
                  <a:pt x="412" y="107"/>
                  <a:pt x="570" y="81"/>
                </a:cubicBezTo>
                <a:cubicBezTo>
                  <a:pt x="747" y="52"/>
                  <a:pt x="925" y="20"/>
                  <a:pt x="1104" y="4"/>
                </a:cubicBezTo>
                <a:cubicBezTo>
                  <a:pt x="1132" y="1"/>
                  <a:pt x="1147" y="-1"/>
                  <a:pt x="1172" y="6"/>
                </a:cubicBezTo>
                <a:cubicBezTo>
                  <a:pt x="1172" y="6"/>
                  <a:pt x="1200" y="21"/>
                  <a:pt x="1205" y="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7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16488" y="1658938"/>
            <a:ext cx="368300" cy="398462"/>
          </a:xfrm>
          <a:custGeom>
            <a:avLst/>
            <a:gdLst>
              <a:gd name="T0" fmla="*/ 2147483647 w 1023"/>
              <a:gd name="T1" fmla="*/ 2147483647 h 1106"/>
              <a:gd name="T2" fmla="*/ 0 w 1023"/>
              <a:gd name="T3" fmla="*/ 2147483647 h 1106"/>
              <a:gd name="T4" fmla="*/ 2147483647 w 1023"/>
              <a:gd name="T5" fmla="*/ 2147483647 h 1106"/>
              <a:gd name="T6" fmla="*/ 2147483647 w 1023"/>
              <a:gd name="T7" fmla="*/ 2147483647 h 1106"/>
              <a:gd name="T8" fmla="*/ 2147483647 w 1023"/>
              <a:gd name="T9" fmla="*/ 2147483647 h 1106"/>
              <a:gd name="T10" fmla="*/ 2147483647 w 1023"/>
              <a:gd name="T11" fmla="*/ 2147483647 h 1106"/>
              <a:gd name="T12" fmla="*/ 2147483647 w 1023"/>
              <a:gd name="T13" fmla="*/ 2147483647 h 1106"/>
              <a:gd name="T14" fmla="*/ 2147483647 w 1023"/>
              <a:gd name="T15" fmla="*/ 2147483647 h 1106"/>
              <a:gd name="T16" fmla="*/ 2147483647 w 1023"/>
              <a:gd name="T17" fmla="*/ 2147483647 h 1106"/>
              <a:gd name="T18" fmla="*/ 2147483647 w 1023"/>
              <a:gd name="T19" fmla="*/ 2147483647 h 1106"/>
              <a:gd name="T20" fmla="*/ 2147483647 w 1023"/>
              <a:gd name="T21" fmla="*/ 2147483647 h 1106"/>
              <a:gd name="T22" fmla="*/ 2147483647 w 1023"/>
              <a:gd name="T23" fmla="*/ 2147483647 h 1106"/>
              <a:gd name="T24" fmla="*/ 2147483647 w 1023"/>
              <a:gd name="T25" fmla="*/ 2147483647 h 1106"/>
              <a:gd name="T26" fmla="*/ 2147483647 w 1023"/>
              <a:gd name="T27" fmla="*/ 2147483647 h 1106"/>
              <a:gd name="T28" fmla="*/ 2147483647 w 1023"/>
              <a:gd name="T29" fmla="*/ 2147483647 h 1106"/>
              <a:gd name="T30" fmla="*/ 2147483647 w 1023"/>
              <a:gd name="T31" fmla="*/ 2147483647 h 1106"/>
              <a:gd name="T32" fmla="*/ 2147483647 w 1023"/>
              <a:gd name="T33" fmla="*/ 2147483647 h 1106"/>
              <a:gd name="T34" fmla="*/ 2147483647 w 1023"/>
              <a:gd name="T35" fmla="*/ 2147483647 h 1106"/>
              <a:gd name="T36" fmla="*/ 2147483647 w 1023"/>
              <a:gd name="T37" fmla="*/ 2147483647 h 1106"/>
              <a:gd name="T38" fmla="*/ 2147483647 w 1023"/>
              <a:gd name="T39" fmla="*/ 2147483647 h 1106"/>
              <a:gd name="T40" fmla="*/ 2147483647 w 1023"/>
              <a:gd name="T41" fmla="*/ 2147483647 h 1106"/>
              <a:gd name="T42" fmla="*/ 2147483647 w 1023"/>
              <a:gd name="T43" fmla="*/ 2147483647 h 1106"/>
              <a:gd name="T44" fmla="*/ 2147483647 w 1023"/>
              <a:gd name="T45" fmla="*/ 2147483647 h 1106"/>
              <a:gd name="T46" fmla="*/ 2147483647 w 1023"/>
              <a:gd name="T47" fmla="*/ 2147483647 h 1106"/>
              <a:gd name="T48" fmla="*/ 2147483647 w 1023"/>
              <a:gd name="T49" fmla="*/ 2147483647 h 1106"/>
              <a:gd name="T50" fmla="*/ 2147483647 w 1023"/>
              <a:gd name="T51" fmla="*/ 2147483647 h 1106"/>
              <a:gd name="T52" fmla="*/ 2147483647 w 1023"/>
              <a:gd name="T53" fmla="*/ 2147483647 h 1106"/>
              <a:gd name="T54" fmla="*/ 2147483647 w 1023"/>
              <a:gd name="T55" fmla="*/ 2147483647 h 1106"/>
              <a:gd name="T56" fmla="*/ 2147483647 w 1023"/>
              <a:gd name="T57" fmla="*/ 2147483647 h 1106"/>
              <a:gd name="T58" fmla="*/ 2147483647 w 1023"/>
              <a:gd name="T59" fmla="*/ 2147483647 h 1106"/>
              <a:gd name="T60" fmla="*/ 2147483647 w 1023"/>
              <a:gd name="T61" fmla="*/ 2147483647 h 1106"/>
              <a:gd name="T62" fmla="*/ 2147483647 w 1023"/>
              <a:gd name="T63" fmla="*/ 2147483647 h 1106"/>
              <a:gd name="T64" fmla="*/ 2147483647 w 1023"/>
              <a:gd name="T65" fmla="*/ 2147483647 h 1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3"/>
              <a:gd name="T100" fmla="*/ 0 h 1106"/>
              <a:gd name="T101" fmla="*/ 1023 w 1023"/>
              <a:gd name="T102" fmla="*/ 1106 h 1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3" h="1106" extrusionOk="0">
                <a:moveTo>
                  <a:pt x="49" y="31"/>
                </a:moveTo>
                <a:cubicBezTo>
                  <a:pt x="30" y="8"/>
                  <a:pt x="26" y="11"/>
                  <a:pt x="0" y="0"/>
                </a:cubicBezTo>
                <a:cubicBezTo>
                  <a:pt x="28" y="7"/>
                  <a:pt x="55" y="11"/>
                  <a:pt x="83" y="17"/>
                </a:cubicBezTo>
                <a:cubicBezTo>
                  <a:pt x="120" y="25"/>
                  <a:pt x="170" y="38"/>
                  <a:pt x="197" y="65"/>
                </a:cubicBezTo>
                <a:cubicBezTo>
                  <a:pt x="226" y="94"/>
                  <a:pt x="231" y="140"/>
                  <a:pt x="230" y="179"/>
                </a:cubicBezTo>
                <a:cubicBezTo>
                  <a:pt x="229" y="236"/>
                  <a:pt x="221" y="294"/>
                  <a:pt x="217" y="351"/>
                </a:cubicBezTo>
                <a:cubicBezTo>
                  <a:pt x="200" y="574"/>
                  <a:pt x="198" y="798"/>
                  <a:pt x="187" y="1022"/>
                </a:cubicBezTo>
                <a:cubicBezTo>
                  <a:pt x="186" y="1035"/>
                  <a:pt x="189" y="1073"/>
                  <a:pt x="178" y="1084"/>
                </a:cubicBezTo>
                <a:cubicBezTo>
                  <a:pt x="167" y="1095"/>
                  <a:pt x="142" y="1093"/>
                  <a:pt x="128" y="1094"/>
                </a:cubicBezTo>
                <a:cubicBezTo>
                  <a:pt x="108" y="1096"/>
                  <a:pt x="87" y="1096"/>
                  <a:pt x="67" y="1099"/>
                </a:cubicBezTo>
                <a:cubicBezTo>
                  <a:pt x="59" y="1100"/>
                  <a:pt x="26" y="1113"/>
                  <a:pt x="33" y="1095"/>
                </a:cubicBezTo>
                <a:cubicBezTo>
                  <a:pt x="36" y="1087"/>
                  <a:pt x="63" y="1067"/>
                  <a:pt x="69" y="1062"/>
                </a:cubicBezTo>
              </a:path>
              <a:path w="1023" h="1106" extrusionOk="0">
                <a:moveTo>
                  <a:pt x="460" y="669"/>
                </a:moveTo>
                <a:cubicBezTo>
                  <a:pt x="449" y="681"/>
                  <a:pt x="446" y="684"/>
                  <a:pt x="441" y="693"/>
                </a:cubicBezTo>
                <a:cubicBezTo>
                  <a:pt x="451" y="677"/>
                  <a:pt x="460" y="662"/>
                  <a:pt x="474" y="648"/>
                </a:cubicBezTo>
                <a:cubicBezTo>
                  <a:pt x="489" y="632"/>
                  <a:pt x="511" y="614"/>
                  <a:pt x="530" y="603"/>
                </a:cubicBezTo>
                <a:cubicBezTo>
                  <a:pt x="554" y="589"/>
                  <a:pt x="587" y="562"/>
                  <a:pt x="613" y="583"/>
                </a:cubicBezTo>
                <a:cubicBezTo>
                  <a:pt x="629" y="596"/>
                  <a:pt x="638" y="618"/>
                  <a:pt x="650" y="634"/>
                </a:cubicBezTo>
                <a:cubicBezTo>
                  <a:pt x="675" y="667"/>
                  <a:pt x="705" y="709"/>
                  <a:pt x="744" y="726"/>
                </a:cubicBezTo>
                <a:cubicBezTo>
                  <a:pt x="764" y="735"/>
                  <a:pt x="787" y="738"/>
                  <a:pt x="809" y="734"/>
                </a:cubicBezTo>
                <a:cubicBezTo>
                  <a:pt x="858" y="725"/>
                  <a:pt x="906" y="696"/>
                  <a:pt x="945" y="667"/>
                </a:cubicBezTo>
                <a:cubicBezTo>
                  <a:pt x="967" y="651"/>
                  <a:pt x="985" y="636"/>
                  <a:pt x="1001" y="614"/>
                </a:cubicBezTo>
                <a:cubicBezTo>
                  <a:pt x="1012" y="599"/>
                  <a:pt x="1022" y="582"/>
                  <a:pt x="1022" y="562"/>
                </a:cubicBezTo>
                <a:cubicBezTo>
                  <a:pt x="1022" y="540"/>
                  <a:pt x="1007" y="529"/>
                  <a:pt x="989" y="521"/>
                </a:cubicBezTo>
                <a:cubicBezTo>
                  <a:pt x="966" y="511"/>
                  <a:pt x="937" y="518"/>
                  <a:pt x="915" y="525"/>
                </a:cubicBezTo>
                <a:cubicBezTo>
                  <a:pt x="851" y="544"/>
                  <a:pt x="804" y="586"/>
                  <a:pt x="762" y="636"/>
                </a:cubicBezTo>
                <a:cubicBezTo>
                  <a:pt x="742" y="660"/>
                  <a:pt x="724" y="687"/>
                  <a:pt x="703" y="709"/>
                </a:cubicBezTo>
                <a:cubicBezTo>
                  <a:pt x="687" y="725"/>
                  <a:pt x="669" y="742"/>
                  <a:pt x="651" y="755"/>
                </a:cubicBezTo>
                <a:cubicBezTo>
                  <a:pt x="639" y="764"/>
                  <a:pt x="624" y="770"/>
                  <a:pt x="609" y="771"/>
                </a:cubicBezTo>
                <a:cubicBezTo>
                  <a:pt x="591" y="772"/>
                  <a:pt x="570" y="767"/>
                  <a:pt x="552" y="765"/>
                </a:cubicBezTo>
                <a:cubicBezTo>
                  <a:pt x="529" y="763"/>
                  <a:pt x="506" y="758"/>
                  <a:pt x="483" y="756"/>
                </a:cubicBezTo>
                <a:cubicBezTo>
                  <a:pt x="473" y="755"/>
                  <a:pt x="443" y="756"/>
                  <a:pt x="435" y="749"/>
                </a:cubicBezTo>
                <a:cubicBezTo>
                  <a:pt x="420" y="735"/>
                  <a:pt x="433" y="746"/>
                  <a:pt x="435" y="7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8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5675" y="2441575"/>
            <a:ext cx="501650" cy="269875"/>
          </a:xfrm>
          <a:custGeom>
            <a:avLst/>
            <a:gdLst>
              <a:gd name="T0" fmla="*/ 2147483647 w 1395"/>
              <a:gd name="T1" fmla="*/ 2147483647 h 749"/>
              <a:gd name="T2" fmla="*/ 2147483647 w 1395"/>
              <a:gd name="T3" fmla="*/ 2147483647 h 749"/>
              <a:gd name="T4" fmla="*/ 2147483647 w 1395"/>
              <a:gd name="T5" fmla="*/ 2147483647 h 749"/>
              <a:gd name="T6" fmla="*/ 2147483647 w 1395"/>
              <a:gd name="T7" fmla="*/ 2147483647 h 749"/>
              <a:gd name="T8" fmla="*/ 2147483647 w 1395"/>
              <a:gd name="T9" fmla="*/ 2147483647 h 749"/>
              <a:gd name="T10" fmla="*/ 2147483647 w 1395"/>
              <a:gd name="T11" fmla="*/ 2147483647 h 749"/>
              <a:gd name="T12" fmla="*/ 2147483647 w 1395"/>
              <a:gd name="T13" fmla="*/ 2147483647 h 749"/>
              <a:gd name="T14" fmla="*/ 2147483647 w 1395"/>
              <a:gd name="T15" fmla="*/ 2147483647 h 749"/>
              <a:gd name="T16" fmla="*/ 2147483647 w 1395"/>
              <a:gd name="T17" fmla="*/ 2147483647 h 749"/>
              <a:gd name="T18" fmla="*/ 2147483647 w 1395"/>
              <a:gd name="T19" fmla="*/ 2147483647 h 749"/>
              <a:gd name="T20" fmla="*/ 2147483647 w 1395"/>
              <a:gd name="T21" fmla="*/ 2147483647 h 749"/>
              <a:gd name="T22" fmla="*/ 2147483647 w 1395"/>
              <a:gd name="T23" fmla="*/ 2147483647 h 749"/>
              <a:gd name="T24" fmla="*/ 2147483647 w 1395"/>
              <a:gd name="T25" fmla="*/ 2147483647 h 749"/>
              <a:gd name="T26" fmla="*/ 2147483647 w 1395"/>
              <a:gd name="T27" fmla="*/ 2147483647 h 749"/>
              <a:gd name="T28" fmla="*/ 2147483647 w 1395"/>
              <a:gd name="T29" fmla="*/ 2147483647 h 749"/>
              <a:gd name="T30" fmla="*/ 2147483647 w 1395"/>
              <a:gd name="T31" fmla="*/ 2147483647 h 749"/>
              <a:gd name="T32" fmla="*/ 2147483647 w 1395"/>
              <a:gd name="T33" fmla="*/ 2147483647 h 749"/>
              <a:gd name="T34" fmla="*/ 2147483647 w 1395"/>
              <a:gd name="T35" fmla="*/ 2147483647 h 749"/>
              <a:gd name="T36" fmla="*/ 2147483647 w 1395"/>
              <a:gd name="T37" fmla="*/ 2147483647 h 749"/>
              <a:gd name="T38" fmla="*/ 2147483647 w 1395"/>
              <a:gd name="T39" fmla="*/ 2147483647 h 749"/>
              <a:gd name="T40" fmla="*/ 2147483647 w 1395"/>
              <a:gd name="T41" fmla="*/ 2147483647 h 749"/>
              <a:gd name="T42" fmla="*/ 2147483647 w 1395"/>
              <a:gd name="T43" fmla="*/ 2147483647 h 749"/>
              <a:gd name="T44" fmla="*/ 2147483647 w 1395"/>
              <a:gd name="T45" fmla="*/ 2147483647 h 749"/>
              <a:gd name="T46" fmla="*/ 2147483647 w 1395"/>
              <a:gd name="T47" fmla="*/ 2147483647 h 749"/>
              <a:gd name="T48" fmla="*/ 2147483647 w 1395"/>
              <a:gd name="T49" fmla="*/ 2147483647 h 749"/>
              <a:gd name="T50" fmla="*/ 2147483647 w 1395"/>
              <a:gd name="T51" fmla="*/ 2147483647 h 749"/>
              <a:gd name="T52" fmla="*/ 2147483647 w 1395"/>
              <a:gd name="T53" fmla="*/ 2147483647 h 749"/>
              <a:gd name="T54" fmla="*/ 2147483647 w 1395"/>
              <a:gd name="T55" fmla="*/ 2147483647 h 749"/>
              <a:gd name="T56" fmla="*/ 2147483647 w 1395"/>
              <a:gd name="T57" fmla="*/ 2147483647 h 749"/>
              <a:gd name="T58" fmla="*/ 2147483647 w 1395"/>
              <a:gd name="T59" fmla="*/ 2147483647 h 749"/>
              <a:gd name="T60" fmla="*/ 2147483647 w 1395"/>
              <a:gd name="T61" fmla="*/ 2147483647 h 749"/>
              <a:gd name="T62" fmla="*/ 2147483647 w 1395"/>
              <a:gd name="T63" fmla="*/ 2147483647 h 749"/>
              <a:gd name="T64" fmla="*/ 2147483647 w 1395"/>
              <a:gd name="T65" fmla="*/ 2147483647 h 749"/>
              <a:gd name="T66" fmla="*/ 2147483647 w 1395"/>
              <a:gd name="T67" fmla="*/ 2147483647 h 749"/>
              <a:gd name="T68" fmla="*/ 2147483647 w 1395"/>
              <a:gd name="T69" fmla="*/ 2147483647 h 749"/>
              <a:gd name="T70" fmla="*/ 2147483647 w 1395"/>
              <a:gd name="T71" fmla="*/ 2147483647 h 749"/>
              <a:gd name="T72" fmla="*/ 2147483647 w 1395"/>
              <a:gd name="T73" fmla="*/ 2147483647 h 749"/>
              <a:gd name="T74" fmla="*/ 2147483647 w 1395"/>
              <a:gd name="T75" fmla="*/ 2147483647 h 749"/>
              <a:gd name="T76" fmla="*/ 2147483647 w 1395"/>
              <a:gd name="T77" fmla="*/ 2147483647 h 749"/>
              <a:gd name="T78" fmla="*/ 2147483647 w 1395"/>
              <a:gd name="T79" fmla="*/ 2147483647 h 749"/>
              <a:gd name="T80" fmla="*/ 2147483647 w 1395"/>
              <a:gd name="T81" fmla="*/ 2147483647 h 749"/>
              <a:gd name="T82" fmla="*/ 2147483647 w 1395"/>
              <a:gd name="T83" fmla="*/ 2147483647 h 749"/>
              <a:gd name="T84" fmla="*/ 2147483647 w 1395"/>
              <a:gd name="T85" fmla="*/ 2147483647 h 749"/>
              <a:gd name="T86" fmla="*/ 2147483647 w 1395"/>
              <a:gd name="T87" fmla="*/ 2147483647 h 749"/>
              <a:gd name="T88" fmla="*/ 2147483647 w 1395"/>
              <a:gd name="T89" fmla="*/ 2147483647 h 749"/>
              <a:gd name="T90" fmla="*/ 2147483647 w 1395"/>
              <a:gd name="T91" fmla="*/ 2147483647 h 749"/>
              <a:gd name="T92" fmla="*/ 2147483647 w 1395"/>
              <a:gd name="T93" fmla="*/ 2147483647 h 749"/>
              <a:gd name="T94" fmla="*/ 2147483647 w 1395"/>
              <a:gd name="T95" fmla="*/ 2147483647 h 749"/>
              <a:gd name="T96" fmla="*/ 2147483647 w 1395"/>
              <a:gd name="T97" fmla="*/ 2147483647 h 749"/>
              <a:gd name="T98" fmla="*/ 2147483647 w 1395"/>
              <a:gd name="T99" fmla="*/ 2147483647 h 749"/>
              <a:gd name="T100" fmla="*/ 2147483647 w 1395"/>
              <a:gd name="T101" fmla="*/ 2147483647 h 749"/>
              <a:gd name="T102" fmla="*/ 2147483647 w 1395"/>
              <a:gd name="T103" fmla="*/ 2147483647 h 749"/>
              <a:gd name="T104" fmla="*/ 2147483647 w 1395"/>
              <a:gd name="T105" fmla="*/ 2147483647 h 749"/>
              <a:gd name="T106" fmla="*/ 2147483647 w 1395"/>
              <a:gd name="T107" fmla="*/ 2147483647 h 7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95"/>
              <a:gd name="T163" fmla="*/ 0 h 749"/>
              <a:gd name="T164" fmla="*/ 1395 w 1395"/>
              <a:gd name="T165" fmla="*/ 749 h 7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95" h="749" extrusionOk="0">
                <a:moveTo>
                  <a:pt x="9" y="113"/>
                </a:moveTo>
                <a:cubicBezTo>
                  <a:pt x="20" y="99"/>
                  <a:pt x="26" y="89"/>
                  <a:pt x="47" y="78"/>
                </a:cubicBezTo>
                <a:cubicBezTo>
                  <a:pt x="67" y="67"/>
                  <a:pt x="88" y="60"/>
                  <a:pt x="109" y="51"/>
                </a:cubicBezTo>
                <a:cubicBezTo>
                  <a:pt x="124" y="45"/>
                  <a:pt x="143" y="34"/>
                  <a:pt x="159" y="37"/>
                </a:cubicBezTo>
                <a:cubicBezTo>
                  <a:pt x="177" y="40"/>
                  <a:pt x="188" y="62"/>
                  <a:pt x="194" y="78"/>
                </a:cubicBezTo>
                <a:cubicBezTo>
                  <a:pt x="217" y="136"/>
                  <a:pt x="231" y="197"/>
                  <a:pt x="245" y="257"/>
                </a:cubicBezTo>
                <a:cubicBezTo>
                  <a:pt x="260" y="324"/>
                  <a:pt x="271" y="392"/>
                  <a:pt x="280" y="460"/>
                </a:cubicBezTo>
                <a:cubicBezTo>
                  <a:pt x="287" y="517"/>
                  <a:pt x="293" y="575"/>
                  <a:pt x="284" y="632"/>
                </a:cubicBezTo>
                <a:cubicBezTo>
                  <a:pt x="278" y="667"/>
                  <a:pt x="265" y="702"/>
                  <a:pt x="237" y="725"/>
                </a:cubicBezTo>
                <a:cubicBezTo>
                  <a:pt x="202" y="753"/>
                  <a:pt x="150" y="752"/>
                  <a:pt x="108" y="743"/>
                </a:cubicBezTo>
                <a:cubicBezTo>
                  <a:pt x="82" y="738"/>
                  <a:pt x="60" y="729"/>
                  <a:pt x="38" y="715"/>
                </a:cubicBezTo>
                <a:cubicBezTo>
                  <a:pt x="14" y="700"/>
                  <a:pt x="10" y="691"/>
                  <a:pt x="5" y="666"/>
                </a:cubicBezTo>
                <a:cubicBezTo>
                  <a:pt x="2" y="649"/>
                  <a:pt x="21" y="623"/>
                  <a:pt x="28" y="610"/>
                </a:cubicBezTo>
              </a:path>
              <a:path w="1395" h="749" extrusionOk="0">
                <a:moveTo>
                  <a:pt x="431" y="123"/>
                </a:moveTo>
                <a:cubicBezTo>
                  <a:pt x="449" y="124"/>
                  <a:pt x="444" y="143"/>
                  <a:pt x="445" y="166"/>
                </a:cubicBezTo>
                <a:cubicBezTo>
                  <a:pt x="446" y="198"/>
                  <a:pt x="450" y="230"/>
                  <a:pt x="451" y="262"/>
                </a:cubicBezTo>
                <a:cubicBezTo>
                  <a:pt x="452" y="305"/>
                  <a:pt x="451" y="347"/>
                  <a:pt x="451" y="390"/>
                </a:cubicBezTo>
                <a:cubicBezTo>
                  <a:pt x="451" y="418"/>
                  <a:pt x="451" y="447"/>
                  <a:pt x="460" y="474"/>
                </a:cubicBezTo>
                <a:cubicBezTo>
                  <a:pt x="462" y="477"/>
                  <a:pt x="463" y="481"/>
                  <a:pt x="465" y="484"/>
                </a:cubicBezTo>
                <a:cubicBezTo>
                  <a:pt x="490" y="485"/>
                  <a:pt x="496" y="474"/>
                  <a:pt x="510" y="452"/>
                </a:cubicBezTo>
                <a:cubicBezTo>
                  <a:pt x="527" y="426"/>
                  <a:pt x="543" y="400"/>
                  <a:pt x="562" y="375"/>
                </a:cubicBezTo>
                <a:cubicBezTo>
                  <a:pt x="572" y="362"/>
                  <a:pt x="582" y="351"/>
                  <a:pt x="595" y="341"/>
                </a:cubicBezTo>
                <a:cubicBezTo>
                  <a:pt x="621" y="355"/>
                  <a:pt x="625" y="369"/>
                  <a:pt x="632" y="398"/>
                </a:cubicBezTo>
                <a:cubicBezTo>
                  <a:pt x="639" y="424"/>
                  <a:pt x="646" y="450"/>
                  <a:pt x="652" y="477"/>
                </a:cubicBezTo>
                <a:cubicBezTo>
                  <a:pt x="659" y="512"/>
                  <a:pt x="661" y="518"/>
                  <a:pt x="689" y="496"/>
                </a:cubicBezTo>
              </a:path>
              <a:path w="1395" h="749" extrusionOk="0">
                <a:moveTo>
                  <a:pt x="744" y="326"/>
                </a:moveTo>
                <a:cubicBezTo>
                  <a:pt x="767" y="310"/>
                  <a:pt x="779" y="312"/>
                  <a:pt x="802" y="331"/>
                </a:cubicBezTo>
                <a:cubicBezTo>
                  <a:pt x="816" y="343"/>
                  <a:pt x="828" y="357"/>
                  <a:pt x="841" y="369"/>
                </a:cubicBezTo>
                <a:cubicBezTo>
                  <a:pt x="824" y="373"/>
                  <a:pt x="807" y="373"/>
                  <a:pt x="791" y="380"/>
                </a:cubicBezTo>
                <a:cubicBezTo>
                  <a:pt x="766" y="390"/>
                  <a:pt x="742" y="405"/>
                  <a:pt x="726" y="427"/>
                </a:cubicBezTo>
                <a:cubicBezTo>
                  <a:pt x="714" y="443"/>
                  <a:pt x="700" y="464"/>
                  <a:pt x="706" y="485"/>
                </a:cubicBezTo>
                <a:cubicBezTo>
                  <a:pt x="713" y="511"/>
                  <a:pt x="739" y="503"/>
                  <a:pt x="756" y="495"/>
                </a:cubicBezTo>
                <a:cubicBezTo>
                  <a:pt x="783" y="482"/>
                  <a:pt x="810" y="453"/>
                  <a:pt x="831" y="432"/>
                </a:cubicBezTo>
                <a:cubicBezTo>
                  <a:pt x="852" y="408"/>
                  <a:pt x="860" y="400"/>
                  <a:pt x="875" y="385"/>
                </a:cubicBezTo>
              </a:path>
              <a:path w="1395" h="749" extrusionOk="0">
                <a:moveTo>
                  <a:pt x="1026" y="111"/>
                </a:moveTo>
                <a:cubicBezTo>
                  <a:pt x="1002" y="122"/>
                  <a:pt x="1003" y="143"/>
                  <a:pt x="998" y="171"/>
                </a:cubicBezTo>
                <a:cubicBezTo>
                  <a:pt x="990" y="212"/>
                  <a:pt x="988" y="253"/>
                  <a:pt x="985" y="295"/>
                </a:cubicBezTo>
                <a:cubicBezTo>
                  <a:pt x="982" y="339"/>
                  <a:pt x="976" y="385"/>
                  <a:pt x="976" y="429"/>
                </a:cubicBezTo>
                <a:cubicBezTo>
                  <a:pt x="976" y="449"/>
                  <a:pt x="976" y="467"/>
                  <a:pt x="976" y="486"/>
                </a:cubicBezTo>
              </a:path>
              <a:path w="1395" h="749" extrusionOk="0">
                <a:moveTo>
                  <a:pt x="1198" y="0"/>
                </a:moveTo>
                <a:cubicBezTo>
                  <a:pt x="1189" y="35"/>
                  <a:pt x="1179" y="69"/>
                  <a:pt x="1170" y="104"/>
                </a:cubicBezTo>
                <a:cubicBezTo>
                  <a:pt x="1159" y="148"/>
                  <a:pt x="1151" y="194"/>
                  <a:pt x="1148" y="240"/>
                </a:cubicBezTo>
                <a:cubicBezTo>
                  <a:pt x="1146" y="269"/>
                  <a:pt x="1144" y="304"/>
                  <a:pt x="1150" y="332"/>
                </a:cubicBezTo>
                <a:cubicBezTo>
                  <a:pt x="1155" y="344"/>
                  <a:pt x="1157" y="348"/>
                  <a:pt x="1159" y="356"/>
                </a:cubicBezTo>
                <a:cubicBezTo>
                  <a:pt x="1153" y="329"/>
                  <a:pt x="1120" y="302"/>
                  <a:pt x="1149" y="279"/>
                </a:cubicBezTo>
                <a:cubicBezTo>
                  <a:pt x="1165" y="267"/>
                  <a:pt x="1196" y="257"/>
                  <a:pt x="1215" y="250"/>
                </a:cubicBezTo>
                <a:cubicBezTo>
                  <a:pt x="1230" y="245"/>
                  <a:pt x="1241" y="245"/>
                  <a:pt x="1255" y="243"/>
                </a:cubicBezTo>
                <a:cubicBezTo>
                  <a:pt x="1260" y="261"/>
                  <a:pt x="1258" y="276"/>
                  <a:pt x="1261" y="295"/>
                </a:cubicBezTo>
                <a:cubicBezTo>
                  <a:pt x="1266" y="328"/>
                  <a:pt x="1288" y="352"/>
                  <a:pt x="1311" y="375"/>
                </a:cubicBezTo>
                <a:cubicBezTo>
                  <a:pt x="1339" y="402"/>
                  <a:pt x="1374" y="422"/>
                  <a:pt x="1394" y="455"/>
                </a:cubicBezTo>
                <a:cubicBezTo>
                  <a:pt x="1375" y="472"/>
                  <a:pt x="1366" y="477"/>
                  <a:pt x="1335" y="481"/>
                </a:cubicBezTo>
                <a:cubicBezTo>
                  <a:pt x="1297" y="485"/>
                  <a:pt x="1259" y="484"/>
                  <a:pt x="1221" y="484"/>
                </a:cubicBezTo>
                <a:cubicBezTo>
                  <a:pt x="1202" y="484"/>
                  <a:pt x="1172" y="487"/>
                  <a:pt x="1156" y="475"/>
                </a:cubicBezTo>
                <a:cubicBezTo>
                  <a:pt x="1148" y="466"/>
                  <a:pt x="1145" y="463"/>
                  <a:pt x="1151" y="4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325" y="6137275"/>
            <a:ext cx="638175" cy="280988"/>
          </a:xfrm>
          <a:custGeom>
            <a:avLst/>
            <a:gdLst>
              <a:gd name="T0" fmla="*/ 2147483647 w 1775"/>
              <a:gd name="T1" fmla="*/ 2147483647 h 781"/>
              <a:gd name="T2" fmla="*/ 2147483647 w 1775"/>
              <a:gd name="T3" fmla="*/ 2147483647 h 781"/>
              <a:gd name="T4" fmla="*/ 2147483647 w 1775"/>
              <a:gd name="T5" fmla="*/ 2147483647 h 781"/>
              <a:gd name="T6" fmla="*/ 2147483647 w 1775"/>
              <a:gd name="T7" fmla="*/ 2147483647 h 781"/>
              <a:gd name="T8" fmla="*/ 2147483647 w 1775"/>
              <a:gd name="T9" fmla="*/ 2147483647 h 781"/>
              <a:gd name="T10" fmla="*/ 2147483647 w 1775"/>
              <a:gd name="T11" fmla="*/ 2147483647 h 781"/>
              <a:gd name="T12" fmla="*/ 2147483647 w 1775"/>
              <a:gd name="T13" fmla="*/ 2147483647 h 781"/>
              <a:gd name="T14" fmla="*/ 2147483647 w 1775"/>
              <a:gd name="T15" fmla="*/ 2147483647 h 781"/>
              <a:gd name="T16" fmla="*/ 2147483647 w 1775"/>
              <a:gd name="T17" fmla="*/ 2147483647 h 781"/>
              <a:gd name="T18" fmla="*/ 2147483647 w 1775"/>
              <a:gd name="T19" fmla="*/ 2147483647 h 781"/>
              <a:gd name="T20" fmla="*/ 2147483647 w 1775"/>
              <a:gd name="T21" fmla="*/ 2147483647 h 781"/>
              <a:gd name="T22" fmla="*/ 2147483647 w 1775"/>
              <a:gd name="T23" fmla="*/ 2147483647 h 781"/>
              <a:gd name="T24" fmla="*/ 2147483647 w 1775"/>
              <a:gd name="T25" fmla="*/ 2147483647 h 781"/>
              <a:gd name="T26" fmla="*/ 2147483647 w 1775"/>
              <a:gd name="T27" fmla="*/ 2147483647 h 781"/>
              <a:gd name="T28" fmla="*/ 2147483647 w 1775"/>
              <a:gd name="T29" fmla="*/ 2147483647 h 781"/>
              <a:gd name="T30" fmla="*/ 2147483647 w 1775"/>
              <a:gd name="T31" fmla="*/ 2147483647 h 7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75"/>
              <a:gd name="T49" fmla="*/ 0 h 781"/>
              <a:gd name="T50" fmla="*/ 1775 w 1775"/>
              <a:gd name="T51" fmla="*/ 781 h 7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75" h="781" extrusionOk="0">
                <a:moveTo>
                  <a:pt x="782" y="76"/>
                </a:moveTo>
                <a:cubicBezTo>
                  <a:pt x="787" y="64"/>
                  <a:pt x="788" y="59"/>
                  <a:pt x="784" y="49"/>
                </a:cubicBezTo>
                <a:cubicBezTo>
                  <a:pt x="779" y="73"/>
                  <a:pt x="775" y="97"/>
                  <a:pt x="772" y="121"/>
                </a:cubicBezTo>
                <a:cubicBezTo>
                  <a:pt x="763" y="190"/>
                  <a:pt x="756" y="259"/>
                  <a:pt x="746" y="328"/>
                </a:cubicBezTo>
                <a:cubicBezTo>
                  <a:pt x="736" y="397"/>
                  <a:pt x="724" y="468"/>
                  <a:pt x="708" y="536"/>
                </a:cubicBezTo>
                <a:cubicBezTo>
                  <a:pt x="695" y="590"/>
                  <a:pt x="685" y="650"/>
                  <a:pt x="664" y="702"/>
                </a:cubicBezTo>
                <a:cubicBezTo>
                  <a:pt x="654" y="727"/>
                  <a:pt x="644" y="750"/>
                  <a:pt x="629" y="770"/>
                </a:cubicBezTo>
                <a:cubicBezTo>
                  <a:pt x="628" y="779"/>
                  <a:pt x="628" y="782"/>
                  <a:pt x="619" y="780"/>
                </a:cubicBezTo>
                <a:cubicBezTo>
                  <a:pt x="611" y="765"/>
                  <a:pt x="607" y="752"/>
                  <a:pt x="600" y="736"/>
                </a:cubicBezTo>
              </a:path>
              <a:path w="1775" h="781" extrusionOk="0">
                <a:moveTo>
                  <a:pt x="1" y="178"/>
                </a:moveTo>
                <a:cubicBezTo>
                  <a:pt x="28" y="154"/>
                  <a:pt x="61" y="141"/>
                  <a:pt x="114" y="124"/>
                </a:cubicBezTo>
                <a:cubicBezTo>
                  <a:pt x="239" y="84"/>
                  <a:pt x="370" y="56"/>
                  <a:pt x="500" y="39"/>
                </a:cubicBezTo>
                <a:cubicBezTo>
                  <a:pt x="671" y="16"/>
                  <a:pt x="843" y="2"/>
                  <a:pt x="1016" y="0"/>
                </a:cubicBezTo>
                <a:cubicBezTo>
                  <a:pt x="1157" y="-1"/>
                  <a:pt x="1298" y="3"/>
                  <a:pt x="1439" y="10"/>
                </a:cubicBezTo>
                <a:cubicBezTo>
                  <a:pt x="1524" y="15"/>
                  <a:pt x="1609" y="20"/>
                  <a:pt x="1694" y="28"/>
                </a:cubicBezTo>
                <a:cubicBezTo>
                  <a:pt x="1722" y="31"/>
                  <a:pt x="1747" y="31"/>
                  <a:pt x="1774" y="3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0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013" y="4995863"/>
            <a:ext cx="533400" cy="354012"/>
          </a:xfrm>
          <a:custGeom>
            <a:avLst/>
            <a:gdLst>
              <a:gd name="T0" fmla="*/ 2147483647 w 1482"/>
              <a:gd name="T1" fmla="*/ 2147483647 h 986"/>
              <a:gd name="T2" fmla="*/ 2147483647 w 1482"/>
              <a:gd name="T3" fmla="*/ 2147483647 h 986"/>
              <a:gd name="T4" fmla="*/ 2147483647 w 1482"/>
              <a:gd name="T5" fmla="*/ 2147483647 h 986"/>
              <a:gd name="T6" fmla="*/ 2147483647 w 1482"/>
              <a:gd name="T7" fmla="*/ 2147483647 h 986"/>
              <a:gd name="T8" fmla="*/ 2147483647 w 1482"/>
              <a:gd name="T9" fmla="*/ 2147483647 h 986"/>
              <a:gd name="T10" fmla="*/ 2147483647 w 1482"/>
              <a:gd name="T11" fmla="*/ 2147483647 h 986"/>
              <a:gd name="T12" fmla="*/ 2147483647 w 1482"/>
              <a:gd name="T13" fmla="*/ 2147483647 h 986"/>
              <a:gd name="T14" fmla="*/ 2147483647 w 1482"/>
              <a:gd name="T15" fmla="*/ 2147483647 h 986"/>
              <a:gd name="T16" fmla="*/ 2147483647 w 1482"/>
              <a:gd name="T17" fmla="*/ 2147483647 h 986"/>
              <a:gd name="T18" fmla="*/ 2147483647 w 1482"/>
              <a:gd name="T19" fmla="*/ 2147483647 h 986"/>
              <a:gd name="T20" fmla="*/ 2147483647 w 1482"/>
              <a:gd name="T21" fmla="*/ 2147483647 h 986"/>
              <a:gd name="T22" fmla="*/ 2147483647 w 1482"/>
              <a:gd name="T23" fmla="*/ 2147483647 h 986"/>
              <a:gd name="T24" fmla="*/ 2147483647 w 1482"/>
              <a:gd name="T25" fmla="*/ 2147483647 h 986"/>
              <a:gd name="T26" fmla="*/ 2147483647 w 1482"/>
              <a:gd name="T27" fmla="*/ 2147483647 h 986"/>
              <a:gd name="T28" fmla="*/ 2147483647 w 1482"/>
              <a:gd name="T29" fmla="*/ 2147483647 h 986"/>
              <a:gd name="T30" fmla="*/ 2147483647 w 1482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2"/>
              <a:gd name="T49" fmla="*/ 0 h 986"/>
              <a:gd name="T50" fmla="*/ 1482 w 1482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2" h="986" extrusionOk="0">
                <a:moveTo>
                  <a:pt x="766" y="150"/>
                </a:moveTo>
                <a:cubicBezTo>
                  <a:pt x="768" y="174"/>
                  <a:pt x="768" y="198"/>
                  <a:pt x="763" y="226"/>
                </a:cubicBezTo>
                <a:cubicBezTo>
                  <a:pt x="752" y="285"/>
                  <a:pt x="745" y="344"/>
                  <a:pt x="739" y="403"/>
                </a:cubicBezTo>
                <a:cubicBezTo>
                  <a:pt x="732" y="480"/>
                  <a:pt x="725" y="557"/>
                  <a:pt x="716" y="633"/>
                </a:cubicBezTo>
                <a:cubicBezTo>
                  <a:pt x="709" y="698"/>
                  <a:pt x="702" y="763"/>
                  <a:pt x="690" y="827"/>
                </a:cubicBezTo>
                <a:cubicBezTo>
                  <a:pt x="682" y="872"/>
                  <a:pt x="670" y="918"/>
                  <a:pt x="665" y="963"/>
                </a:cubicBezTo>
                <a:cubicBezTo>
                  <a:pt x="661" y="999"/>
                  <a:pt x="666" y="974"/>
                  <a:pt x="666" y="953"/>
                </a:cubicBezTo>
                <a:cubicBezTo>
                  <a:pt x="666" y="945"/>
                  <a:pt x="665" y="938"/>
                  <a:pt x="665" y="930"/>
                </a:cubicBezTo>
              </a:path>
              <a:path w="1482" h="986" extrusionOk="0">
                <a:moveTo>
                  <a:pt x="6" y="426"/>
                </a:moveTo>
                <a:cubicBezTo>
                  <a:pt x="28" y="422"/>
                  <a:pt x="32" y="423"/>
                  <a:pt x="54" y="417"/>
                </a:cubicBezTo>
                <a:cubicBezTo>
                  <a:pt x="118" y="401"/>
                  <a:pt x="181" y="379"/>
                  <a:pt x="244" y="358"/>
                </a:cubicBezTo>
                <a:cubicBezTo>
                  <a:pt x="370" y="317"/>
                  <a:pt x="495" y="275"/>
                  <a:pt x="621" y="234"/>
                </a:cubicBezTo>
                <a:cubicBezTo>
                  <a:pt x="845" y="160"/>
                  <a:pt x="1071" y="92"/>
                  <a:pt x="1301" y="40"/>
                </a:cubicBezTo>
                <a:cubicBezTo>
                  <a:pt x="1334" y="32"/>
                  <a:pt x="1367" y="26"/>
                  <a:pt x="1401" y="22"/>
                </a:cubicBezTo>
                <a:cubicBezTo>
                  <a:pt x="1418" y="20"/>
                  <a:pt x="1457" y="24"/>
                  <a:pt x="1472" y="16"/>
                </a:cubicBezTo>
                <a:cubicBezTo>
                  <a:pt x="1481" y="10"/>
                  <a:pt x="1484" y="8"/>
                  <a:pt x="147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1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7125" y="4486275"/>
            <a:ext cx="433388" cy="173038"/>
          </a:xfrm>
          <a:custGeom>
            <a:avLst/>
            <a:gdLst>
              <a:gd name="T0" fmla="*/ 0 w 1205"/>
              <a:gd name="T1" fmla="*/ 2147483647 h 480"/>
              <a:gd name="T2" fmla="*/ 2147483647 w 1205"/>
              <a:gd name="T3" fmla="*/ 2147483647 h 480"/>
              <a:gd name="T4" fmla="*/ 2147483647 w 1205"/>
              <a:gd name="T5" fmla="*/ 2147483647 h 480"/>
              <a:gd name="T6" fmla="*/ 2147483647 w 1205"/>
              <a:gd name="T7" fmla="*/ 2147483647 h 480"/>
              <a:gd name="T8" fmla="*/ 2147483647 w 1205"/>
              <a:gd name="T9" fmla="*/ 2147483647 h 480"/>
              <a:gd name="T10" fmla="*/ 2147483647 w 1205"/>
              <a:gd name="T11" fmla="*/ 2147483647 h 480"/>
              <a:gd name="T12" fmla="*/ 2147483647 w 1205"/>
              <a:gd name="T13" fmla="*/ 2147483647 h 480"/>
              <a:gd name="T14" fmla="*/ 2147483647 w 1205"/>
              <a:gd name="T15" fmla="*/ 2147483647 h 480"/>
              <a:gd name="T16" fmla="*/ 2147483647 w 1205"/>
              <a:gd name="T17" fmla="*/ 2147483647 h 480"/>
              <a:gd name="T18" fmla="*/ 2147483647 w 1205"/>
              <a:gd name="T19" fmla="*/ 2147483647 h 480"/>
              <a:gd name="T20" fmla="*/ 2147483647 w 1205"/>
              <a:gd name="T21" fmla="*/ 2147483647 h 480"/>
              <a:gd name="T22" fmla="*/ 2147483647 w 1205"/>
              <a:gd name="T23" fmla="*/ 2147483647 h 480"/>
              <a:gd name="T24" fmla="*/ 2147483647 w 1205"/>
              <a:gd name="T25" fmla="*/ 2147483647 h 480"/>
              <a:gd name="T26" fmla="*/ 2147483647 w 1205"/>
              <a:gd name="T27" fmla="*/ 2147483647 h 480"/>
              <a:gd name="T28" fmla="*/ 2147483647 w 1205"/>
              <a:gd name="T29" fmla="*/ 2147483647 h 480"/>
              <a:gd name="T30" fmla="*/ 2147483647 w 1205"/>
              <a:gd name="T31" fmla="*/ 2147483647 h 480"/>
              <a:gd name="T32" fmla="*/ 2147483647 w 1205"/>
              <a:gd name="T33" fmla="*/ 2147483647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5"/>
              <a:gd name="T52" fmla="*/ 0 h 480"/>
              <a:gd name="T53" fmla="*/ 1205 w 1205"/>
              <a:gd name="T54" fmla="*/ 480 h 4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5" h="480" extrusionOk="0">
                <a:moveTo>
                  <a:pt x="0" y="479"/>
                </a:moveTo>
                <a:cubicBezTo>
                  <a:pt x="4" y="460"/>
                  <a:pt x="6" y="441"/>
                  <a:pt x="10" y="422"/>
                </a:cubicBezTo>
                <a:cubicBezTo>
                  <a:pt x="24" y="359"/>
                  <a:pt x="68" y="311"/>
                  <a:pt x="113" y="267"/>
                </a:cubicBezTo>
                <a:cubicBezTo>
                  <a:pt x="151" y="230"/>
                  <a:pt x="194" y="198"/>
                  <a:pt x="239" y="169"/>
                </a:cubicBezTo>
                <a:cubicBezTo>
                  <a:pt x="324" y="114"/>
                  <a:pt x="419" y="69"/>
                  <a:pt x="518" y="46"/>
                </a:cubicBezTo>
                <a:cubicBezTo>
                  <a:pt x="568" y="34"/>
                  <a:pt x="616" y="27"/>
                  <a:pt x="668" y="28"/>
                </a:cubicBezTo>
                <a:cubicBezTo>
                  <a:pt x="799" y="29"/>
                  <a:pt x="908" y="124"/>
                  <a:pt x="988" y="220"/>
                </a:cubicBezTo>
                <a:cubicBezTo>
                  <a:pt x="1012" y="249"/>
                  <a:pt x="1032" y="280"/>
                  <a:pt x="1054" y="310"/>
                </a:cubicBezTo>
                <a:cubicBezTo>
                  <a:pt x="1067" y="328"/>
                  <a:pt x="1080" y="345"/>
                  <a:pt x="1094" y="363"/>
                </a:cubicBezTo>
                <a:cubicBezTo>
                  <a:pt x="1093" y="340"/>
                  <a:pt x="1092" y="318"/>
                  <a:pt x="1089" y="295"/>
                </a:cubicBezTo>
                <a:cubicBezTo>
                  <a:pt x="1078" y="208"/>
                  <a:pt x="1072" y="119"/>
                  <a:pt x="1057" y="33"/>
                </a:cubicBezTo>
                <a:cubicBezTo>
                  <a:pt x="1055" y="19"/>
                  <a:pt x="1038" y="-12"/>
                  <a:pt x="1054" y="14"/>
                </a:cubicBezTo>
                <a:cubicBezTo>
                  <a:pt x="1065" y="32"/>
                  <a:pt x="1074" y="51"/>
                  <a:pt x="1085" y="69"/>
                </a:cubicBezTo>
                <a:cubicBezTo>
                  <a:pt x="1122" y="128"/>
                  <a:pt x="1177" y="181"/>
                  <a:pt x="1203" y="243"/>
                </a:cubicBezTo>
                <a:cubicBezTo>
                  <a:pt x="1178" y="247"/>
                  <a:pt x="1153" y="250"/>
                  <a:pt x="1128" y="255"/>
                </a:cubicBezTo>
                <a:cubicBezTo>
                  <a:pt x="1100" y="260"/>
                  <a:pt x="858" y="345"/>
                  <a:pt x="848" y="336"/>
                </a:cubicBezTo>
                <a:cubicBezTo>
                  <a:pt x="849" y="321"/>
                  <a:pt x="849" y="317"/>
                  <a:pt x="854" y="3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2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6750" y="5083175"/>
            <a:ext cx="284163" cy="365125"/>
          </a:xfrm>
          <a:custGeom>
            <a:avLst/>
            <a:gdLst>
              <a:gd name="T0" fmla="*/ 2147483647 w 792"/>
              <a:gd name="T1" fmla="*/ 2147483647 h 1016"/>
              <a:gd name="T2" fmla="*/ 2147483647 w 792"/>
              <a:gd name="T3" fmla="*/ 2147483647 h 1016"/>
              <a:gd name="T4" fmla="*/ 2147483647 w 792"/>
              <a:gd name="T5" fmla="*/ 2147483647 h 1016"/>
              <a:gd name="T6" fmla="*/ 2147483647 w 792"/>
              <a:gd name="T7" fmla="*/ 2147483647 h 1016"/>
              <a:gd name="T8" fmla="*/ 2147483647 w 792"/>
              <a:gd name="T9" fmla="*/ 2147483647 h 1016"/>
              <a:gd name="T10" fmla="*/ 0 w 792"/>
              <a:gd name="T11" fmla="*/ 2147483647 h 1016"/>
              <a:gd name="T12" fmla="*/ 2147483647 w 792"/>
              <a:gd name="T13" fmla="*/ 2147483647 h 1016"/>
              <a:gd name="T14" fmla="*/ 2147483647 w 792"/>
              <a:gd name="T15" fmla="*/ 2147483647 h 1016"/>
              <a:gd name="T16" fmla="*/ 2147483647 w 792"/>
              <a:gd name="T17" fmla="*/ 2147483647 h 1016"/>
              <a:gd name="T18" fmla="*/ 2147483647 w 792"/>
              <a:gd name="T19" fmla="*/ 2147483647 h 1016"/>
              <a:gd name="T20" fmla="*/ 2147483647 w 792"/>
              <a:gd name="T21" fmla="*/ 2147483647 h 1016"/>
              <a:gd name="T22" fmla="*/ 2147483647 w 792"/>
              <a:gd name="T23" fmla="*/ 2147483647 h 1016"/>
              <a:gd name="T24" fmla="*/ 2147483647 w 792"/>
              <a:gd name="T25" fmla="*/ 2147483647 h 1016"/>
              <a:gd name="T26" fmla="*/ 2147483647 w 792"/>
              <a:gd name="T27" fmla="*/ 2147483647 h 1016"/>
              <a:gd name="T28" fmla="*/ 2147483647 w 792"/>
              <a:gd name="T29" fmla="*/ 2147483647 h 1016"/>
              <a:gd name="T30" fmla="*/ 2147483647 w 792"/>
              <a:gd name="T31" fmla="*/ 2147483647 h 1016"/>
              <a:gd name="T32" fmla="*/ 2147483647 w 792"/>
              <a:gd name="T33" fmla="*/ 2147483647 h 10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2"/>
              <a:gd name="T52" fmla="*/ 0 h 1016"/>
              <a:gd name="T53" fmla="*/ 792 w 792"/>
              <a:gd name="T54" fmla="*/ 1016 h 10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2" h="1016" extrusionOk="0">
                <a:moveTo>
                  <a:pt x="187" y="255"/>
                </a:moveTo>
                <a:cubicBezTo>
                  <a:pt x="184" y="283"/>
                  <a:pt x="180" y="304"/>
                  <a:pt x="173" y="332"/>
                </a:cubicBezTo>
                <a:cubicBezTo>
                  <a:pt x="116" y="550"/>
                  <a:pt x="96" y="783"/>
                  <a:pt x="133" y="1006"/>
                </a:cubicBezTo>
                <a:cubicBezTo>
                  <a:pt x="130" y="979"/>
                  <a:pt x="129" y="971"/>
                  <a:pt x="123" y="945"/>
                </a:cubicBezTo>
                <a:cubicBezTo>
                  <a:pt x="106" y="866"/>
                  <a:pt x="82" y="789"/>
                  <a:pt x="61" y="711"/>
                </a:cubicBezTo>
                <a:cubicBezTo>
                  <a:pt x="33" y="608"/>
                  <a:pt x="0" y="498"/>
                  <a:pt x="0" y="390"/>
                </a:cubicBezTo>
                <a:cubicBezTo>
                  <a:pt x="0" y="328"/>
                  <a:pt x="23" y="279"/>
                  <a:pt x="73" y="242"/>
                </a:cubicBezTo>
                <a:cubicBezTo>
                  <a:pt x="169" y="171"/>
                  <a:pt x="300" y="148"/>
                  <a:pt x="412" y="115"/>
                </a:cubicBezTo>
                <a:cubicBezTo>
                  <a:pt x="488" y="93"/>
                  <a:pt x="563" y="61"/>
                  <a:pt x="639" y="40"/>
                </a:cubicBezTo>
                <a:cubicBezTo>
                  <a:pt x="682" y="28"/>
                  <a:pt x="723" y="14"/>
                  <a:pt x="766" y="1"/>
                </a:cubicBezTo>
                <a:cubicBezTo>
                  <a:pt x="770" y="1"/>
                  <a:pt x="775" y="0"/>
                  <a:pt x="779" y="0"/>
                </a:cubicBezTo>
              </a:path>
              <a:path w="792" h="1016" extrusionOk="0">
                <a:moveTo>
                  <a:pt x="145" y="533"/>
                </a:moveTo>
                <a:cubicBezTo>
                  <a:pt x="156" y="547"/>
                  <a:pt x="169" y="560"/>
                  <a:pt x="188" y="563"/>
                </a:cubicBezTo>
                <a:cubicBezTo>
                  <a:pt x="223" y="568"/>
                  <a:pt x="265" y="563"/>
                  <a:pt x="300" y="560"/>
                </a:cubicBezTo>
                <a:cubicBezTo>
                  <a:pt x="375" y="554"/>
                  <a:pt x="451" y="550"/>
                  <a:pt x="525" y="542"/>
                </a:cubicBezTo>
                <a:cubicBezTo>
                  <a:pt x="598" y="534"/>
                  <a:pt x="674" y="530"/>
                  <a:pt x="746" y="515"/>
                </a:cubicBezTo>
                <a:cubicBezTo>
                  <a:pt x="784" y="507"/>
                  <a:pt x="788" y="507"/>
                  <a:pt x="783" y="4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3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3738" y="6137275"/>
            <a:ext cx="265112" cy="293688"/>
          </a:xfrm>
          <a:custGeom>
            <a:avLst/>
            <a:gdLst>
              <a:gd name="T0" fmla="*/ 2147483647 w 736"/>
              <a:gd name="T1" fmla="*/ 2147483647 h 813"/>
              <a:gd name="T2" fmla="*/ 2147483647 w 736"/>
              <a:gd name="T3" fmla="*/ 2147483647 h 813"/>
              <a:gd name="T4" fmla="*/ 2147483647 w 736"/>
              <a:gd name="T5" fmla="*/ 2147483647 h 813"/>
              <a:gd name="T6" fmla="*/ 2147483647 w 736"/>
              <a:gd name="T7" fmla="*/ 2147483647 h 813"/>
              <a:gd name="T8" fmla="*/ 2147483647 w 736"/>
              <a:gd name="T9" fmla="*/ 2147483647 h 813"/>
              <a:gd name="T10" fmla="*/ 2147483647 w 736"/>
              <a:gd name="T11" fmla="*/ 2147483647 h 813"/>
              <a:gd name="T12" fmla="*/ 2147483647 w 736"/>
              <a:gd name="T13" fmla="*/ 2147483647 h 813"/>
              <a:gd name="T14" fmla="*/ 2147483647 w 736"/>
              <a:gd name="T15" fmla="*/ 2147483647 h 813"/>
              <a:gd name="T16" fmla="*/ 2147483647 w 736"/>
              <a:gd name="T17" fmla="*/ 2147483647 h 813"/>
              <a:gd name="T18" fmla="*/ 2147483647 w 736"/>
              <a:gd name="T19" fmla="*/ 2147483647 h 813"/>
              <a:gd name="T20" fmla="*/ 2147483647 w 736"/>
              <a:gd name="T21" fmla="*/ 2147483647 h 813"/>
              <a:gd name="T22" fmla="*/ 2147483647 w 736"/>
              <a:gd name="T23" fmla="*/ 2147483647 h 813"/>
              <a:gd name="T24" fmla="*/ 2147483647 w 736"/>
              <a:gd name="T25" fmla="*/ 2147483647 h 813"/>
              <a:gd name="T26" fmla="*/ 2147483647 w 736"/>
              <a:gd name="T27" fmla="*/ 2147483647 h 813"/>
              <a:gd name="T28" fmla="*/ 2147483647 w 736"/>
              <a:gd name="T29" fmla="*/ 2147483647 h 813"/>
              <a:gd name="T30" fmla="*/ 2147483647 w 736"/>
              <a:gd name="T31" fmla="*/ 2147483647 h 813"/>
              <a:gd name="T32" fmla="*/ 2147483647 w 736"/>
              <a:gd name="T33" fmla="*/ 2147483647 h 813"/>
              <a:gd name="T34" fmla="*/ 2147483647 w 736"/>
              <a:gd name="T35" fmla="*/ 2147483647 h 813"/>
              <a:gd name="T36" fmla="*/ 2147483647 w 736"/>
              <a:gd name="T37" fmla="*/ 2147483647 h 813"/>
              <a:gd name="T38" fmla="*/ 2147483647 w 736"/>
              <a:gd name="T39" fmla="*/ 2147483647 h 8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6"/>
              <a:gd name="T61" fmla="*/ 0 h 813"/>
              <a:gd name="T62" fmla="*/ 736 w 736"/>
              <a:gd name="T63" fmla="*/ 813 h 8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6" h="813" extrusionOk="0">
                <a:moveTo>
                  <a:pt x="159" y="156"/>
                </a:moveTo>
                <a:cubicBezTo>
                  <a:pt x="156" y="176"/>
                  <a:pt x="153" y="197"/>
                  <a:pt x="150" y="217"/>
                </a:cubicBezTo>
                <a:cubicBezTo>
                  <a:pt x="142" y="270"/>
                  <a:pt x="138" y="323"/>
                  <a:pt x="130" y="376"/>
                </a:cubicBezTo>
                <a:cubicBezTo>
                  <a:pt x="112" y="494"/>
                  <a:pt x="81" y="617"/>
                  <a:pt x="84" y="737"/>
                </a:cubicBezTo>
                <a:cubicBezTo>
                  <a:pt x="86" y="779"/>
                  <a:pt x="85" y="788"/>
                  <a:pt x="94" y="812"/>
                </a:cubicBezTo>
                <a:cubicBezTo>
                  <a:pt x="91" y="777"/>
                  <a:pt x="84" y="743"/>
                  <a:pt x="73" y="705"/>
                </a:cubicBezTo>
                <a:cubicBezTo>
                  <a:pt x="53" y="634"/>
                  <a:pt x="36" y="563"/>
                  <a:pt x="21" y="491"/>
                </a:cubicBezTo>
                <a:cubicBezTo>
                  <a:pt x="-1" y="383"/>
                  <a:pt x="-24" y="254"/>
                  <a:pt x="50" y="160"/>
                </a:cubicBezTo>
                <a:cubicBezTo>
                  <a:pt x="105" y="89"/>
                  <a:pt x="203" y="48"/>
                  <a:pt x="287" y="25"/>
                </a:cubicBezTo>
                <a:cubicBezTo>
                  <a:pt x="365" y="4"/>
                  <a:pt x="463" y="-11"/>
                  <a:pt x="545" y="0"/>
                </a:cubicBezTo>
                <a:cubicBezTo>
                  <a:pt x="561" y="2"/>
                  <a:pt x="578" y="7"/>
                  <a:pt x="594" y="10"/>
                </a:cubicBezTo>
              </a:path>
              <a:path w="736" h="813" extrusionOk="0">
                <a:moveTo>
                  <a:pt x="302" y="472"/>
                </a:moveTo>
                <a:cubicBezTo>
                  <a:pt x="332" y="490"/>
                  <a:pt x="341" y="491"/>
                  <a:pt x="374" y="484"/>
                </a:cubicBezTo>
                <a:cubicBezTo>
                  <a:pt x="410" y="477"/>
                  <a:pt x="447" y="464"/>
                  <a:pt x="482" y="452"/>
                </a:cubicBezTo>
                <a:cubicBezTo>
                  <a:pt x="574" y="420"/>
                  <a:pt x="676" y="386"/>
                  <a:pt x="735" y="306"/>
                </a:cubicBezTo>
              </a:path>
              <a:path w="736" h="813" extrusionOk="0">
                <a:moveTo>
                  <a:pt x="125" y="554"/>
                </a:moveTo>
                <a:cubicBezTo>
                  <a:pt x="137" y="539"/>
                  <a:pt x="146" y="547"/>
                  <a:pt x="168" y="545"/>
                </a:cubicBezTo>
                <a:cubicBezTo>
                  <a:pt x="202" y="542"/>
                  <a:pt x="236" y="531"/>
                  <a:pt x="269" y="522"/>
                </a:cubicBezTo>
                <a:cubicBezTo>
                  <a:pt x="319" y="508"/>
                  <a:pt x="369" y="493"/>
                  <a:pt x="419" y="477"/>
                </a:cubicBezTo>
                <a:cubicBezTo>
                  <a:pt x="446" y="468"/>
                  <a:pt x="471" y="460"/>
                  <a:pt x="497" y="4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4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6238" y="6124575"/>
            <a:ext cx="501650" cy="365125"/>
          </a:xfrm>
          <a:custGeom>
            <a:avLst/>
            <a:gdLst>
              <a:gd name="T0" fmla="*/ 2147483647 w 1393"/>
              <a:gd name="T1" fmla="*/ 2147483647 h 1014"/>
              <a:gd name="T2" fmla="*/ 2147483647 w 1393"/>
              <a:gd name="T3" fmla="*/ 2147483647 h 1014"/>
              <a:gd name="T4" fmla="*/ 2147483647 w 1393"/>
              <a:gd name="T5" fmla="*/ 2147483647 h 1014"/>
              <a:gd name="T6" fmla="*/ 2147483647 w 1393"/>
              <a:gd name="T7" fmla="*/ 2147483647 h 1014"/>
              <a:gd name="T8" fmla="*/ 2147483647 w 1393"/>
              <a:gd name="T9" fmla="*/ 2147483647 h 1014"/>
              <a:gd name="T10" fmla="*/ 0 w 1393"/>
              <a:gd name="T11" fmla="*/ 2147483647 h 1014"/>
              <a:gd name="T12" fmla="*/ 2147483647 w 1393"/>
              <a:gd name="T13" fmla="*/ 2147483647 h 1014"/>
              <a:gd name="T14" fmla="*/ 2147483647 w 1393"/>
              <a:gd name="T15" fmla="*/ 2147483647 h 1014"/>
              <a:gd name="T16" fmla="*/ 2147483647 w 1393"/>
              <a:gd name="T17" fmla="*/ 2147483647 h 1014"/>
              <a:gd name="T18" fmla="*/ 2147483647 w 1393"/>
              <a:gd name="T19" fmla="*/ 2147483647 h 1014"/>
              <a:gd name="T20" fmla="*/ 2147483647 w 1393"/>
              <a:gd name="T21" fmla="*/ 2147483647 h 1014"/>
              <a:gd name="T22" fmla="*/ 2147483647 w 1393"/>
              <a:gd name="T23" fmla="*/ 2147483647 h 1014"/>
              <a:gd name="T24" fmla="*/ 2147483647 w 1393"/>
              <a:gd name="T25" fmla="*/ 2147483647 h 10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93"/>
              <a:gd name="T40" fmla="*/ 0 h 1014"/>
              <a:gd name="T41" fmla="*/ 1393 w 1393"/>
              <a:gd name="T42" fmla="*/ 1014 h 10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93" h="1014" extrusionOk="0">
                <a:moveTo>
                  <a:pt x="635" y="291"/>
                </a:moveTo>
                <a:cubicBezTo>
                  <a:pt x="666" y="285"/>
                  <a:pt x="645" y="272"/>
                  <a:pt x="642" y="324"/>
                </a:cubicBezTo>
                <a:cubicBezTo>
                  <a:pt x="638" y="388"/>
                  <a:pt x="638" y="453"/>
                  <a:pt x="637" y="517"/>
                </a:cubicBezTo>
                <a:cubicBezTo>
                  <a:pt x="636" y="595"/>
                  <a:pt x="633" y="673"/>
                  <a:pt x="633" y="751"/>
                </a:cubicBezTo>
                <a:cubicBezTo>
                  <a:pt x="633" y="839"/>
                  <a:pt x="637" y="926"/>
                  <a:pt x="631" y="1013"/>
                </a:cubicBezTo>
              </a:path>
              <a:path w="1393" h="1014" extrusionOk="0">
                <a:moveTo>
                  <a:pt x="0" y="491"/>
                </a:moveTo>
                <a:cubicBezTo>
                  <a:pt x="17" y="467"/>
                  <a:pt x="20" y="457"/>
                  <a:pt x="49" y="438"/>
                </a:cubicBezTo>
                <a:cubicBezTo>
                  <a:pt x="113" y="397"/>
                  <a:pt x="186" y="370"/>
                  <a:pt x="256" y="343"/>
                </a:cubicBezTo>
                <a:cubicBezTo>
                  <a:pt x="387" y="292"/>
                  <a:pt x="522" y="252"/>
                  <a:pt x="656" y="210"/>
                </a:cubicBezTo>
                <a:cubicBezTo>
                  <a:pt x="841" y="152"/>
                  <a:pt x="1029" y="103"/>
                  <a:pt x="1217" y="56"/>
                </a:cubicBezTo>
                <a:cubicBezTo>
                  <a:pt x="1265" y="44"/>
                  <a:pt x="1314" y="38"/>
                  <a:pt x="1361" y="25"/>
                </a:cubicBezTo>
                <a:cubicBezTo>
                  <a:pt x="1388" y="18"/>
                  <a:pt x="1385" y="20"/>
                  <a:pt x="1382" y="3"/>
                </a:cubicBezTo>
                <a:cubicBezTo>
                  <a:pt x="1377" y="2"/>
                  <a:pt x="1372" y="1"/>
                  <a:pt x="136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5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07025" y="4951413"/>
            <a:ext cx="641350" cy="531812"/>
          </a:xfrm>
          <a:custGeom>
            <a:avLst/>
            <a:gdLst>
              <a:gd name="T0" fmla="*/ 2147483647 w 1780"/>
              <a:gd name="T1" fmla="*/ 2147483647 h 1475"/>
              <a:gd name="T2" fmla="*/ 2147483647 w 1780"/>
              <a:gd name="T3" fmla="*/ 2147483647 h 1475"/>
              <a:gd name="T4" fmla="*/ 2147483647 w 1780"/>
              <a:gd name="T5" fmla="*/ 2147483647 h 1475"/>
              <a:gd name="T6" fmla="*/ 2147483647 w 1780"/>
              <a:gd name="T7" fmla="*/ 2147483647 h 1475"/>
              <a:gd name="T8" fmla="*/ 2147483647 w 1780"/>
              <a:gd name="T9" fmla="*/ 2147483647 h 1475"/>
              <a:gd name="T10" fmla="*/ 2147483647 w 1780"/>
              <a:gd name="T11" fmla="*/ 2147483647 h 1475"/>
              <a:gd name="T12" fmla="*/ 2147483647 w 1780"/>
              <a:gd name="T13" fmla="*/ 2147483647 h 1475"/>
              <a:gd name="T14" fmla="*/ 0 w 1780"/>
              <a:gd name="T15" fmla="*/ 2147483647 h 1475"/>
              <a:gd name="T16" fmla="*/ 2147483647 w 1780"/>
              <a:gd name="T17" fmla="*/ 2147483647 h 1475"/>
              <a:gd name="T18" fmla="*/ 2147483647 w 1780"/>
              <a:gd name="T19" fmla="*/ 2147483647 h 1475"/>
              <a:gd name="T20" fmla="*/ 2147483647 w 1780"/>
              <a:gd name="T21" fmla="*/ 2147483647 h 1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0"/>
              <a:gd name="T34" fmla="*/ 0 h 1475"/>
              <a:gd name="T35" fmla="*/ 1780 w 1780"/>
              <a:gd name="T36" fmla="*/ 1475 h 14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0" h="1475" extrusionOk="0">
                <a:moveTo>
                  <a:pt x="651" y="637"/>
                </a:moveTo>
                <a:cubicBezTo>
                  <a:pt x="676" y="604"/>
                  <a:pt x="704" y="571"/>
                  <a:pt x="724" y="535"/>
                </a:cubicBezTo>
                <a:cubicBezTo>
                  <a:pt x="737" y="587"/>
                  <a:pt x="722" y="645"/>
                  <a:pt x="713" y="699"/>
                </a:cubicBezTo>
                <a:cubicBezTo>
                  <a:pt x="694" y="814"/>
                  <a:pt x="677" y="930"/>
                  <a:pt x="660" y="1046"/>
                </a:cubicBezTo>
                <a:cubicBezTo>
                  <a:pt x="641" y="1173"/>
                  <a:pt x="612" y="1315"/>
                  <a:pt x="622" y="1444"/>
                </a:cubicBezTo>
                <a:cubicBezTo>
                  <a:pt x="629" y="1532"/>
                  <a:pt x="625" y="1407"/>
                  <a:pt x="625" y="1407"/>
                </a:cubicBezTo>
              </a:path>
              <a:path w="1780" h="1475" extrusionOk="0">
                <a:moveTo>
                  <a:pt x="101" y="608"/>
                </a:moveTo>
                <a:cubicBezTo>
                  <a:pt x="67" y="607"/>
                  <a:pt x="33" y="607"/>
                  <a:pt x="0" y="607"/>
                </a:cubicBezTo>
                <a:cubicBezTo>
                  <a:pt x="66" y="561"/>
                  <a:pt x="133" y="524"/>
                  <a:pt x="207" y="489"/>
                </a:cubicBezTo>
                <a:cubicBezTo>
                  <a:pt x="668" y="269"/>
                  <a:pt x="1223" y="30"/>
                  <a:pt x="1740" y="4"/>
                </a:cubicBezTo>
                <a:cubicBezTo>
                  <a:pt x="1801" y="1"/>
                  <a:pt x="1769" y="1"/>
                  <a:pt x="1739" y="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6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18550" y="5438775"/>
            <a:ext cx="14288" cy="25400"/>
          </a:xfrm>
          <a:custGeom>
            <a:avLst/>
            <a:gdLst>
              <a:gd name="T0" fmla="*/ 2147483647 w 43"/>
              <a:gd name="T1" fmla="*/ 2147483647 h 74"/>
              <a:gd name="T2" fmla="*/ 2147483647 w 43"/>
              <a:gd name="T3" fmla="*/ 2147483647 h 74"/>
              <a:gd name="T4" fmla="*/ 0 w 43"/>
              <a:gd name="T5" fmla="*/ 2147483647 h 74"/>
              <a:gd name="T6" fmla="*/ 0 60000 65536"/>
              <a:gd name="T7" fmla="*/ 0 60000 65536"/>
              <a:gd name="T8" fmla="*/ 0 60000 65536"/>
              <a:gd name="T9" fmla="*/ 0 w 43"/>
              <a:gd name="T10" fmla="*/ 0 h 74"/>
              <a:gd name="T11" fmla="*/ 43 w 43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74" extrusionOk="0">
                <a:moveTo>
                  <a:pt x="37" y="0"/>
                </a:moveTo>
                <a:cubicBezTo>
                  <a:pt x="40" y="41"/>
                  <a:pt x="48" y="44"/>
                  <a:pt x="32" y="73"/>
                </a:cubicBezTo>
                <a:cubicBezTo>
                  <a:pt x="9" y="61"/>
                  <a:pt x="5" y="51"/>
                  <a:pt x="0" y="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7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5850" y="4978400"/>
            <a:ext cx="1306513" cy="488950"/>
          </a:xfrm>
          <a:custGeom>
            <a:avLst/>
            <a:gdLst>
              <a:gd name="T0" fmla="*/ 2147483647 w 3629"/>
              <a:gd name="T1" fmla="*/ 2147483647 h 1359"/>
              <a:gd name="T2" fmla="*/ 2147483647 w 3629"/>
              <a:gd name="T3" fmla="*/ 2147483647 h 1359"/>
              <a:gd name="T4" fmla="*/ 2147483647 w 3629"/>
              <a:gd name="T5" fmla="*/ 2147483647 h 1359"/>
              <a:gd name="T6" fmla="*/ 2147483647 w 3629"/>
              <a:gd name="T7" fmla="*/ 2147483647 h 1359"/>
              <a:gd name="T8" fmla="*/ 2147483647 w 3629"/>
              <a:gd name="T9" fmla="*/ 2147483647 h 1359"/>
              <a:gd name="T10" fmla="*/ 2147483647 w 3629"/>
              <a:gd name="T11" fmla="*/ 2147483647 h 1359"/>
              <a:gd name="T12" fmla="*/ 2147483647 w 3629"/>
              <a:gd name="T13" fmla="*/ 2147483647 h 1359"/>
              <a:gd name="T14" fmla="*/ 0 w 3629"/>
              <a:gd name="T15" fmla="*/ 2147483647 h 1359"/>
              <a:gd name="T16" fmla="*/ 2147483647 w 3629"/>
              <a:gd name="T17" fmla="*/ 2147483647 h 1359"/>
              <a:gd name="T18" fmla="*/ 2147483647 w 3629"/>
              <a:gd name="T19" fmla="*/ 2147483647 h 1359"/>
              <a:gd name="T20" fmla="*/ 2147483647 w 3629"/>
              <a:gd name="T21" fmla="*/ 2147483647 h 1359"/>
              <a:gd name="T22" fmla="*/ 2147483647 w 3629"/>
              <a:gd name="T23" fmla="*/ 2147483647 h 1359"/>
              <a:gd name="T24" fmla="*/ 2147483647 w 3629"/>
              <a:gd name="T25" fmla="*/ 2147483647 h 1359"/>
              <a:gd name="T26" fmla="*/ 2147483647 w 3629"/>
              <a:gd name="T27" fmla="*/ 2147483647 h 1359"/>
              <a:gd name="T28" fmla="*/ 2147483647 w 3629"/>
              <a:gd name="T29" fmla="*/ 2147483647 h 1359"/>
              <a:gd name="T30" fmla="*/ 2147483647 w 3629"/>
              <a:gd name="T31" fmla="*/ 2147483647 h 1359"/>
              <a:gd name="T32" fmla="*/ 2147483647 w 3629"/>
              <a:gd name="T33" fmla="*/ 2147483647 h 1359"/>
              <a:gd name="T34" fmla="*/ 2147483647 w 3629"/>
              <a:gd name="T35" fmla="*/ 2147483647 h 1359"/>
              <a:gd name="T36" fmla="*/ 2147483647 w 3629"/>
              <a:gd name="T37" fmla="*/ 2147483647 h 1359"/>
              <a:gd name="T38" fmla="*/ 2147483647 w 3629"/>
              <a:gd name="T39" fmla="*/ 2147483647 h 1359"/>
              <a:gd name="T40" fmla="*/ 2147483647 w 3629"/>
              <a:gd name="T41" fmla="*/ 2147483647 h 1359"/>
              <a:gd name="T42" fmla="*/ 2147483647 w 3629"/>
              <a:gd name="T43" fmla="*/ 2147483647 h 1359"/>
              <a:gd name="T44" fmla="*/ 2147483647 w 3629"/>
              <a:gd name="T45" fmla="*/ 2147483647 h 1359"/>
              <a:gd name="T46" fmla="*/ 2147483647 w 3629"/>
              <a:gd name="T47" fmla="*/ 2147483647 h 1359"/>
              <a:gd name="T48" fmla="*/ 2147483647 w 3629"/>
              <a:gd name="T49" fmla="*/ 2147483647 h 1359"/>
              <a:gd name="T50" fmla="*/ 2147483647 w 3629"/>
              <a:gd name="T51" fmla="*/ 2147483647 h 1359"/>
              <a:gd name="T52" fmla="*/ 2147483647 w 3629"/>
              <a:gd name="T53" fmla="*/ 2147483647 h 1359"/>
              <a:gd name="T54" fmla="*/ 2147483647 w 3629"/>
              <a:gd name="T55" fmla="*/ 2147483647 h 1359"/>
              <a:gd name="T56" fmla="*/ 2147483647 w 3629"/>
              <a:gd name="T57" fmla="*/ 2147483647 h 1359"/>
              <a:gd name="T58" fmla="*/ 2147483647 w 3629"/>
              <a:gd name="T59" fmla="*/ 2147483647 h 1359"/>
              <a:gd name="T60" fmla="*/ 2147483647 w 3629"/>
              <a:gd name="T61" fmla="*/ 2147483647 h 1359"/>
              <a:gd name="T62" fmla="*/ 2147483647 w 3629"/>
              <a:gd name="T63" fmla="*/ 2147483647 h 1359"/>
              <a:gd name="T64" fmla="*/ 2147483647 w 3629"/>
              <a:gd name="T65" fmla="*/ 2147483647 h 1359"/>
              <a:gd name="T66" fmla="*/ 2147483647 w 3629"/>
              <a:gd name="T67" fmla="*/ 2147483647 h 1359"/>
              <a:gd name="T68" fmla="*/ 2147483647 w 3629"/>
              <a:gd name="T69" fmla="*/ 2147483647 h 1359"/>
              <a:gd name="T70" fmla="*/ 2147483647 w 3629"/>
              <a:gd name="T71" fmla="*/ 2147483647 h 1359"/>
              <a:gd name="T72" fmla="*/ 2147483647 w 3629"/>
              <a:gd name="T73" fmla="*/ 2147483647 h 1359"/>
              <a:gd name="T74" fmla="*/ 2147483647 w 3629"/>
              <a:gd name="T75" fmla="*/ 2147483647 h 1359"/>
              <a:gd name="T76" fmla="*/ 2147483647 w 3629"/>
              <a:gd name="T77" fmla="*/ 2147483647 h 1359"/>
              <a:gd name="T78" fmla="*/ 2147483647 w 3629"/>
              <a:gd name="T79" fmla="*/ 2147483647 h 1359"/>
              <a:gd name="T80" fmla="*/ 2147483647 w 3629"/>
              <a:gd name="T81" fmla="*/ 2147483647 h 1359"/>
              <a:gd name="T82" fmla="*/ 2147483647 w 3629"/>
              <a:gd name="T83" fmla="*/ 2147483647 h 1359"/>
              <a:gd name="T84" fmla="*/ 2147483647 w 3629"/>
              <a:gd name="T85" fmla="*/ 2147483647 h 1359"/>
              <a:gd name="T86" fmla="*/ 2147483647 w 3629"/>
              <a:gd name="T87" fmla="*/ 2147483647 h 1359"/>
              <a:gd name="T88" fmla="*/ 2147483647 w 3629"/>
              <a:gd name="T89" fmla="*/ 2147483647 h 1359"/>
              <a:gd name="T90" fmla="*/ 2147483647 w 3629"/>
              <a:gd name="T91" fmla="*/ 2147483647 h 1359"/>
              <a:gd name="T92" fmla="*/ 2147483647 w 3629"/>
              <a:gd name="T93" fmla="*/ 2147483647 h 1359"/>
              <a:gd name="T94" fmla="*/ 2147483647 w 3629"/>
              <a:gd name="T95" fmla="*/ 2147483647 h 1359"/>
              <a:gd name="T96" fmla="*/ 2147483647 w 3629"/>
              <a:gd name="T97" fmla="*/ 2147483647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29"/>
              <a:gd name="T148" fmla="*/ 0 h 1359"/>
              <a:gd name="T149" fmla="*/ 3629 w 3629"/>
              <a:gd name="T150" fmla="*/ 1359 h 1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29" h="1359" extrusionOk="0">
                <a:moveTo>
                  <a:pt x="1162" y="182"/>
                </a:moveTo>
                <a:cubicBezTo>
                  <a:pt x="1160" y="218"/>
                  <a:pt x="1150" y="251"/>
                  <a:pt x="1144" y="287"/>
                </a:cubicBezTo>
                <a:cubicBezTo>
                  <a:pt x="1129" y="382"/>
                  <a:pt x="1114" y="478"/>
                  <a:pt x="1102" y="573"/>
                </a:cubicBezTo>
                <a:cubicBezTo>
                  <a:pt x="1086" y="700"/>
                  <a:pt x="1074" y="827"/>
                  <a:pt x="1063" y="955"/>
                </a:cubicBezTo>
                <a:cubicBezTo>
                  <a:pt x="1054" y="1060"/>
                  <a:pt x="1046" y="1165"/>
                  <a:pt x="1038" y="1270"/>
                </a:cubicBezTo>
                <a:cubicBezTo>
                  <a:pt x="1034" y="1326"/>
                  <a:pt x="1022" y="1316"/>
                  <a:pt x="1001" y="1274"/>
                </a:cubicBezTo>
              </a:path>
              <a:path w="3629" h="1359" extrusionOk="0">
                <a:moveTo>
                  <a:pt x="62" y="725"/>
                </a:moveTo>
                <a:cubicBezTo>
                  <a:pt x="27" y="737"/>
                  <a:pt x="21" y="739"/>
                  <a:pt x="0" y="746"/>
                </a:cubicBezTo>
                <a:cubicBezTo>
                  <a:pt x="97" y="692"/>
                  <a:pt x="194" y="640"/>
                  <a:pt x="295" y="593"/>
                </a:cubicBezTo>
                <a:cubicBezTo>
                  <a:pt x="770" y="369"/>
                  <a:pt x="1264" y="178"/>
                  <a:pt x="1774" y="48"/>
                </a:cubicBezTo>
                <a:cubicBezTo>
                  <a:pt x="1852" y="28"/>
                  <a:pt x="1933" y="3"/>
                  <a:pt x="2013" y="2"/>
                </a:cubicBezTo>
                <a:cubicBezTo>
                  <a:pt x="2066" y="1"/>
                  <a:pt x="2040" y="20"/>
                  <a:pt x="2066" y="39"/>
                </a:cubicBezTo>
              </a:path>
              <a:path w="3629" h="1359" extrusionOk="0">
                <a:moveTo>
                  <a:pt x="2495" y="935"/>
                </a:moveTo>
                <a:cubicBezTo>
                  <a:pt x="2520" y="913"/>
                  <a:pt x="2511" y="930"/>
                  <a:pt x="2506" y="959"/>
                </a:cubicBezTo>
                <a:cubicBezTo>
                  <a:pt x="2497" y="1006"/>
                  <a:pt x="2488" y="1053"/>
                  <a:pt x="2481" y="1101"/>
                </a:cubicBezTo>
                <a:cubicBezTo>
                  <a:pt x="2474" y="1152"/>
                  <a:pt x="2469" y="1203"/>
                  <a:pt x="2466" y="1255"/>
                </a:cubicBezTo>
                <a:cubicBezTo>
                  <a:pt x="2465" y="1277"/>
                  <a:pt x="2465" y="1283"/>
                  <a:pt x="2467" y="1297"/>
                </a:cubicBezTo>
                <a:cubicBezTo>
                  <a:pt x="2501" y="1287"/>
                  <a:pt x="2514" y="1262"/>
                  <a:pt x="2536" y="1233"/>
                </a:cubicBezTo>
                <a:cubicBezTo>
                  <a:pt x="2566" y="1193"/>
                  <a:pt x="2595" y="1152"/>
                  <a:pt x="2626" y="1112"/>
                </a:cubicBezTo>
                <a:cubicBezTo>
                  <a:pt x="2641" y="1094"/>
                  <a:pt x="2644" y="1088"/>
                  <a:pt x="2657" y="1080"/>
                </a:cubicBezTo>
                <a:cubicBezTo>
                  <a:pt x="2687" y="1086"/>
                  <a:pt x="2686" y="1105"/>
                  <a:pt x="2692" y="1134"/>
                </a:cubicBezTo>
                <a:cubicBezTo>
                  <a:pt x="2701" y="1178"/>
                  <a:pt x="2701" y="1222"/>
                  <a:pt x="2708" y="1266"/>
                </a:cubicBezTo>
                <a:cubicBezTo>
                  <a:pt x="2712" y="1293"/>
                  <a:pt x="2713" y="1315"/>
                  <a:pt x="2715" y="1341"/>
                </a:cubicBezTo>
              </a:path>
              <a:path w="3629" h="1359" extrusionOk="0">
                <a:moveTo>
                  <a:pt x="2771" y="1088"/>
                </a:moveTo>
                <a:cubicBezTo>
                  <a:pt x="2792" y="1070"/>
                  <a:pt x="2799" y="1065"/>
                  <a:pt x="2821" y="1089"/>
                </a:cubicBezTo>
                <a:cubicBezTo>
                  <a:pt x="2845" y="1114"/>
                  <a:pt x="2862" y="1149"/>
                  <a:pt x="2883" y="1176"/>
                </a:cubicBezTo>
                <a:cubicBezTo>
                  <a:pt x="2901" y="1200"/>
                  <a:pt x="2922" y="1225"/>
                  <a:pt x="2947" y="1241"/>
                </a:cubicBezTo>
                <a:cubicBezTo>
                  <a:pt x="2957" y="1246"/>
                  <a:pt x="2960" y="1248"/>
                  <a:pt x="2967" y="1244"/>
                </a:cubicBezTo>
                <a:cubicBezTo>
                  <a:pt x="2963" y="1219"/>
                  <a:pt x="2953" y="1203"/>
                  <a:pt x="2928" y="1190"/>
                </a:cubicBezTo>
                <a:cubicBezTo>
                  <a:pt x="2900" y="1176"/>
                  <a:pt x="2867" y="1178"/>
                  <a:pt x="2841" y="1195"/>
                </a:cubicBezTo>
                <a:cubicBezTo>
                  <a:pt x="2810" y="1215"/>
                  <a:pt x="2794" y="1250"/>
                  <a:pt x="2797" y="1286"/>
                </a:cubicBezTo>
                <a:cubicBezTo>
                  <a:pt x="2800" y="1319"/>
                  <a:pt x="2824" y="1352"/>
                  <a:pt x="2858" y="1358"/>
                </a:cubicBezTo>
                <a:cubicBezTo>
                  <a:pt x="2905" y="1366"/>
                  <a:pt x="2944" y="1344"/>
                  <a:pt x="2973" y="1311"/>
                </a:cubicBezTo>
                <a:cubicBezTo>
                  <a:pt x="2980" y="1301"/>
                  <a:pt x="2988" y="1292"/>
                  <a:pt x="2995" y="1282"/>
                </a:cubicBezTo>
              </a:path>
              <a:path w="3629" h="1359" extrusionOk="0">
                <a:moveTo>
                  <a:pt x="3066" y="702"/>
                </a:moveTo>
                <a:cubicBezTo>
                  <a:pt x="3082" y="767"/>
                  <a:pt x="3084" y="827"/>
                  <a:pt x="3082" y="894"/>
                </a:cubicBezTo>
                <a:cubicBezTo>
                  <a:pt x="3080" y="984"/>
                  <a:pt x="3067" y="1074"/>
                  <a:pt x="3059" y="1164"/>
                </a:cubicBezTo>
                <a:cubicBezTo>
                  <a:pt x="3058" y="1188"/>
                  <a:pt x="3058" y="1195"/>
                  <a:pt x="3059" y="1210"/>
                </a:cubicBezTo>
              </a:path>
              <a:path w="3629" h="1359" extrusionOk="0">
                <a:moveTo>
                  <a:pt x="3288" y="746"/>
                </a:moveTo>
                <a:cubicBezTo>
                  <a:pt x="3294" y="817"/>
                  <a:pt x="3292" y="887"/>
                  <a:pt x="3293" y="958"/>
                </a:cubicBezTo>
                <a:cubicBezTo>
                  <a:pt x="3294" y="1038"/>
                  <a:pt x="3291" y="1119"/>
                  <a:pt x="3291" y="1199"/>
                </a:cubicBezTo>
                <a:cubicBezTo>
                  <a:pt x="3291" y="1211"/>
                  <a:pt x="3291" y="1222"/>
                  <a:pt x="3291" y="1234"/>
                </a:cubicBezTo>
              </a:path>
              <a:path w="3629" h="1359" extrusionOk="0">
                <a:moveTo>
                  <a:pt x="3239" y="1079"/>
                </a:moveTo>
                <a:cubicBezTo>
                  <a:pt x="3232" y="1056"/>
                  <a:pt x="3228" y="1047"/>
                  <a:pt x="3231" y="1024"/>
                </a:cubicBezTo>
                <a:cubicBezTo>
                  <a:pt x="3255" y="1028"/>
                  <a:pt x="3282" y="1038"/>
                  <a:pt x="3306" y="1038"/>
                </a:cubicBezTo>
                <a:cubicBezTo>
                  <a:pt x="3352" y="1038"/>
                  <a:pt x="3383" y="1010"/>
                  <a:pt x="3416" y="983"/>
                </a:cubicBezTo>
              </a:path>
              <a:path w="3629" h="1359" extrusionOk="0">
                <a:moveTo>
                  <a:pt x="3602" y="624"/>
                </a:moveTo>
                <a:cubicBezTo>
                  <a:pt x="3624" y="706"/>
                  <a:pt x="3631" y="751"/>
                  <a:pt x="3602" y="833"/>
                </a:cubicBezTo>
                <a:cubicBezTo>
                  <a:pt x="3584" y="876"/>
                  <a:pt x="3578" y="890"/>
                  <a:pt x="3571" y="9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8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0000" y="6130925"/>
            <a:ext cx="247650" cy="315913"/>
          </a:xfrm>
          <a:custGeom>
            <a:avLst/>
            <a:gdLst>
              <a:gd name="T0" fmla="*/ 2147483647 w 688"/>
              <a:gd name="T1" fmla="*/ 2147483647 h 879"/>
              <a:gd name="T2" fmla="*/ 2147483647 w 688"/>
              <a:gd name="T3" fmla="*/ 2147483647 h 879"/>
              <a:gd name="T4" fmla="*/ 2147483647 w 688"/>
              <a:gd name="T5" fmla="*/ 2147483647 h 879"/>
              <a:gd name="T6" fmla="*/ 2147483647 w 688"/>
              <a:gd name="T7" fmla="*/ 2147483647 h 879"/>
              <a:gd name="T8" fmla="*/ 2147483647 w 688"/>
              <a:gd name="T9" fmla="*/ 2147483647 h 879"/>
              <a:gd name="T10" fmla="*/ 0 w 688"/>
              <a:gd name="T11" fmla="*/ 2147483647 h 879"/>
              <a:gd name="T12" fmla="*/ 2147483647 w 688"/>
              <a:gd name="T13" fmla="*/ 2147483647 h 879"/>
              <a:gd name="T14" fmla="*/ 2147483647 w 688"/>
              <a:gd name="T15" fmla="*/ 2147483647 h 879"/>
              <a:gd name="T16" fmla="*/ 2147483647 w 688"/>
              <a:gd name="T17" fmla="*/ 2147483647 h 879"/>
              <a:gd name="T18" fmla="*/ 2147483647 w 688"/>
              <a:gd name="T19" fmla="*/ 2147483647 h 879"/>
              <a:gd name="T20" fmla="*/ 2147483647 w 688"/>
              <a:gd name="T21" fmla="*/ 2147483647 h 879"/>
              <a:gd name="T22" fmla="*/ 2147483647 w 688"/>
              <a:gd name="T23" fmla="*/ 2147483647 h 879"/>
              <a:gd name="T24" fmla="*/ 2147483647 w 688"/>
              <a:gd name="T25" fmla="*/ 2147483647 h 879"/>
              <a:gd name="T26" fmla="*/ 2147483647 w 688"/>
              <a:gd name="T27" fmla="*/ 2147483647 h 879"/>
              <a:gd name="T28" fmla="*/ 2147483647 w 688"/>
              <a:gd name="T29" fmla="*/ 2147483647 h 879"/>
              <a:gd name="T30" fmla="*/ 2147483647 w 688"/>
              <a:gd name="T31" fmla="*/ 2147483647 h 879"/>
              <a:gd name="T32" fmla="*/ 2147483647 w 688"/>
              <a:gd name="T33" fmla="*/ 2147483647 h 8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8"/>
              <a:gd name="T52" fmla="*/ 0 h 879"/>
              <a:gd name="T53" fmla="*/ 688 w 688"/>
              <a:gd name="T54" fmla="*/ 879 h 8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8" h="879" extrusionOk="0">
                <a:moveTo>
                  <a:pt x="117" y="195"/>
                </a:moveTo>
                <a:cubicBezTo>
                  <a:pt x="103" y="213"/>
                  <a:pt x="96" y="218"/>
                  <a:pt x="89" y="251"/>
                </a:cubicBezTo>
                <a:cubicBezTo>
                  <a:pt x="61" y="386"/>
                  <a:pt x="84" y="530"/>
                  <a:pt x="106" y="664"/>
                </a:cubicBezTo>
                <a:cubicBezTo>
                  <a:pt x="118" y="737"/>
                  <a:pt x="137" y="807"/>
                  <a:pt x="156" y="878"/>
                </a:cubicBezTo>
                <a:cubicBezTo>
                  <a:pt x="151" y="843"/>
                  <a:pt x="142" y="810"/>
                  <a:pt x="132" y="775"/>
                </a:cubicBezTo>
                <a:cubicBezTo>
                  <a:pt x="81" y="596"/>
                  <a:pt x="-9" y="385"/>
                  <a:pt x="0" y="196"/>
                </a:cubicBezTo>
                <a:cubicBezTo>
                  <a:pt x="2" y="149"/>
                  <a:pt x="23" y="117"/>
                  <a:pt x="64" y="96"/>
                </a:cubicBezTo>
                <a:cubicBezTo>
                  <a:pt x="118" y="68"/>
                  <a:pt x="177" y="64"/>
                  <a:pt x="236" y="57"/>
                </a:cubicBezTo>
                <a:cubicBezTo>
                  <a:pt x="343" y="45"/>
                  <a:pt x="451" y="35"/>
                  <a:pt x="558" y="23"/>
                </a:cubicBezTo>
                <a:cubicBezTo>
                  <a:pt x="601" y="18"/>
                  <a:pt x="644" y="7"/>
                  <a:pt x="687" y="0"/>
                </a:cubicBezTo>
              </a:path>
              <a:path w="688" h="879" extrusionOk="0">
                <a:moveTo>
                  <a:pt x="239" y="335"/>
                </a:moveTo>
                <a:cubicBezTo>
                  <a:pt x="252" y="352"/>
                  <a:pt x="265" y="356"/>
                  <a:pt x="286" y="363"/>
                </a:cubicBezTo>
                <a:cubicBezTo>
                  <a:pt x="319" y="374"/>
                  <a:pt x="356" y="379"/>
                  <a:pt x="390" y="382"/>
                </a:cubicBezTo>
                <a:cubicBezTo>
                  <a:pt x="441" y="387"/>
                  <a:pt x="493" y="386"/>
                  <a:pt x="544" y="388"/>
                </a:cubicBezTo>
                <a:cubicBezTo>
                  <a:pt x="578" y="389"/>
                  <a:pt x="618" y="390"/>
                  <a:pt x="651" y="399"/>
                </a:cubicBezTo>
                <a:cubicBezTo>
                  <a:pt x="665" y="403"/>
                  <a:pt x="684" y="410"/>
                  <a:pt x="678" y="427"/>
                </a:cubicBezTo>
                <a:cubicBezTo>
                  <a:pt x="676" y="431"/>
                  <a:pt x="673" y="435"/>
                  <a:pt x="671" y="4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Programs are </a:t>
            </a:r>
            <a:r>
              <a:rPr lang="en-US" altLang="en-US" b="1" i="1">
                <a:latin typeface="Cambria" pitchFamily="18" charset="0"/>
              </a:rPr>
              <a:t>countable</a:t>
            </a: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Alien:</a:t>
            </a:r>
            <a:endParaRPr lang="en-US" altLang="en-US" sz="15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__</a:t>
            </a:r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__( …</a:t>
            </a:r>
          </a:p>
        </p:txBody>
      </p:sp>
      <p:sp>
        <p:nvSpPr>
          <p:cNvPr id="88073" name="TextBox 1"/>
          <p:cNvSpPr txBox="1">
            <a:spLocks noChangeArrowheads="1"/>
          </p:cNvSpPr>
          <p:nvPr/>
        </p:nvSpPr>
        <p:spPr bwMode="auto">
          <a:xfrm>
            <a:off x="228600" y="4030663"/>
            <a:ext cx="3429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mbria" pitchFamily="18" charset="0"/>
              </a:rPr>
              <a:t>Every program is a </a:t>
            </a:r>
            <a:r>
              <a:rPr lang="en-US" altLang="en-US" sz="2100" b="1">
                <a:latin typeface="Cambria" pitchFamily="18" charset="0"/>
              </a:rPr>
              <a:t>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88074" name="TextBox 10"/>
          <p:cNvSpPr txBox="1">
            <a:spLocks noChangeArrowheads="1"/>
          </p:cNvSpPr>
          <p:nvPr/>
        </p:nvSpPr>
        <p:spPr bwMode="auto">
          <a:xfrm>
            <a:off x="611188" y="4565650"/>
            <a:ext cx="40370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mbria" pitchFamily="18" charset="0"/>
              </a:rPr>
              <a:t>Every string is just a </a:t>
            </a:r>
            <a:r>
              <a:rPr lang="en-US" altLang="en-US" sz="2100" b="1">
                <a:latin typeface="Cambria" pitchFamily="18" charset="0"/>
              </a:rPr>
              <a:t>bitstring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88075" name="TextBox 11"/>
          <p:cNvSpPr txBox="1">
            <a:spLocks noChangeArrowheads="1"/>
          </p:cNvSpPr>
          <p:nvPr/>
        </p:nvSpPr>
        <p:spPr bwMode="auto">
          <a:xfrm>
            <a:off x="1295400" y="5100638"/>
            <a:ext cx="3429000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mbria" pitchFamily="18" charset="0"/>
              </a:rPr>
              <a:t>Every bitstring is just an </a:t>
            </a:r>
            <a:r>
              <a:rPr lang="en-US" altLang="en-US" sz="2100" b="1">
                <a:latin typeface="Cambria" pitchFamily="18" charset="0"/>
              </a:rPr>
              <a:t>int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 rot="20872726">
            <a:off x="5426075" y="4914562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</a:t>
            </a:r>
            <a:r>
              <a:rPr lang="en-US" sz="2700" b="1" dirty="0">
                <a:latin typeface="Cambria" pitchFamily="18" charset="0"/>
                <a:ea typeface="ＭＳ Ｐゴシック" pitchFamily="-106" charset="-128"/>
              </a:rPr>
              <a:t>programs</a:t>
            </a: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 there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6489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9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64867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</a:rPr>
              <a:t>No one shall expel us from the paradise that Cantor has created.</a:t>
            </a:r>
          </a:p>
        </p:txBody>
      </p:sp>
      <p:pic>
        <p:nvPicPr>
          <p:cNvPr id="164868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9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Leopold Kronecker 1823-1891</a:t>
            </a:r>
          </a:p>
        </p:txBody>
      </p:sp>
      <p:pic>
        <p:nvPicPr>
          <p:cNvPr id="164870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1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David Hilbert  1862-1943</a:t>
            </a:r>
          </a:p>
        </p:txBody>
      </p:sp>
      <p:sp>
        <p:nvSpPr>
          <p:cNvPr id="164872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Cantor and "friends" </a:t>
            </a:r>
          </a:p>
        </p:txBody>
      </p:sp>
      <p:pic>
        <p:nvPicPr>
          <p:cNvPr id="164873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4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"Charlatan"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"Renegade"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8E0103"/>
              </a:solidFill>
            </a:endParaRPr>
          </a:p>
        </p:txBody>
      </p:sp>
      <p:sp>
        <p:nvSpPr>
          <p:cNvPr id="164875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1889-1951</a:t>
            </a:r>
          </a:p>
        </p:txBody>
      </p:sp>
      <p:sp>
        <p:nvSpPr>
          <p:cNvPr id="164876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"Laughable and wrong"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"Utter nonsense"</a:t>
            </a:r>
          </a:p>
        </p:txBody>
      </p:sp>
      <p:pic>
        <p:nvPicPr>
          <p:cNvPr id="164877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878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64881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2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3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4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5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6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7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8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89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890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79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64880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6591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</a:rPr>
              <a:t>No one shall expel us from the paradise that Cantor has created.</a:t>
            </a:r>
          </a:p>
        </p:txBody>
      </p:sp>
      <p:pic>
        <p:nvPicPr>
          <p:cNvPr id="165892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Leopold Kronecker 1823-1891</a:t>
            </a:r>
          </a:p>
        </p:txBody>
      </p:sp>
      <p:pic>
        <p:nvPicPr>
          <p:cNvPr id="165894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5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David Hilbert  1862-1943</a:t>
            </a:r>
          </a:p>
        </p:txBody>
      </p:sp>
      <p:sp>
        <p:nvSpPr>
          <p:cNvPr id="165896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Cantor and "friends" </a:t>
            </a:r>
          </a:p>
        </p:txBody>
      </p:sp>
      <p:pic>
        <p:nvPicPr>
          <p:cNvPr id="165897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8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"Charlatan"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"Renegade"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</a:rPr>
              <a:t>"Corrupter of Youth"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65899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1889-1951</a:t>
            </a:r>
          </a:p>
        </p:txBody>
      </p:sp>
      <p:sp>
        <p:nvSpPr>
          <p:cNvPr id="165900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"Laughable and wrong"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"Utter nonsense"</a:t>
            </a:r>
          </a:p>
        </p:txBody>
      </p:sp>
      <p:pic>
        <p:nvPicPr>
          <p:cNvPr id="165901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902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65905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6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07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08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09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0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1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2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3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914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03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65904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66915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166916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real numbers, 0-1 } 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66918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008000"/>
                </a:solidFill>
                <a:latin typeface="Times New Roman" pitchFamily="18" charset="0"/>
              </a:rPr>
              <a:t>Proof?</a:t>
            </a:r>
            <a:endParaRPr lang="en-US" altLang="en-US" sz="42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66919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Why are there more int-bool functions than real numbers from zero to one?</a:t>
            </a:r>
          </a:p>
        </p:txBody>
      </p:sp>
      <p:sp>
        <p:nvSpPr>
          <p:cNvPr id="166920" name="TextBox 9"/>
          <p:cNvSpPr txBox="1">
            <a:spLocks noChangeArrowheads="1"/>
          </p:cNvSpPr>
          <p:nvPr/>
        </p:nvSpPr>
        <p:spPr bwMode="auto">
          <a:xfrm>
            <a:off x="1143000" y="3048000"/>
            <a:ext cx="2895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0.00000...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0.10000...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0.01000...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0.11000...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alibri" pitchFamily="34" charset="0"/>
                <a:cs typeface="Courier New" pitchFamily="49" charset="0"/>
              </a:rPr>
              <a:t>...  all real #s from 0 to 1  ...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0.11111...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4800600" y="312420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(1) Choose any real number, 0-1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(3)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5791200" y="61102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167940" name="Text Box 7"/>
          <p:cNvSpPr txBox="1">
            <a:spLocks noChangeArrowheads="1"/>
          </p:cNvSpPr>
          <p:nvPr/>
        </p:nvSpPr>
        <p:spPr bwMode="auto">
          <a:xfrm>
            <a:off x="2357438" y="19812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latin typeface="Times New Roman" pitchFamily="18" charset="0"/>
              </a:rPr>
              <a:t>Proof strategy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167941" name="Text Box 8"/>
          <p:cNvSpPr txBox="1">
            <a:spLocks noChangeArrowheads="1"/>
          </p:cNvSpPr>
          <p:nvPr/>
        </p:nvSpPr>
        <p:spPr bwMode="auto">
          <a:xfrm>
            <a:off x="4451350" y="698500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that</a:t>
            </a:r>
          </a:p>
        </p:txBody>
      </p:sp>
      <p:sp>
        <p:nvSpPr>
          <p:cNvPr id="167942" name="Rectangle 9"/>
          <p:cNvSpPr>
            <a:spLocks noChangeArrowheads="1"/>
          </p:cNvSpPr>
          <p:nvPr/>
        </p:nvSpPr>
        <p:spPr bwMode="auto">
          <a:xfrm>
            <a:off x="304800" y="69850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</a:t>
            </a:r>
          </a:p>
        </p:txBody>
      </p:sp>
      <p:grpSp>
        <p:nvGrpSpPr>
          <p:cNvPr id="167943" name="Group 10"/>
          <p:cNvGrpSpPr>
            <a:grpSpLocks/>
          </p:cNvGrpSpPr>
          <p:nvPr/>
        </p:nvGrpSpPr>
        <p:grpSpPr bwMode="auto">
          <a:xfrm>
            <a:off x="1671638" y="304800"/>
            <a:ext cx="2754312" cy="1246188"/>
            <a:chOff x="956" y="907"/>
            <a:chExt cx="1735" cy="785"/>
          </a:xfrm>
        </p:grpSpPr>
        <p:sp>
          <p:nvSpPr>
            <p:cNvPr id="167964" name="Rectangle 11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7965" name="Rectangle 12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well-defined </a:t>
              </a:r>
              <a:r>
                <a:rPr lang="en-US" altLang="en-US" sz="2400" b="1" i="1">
                  <a:latin typeface="Times New Roman" pitchFamily="18" charset="0"/>
                </a:rPr>
                <a:t>computational</a:t>
              </a:r>
              <a:r>
                <a:rPr lang="en-US" altLang="en-US" sz="2400">
                  <a:latin typeface="Times New Roman" pitchFamily="18" charset="0"/>
                </a:rPr>
                <a:t> problems</a:t>
              </a:r>
            </a:p>
          </p:txBody>
        </p:sp>
      </p:grpSp>
      <p:grpSp>
        <p:nvGrpSpPr>
          <p:cNvPr id="167944" name="Group 13"/>
          <p:cNvGrpSpPr>
            <a:grpSpLocks/>
          </p:cNvGrpSpPr>
          <p:nvPr/>
        </p:nvGrpSpPr>
        <p:grpSpPr bwMode="auto">
          <a:xfrm>
            <a:off x="5364163" y="304800"/>
            <a:ext cx="2011362" cy="1246188"/>
            <a:chOff x="3341" y="891"/>
            <a:chExt cx="1267" cy="785"/>
          </a:xfrm>
        </p:grpSpPr>
        <p:sp>
          <p:nvSpPr>
            <p:cNvPr id="167962" name="Rectangle 14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7963" name="Text Box 15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no computer program</a:t>
              </a:r>
            </a:p>
          </p:txBody>
        </p:sp>
      </p:grpSp>
      <p:grpSp>
        <p:nvGrpSpPr>
          <p:cNvPr id="167945" name="Group 16"/>
          <p:cNvGrpSpPr>
            <a:grpSpLocks/>
          </p:cNvGrpSpPr>
          <p:nvPr/>
        </p:nvGrpSpPr>
        <p:grpSpPr bwMode="auto">
          <a:xfrm>
            <a:off x="7400925" y="614363"/>
            <a:ext cx="1524000" cy="625475"/>
            <a:chOff x="4662" y="1036"/>
            <a:chExt cx="960" cy="394"/>
          </a:xfrm>
        </p:grpSpPr>
        <p:sp>
          <p:nvSpPr>
            <p:cNvPr id="167960" name="Text Box 17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at </a:t>
              </a:r>
              <a:r>
                <a:rPr lang="en-US" altLang="en-US" sz="1200" b="1" i="1">
                  <a:latin typeface="Times New Roman" pitchFamily="18" charset="0"/>
                </a:rPr>
                <a:t>any</a:t>
              </a:r>
              <a:r>
                <a:rPr lang="en-US" altLang="en-US" sz="1200">
                  <a:latin typeface="Times New Roman" pitchFamily="18" charset="0"/>
                </a:rPr>
                <a:t> speed</a:t>
              </a:r>
            </a:p>
          </p:txBody>
        </p:sp>
        <p:sp>
          <p:nvSpPr>
            <p:cNvPr id="167961" name="Text Box 18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can solve</a:t>
              </a:r>
            </a:p>
          </p:txBody>
        </p:sp>
      </p:grpSp>
      <p:sp>
        <p:nvSpPr>
          <p:cNvPr id="167946" name="Rectangle 28"/>
          <p:cNvSpPr>
            <a:spLocks noChangeArrowheads="1"/>
          </p:cNvSpPr>
          <p:nvPr/>
        </p:nvSpPr>
        <p:spPr bwMode="auto">
          <a:xfrm>
            <a:off x="5486400" y="39893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67947" name="Rectangle 29"/>
          <p:cNvSpPr>
            <a:spLocks noChangeArrowheads="1"/>
          </p:cNvSpPr>
          <p:nvPr/>
        </p:nvSpPr>
        <p:spPr bwMode="auto">
          <a:xfrm>
            <a:off x="5486400" y="49260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67948" name="Text Box 31"/>
          <p:cNvSpPr txBox="1">
            <a:spLocks noChangeArrowheads="1"/>
          </p:cNvSpPr>
          <p:nvPr/>
        </p:nvSpPr>
        <p:spPr bwMode="auto">
          <a:xfrm>
            <a:off x="5461000" y="40306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these.</a:t>
            </a:r>
          </a:p>
        </p:txBody>
      </p:sp>
      <p:sp>
        <p:nvSpPr>
          <p:cNvPr id="167949" name="Rectangle 32"/>
          <p:cNvSpPr>
            <a:spLocks noChangeArrowheads="1"/>
          </p:cNvSpPr>
          <p:nvPr/>
        </p:nvSpPr>
        <p:spPr bwMode="auto">
          <a:xfrm>
            <a:off x="3752850" y="2643188"/>
            <a:ext cx="2008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How many of each </a:t>
            </a:r>
            <a:r>
              <a:rPr lang="en-US" altLang="en-US" sz="1200" b="1" i="1">
                <a:latin typeface="Times New Roman" pitchFamily="18" charset="0"/>
              </a:rPr>
              <a:t>are </a:t>
            </a:r>
            <a:r>
              <a:rPr lang="en-US" altLang="en-US" sz="1200">
                <a:latin typeface="Times New Roman" pitchFamily="18" charset="0"/>
              </a:rPr>
              <a:t>there?</a:t>
            </a:r>
          </a:p>
        </p:txBody>
      </p:sp>
      <p:sp>
        <p:nvSpPr>
          <p:cNvPr id="167950" name="Oval 17"/>
          <p:cNvSpPr>
            <a:spLocks noChangeArrowheads="1"/>
          </p:cNvSpPr>
          <p:nvPr/>
        </p:nvSpPr>
        <p:spPr bwMode="auto">
          <a:xfrm>
            <a:off x="914400" y="36083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7951" name="Text Box 18"/>
          <p:cNvSpPr txBox="1">
            <a:spLocks noChangeArrowheads="1"/>
          </p:cNvSpPr>
          <p:nvPr/>
        </p:nvSpPr>
        <p:spPr bwMode="auto">
          <a:xfrm>
            <a:off x="698500" y="61102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167952" name="Oval 19"/>
          <p:cNvSpPr>
            <a:spLocks noChangeArrowheads="1"/>
          </p:cNvSpPr>
          <p:nvPr/>
        </p:nvSpPr>
        <p:spPr bwMode="auto">
          <a:xfrm>
            <a:off x="1265238" y="41735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167953" name="Oval 20"/>
          <p:cNvSpPr>
            <a:spLocks noChangeArrowheads="1"/>
          </p:cNvSpPr>
          <p:nvPr/>
        </p:nvSpPr>
        <p:spPr bwMode="auto">
          <a:xfrm>
            <a:off x="2005013" y="39449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Bio/CS 6 homework</a:t>
            </a:r>
            <a:endParaRPr lang="en-US" altLang="en-US" sz="2400"/>
          </a:p>
        </p:txBody>
      </p:sp>
      <p:sp>
        <p:nvSpPr>
          <p:cNvPr id="167954" name="Oval 21"/>
          <p:cNvSpPr>
            <a:spLocks noChangeArrowheads="1"/>
          </p:cNvSpPr>
          <p:nvPr/>
        </p:nvSpPr>
        <p:spPr bwMode="auto">
          <a:xfrm>
            <a:off x="2133600" y="45910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167955" name="Oval 22"/>
          <p:cNvSpPr>
            <a:spLocks noChangeArrowheads="1"/>
          </p:cNvSpPr>
          <p:nvPr/>
        </p:nvSpPr>
        <p:spPr bwMode="auto">
          <a:xfrm>
            <a:off x="3995738" y="43878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7956" name="Oval 23"/>
          <p:cNvSpPr>
            <a:spLocks noChangeArrowheads="1"/>
          </p:cNvSpPr>
          <p:nvPr/>
        </p:nvSpPr>
        <p:spPr bwMode="auto">
          <a:xfrm>
            <a:off x="1322388" y="51974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7957" name="Rectangle 24"/>
          <p:cNvSpPr>
            <a:spLocks noChangeArrowheads="1"/>
          </p:cNvSpPr>
          <p:nvPr/>
        </p:nvSpPr>
        <p:spPr bwMode="auto">
          <a:xfrm>
            <a:off x="1260475" y="51927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167958" name="Rectangle 25"/>
          <p:cNvSpPr>
            <a:spLocks noChangeArrowheads="1"/>
          </p:cNvSpPr>
          <p:nvPr/>
        </p:nvSpPr>
        <p:spPr bwMode="auto">
          <a:xfrm>
            <a:off x="4002088" y="43989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bot</a:t>
            </a:r>
          </a:p>
        </p:txBody>
      </p:sp>
      <p:sp>
        <p:nvSpPr>
          <p:cNvPr id="167959" name="Text Box 29"/>
          <p:cNvSpPr txBox="1">
            <a:spLocks noChangeArrowheads="1"/>
          </p:cNvSpPr>
          <p:nvPr/>
        </p:nvSpPr>
        <p:spPr bwMode="auto">
          <a:xfrm>
            <a:off x="1646238" y="39354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168964" name="Text Box 6"/>
          <p:cNvSpPr txBox="1">
            <a:spLocks noChangeArrowheads="1"/>
          </p:cNvSpPr>
          <p:nvPr/>
        </p:nvSpPr>
        <p:spPr bwMode="auto">
          <a:xfrm>
            <a:off x="4375150" y="74771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that</a:t>
            </a:r>
          </a:p>
        </p:txBody>
      </p:sp>
      <p:sp>
        <p:nvSpPr>
          <p:cNvPr id="168965" name="Rectangle 7"/>
          <p:cNvSpPr>
            <a:spLocks noChangeArrowheads="1"/>
          </p:cNvSpPr>
          <p:nvPr/>
        </p:nvSpPr>
        <p:spPr bwMode="auto">
          <a:xfrm>
            <a:off x="228600" y="7477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</a:t>
            </a:r>
          </a:p>
        </p:txBody>
      </p:sp>
      <p:grpSp>
        <p:nvGrpSpPr>
          <p:cNvPr id="168966" name="Group 8"/>
          <p:cNvGrpSpPr>
            <a:grpSpLocks/>
          </p:cNvGrpSpPr>
          <p:nvPr/>
        </p:nvGrpSpPr>
        <p:grpSpPr bwMode="auto">
          <a:xfrm>
            <a:off x="1595438" y="354013"/>
            <a:ext cx="2754312" cy="1246187"/>
            <a:chOff x="956" y="907"/>
            <a:chExt cx="1735" cy="785"/>
          </a:xfrm>
        </p:grpSpPr>
        <p:sp>
          <p:nvSpPr>
            <p:cNvPr id="169004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9005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well-defined </a:t>
              </a:r>
              <a:r>
                <a:rPr lang="en-US" altLang="en-US" sz="2400" b="1" i="1">
                  <a:latin typeface="Times New Roman" pitchFamily="18" charset="0"/>
                </a:rPr>
                <a:t>computational</a:t>
              </a:r>
              <a:r>
                <a:rPr lang="en-US" altLang="en-US" sz="2400">
                  <a:latin typeface="Times New Roman" pitchFamily="18" charset="0"/>
                </a:rPr>
                <a:t> problems</a:t>
              </a:r>
            </a:p>
          </p:txBody>
        </p:sp>
      </p:grpSp>
      <p:grpSp>
        <p:nvGrpSpPr>
          <p:cNvPr id="168967" name="Group 11"/>
          <p:cNvGrpSpPr>
            <a:grpSpLocks/>
          </p:cNvGrpSpPr>
          <p:nvPr/>
        </p:nvGrpSpPr>
        <p:grpSpPr bwMode="auto">
          <a:xfrm>
            <a:off x="5287963" y="354013"/>
            <a:ext cx="2011362" cy="1246187"/>
            <a:chOff x="3341" y="891"/>
            <a:chExt cx="1267" cy="785"/>
          </a:xfrm>
        </p:grpSpPr>
        <p:sp>
          <p:nvSpPr>
            <p:cNvPr id="169002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9003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no computer program</a:t>
              </a:r>
            </a:p>
          </p:txBody>
        </p:sp>
      </p:grpSp>
      <p:grpSp>
        <p:nvGrpSpPr>
          <p:cNvPr id="168968" name="Group 14"/>
          <p:cNvGrpSpPr>
            <a:grpSpLocks/>
          </p:cNvGrpSpPr>
          <p:nvPr/>
        </p:nvGrpSpPr>
        <p:grpSpPr bwMode="auto">
          <a:xfrm>
            <a:off x="7324725" y="663575"/>
            <a:ext cx="1524000" cy="625475"/>
            <a:chOff x="4662" y="1036"/>
            <a:chExt cx="960" cy="394"/>
          </a:xfrm>
        </p:grpSpPr>
        <p:sp>
          <p:nvSpPr>
            <p:cNvPr id="169000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even with ∞ memory</a:t>
              </a:r>
            </a:p>
          </p:txBody>
        </p:sp>
        <p:sp>
          <p:nvSpPr>
            <p:cNvPr id="169001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can solve</a:t>
              </a:r>
            </a:p>
          </p:txBody>
        </p:sp>
      </p:grpSp>
      <p:sp>
        <p:nvSpPr>
          <p:cNvPr id="168969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8970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168971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168972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Bio/CS 6 homework</a:t>
            </a:r>
            <a:endParaRPr lang="en-US" altLang="en-US" sz="2400"/>
          </a:p>
        </p:txBody>
      </p:sp>
      <p:sp>
        <p:nvSpPr>
          <p:cNvPr id="168973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168974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8975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8976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168977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String matching</a:t>
            </a:r>
          </a:p>
        </p:txBody>
      </p:sp>
      <p:sp>
        <p:nvSpPr>
          <p:cNvPr id="168978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68979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68980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68981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68982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They look the same to me!</a:t>
            </a:r>
          </a:p>
        </p:txBody>
      </p:sp>
      <p:grpSp>
        <p:nvGrpSpPr>
          <p:cNvPr id="168983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68987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88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89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0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1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2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3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4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5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996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84" name="Rectangle 46"/>
          <p:cNvSpPr>
            <a:spLocks noChangeArrowheads="1"/>
          </p:cNvSpPr>
          <p:nvPr/>
        </p:nvSpPr>
        <p:spPr bwMode="auto">
          <a:xfrm>
            <a:off x="3352800" y="2057400"/>
            <a:ext cx="2525713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Calibri" pitchFamily="34" charset="0"/>
              </a:rPr>
              <a:t>Strategy?</a:t>
            </a:r>
          </a:p>
        </p:txBody>
      </p:sp>
      <p:sp>
        <p:nvSpPr>
          <p:cNvPr id="168985" name="Rectangle 47"/>
          <p:cNvSpPr>
            <a:spLocks noChangeArrowheads="1"/>
          </p:cNvSpPr>
          <p:nvPr/>
        </p:nvSpPr>
        <p:spPr bwMode="auto">
          <a:xfrm>
            <a:off x="6172200" y="19812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>
              <a:latin typeface="Times New Roman" pitchFamily="18" charset="0"/>
            </a:endParaRPr>
          </a:p>
        </p:txBody>
      </p:sp>
      <p:sp>
        <p:nvSpPr>
          <p:cNvPr id="168986" name="Rectangle 48"/>
          <p:cNvSpPr>
            <a:spLocks noChangeArrowheads="1"/>
          </p:cNvSpPr>
          <p:nvPr/>
        </p:nvSpPr>
        <p:spPr bwMode="auto">
          <a:xfrm>
            <a:off x="457200" y="2047875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UNCOUNTABLY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9987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999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999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69988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Programs are countable</a:t>
            </a:r>
          </a:p>
        </p:txBody>
      </p:sp>
      <p:sp>
        <p:nvSpPr>
          <p:cNvPr id="169989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69990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69991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169992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 as many programs as positive integers… </a:t>
            </a:r>
          </a:p>
        </p:txBody>
      </p:sp>
      <p:sp>
        <p:nvSpPr>
          <p:cNvPr id="169993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4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102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102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1011" name="Text Box 7"/>
          <p:cNvSpPr txBox="1">
            <a:spLocks noChangeArrowheads="1"/>
          </p:cNvSpPr>
          <p:nvPr/>
        </p:nvSpPr>
        <p:spPr bwMode="auto">
          <a:xfrm>
            <a:off x="1436688" y="165100"/>
            <a:ext cx="6207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Problems are uncountable</a:t>
            </a:r>
          </a:p>
        </p:txBody>
      </p:sp>
      <p:sp>
        <p:nvSpPr>
          <p:cNvPr id="171012" name="Text Box 33"/>
          <p:cNvSpPr txBox="1">
            <a:spLocks noChangeArrowheads="1"/>
          </p:cNvSpPr>
          <p:nvPr/>
        </p:nvSpPr>
        <p:spPr bwMode="auto">
          <a:xfrm>
            <a:off x="652463" y="1487488"/>
            <a:ext cx="4206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 as many problems as real numbers from [0,1]… </a:t>
            </a:r>
          </a:p>
        </p:txBody>
      </p:sp>
      <p:sp>
        <p:nvSpPr>
          <p:cNvPr id="171013" name="Rectangle 34"/>
          <p:cNvSpPr>
            <a:spLocks noChangeArrowheads="1"/>
          </p:cNvSpPr>
          <p:nvPr/>
        </p:nvSpPr>
        <p:spPr bwMode="auto">
          <a:xfrm>
            <a:off x="1447800" y="2514600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AF9"/>
                </a:solidFill>
                <a:latin typeface="Times New Roman" pitchFamily="18" charset="0"/>
              </a:rPr>
              <a:t>How to show this?</a:t>
            </a:r>
          </a:p>
        </p:txBody>
      </p:sp>
      <p:sp>
        <p:nvSpPr>
          <p:cNvPr id="171014" name="Rectangle 35"/>
          <p:cNvSpPr>
            <a:spLocks noChangeArrowheads="1"/>
          </p:cNvSpPr>
          <p:nvPr/>
        </p:nvSpPr>
        <p:spPr bwMode="auto">
          <a:xfrm>
            <a:off x="1784350" y="1392238"/>
            <a:ext cx="582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itchFamily="18" charset="0"/>
              </a:rPr>
              <a:t>at least!</a:t>
            </a:r>
          </a:p>
        </p:txBody>
      </p:sp>
      <p:sp>
        <p:nvSpPr>
          <p:cNvPr id="171015" name="Oval 17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1016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171017" name="Oval 19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171018" name="Oval 20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CS 5 homework</a:t>
            </a:r>
            <a:endParaRPr lang="en-US" altLang="en-US" sz="2400"/>
          </a:p>
        </p:txBody>
      </p:sp>
      <p:sp>
        <p:nvSpPr>
          <p:cNvPr id="171019" name="Oval 21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171020" name="Oval 22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1021" name="Oval 23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1022" name="Rectangle 24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171023" name="Rectangle 25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20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20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2035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PIPs: </a:t>
            </a:r>
            <a:r>
              <a:rPr lang="en-US" altLang="en-US">
                <a:latin typeface="Times New Roman" pitchFamily="18" charset="0"/>
              </a:rPr>
              <a:t>Positive Integer Predicates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172036" name="Text Box 15"/>
          <p:cNvSpPr txBox="1">
            <a:spLocks noChangeArrowheads="1"/>
          </p:cNvSpPr>
          <p:nvPr/>
        </p:nvSpPr>
        <p:spPr bwMode="auto">
          <a:xfrm>
            <a:off x="412750" y="1433513"/>
            <a:ext cx="4464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PIPs are functions mapping positive integers to boolean values</a:t>
            </a:r>
          </a:p>
        </p:txBody>
      </p:sp>
      <p:sp>
        <p:nvSpPr>
          <p:cNvPr id="172037" name="Rectangle 16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input</a:t>
            </a:r>
          </a:p>
        </p:txBody>
      </p:sp>
      <p:sp>
        <p:nvSpPr>
          <p:cNvPr id="172038" name="Rectangle 17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output</a:t>
            </a:r>
          </a:p>
        </p:txBody>
      </p:sp>
      <p:sp>
        <p:nvSpPr>
          <p:cNvPr id="172039" name="Line 18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Line 19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AutoShape 20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2042" name="Rectangle 21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>
                <a:latin typeface="Times New Roman" pitchFamily="18" charset="0"/>
              </a:rPr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2043" name="Rectangle 22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PIP</a:t>
            </a:r>
          </a:p>
        </p:txBody>
      </p:sp>
      <p:sp>
        <p:nvSpPr>
          <p:cNvPr id="172044" name="Rectangle 23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2045" name="Text Box 24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each PIP is a different computational "problem"</a:t>
            </a:r>
          </a:p>
        </p:txBody>
      </p:sp>
      <p:sp>
        <p:nvSpPr>
          <p:cNvPr id="172046" name="Oval 24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2047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172048" name="Oval 26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172049" name="Oval 27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CS 5 homework</a:t>
            </a:r>
            <a:endParaRPr lang="en-US" altLang="en-US" sz="2400"/>
          </a:p>
        </p:txBody>
      </p:sp>
      <p:sp>
        <p:nvSpPr>
          <p:cNvPr id="172050" name="Oval 28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172051" name="Oval 29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2052" name="Oval 30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2053" name="Rectangle 31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172054" name="Rectangle 32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6992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Quiz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 on Kolmogorov Complexity</a:t>
            </a:r>
          </a:p>
        </p:txBody>
      </p:sp>
      <p:sp>
        <p:nvSpPr>
          <p:cNvPr id="173059" name="Rectangle 18"/>
          <p:cNvSpPr>
            <a:spLocks noChangeArrowheads="1"/>
          </p:cNvSpPr>
          <p:nvPr/>
        </p:nvSpPr>
        <p:spPr bwMode="auto">
          <a:xfrm>
            <a:off x="3733800" y="1187450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length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of the shortest zero-input function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sz="24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73060" name="Rectangle 10"/>
          <p:cNvSpPr>
            <a:spLocks noChangeArrowheads="1"/>
          </p:cNvSpPr>
          <p:nvPr/>
        </p:nvSpPr>
        <p:spPr bwMode="auto">
          <a:xfrm>
            <a:off x="1520825" y="130333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1" name="Rectangle 10"/>
          <p:cNvSpPr>
            <a:spLocks noChangeArrowheads="1"/>
          </p:cNvSpPr>
          <p:nvPr/>
        </p:nvSpPr>
        <p:spPr bwMode="auto">
          <a:xfrm>
            <a:off x="449263" y="4114800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1010…1010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73062" name="Rectangle 10"/>
          <p:cNvSpPr>
            <a:spLocks noChangeArrowheads="1"/>
          </p:cNvSpPr>
          <p:nvPr/>
        </p:nvSpPr>
        <p:spPr bwMode="auto">
          <a:xfrm>
            <a:off x="373063" y="2286000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1000…000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73063" name="Rectangle 10"/>
          <p:cNvSpPr>
            <a:spLocks noChangeArrowheads="1"/>
          </p:cNvSpPr>
          <p:nvPr/>
        </p:nvSpPr>
        <p:spPr bwMode="auto">
          <a:xfrm>
            <a:off x="373063" y="3200400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1000…000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73064" name="Rectangle 20"/>
          <p:cNvSpPr>
            <a:spLocks noChangeArrowheads="1"/>
          </p:cNvSpPr>
          <p:nvPr/>
        </p:nvSpPr>
        <p:spPr bwMode="auto">
          <a:xfrm>
            <a:off x="2438400" y="22860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googol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65" name="Rectangle 21"/>
          <p:cNvSpPr>
            <a:spLocks noChangeArrowheads="1"/>
          </p:cNvSpPr>
          <p:nvPr/>
        </p:nvSpPr>
        <p:spPr bwMode="auto">
          <a:xfrm>
            <a:off x="2582863" y="3200400"/>
            <a:ext cx="156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googolplex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66" name="Rectangle 22"/>
          <p:cNvSpPr>
            <a:spLocks noChangeArrowheads="1"/>
          </p:cNvSpPr>
          <p:nvPr/>
        </p:nvSpPr>
        <p:spPr bwMode="auto">
          <a:xfrm>
            <a:off x="2811463" y="4114800"/>
            <a:ext cx="259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2 billion total digits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67" name="Rectangle 10"/>
          <p:cNvSpPr>
            <a:spLocks noChangeArrowheads="1"/>
          </p:cNvSpPr>
          <p:nvPr/>
        </p:nvSpPr>
        <p:spPr bwMode="auto">
          <a:xfrm>
            <a:off x="533400" y="502443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31415926…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73068" name="Rectangle 24"/>
          <p:cNvSpPr>
            <a:spLocks noChangeArrowheads="1"/>
          </p:cNvSpPr>
          <p:nvPr/>
        </p:nvSpPr>
        <p:spPr bwMode="auto">
          <a:xfrm>
            <a:off x="2895600" y="5024438"/>
            <a:ext cx="2598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2 billion total digits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69" name="Rectangle 26"/>
          <p:cNvSpPr>
            <a:spLocks noChangeArrowheads="1"/>
          </p:cNvSpPr>
          <p:nvPr/>
        </p:nvSpPr>
        <p:spPr bwMode="auto">
          <a:xfrm>
            <a:off x="685800" y="6096000"/>
            <a:ext cx="477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if x &lt;= y, is kcomp(x) &lt;= kcomp(y) ?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70" name="Rectangle 13"/>
          <p:cNvSpPr>
            <a:spLocks noChangeArrowheads="1"/>
          </p:cNvSpPr>
          <p:nvPr/>
        </p:nvSpPr>
        <p:spPr bwMode="auto">
          <a:xfrm>
            <a:off x="533400" y="5562600"/>
            <a:ext cx="488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For what values of k is k &lt; kcomp(k)?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3071" name="Rectangle 14"/>
          <p:cNvSpPr>
            <a:spLocks noChangeArrowheads="1"/>
          </p:cNvSpPr>
          <p:nvPr/>
        </p:nvSpPr>
        <p:spPr bwMode="auto">
          <a:xfrm>
            <a:off x="6324600" y="4953000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estimate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5"/>
          <p:cNvSpPr txBox="1">
            <a:spLocks noChangeArrowheads="1"/>
          </p:cNvSpPr>
          <p:nvPr/>
        </p:nvSpPr>
        <p:spPr bwMode="auto">
          <a:xfrm>
            <a:off x="914400" y="192088"/>
            <a:ext cx="6992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Times New Roman" pitchFamily="18" charset="0"/>
              </a:rPr>
              <a:t>Kolmogorov   Complexity</a:t>
            </a:r>
          </a:p>
        </p:txBody>
      </p:sp>
      <p:sp>
        <p:nvSpPr>
          <p:cNvPr id="174083" name="Rectangle 18"/>
          <p:cNvSpPr>
            <a:spLocks noChangeArrowheads="1"/>
          </p:cNvSpPr>
          <p:nvPr/>
        </p:nvSpPr>
        <p:spPr bwMode="auto">
          <a:xfrm>
            <a:off x="4391025" y="1431925"/>
            <a:ext cx="464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the length</a:t>
            </a:r>
            <a:r>
              <a:rPr lang="en-US" altLang="en-US" sz="2700" b="1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of the shortest zero-input function that outputs 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k</a:t>
            </a:r>
          </a:p>
        </p:txBody>
      </p:sp>
      <p:sp>
        <p:nvSpPr>
          <p:cNvPr id="174084" name="Rectangle 10"/>
          <p:cNvSpPr>
            <a:spLocks noChangeArrowheads="1"/>
          </p:cNvSpPr>
          <p:nvPr/>
        </p:nvSpPr>
        <p:spPr bwMode="auto">
          <a:xfrm>
            <a:off x="200025" y="1524000"/>
            <a:ext cx="4511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 sz="4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085" name="Rectangle 10"/>
          <p:cNvSpPr>
            <a:spLocks noChangeArrowheads="1"/>
          </p:cNvSpPr>
          <p:nvPr/>
        </p:nvSpPr>
        <p:spPr bwMode="auto">
          <a:xfrm>
            <a:off x="304800" y="3048000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 18 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3657600" y="3048000"/>
            <a:ext cx="350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def a():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74087" name="Rectangle 34"/>
          <p:cNvSpPr>
            <a:spLocks noChangeArrowheads="1"/>
          </p:cNvSpPr>
          <p:nvPr/>
        </p:nvSpPr>
        <p:spPr bwMode="auto">
          <a:xfrm>
            <a:off x="3716338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74088" name="Rectangle 34"/>
          <p:cNvSpPr>
            <a:spLocks noChangeArrowheads="1"/>
          </p:cNvSpPr>
          <p:nvPr/>
        </p:nvSpPr>
        <p:spPr bwMode="auto">
          <a:xfrm>
            <a:off x="3892550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74089" name="Rectangle 34"/>
          <p:cNvSpPr>
            <a:spLocks noChangeArrowheads="1"/>
          </p:cNvSpPr>
          <p:nvPr/>
        </p:nvSpPr>
        <p:spPr bwMode="auto">
          <a:xfrm>
            <a:off x="4071938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4090" name="Rectangle 9"/>
          <p:cNvSpPr>
            <a:spLocks noChangeArrowheads="1"/>
          </p:cNvSpPr>
          <p:nvPr/>
        </p:nvSpPr>
        <p:spPr bwMode="auto">
          <a:xfrm>
            <a:off x="4248150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74091" name="Rectangle 34"/>
          <p:cNvSpPr>
            <a:spLocks noChangeArrowheads="1"/>
          </p:cNvSpPr>
          <p:nvPr/>
        </p:nvSpPr>
        <p:spPr bwMode="auto">
          <a:xfrm>
            <a:off x="4622800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74092" name="Rectangle 11"/>
          <p:cNvSpPr>
            <a:spLocks noChangeArrowheads="1"/>
          </p:cNvSpPr>
          <p:nvPr/>
        </p:nvSpPr>
        <p:spPr bwMode="auto">
          <a:xfrm>
            <a:off x="4978400" y="2895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4093" name="Rectangle 34"/>
          <p:cNvSpPr>
            <a:spLocks noChangeArrowheads="1"/>
          </p:cNvSpPr>
          <p:nvPr/>
        </p:nvSpPr>
        <p:spPr bwMode="auto">
          <a:xfrm>
            <a:off x="5324475" y="2903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4094" name="Rectangle 13"/>
          <p:cNvSpPr>
            <a:spLocks noChangeArrowheads="1"/>
          </p:cNvSpPr>
          <p:nvPr/>
        </p:nvSpPr>
        <p:spPr bwMode="auto">
          <a:xfrm>
            <a:off x="5694363" y="2903538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74095" name="Rectangle 34"/>
          <p:cNvSpPr>
            <a:spLocks noChangeArrowheads="1"/>
          </p:cNvSpPr>
          <p:nvPr/>
        </p:nvSpPr>
        <p:spPr bwMode="auto">
          <a:xfrm>
            <a:off x="6048375" y="2903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74096" name="Rectangle 15"/>
          <p:cNvSpPr>
            <a:spLocks noChangeArrowheads="1"/>
          </p:cNvSpPr>
          <p:nvPr/>
        </p:nvSpPr>
        <p:spPr bwMode="auto">
          <a:xfrm>
            <a:off x="6403975" y="2903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467600" y="2819400"/>
            <a:ext cx="1447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Python carries an overhead of 16 characters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392747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_____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61327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_____ </a:t>
            </a:r>
            <a:endParaRPr lang="en-US" sz="2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00"/>
                </a:solidFill>
                <a:latin typeface="Cambria" pitchFamily="18" charset="0"/>
              </a:rPr>
              <a:t>int-bool</a:t>
            </a:r>
            <a:r>
              <a:rPr lang="en-US" altLang="en-US" sz="3200" dirty="0">
                <a:solidFill>
                  <a:srgbClr val="000000"/>
                </a:solidFill>
                <a:latin typeface="Cambria" pitchFamily="18" charset="0"/>
              </a:rPr>
              <a:t> functions are </a:t>
            </a:r>
            <a:r>
              <a:rPr lang="en-US" altLang="en-US" sz="3200" b="1" i="1" dirty="0">
                <a:solidFill>
                  <a:srgbClr val="000000"/>
                </a:solidFill>
                <a:latin typeface="Cambria" pitchFamily="18" charset="0"/>
              </a:rPr>
              <a:t>uncountable</a:t>
            </a:r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523522" y="5054541"/>
            <a:ext cx="3352800" cy="1061829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This is how many 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functions there are – in fact, only </a:t>
            </a:r>
            <a:r>
              <a:rPr lang="en-US" altLang="en-US" sz="2100" dirty="0" err="1" smtClean="0">
                <a:solidFill>
                  <a:srgbClr val="000000"/>
                </a:solidFill>
                <a:latin typeface="Cambria" pitchFamily="18" charset="0"/>
              </a:rPr>
              <a:t>f'ns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from integers to </a:t>
            </a:r>
            <a:r>
              <a:rPr lang="en-US" altLang="en-US" sz="2100" dirty="0" err="1" smtClean="0">
                <a:solidFill>
                  <a:srgbClr val="000000"/>
                </a:solidFill>
                <a:latin typeface="Cambria" pitchFamily="18" charset="0"/>
              </a:rPr>
              <a:t>booleans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2935287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3753758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23522" y="33274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C00000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10800000">
            <a:off x="1614684" y="620565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0800000">
            <a:off x="2895600" y="620565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405" y="6432665"/>
            <a:ext cx="6623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rPr>
              <a:t>input</a:t>
            </a:r>
            <a:endParaRPr lang="en-US" sz="15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08" y="6432665"/>
            <a:ext cx="7809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rgbClr val="000000"/>
                </a:solidFill>
                <a:latin typeface="Cambria" pitchFamily="18" charset="0"/>
                <a:ea typeface="ＭＳ Ｐゴシック" pitchFamily="34" charset="-128"/>
              </a:rPr>
              <a:t>output</a:t>
            </a:r>
            <a:endParaRPr lang="en-US" sz="15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9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490663"/>
            <a:ext cx="6400800" cy="11430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5107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7513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3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5108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75109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75110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75111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length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of the </a:t>
            </a:r>
            <a:r>
              <a:rPr lang="en-US" altLang="en-US" sz="1800" u="sng">
                <a:solidFill>
                  <a:srgbClr val="000000"/>
                </a:solidFill>
                <a:latin typeface="Times New Roman" pitchFamily="18" charset="0"/>
              </a:rPr>
              <a:t>shortest zero-input program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sz="2400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75112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3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1903-1987</a:t>
            </a:r>
          </a:p>
        </p:txBody>
      </p:sp>
      <p:sp>
        <p:nvSpPr>
          <p:cNvPr id="175114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8E030A"/>
                </a:solidFill>
                <a:latin typeface="Times New Roman" pitchFamily="18" charset="0"/>
              </a:rPr>
              <a:t>length of 24 !</a:t>
            </a:r>
          </a:p>
        </p:txBody>
      </p:sp>
      <p:sp>
        <p:nvSpPr>
          <p:cNvPr id="175115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75116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5117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5118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75119" name="Rectangle 25"/>
          <p:cNvSpPr>
            <a:spLocks noChangeArrowheads="1"/>
          </p:cNvSpPr>
          <p:nvPr/>
        </p:nvSpPr>
        <p:spPr bwMode="auto">
          <a:xfrm>
            <a:off x="977900" y="5724525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t>length of 5017 (or less)</a:t>
            </a:r>
          </a:p>
        </p:txBody>
      </p:sp>
      <p:grpSp>
        <p:nvGrpSpPr>
          <p:cNvPr id="175120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75123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5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6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7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8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29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30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31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5132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3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4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5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121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  <p:sp>
        <p:nvSpPr>
          <p:cNvPr id="175122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7615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5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76131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76132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76133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76134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5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length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sz="2400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76136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7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1903-1987</a:t>
            </a:r>
          </a:p>
        </p:txBody>
      </p:sp>
      <p:sp>
        <p:nvSpPr>
          <p:cNvPr id="176138" name="Rectangle 20"/>
          <p:cNvSpPr>
            <a:spLocks noChangeArrowheads="1"/>
          </p:cNvSpPr>
          <p:nvPr/>
        </p:nvSpPr>
        <p:spPr bwMode="auto">
          <a:xfrm>
            <a:off x="1447800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24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or so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39" name="Rectangle 21"/>
          <p:cNvSpPr>
            <a:spLocks noChangeArrowheads="1"/>
          </p:cNvSpPr>
          <p:nvPr/>
        </p:nvSpPr>
        <p:spPr bwMode="auto">
          <a:xfrm>
            <a:off x="1447800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some other integer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6140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For each input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, there is a well-defined, unambiguous value for </a:t>
            </a:r>
            <a:r>
              <a:rPr lang="en-US" altLang="en-US" sz="1800" b="1">
                <a:solidFill>
                  <a:srgbClr val="800000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76141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76143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4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5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6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7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8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49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50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51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6152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3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4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5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42" name="Rectangle 37"/>
          <p:cNvSpPr>
            <a:spLocks noChangeArrowheads="1"/>
          </p:cNvSpPr>
          <p:nvPr/>
        </p:nvSpPr>
        <p:spPr bwMode="auto">
          <a:xfrm>
            <a:off x="7086600" y="6146800"/>
            <a:ext cx="1968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800000"/>
                </a:solidFill>
                <a:latin typeface="Courier New" pitchFamily="49" charset="0"/>
              </a:rPr>
              <a:t>kcomp(k)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72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72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7155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PIPs: </a:t>
            </a:r>
            <a:r>
              <a:rPr lang="en-US" altLang="en-US">
                <a:latin typeface="Times New Roman" pitchFamily="18" charset="0"/>
              </a:rPr>
              <a:t>Positive Integer Predicates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177156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PIPs are functions mapping positive integers to boolean values</a:t>
            </a:r>
          </a:p>
        </p:txBody>
      </p:sp>
      <p:sp>
        <p:nvSpPr>
          <p:cNvPr id="177157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input</a:t>
            </a:r>
          </a:p>
        </p:txBody>
      </p:sp>
      <p:sp>
        <p:nvSpPr>
          <p:cNvPr id="177158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output</a:t>
            </a:r>
          </a:p>
        </p:txBody>
      </p:sp>
      <p:sp>
        <p:nvSpPr>
          <p:cNvPr id="177159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7162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>
                <a:latin typeface="Times New Roman" pitchFamily="18" charset="0"/>
              </a:rPr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7163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PIP</a:t>
            </a:r>
          </a:p>
        </p:txBody>
      </p:sp>
      <p:sp>
        <p:nvSpPr>
          <p:cNvPr id="177164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7165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245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Input</a:t>
            </a:r>
          </a:p>
        </p:txBody>
      </p:sp>
      <p:sp>
        <p:nvSpPr>
          <p:cNvPr id="177246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</a:rPr>
              <a:t>PIP</a:t>
            </a:r>
            <a:endParaRPr lang="en-US" altLang="en-US" sz="1400" b="1"/>
          </a:p>
        </p:txBody>
      </p:sp>
      <p:sp>
        <p:nvSpPr>
          <p:cNvPr id="177247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48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82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82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8179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PIPs: </a:t>
            </a:r>
            <a:r>
              <a:rPr lang="en-US" altLang="en-US">
                <a:latin typeface="Times New Roman" pitchFamily="18" charset="0"/>
              </a:rPr>
              <a:t>Positive Integer Predicates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178180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input</a:t>
            </a:r>
          </a:p>
        </p:txBody>
      </p:sp>
      <p:sp>
        <p:nvSpPr>
          <p:cNvPr id="178181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output</a:t>
            </a:r>
          </a:p>
        </p:txBody>
      </p:sp>
      <p:sp>
        <p:nvSpPr>
          <p:cNvPr id="178182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3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4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78185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>
                <a:latin typeface="Times New Roman" pitchFamily="18" charset="0"/>
              </a:rPr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8186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PIP</a:t>
            </a:r>
          </a:p>
        </p:txBody>
      </p:sp>
      <p:sp>
        <p:nvSpPr>
          <p:cNvPr id="178187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78188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each PIP is a different computational "problem"</a:t>
            </a:r>
          </a:p>
        </p:txBody>
      </p:sp>
      <p:graphicFrame>
        <p:nvGraphicFramePr>
          <p:cNvPr id="189456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268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Input</a:t>
            </a:r>
          </a:p>
        </p:txBody>
      </p:sp>
      <p:sp>
        <p:nvSpPr>
          <p:cNvPr id="178269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</a:rPr>
              <a:t>PIP</a:t>
            </a:r>
            <a:endParaRPr lang="en-US" altLang="en-US" sz="1400" b="1"/>
          </a:p>
        </p:txBody>
      </p:sp>
      <p:sp>
        <p:nvSpPr>
          <p:cNvPr id="178270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1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7827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PIPs are functions mapping positive integers to boolean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92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92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9203" name="Text Box 5"/>
          <p:cNvSpPr txBox="1">
            <a:spLocks noChangeArrowheads="1"/>
          </p:cNvSpPr>
          <p:nvPr/>
        </p:nvSpPr>
        <p:spPr bwMode="auto">
          <a:xfrm>
            <a:off x="1693863" y="187325"/>
            <a:ext cx="5891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PIPs are </a:t>
            </a:r>
            <a:r>
              <a:rPr lang="en-US" altLang="en-US" sz="3600" i="1">
                <a:latin typeface="Times New Roman" pitchFamily="18" charset="0"/>
              </a:rPr>
              <a:t>uncountable</a:t>
            </a:r>
            <a:r>
              <a:rPr lang="en-US" altLang="en-US" sz="3600"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185360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83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Input</a:t>
            </a:r>
          </a:p>
        </p:txBody>
      </p:sp>
      <p:sp>
        <p:nvSpPr>
          <p:cNvPr id="179284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</a:rPr>
              <a:t>PIP</a:t>
            </a:r>
            <a:endParaRPr lang="en-US" altLang="en-US" sz="1400" b="1"/>
          </a:p>
        </p:txBody>
      </p:sp>
      <p:sp>
        <p:nvSpPr>
          <p:cNvPr id="179285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86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>
            <a:fillRect/>
          </a:stretch>
        </p:blipFill>
        <p:spPr bwMode="auto">
          <a:xfrm>
            <a:off x="838200" y="12954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vPool – physics?</a:t>
            </a:r>
            <a:endParaRPr lang="en-US" altLang="en-US" sz="4200" i="1">
              <a:latin typeface="Times New Roman" pitchFamily="18" charset="0"/>
            </a:endParaRPr>
          </a:p>
        </p:txBody>
      </p:sp>
      <p:sp>
        <p:nvSpPr>
          <p:cNvPr id="180228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ambria" pitchFamily="18" charset="0"/>
              </a:rPr>
              <a:t>http://en.wikipedia.org/wiki/Elastic_collision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362200" y="2057400"/>
            <a:ext cx="5867400" cy="457200"/>
          </a:xfrm>
          <a:prstGeom prst="roundRect">
            <a:avLst/>
          </a:prstGeom>
          <a:noFill/>
          <a:ln>
            <a:solidFill>
              <a:srgbClr val="AF1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230" name="Rectangle 49"/>
          <p:cNvSpPr>
            <a:spLocks noChangeArrowheads="1"/>
          </p:cNvSpPr>
          <p:nvPr/>
        </p:nvSpPr>
        <p:spPr bwMode="auto">
          <a:xfrm>
            <a:off x="609600" y="63246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ambria" pitchFamily="18" charset="0"/>
              </a:rPr>
              <a:t>equations below...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vPool – physics?</a:t>
            </a:r>
            <a:endParaRPr lang="en-US" altLang="en-US" sz="4200" i="1">
              <a:latin typeface="Times New Roman" pitchFamily="18" charset="0"/>
            </a:endParaRPr>
          </a:p>
        </p:txBody>
      </p:sp>
      <p:pic>
        <p:nvPicPr>
          <p:cNvPr id="181251" name="Picture 4" descr="http://upload.wikimedia.org/wikipedia/commons/2/2c/Elastischer_sto%C3%9F_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34250" cy="419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2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Cambria" pitchFamily="18" charset="0"/>
              </a:rPr>
              <a:t>http://en.wikipedia.org/wiki/Elastic_collision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Project notes...</a:t>
            </a:r>
            <a:endParaRPr lang="en-US" altLang="en-US" sz="4200" i="1">
              <a:latin typeface="Times New Roman" pitchFamily="18" charset="0"/>
            </a:endParaRP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pyRobot </a:t>
            </a:r>
            <a:r>
              <a:rPr lang="en-US" altLang="en-US" sz="2700">
                <a:latin typeface="Calibri" pitchFamily="34" charset="0"/>
              </a:rPr>
              <a:t>-</a:t>
            </a: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700">
                <a:latin typeface="Calibri" pitchFamily="34" charset="0"/>
              </a:rPr>
              <a:t>many more examples/strategies available...</a:t>
            </a:r>
            <a:endParaRPr lang="en-US" altLang="en-US" sz="2700" i="1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792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(1) No crashing into walls!   (2) If blocked, move in </a:t>
            </a:r>
            <a:r>
              <a:rPr lang="en-US" altLang="en-US" sz="2100" b="1" i="1">
                <a:solidFill>
                  <a:srgbClr val="008000"/>
                </a:solidFill>
                <a:latin typeface="Calibri" pitchFamily="34" charset="0"/>
              </a:rPr>
              <a:t>ONLY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x or </a:t>
            </a:r>
            <a:r>
              <a:rPr lang="en-US" altLang="en-US" sz="2100" b="1" i="1">
                <a:solidFill>
                  <a:srgbClr val="008000"/>
                </a:solidFill>
                <a:latin typeface="Calibri" pitchFamily="34" charset="0"/>
              </a:rPr>
              <a:t>ONLY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y ...</a:t>
            </a:r>
            <a:endParaRPr lang="en-US" altLang="en-US" sz="2100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82277" name="Text Box 4"/>
          <p:cNvSpPr txBox="1">
            <a:spLocks noChangeArrowheads="1"/>
          </p:cNvSpPr>
          <p:nvPr/>
        </p:nvSpPr>
        <p:spPr bwMode="auto">
          <a:xfrm>
            <a:off x="533400" y="24638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picobot   </a:t>
            </a:r>
            <a:r>
              <a:rPr lang="en-US" altLang="en-US" sz="2700">
                <a:latin typeface="Calibri" pitchFamily="34" charset="0"/>
              </a:rPr>
              <a:t>-</a:t>
            </a: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700">
                <a:latin typeface="Calibri" pitchFamily="34" charset="0"/>
              </a:rPr>
              <a:t>__repr__ underscores!</a:t>
            </a:r>
            <a:endParaRPr lang="en-US" altLang="en-US" sz="2700" i="1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text clouds  </a:t>
            </a:r>
            <a:r>
              <a:rPr lang="en-US" altLang="en-US" sz="2700">
                <a:latin typeface="Calibri" pitchFamily="34" charset="0"/>
              </a:rPr>
              <a:t>-</a:t>
            </a: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 </a:t>
            </a:r>
            <a:r>
              <a:rPr lang="en-US" altLang="en-US" sz="2700">
                <a:latin typeface="Calibri" pitchFamily="34" charset="0"/>
              </a:rPr>
              <a:t>  HMC urls are the only ones grabbed</a:t>
            </a:r>
            <a:endParaRPr lang="en-US" altLang="en-US" sz="2700" i="1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82279" name="Text Box 4"/>
          <p:cNvSpPr txBox="1">
            <a:spLocks noChangeArrowheads="1"/>
          </p:cNvSpPr>
          <p:nvPr/>
        </p:nvSpPr>
        <p:spPr bwMode="auto">
          <a:xfrm>
            <a:off x="1066800" y="3978275"/>
            <a:ext cx="7086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(1) Start by getting those working  (2) Add your own later...</a:t>
            </a:r>
            <a:endParaRPr lang="en-US" altLang="en-US" sz="2100" i="1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82280" name="Text Box 4"/>
          <p:cNvSpPr txBox="1">
            <a:spLocks noChangeArrowheads="1"/>
          </p:cNvSpPr>
          <p:nvPr/>
        </p:nvSpPr>
        <p:spPr bwMode="auto">
          <a:xfrm>
            <a:off x="533400" y="54356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000AF9"/>
                </a:solidFill>
                <a:latin typeface="Calibri" pitchFamily="34" charset="0"/>
              </a:rPr>
              <a:t>vPool    </a:t>
            </a:r>
            <a:r>
              <a:rPr lang="en-US" altLang="en-US" sz="2700">
                <a:latin typeface="Calibri" pitchFamily="34" charset="0"/>
              </a:rPr>
              <a:t>-</a:t>
            </a:r>
            <a:endParaRPr lang="en-US" altLang="en-US" sz="2700" i="1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82281" name="Oval 8"/>
          <p:cNvSpPr>
            <a:spLocks noChangeArrowheads="1"/>
          </p:cNvSpPr>
          <p:nvPr/>
        </p:nvSpPr>
        <p:spPr bwMode="auto">
          <a:xfrm>
            <a:off x="4892675" y="5705475"/>
            <a:ext cx="669925" cy="6699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2282" name="Oval 11"/>
          <p:cNvSpPr>
            <a:spLocks noChangeArrowheads="1"/>
          </p:cNvSpPr>
          <p:nvPr/>
        </p:nvSpPr>
        <p:spPr bwMode="auto">
          <a:xfrm>
            <a:off x="7273925" y="5740400"/>
            <a:ext cx="669925" cy="6699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2283" name="Oval 13"/>
          <p:cNvSpPr>
            <a:spLocks noChangeArrowheads="1"/>
          </p:cNvSpPr>
          <p:nvPr/>
        </p:nvSpPr>
        <p:spPr bwMode="auto">
          <a:xfrm>
            <a:off x="7204075" y="5680075"/>
            <a:ext cx="815975" cy="7905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2284" name="Freeform 19"/>
          <p:cNvSpPr>
            <a:spLocks/>
          </p:cNvSpPr>
          <p:nvPr/>
        </p:nvSpPr>
        <p:spPr bwMode="auto">
          <a:xfrm>
            <a:off x="5573713" y="616267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5" name="Freeform 20"/>
          <p:cNvSpPr>
            <a:spLocks/>
          </p:cNvSpPr>
          <p:nvPr/>
        </p:nvSpPr>
        <p:spPr bwMode="auto">
          <a:xfrm>
            <a:off x="5583238" y="578485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6" name="Text Box 21"/>
          <p:cNvSpPr txBox="1">
            <a:spLocks noChangeArrowheads="1"/>
          </p:cNvSpPr>
          <p:nvPr/>
        </p:nvSpPr>
        <p:spPr bwMode="auto">
          <a:xfrm>
            <a:off x="5776913" y="5449888"/>
            <a:ext cx="1265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ambria" pitchFamily="18" charset="0"/>
              </a:rPr>
              <a:t>it's broken!</a:t>
            </a:r>
          </a:p>
        </p:txBody>
      </p:sp>
      <p:sp>
        <p:nvSpPr>
          <p:cNvPr id="182287" name="Text Box 22"/>
          <p:cNvSpPr txBox="1">
            <a:spLocks noChangeArrowheads="1"/>
          </p:cNvSpPr>
          <p:nvPr/>
        </p:nvSpPr>
        <p:spPr bwMode="auto">
          <a:xfrm>
            <a:off x="4343400" y="4749800"/>
            <a:ext cx="1752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ambria" pitchFamily="18" charset="0"/>
              </a:rPr>
              <a:t>add more print statements</a:t>
            </a:r>
          </a:p>
        </p:txBody>
      </p:sp>
      <p:sp>
        <p:nvSpPr>
          <p:cNvPr id="182288" name="Text Box 23"/>
          <p:cNvSpPr txBox="1">
            <a:spLocks noChangeArrowheads="1"/>
          </p:cNvSpPr>
          <p:nvPr/>
        </p:nvSpPr>
        <p:spPr bwMode="auto">
          <a:xfrm>
            <a:off x="5842000" y="6291263"/>
            <a:ext cx="1068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ambria" pitchFamily="18" charset="0"/>
              </a:rPr>
              <a:t>it works !</a:t>
            </a:r>
          </a:p>
        </p:txBody>
      </p:sp>
      <p:sp>
        <p:nvSpPr>
          <p:cNvPr id="182289" name="Text Box 24"/>
          <p:cNvSpPr txBox="1">
            <a:spLocks noChangeArrowheads="1"/>
          </p:cNvSpPr>
          <p:nvPr/>
        </p:nvSpPr>
        <p:spPr bwMode="auto">
          <a:xfrm>
            <a:off x="6565900" y="4673600"/>
            <a:ext cx="1968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ambria" pitchFamily="18" charset="0"/>
              </a:rPr>
              <a:t>comment out your print statements</a:t>
            </a:r>
          </a:p>
        </p:txBody>
      </p:sp>
      <p:sp>
        <p:nvSpPr>
          <p:cNvPr id="182290" name="Freeform 26"/>
          <p:cNvSpPr>
            <a:spLocks/>
          </p:cNvSpPr>
          <p:nvPr/>
        </p:nvSpPr>
        <p:spPr bwMode="auto">
          <a:xfrm>
            <a:off x="5045075" y="53006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1" name="Freeform 27"/>
          <p:cNvSpPr>
            <a:spLocks/>
          </p:cNvSpPr>
          <p:nvPr/>
        </p:nvSpPr>
        <p:spPr bwMode="auto">
          <a:xfrm>
            <a:off x="7466013" y="52593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2" name="Freeform 30"/>
          <p:cNvSpPr>
            <a:spLocks/>
          </p:cNvSpPr>
          <p:nvPr/>
        </p:nvSpPr>
        <p:spPr bwMode="auto">
          <a:xfrm>
            <a:off x="4699000" y="58626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3" name="Rectangle 60"/>
          <p:cNvSpPr>
            <a:spLocks noChangeArrowheads="1"/>
          </p:cNvSpPr>
          <p:nvPr/>
        </p:nvSpPr>
        <p:spPr bwMode="auto">
          <a:xfrm>
            <a:off x="1947863" y="5272088"/>
            <a:ext cx="1901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run this state machine:</a:t>
            </a:r>
            <a:endParaRPr lang="en-US" altLang="en-US" sz="2400" i="1">
              <a:solidFill>
                <a:srgbClr val="000AF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9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833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329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Not being </a:t>
            </a:r>
            <a:r>
              <a:rPr lang="en-US" altLang="en-US" sz="3600" i="1">
                <a:latin typeface="Times New Roman" pitchFamily="18" charset="0"/>
              </a:rPr>
              <a:t>constructive</a:t>
            </a:r>
            <a:r>
              <a:rPr lang="en-US" altLang="en-US" sz="3600">
                <a:latin typeface="Times New Roman" pitchFamily="18" charset="0"/>
              </a:rPr>
              <a:t>…</a:t>
            </a:r>
          </a:p>
        </p:txBody>
      </p:sp>
      <p:sp>
        <p:nvSpPr>
          <p:cNvPr id="183300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One "failure" of this proof is that it doesn't </a:t>
            </a:r>
            <a:r>
              <a:rPr lang="en-US" altLang="en-US" sz="2400" b="1">
                <a:latin typeface="Times New Roman" pitchFamily="18" charset="0"/>
              </a:rPr>
              <a:t>construct</a:t>
            </a:r>
            <a:r>
              <a:rPr lang="en-US" altLang="en-US" sz="2400">
                <a:latin typeface="Times New Roman" pitchFamily="18" charset="0"/>
              </a:rPr>
              <a:t> a full example of an uncomputable problem!</a:t>
            </a:r>
          </a:p>
        </p:txBody>
      </p:sp>
      <p:sp>
        <p:nvSpPr>
          <p:cNvPr id="183301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The problem is, most are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indescribable</a:t>
            </a: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…</a:t>
            </a:r>
          </a:p>
        </p:txBody>
      </p:sp>
      <p:grpSp>
        <p:nvGrpSpPr>
          <p:cNvPr id="183302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8330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331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1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1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2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303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83304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</a:rPr>
              <a:t>So, where are all these uncomputable problems?</a:t>
            </a:r>
          </a:p>
        </p:txBody>
      </p:sp>
      <p:sp>
        <p:nvSpPr>
          <p:cNvPr id="183305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... but a few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can be </a:t>
            </a: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described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3306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Times New Roman" pitchFamily="18" charset="0"/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8433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433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432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Defining </a:t>
            </a:r>
            <a:r>
              <a:rPr lang="en-US" altLang="en-US" sz="3600" i="1">
                <a:latin typeface="Times New Roman" pitchFamily="18" charset="0"/>
              </a:rPr>
              <a:t>Complexity</a:t>
            </a:r>
          </a:p>
        </p:txBody>
      </p:sp>
      <p:sp>
        <p:nvSpPr>
          <p:cNvPr id="184324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84325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84326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Consider two integers:</a:t>
            </a:r>
          </a:p>
        </p:txBody>
      </p:sp>
      <p:sp>
        <p:nvSpPr>
          <p:cNvPr id="184327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Each has 5001 digits</a:t>
            </a:r>
          </a:p>
        </p:txBody>
      </p:sp>
      <p:sp>
        <p:nvSpPr>
          <p:cNvPr id="184329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Which "feels like" the more complex number? Why?</a:t>
            </a:r>
          </a:p>
        </p:txBody>
      </p:sp>
      <p:sp>
        <p:nvSpPr>
          <p:cNvPr id="184330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6E1196"/>
                </a:solidFill>
                <a:latin typeface="Times New Roman" pitchFamily="18" charset="0"/>
              </a:rPr>
              <a:t>lots of digits</a:t>
            </a:r>
          </a:p>
        </p:txBody>
      </p:sp>
      <p:sp>
        <p:nvSpPr>
          <p:cNvPr id="184331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Times New Roman" pitchFamily="18" charset="0"/>
              </a:rPr>
              <a:t>lots of zeros</a:t>
            </a:r>
          </a:p>
        </p:txBody>
      </p:sp>
      <p:sp>
        <p:nvSpPr>
          <p:cNvPr id="184333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functions are </a:t>
            </a:r>
            <a:r>
              <a:rPr lang="en-US" altLang="en-US" b="1">
                <a:solidFill>
                  <a:srgbClr val="000000"/>
                </a:solidFill>
                <a:latin typeface="Cambria" pitchFamily="18" charset="0"/>
              </a:rPr>
              <a:t>uncountable</a:t>
            </a:r>
            <a:endParaRPr lang="en-US" alt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42</a:t>
            </a:r>
            <a:endParaRPr lang="en-US" altLang="en-US" sz="2000" b="1" dirty="0">
              <a:solidFill>
                <a:srgbClr val="000000"/>
              </a:solidFill>
              <a:latin typeface="Harrington" panose="04040505050A02020702" pitchFamily="82" charset="0"/>
            </a:endParaRP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input:  </a:t>
            </a:r>
            <a:r>
              <a:rPr lang="en-US" altLang="en-US" sz="1200" b="1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int</a:t>
            </a:r>
            <a:endParaRPr lang="en-US" altLang="en-US" sz="1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ctr"/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output:  </a:t>
            </a:r>
            <a:r>
              <a:rPr lang="en-US" altLang="en-US" sz="12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T</a:t>
            </a:r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or </a:t>
            </a:r>
            <a:r>
              <a:rPr lang="en-US" altLang="en-US" sz="12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F</a:t>
            </a: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solidFill>
                <a:srgbClr val="000000"/>
              </a:solidFill>
              <a:latin typeface="Harrington" panose="04040505050A02020702" pitchFamily="82" charset="0"/>
            </a:endParaRPr>
          </a:p>
        </p:txBody>
      </p:sp>
      <p:cxnSp>
        <p:nvCxnSpPr>
          <p:cNvPr id="8" name="Straight Connector 7"/>
          <p:cNvCxnSpPr>
            <a:endCxn id="91150" idx="1"/>
          </p:cNvCxnSpPr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046251" y="953529"/>
            <a:ext cx="18167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mathematical</a:t>
            </a:r>
            <a:endParaRPr lang="en-US" altLang="en-US" sz="15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5347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185348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853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53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85350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85351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85352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5353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85354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85355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latin typeface="Times New Roman" pitchFamily="18" charset="0"/>
              </a:rPr>
              <a:t>:</a:t>
            </a:r>
          </a:p>
        </p:txBody>
      </p:sp>
      <p:pic>
        <p:nvPicPr>
          <p:cNvPr id="185356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7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185358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85359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8639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40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6371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86372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86373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86374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6375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pic>
        <p:nvPicPr>
          <p:cNvPr id="186376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7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186378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8E030A"/>
                </a:solidFill>
                <a:latin typeface="Times New Roman" pitchFamily="18" charset="0"/>
              </a:rPr>
              <a:t>length of 24 !</a:t>
            </a:r>
          </a:p>
        </p:txBody>
      </p:sp>
      <p:sp>
        <p:nvSpPr>
          <p:cNvPr id="186379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86380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6381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6382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86383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length of 5017</a:t>
            </a:r>
          </a:p>
        </p:txBody>
      </p:sp>
      <p:grpSp>
        <p:nvGrpSpPr>
          <p:cNvPr id="186384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86386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7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88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89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0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1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2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3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4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6395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6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7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98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385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8742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2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7395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87396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87397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87398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7399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pic>
        <p:nvPicPr>
          <p:cNvPr id="187400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1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187402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>
                <a:latin typeface="Times New Roman" pitchFamily="18" charset="0"/>
              </a:rPr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87403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>
                <a:latin typeface="Times New Roman" pitchFamily="18" charset="0"/>
              </a:rPr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87404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>
                <a:latin typeface="Times New Roman" pitchFamily="18" charset="0"/>
              </a:rPr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>
                <a:latin typeface="Times New Roman" pitchFamily="18" charset="0"/>
              </a:rPr>
              <a:t>.</a:t>
            </a:r>
          </a:p>
        </p:txBody>
      </p:sp>
      <p:grpSp>
        <p:nvGrpSpPr>
          <p:cNvPr id="187405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87407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8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09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0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1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2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3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4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5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7416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17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18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19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06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8419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8844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4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8420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What are the uncomputable problems?</a:t>
            </a:r>
          </a:p>
        </p:txBody>
      </p:sp>
      <p:sp>
        <p:nvSpPr>
          <p:cNvPr id="188421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8422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8423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8842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843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424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88425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188426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Here's an </a:t>
            </a:r>
            <a:r>
              <a:rPr lang="en-US" altLang="en-US" sz="2400" b="1" i="1">
                <a:latin typeface="Times New Roman" pitchFamily="18" charset="0"/>
              </a:rPr>
              <a:t>uncomputable </a:t>
            </a:r>
            <a:r>
              <a:rPr lang="en-US" altLang="en-US" sz="2400">
                <a:latin typeface="Times New Roman" pitchFamily="18" charset="0"/>
              </a:rPr>
              <a:t>function:</a:t>
            </a:r>
          </a:p>
        </p:txBody>
      </p:sp>
      <p:sp>
        <p:nvSpPr>
          <p:cNvPr id="188427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 positive integer output that is </a:t>
            </a:r>
            <a:r>
              <a:rPr lang="en-US" altLang="en-US" sz="2400" b="1">
                <a:latin typeface="Courier New" pitchFamily="49" charset="0"/>
              </a:rPr>
              <a:t>k</a:t>
            </a:r>
            <a:r>
              <a:rPr lang="en-US" altLang="en-US" sz="2400">
                <a:latin typeface="Times New Roman" pitchFamily="18" charset="0"/>
              </a:rPr>
              <a:t>'s </a:t>
            </a:r>
            <a:r>
              <a:rPr lang="en-US" altLang="en-US" sz="2400" i="1">
                <a:latin typeface="Times New Roman" pitchFamily="18" charset="0"/>
              </a:rPr>
              <a:t>complexity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894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8944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Complexity isn't computable!</a:t>
            </a:r>
          </a:p>
        </p:txBody>
      </p:sp>
      <p:sp>
        <p:nvSpPr>
          <p:cNvPr id="189444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answer</a:t>
            </a:r>
            <a:endParaRPr lang="en-US" altLang="en-US" sz="2400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89445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89457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8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59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0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1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2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3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4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5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9466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7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8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9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46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89447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8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strategy</a:t>
            </a:r>
          </a:p>
        </p:txBody>
      </p:sp>
      <p:sp>
        <p:nvSpPr>
          <p:cNvPr id="189449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(1)</a:t>
            </a:r>
            <a:r>
              <a:rPr lang="en-US" altLang="en-US" sz="2400">
                <a:latin typeface="Times New Roman" pitchFamily="18" charset="0"/>
              </a:rPr>
              <a:t> Presume that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exists.</a:t>
            </a:r>
          </a:p>
        </p:txBody>
      </p:sp>
      <p:sp>
        <p:nvSpPr>
          <p:cNvPr id="189450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(2)</a:t>
            </a:r>
            <a:r>
              <a:rPr lang="en-US" altLang="en-US" sz="2400">
                <a:latin typeface="Times New Roman" pitchFamily="18" charset="0"/>
              </a:rPr>
              <a:t> We show this results in a contradiction…</a:t>
            </a:r>
          </a:p>
        </p:txBody>
      </p:sp>
      <p:sp>
        <p:nvSpPr>
          <p:cNvPr id="189451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(3)</a:t>
            </a:r>
            <a:r>
              <a:rPr lang="en-US" altLang="en-US" sz="2400">
                <a:latin typeface="Times New Roman" pitchFamily="18" charset="0"/>
              </a:rPr>
              <a:t> Thus, the presumption "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exists" is </a:t>
            </a:r>
            <a:r>
              <a:rPr lang="en-US" altLang="en-US" sz="2400" b="1" i="1">
                <a:latin typeface="Times New Roman" pitchFamily="18" charset="0"/>
              </a:rPr>
              <a:t>false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189452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(4)</a:t>
            </a:r>
            <a:r>
              <a:rPr lang="en-US" altLang="en-US" sz="2400">
                <a:latin typeface="Times New Roman" pitchFamily="18" charset="0"/>
              </a:rPr>
              <a:t> So, the program/function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can not exist! </a:t>
            </a:r>
          </a:p>
        </p:txBody>
      </p:sp>
      <p:sp>
        <p:nvSpPr>
          <p:cNvPr id="189453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4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5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6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latin typeface="Times New Roman" pitchFamily="18" charset="0"/>
              </a:rPr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04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046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by contradiction?</a:t>
            </a:r>
          </a:p>
        </p:txBody>
      </p:sp>
      <p:sp>
        <p:nvSpPr>
          <p:cNvPr id="190468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(1)</a:t>
            </a:r>
            <a:r>
              <a:rPr lang="en-US" altLang="en-US" sz="2400">
                <a:latin typeface="Times New Roman" pitchFamily="18" charset="0"/>
              </a:rPr>
              <a:t> Presume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 sz="2400">
                <a:latin typeface="Times New Roman" pitchFamily="18" charset="0"/>
              </a:rPr>
              <a:t>:         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</a:rPr>
              <a:t>there are a finite # of primes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0469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(2)</a:t>
            </a:r>
            <a:r>
              <a:rPr lang="en-US" altLang="en-US" sz="2400">
                <a:latin typeface="Times New Roman" pitchFamily="18" charset="0"/>
              </a:rPr>
              <a:t> Show a contradiction…</a:t>
            </a:r>
          </a:p>
        </p:txBody>
      </p:sp>
      <p:sp>
        <p:nvSpPr>
          <p:cNvPr id="190470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(3)</a:t>
            </a:r>
            <a:r>
              <a:rPr lang="en-US" altLang="en-US" sz="2400">
                <a:latin typeface="Times New Roman" pitchFamily="18" charset="0"/>
              </a:rPr>
              <a:t> Thus, the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 sz="2400">
                <a:latin typeface="Times New Roman" pitchFamily="18" charset="0"/>
              </a:rPr>
              <a:t> must have been </a:t>
            </a:r>
            <a:r>
              <a:rPr lang="en-US" altLang="en-US" sz="2400" b="1" i="1">
                <a:latin typeface="Times New Roman" pitchFamily="18" charset="0"/>
              </a:rPr>
              <a:t>false</a:t>
            </a:r>
            <a:r>
              <a:rPr lang="en-US" altLang="en-US" sz="2400">
                <a:latin typeface="Times New Roman" pitchFamily="18" charset="0"/>
              </a:rPr>
              <a:t>!</a:t>
            </a:r>
          </a:p>
        </p:txBody>
      </p:sp>
      <p:grpSp>
        <p:nvGrpSpPr>
          <p:cNvPr id="190471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90473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4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5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6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7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8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79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80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81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0482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3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4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5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472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91491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sz="2400" b="1"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k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(k) &lt;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   k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return k </a:t>
            </a:r>
          </a:p>
        </p:txBody>
      </p:sp>
      <p:sp>
        <p:nvSpPr>
          <p:cNvPr id="191492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 exists, it works, and it's 42,000 characters long</a:t>
            </a:r>
          </a:p>
        </p:txBody>
      </p:sp>
      <p:sp>
        <p:nvSpPr>
          <p:cNvPr id="191493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1494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sz="2400">
                <a:latin typeface="Times New Roman" pitchFamily="18" charset="0"/>
              </a:rPr>
              <a:t> hurts!</a:t>
            </a:r>
          </a:p>
        </p:txBody>
      </p:sp>
      <p:grpSp>
        <p:nvGrpSpPr>
          <p:cNvPr id="191495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91512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3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4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5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6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7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8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19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20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1521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2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3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24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496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499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Note: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0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1: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1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it's OK to define a function inside another function</a:t>
            </a:r>
          </a:p>
        </p:txBody>
      </p:sp>
      <p:sp>
        <p:nvSpPr>
          <p:cNvPr id="191502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less than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equal to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, or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 50,000?</a:t>
            </a:r>
          </a:p>
        </p:txBody>
      </p:sp>
      <p:sp>
        <p:nvSpPr>
          <p:cNvPr id="191503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2: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4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This function returns an integer.</a:t>
            </a:r>
          </a:p>
        </p:txBody>
      </p:sp>
      <p:sp>
        <p:nvSpPr>
          <p:cNvPr id="191505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3: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6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of the integer returned?</a:t>
            </a:r>
          </a:p>
        </p:txBody>
      </p:sp>
      <p:sp>
        <p:nvSpPr>
          <p:cNvPr id="191507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4: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19150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What is the contradiction here?</a:t>
            </a:r>
          </a:p>
        </p:txBody>
      </p:sp>
      <p:sp>
        <p:nvSpPr>
          <p:cNvPr id="191509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511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25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25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251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Others?</a:t>
            </a:r>
          </a:p>
        </p:txBody>
      </p:sp>
      <p:sp>
        <p:nvSpPr>
          <p:cNvPr id="192516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itchFamily="18" charset="0"/>
              </a:rPr>
              <a:t>Many</a:t>
            </a:r>
            <a:r>
              <a:rPr lang="en-US" altLang="en-US" sz="2400"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192517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infinity.</a:t>
            </a:r>
          </a:p>
        </p:txBody>
      </p:sp>
      <p:sp>
        <p:nvSpPr>
          <p:cNvPr id="192518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self-reference.</a:t>
            </a:r>
          </a:p>
        </p:txBody>
      </p:sp>
      <p:sp>
        <p:nvSpPr>
          <p:cNvPr id="192519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Or they can be interpreted as such.</a:t>
            </a:r>
          </a:p>
        </p:txBody>
      </p:sp>
      <p:sp>
        <p:nvSpPr>
          <p:cNvPr id="192520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Where did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>
                <a:latin typeface="Times New Roman" pitchFamily="18" charset="0"/>
              </a:rPr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355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355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353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Others?</a:t>
            </a:r>
          </a:p>
        </p:txBody>
      </p:sp>
      <p:sp>
        <p:nvSpPr>
          <p:cNvPr id="193540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itchFamily="18" charset="0"/>
              </a:rPr>
              <a:t>Many</a:t>
            </a:r>
            <a:r>
              <a:rPr lang="en-US" altLang="en-US" sz="2400"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193541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input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2400" b="1">
                <a:latin typeface="Courier New" pitchFamily="49" charset="0"/>
              </a:rPr>
              <a:t> fs(inp)</a:t>
            </a: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runs forever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3542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infinity.</a:t>
            </a:r>
          </a:p>
        </p:txBody>
      </p:sp>
      <p:sp>
        <p:nvSpPr>
          <p:cNvPr id="193543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self-reference.</a:t>
            </a:r>
          </a:p>
        </p:txBody>
      </p:sp>
      <p:sp>
        <p:nvSpPr>
          <p:cNvPr id="193544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Or they can be interpreted as such.</a:t>
            </a:r>
          </a:p>
        </p:txBody>
      </p:sp>
      <p:sp>
        <p:nvSpPr>
          <p:cNvPr id="193545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6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7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193548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Any string</a:t>
            </a:r>
          </a:p>
        </p:txBody>
      </p:sp>
      <p:sp>
        <p:nvSpPr>
          <p:cNvPr id="193549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checks for </a:t>
            </a:r>
            <a:r>
              <a:rPr lang="en-US" altLang="en-US" sz="2400" b="1" i="1">
                <a:solidFill>
                  <a:srgbClr val="000AF9"/>
                </a:solidFill>
                <a:latin typeface="Times New Roman" pitchFamily="18" charset="0"/>
              </a:rPr>
              <a:t>infinite loops</a:t>
            </a:r>
            <a:r>
              <a:rPr lang="en-US" altLang="en-US" sz="2400" i="1">
                <a:solidFill>
                  <a:srgbClr val="000AF9"/>
                </a:solidFill>
                <a:latin typeface="Times New Roman" pitchFamily="18" charset="0"/>
              </a:rPr>
              <a:t>.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93550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in finite time</a:t>
            </a:r>
          </a:p>
        </p:txBody>
      </p:sp>
      <p:pic>
        <p:nvPicPr>
          <p:cNvPr id="193551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6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functions are </a:t>
            </a:r>
            <a:r>
              <a:rPr lang="en-US" altLang="en-US" b="1">
                <a:solidFill>
                  <a:srgbClr val="000000"/>
                </a:solidFill>
                <a:latin typeface="Cambria" pitchFamily="18" charset="0"/>
              </a:rPr>
              <a:t>uncountable</a:t>
            </a:r>
            <a:endParaRPr lang="en-US" alt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input:  </a:t>
            </a:r>
            <a:r>
              <a:rPr lang="en-US" altLang="en-US" sz="1200" b="1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int</a:t>
            </a:r>
            <a:endParaRPr lang="en-US" altLang="en-US" sz="1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ctr"/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output:  </a:t>
            </a:r>
            <a:r>
              <a:rPr lang="en-US" altLang="en-US" sz="12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T</a:t>
            </a:r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or </a:t>
            </a:r>
            <a:r>
              <a:rPr lang="en-US" altLang="en-US" sz="12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F</a:t>
            </a: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42</a:t>
            </a:r>
            <a:endParaRPr lang="en-US" altLang="en-US" sz="2000" b="1" dirty="0">
              <a:solidFill>
                <a:srgbClr val="000000"/>
              </a:solidFill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solidFill>
                <a:srgbClr val="000000"/>
              </a:solidFill>
              <a:latin typeface="Harrington" panose="04040505050A02020702" pitchFamily="82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046251" y="953529"/>
            <a:ext cx="18167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mathematical</a:t>
            </a:r>
            <a:endParaRPr lang="en-US" altLang="en-US" sz="15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56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5587" name="Text Box 5"/>
          <p:cNvSpPr txBox="1">
            <a:spLocks noChangeArrowheads="1"/>
          </p:cNvSpPr>
          <p:nvPr/>
        </p:nvSpPr>
        <p:spPr bwMode="auto">
          <a:xfrm>
            <a:off x="922338" y="249238"/>
            <a:ext cx="735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</a:rPr>
              <a:t>make_func</a:t>
            </a:r>
            <a:r>
              <a:rPr lang="en-US" altLang="en-US" sz="3600" b="1">
                <a:latin typeface="Courier New" pitchFamily="49" charset="0"/>
              </a:rPr>
              <a:t> </a:t>
            </a:r>
            <a:r>
              <a:rPr lang="en-US" altLang="en-US" sz="3600">
                <a:latin typeface="Times New Roman" pitchFamily="18" charset="0"/>
              </a:rPr>
              <a:t>?</a:t>
            </a:r>
          </a:p>
        </p:txBody>
      </p:sp>
      <p:pic>
        <p:nvPicPr>
          <p:cNvPr id="195588" name="Picture 20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1600"/>
            <a:ext cx="5029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589" name="Group 21"/>
          <p:cNvGrpSpPr>
            <a:grpSpLocks/>
          </p:cNvGrpSpPr>
          <p:nvPr/>
        </p:nvGrpSpPr>
        <p:grpSpPr bwMode="auto">
          <a:xfrm>
            <a:off x="4945063" y="1627188"/>
            <a:ext cx="369887" cy="407987"/>
            <a:chOff x="2928" y="1051"/>
            <a:chExt cx="840" cy="957"/>
          </a:xfrm>
        </p:grpSpPr>
        <p:sp>
          <p:nvSpPr>
            <p:cNvPr id="195601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2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3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4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5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6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7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8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09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5610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1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2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3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590" name="Text Box 35"/>
          <p:cNvSpPr txBox="1">
            <a:spLocks noChangeArrowheads="1"/>
          </p:cNvSpPr>
          <p:nvPr/>
        </p:nvSpPr>
        <p:spPr bwMode="auto">
          <a:xfrm>
            <a:off x="3413125" y="1357313"/>
            <a:ext cx="169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latin typeface="Comic Sans MS" pitchFamily="66" charset="0"/>
              </a:rPr>
              <a:t>These Python strings look 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decidedly</a:t>
            </a:r>
            <a:r>
              <a:rPr lang="en-US" altLang="en-US" sz="1000">
                <a:latin typeface="Comic Sans MS" pitchFamily="66" charset="0"/>
              </a:rPr>
              <a:t> </a:t>
            </a:r>
            <a:r>
              <a:rPr lang="en-US" altLang="en-US" sz="1000" b="1">
                <a:latin typeface="Courier New" pitchFamily="49" charset="0"/>
              </a:rPr>
              <a:t>func</a:t>
            </a:r>
            <a:r>
              <a:rPr lang="en-US" altLang="en-US" sz="1000">
                <a:latin typeface="Comic Sans MS" pitchFamily="66" charset="0"/>
              </a:rPr>
              <a:t>-y</a:t>
            </a:r>
          </a:p>
        </p:txBody>
      </p:sp>
      <p:sp>
        <p:nvSpPr>
          <p:cNvPr id="195591" name="Text Box 51"/>
          <p:cNvSpPr txBox="1">
            <a:spLocks noChangeArrowheads="1"/>
          </p:cNvSpPr>
          <p:nvPr/>
        </p:nvSpPr>
        <p:spPr bwMode="auto">
          <a:xfrm>
            <a:off x="6888163" y="6302375"/>
            <a:ext cx="213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Let's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test</a:t>
            </a:r>
            <a:r>
              <a:rPr lang="en-US" altLang="en-US" sz="2400">
                <a:latin typeface="Times New Roman" pitchFamily="18" charset="0"/>
              </a:rPr>
              <a:t> it!</a:t>
            </a:r>
          </a:p>
        </p:txBody>
      </p:sp>
      <p:sp>
        <p:nvSpPr>
          <p:cNvPr id="195592" name="Text Box 53"/>
          <p:cNvSpPr txBox="1">
            <a:spLocks noChangeArrowheads="1"/>
          </p:cNvSpPr>
          <p:nvPr/>
        </p:nvSpPr>
        <p:spPr bwMode="auto">
          <a:xfrm>
            <a:off x="5422900" y="3944938"/>
            <a:ext cx="2809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Python </a:t>
            </a:r>
            <a:r>
              <a:rPr lang="en-US" altLang="en-US" sz="1800" i="1">
                <a:latin typeface="Times New Roman" pitchFamily="18" charset="0"/>
              </a:rPr>
              <a:t>creates</a:t>
            </a:r>
            <a:r>
              <a:rPr lang="en-US" altLang="en-US" sz="1800">
                <a:latin typeface="Times New Roman" pitchFamily="18" charset="0"/>
              </a:rPr>
              <a:t> Python!</a:t>
            </a:r>
          </a:p>
        </p:txBody>
      </p:sp>
      <p:sp>
        <p:nvSpPr>
          <p:cNvPr id="195593" name="Text Box 54"/>
          <p:cNvSpPr txBox="1">
            <a:spLocks noChangeArrowheads="1"/>
          </p:cNvSpPr>
          <p:nvPr/>
        </p:nvSpPr>
        <p:spPr bwMode="auto">
          <a:xfrm>
            <a:off x="4638675" y="4402138"/>
            <a:ext cx="214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What's this doing?</a:t>
            </a:r>
          </a:p>
        </p:txBody>
      </p:sp>
      <p:sp>
        <p:nvSpPr>
          <p:cNvPr id="195594" name="AutoShape 56"/>
          <p:cNvSpPr>
            <a:spLocks/>
          </p:cNvSpPr>
          <p:nvPr/>
        </p:nvSpPr>
        <p:spPr bwMode="auto">
          <a:xfrm>
            <a:off x="4476750" y="4314825"/>
            <a:ext cx="112713" cy="549275"/>
          </a:xfrm>
          <a:prstGeom prst="rightBrace">
            <a:avLst>
              <a:gd name="adj1" fmla="val 406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5595" name="Line 57"/>
          <p:cNvSpPr>
            <a:spLocks noChangeShapeType="1"/>
          </p:cNvSpPr>
          <p:nvPr/>
        </p:nvSpPr>
        <p:spPr bwMode="auto">
          <a:xfrm flipV="1">
            <a:off x="4716463" y="5888038"/>
            <a:ext cx="7937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Rectangle 58"/>
          <p:cNvSpPr>
            <a:spLocks noChangeArrowheads="1"/>
          </p:cNvSpPr>
          <p:nvPr/>
        </p:nvSpPr>
        <p:spPr bwMode="auto">
          <a:xfrm>
            <a:off x="3578225" y="6316663"/>
            <a:ext cx="225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f</a:t>
            </a:r>
            <a:r>
              <a:rPr lang="en-US" altLang="en-US" sz="1800">
                <a:latin typeface="Times New Roman" pitchFamily="18" charset="0"/>
              </a:rPr>
              <a:t> is the function in </a:t>
            </a:r>
            <a:r>
              <a:rPr lang="en-US" altLang="en-US" sz="1800" b="1">
                <a:latin typeface="Courier New" pitchFamily="49" charset="0"/>
              </a:rPr>
              <a:t>fs</a:t>
            </a:r>
          </a:p>
        </p:txBody>
      </p:sp>
      <p:sp>
        <p:nvSpPr>
          <p:cNvPr id="195597" name="Rectangle 59"/>
          <p:cNvSpPr>
            <a:spLocks noChangeArrowheads="1"/>
          </p:cNvSpPr>
          <p:nvPr/>
        </p:nvSpPr>
        <p:spPr bwMode="auto">
          <a:xfrm>
            <a:off x="5722938" y="1366838"/>
            <a:ext cx="31210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Strings and functions are one and the same…</a:t>
            </a:r>
          </a:p>
        </p:txBody>
      </p:sp>
      <p:sp>
        <p:nvSpPr>
          <p:cNvPr id="195598" name="AutoShape 60"/>
          <p:cNvSpPr>
            <a:spLocks/>
          </p:cNvSpPr>
          <p:nvPr/>
        </p:nvSpPr>
        <p:spPr bwMode="auto">
          <a:xfrm>
            <a:off x="5249863" y="3940175"/>
            <a:ext cx="96837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5599" name="Text Box 61"/>
          <p:cNvSpPr txBox="1">
            <a:spLocks noChangeArrowheads="1"/>
          </p:cNvSpPr>
          <p:nvPr/>
        </p:nvSpPr>
        <p:spPr bwMode="auto">
          <a:xfrm>
            <a:off x="5684838" y="5483225"/>
            <a:ext cx="280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Python </a:t>
            </a:r>
            <a:r>
              <a:rPr lang="en-US" altLang="en-US" sz="1800" i="1">
                <a:latin typeface="Times New Roman" pitchFamily="18" charset="0"/>
              </a:rPr>
              <a:t>runs</a:t>
            </a:r>
            <a:r>
              <a:rPr lang="en-US" altLang="en-US" sz="1800">
                <a:latin typeface="Times New Roman" pitchFamily="18" charset="0"/>
              </a:rPr>
              <a:t> Python!</a:t>
            </a:r>
          </a:p>
        </p:txBody>
      </p:sp>
      <p:sp>
        <p:nvSpPr>
          <p:cNvPr id="195600" name="AutoShape 62"/>
          <p:cNvSpPr>
            <a:spLocks/>
          </p:cNvSpPr>
          <p:nvPr/>
        </p:nvSpPr>
        <p:spPr bwMode="auto">
          <a:xfrm>
            <a:off x="5511800" y="5478463"/>
            <a:ext cx="96838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66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6611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A working </a:t>
            </a:r>
            <a:r>
              <a:rPr lang="en-US" altLang="en-US" sz="3600" b="1">
                <a:latin typeface="Courier New" pitchFamily="49" charset="0"/>
              </a:rPr>
              <a:t>Inf</a:t>
            </a:r>
            <a:endParaRPr lang="en-US" altLang="en-US" sz="3600">
              <a:latin typeface="Times New Roman" pitchFamily="18" charset="0"/>
            </a:endParaRPr>
          </a:p>
        </p:txBody>
      </p:sp>
      <p:sp>
        <p:nvSpPr>
          <p:cNvPr id="196612" name="Text Box 6"/>
          <p:cNvSpPr txBox="1">
            <a:spLocks noChangeArrowheads="1"/>
          </p:cNvSpPr>
          <p:nvPr/>
        </p:nvSpPr>
        <p:spPr bwMode="auto">
          <a:xfrm>
            <a:off x="955675" y="1312863"/>
            <a:ext cx="740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does exist - and does work - </a:t>
            </a:r>
            <a:r>
              <a:rPr lang="en-US" altLang="en-US" sz="2400" i="1">
                <a:solidFill>
                  <a:srgbClr val="000AF9"/>
                </a:solidFill>
                <a:latin typeface="Times New Roman" pitchFamily="18" charset="0"/>
              </a:rPr>
              <a:t>if given infinite time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96613" name="Rectangle 9"/>
          <p:cNvSpPr>
            <a:spLocks noChangeArrowheads="1"/>
          </p:cNvSpPr>
          <p:nvPr/>
        </p:nvSpPr>
        <p:spPr bwMode="auto">
          <a:xfrm>
            <a:off x="381000" y="2979738"/>
            <a:ext cx="5199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f = make_func(fs)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latin typeface="Courier New" pitchFamily="49" charset="0"/>
              </a:rPr>
              <a:t> f(inp)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or not</a:t>
            </a:r>
            <a:r>
              <a:rPr lang="en-US" altLang="en-US" sz="2400" b="1">
                <a:latin typeface="Courier New" pitchFamily="49" charset="0"/>
              </a:rPr>
              <a:t> f(inp):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6614" name="Line 13"/>
          <p:cNvSpPr>
            <a:spLocks noChangeShapeType="1"/>
          </p:cNvSpPr>
          <p:nvPr/>
        </p:nvSpPr>
        <p:spPr bwMode="auto">
          <a:xfrm>
            <a:off x="2292350" y="27622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Line 14"/>
          <p:cNvSpPr>
            <a:spLocks noChangeShapeType="1"/>
          </p:cNvSpPr>
          <p:nvPr/>
        </p:nvSpPr>
        <p:spPr bwMode="auto">
          <a:xfrm>
            <a:off x="2994025" y="27860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Rectangle 15"/>
          <p:cNvSpPr>
            <a:spLocks noChangeArrowheads="1"/>
          </p:cNvSpPr>
          <p:nvPr/>
        </p:nvSpPr>
        <p:spPr bwMode="auto">
          <a:xfrm>
            <a:off x="1235075" y="2297113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196617" name="Rectangle 16"/>
          <p:cNvSpPr>
            <a:spLocks noChangeArrowheads="1"/>
          </p:cNvSpPr>
          <p:nvPr/>
        </p:nvSpPr>
        <p:spPr bwMode="auto">
          <a:xfrm>
            <a:off x="2732088" y="2487613"/>
            <a:ext cx="906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Any string</a:t>
            </a:r>
          </a:p>
        </p:txBody>
      </p:sp>
      <p:sp>
        <p:nvSpPr>
          <p:cNvPr id="196618" name="Rectangle 17"/>
          <p:cNvSpPr>
            <a:spLocks noChangeArrowheads="1"/>
          </p:cNvSpPr>
          <p:nvPr/>
        </p:nvSpPr>
        <p:spPr bwMode="auto">
          <a:xfrm>
            <a:off x="5842000" y="322421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This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checks for infinite loops.</a:t>
            </a:r>
            <a:endParaRPr lang="en-US" altLang="en-US" sz="2400" i="1">
              <a:solidFill>
                <a:srgbClr val="000AF9"/>
              </a:solidFill>
              <a:latin typeface="Times New Roman" pitchFamily="18" charset="0"/>
            </a:endParaRPr>
          </a:p>
        </p:txBody>
      </p:sp>
      <p:grpSp>
        <p:nvGrpSpPr>
          <p:cNvPr id="196619" name="Group 19"/>
          <p:cNvGrpSpPr>
            <a:grpSpLocks/>
          </p:cNvGrpSpPr>
          <p:nvPr/>
        </p:nvGrpSpPr>
        <p:grpSpPr bwMode="auto">
          <a:xfrm>
            <a:off x="8534400" y="6248400"/>
            <a:ext cx="382588" cy="427038"/>
            <a:chOff x="2928" y="1051"/>
            <a:chExt cx="840" cy="957"/>
          </a:xfrm>
        </p:grpSpPr>
        <p:sp>
          <p:nvSpPr>
            <p:cNvPr id="19662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2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3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3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663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620" name="Text Box 33"/>
          <p:cNvSpPr txBox="1">
            <a:spLocks noChangeArrowheads="1"/>
          </p:cNvSpPr>
          <p:nvPr/>
        </p:nvSpPr>
        <p:spPr bwMode="auto">
          <a:xfrm>
            <a:off x="6437313" y="5962650"/>
            <a:ext cx="226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And, to be fair, it never really returns </a:t>
            </a:r>
            <a:r>
              <a:rPr lang="en-US" altLang="en-US" sz="1400" b="1">
                <a:solidFill>
                  <a:srgbClr val="008000"/>
                </a:solidFill>
                <a:latin typeface="Courier New" pitchFamily="49" charset="0"/>
              </a:rPr>
              <a:t>True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 !</a:t>
            </a:r>
          </a:p>
        </p:txBody>
      </p:sp>
      <p:sp>
        <p:nvSpPr>
          <p:cNvPr id="196621" name="Rectangle 35"/>
          <p:cNvSpPr>
            <a:spLocks noChangeArrowheads="1"/>
          </p:cNvSpPr>
          <p:nvPr/>
        </p:nvSpPr>
        <p:spPr bwMode="auto">
          <a:xfrm>
            <a:off x="5942013" y="419735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AF9"/>
                </a:solidFill>
                <a:latin typeface="Times New Roman" pitchFamily="18" charset="0"/>
              </a:rPr>
              <a:t>but can use infinite time!</a:t>
            </a:r>
          </a:p>
        </p:txBody>
      </p:sp>
      <p:sp>
        <p:nvSpPr>
          <p:cNvPr id="196622" name="Rectangle 36"/>
          <p:cNvSpPr>
            <a:spLocks noChangeArrowheads="1"/>
          </p:cNvSpPr>
          <p:nvPr/>
        </p:nvSpPr>
        <p:spPr bwMode="auto">
          <a:xfrm>
            <a:off x="5776913" y="583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76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76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763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strategy</a:t>
            </a:r>
          </a:p>
        </p:txBody>
      </p:sp>
      <p:sp>
        <p:nvSpPr>
          <p:cNvPr id="197636" name="Text Box 6"/>
          <p:cNvSpPr txBox="1">
            <a:spLocks noChangeArrowheads="1"/>
          </p:cNvSpPr>
          <p:nvPr/>
        </p:nvSpPr>
        <p:spPr bwMode="auto">
          <a:xfrm>
            <a:off x="469900" y="1381125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Presume that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exists.</a:t>
            </a:r>
          </a:p>
        </p:txBody>
      </p:sp>
      <p:sp>
        <p:nvSpPr>
          <p:cNvPr id="197637" name="Rectangle 9"/>
          <p:cNvSpPr>
            <a:spLocks noChangeArrowheads="1"/>
          </p:cNvSpPr>
          <p:nvPr/>
        </p:nvSpPr>
        <p:spPr bwMode="auto">
          <a:xfrm>
            <a:off x="249238" y="2738438"/>
            <a:ext cx="41703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f = make_func(fs)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latin typeface="Courier New" pitchFamily="49" charset="0"/>
              </a:rPr>
              <a:t> f(inp)</a:t>
            </a: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runs forever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7638" name="Line 13"/>
          <p:cNvSpPr>
            <a:spLocks noChangeShapeType="1"/>
          </p:cNvSpPr>
          <p:nvPr/>
        </p:nvSpPr>
        <p:spPr bwMode="auto">
          <a:xfrm>
            <a:off x="21605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Line 14"/>
          <p:cNvSpPr>
            <a:spLocks noChangeShapeType="1"/>
          </p:cNvSpPr>
          <p:nvPr/>
        </p:nvSpPr>
        <p:spPr bwMode="auto">
          <a:xfrm>
            <a:off x="2862263" y="25447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Rectangle 15"/>
          <p:cNvSpPr>
            <a:spLocks noChangeArrowheads="1"/>
          </p:cNvSpPr>
          <p:nvPr/>
        </p:nvSpPr>
        <p:spPr bwMode="auto">
          <a:xfrm>
            <a:off x="11033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197641" name="Rectangle 16"/>
          <p:cNvSpPr>
            <a:spLocks noChangeArrowheads="1"/>
          </p:cNvSpPr>
          <p:nvPr/>
        </p:nvSpPr>
        <p:spPr bwMode="auto">
          <a:xfrm>
            <a:off x="2600325" y="2246313"/>
            <a:ext cx="906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Any string</a:t>
            </a:r>
          </a:p>
        </p:txBody>
      </p:sp>
      <p:sp>
        <p:nvSpPr>
          <p:cNvPr id="197642" name="Rectangle 17"/>
          <p:cNvSpPr>
            <a:spLocks noChangeArrowheads="1"/>
          </p:cNvSpPr>
          <p:nvPr/>
        </p:nvSpPr>
        <p:spPr bwMode="auto">
          <a:xfrm>
            <a:off x="722313" y="5494338"/>
            <a:ext cx="271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checks for infinite loops.</a:t>
            </a:r>
          </a:p>
        </p:txBody>
      </p:sp>
      <p:sp>
        <p:nvSpPr>
          <p:cNvPr id="197643" name="Text Box 19"/>
          <p:cNvSpPr txBox="1">
            <a:spLocks noChangeArrowheads="1"/>
          </p:cNvSpPr>
          <p:nvPr/>
        </p:nvSpPr>
        <p:spPr bwMode="auto">
          <a:xfrm>
            <a:off x="5106988" y="2133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We show that this results in a contradiction…</a:t>
            </a:r>
          </a:p>
        </p:txBody>
      </p:sp>
      <p:sp>
        <p:nvSpPr>
          <p:cNvPr id="197644" name="Text Box 20"/>
          <p:cNvSpPr txBox="1">
            <a:spLocks noChangeArrowheads="1"/>
          </p:cNvSpPr>
          <p:nvPr/>
        </p:nvSpPr>
        <p:spPr bwMode="auto">
          <a:xfrm>
            <a:off x="5106988" y="3530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Thus, the presumption "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exists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" is </a:t>
            </a:r>
            <a:r>
              <a:rPr lang="en-US" altLang="en-US" sz="2400" i="1">
                <a:solidFill>
                  <a:srgbClr val="8E0103"/>
                </a:solidFill>
                <a:latin typeface="Times New Roman" pitchFamily="18" charset="0"/>
              </a:rPr>
              <a:t>false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7645" name="Text Box 21"/>
          <p:cNvSpPr txBox="1">
            <a:spLocks noChangeArrowheads="1"/>
          </p:cNvSpPr>
          <p:nvPr/>
        </p:nvSpPr>
        <p:spPr bwMode="auto">
          <a:xfrm>
            <a:off x="5106988" y="49276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So,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can not exist. </a:t>
            </a:r>
          </a:p>
        </p:txBody>
      </p:sp>
      <p:sp>
        <p:nvSpPr>
          <p:cNvPr id="197646" name="Line 22"/>
          <p:cNvSpPr>
            <a:spLocks noChangeShapeType="1"/>
          </p:cNvSpPr>
          <p:nvPr/>
        </p:nvSpPr>
        <p:spPr bwMode="auto">
          <a:xfrm>
            <a:off x="6665913" y="30146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Line 23"/>
          <p:cNvSpPr>
            <a:spLocks noChangeShapeType="1"/>
          </p:cNvSpPr>
          <p:nvPr/>
        </p:nvSpPr>
        <p:spPr bwMode="auto">
          <a:xfrm>
            <a:off x="6675438" y="44069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Rectangle 24"/>
          <p:cNvSpPr>
            <a:spLocks noChangeArrowheads="1"/>
          </p:cNvSpPr>
          <p:nvPr/>
        </p:nvSpPr>
        <p:spPr bwMode="auto">
          <a:xfrm>
            <a:off x="1358900" y="6303963"/>
            <a:ext cx="1374775" cy="376237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in finite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86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8659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Presume:  </a:t>
            </a:r>
          </a:p>
        </p:txBody>
      </p:sp>
      <p:sp>
        <p:nvSpPr>
          <p:cNvPr id="198660" name="Text Box 6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We build a new function,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 sz="2400">
              <a:solidFill>
                <a:srgbClr val="8E0103"/>
              </a:solidFill>
              <a:latin typeface="Times New Roman" pitchFamily="18" charset="0"/>
            </a:endParaRPr>
          </a:p>
        </p:txBody>
      </p:sp>
      <p:sp>
        <p:nvSpPr>
          <p:cNvPr id="198661" name="Rectangle 7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latin typeface="Courier New" pitchFamily="49" charset="0"/>
              </a:rPr>
              <a:t>( fs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(fs,fs):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sz="2400" b="1">
                <a:latin typeface="Courier New" pitchFamily="49" charset="0"/>
              </a:rPr>
              <a:t> 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sz="2400" b="1">
                <a:latin typeface="Courier New" pitchFamily="49" charset="0"/>
              </a:rPr>
              <a:t> 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sz="24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98662" name="Line 8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Rectangle 10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198664" name="Rectangle 12"/>
          <p:cNvSpPr>
            <a:spLocks noChangeArrowheads="1"/>
          </p:cNvSpPr>
          <p:nvPr/>
        </p:nvSpPr>
        <p:spPr bwMode="auto">
          <a:xfrm>
            <a:off x="528638" y="5302250"/>
            <a:ext cx="346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800">
                <a:solidFill>
                  <a:srgbClr val="8E0103"/>
                </a:solidFill>
                <a:latin typeface="Times New Roman" pitchFamily="18" charset="0"/>
              </a:rPr>
              <a:t> takes only one input, a string containing a Python function.</a:t>
            </a:r>
          </a:p>
        </p:txBody>
      </p:sp>
      <p:sp>
        <p:nvSpPr>
          <p:cNvPr id="198665" name="Rectangle 18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 </a:t>
            </a:r>
            <a:r>
              <a:rPr lang="en-US" altLang="en-US" sz="2400">
                <a:latin typeface="Times New Roman" pitchFamily="18" charset="0"/>
              </a:rPr>
              <a:t>works…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8666" name="Rectangle 19"/>
          <p:cNvSpPr>
            <a:spLocks noChangeArrowheads="1"/>
          </p:cNvSpPr>
          <p:nvPr/>
        </p:nvSpPr>
        <p:spPr bwMode="auto">
          <a:xfrm>
            <a:off x="5064125" y="3289300"/>
            <a:ext cx="3203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Cant</a:t>
            </a:r>
            <a:r>
              <a:rPr lang="en-US" altLang="en-US" sz="1800">
                <a:latin typeface="Times New Roman" pitchFamily="18" charset="0"/>
              </a:rPr>
              <a:t> stubbornly </a:t>
            </a:r>
            <a:r>
              <a:rPr lang="en-US" altLang="en-US" sz="1800" b="1" i="1">
                <a:latin typeface="Times New Roman" pitchFamily="18" charset="0"/>
              </a:rPr>
              <a:t>reverses </a:t>
            </a:r>
            <a:r>
              <a:rPr lang="en-US" altLang="en-US" sz="1800">
                <a:latin typeface="Times New Roman" pitchFamily="18" charset="0"/>
              </a:rPr>
              <a:t>the predictive power of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1800">
                <a:latin typeface="Times New Roman" pitchFamily="18" charset="0"/>
              </a:rPr>
              <a:t> !</a:t>
            </a:r>
          </a:p>
        </p:txBody>
      </p:sp>
      <p:grpSp>
        <p:nvGrpSpPr>
          <p:cNvPr id="198667" name="Group 20"/>
          <p:cNvGrpSpPr>
            <a:grpSpLocks/>
          </p:cNvGrpSpPr>
          <p:nvPr/>
        </p:nvGrpSpPr>
        <p:grpSpPr bwMode="auto">
          <a:xfrm>
            <a:off x="165100" y="6403975"/>
            <a:ext cx="303213" cy="333375"/>
            <a:chOff x="2928" y="1051"/>
            <a:chExt cx="840" cy="957"/>
          </a:xfrm>
        </p:grpSpPr>
        <p:sp>
          <p:nvSpPr>
            <p:cNvPr id="198669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0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1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2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3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4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5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6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7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8678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79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80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668" name="Text Box 34"/>
          <p:cNvSpPr txBox="1">
            <a:spLocks noChangeArrowheads="1"/>
          </p:cNvSpPr>
          <p:nvPr/>
        </p:nvSpPr>
        <p:spPr bwMode="auto">
          <a:xfrm>
            <a:off x="415925" y="6351588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9969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969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99683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Presume:  </a:t>
            </a:r>
          </a:p>
        </p:txBody>
      </p:sp>
      <p:sp>
        <p:nvSpPr>
          <p:cNvPr id="199684" name="Rectangle 11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 </a:t>
            </a:r>
            <a:r>
              <a:rPr lang="en-US" altLang="en-US" sz="2400">
                <a:latin typeface="Times New Roman" pitchFamily="18" charset="0"/>
              </a:rPr>
              <a:t>works…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199685" name="Text Box 12"/>
          <p:cNvSpPr txBox="1">
            <a:spLocks noChangeArrowheads="1"/>
          </p:cNvSpPr>
          <p:nvPr/>
        </p:nvSpPr>
        <p:spPr bwMode="auto">
          <a:xfrm>
            <a:off x="5257800" y="2130425"/>
            <a:ext cx="297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fs2 =</a:t>
            </a:r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def Cant( fs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if Inf(fs,fs):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return 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else: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while True: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   print "ha!"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  <a:endParaRPr lang="en-US" altLang="en-US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199686" name="Rectangle 13"/>
          <p:cNvSpPr>
            <a:spLocks noChangeArrowheads="1"/>
          </p:cNvSpPr>
          <p:nvPr/>
        </p:nvSpPr>
        <p:spPr bwMode="auto">
          <a:xfrm>
            <a:off x="4876800" y="1397000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Consider…</a:t>
            </a:r>
          </a:p>
        </p:txBody>
      </p:sp>
      <p:sp>
        <p:nvSpPr>
          <p:cNvPr id="199687" name="Text Box 14"/>
          <p:cNvSpPr txBox="1">
            <a:spLocks noChangeArrowheads="1"/>
          </p:cNvSpPr>
          <p:nvPr/>
        </p:nvSpPr>
        <p:spPr bwMode="auto">
          <a:xfrm>
            <a:off x="5260975" y="46990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&gt;&gt;&gt;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latin typeface="Courier New" pitchFamily="49" charset="0"/>
              </a:rPr>
              <a:t>( fs2 )</a:t>
            </a:r>
            <a:endParaRPr lang="en-US" altLang="en-US" sz="2400">
              <a:solidFill>
                <a:srgbClr val="8E0103"/>
              </a:solidFill>
              <a:latin typeface="Times New Roman" pitchFamily="18" charset="0"/>
            </a:endParaRPr>
          </a:p>
        </p:txBody>
      </p:sp>
      <p:sp>
        <p:nvSpPr>
          <p:cNvPr id="199688" name="Text Box 15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We build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99689" name="Rectangle 16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latin typeface="Courier New" pitchFamily="49" charset="0"/>
              </a:rPr>
              <a:t>( fs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(fs,fs):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sz="2400" b="1">
                <a:latin typeface="Courier New" pitchFamily="49" charset="0"/>
              </a:rPr>
              <a:t> 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sz="2400" b="1">
                <a:latin typeface="Courier New" pitchFamily="49" charset="0"/>
              </a:rPr>
              <a:t> 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sz="24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99690" name="Line 17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1" name="Rectangle 18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0071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071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0707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Thus…</a:t>
            </a:r>
          </a:p>
        </p:txBody>
      </p:sp>
      <p:sp>
        <p:nvSpPr>
          <p:cNvPr id="200708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</a:t>
            </a:r>
          </a:p>
        </p:txBody>
      </p:sp>
      <p:sp>
        <p:nvSpPr>
          <p:cNvPr id="200709" name="Rectangle 15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exist…</a:t>
            </a:r>
          </a:p>
        </p:txBody>
      </p:sp>
      <p:sp>
        <p:nvSpPr>
          <p:cNvPr id="200710" name="Rectangle 16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be written…</a:t>
            </a:r>
          </a:p>
        </p:txBody>
      </p:sp>
      <p:sp>
        <p:nvSpPr>
          <p:cNvPr id="200711" name="Rectangle 17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be programmed…</a:t>
            </a:r>
          </a:p>
        </p:txBody>
      </p:sp>
      <p:sp>
        <p:nvSpPr>
          <p:cNvPr id="200712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0713" name="Rectangle 19"/>
          <p:cNvSpPr>
            <a:spLocks noChangeArrowheads="1"/>
          </p:cNvSpPr>
          <p:nvPr/>
        </p:nvSpPr>
        <p:spPr bwMode="auto">
          <a:xfrm>
            <a:off x="1125538" y="4175125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103"/>
                </a:solidFill>
                <a:latin typeface="Times New Roman" pitchFamily="18" charset="0"/>
              </a:rPr>
              <a:t>Infinite-loop checking can not be done by computer.</a:t>
            </a:r>
          </a:p>
        </p:txBody>
      </p:sp>
      <p:sp>
        <p:nvSpPr>
          <p:cNvPr id="200714" name="Rectangle 20"/>
          <p:cNvSpPr>
            <a:spLocks noChangeArrowheads="1"/>
          </p:cNvSpPr>
          <p:nvPr/>
        </p:nvSpPr>
        <p:spPr bwMode="auto">
          <a:xfrm>
            <a:off x="2025650" y="4838700"/>
            <a:ext cx="51577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The "Halting problem" is uncomputable.</a:t>
            </a:r>
          </a:p>
        </p:txBody>
      </p:sp>
      <p:sp>
        <p:nvSpPr>
          <p:cNvPr id="200715" name="Rectangle 21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0" name="Group 2"/>
          <p:cNvGrpSpPr>
            <a:grpSpLocks/>
          </p:cNvGrpSpPr>
          <p:nvPr/>
        </p:nvGrpSpPr>
        <p:grpSpPr bwMode="auto">
          <a:xfrm>
            <a:off x="1849438" y="1192213"/>
            <a:ext cx="6918325" cy="180975"/>
            <a:chOff x="295" y="1311"/>
            <a:chExt cx="5177" cy="114"/>
          </a:xfrm>
        </p:grpSpPr>
        <p:sp>
          <p:nvSpPr>
            <p:cNvPr id="20173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173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1731" name="Text Box 5"/>
          <p:cNvSpPr txBox="1">
            <a:spLocks noChangeArrowheads="1"/>
          </p:cNvSpPr>
          <p:nvPr/>
        </p:nvSpPr>
        <p:spPr bwMode="auto">
          <a:xfrm>
            <a:off x="3611563" y="277813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Turing's proof</a:t>
            </a:r>
          </a:p>
        </p:txBody>
      </p:sp>
      <p:sp>
        <p:nvSpPr>
          <p:cNvPr id="201732" name="Rectangle 13"/>
          <p:cNvSpPr>
            <a:spLocks noChangeArrowheads="1"/>
          </p:cNvSpPr>
          <p:nvPr/>
        </p:nvSpPr>
        <p:spPr bwMode="auto">
          <a:xfrm>
            <a:off x="7150100" y="842963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Alonzo Church, too</a:t>
            </a:r>
          </a:p>
        </p:txBody>
      </p:sp>
      <p:pic>
        <p:nvPicPr>
          <p:cNvPr id="201733" name="Picture 14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2400"/>
            <a:ext cx="12461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4" name="Picture 15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459" r="5171"/>
          <a:stretch>
            <a:fillRect/>
          </a:stretch>
        </p:blipFill>
        <p:spPr bwMode="auto">
          <a:xfrm>
            <a:off x="657225" y="2132013"/>
            <a:ext cx="74009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5" name="Rectangle 16"/>
          <p:cNvSpPr>
            <a:spLocks noChangeArrowheads="1"/>
          </p:cNvSpPr>
          <p:nvPr/>
        </p:nvSpPr>
        <p:spPr bwMode="auto">
          <a:xfrm>
            <a:off x="7580313" y="6419850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+ 36 more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0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4" name="Picture 4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  <p:pic>
        <p:nvPicPr>
          <p:cNvPr id="204805" name="Picture 5" descr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08225"/>
            <a:ext cx="7213600" cy="1981200"/>
          </a:xfrm>
          <a:prstGeom prst="rect">
            <a:avLst/>
          </a:prstGeom>
          <a:noFill/>
          <a:ln w="38100">
            <a:solidFill>
              <a:srgbClr val="8E0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functions are </a:t>
            </a:r>
            <a:r>
              <a:rPr lang="en-US" altLang="en-US" b="1">
                <a:solidFill>
                  <a:srgbClr val="000000"/>
                </a:solidFill>
                <a:latin typeface="Cambria" pitchFamily="18" charset="0"/>
              </a:rPr>
              <a:t>uncountable</a:t>
            </a:r>
            <a:endParaRPr lang="en-US" alt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input:  </a:t>
            </a:r>
            <a:r>
              <a:rPr lang="en-US" altLang="en-US" sz="1200" b="1" dirty="0" err="1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int</a:t>
            </a:r>
            <a:endParaRPr lang="en-US" altLang="en-US" sz="1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ctr"/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output:  </a:t>
            </a:r>
            <a:r>
              <a:rPr lang="en-US" altLang="en-US" sz="12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T</a:t>
            </a:r>
            <a:r>
              <a:rPr lang="en-US" altLang="en-US" sz="12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or </a:t>
            </a:r>
            <a:r>
              <a:rPr lang="en-US" altLang="en-US" sz="12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F</a:t>
            </a: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42</a:t>
            </a:r>
            <a:endParaRPr lang="en-US" altLang="en-US" sz="2000" b="1" dirty="0">
              <a:solidFill>
                <a:srgbClr val="000000"/>
              </a:solidFill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solidFill>
                  <a:srgbClr val="000000"/>
                </a:solidFill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solidFill>
                  <a:srgbClr val="000000"/>
                </a:solidFill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solidFill>
                <a:srgbClr val="000000"/>
              </a:solidFill>
              <a:latin typeface="Harrington" panose="04040505050A0202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For each real number, there's a unique function!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6046251" y="953529"/>
            <a:ext cx="18167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mathematical</a:t>
            </a:r>
            <a:endParaRPr lang="en-US" altLang="en-US" sz="15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0585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5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582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Beyond computation</a:t>
            </a:r>
          </a:p>
        </p:txBody>
      </p:sp>
      <p:sp>
        <p:nvSpPr>
          <p:cNvPr id="205828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E1196"/>
                </a:solidFill>
                <a:latin typeface="Times New Roman" pitchFamily="18" charset="0"/>
              </a:rPr>
              <a:t>"All"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problems are impossible to solve by computer program.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205829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(uncountably many)</a:t>
            </a:r>
          </a:p>
        </p:txBody>
      </p:sp>
      <p:sp>
        <p:nvSpPr>
          <p:cNvPr id="205830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But </a:t>
            </a:r>
            <a:r>
              <a:rPr lang="en-US" altLang="en-US" sz="2400">
                <a:solidFill>
                  <a:srgbClr val="6E1196"/>
                </a:solidFill>
                <a:latin typeface="Times New Roman" pitchFamily="18" charset="0"/>
              </a:rPr>
              <a:t>"a few"</a:t>
            </a:r>
            <a:r>
              <a:rPr lang="en-US" altLang="en-US" sz="2400">
                <a:latin typeface="Times New Roman" pitchFamily="18" charset="0"/>
              </a:rPr>
              <a:t> are solvable by computer program.</a:t>
            </a:r>
          </a:p>
        </p:txBody>
      </p:sp>
      <p:sp>
        <p:nvSpPr>
          <p:cNvPr id="205831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(countably many)</a:t>
            </a:r>
          </a:p>
        </p:txBody>
      </p:sp>
      <p:sp>
        <p:nvSpPr>
          <p:cNvPr id="205832" name="Oval 10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5833" name="Rectangle 11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205834" name="Rectangle 12"/>
          <p:cNvSpPr>
            <a:spLocks noChangeArrowheads="1"/>
          </p:cNvSpPr>
          <p:nvPr/>
        </p:nvSpPr>
        <p:spPr bwMode="auto">
          <a:xfrm>
            <a:off x="5367338" y="3641725"/>
            <a:ext cx="1082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205835" name="Oval 13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5836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in!</a:t>
            </a:r>
          </a:p>
        </p:txBody>
      </p:sp>
      <p:grpSp>
        <p:nvGrpSpPr>
          <p:cNvPr id="205837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205839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0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1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2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3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4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5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6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7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5848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49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0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1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38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0686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686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6851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Beyond computation</a:t>
            </a:r>
          </a:p>
        </p:txBody>
      </p:sp>
      <p:sp>
        <p:nvSpPr>
          <p:cNvPr id="206852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E1196"/>
                </a:solidFill>
                <a:latin typeface="Times New Roman" pitchFamily="18" charset="0"/>
              </a:rPr>
              <a:t>"All"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problems are impossible to solve by computer program.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206853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(uncountably many)</a:t>
            </a:r>
          </a:p>
        </p:txBody>
      </p:sp>
      <p:sp>
        <p:nvSpPr>
          <p:cNvPr id="206854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But </a:t>
            </a:r>
            <a:r>
              <a:rPr lang="en-US" altLang="en-US" sz="2400">
                <a:solidFill>
                  <a:srgbClr val="6E1196"/>
                </a:solidFill>
                <a:latin typeface="Times New Roman" pitchFamily="18" charset="0"/>
              </a:rPr>
              <a:t>"a few"</a:t>
            </a:r>
            <a:r>
              <a:rPr lang="en-US" altLang="en-US" sz="2400">
                <a:latin typeface="Times New Roman" pitchFamily="18" charset="0"/>
              </a:rPr>
              <a:t> are solvable by computer program.</a:t>
            </a:r>
          </a:p>
        </p:txBody>
      </p:sp>
      <p:sp>
        <p:nvSpPr>
          <p:cNvPr id="206855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(countably many)</a:t>
            </a:r>
          </a:p>
        </p:txBody>
      </p:sp>
      <p:sp>
        <p:nvSpPr>
          <p:cNvPr id="206856" name="Rectangle 10"/>
          <p:cNvSpPr>
            <a:spLocks noChangeArrowheads="1"/>
          </p:cNvSpPr>
          <p:nvPr/>
        </p:nvSpPr>
        <p:spPr bwMode="auto">
          <a:xfrm>
            <a:off x="160338" y="6296025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This may seem </a:t>
            </a:r>
            <a:r>
              <a:rPr lang="en-US" altLang="en-US" sz="2400" i="1">
                <a:solidFill>
                  <a:srgbClr val="8E0103"/>
                </a:solidFill>
                <a:latin typeface="Times New Roman" pitchFamily="18" charset="0"/>
              </a:rPr>
              <a:t>indescribably</a:t>
            </a:r>
            <a:r>
              <a:rPr lang="en-US" altLang="en-US" sz="2400" i="1"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odd...</a:t>
            </a:r>
            <a:r>
              <a:rPr lang="en-US" altLang="en-US" sz="2400" i="1">
                <a:latin typeface="Times New Roman" pitchFamily="18" charset="0"/>
              </a:rPr>
              <a:t>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6857" name="Oval 11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6858" name="Rectangle 12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206859" name="Rectangle 13"/>
          <p:cNvSpPr>
            <a:spLocks noChangeArrowheads="1"/>
          </p:cNvSpPr>
          <p:nvPr/>
        </p:nvSpPr>
        <p:spPr bwMode="auto">
          <a:xfrm>
            <a:off x="5410200" y="3665538"/>
            <a:ext cx="1082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206860" name="Oval 14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6861" name="Oval 15"/>
          <p:cNvSpPr>
            <a:spLocks noChangeArrowheads="1"/>
          </p:cNvSpPr>
          <p:nvPr/>
        </p:nvSpPr>
        <p:spPr bwMode="auto">
          <a:xfrm>
            <a:off x="2438400" y="3656013"/>
            <a:ext cx="3535363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6862" name="Rectangle 16"/>
          <p:cNvSpPr>
            <a:spLocks noChangeArrowheads="1"/>
          </p:cNvSpPr>
          <p:nvPr/>
        </p:nvSpPr>
        <p:spPr bwMode="auto">
          <a:xfrm>
            <a:off x="2474913" y="4348163"/>
            <a:ext cx="1206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8E0103"/>
                </a:solidFill>
                <a:latin typeface="Comic Sans MS" pitchFamily="66" charset="0"/>
              </a:rPr>
              <a:t>Describable</a:t>
            </a:r>
            <a:r>
              <a:rPr lang="en-US" altLang="en-US" sz="1200">
                <a:solidFill>
                  <a:srgbClr val="8E0103"/>
                </a:solidFill>
                <a:latin typeface="Comic Sans MS" pitchFamily="66" charset="0"/>
              </a:rPr>
              <a:t> computational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5"/>
          <p:cNvSpPr txBox="1">
            <a:spLocks noChangeArrowheads="1"/>
          </p:cNvSpPr>
          <p:nvPr/>
        </p:nvSpPr>
        <p:spPr bwMode="auto">
          <a:xfrm>
            <a:off x="322263" y="2311400"/>
            <a:ext cx="848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All exam questions will be at most NP-complete.</a:t>
            </a:r>
          </a:p>
        </p:txBody>
      </p:sp>
      <p:pic>
        <p:nvPicPr>
          <p:cNvPr id="207875" name="Picture 7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119438"/>
            <a:ext cx="12461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6" name="Rectangle 9"/>
          <p:cNvSpPr>
            <a:spLocks noChangeArrowheads="1"/>
          </p:cNvSpPr>
          <p:nvPr/>
        </p:nvSpPr>
        <p:spPr bwMode="auto">
          <a:xfrm>
            <a:off x="2994025" y="3094038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(This is an advantage of paper coding!!)</a:t>
            </a:r>
          </a:p>
        </p:txBody>
      </p:sp>
      <p:sp>
        <p:nvSpPr>
          <p:cNvPr id="207877" name="Rectangle 11"/>
          <p:cNvSpPr>
            <a:spLocks noChangeArrowheads="1"/>
          </p:cNvSpPr>
          <p:nvPr/>
        </p:nvSpPr>
        <p:spPr bwMode="auto">
          <a:xfrm>
            <a:off x="7326313" y="4919663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Tell me about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0890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890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08899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Thus…</a:t>
            </a:r>
          </a:p>
        </p:txBody>
      </p:sp>
      <p:sp>
        <p:nvSpPr>
          <p:cNvPr id="208900" name="Rectangle 6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 )</a:t>
            </a:r>
          </a:p>
        </p:txBody>
      </p:sp>
      <p:sp>
        <p:nvSpPr>
          <p:cNvPr id="208901" name="Rectangle 7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exist…</a:t>
            </a:r>
          </a:p>
        </p:txBody>
      </p:sp>
      <p:sp>
        <p:nvSpPr>
          <p:cNvPr id="208902" name="Rectangle 8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be written…</a:t>
            </a:r>
          </a:p>
        </p:txBody>
      </p:sp>
      <p:sp>
        <p:nvSpPr>
          <p:cNvPr id="208903" name="Rectangle 9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can not be programmed…</a:t>
            </a:r>
          </a:p>
        </p:txBody>
      </p:sp>
      <p:sp>
        <p:nvSpPr>
          <p:cNvPr id="208904" name="AutoShape 10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08905" name="Rectangle 11"/>
          <p:cNvSpPr>
            <a:spLocks noChangeArrowheads="1"/>
          </p:cNvSpPr>
          <p:nvPr/>
        </p:nvSpPr>
        <p:spPr bwMode="auto">
          <a:xfrm>
            <a:off x="1312863" y="4175125"/>
            <a:ext cx="658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Infinite-loop checking can not be done by computer.</a:t>
            </a:r>
          </a:p>
        </p:txBody>
      </p:sp>
      <p:sp>
        <p:nvSpPr>
          <p:cNvPr id="208906" name="Rectangle 12"/>
          <p:cNvSpPr>
            <a:spLocks noChangeArrowheads="1"/>
          </p:cNvSpPr>
          <p:nvPr/>
        </p:nvSpPr>
        <p:spPr bwMode="auto">
          <a:xfrm>
            <a:off x="2030413" y="4838700"/>
            <a:ext cx="514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The "Halting problem" is uncomputable.</a:t>
            </a:r>
          </a:p>
        </p:txBody>
      </p:sp>
      <p:sp>
        <p:nvSpPr>
          <p:cNvPr id="208907" name="Rectangle 13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4"/>
          <p:cNvSpPr txBox="1">
            <a:spLocks noChangeArrowheads="1"/>
          </p:cNvSpPr>
          <p:nvPr/>
        </p:nvSpPr>
        <p:spPr bwMode="auto">
          <a:xfrm>
            <a:off x="1809750" y="319088"/>
            <a:ext cx="5867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More computation?</a:t>
            </a:r>
          </a:p>
        </p:txBody>
      </p:sp>
      <p:sp>
        <p:nvSpPr>
          <p:cNvPr id="209923" name="Text Box 5"/>
          <p:cNvSpPr txBox="1">
            <a:spLocks noChangeArrowheads="1"/>
          </p:cNvSpPr>
          <p:nvPr/>
        </p:nvSpPr>
        <p:spPr bwMode="auto">
          <a:xfrm>
            <a:off x="5799138" y="103187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well beyond the CS department…</a:t>
            </a:r>
          </a:p>
        </p:txBody>
      </p:sp>
      <p:sp>
        <p:nvSpPr>
          <p:cNvPr id="209924" name="Text Box 6"/>
          <p:cNvSpPr txBox="1">
            <a:spLocks noChangeArrowheads="1"/>
          </p:cNvSpPr>
          <p:nvPr/>
        </p:nvSpPr>
        <p:spPr bwMode="auto">
          <a:xfrm>
            <a:off x="461963" y="1524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E85 </a:t>
            </a:r>
            <a:r>
              <a:rPr lang="en-US" altLang="en-US" sz="2400">
                <a:latin typeface="Times New Roman" pitchFamily="18" charset="0"/>
              </a:rPr>
              <a:t>~ digital electronics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(probably E4 next term, however)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09925" name="Text Box 9"/>
          <p:cNvSpPr txBox="1">
            <a:spLocks noChangeArrowheads="1"/>
          </p:cNvSpPr>
          <p:nvPr/>
        </p:nvSpPr>
        <p:spPr bwMode="auto">
          <a:xfrm>
            <a:off x="465138" y="20240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E155 </a:t>
            </a:r>
            <a:r>
              <a:rPr lang="en-US" altLang="en-US" sz="2400">
                <a:latin typeface="Times New Roman" pitchFamily="18" charset="0"/>
              </a:rPr>
              <a:t>~ microp's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09926" name="Text Box 10"/>
          <p:cNvSpPr txBox="1">
            <a:spLocks noChangeArrowheads="1"/>
          </p:cNvSpPr>
          <p:nvPr/>
        </p:nvSpPr>
        <p:spPr bwMode="auto">
          <a:xfrm>
            <a:off x="465138" y="28622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Math 55 </a:t>
            </a:r>
            <a:r>
              <a:rPr lang="en-US" altLang="en-US" sz="2400">
                <a:latin typeface="Times New Roman" pitchFamily="18" charset="0"/>
              </a:rPr>
              <a:t>~ discrete mathematics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09927" name="Text Box 11"/>
          <p:cNvSpPr txBox="1">
            <a:spLocks noChangeArrowheads="1"/>
          </p:cNvSpPr>
          <p:nvPr/>
        </p:nvSpPr>
        <p:spPr bwMode="auto">
          <a:xfrm>
            <a:off x="457200" y="3768725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Physics 170 </a:t>
            </a:r>
            <a:r>
              <a:rPr lang="en-US" altLang="en-US" sz="2400">
                <a:latin typeface="Times New Roman" pitchFamily="18" charset="0"/>
              </a:rPr>
              <a:t>~ computational physics</a:t>
            </a: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(Phys 52 first)</a:t>
            </a:r>
          </a:p>
        </p:txBody>
      </p:sp>
      <p:sp>
        <p:nvSpPr>
          <p:cNvPr id="209928" name="Text Box 12"/>
          <p:cNvSpPr txBox="1">
            <a:spLocks noChangeArrowheads="1"/>
          </p:cNvSpPr>
          <p:nvPr/>
        </p:nvSpPr>
        <p:spPr bwMode="auto">
          <a:xfrm>
            <a:off x="465138" y="4622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Music 88 </a:t>
            </a:r>
            <a:r>
              <a:rPr lang="en-US" altLang="en-US" sz="2400">
                <a:latin typeface="Times New Roman" pitchFamily="18" charset="0"/>
              </a:rPr>
              <a:t>~ computer music</a:t>
            </a: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   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(HSA course)</a:t>
            </a:r>
          </a:p>
        </p:txBody>
      </p:sp>
      <p:sp>
        <p:nvSpPr>
          <p:cNvPr id="209929" name="Text Box 13"/>
          <p:cNvSpPr txBox="1">
            <a:spLocks noChangeArrowheads="1"/>
          </p:cNvSpPr>
          <p:nvPr/>
        </p:nvSpPr>
        <p:spPr bwMode="auto">
          <a:xfrm>
            <a:off x="457200" y="54689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CS 124a </a:t>
            </a:r>
            <a:r>
              <a:rPr lang="en-US" altLang="en-US" sz="2400">
                <a:latin typeface="Times New Roman" pitchFamily="18" charset="0"/>
              </a:rPr>
              <a:t>~ user interfaces           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(any-major course)</a:t>
            </a:r>
          </a:p>
        </p:txBody>
      </p:sp>
      <p:sp>
        <p:nvSpPr>
          <p:cNvPr id="209930" name="Text Box 14"/>
          <p:cNvSpPr txBox="1">
            <a:spLocks noChangeArrowheads="1"/>
          </p:cNvSpPr>
          <p:nvPr/>
        </p:nvSpPr>
        <p:spPr bwMode="auto">
          <a:xfrm>
            <a:off x="457200" y="60023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CS 60 </a:t>
            </a:r>
            <a:r>
              <a:rPr lang="en-US" altLang="en-US" sz="2400">
                <a:latin typeface="Times New Roman" pitchFamily="18" charset="0"/>
              </a:rPr>
              <a:t>~ principles of CS</a:t>
            </a:r>
            <a:r>
              <a:rPr lang="en-US" altLang="en-US" sz="2400">
                <a:solidFill>
                  <a:srgbClr val="0300FF"/>
                </a:solidFill>
                <a:latin typeface="Times New Roman" pitchFamily="18" charset="0"/>
              </a:rPr>
              <a:t>       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(a major course, nonmajors welcome)</a:t>
            </a:r>
          </a:p>
        </p:txBody>
      </p:sp>
      <p:sp>
        <p:nvSpPr>
          <p:cNvPr id="209931" name="Line 15"/>
          <p:cNvSpPr>
            <a:spLocks noChangeShapeType="1"/>
          </p:cNvSpPr>
          <p:nvPr/>
        </p:nvSpPr>
        <p:spPr bwMode="auto">
          <a:xfrm>
            <a:off x="919163" y="26495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Line 16"/>
          <p:cNvSpPr>
            <a:spLocks noChangeShapeType="1"/>
          </p:cNvSpPr>
          <p:nvPr/>
        </p:nvSpPr>
        <p:spPr bwMode="auto">
          <a:xfrm>
            <a:off x="919163" y="354806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3" name="Line 17"/>
          <p:cNvSpPr>
            <a:spLocks noChangeShapeType="1"/>
          </p:cNvSpPr>
          <p:nvPr/>
        </p:nvSpPr>
        <p:spPr bwMode="auto">
          <a:xfrm>
            <a:off x="919163" y="443865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4" name="Line 18"/>
          <p:cNvSpPr>
            <a:spLocks noChangeShapeType="1"/>
          </p:cNvSpPr>
          <p:nvPr/>
        </p:nvSpPr>
        <p:spPr bwMode="auto">
          <a:xfrm>
            <a:off x="919163" y="528637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4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21097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7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210947" name="Group 9"/>
          <p:cNvGrpSpPr>
            <a:grpSpLocks/>
          </p:cNvGrpSpPr>
          <p:nvPr/>
        </p:nvGrpSpPr>
        <p:grpSpPr bwMode="auto">
          <a:xfrm>
            <a:off x="304800" y="304800"/>
            <a:ext cx="596900" cy="717550"/>
            <a:chOff x="2928" y="1051"/>
            <a:chExt cx="840" cy="957"/>
          </a:xfrm>
        </p:grpSpPr>
        <p:sp>
          <p:nvSpPr>
            <p:cNvPr id="210963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64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5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6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7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8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69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70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71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0972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73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74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75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948" name="Text Box 24"/>
          <p:cNvSpPr txBox="1">
            <a:spLocks noChangeArrowheads="1"/>
          </p:cNvSpPr>
          <p:nvPr/>
        </p:nvSpPr>
        <p:spPr bwMode="auto">
          <a:xfrm>
            <a:off x="1524000" y="228600"/>
            <a:ext cx="670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CS 5 Today:  </a:t>
            </a:r>
            <a:r>
              <a:rPr lang="en-US" altLang="en-US" sz="4200" i="1">
                <a:latin typeface="Times New Roman" pitchFamily="18" charset="0"/>
              </a:rPr>
              <a:t>Beyond  </a:t>
            </a:r>
            <a:r>
              <a:rPr lang="en-US" altLang="en-US" sz="4200">
                <a:latin typeface="Times New Roman" pitchFamily="18" charset="0"/>
              </a:rPr>
              <a:t>FSMs </a:t>
            </a:r>
          </a:p>
        </p:txBody>
      </p:sp>
      <p:sp>
        <p:nvSpPr>
          <p:cNvPr id="210949" name="Text Box 42"/>
          <p:cNvSpPr txBox="1">
            <a:spLocks noChangeArrowheads="1"/>
          </p:cNvSpPr>
          <p:nvPr/>
        </p:nvSpPr>
        <p:spPr bwMode="auto">
          <a:xfrm>
            <a:off x="411163" y="16097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The </a:t>
            </a:r>
            <a:r>
              <a:rPr lang="en-US" altLang="en-US" sz="2800" u="sng">
                <a:solidFill>
                  <a:srgbClr val="000AF9"/>
                </a:solidFill>
                <a:latin typeface="Calibri" pitchFamily="34" charset="0"/>
              </a:rPr>
              <a:t>re</a:t>
            </a: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view from here…</a:t>
            </a:r>
          </a:p>
        </p:txBody>
      </p:sp>
      <p:cxnSp>
        <p:nvCxnSpPr>
          <p:cNvPr id="210950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241675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10951" name="Picture 39" descr="Picture 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295525"/>
            <a:ext cx="5638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2" name="Text Box 42"/>
          <p:cNvSpPr txBox="1">
            <a:spLocks noChangeArrowheads="1"/>
          </p:cNvSpPr>
          <p:nvPr/>
        </p:nvSpPr>
        <p:spPr bwMode="auto">
          <a:xfrm>
            <a:off x="490538" y="42005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Project progress... ?</a:t>
            </a:r>
          </a:p>
        </p:txBody>
      </p:sp>
      <p:sp>
        <p:nvSpPr>
          <p:cNvPr id="210953" name="Rectangle 41"/>
          <p:cNvSpPr>
            <a:spLocks noChangeArrowheads="1"/>
          </p:cNvSpPr>
          <p:nvPr/>
        </p:nvSpPr>
        <p:spPr bwMode="auto">
          <a:xfrm>
            <a:off x="5002213" y="1752600"/>
            <a:ext cx="214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Final exam review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210954" name="Rectangle 42"/>
          <p:cNvSpPr>
            <a:spLocks noChangeArrowheads="1"/>
          </p:cNvSpPr>
          <p:nvPr/>
        </p:nvSpPr>
        <p:spPr bwMode="auto">
          <a:xfrm>
            <a:off x="6750050" y="2273300"/>
            <a:ext cx="1897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Review session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210955" name="Rectangle 43"/>
          <p:cNvSpPr>
            <a:spLocks noChangeArrowheads="1"/>
          </p:cNvSpPr>
          <p:nvPr/>
        </p:nvSpPr>
        <p:spPr bwMode="auto">
          <a:xfrm>
            <a:off x="6773863" y="2701925"/>
            <a:ext cx="1825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Monday, 12/13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7-8pm, here in Pryne</a:t>
            </a:r>
            <a:endParaRPr lang="en-US" altLang="en-US" sz="1500">
              <a:latin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3357563" y="2170113"/>
            <a:ext cx="1997075" cy="1570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957" name="Rectangle 47"/>
          <p:cNvSpPr>
            <a:spLocks noChangeArrowheads="1"/>
          </p:cNvSpPr>
          <p:nvPr/>
        </p:nvSpPr>
        <p:spPr bwMode="auto">
          <a:xfrm>
            <a:off x="6629400" y="3297238"/>
            <a:ext cx="2082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Questions + go over the CS 5 Gold practice exam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0958" name="Text Box 42"/>
          <p:cNvSpPr txBox="1">
            <a:spLocks noChangeArrowheads="1"/>
          </p:cNvSpPr>
          <p:nvPr/>
        </p:nvSpPr>
        <p:spPr bwMode="auto">
          <a:xfrm>
            <a:off x="1104900" y="47418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Milestone due last night (tonight with Euro)</a:t>
            </a:r>
          </a:p>
        </p:txBody>
      </p:sp>
      <p:sp>
        <p:nvSpPr>
          <p:cNvPr id="210959" name="Text Box 42"/>
          <p:cNvSpPr txBox="1">
            <a:spLocks noChangeArrowheads="1"/>
          </p:cNvSpPr>
          <p:nvPr/>
        </p:nvSpPr>
        <p:spPr bwMode="auto">
          <a:xfrm>
            <a:off x="1104900" y="5748338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Final version due this Friday...</a:t>
            </a:r>
          </a:p>
        </p:txBody>
      </p:sp>
      <p:sp>
        <p:nvSpPr>
          <p:cNvPr id="210960" name="Text Box 42"/>
          <p:cNvSpPr txBox="1">
            <a:spLocks noChangeArrowheads="1"/>
          </p:cNvSpPr>
          <p:nvPr/>
        </p:nvSpPr>
        <p:spPr bwMode="auto">
          <a:xfrm>
            <a:off x="1104900" y="6213475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-- grading is scheduled for Monday!</a:t>
            </a:r>
          </a:p>
        </p:txBody>
      </p:sp>
      <p:sp>
        <p:nvSpPr>
          <p:cNvPr id="210961" name="Text Box 42"/>
          <p:cNvSpPr txBox="1">
            <a:spLocks noChangeArrowheads="1"/>
          </p:cNvSpPr>
          <p:nvPr/>
        </p:nvSpPr>
        <p:spPr bwMode="auto">
          <a:xfrm>
            <a:off x="1101725" y="5240338"/>
            <a:ext cx="67738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libri" pitchFamily="34" charset="0"/>
              </a:rPr>
              <a:t>Labs today and tomorrow for final project work/help</a:t>
            </a:r>
          </a:p>
        </p:txBody>
      </p:sp>
      <p:sp>
        <p:nvSpPr>
          <p:cNvPr id="210962" name="Rectangle 52"/>
          <p:cNvSpPr>
            <a:spLocks noChangeArrowheads="1"/>
          </p:cNvSpPr>
          <p:nvPr/>
        </p:nvSpPr>
        <p:spPr bwMode="auto">
          <a:xfrm>
            <a:off x="7289800" y="5168900"/>
            <a:ext cx="1385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Friday hours in the CS labs, too</a:t>
            </a:r>
            <a:endParaRPr lang="en-US" altLang="en-US" sz="15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0" name="Group 4"/>
          <p:cNvGrpSpPr>
            <a:grpSpLocks/>
          </p:cNvGrpSpPr>
          <p:nvPr/>
        </p:nvGrpSpPr>
        <p:grpSpPr bwMode="auto">
          <a:xfrm>
            <a:off x="533400" y="1447800"/>
            <a:ext cx="8218488" cy="180975"/>
            <a:chOff x="295" y="1311"/>
            <a:chExt cx="5177" cy="114"/>
          </a:xfrm>
        </p:grpSpPr>
        <p:sp>
          <p:nvSpPr>
            <p:cNvPr id="21199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9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211971" name="Group 10"/>
          <p:cNvGrpSpPr>
            <a:grpSpLocks/>
          </p:cNvGrpSpPr>
          <p:nvPr/>
        </p:nvGrpSpPr>
        <p:grpSpPr bwMode="auto">
          <a:xfrm>
            <a:off x="7831138" y="2208213"/>
            <a:ext cx="415925" cy="506412"/>
            <a:chOff x="2928" y="1051"/>
            <a:chExt cx="840" cy="957"/>
          </a:xfrm>
        </p:grpSpPr>
        <p:sp>
          <p:nvSpPr>
            <p:cNvPr id="211978" name="Freeform 1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5 h 250"/>
                <a:gd name="T10" fmla="*/ 2 w 1048"/>
                <a:gd name="T11" fmla="*/ 224 h 250"/>
                <a:gd name="T12" fmla="*/ 2 w 1048"/>
                <a:gd name="T13" fmla="*/ 204 h 250"/>
                <a:gd name="T14" fmla="*/ 0 w 1048"/>
                <a:gd name="T15" fmla="*/ 183 h 250"/>
                <a:gd name="T16" fmla="*/ 2 w 1048"/>
                <a:gd name="T17" fmla="*/ 149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9" name="Oval 1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0" name="Oval 1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1" name="Oval 1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2" name="Oval 1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3" name="Oval 1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4" name="Oval 1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5" name="Oval 1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6" name="AutoShape 1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1987" name="Freeform 2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88" name="Freeform 2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89" name="Freeform 2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90" name="Freeform 2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972" name="Text Box 25"/>
          <p:cNvSpPr txBox="1">
            <a:spLocks noChangeArrowheads="1"/>
          </p:cNvSpPr>
          <p:nvPr/>
        </p:nvSpPr>
        <p:spPr bwMode="auto">
          <a:xfrm>
            <a:off x="457200" y="28194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Physics:  </a:t>
            </a:r>
            <a:r>
              <a:rPr lang="en-US" altLang="en-US" sz="2400"/>
              <a:t>Model of a particle in a potential field</a:t>
            </a:r>
          </a:p>
        </p:txBody>
      </p:sp>
      <p:sp>
        <p:nvSpPr>
          <p:cNvPr id="211973" name="Text Box 26"/>
          <p:cNvSpPr txBox="1">
            <a:spLocks noChangeArrowheads="1"/>
          </p:cNvSpPr>
          <p:nvPr/>
        </p:nvSpPr>
        <p:spPr bwMode="auto">
          <a:xfrm>
            <a:off x="457200" y="4470400"/>
            <a:ext cx="805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Economics:  </a:t>
            </a:r>
            <a:r>
              <a:rPr lang="en-US" altLang="en-US" sz="2400"/>
              <a:t>Model of a rational consumer</a:t>
            </a:r>
          </a:p>
        </p:txBody>
      </p:sp>
      <p:pic>
        <p:nvPicPr>
          <p:cNvPr id="211974" name="Picture 27" descr="mod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377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28" descr="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927600"/>
            <a:ext cx="3568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6" name="Rectangle 24"/>
          <p:cNvSpPr>
            <a:spLocks noChangeArrowheads="1"/>
          </p:cNvSpPr>
          <p:nvPr/>
        </p:nvSpPr>
        <p:spPr bwMode="auto">
          <a:xfrm>
            <a:off x="4505325" y="1854200"/>
            <a:ext cx="3689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In order to really examine this issue, we need to have a precise </a:t>
            </a:r>
            <a:r>
              <a:rPr lang="en-US" altLang="en-US" sz="1500" i="1">
                <a:solidFill>
                  <a:srgbClr val="008000"/>
                </a:solidFill>
                <a:latin typeface="Calibri" pitchFamily="34" charset="0"/>
              </a:rPr>
              <a:t>model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 of a computer…</a:t>
            </a:r>
          </a:p>
        </p:txBody>
      </p:sp>
      <p:sp>
        <p:nvSpPr>
          <p:cNvPr id="211977" name="Text Box 4"/>
          <p:cNvSpPr txBox="1">
            <a:spLocks noChangeArrowheads="1"/>
          </p:cNvSpPr>
          <p:nvPr/>
        </p:nvSpPr>
        <p:spPr bwMode="auto">
          <a:xfrm>
            <a:off x="1227138" y="423863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What computers </a:t>
            </a:r>
            <a:r>
              <a:rPr lang="en-US" altLang="en-US" sz="4200" b="1" i="1">
                <a:latin typeface="Times New Roman" pitchFamily="18" charset="0"/>
              </a:rPr>
              <a:t>can't </a:t>
            </a:r>
            <a:r>
              <a:rPr lang="en-US" altLang="en-US" sz="4200">
                <a:latin typeface="Times New Roman" pitchFamily="18" charset="0"/>
              </a:rPr>
              <a:t>do !</a:t>
            </a:r>
            <a:endParaRPr lang="en-US" altLang="en-US" sz="4200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4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2130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30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2995" name="Text Box 5"/>
          <p:cNvSpPr txBox="1">
            <a:spLocks noChangeArrowheads="1"/>
          </p:cNvSpPr>
          <p:nvPr/>
        </p:nvSpPr>
        <p:spPr bwMode="auto">
          <a:xfrm>
            <a:off x="479425" y="3048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" charset="0"/>
              </a:rPr>
              <a:t>Simplest model of computation: FSMs</a:t>
            </a:r>
          </a:p>
        </p:txBody>
      </p:sp>
      <p:sp>
        <p:nvSpPr>
          <p:cNvPr id="212996" name="Text Box 6"/>
          <p:cNvSpPr txBox="1">
            <a:spLocks noChangeArrowheads="1"/>
          </p:cNvSpPr>
          <p:nvPr/>
        </p:nvSpPr>
        <p:spPr bwMode="auto">
          <a:xfrm>
            <a:off x="1947863" y="1517650"/>
            <a:ext cx="519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Times" charset="0"/>
              </a:rPr>
              <a:t>Finite State Machines</a:t>
            </a:r>
          </a:p>
        </p:txBody>
      </p:sp>
      <p:sp>
        <p:nvSpPr>
          <p:cNvPr id="212997" name="Oval 8"/>
          <p:cNvSpPr>
            <a:spLocks noChangeArrowheads="1"/>
          </p:cNvSpPr>
          <p:nvPr/>
        </p:nvSpPr>
        <p:spPr bwMode="auto">
          <a:xfrm>
            <a:off x="3511550" y="35401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2998" name="Text Box 9"/>
          <p:cNvSpPr txBox="1">
            <a:spLocks noChangeArrowheads="1"/>
          </p:cNvSpPr>
          <p:nvPr/>
        </p:nvSpPr>
        <p:spPr bwMode="auto">
          <a:xfrm>
            <a:off x="3654425" y="371157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" charset="0"/>
              </a:rPr>
              <a:t>s0</a:t>
            </a:r>
          </a:p>
        </p:txBody>
      </p:sp>
      <p:sp>
        <p:nvSpPr>
          <p:cNvPr id="212999" name="Oval 11"/>
          <p:cNvSpPr>
            <a:spLocks noChangeArrowheads="1"/>
          </p:cNvSpPr>
          <p:nvPr/>
        </p:nvSpPr>
        <p:spPr bwMode="auto">
          <a:xfrm>
            <a:off x="5892800" y="3575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3000" name="Text Box 12"/>
          <p:cNvSpPr txBox="1">
            <a:spLocks noChangeArrowheads="1"/>
          </p:cNvSpPr>
          <p:nvPr/>
        </p:nvSpPr>
        <p:spPr bwMode="auto">
          <a:xfrm>
            <a:off x="6035675" y="37465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" charset="0"/>
              </a:rPr>
              <a:t>s1</a:t>
            </a:r>
          </a:p>
        </p:txBody>
      </p:sp>
      <p:sp>
        <p:nvSpPr>
          <p:cNvPr id="213001" name="Oval 13"/>
          <p:cNvSpPr>
            <a:spLocks noChangeArrowheads="1"/>
          </p:cNvSpPr>
          <p:nvPr/>
        </p:nvSpPr>
        <p:spPr bwMode="auto">
          <a:xfrm>
            <a:off x="5822950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3002" name="Text Box 14"/>
          <p:cNvSpPr txBox="1">
            <a:spLocks noChangeArrowheads="1"/>
          </p:cNvSpPr>
          <p:nvPr/>
        </p:nvSpPr>
        <p:spPr bwMode="auto">
          <a:xfrm>
            <a:off x="1414463" y="4484688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213003" name="Text Box 15"/>
          <p:cNvSpPr txBox="1">
            <a:spLocks noChangeArrowheads="1"/>
          </p:cNvSpPr>
          <p:nvPr/>
        </p:nvSpPr>
        <p:spPr bwMode="auto">
          <a:xfrm>
            <a:off x="6138863" y="464661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213004" name="Line 16"/>
          <p:cNvSpPr>
            <a:spLocks noChangeShapeType="1"/>
          </p:cNvSpPr>
          <p:nvPr/>
        </p:nvSpPr>
        <p:spPr bwMode="auto">
          <a:xfrm flipV="1">
            <a:off x="2524125" y="409575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5" name="Line 17"/>
          <p:cNvSpPr>
            <a:spLocks noChangeShapeType="1"/>
          </p:cNvSpPr>
          <p:nvPr/>
        </p:nvSpPr>
        <p:spPr bwMode="auto">
          <a:xfrm flipH="1" flipV="1">
            <a:off x="6364288" y="437515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6" name="Text Box 18"/>
          <p:cNvSpPr txBox="1">
            <a:spLocks noChangeArrowheads="1"/>
          </p:cNvSpPr>
          <p:nvPr/>
        </p:nvSpPr>
        <p:spPr bwMode="auto">
          <a:xfrm>
            <a:off x="3752850" y="460375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 sz="2400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213007" name="Freeform 19"/>
          <p:cNvSpPr>
            <a:spLocks/>
          </p:cNvSpPr>
          <p:nvPr/>
        </p:nvSpPr>
        <p:spPr bwMode="auto">
          <a:xfrm>
            <a:off x="4192588" y="399732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Freeform 20"/>
          <p:cNvSpPr>
            <a:spLocks/>
          </p:cNvSpPr>
          <p:nvPr/>
        </p:nvSpPr>
        <p:spPr bwMode="auto">
          <a:xfrm>
            <a:off x="4202113" y="361950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9" name="Text Box 21"/>
          <p:cNvSpPr txBox="1">
            <a:spLocks noChangeArrowheads="1"/>
          </p:cNvSpPr>
          <p:nvPr/>
        </p:nvSpPr>
        <p:spPr bwMode="auto">
          <a:xfrm>
            <a:off x="4975225" y="33337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13010" name="Text Box 22"/>
          <p:cNvSpPr txBox="1">
            <a:spLocks noChangeArrowheads="1"/>
          </p:cNvSpPr>
          <p:nvPr/>
        </p:nvSpPr>
        <p:spPr bwMode="auto">
          <a:xfrm>
            <a:off x="3776663" y="28940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13011" name="Text Box 23"/>
          <p:cNvSpPr txBox="1">
            <a:spLocks noChangeArrowheads="1"/>
          </p:cNvSpPr>
          <p:nvPr/>
        </p:nvSpPr>
        <p:spPr bwMode="auto">
          <a:xfrm>
            <a:off x="4856163" y="41259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13012" name="Text Box 24"/>
          <p:cNvSpPr txBox="1">
            <a:spLocks noChangeArrowheads="1"/>
          </p:cNvSpPr>
          <p:nvPr/>
        </p:nvSpPr>
        <p:spPr bwMode="auto">
          <a:xfrm>
            <a:off x="6281738" y="31369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13013" name="Line 25"/>
          <p:cNvSpPr>
            <a:spLocks noChangeShapeType="1"/>
          </p:cNvSpPr>
          <p:nvPr/>
        </p:nvSpPr>
        <p:spPr bwMode="auto">
          <a:xfrm flipV="1">
            <a:off x="4454525" y="4259263"/>
            <a:ext cx="192088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4" name="Freeform 26"/>
          <p:cNvSpPr>
            <a:spLocks/>
          </p:cNvSpPr>
          <p:nvPr/>
        </p:nvSpPr>
        <p:spPr bwMode="auto">
          <a:xfrm>
            <a:off x="3663950" y="313531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5" name="Freeform 27"/>
          <p:cNvSpPr>
            <a:spLocks/>
          </p:cNvSpPr>
          <p:nvPr/>
        </p:nvSpPr>
        <p:spPr bwMode="auto">
          <a:xfrm>
            <a:off x="6084888" y="30940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6" name="Freeform 30"/>
          <p:cNvSpPr>
            <a:spLocks/>
          </p:cNvSpPr>
          <p:nvPr/>
        </p:nvSpPr>
        <p:spPr bwMode="auto">
          <a:xfrm>
            <a:off x="3317875" y="36972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17" name="Text Box 33"/>
          <p:cNvSpPr txBox="1">
            <a:spLocks noChangeArrowheads="1"/>
          </p:cNvSpPr>
          <p:nvPr/>
        </p:nvSpPr>
        <p:spPr bwMode="auto">
          <a:xfrm>
            <a:off x="1204913" y="4878388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Sand" charset="0"/>
              </a:rPr>
              <a:t>“</a:t>
            </a:r>
            <a:r>
              <a:rPr lang="en-US" altLang="ja-JP" sz="2400">
                <a:latin typeface="Sand" charset="0"/>
              </a:rPr>
              <a:t>input funnel</a:t>
            </a:r>
            <a:r>
              <a:rPr lang="ja-JP" altLang="en-US" sz="2400">
                <a:latin typeface="Sand" charset="0"/>
              </a:rPr>
              <a:t>”</a:t>
            </a:r>
            <a:endParaRPr lang="en-US" altLang="en-US" sz="2400">
              <a:latin typeface="Sand" charset="0"/>
            </a:endParaRPr>
          </a:p>
        </p:txBody>
      </p:sp>
      <p:sp>
        <p:nvSpPr>
          <p:cNvPr id="213018" name="Text Box 34"/>
          <p:cNvSpPr txBox="1">
            <a:spLocks noChangeArrowheads="1"/>
          </p:cNvSpPr>
          <p:nvPr/>
        </p:nvSpPr>
        <p:spPr bwMode="auto">
          <a:xfrm>
            <a:off x="3529013" y="4970463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Sand" charset="0"/>
              </a:rPr>
              <a:t>“</a:t>
            </a:r>
            <a:r>
              <a:rPr lang="en-US" altLang="ja-JP" sz="2400">
                <a:latin typeface="Sand" charset="0"/>
              </a:rPr>
              <a:t>where to go</a:t>
            </a:r>
            <a:r>
              <a:rPr lang="ja-JP" altLang="en-US" sz="2400">
                <a:latin typeface="Sand" charset="0"/>
              </a:rPr>
              <a:t>”</a:t>
            </a:r>
            <a:endParaRPr lang="en-US" altLang="en-US" sz="2400">
              <a:latin typeface="Sand" charset="0"/>
            </a:endParaRPr>
          </a:p>
        </p:txBody>
      </p:sp>
      <p:sp>
        <p:nvSpPr>
          <p:cNvPr id="213019" name="Text Box 35"/>
          <p:cNvSpPr txBox="1">
            <a:spLocks noChangeArrowheads="1"/>
          </p:cNvSpPr>
          <p:nvPr/>
        </p:nvSpPr>
        <p:spPr bwMode="auto">
          <a:xfrm>
            <a:off x="6216650" y="4986338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and" charset="0"/>
              </a:rPr>
              <a:t>double circled</a:t>
            </a:r>
          </a:p>
        </p:txBody>
      </p:sp>
      <p:sp>
        <p:nvSpPr>
          <p:cNvPr id="213020" name="Text Box 36"/>
          <p:cNvSpPr txBox="1">
            <a:spLocks noChangeArrowheads="1"/>
          </p:cNvSpPr>
          <p:nvPr/>
        </p:nvSpPr>
        <p:spPr bwMode="auto">
          <a:xfrm>
            <a:off x="685800" y="3021013"/>
            <a:ext cx="259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900FF"/>
                </a:solidFill>
                <a:latin typeface="Times" charset="0"/>
              </a:rPr>
              <a:t>Example:</a:t>
            </a:r>
          </a:p>
        </p:txBody>
      </p:sp>
      <p:sp>
        <p:nvSpPr>
          <p:cNvPr id="213021" name="Text Box 38"/>
          <p:cNvSpPr txBox="1">
            <a:spLocks noChangeArrowheads="1"/>
          </p:cNvSpPr>
          <p:nvPr/>
        </p:nvSpPr>
        <p:spPr bwMode="auto">
          <a:xfrm>
            <a:off x="3667125" y="5302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Sand" charset="0"/>
              </a:rPr>
              <a:t>labeled by input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214019" name="Group 5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214036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37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214020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21402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3 h 250"/>
                <a:gd name="T10" fmla="*/ 2 w 1048"/>
                <a:gd name="T11" fmla="*/ 222 h 250"/>
                <a:gd name="T12" fmla="*/ 2 w 1048"/>
                <a:gd name="T13" fmla="*/ 202 h 250"/>
                <a:gd name="T14" fmla="*/ 0 w 1048"/>
                <a:gd name="T15" fmla="*/ 181 h 250"/>
                <a:gd name="T16" fmla="*/ 2 w 1048"/>
                <a:gd name="T17" fmla="*/ 147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2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2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3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3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403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3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21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214022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" charset="0"/>
              </a:rPr>
              <a:t>FSMs can't </a:t>
            </a:r>
            <a:r>
              <a:rPr lang="en-US" altLang="en-US" sz="3600" b="1" i="1">
                <a:latin typeface="Times" charset="0"/>
              </a:rPr>
              <a:t>count</a:t>
            </a:r>
            <a:r>
              <a:rPr lang="en-US" altLang="en-US" sz="3600">
                <a:latin typeface="Times" charset="0"/>
              </a:rPr>
              <a:t>...</a:t>
            </a:r>
          </a:p>
        </p:txBody>
      </p:sp>
      <p:sp>
        <p:nvSpPr>
          <p:cNvPr id="215043" name="Rectangle 42"/>
          <p:cNvSpPr>
            <a:spLocks noChangeArrowheads="1"/>
          </p:cNvSpPr>
          <p:nvPr/>
        </p:nvSpPr>
        <p:spPr bwMode="auto">
          <a:xfrm>
            <a:off x="457200" y="16764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Because they're finite, FSMs can only count </a:t>
            </a:r>
            <a:r>
              <a:rPr lang="en-US" altLang="en-US" sz="2400" b="1" i="1">
                <a:latin typeface="Calibri" pitchFamily="34" charset="0"/>
              </a:rPr>
              <a:t>finitely high</a:t>
            </a:r>
            <a:r>
              <a:rPr lang="en-US" altLang="en-US" sz="2400">
                <a:latin typeface="Calibri" pitchFamily="34" charset="0"/>
              </a:rPr>
              <a:t> !</a:t>
            </a:r>
          </a:p>
        </p:txBody>
      </p:sp>
      <p:grpSp>
        <p:nvGrpSpPr>
          <p:cNvPr id="215044" name="Group 81"/>
          <p:cNvGrpSpPr>
            <a:grpSpLocks/>
          </p:cNvGrpSpPr>
          <p:nvPr/>
        </p:nvGrpSpPr>
        <p:grpSpPr bwMode="auto">
          <a:xfrm>
            <a:off x="6586538" y="6307138"/>
            <a:ext cx="366712" cy="415925"/>
            <a:chOff x="2928" y="1051"/>
            <a:chExt cx="840" cy="957"/>
          </a:xfrm>
        </p:grpSpPr>
        <p:sp>
          <p:nvSpPr>
            <p:cNvPr id="215061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3 h 250"/>
                <a:gd name="T10" fmla="*/ 2 w 1048"/>
                <a:gd name="T11" fmla="*/ 222 h 250"/>
                <a:gd name="T12" fmla="*/ 2 w 1048"/>
                <a:gd name="T13" fmla="*/ 202 h 250"/>
                <a:gd name="T14" fmla="*/ 0 w 1048"/>
                <a:gd name="T15" fmla="*/ 181 h 250"/>
                <a:gd name="T16" fmla="*/ 2 w 1048"/>
                <a:gd name="T17" fmla="*/ 147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2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3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4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5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6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7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8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9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70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1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2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73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45" name="Text Box 96"/>
          <p:cNvSpPr txBox="1">
            <a:spLocks noChangeArrowheads="1"/>
          </p:cNvSpPr>
          <p:nvPr/>
        </p:nvSpPr>
        <p:spPr bwMode="auto">
          <a:xfrm>
            <a:off x="6761163" y="6226175"/>
            <a:ext cx="224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Can </a:t>
            </a:r>
            <a:r>
              <a:rPr lang="en-US" altLang="en-US" sz="1400" b="1" i="1">
                <a:solidFill>
                  <a:srgbClr val="008000"/>
                </a:solidFill>
                <a:latin typeface="Comic Sans MS" pitchFamily="66" charset="0"/>
              </a:rPr>
              <a:t>computers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handle </a:t>
            </a:r>
            <a:r>
              <a:rPr lang="en-US" altLang="en-US" sz="1400" i="1">
                <a:solidFill>
                  <a:srgbClr val="008000"/>
                </a:solidFill>
                <a:latin typeface="Comic Sans MS" pitchFamily="66" charset="0"/>
              </a:rPr>
              <a:t>arbitrary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arithmetic?</a:t>
            </a:r>
          </a:p>
        </p:txBody>
      </p:sp>
      <p:grpSp>
        <p:nvGrpSpPr>
          <p:cNvPr id="215046" name="Group 5"/>
          <p:cNvGrpSpPr>
            <a:grpSpLocks/>
          </p:cNvGrpSpPr>
          <p:nvPr/>
        </p:nvGrpSpPr>
        <p:grpSpPr bwMode="auto">
          <a:xfrm>
            <a:off x="436563" y="1066800"/>
            <a:ext cx="8218487" cy="180975"/>
            <a:chOff x="295" y="1311"/>
            <a:chExt cx="5177" cy="114"/>
          </a:xfrm>
        </p:grpSpPr>
        <p:sp>
          <p:nvSpPr>
            <p:cNvPr id="215059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5060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5047" name="Rectangle 23"/>
          <p:cNvSpPr>
            <a:spLocks noChangeArrowheads="1"/>
          </p:cNvSpPr>
          <p:nvPr/>
        </p:nvSpPr>
        <p:spPr bwMode="auto">
          <a:xfrm>
            <a:off x="457200" y="55578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They can handle </a:t>
            </a:r>
            <a:r>
              <a:rPr lang="en-US" altLang="en-US" sz="2400" b="1" i="1">
                <a:latin typeface="Calibri" pitchFamily="34" charset="0"/>
              </a:rPr>
              <a:t>modulo</a:t>
            </a:r>
            <a:r>
              <a:rPr lang="en-US" altLang="en-US" sz="2400">
                <a:latin typeface="Calibri" pitchFamily="34" charset="0"/>
              </a:rPr>
              <a:t>, but not arbitrary, arithmetic </a:t>
            </a:r>
          </a:p>
        </p:txBody>
      </p:sp>
      <p:sp>
        <p:nvSpPr>
          <p:cNvPr id="215048" name="Rectangle 24"/>
          <p:cNvSpPr>
            <a:spLocks noChangeArrowheads="1"/>
          </p:cNvSpPr>
          <p:nvPr/>
        </p:nvSpPr>
        <p:spPr bwMode="auto">
          <a:xfrm>
            <a:off x="914400" y="2452688"/>
            <a:ext cx="306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alibri" pitchFamily="34" charset="0"/>
              </a:rPr>
              <a:t>Computable with FSMs</a:t>
            </a:r>
            <a:endParaRPr lang="en-US" altLang="en-US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15049" name="Rectangle 25"/>
          <p:cNvSpPr>
            <a:spLocks noChangeArrowheads="1"/>
          </p:cNvSpPr>
          <p:nvPr/>
        </p:nvSpPr>
        <p:spPr bwMode="auto">
          <a:xfrm>
            <a:off x="4819650" y="245268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800000"/>
                </a:solidFill>
                <a:latin typeface="Calibri" pitchFamily="34" charset="0"/>
              </a:rPr>
              <a:t>Uncomputable </a:t>
            </a:r>
            <a:r>
              <a:rPr lang="en-US" altLang="en-US" sz="2400">
                <a:solidFill>
                  <a:srgbClr val="800000"/>
                </a:solidFill>
                <a:latin typeface="Calibri" pitchFamily="34" charset="0"/>
              </a:rPr>
              <a:t>with FSMs</a:t>
            </a:r>
            <a:endParaRPr lang="en-US" altLang="en-US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048001" y="3962400"/>
            <a:ext cx="2743200" cy="3175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51" name="Rectangle 28"/>
          <p:cNvSpPr>
            <a:spLocks noChangeArrowheads="1"/>
          </p:cNvSpPr>
          <p:nvPr/>
        </p:nvSpPr>
        <p:spPr bwMode="auto">
          <a:xfrm>
            <a:off x="1085850" y="3048000"/>
            <a:ext cx="2506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even/odd sums or differences 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2" name="Rectangle 29"/>
          <p:cNvSpPr>
            <a:spLocks noChangeArrowheads="1"/>
          </p:cNvSpPr>
          <p:nvPr/>
        </p:nvSpPr>
        <p:spPr bwMode="auto">
          <a:xfrm>
            <a:off x="1076325" y="3451225"/>
            <a:ext cx="2252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multiples of other integers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3" name="Rectangle 30"/>
          <p:cNvSpPr>
            <a:spLocks noChangeArrowheads="1"/>
          </p:cNvSpPr>
          <p:nvPr/>
        </p:nvSpPr>
        <p:spPr bwMode="auto">
          <a:xfrm>
            <a:off x="1066800" y="3886200"/>
            <a:ext cx="2549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finite constraints on the input:</a:t>
            </a:r>
          </a:p>
        </p:txBody>
      </p:sp>
      <p:sp>
        <p:nvSpPr>
          <p:cNvPr id="215054" name="Rectangle 31"/>
          <p:cNvSpPr>
            <a:spLocks noChangeArrowheads="1"/>
          </p:cNvSpPr>
          <p:nvPr/>
        </p:nvSpPr>
        <p:spPr bwMode="auto">
          <a:xfrm>
            <a:off x="1327150" y="4197350"/>
            <a:ext cx="2544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215055" name="Rectangle 32"/>
          <p:cNvSpPr>
            <a:spLocks noChangeArrowheads="1"/>
          </p:cNvSpPr>
          <p:nvPr/>
        </p:nvSpPr>
        <p:spPr bwMode="auto">
          <a:xfrm>
            <a:off x="5029200" y="3048000"/>
            <a:ext cx="2441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equal numbers of two values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6" name="Rectangle 33"/>
          <p:cNvSpPr>
            <a:spLocks noChangeArrowheads="1"/>
          </p:cNvSpPr>
          <p:nvPr/>
        </p:nvSpPr>
        <p:spPr bwMode="auto">
          <a:xfrm>
            <a:off x="5029200" y="3429000"/>
            <a:ext cx="3459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a specified difference between two values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7" name="Rectangle 34"/>
          <p:cNvSpPr>
            <a:spLocks noChangeArrowheads="1"/>
          </p:cNvSpPr>
          <p:nvPr/>
        </p:nvSpPr>
        <p:spPr bwMode="auto">
          <a:xfrm>
            <a:off x="5029200" y="3886200"/>
            <a:ext cx="1158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palindromes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15058" name="Rectangle 35"/>
          <p:cNvSpPr>
            <a:spLocks noChangeArrowheads="1"/>
          </p:cNvSpPr>
          <p:nvPr/>
        </p:nvSpPr>
        <p:spPr bwMode="auto">
          <a:xfrm>
            <a:off x="5029200" y="4400550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latin typeface="Calibri" pitchFamily="34" charset="0"/>
              </a:rPr>
              <a:t>anything modeled by a potentially unbounded </a:t>
            </a:r>
            <a:r>
              <a:rPr lang="en-US" altLang="en-US" sz="1500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>
                <a:latin typeface="Calibri" pitchFamily="34" charset="0"/>
                <a:cs typeface="Courier New" pitchFamily="49" charset="0"/>
              </a:rPr>
              <a:t> loop</a:t>
            </a:r>
            <a:endParaRPr lang="en-US" altLang="en-US" sz="1500" i="1">
              <a:latin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 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</a:rPr>
              <a:t>Programs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What's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swimming </a:t>
            </a:r>
            <a:r>
              <a:rPr lang="en-US" altLang="en-US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16067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1609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9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6068" name="Text Box 5"/>
          <p:cNvSpPr txBox="1">
            <a:spLocks noChangeArrowheads="1"/>
          </p:cNvSpPr>
          <p:nvPr/>
        </p:nvSpPr>
        <p:spPr bwMode="auto">
          <a:xfrm>
            <a:off x="1620838" y="165100"/>
            <a:ext cx="6075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latin typeface="Times New Roman" pitchFamily="18" charset="0"/>
              </a:rPr>
              <a:t>Uncomputable  </a:t>
            </a:r>
            <a:r>
              <a:rPr lang="en-US" altLang="en-US" sz="4200">
                <a:latin typeface="Times New Roman" pitchFamily="18" charset="0"/>
              </a:rPr>
              <a:t>problems?</a:t>
            </a:r>
          </a:p>
        </p:txBody>
      </p:sp>
      <p:sp>
        <p:nvSpPr>
          <p:cNvPr id="216069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Perhaps this is not all that surprising…</a:t>
            </a:r>
          </a:p>
        </p:txBody>
      </p:sp>
      <p:sp>
        <p:nvSpPr>
          <p:cNvPr id="216070" name="Text Box 7"/>
          <p:cNvSpPr txBox="1">
            <a:spLocks noChangeArrowheads="1"/>
          </p:cNvSpPr>
          <p:nvPr/>
        </p:nvSpPr>
        <p:spPr bwMode="auto">
          <a:xfrm>
            <a:off x="1179513" y="1524000"/>
            <a:ext cx="6713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omic Sans MS" pitchFamily="66" charset="0"/>
              </a:rPr>
              <a:t>There are many problems computers can't solve at all !</a:t>
            </a:r>
          </a:p>
        </p:txBody>
      </p:sp>
      <p:sp>
        <p:nvSpPr>
          <p:cNvPr id="216071" name="Text Box 8"/>
          <p:cNvSpPr txBox="1">
            <a:spLocks noChangeArrowheads="1"/>
          </p:cNvSpPr>
          <p:nvPr/>
        </p:nvSpPr>
        <p:spPr bwMode="auto">
          <a:xfrm>
            <a:off x="2133600" y="4246563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global warming</a:t>
            </a:r>
          </a:p>
        </p:txBody>
      </p:sp>
      <p:sp>
        <p:nvSpPr>
          <p:cNvPr id="216072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losing to the Oakland Raiders</a:t>
            </a:r>
          </a:p>
        </p:txBody>
      </p:sp>
      <p:sp>
        <p:nvSpPr>
          <p:cNvPr id="216073" name="Text Box 11"/>
          <p:cNvSpPr txBox="1">
            <a:spLocks noChangeArrowheads="1"/>
          </p:cNvSpPr>
          <p:nvPr/>
        </p:nvSpPr>
        <p:spPr bwMode="auto">
          <a:xfrm>
            <a:off x="2133600" y="4757738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disbelief in aliens</a:t>
            </a:r>
          </a:p>
        </p:txBody>
      </p:sp>
      <p:grpSp>
        <p:nvGrpSpPr>
          <p:cNvPr id="216074" name="Group 14"/>
          <p:cNvGrpSpPr>
            <a:grpSpLocks/>
          </p:cNvGrpSpPr>
          <p:nvPr/>
        </p:nvGrpSpPr>
        <p:grpSpPr bwMode="auto">
          <a:xfrm>
            <a:off x="7308850" y="4829175"/>
            <a:ext cx="334963" cy="406400"/>
            <a:chOff x="2928" y="1051"/>
            <a:chExt cx="840" cy="957"/>
          </a:xfrm>
        </p:grpSpPr>
        <p:sp>
          <p:nvSpPr>
            <p:cNvPr id="216078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9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0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1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2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3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4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5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6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6087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8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9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0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075" name="Text Box 28"/>
          <p:cNvSpPr txBox="1">
            <a:spLocks noChangeArrowheads="1"/>
          </p:cNvSpPr>
          <p:nvPr/>
        </p:nvSpPr>
        <p:spPr bwMode="auto">
          <a:xfrm>
            <a:off x="5715000" y="4795838"/>
            <a:ext cx="1620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Surely you jest!!!</a:t>
            </a:r>
          </a:p>
        </p:txBody>
      </p:sp>
      <p:sp>
        <p:nvSpPr>
          <p:cNvPr id="216076" name="Text Box 6"/>
          <p:cNvSpPr txBox="1">
            <a:spLocks noChangeArrowheads="1"/>
          </p:cNvSpPr>
          <p:nvPr/>
        </p:nvSpPr>
        <p:spPr bwMode="auto">
          <a:xfrm>
            <a:off x="1668463" y="6245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Times New Roman" pitchFamily="18" charset="0"/>
              </a:rPr>
              <a:t>Warning: </a:t>
            </a:r>
            <a:r>
              <a:rPr lang="en-US" altLang="en-US" sz="1800">
                <a:latin typeface="Times New Roman" pitchFamily="18" charset="0"/>
              </a:rPr>
              <a:t>these problems may appear on the CS 5 final!</a:t>
            </a:r>
          </a:p>
        </p:txBody>
      </p:sp>
      <p:sp>
        <p:nvSpPr>
          <p:cNvPr id="216077" name="Text Box 11"/>
          <p:cNvSpPr txBox="1">
            <a:spLocks noChangeArrowheads="1"/>
          </p:cNvSpPr>
          <p:nvPr/>
        </p:nvSpPr>
        <p:spPr bwMode="auto">
          <a:xfrm>
            <a:off x="2133600" y="52705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 anything, if using 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grpSp>
        <p:nvGrpSpPr>
          <p:cNvPr id="21709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1713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3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latin typeface="Times New Roman" pitchFamily="18" charset="0"/>
              </a:rPr>
              <a:t>Proof strategy ?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4451350" y="182086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that</a:t>
            </a: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304800" y="18208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</a:t>
            </a:r>
          </a:p>
        </p:txBody>
      </p:sp>
      <p:grpSp>
        <p:nvGrpSpPr>
          <p:cNvPr id="217096" name="Group 8"/>
          <p:cNvGrpSpPr>
            <a:grpSpLocks/>
          </p:cNvGrpSpPr>
          <p:nvPr/>
        </p:nvGrpSpPr>
        <p:grpSpPr bwMode="auto">
          <a:xfrm>
            <a:off x="1671638" y="1427163"/>
            <a:ext cx="2754312" cy="1246187"/>
            <a:chOff x="956" y="907"/>
            <a:chExt cx="1735" cy="785"/>
          </a:xfrm>
        </p:grpSpPr>
        <p:sp>
          <p:nvSpPr>
            <p:cNvPr id="217131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32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well-defined </a:t>
              </a:r>
              <a:r>
                <a:rPr lang="en-US" altLang="en-US" sz="2400" b="1" i="1">
                  <a:latin typeface="Times New Roman" pitchFamily="18" charset="0"/>
                </a:rPr>
                <a:t>computational</a:t>
              </a:r>
              <a:r>
                <a:rPr lang="en-US" altLang="en-US" sz="2400">
                  <a:latin typeface="Times New Roman" pitchFamily="18" charset="0"/>
                </a:rPr>
                <a:t> problems</a:t>
              </a:r>
            </a:p>
          </p:txBody>
        </p:sp>
      </p:grpSp>
      <p:grpSp>
        <p:nvGrpSpPr>
          <p:cNvPr id="217097" name="Group 11"/>
          <p:cNvGrpSpPr>
            <a:grpSpLocks/>
          </p:cNvGrpSpPr>
          <p:nvPr/>
        </p:nvGrpSpPr>
        <p:grpSpPr bwMode="auto">
          <a:xfrm>
            <a:off x="5364163" y="1427163"/>
            <a:ext cx="2011362" cy="1246187"/>
            <a:chOff x="3341" y="891"/>
            <a:chExt cx="1267" cy="785"/>
          </a:xfrm>
        </p:grpSpPr>
        <p:sp>
          <p:nvSpPr>
            <p:cNvPr id="217129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30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no computer program</a:t>
              </a:r>
            </a:p>
          </p:txBody>
        </p:sp>
      </p:grpSp>
      <p:grpSp>
        <p:nvGrpSpPr>
          <p:cNvPr id="217098" name="Group 14"/>
          <p:cNvGrpSpPr>
            <a:grpSpLocks/>
          </p:cNvGrpSpPr>
          <p:nvPr/>
        </p:nvGrpSpPr>
        <p:grpSpPr bwMode="auto">
          <a:xfrm>
            <a:off x="7400925" y="1736725"/>
            <a:ext cx="1524000" cy="625475"/>
            <a:chOff x="4662" y="1036"/>
            <a:chExt cx="960" cy="394"/>
          </a:xfrm>
        </p:grpSpPr>
        <p:sp>
          <p:nvSpPr>
            <p:cNvPr id="217127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Times New Roman" pitchFamily="18" charset="0"/>
                </a:rPr>
                <a:t>even with ∞ memory</a:t>
              </a:r>
            </a:p>
          </p:txBody>
        </p:sp>
        <p:sp>
          <p:nvSpPr>
            <p:cNvPr id="217128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</a:rPr>
                <a:t>can solve</a:t>
              </a:r>
            </a:p>
          </p:txBody>
        </p:sp>
      </p:grpSp>
      <p:sp>
        <p:nvSpPr>
          <p:cNvPr id="217099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7100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</a:rPr>
              <a:t>Well-defined computational tasks</a:t>
            </a:r>
            <a:endParaRPr lang="en-US" altLang="en-US" sz="2400">
              <a:solidFill>
                <a:srgbClr val="000AF9"/>
              </a:solidFill>
            </a:endParaRPr>
          </a:p>
        </p:txBody>
      </p:sp>
      <p:sp>
        <p:nvSpPr>
          <p:cNvPr id="217101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Video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games</a:t>
            </a:r>
            <a:endParaRPr lang="en-US" altLang="en-US" sz="2400"/>
          </a:p>
        </p:txBody>
      </p:sp>
      <p:sp>
        <p:nvSpPr>
          <p:cNvPr id="217102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Bio/CS 6 homework</a:t>
            </a:r>
            <a:endParaRPr lang="en-US" altLang="en-US" sz="2400"/>
          </a:p>
        </p:txBody>
      </p:sp>
      <p:sp>
        <p:nvSpPr>
          <p:cNvPr id="217103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Positive Integer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Predicates ~</a:t>
            </a:r>
            <a:r>
              <a:rPr lang="en-US" altLang="en-US" sz="1800" b="1"/>
              <a:t> PIP</a:t>
            </a:r>
            <a:r>
              <a:rPr lang="en-US" altLang="en-US" sz="1800"/>
              <a:t>s</a:t>
            </a:r>
            <a:endParaRPr lang="en-US" altLang="en-US" sz="2400"/>
          </a:p>
        </p:txBody>
      </p:sp>
      <p:sp>
        <p:nvSpPr>
          <p:cNvPr id="217104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7105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17106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Mario Kart</a:t>
            </a:r>
          </a:p>
        </p:txBody>
      </p:sp>
      <p:sp>
        <p:nvSpPr>
          <p:cNvPr id="217107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String matching</a:t>
            </a:r>
          </a:p>
        </p:txBody>
      </p:sp>
      <p:sp>
        <p:nvSpPr>
          <p:cNvPr id="217108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217109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217110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217111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217112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They look the same to me!</a:t>
            </a:r>
          </a:p>
        </p:txBody>
      </p:sp>
      <p:grpSp>
        <p:nvGrpSpPr>
          <p:cNvPr id="217113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217114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5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16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17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18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19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20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21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22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7123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4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5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26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51"/>
          <p:cNvSpPr>
            <a:spLocks noChangeArrowheads="1"/>
          </p:cNvSpPr>
          <p:nvPr/>
        </p:nvSpPr>
        <p:spPr bwMode="auto">
          <a:xfrm>
            <a:off x="5257800" y="4092575"/>
            <a:ext cx="3124200" cy="412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21811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181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18116" name="Rectangle 8"/>
          <p:cNvSpPr>
            <a:spLocks noChangeArrowheads="1"/>
          </p:cNvSpPr>
          <p:nvPr/>
        </p:nvSpPr>
        <p:spPr bwMode="auto">
          <a:xfrm>
            <a:off x="393700" y="1336675"/>
            <a:ext cx="5492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There are </a:t>
            </a:r>
            <a:r>
              <a:rPr lang="en-US" altLang="en-US" sz="2200" i="1">
                <a:latin typeface="Times New Roman" pitchFamily="18" charset="0"/>
              </a:rPr>
              <a:t>infinitely many</a:t>
            </a:r>
            <a:r>
              <a:rPr lang="en-US" altLang="en-US" sz="2200">
                <a:latin typeface="Times New Roman" pitchFamily="18" charset="0"/>
              </a:rPr>
              <a:t> of both….</a:t>
            </a:r>
          </a:p>
        </p:txBody>
      </p:sp>
      <p:sp>
        <p:nvSpPr>
          <p:cNvPr id="218117" name="Rectangle 26"/>
          <p:cNvSpPr>
            <a:spLocks noChangeArrowheads="1"/>
          </p:cNvSpPr>
          <p:nvPr/>
        </p:nvSpPr>
        <p:spPr bwMode="auto">
          <a:xfrm>
            <a:off x="2033588" y="1781175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…but not all infinities are created equal!</a:t>
            </a:r>
          </a:p>
        </p:txBody>
      </p:sp>
      <p:sp>
        <p:nvSpPr>
          <p:cNvPr id="218118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{       ,          ,          }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/>
              <a:t>{  1  ,    2   ,    3  }</a:t>
            </a:r>
          </a:p>
        </p:txBody>
      </p:sp>
      <p:pic>
        <p:nvPicPr>
          <p:cNvPr id="218119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0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1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Text Box 47"/>
          <p:cNvSpPr txBox="1">
            <a:spLocks noChangeArrowheads="1"/>
          </p:cNvSpPr>
          <p:nvPr/>
        </p:nvSpPr>
        <p:spPr bwMode="auto">
          <a:xfrm>
            <a:off x="4764088" y="3298825"/>
            <a:ext cx="40528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Two sets have equal size if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their elements have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2400" i="1"/>
              <a:t>one-to-one matching</a:t>
            </a:r>
            <a:r>
              <a:rPr lang="en-US" altLang="en-US" sz="2400"/>
              <a:t> </a:t>
            </a:r>
          </a:p>
        </p:txBody>
      </p:sp>
      <p:sp>
        <p:nvSpPr>
          <p:cNvPr id="218123" name="Text Box 48"/>
          <p:cNvSpPr txBox="1">
            <a:spLocks noChangeArrowheads="1"/>
          </p:cNvSpPr>
          <p:nvPr/>
        </p:nvSpPr>
        <p:spPr bwMode="auto">
          <a:xfrm>
            <a:off x="4845050" y="495141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itchFamily="34" charset="0"/>
              </a:rPr>
              <a:t>This matching is called a </a:t>
            </a:r>
            <a:r>
              <a:rPr lang="en-US" altLang="en-US" sz="1800" b="1" i="1">
                <a:cs typeface="Arial" pitchFamily="34" charset="0"/>
              </a:rPr>
              <a:t>bijection</a:t>
            </a:r>
            <a:r>
              <a:rPr lang="en-US" altLang="en-US" sz="1800">
                <a:cs typeface="Arial" pitchFamily="34" charset="0"/>
              </a:rPr>
              <a:t>.</a:t>
            </a:r>
          </a:p>
        </p:txBody>
      </p:sp>
      <p:sp>
        <p:nvSpPr>
          <p:cNvPr id="218124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5" name="Text Box 52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equal-size sets</a:t>
            </a:r>
          </a:p>
        </p:txBody>
      </p:sp>
      <p:grpSp>
        <p:nvGrpSpPr>
          <p:cNvPr id="218126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218130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1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2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3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4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5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6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7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8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8139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0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1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42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8127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26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Comic Sans MS" pitchFamily="66" charset="0"/>
              </a:rPr>
              <a:t>I'd say these sets share the same </a:t>
            </a:r>
            <a:r>
              <a:rPr lang="en-US" altLang="en-US" sz="1500" b="1" i="1">
                <a:solidFill>
                  <a:srgbClr val="008000"/>
                </a:solidFill>
                <a:latin typeface="Comic Sans MS" pitchFamily="66" charset="0"/>
              </a:rPr>
              <a:t>cardinality</a:t>
            </a:r>
          </a:p>
        </p:txBody>
      </p:sp>
      <p:pic>
        <p:nvPicPr>
          <p:cNvPr id="218128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9" name="Picture 69" descr="stanf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054350"/>
            <a:ext cx="828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oup 4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21916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6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pic>
        <p:nvPicPr>
          <p:cNvPr id="219139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00025"/>
            <a:ext cx="1143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0" name="Rectangle 9"/>
          <p:cNvSpPr>
            <a:spLocks noChangeArrowheads="1"/>
          </p:cNvSpPr>
          <p:nvPr/>
        </p:nvSpPr>
        <p:spPr bwMode="auto">
          <a:xfrm>
            <a:off x="1154113" y="1371600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itchFamily="18" charset="0"/>
              </a:rPr>
              <a:t>Bijections define equality for </a:t>
            </a:r>
            <a:r>
              <a:rPr lang="en-US" altLang="en-US" sz="2200" u="sng">
                <a:latin typeface="Times New Roman" pitchFamily="18" charset="0"/>
              </a:rPr>
              <a:t>infinite</a:t>
            </a:r>
            <a:r>
              <a:rPr lang="en-US" altLang="en-US" sz="2200">
                <a:latin typeface="Times New Roman" pitchFamily="18" charset="0"/>
              </a:rPr>
              <a:t> sets, too!</a:t>
            </a:r>
          </a:p>
        </p:txBody>
      </p:sp>
      <p:sp>
        <p:nvSpPr>
          <p:cNvPr id="219141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AF9"/>
                </a:solidFill>
              </a:rPr>
              <a:t>Z = {…, -3, -2, -1, 0, 1, 2, 3, …} </a:t>
            </a:r>
            <a:r>
              <a:rPr lang="en-US" altLang="en-US" sz="2400">
                <a:solidFill>
                  <a:srgbClr val="000AF9"/>
                </a:solidFill>
              </a:rPr>
              <a:t> </a:t>
            </a:r>
          </a:p>
        </p:txBody>
      </p:sp>
      <p:sp>
        <p:nvSpPr>
          <p:cNvPr id="219142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Positive integers</a:t>
            </a:r>
          </a:p>
        </p:txBody>
      </p:sp>
      <p:sp>
        <p:nvSpPr>
          <p:cNvPr id="219143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</a:rPr>
              <a:t>ALL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</a:rPr>
              <a:t>integers</a:t>
            </a:r>
          </a:p>
        </p:txBody>
      </p:sp>
      <p:sp>
        <p:nvSpPr>
          <p:cNvPr id="219144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Positive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evens</a:t>
            </a:r>
          </a:p>
        </p:txBody>
      </p:sp>
      <p:sp>
        <p:nvSpPr>
          <p:cNvPr id="219145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 = { 1, 2, 3, 4, 5, … }</a:t>
            </a:r>
          </a:p>
        </p:txBody>
      </p:sp>
      <p:sp>
        <p:nvSpPr>
          <p:cNvPr id="219146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</a:rPr>
              <a:t>E = { 2, 4, 6, 8, 10, … }</a:t>
            </a:r>
          </a:p>
        </p:txBody>
      </p:sp>
      <p:sp>
        <p:nvSpPr>
          <p:cNvPr id="219147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E</a:t>
            </a:r>
            <a:r>
              <a:rPr lang="en-US" altLang="en-US">
                <a:latin typeface="Times New Roman" pitchFamily="18" charset="0"/>
              </a:rPr>
              <a:t> and </a:t>
            </a:r>
            <a:r>
              <a:rPr lang="en-US" altLang="en-US"/>
              <a:t>N</a:t>
            </a:r>
            <a:r>
              <a:rPr lang="en-US" altLang="en-US">
                <a:latin typeface="Times New Roman" pitchFamily="18" charset="0"/>
              </a:rPr>
              <a:t> and </a:t>
            </a:r>
            <a:r>
              <a:rPr lang="en-US" altLang="en-US">
                <a:solidFill>
                  <a:srgbClr val="000AF9"/>
                </a:solidFill>
              </a:rPr>
              <a:t>Z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en-US" altLang="en-US" i="1">
                <a:latin typeface="Times New Roman" pitchFamily="18" charset="0"/>
              </a:rPr>
              <a:t>all have the same size!</a:t>
            </a:r>
          </a:p>
        </p:txBody>
      </p:sp>
      <p:grpSp>
        <p:nvGrpSpPr>
          <p:cNvPr id="219148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219150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51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2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3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4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5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6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7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8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9159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0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1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2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9149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2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22020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20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0163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This seems </a:t>
            </a:r>
            <a:r>
              <a:rPr lang="en-US" altLang="en-US" sz="3600" i="1">
                <a:latin typeface="Times New Roman" pitchFamily="18" charset="0"/>
              </a:rPr>
              <a:t>irrational </a:t>
            </a:r>
            <a:r>
              <a:rPr lang="en-US" altLang="en-US" sz="3600">
                <a:latin typeface="Times New Roman" pitchFamily="18" charset="0"/>
              </a:rPr>
              <a:t>!</a:t>
            </a:r>
          </a:p>
        </p:txBody>
      </p:sp>
      <p:sp>
        <p:nvSpPr>
          <p:cNvPr id="220164" name="Text Box 15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Positive integers</a:t>
            </a:r>
          </a:p>
        </p:txBody>
      </p:sp>
      <p:sp>
        <p:nvSpPr>
          <p:cNvPr id="220165" name="Text Box 16"/>
          <p:cNvSpPr txBox="1">
            <a:spLocks noChangeArrowheads="1"/>
          </p:cNvSpPr>
          <p:nvPr/>
        </p:nvSpPr>
        <p:spPr bwMode="auto">
          <a:xfrm>
            <a:off x="623888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Rationals</a:t>
            </a:r>
          </a:p>
        </p:txBody>
      </p:sp>
      <p:sp>
        <p:nvSpPr>
          <p:cNvPr id="220166" name="Rectangle 17"/>
          <p:cNvSpPr>
            <a:spLocks noChangeArrowheads="1"/>
          </p:cNvSpPr>
          <p:nvPr/>
        </p:nvSpPr>
        <p:spPr bwMode="auto">
          <a:xfrm>
            <a:off x="6232525" y="2279650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{ 1, 2, 3, 4, 5, … }</a:t>
            </a:r>
          </a:p>
        </p:txBody>
      </p:sp>
      <p:sp>
        <p:nvSpPr>
          <p:cNvPr id="220167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                             … } </a:t>
            </a:r>
          </a:p>
        </p:txBody>
      </p:sp>
      <p:sp>
        <p:nvSpPr>
          <p:cNvPr id="220168" name="Rectangle 19"/>
          <p:cNvSpPr>
            <a:spLocks noChangeArrowheads="1"/>
          </p:cNvSpPr>
          <p:nvPr/>
        </p:nvSpPr>
        <p:spPr bwMode="auto">
          <a:xfrm>
            <a:off x="3429000" y="1371600"/>
            <a:ext cx="234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AF9"/>
                </a:solidFill>
                <a:latin typeface="Times New Roman" pitchFamily="18" charset="0"/>
              </a:rPr>
              <a:t>Are these sets equal-sized?</a:t>
            </a:r>
          </a:p>
        </p:txBody>
      </p:sp>
      <p:sp>
        <p:nvSpPr>
          <p:cNvPr id="220169" name="Rectangle 20"/>
          <p:cNvSpPr>
            <a:spLocks noChangeArrowheads="1"/>
          </p:cNvSpPr>
          <p:nvPr/>
        </p:nvSpPr>
        <p:spPr bwMode="auto">
          <a:xfrm>
            <a:off x="573088" y="2112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1</a:t>
            </a:r>
          </a:p>
        </p:txBody>
      </p:sp>
      <p:sp>
        <p:nvSpPr>
          <p:cNvPr id="220170" name="Rectangle 21"/>
          <p:cNvSpPr>
            <a:spLocks noChangeArrowheads="1"/>
          </p:cNvSpPr>
          <p:nvPr/>
        </p:nvSpPr>
        <p:spPr bwMode="auto">
          <a:xfrm>
            <a:off x="573088" y="2493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1</a:t>
            </a:r>
          </a:p>
        </p:txBody>
      </p:sp>
      <p:sp>
        <p:nvSpPr>
          <p:cNvPr id="220171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Rectangle 23"/>
          <p:cNvSpPr>
            <a:spLocks noChangeArrowheads="1"/>
          </p:cNvSpPr>
          <p:nvPr/>
        </p:nvSpPr>
        <p:spPr bwMode="auto">
          <a:xfrm>
            <a:off x="1030288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84</a:t>
            </a:r>
          </a:p>
        </p:txBody>
      </p:sp>
      <p:sp>
        <p:nvSpPr>
          <p:cNvPr id="220173" name="Rectangle 24"/>
          <p:cNvSpPr>
            <a:spLocks noChangeArrowheads="1"/>
          </p:cNvSpPr>
          <p:nvPr/>
        </p:nvSpPr>
        <p:spPr bwMode="auto">
          <a:xfrm>
            <a:off x="1108075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2</a:t>
            </a:r>
          </a:p>
        </p:txBody>
      </p:sp>
      <p:sp>
        <p:nvSpPr>
          <p:cNvPr id="220174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5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22</a:t>
            </a:r>
          </a:p>
        </p:txBody>
      </p:sp>
      <p:sp>
        <p:nvSpPr>
          <p:cNvPr id="220176" name="Rectangle 27"/>
          <p:cNvSpPr>
            <a:spLocks noChangeArrowheads="1"/>
          </p:cNvSpPr>
          <p:nvPr/>
        </p:nvSpPr>
        <p:spPr bwMode="auto">
          <a:xfrm>
            <a:off x="1677988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7</a:t>
            </a:r>
          </a:p>
        </p:txBody>
      </p:sp>
      <p:sp>
        <p:nvSpPr>
          <p:cNvPr id="220177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78" name="Rectangle 29"/>
          <p:cNvSpPr>
            <a:spLocks noChangeArrowheads="1"/>
          </p:cNvSpPr>
          <p:nvPr/>
        </p:nvSpPr>
        <p:spPr bwMode="auto">
          <a:xfrm>
            <a:off x="2147888" y="2112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13</a:t>
            </a:r>
          </a:p>
        </p:txBody>
      </p:sp>
      <p:sp>
        <p:nvSpPr>
          <p:cNvPr id="220179" name="Rectangle 30"/>
          <p:cNvSpPr>
            <a:spLocks noChangeArrowheads="1"/>
          </p:cNvSpPr>
          <p:nvPr/>
        </p:nvSpPr>
        <p:spPr bwMode="auto">
          <a:xfrm>
            <a:off x="2147888" y="2493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15</a:t>
            </a:r>
          </a:p>
        </p:txBody>
      </p:sp>
      <p:sp>
        <p:nvSpPr>
          <p:cNvPr id="220180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181" name="Rectangle 32"/>
          <p:cNvSpPr>
            <a:spLocks noChangeArrowheads="1"/>
          </p:cNvSpPr>
          <p:nvPr/>
        </p:nvSpPr>
        <p:spPr bwMode="auto">
          <a:xfrm>
            <a:off x="865188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,</a:t>
            </a:r>
          </a:p>
        </p:txBody>
      </p:sp>
      <p:sp>
        <p:nvSpPr>
          <p:cNvPr id="220182" name="Rectangle 33"/>
          <p:cNvSpPr>
            <a:spLocks noChangeArrowheads="1"/>
          </p:cNvSpPr>
          <p:nvPr/>
        </p:nvSpPr>
        <p:spPr bwMode="auto">
          <a:xfrm>
            <a:off x="1412875" y="2273300"/>
            <a:ext cx="261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,</a:t>
            </a:r>
          </a:p>
        </p:txBody>
      </p:sp>
      <p:sp>
        <p:nvSpPr>
          <p:cNvPr id="220183" name="Rectangle 34"/>
          <p:cNvSpPr>
            <a:spLocks noChangeArrowheads="1"/>
          </p:cNvSpPr>
          <p:nvPr/>
        </p:nvSpPr>
        <p:spPr bwMode="auto">
          <a:xfrm>
            <a:off x="198596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,</a:t>
            </a:r>
          </a:p>
        </p:txBody>
      </p:sp>
      <p:sp>
        <p:nvSpPr>
          <p:cNvPr id="220184" name="Rectangle 35"/>
          <p:cNvSpPr>
            <a:spLocks noChangeArrowheads="1"/>
          </p:cNvSpPr>
          <p:nvPr/>
        </p:nvSpPr>
        <p:spPr bwMode="auto">
          <a:xfrm>
            <a:off x="255111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,</a:t>
            </a:r>
          </a:p>
        </p:txBody>
      </p:sp>
      <p:grpSp>
        <p:nvGrpSpPr>
          <p:cNvPr id="220185" name="Group 36"/>
          <p:cNvGrpSpPr>
            <a:grpSpLocks/>
          </p:cNvGrpSpPr>
          <p:nvPr/>
        </p:nvGrpSpPr>
        <p:grpSpPr bwMode="auto">
          <a:xfrm>
            <a:off x="8524875" y="508000"/>
            <a:ext cx="344488" cy="417513"/>
            <a:chOff x="2928" y="1051"/>
            <a:chExt cx="840" cy="957"/>
          </a:xfrm>
        </p:grpSpPr>
        <p:sp>
          <p:nvSpPr>
            <p:cNvPr id="220187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8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89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0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1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2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3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4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5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0196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7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8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9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186" name="Text Box 50"/>
          <p:cNvSpPr txBox="1">
            <a:spLocks noChangeArrowheads="1"/>
          </p:cNvSpPr>
          <p:nvPr/>
        </p:nvSpPr>
        <p:spPr bwMode="auto">
          <a:xfrm>
            <a:off x="7138988" y="412750"/>
            <a:ext cx="144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8E0103"/>
                </a:solidFill>
                <a:latin typeface="Comic Sans MS" pitchFamily="66" charset="0"/>
              </a:rPr>
              <a:t>That's my line!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2"/>
          <p:cNvGrpSpPr>
            <a:grpSpLocks/>
          </p:cNvGrpSpPr>
          <p:nvPr/>
        </p:nvGrpSpPr>
        <p:grpSpPr bwMode="auto">
          <a:xfrm>
            <a:off x="1700213" y="990600"/>
            <a:ext cx="6980237" cy="180975"/>
            <a:chOff x="295" y="1311"/>
            <a:chExt cx="5177" cy="114"/>
          </a:xfrm>
        </p:grpSpPr>
        <p:sp>
          <p:nvSpPr>
            <p:cNvPr id="2211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11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1187" name="Rectangle 5"/>
          <p:cNvSpPr>
            <a:spLocks noChangeArrowheads="1"/>
          </p:cNvSpPr>
          <p:nvPr/>
        </p:nvSpPr>
        <p:spPr bwMode="auto">
          <a:xfrm>
            <a:off x="3184525" y="149225"/>
            <a:ext cx="52371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Cantor Diagonalization</a:t>
            </a:r>
          </a:p>
        </p:txBody>
      </p:sp>
      <p:sp>
        <p:nvSpPr>
          <p:cNvPr id="221188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Positive integers</a:t>
            </a:r>
          </a:p>
        </p:txBody>
      </p:sp>
      <p:sp>
        <p:nvSpPr>
          <p:cNvPr id="221189" name="Rectangle 8"/>
          <p:cNvSpPr>
            <a:spLocks noChangeArrowheads="1"/>
          </p:cNvSpPr>
          <p:nvPr/>
        </p:nvSpPr>
        <p:spPr bwMode="auto">
          <a:xfrm>
            <a:off x="6232525" y="2301875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{ 1, 2, 3, 4, 5, … }</a:t>
            </a:r>
          </a:p>
        </p:txBody>
      </p:sp>
      <p:sp>
        <p:nvSpPr>
          <p:cNvPr id="221190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real numbers, 0-1 } </a:t>
            </a:r>
          </a:p>
        </p:txBody>
      </p:sp>
      <p:sp>
        <p:nvSpPr>
          <p:cNvPr id="221191" name="Rectangle 13"/>
          <p:cNvSpPr>
            <a:spLocks noChangeArrowheads="1"/>
          </p:cNvSpPr>
          <p:nvPr/>
        </p:nvSpPr>
        <p:spPr bwMode="auto">
          <a:xfrm>
            <a:off x="3332163" y="1308100"/>
            <a:ext cx="2430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There is NO matching from reals to integers!</a:t>
            </a:r>
          </a:p>
        </p:txBody>
      </p:sp>
      <p:pic>
        <p:nvPicPr>
          <p:cNvPr id="221192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93" name="Text Box 36"/>
          <p:cNvSpPr txBox="1">
            <a:spLocks noChangeArrowheads="1"/>
          </p:cNvSpPr>
          <p:nvPr/>
        </p:nvSpPr>
        <p:spPr bwMode="auto">
          <a:xfrm>
            <a:off x="1417638" y="19685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Georg Cantor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1845-1918</a:t>
            </a:r>
            <a:endParaRPr lang="en-US" altLang="en-US" sz="2400"/>
          </a:p>
        </p:txBody>
      </p:sp>
      <p:sp>
        <p:nvSpPr>
          <p:cNvPr id="221194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221195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2"/>
          <p:cNvGrpSpPr>
            <a:grpSpLocks/>
          </p:cNvGrpSpPr>
          <p:nvPr/>
        </p:nvGrpSpPr>
        <p:grpSpPr bwMode="auto">
          <a:xfrm>
            <a:off x="1828800" y="990600"/>
            <a:ext cx="6545263" cy="180975"/>
            <a:chOff x="295" y="1311"/>
            <a:chExt cx="5177" cy="114"/>
          </a:xfrm>
        </p:grpSpPr>
        <p:sp>
          <p:nvSpPr>
            <p:cNvPr id="22223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4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2211" name="Rectangle 5"/>
          <p:cNvSpPr>
            <a:spLocks noChangeArrowheads="1"/>
          </p:cNvSpPr>
          <p:nvPr/>
        </p:nvSpPr>
        <p:spPr bwMode="auto">
          <a:xfrm>
            <a:off x="2327275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To infinity - and beyond</a:t>
            </a:r>
          </a:p>
        </p:txBody>
      </p:sp>
      <p:sp>
        <p:nvSpPr>
          <p:cNvPr id="222212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Positive integers</a:t>
            </a:r>
          </a:p>
        </p:txBody>
      </p:sp>
      <p:sp>
        <p:nvSpPr>
          <p:cNvPr id="222213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{ 1, 2, 3, 4, 5, … }</a:t>
            </a:r>
          </a:p>
        </p:txBody>
      </p:sp>
      <p:pic>
        <p:nvPicPr>
          <p:cNvPr id="222214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5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AF9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222216" name="Text Box 14"/>
          <p:cNvSpPr txBox="1">
            <a:spLocks noChangeArrowheads="1"/>
          </p:cNvSpPr>
          <p:nvPr/>
        </p:nvSpPr>
        <p:spPr bwMode="auto">
          <a:xfrm>
            <a:off x="5670550" y="5003800"/>
            <a:ext cx="242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sets equal-sized with the positive integers</a:t>
            </a:r>
          </a:p>
        </p:txBody>
      </p:sp>
      <p:sp>
        <p:nvSpPr>
          <p:cNvPr id="222217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latin typeface="Times New Roman" pitchFamily="18" charset="0"/>
              </a:rPr>
              <a:t>Countably </a:t>
            </a:r>
            <a:r>
              <a:rPr lang="en-US" altLang="en-US" sz="4200">
                <a:latin typeface="Times New Roman" pitchFamily="18" charset="0"/>
              </a:rPr>
              <a:t>infinite</a:t>
            </a:r>
          </a:p>
        </p:txBody>
      </p:sp>
      <p:sp>
        <p:nvSpPr>
          <p:cNvPr id="222218" name="Text Box 16"/>
          <p:cNvSpPr txBox="1">
            <a:spLocks noChangeArrowheads="1"/>
          </p:cNvSpPr>
          <p:nvPr/>
        </p:nvSpPr>
        <p:spPr bwMode="auto">
          <a:xfrm>
            <a:off x="1101725" y="50038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  <a:latin typeface="Times New Roman" pitchFamily="18" charset="0"/>
              </a:rPr>
              <a:t>sets equal-sized with the real numbers</a:t>
            </a:r>
          </a:p>
        </p:txBody>
      </p:sp>
      <p:sp>
        <p:nvSpPr>
          <p:cNvPr id="222219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222220" name="Text Box 18"/>
          <p:cNvSpPr txBox="1">
            <a:spLocks noChangeArrowheads="1"/>
          </p:cNvSpPr>
          <p:nvPr/>
        </p:nvSpPr>
        <p:spPr bwMode="auto">
          <a:xfrm>
            <a:off x="4159250" y="5003800"/>
            <a:ext cx="96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strictly larger</a:t>
            </a:r>
          </a:p>
        </p:txBody>
      </p:sp>
      <p:grpSp>
        <p:nvGrpSpPr>
          <p:cNvPr id="222221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222226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7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28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29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0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1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2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3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4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2235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6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7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38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222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222223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real numbers, 0-1 } </a:t>
            </a:r>
          </a:p>
        </p:txBody>
      </p:sp>
      <p:sp>
        <p:nvSpPr>
          <p:cNvPr id="222224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222225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4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22325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pic>
        <p:nvPicPr>
          <p:cNvPr id="223235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Leopold Kronecker 1823-1891</a:t>
            </a:r>
          </a:p>
        </p:txBody>
      </p:sp>
      <p:pic>
        <p:nvPicPr>
          <p:cNvPr id="223237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8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David Hilbert  1862-1943</a:t>
            </a:r>
          </a:p>
        </p:txBody>
      </p:sp>
      <p:sp>
        <p:nvSpPr>
          <p:cNvPr id="223239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Cantor and "friends" </a:t>
            </a:r>
          </a:p>
        </p:txBody>
      </p:sp>
      <p:pic>
        <p:nvPicPr>
          <p:cNvPr id="223240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41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400"/>
              <a:t>1889-1951</a:t>
            </a:r>
          </a:p>
        </p:txBody>
      </p:sp>
      <p:pic>
        <p:nvPicPr>
          <p:cNvPr id="223242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3243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223245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47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48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49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0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1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2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3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3254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55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56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57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244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4259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2426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426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4260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Programs are countable</a:t>
            </a:r>
          </a:p>
        </p:txBody>
      </p:sp>
      <p:sp>
        <p:nvSpPr>
          <p:cNvPr id="224261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224262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224263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Programs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224264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There are as many programs as positive integers… </a:t>
            </a:r>
          </a:p>
        </p:txBody>
      </p:sp>
      <p:sp>
        <p:nvSpPr>
          <p:cNvPr id="224265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2537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537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5283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latin typeface="Times New Roman" pitchFamily="18" charset="0"/>
              </a:rPr>
              <a:t>PIPs: </a:t>
            </a:r>
            <a:r>
              <a:rPr lang="en-US" altLang="en-US">
                <a:latin typeface="Times New Roman" pitchFamily="18" charset="0"/>
              </a:rPr>
              <a:t>Positive Integer Predicates</a:t>
            </a:r>
            <a:endParaRPr lang="en-US" altLang="en-US" sz="4200">
              <a:latin typeface="Times New Roman" pitchFamily="18" charset="0"/>
            </a:endParaRPr>
          </a:p>
        </p:txBody>
      </p:sp>
      <p:sp>
        <p:nvSpPr>
          <p:cNvPr id="225284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PIPs are functions mapping positive integers to boolean values</a:t>
            </a:r>
          </a:p>
        </p:txBody>
      </p:sp>
      <p:sp>
        <p:nvSpPr>
          <p:cNvPr id="225285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input</a:t>
            </a:r>
          </a:p>
        </p:txBody>
      </p:sp>
      <p:sp>
        <p:nvSpPr>
          <p:cNvPr id="225286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output</a:t>
            </a:r>
          </a:p>
        </p:txBody>
      </p:sp>
      <p:sp>
        <p:nvSpPr>
          <p:cNvPr id="225287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5290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>
                <a:latin typeface="Times New Roman" pitchFamily="18" charset="0"/>
              </a:rPr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225291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itchFamily="18" charset="0"/>
              </a:rPr>
              <a:t>PIP</a:t>
            </a:r>
          </a:p>
        </p:txBody>
      </p:sp>
      <p:sp>
        <p:nvSpPr>
          <p:cNvPr id="225292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225293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/>
                <a:gridCol w="860425"/>
                <a:gridCol w="863600"/>
                <a:gridCol w="860425"/>
                <a:gridCol w="860425"/>
                <a:gridCol w="860425"/>
                <a:gridCol w="860425"/>
                <a:gridCol w="863600"/>
                <a:gridCol w="860425"/>
                <a:gridCol w="860425"/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73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Input</a:t>
            </a:r>
          </a:p>
        </p:txBody>
      </p:sp>
      <p:sp>
        <p:nvSpPr>
          <p:cNvPr id="225374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</a:rPr>
              <a:t>PIP</a:t>
            </a:r>
            <a:endParaRPr lang="en-US" altLang="en-US" sz="1400" b="1"/>
          </a:p>
        </p:txBody>
      </p:sp>
      <p:sp>
        <p:nvSpPr>
          <p:cNvPr id="225375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6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381000" y="232518"/>
            <a:ext cx="8471245" cy="5232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800" b="1" i="1" dirty="0">
                <a:solidFill>
                  <a:srgbClr val="000000"/>
                </a:solidFill>
                <a:latin typeface="Old English Text MT" panose="03040902040508030806" pitchFamily="66" charset="0"/>
              </a:rPr>
              <a:t>human-describable  </a:t>
            </a:r>
            <a:r>
              <a:rPr lang="en-US" altLang="en-US" sz="28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things... </a:t>
            </a:r>
            <a:r>
              <a:rPr lang="en-US" altLang="en-US" sz="2800" dirty="0">
                <a:solidFill>
                  <a:srgbClr val="000000"/>
                </a:solidFill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31242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82889" y="362456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27259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1753" y="44683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398" y="6244281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Philosophical thinking…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8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263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630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Not being </a:t>
            </a:r>
            <a:r>
              <a:rPr lang="en-US" altLang="en-US" sz="3600" i="1">
                <a:latin typeface="Times New Roman" pitchFamily="18" charset="0"/>
              </a:rPr>
              <a:t>constructive</a:t>
            </a:r>
            <a:r>
              <a:rPr lang="en-US" altLang="en-US" sz="3600">
                <a:latin typeface="Times New Roman" pitchFamily="18" charset="0"/>
              </a:rPr>
              <a:t>…</a:t>
            </a:r>
          </a:p>
        </p:txBody>
      </p:sp>
      <p:sp>
        <p:nvSpPr>
          <p:cNvPr id="226308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One "failure" of this proof is that it doesn't </a:t>
            </a:r>
            <a:r>
              <a:rPr lang="en-US" altLang="en-US" sz="2400" b="1">
                <a:latin typeface="Times New Roman" pitchFamily="18" charset="0"/>
              </a:rPr>
              <a:t>construct</a:t>
            </a:r>
            <a:r>
              <a:rPr lang="en-US" altLang="en-US" sz="2400">
                <a:latin typeface="Times New Roman" pitchFamily="18" charset="0"/>
              </a:rPr>
              <a:t> a full example of an uncomputable problem!</a:t>
            </a:r>
          </a:p>
        </p:txBody>
      </p:sp>
      <p:sp>
        <p:nvSpPr>
          <p:cNvPr id="226309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The problem is, most are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indescribable</a:t>
            </a: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…</a:t>
            </a:r>
          </a:p>
        </p:txBody>
      </p:sp>
      <p:grpSp>
        <p:nvGrpSpPr>
          <p:cNvPr id="226310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22631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1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1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632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11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226312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</a:rPr>
              <a:t>So, where are all these uncomputable problems?</a:t>
            </a:r>
          </a:p>
        </p:txBody>
      </p:sp>
      <p:sp>
        <p:nvSpPr>
          <p:cNvPr id="226313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... but a few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can be </a:t>
            </a: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described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6314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008000"/>
                </a:solidFill>
                <a:latin typeface="Times New Roman" pitchFamily="18" charset="0"/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2734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734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733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Defining </a:t>
            </a:r>
            <a:r>
              <a:rPr lang="en-US" altLang="en-US" sz="3600" i="1">
                <a:latin typeface="Times New Roman" pitchFamily="18" charset="0"/>
              </a:rPr>
              <a:t>Complexity</a:t>
            </a:r>
          </a:p>
        </p:txBody>
      </p:sp>
      <p:sp>
        <p:nvSpPr>
          <p:cNvPr id="227332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227333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227334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Consider two integers:</a:t>
            </a:r>
          </a:p>
        </p:txBody>
      </p:sp>
      <p:sp>
        <p:nvSpPr>
          <p:cNvPr id="227335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6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Each has 5001 digits</a:t>
            </a:r>
          </a:p>
        </p:txBody>
      </p:sp>
      <p:sp>
        <p:nvSpPr>
          <p:cNvPr id="227337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Which "feels like" the more complex number? Why?</a:t>
            </a:r>
          </a:p>
        </p:txBody>
      </p:sp>
      <p:sp>
        <p:nvSpPr>
          <p:cNvPr id="227338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6E1196"/>
                </a:solidFill>
                <a:latin typeface="Times New Roman" pitchFamily="18" charset="0"/>
              </a:rPr>
              <a:t>lots of digits</a:t>
            </a:r>
          </a:p>
        </p:txBody>
      </p:sp>
      <p:sp>
        <p:nvSpPr>
          <p:cNvPr id="227339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0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Times New Roman" pitchFamily="18" charset="0"/>
              </a:rPr>
              <a:t>lots of zeros</a:t>
            </a:r>
          </a:p>
        </p:txBody>
      </p:sp>
      <p:sp>
        <p:nvSpPr>
          <p:cNvPr id="227341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8355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228356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22836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836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228358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228359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228360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8361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228362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228363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latin typeface="Times New Roman" pitchFamily="18" charset="0"/>
              </a:rPr>
              <a:t>:</a:t>
            </a:r>
          </a:p>
        </p:txBody>
      </p:sp>
      <p:pic>
        <p:nvPicPr>
          <p:cNvPr id="228364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65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22836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228367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22940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2937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229380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229381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k =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229382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938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pic>
        <p:nvPicPr>
          <p:cNvPr id="22938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229386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8E030A"/>
                </a:solidFill>
                <a:latin typeface="Times New Roman" pitchFamily="18" charset="0"/>
              </a:rPr>
              <a:t>length of 24 !</a:t>
            </a:r>
          </a:p>
        </p:txBody>
      </p:sp>
      <p:sp>
        <p:nvSpPr>
          <p:cNvPr id="229387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229388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9389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29390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229391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length of 5017</a:t>
            </a:r>
          </a:p>
        </p:txBody>
      </p:sp>
      <p:grpSp>
        <p:nvGrpSpPr>
          <p:cNvPr id="229392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229394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5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396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397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398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399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0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1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2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9403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4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5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6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393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23042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0403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230404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230405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230406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0407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the </a:t>
            </a:r>
            <a:r>
              <a:rPr lang="en-US" altLang="en-US" sz="1800" b="1" i="1">
                <a:latin typeface="Times New Roman" pitchFamily="18" charset="0"/>
              </a:rPr>
              <a:t>length </a:t>
            </a:r>
            <a:r>
              <a:rPr lang="en-US" altLang="en-US" sz="1800">
                <a:latin typeface="Times New Roman" pitchFamily="18" charset="0"/>
              </a:rPr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sz="2400" b="1">
              <a:latin typeface="Courier New" pitchFamily="49" charset="0"/>
            </a:endParaRPr>
          </a:p>
        </p:txBody>
      </p:sp>
      <p:pic>
        <p:nvPicPr>
          <p:cNvPr id="230408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9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/>
              <a:t>1903-1987</a:t>
            </a:r>
          </a:p>
        </p:txBody>
      </p:sp>
      <p:sp>
        <p:nvSpPr>
          <p:cNvPr id="230410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>
                <a:latin typeface="Times New Roman" pitchFamily="18" charset="0"/>
              </a:rPr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0411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>
                <a:latin typeface="Times New Roman" pitchFamily="18" charset="0"/>
              </a:rPr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0412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>
                <a:latin typeface="Times New Roman" pitchFamily="18" charset="0"/>
              </a:rPr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>
                <a:latin typeface="Times New Roman" pitchFamily="18" charset="0"/>
              </a:rPr>
              <a:t>.</a:t>
            </a:r>
          </a:p>
        </p:txBody>
      </p:sp>
      <p:grpSp>
        <p:nvGrpSpPr>
          <p:cNvPr id="230413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230415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6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17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18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19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0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1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2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3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0424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5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6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7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14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1427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14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142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What are the uncomputable problems?</a:t>
            </a:r>
          </a:p>
        </p:txBody>
      </p:sp>
      <p:sp>
        <p:nvSpPr>
          <p:cNvPr id="231429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k ) = 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1430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1431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23143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3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3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144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432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231433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31434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Here's an </a:t>
            </a:r>
            <a:r>
              <a:rPr lang="en-US" altLang="en-US" sz="2400" b="1" i="1">
                <a:latin typeface="Times New Roman" pitchFamily="18" charset="0"/>
              </a:rPr>
              <a:t>uncomputable </a:t>
            </a:r>
            <a:r>
              <a:rPr lang="en-US" altLang="en-US" sz="2400">
                <a:latin typeface="Times New Roman" pitchFamily="18" charset="0"/>
              </a:rPr>
              <a:t>function:</a:t>
            </a:r>
          </a:p>
        </p:txBody>
      </p:sp>
      <p:sp>
        <p:nvSpPr>
          <p:cNvPr id="231435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the positive integer output that is </a:t>
            </a:r>
            <a:r>
              <a:rPr lang="en-US" altLang="en-US" sz="2400" b="1">
                <a:latin typeface="Courier New" pitchFamily="49" charset="0"/>
              </a:rPr>
              <a:t>k</a:t>
            </a:r>
            <a:r>
              <a:rPr lang="en-US" altLang="en-US" sz="2400">
                <a:latin typeface="Times New Roman" pitchFamily="18" charset="0"/>
              </a:rPr>
              <a:t>'s </a:t>
            </a:r>
            <a:r>
              <a:rPr lang="en-US" altLang="en-US" sz="2400" i="1">
                <a:latin typeface="Times New Roman" pitchFamily="18" charset="0"/>
              </a:rPr>
              <a:t>complexity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24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245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Complexity isn't computable!</a:t>
            </a:r>
          </a:p>
        </p:txBody>
      </p:sp>
      <p:sp>
        <p:nvSpPr>
          <p:cNvPr id="232452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answer</a:t>
            </a:r>
            <a:endParaRPr lang="en-US" altLang="en-US" sz="2400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232453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232465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6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67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68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69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0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1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2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3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2474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75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76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77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454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232455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strategy</a:t>
            </a:r>
          </a:p>
        </p:txBody>
      </p:sp>
      <p:sp>
        <p:nvSpPr>
          <p:cNvPr id="232457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(1)</a:t>
            </a:r>
            <a:r>
              <a:rPr lang="en-US" altLang="en-US" sz="2400">
                <a:latin typeface="Times New Roman" pitchFamily="18" charset="0"/>
              </a:rPr>
              <a:t> Presume that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exists.</a:t>
            </a:r>
          </a:p>
        </p:txBody>
      </p:sp>
      <p:sp>
        <p:nvSpPr>
          <p:cNvPr id="232458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(2)</a:t>
            </a:r>
            <a:r>
              <a:rPr lang="en-US" altLang="en-US" sz="2400">
                <a:latin typeface="Times New Roman" pitchFamily="18" charset="0"/>
              </a:rPr>
              <a:t> We show this results in a contradiction…</a:t>
            </a:r>
          </a:p>
        </p:txBody>
      </p:sp>
      <p:sp>
        <p:nvSpPr>
          <p:cNvPr id="232459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(3)</a:t>
            </a:r>
            <a:r>
              <a:rPr lang="en-US" altLang="en-US" sz="2400">
                <a:latin typeface="Times New Roman" pitchFamily="18" charset="0"/>
              </a:rPr>
              <a:t> Thus, the presumption "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exists" is </a:t>
            </a:r>
            <a:r>
              <a:rPr lang="en-US" altLang="en-US" sz="2400" b="1" i="1">
                <a:latin typeface="Times New Roman" pitchFamily="18" charset="0"/>
              </a:rPr>
              <a:t>false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232460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(4)</a:t>
            </a:r>
            <a:r>
              <a:rPr lang="en-US" altLang="en-US" sz="2400">
                <a:latin typeface="Times New Roman" pitchFamily="18" charset="0"/>
              </a:rPr>
              <a:t> So, the program/function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>
                <a:latin typeface="Times New Roman" pitchFamily="18" charset="0"/>
              </a:rPr>
              <a:t> can not exist! </a:t>
            </a:r>
          </a:p>
        </p:txBody>
      </p:sp>
      <p:sp>
        <p:nvSpPr>
          <p:cNvPr id="232461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3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4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latin typeface="Times New Roman" pitchFamily="18" charset="0"/>
              </a:rPr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349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9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347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Proof by contradiction?</a:t>
            </a:r>
          </a:p>
        </p:txBody>
      </p:sp>
      <p:sp>
        <p:nvSpPr>
          <p:cNvPr id="233476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(1)</a:t>
            </a:r>
            <a:r>
              <a:rPr lang="en-US" altLang="en-US" sz="2400">
                <a:latin typeface="Times New Roman" pitchFamily="18" charset="0"/>
              </a:rPr>
              <a:t> Presume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 sz="2400">
                <a:latin typeface="Times New Roman" pitchFamily="18" charset="0"/>
              </a:rPr>
              <a:t>:         </a:t>
            </a: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</a:rPr>
              <a:t>there are a finite # of primes</a:t>
            </a:r>
            <a:endParaRPr lang="en-US" alt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3477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(2)</a:t>
            </a:r>
            <a:r>
              <a:rPr lang="en-US" altLang="en-US" sz="2400">
                <a:latin typeface="Times New Roman" pitchFamily="18" charset="0"/>
              </a:rPr>
              <a:t> Show a contradiction…</a:t>
            </a:r>
          </a:p>
        </p:txBody>
      </p:sp>
      <p:sp>
        <p:nvSpPr>
          <p:cNvPr id="233478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(3)</a:t>
            </a:r>
            <a:r>
              <a:rPr lang="en-US" altLang="en-US" sz="2400">
                <a:latin typeface="Times New Roman" pitchFamily="18" charset="0"/>
              </a:rPr>
              <a:t> Thus, the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 sz="2400">
                <a:latin typeface="Times New Roman" pitchFamily="18" charset="0"/>
              </a:rPr>
              <a:t> must have been </a:t>
            </a:r>
            <a:r>
              <a:rPr lang="en-US" altLang="en-US" sz="2400" b="1" i="1">
                <a:latin typeface="Times New Roman" pitchFamily="18" charset="0"/>
              </a:rPr>
              <a:t>false</a:t>
            </a:r>
            <a:r>
              <a:rPr lang="en-US" altLang="en-US" sz="2400">
                <a:latin typeface="Times New Roman" pitchFamily="18" charset="0"/>
              </a:rPr>
              <a:t>!</a:t>
            </a:r>
          </a:p>
        </p:txBody>
      </p:sp>
      <p:grpSp>
        <p:nvGrpSpPr>
          <p:cNvPr id="233479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23348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8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349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9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80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234499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sz="2400" b="1"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k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400" b="1">
                <a:latin typeface="Courier New" pitchFamily="49" charset="0"/>
              </a:rPr>
              <a:t>(k) &lt;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   k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return k </a:t>
            </a:r>
          </a:p>
        </p:txBody>
      </p:sp>
      <p:sp>
        <p:nvSpPr>
          <p:cNvPr id="234500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  <a:latin typeface="Times New Roman" pitchFamily="18" charset="0"/>
              </a:rPr>
              <a:t> exists, it works, and it's 42,000 characters long</a:t>
            </a:r>
          </a:p>
        </p:txBody>
      </p:sp>
      <p:sp>
        <p:nvSpPr>
          <p:cNvPr id="234501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34502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sz="2400">
                <a:latin typeface="Times New Roman" pitchFamily="18" charset="0"/>
              </a:rPr>
              <a:t> hurts!</a:t>
            </a:r>
          </a:p>
        </p:txBody>
      </p:sp>
      <p:grpSp>
        <p:nvGrpSpPr>
          <p:cNvPr id="234503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23452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2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452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4504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507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Note: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08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1: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09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it's OK to define a function inside another function</a:t>
            </a:r>
          </a:p>
        </p:txBody>
      </p:sp>
      <p:sp>
        <p:nvSpPr>
          <p:cNvPr id="234510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less than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equal to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, or </a:t>
            </a:r>
            <a:r>
              <a:rPr lang="en-US" altLang="en-US" sz="1100" i="1">
                <a:solidFill>
                  <a:srgbClr val="000000"/>
                </a:solidFill>
                <a:latin typeface="Times New Roman" pitchFamily="18" charset="0"/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 50,000?</a:t>
            </a:r>
          </a:p>
        </p:txBody>
      </p:sp>
      <p:sp>
        <p:nvSpPr>
          <p:cNvPr id="234511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2: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12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This function returns an integer.</a:t>
            </a:r>
          </a:p>
        </p:txBody>
      </p:sp>
      <p:sp>
        <p:nvSpPr>
          <p:cNvPr id="234513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3: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14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of the integer returned?</a:t>
            </a:r>
          </a:p>
        </p:txBody>
      </p:sp>
      <p:sp>
        <p:nvSpPr>
          <p:cNvPr id="234515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itchFamily="18" charset="0"/>
              </a:rPr>
              <a:t>Question 4:</a:t>
            </a:r>
            <a:endParaRPr lang="en-US" altLang="en-US" sz="1500">
              <a:latin typeface="Times New Roman" pitchFamily="18" charset="0"/>
            </a:endParaRPr>
          </a:p>
        </p:txBody>
      </p:sp>
      <p:sp>
        <p:nvSpPr>
          <p:cNvPr id="234516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What is the contradiction here?</a:t>
            </a:r>
          </a:p>
        </p:txBody>
      </p:sp>
      <p:sp>
        <p:nvSpPr>
          <p:cNvPr id="234517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519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2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55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55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552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Others?</a:t>
            </a:r>
          </a:p>
        </p:txBody>
      </p:sp>
      <p:sp>
        <p:nvSpPr>
          <p:cNvPr id="235524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itchFamily="18" charset="0"/>
              </a:rPr>
              <a:t>Many</a:t>
            </a:r>
            <a:r>
              <a:rPr lang="en-US" altLang="en-US" sz="2400"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235525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infinity.</a:t>
            </a:r>
          </a:p>
        </p:txBody>
      </p:sp>
      <p:sp>
        <p:nvSpPr>
          <p:cNvPr id="235526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self-reference.</a:t>
            </a:r>
          </a:p>
        </p:txBody>
      </p:sp>
      <p:sp>
        <p:nvSpPr>
          <p:cNvPr id="235527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Or they can be interpreted as such.</a:t>
            </a:r>
          </a:p>
        </p:txBody>
      </p:sp>
      <p:sp>
        <p:nvSpPr>
          <p:cNvPr id="235528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Where did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>
                <a:latin typeface="Times New Roman" pitchFamily="18" charset="0"/>
              </a:rPr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Does it include all functions?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99630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7953" y="594067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7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2365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65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3654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itchFamily="18" charset="0"/>
              </a:rPr>
              <a:t>Others?</a:t>
            </a:r>
          </a:p>
        </p:txBody>
      </p:sp>
      <p:sp>
        <p:nvSpPr>
          <p:cNvPr id="236548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itchFamily="18" charset="0"/>
              </a:rPr>
              <a:t>Many</a:t>
            </a:r>
            <a:r>
              <a:rPr lang="en-US" altLang="en-US" sz="2400"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236549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 b="1">
                <a:latin typeface="Courier New" pitchFamily="49" charset="0"/>
              </a:rPr>
              <a:t>( fs, input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2400" b="1">
                <a:latin typeface="Courier New" pitchFamily="49" charset="0"/>
              </a:rPr>
              <a:t> fs(inp)</a:t>
            </a: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2"/>
                </a:solidFill>
                <a:latin typeface="Times New Roman" pitchFamily="18" charset="0"/>
              </a:rPr>
              <a:t>runs forever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sz="24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   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sz="2400" b="1">
              <a:latin typeface="Courier New" pitchFamily="49" charset="0"/>
            </a:endParaRPr>
          </a:p>
        </p:txBody>
      </p:sp>
      <p:sp>
        <p:nvSpPr>
          <p:cNvPr id="236550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infinity.</a:t>
            </a:r>
          </a:p>
        </p:txBody>
      </p:sp>
      <p:sp>
        <p:nvSpPr>
          <p:cNvPr id="236551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They involve self-reference.</a:t>
            </a:r>
          </a:p>
        </p:txBody>
      </p:sp>
      <p:sp>
        <p:nvSpPr>
          <p:cNvPr id="236552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Times New Roman" pitchFamily="18" charset="0"/>
              </a:rPr>
              <a:t> Or they can be interpreted as such.</a:t>
            </a:r>
          </a:p>
        </p:txBody>
      </p:sp>
      <p:sp>
        <p:nvSpPr>
          <p:cNvPr id="236553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4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5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 string containing a Python function</a:t>
            </a:r>
          </a:p>
        </p:txBody>
      </p:sp>
      <p:sp>
        <p:nvSpPr>
          <p:cNvPr id="236556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</a:rPr>
              <a:t>Any string</a:t>
            </a:r>
          </a:p>
        </p:txBody>
      </p:sp>
      <p:sp>
        <p:nvSpPr>
          <p:cNvPr id="236557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checks for </a:t>
            </a:r>
            <a:r>
              <a:rPr lang="en-US" altLang="en-US" sz="2400" b="1" i="1">
                <a:solidFill>
                  <a:srgbClr val="000AF9"/>
                </a:solidFill>
                <a:latin typeface="Times New Roman" pitchFamily="18" charset="0"/>
              </a:rPr>
              <a:t>infinite loops</a:t>
            </a:r>
            <a:r>
              <a:rPr lang="en-US" altLang="en-US" sz="2400" i="1">
                <a:solidFill>
                  <a:srgbClr val="000AF9"/>
                </a:solidFill>
                <a:latin typeface="Times New Roman" pitchFamily="18" charset="0"/>
              </a:rPr>
              <a:t>.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236558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in finite time</a:t>
            </a:r>
          </a:p>
        </p:txBody>
      </p:sp>
      <p:pic>
        <p:nvPicPr>
          <p:cNvPr id="236559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Does it include all programs?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7772400" cy="38188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80107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47" y="4702687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7400" y="4643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8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479425" y="2286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ambria" pitchFamily="18" charset="0"/>
              </a:rPr>
              <a:t>Final project notes:  </a:t>
            </a:r>
            <a:r>
              <a:rPr lang="en-US" altLang="en-US" sz="4000" b="1">
                <a:latin typeface="Cambria" pitchFamily="18" charset="0"/>
              </a:rPr>
              <a:t>VPool</a:t>
            </a:r>
            <a:endParaRPr lang="en-US" altLang="en-US" sz="4000" b="1" i="1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906" y="620265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reativity vs. accuracy?  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9898" r="36504" b="9381"/>
          <a:stretch/>
        </p:blipFill>
        <p:spPr bwMode="auto">
          <a:xfrm>
            <a:off x="115761" y="1484487"/>
            <a:ext cx="4508136" cy="43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1134" r="38710" b="5374"/>
          <a:stretch/>
        </p:blipFill>
        <p:spPr bwMode="auto">
          <a:xfrm>
            <a:off x="4780566" y="1484485"/>
            <a:ext cx="4211034" cy="43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872" y="586739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</a:rPr>
              <a:t>http://dbkcues.ru/articles-2/collision-of-billiard-balls/?lang=en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 rot="16200000">
            <a:off x="2431545" y="2896755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It overlaps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incompletely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–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itchFamily="18" charset="0"/>
              </a:rPr>
              <a:t>and goes beyond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... !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81400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This time…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pic>
        <p:nvPicPr>
          <p:cNvPr id="22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22" y="5651324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881275" y="5592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&lt;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219200" y="3429000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952" y="3115017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So, what </a:t>
            </a:r>
            <a:r>
              <a:rPr lang="en-US" sz="1500" b="1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is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all this stuff out here?!?</a:t>
            </a: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4495800"/>
            <a:ext cx="8229600" cy="190500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057400"/>
            <a:ext cx="8229600" cy="19050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1371600" y="32385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mbria" pitchFamily="18" charset="0"/>
              </a:rPr>
              <a:t>Two </a:t>
            </a:r>
            <a:r>
              <a:rPr lang="en-US" altLang="en-US" sz="3600" b="1">
                <a:solidFill>
                  <a:srgbClr val="000000"/>
                </a:solidFill>
                <a:latin typeface="Cambria" pitchFamily="18" charset="0"/>
              </a:rPr>
              <a:t>useful</a:t>
            </a:r>
            <a:r>
              <a:rPr lang="en-US" altLang="en-US" sz="3600">
                <a:solidFill>
                  <a:srgbClr val="000000"/>
                </a:solidFill>
                <a:latin typeface="Cambria" pitchFamily="18" charset="0"/>
              </a:rPr>
              <a:t> functions that we prove </a:t>
            </a:r>
            <a:r>
              <a:rPr lang="en-US" altLang="en-US" sz="3600" b="1" i="1">
                <a:solidFill>
                  <a:srgbClr val="000000"/>
                </a:solidFill>
                <a:latin typeface="Cambria" pitchFamily="18" charset="0"/>
              </a:rPr>
              <a:t>can't be computed</a:t>
            </a:r>
            <a:r>
              <a:rPr lang="en-US" altLang="en-US" sz="3600">
                <a:solidFill>
                  <a:srgbClr val="000000"/>
                </a:solidFill>
                <a:latin typeface="Cambria" pitchFamily="18" charset="0"/>
              </a:rPr>
              <a:t>…</a:t>
            </a:r>
          </a:p>
        </p:txBody>
      </p:sp>
      <p:sp>
        <p:nvSpPr>
          <p:cNvPr id="100357" name="Rectangle 36"/>
          <p:cNvSpPr>
            <a:spLocks noChangeArrowheads="1"/>
          </p:cNvSpPr>
          <p:nvPr/>
        </p:nvSpPr>
        <p:spPr bwMode="auto">
          <a:xfrm>
            <a:off x="762000" y="2290763"/>
            <a:ext cx="2125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>
                <a:latin typeface="Courier New" pitchFamily="49" charset="0"/>
                <a:cs typeface="Courier New" pitchFamily="49" charset="0"/>
              </a:rPr>
              <a:t>( x )</a:t>
            </a:r>
          </a:p>
        </p:txBody>
      </p:sp>
      <p:sp>
        <p:nvSpPr>
          <p:cNvPr id="100358" name="Rectangle 36"/>
          <p:cNvSpPr>
            <a:spLocks noChangeArrowheads="1"/>
          </p:cNvSpPr>
          <p:nvPr/>
        </p:nvSpPr>
        <p:spPr bwMode="auto">
          <a:xfrm>
            <a:off x="1441450" y="3087688"/>
            <a:ext cx="6401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~ the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complexity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of an integer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100359" name="Rectangle 36"/>
          <p:cNvSpPr>
            <a:spLocks noChangeArrowheads="1"/>
          </p:cNvSpPr>
          <p:nvPr/>
        </p:nvSpPr>
        <p:spPr bwMode="auto">
          <a:xfrm>
            <a:off x="768350" y="4724400"/>
            <a:ext cx="2957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f, x )</a:t>
            </a:r>
          </a:p>
        </p:txBody>
      </p:sp>
      <p:sp>
        <p:nvSpPr>
          <p:cNvPr id="100360" name="Rectangle 36"/>
          <p:cNvSpPr>
            <a:spLocks noChangeArrowheads="1"/>
          </p:cNvSpPr>
          <p:nvPr/>
        </p:nvSpPr>
        <p:spPr bwMode="auto">
          <a:xfrm>
            <a:off x="1441450" y="5562600"/>
            <a:ext cx="6955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~ does  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f(x)</a:t>
            </a: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halt or loop forever?</a:t>
            </a:r>
          </a:p>
        </p:txBody>
      </p:sp>
      <p:sp>
        <p:nvSpPr>
          <p:cNvPr id="100361" name="TextBox 1"/>
          <p:cNvSpPr txBox="1">
            <a:spLocks noChangeArrowheads="1"/>
          </p:cNvSpPr>
          <p:nvPr/>
        </p:nvSpPr>
        <p:spPr bwMode="auto">
          <a:xfrm>
            <a:off x="5867400" y="2128838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8000"/>
                </a:solidFill>
                <a:latin typeface="Times New Roman" pitchFamily="18" charset="0"/>
              </a:rPr>
              <a:t>Kolmogorov Complexity</a:t>
            </a:r>
          </a:p>
        </p:txBody>
      </p:sp>
      <p:sp>
        <p:nvSpPr>
          <p:cNvPr id="100362" name="TextBox 11"/>
          <p:cNvSpPr txBox="1">
            <a:spLocks noChangeArrowheads="1"/>
          </p:cNvSpPr>
          <p:nvPr/>
        </p:nvSpPr>
        <p:spPr bwMode="auto">
          <a:xfrm>
            <a:off x="5867400" y="45720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0AF9"/>
                </a:solidFill>
                <a:latin typeface="Times New Roman" pitchFamily="18" charset="0"/>
              </a:rPr>
              <a:t>Halt Checking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6"/>
          <p:cNvSpPr>
            <a:spLocks noChangeArrowheads="1"/>
          </p:cNvSpPr>
          <p:nvPr/>
        </p:nvSpPr>
        <p:spPr bwMode="auto">
          <a:xfrm>
            <a:off x="519113" y="381000"/>
            <a:ext cx="815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What might the  </a:t>
            </a:r>
            <a:r>
              <a:rPr lang="en-US" altLang="en-US" b="1" i="1">
                <a:solidFill>
                  <a:srgbClr val="000000"/>
                </a:solidFill>
                <a:latin typeface="Cambria" pitchFamily="18" charset="0"/>
              </a:rPr>
              <a:t>complexity</a:t>
            </a: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 of an integer be?</a:t>
            </a:r>
          </a:p>
        </p:txBody>
      </p:sp>
      <p:sp>
        <p:nvSpPr>
          <p:cNvPr id="101379" name="Rectangle 34"/>
          <p:cNvSpPr>
            <a:spLocks noChangeArrowheads="1"/>
          </p:cNvSpPr>
          <p:nvPr/>
        </p:nvSpPr>
        <p:spPr bwMode="auto">
          <a:xfrm>
            <a:off x="543718" y="3962400"/>
            <a:ext cx="8002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AF1EED"/>
                </a:solidFill>
                <a:latin typeface="Calibri" panose="020F0502020204030204" pitchFamily="34" charset="0"/>
              </a:rPr>
              <a:t>170117684200068728224888577…85601</a:t>
            </a:r>
          </a:p>
        </p:txBody>
      </p:sp>
      <p:sp>
        <p:nvSpPr>
          <p:cNvPr id="101380" name="Rectangle 35"/>
          <p:cNvSpPr>
            <a:spLocks noChangeArrowheads="1"/>
          </p:cNvSpPr>
          <p:nvPr/>
        </p:nvSpPr>
        <p:spPr bwMode="auto">
          <a:xfrm>
            <a:off x="543718" y="2133600"/>
            <a:ext cx="8002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AF9"/>
                </a:solidFill>
                <a:latin typeface="Calibri" panose="020F0502020204030204" pitchFamily="34" charset="0"/>
              </a:rPr>
              <a:t>100000000000000000000000000…00000</a:t>
            </a:r>
          </a:p>
        </p:txBody>
      </p:sp>
      <p:sp>
        <p:nvSpPr>
          <p:cNvPr id="101381" name="Line 37"/>
          <p:cNvSpPr>
            <a:spLocks noChangeShapeType="1"/>
          </p:cNvSpPr>
          <p:nvPr/>
        </p:nvSpPr>
        <p:spPr bwMode="auto">
          <a:xfrm flipV="1">
            <a:off x="6845300" y="4603750"/>
            <a:ext cx="258763" cy="603250"/>
          </a:xfrm>
          <a:prstGeom prst="line">
            <a:avLst/>
          </a:prstGeom>
          <a:noFill/>
          <a:ln w="9525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Text Box 39"/>
          <p:cNvSpPr txBox="1">
            <a:spLocks noChangeArrowheads="1"/>
          </p:cNvSpPr>
          <p:nvPr/>
        </p:nvSpPr>
        <p:spPr bwMode="auto">
          <a:xfrm>
            <a:off x="1948618" y="3124200"/>
            <a:ext cx="5192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of these integers has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59050 digits</a:t>
            </a:r>
          </a:p>
        </p:txBody>
      </p:sp>
      <p:sp>
        <p:nvSpPr>
          <p:cNvPr id="101383" name="Rectangle 40"/>
          <p:cNvSpPr>
            <a:spLocks noChangeArrowheads="1"/>
          </p:cNvSpPr>
          <p:nvPr/>
        </p:nvSpPr>
        <p:spPr bwMode="auto">
          <a:xfrm>
            <a:off x="1173541" y="6243638"/>
            <a:ext cx="7754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Which one  "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feels like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"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the more complex number...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Why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01384" name="Text Box 41"/>
          <p:cNvSpPr txBox="1">
            <a:spLocks noChangeArrowheads="1"/>
          </p:cNvSpPr>
          <p:nvPr/>
        </p:nvSpPr>
        <p:spPr bwMode="auto">
          <a:xfrm>
            <a:off x="5334000" y="5210175"/>
            <a:ext cx="258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AF1EED"/>
                </a:solidFill>
                <a:latin typeface="Calibri" pitchFamily="34" charset="0"/>
              </a:rPr>
              <a:t>same </a:t>
            </a:r>
            <a:r>
              <a:rPr lang="en-US" altLang="en-US" sz="1200" dirty="0" smtClean="0">
                <a:solidFill>
                  <a:srgbClr val="AF1EED"/>
                </a:solidFill>
                <a:latin typeface="Calibri" pitchFamily="34" charset="0"/>
              </a:rPr>
              <a:t>number </a:t>
            </a:r>
            <a:r>
              <a:rPr lang="en-US" altLang="en-US" sz="1200" dirty="0">
                <a:solidFill>
                  <a:srgbClr val="AF1EED"/>
                </a:solidFill>
                <a:latin typeface="Calibri" pitchFamily="34" charset="0"/>
              </a:rPr>
              <a:t>of total digits as above</a:t>
            </a:r>
          </a:p>
        </p:txBody>
      </p:sp>
      <p:sp>
        <p:nvSpPr>
          <p:cNvPr id="101385" name="Line 42"/>
          <p:cNvSpPr>
            <a:spLocks noChangeShapeType="1"/>
          </p:cNvSpPr>
          <p:nvPr/>
        </p:nvSpPr>
        <p:spPr bwMode="auto">
          <a:xfrm>
            <a:off x="6827838" y="17922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Text Box 43"/>
          <p:cNvSpPr txBox="1">
            <a:spLocks noChangeArrowheads="1"/>
          </p:cNvSpPr>
          <p:nvPr/>
        </p:nvSpPr>
        <p:spPr bwMode="auto">
          <a:xfrm>
            <a:off x="5599113" y="1524000"/>
            <a:ext cx="1716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AF9"/>
                </a:solidFill>
                <a:latin typeface="Calibri" pitchFamily="34" charset="0"/>
              </a:rPr>
              <a:t>59049 zeros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04800" y="381000"/>
            <a:ext cx="6858000" cy="14478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03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12763"/>
            <a:ext cx="89058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 Box 23"/>
          <p:cNvSpPr txBox="1">
            <a:spLocks noChangeArrowheads="1"/>
          </p:cNvSpPr>
          <p:nvPr/>
        </p:nvSpPr>
        <p:spPr bwMode="auto">
          <a:xfrm>
            <a:off x="7510463" y="1609725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1903-1987</a:t>
            </a:r>
          </a:p>
        </p:txBody>
      </p:sp>
      <p:sp>
        <p:nvSpPr>
          <p:cNvPr id="102405" name="Rectangle 10"/>
          <p:cNvSpPr>
            <a:spLocks noChangeArrowheads="1"/>
          </p:cNvSpPr>
          <p:nvPr/>
        </p:nvSpPr>
        <p:spPr bwMode="auto">
          <a:xfrm>
            <a:off x="2209800" y="3087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3600" b="1">
                <a:solidFill>
                  <a:srgbClr val="000000"/>
                </a:solidFill>
                <a:latin typeface="Courier New" pitchFamily="49" charset="0"/>
              </a:rPr>
              <a:t>( 42 ) </a:t>
            </a:r>
            <a:r>
              <a:rPr lang="en-US" altLang="en-US" sz="3600" b="1">
                <a:solidFill>
                  <a:srgbClr val="008000"/>
                </a:solidFill>
                <a:latin typeface="Calibri" pitchFamily="34" charset="0"/>
              </a:rPr>
              <a:t>=    18 </a:t>
            </a:r>
            <a:endParaRPr lang="en-US" altLang="en-US" sz="360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2406" name="TextBox 39"/>
          <p:cNvSpPr txBox="1">
            <a:spLocks noChangeArrowheads="1"/>
          </p:cNvSpPr>
          <p:nvPr/>
        </p:nvSpPr>
        <p:spPr bwMode="auto">
          <a:xfrm>
            <a:off x="1447800" y="2335213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8000"/>
                </a:solidFill>
                <a:latin typeface="Times New Roman" pitchFamily="18" charset="0"/>
              </a:rPr>
              <a:t>Kolmogorov Complexity</a:t>
            </a:r>
          </a:p>
        </p:txBody>
      </p:sp>
      <p:cxnSp>
        <p:nvCxnSpPr>
          <p:cNvPr id="3" name="Straight Arrow Connector 2"/>
          <p:cNvCxnSpPr>
            <a:stCxn id="102406" idx="2"/>
          </p:cNvCxnSpPr>
          <p:nvPr/>
        </p:nvCxnSpPr>
        <p:spPr>
          <a:xfrm>
            <a:off x="2743200" y="2659063"/>
            <a:ext cx="0" cy="53340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08" name="TextBox 1"/>
          <p:cNvSpPr txBox="1">
            <a:spLocks noChangeArrowheads="1"/>
          </p:cNvSpPr>
          <p:nvPr/>
        </p:nvSpPr>
        <p:spPr bwMode="auto">
          <a:xfrm>
            <a:off x="5624513" y="5070475"/>
            <a:ext cx="25733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i="1">
                <a:solidFill>
                  <a:srgbClr val="008000"/>
                </a:solidFill>
                <a:latin typeface="Cambria" pitchFamily="18" charset="0"/>
              </a:rPr>
              <a:t>Why 18 ?</a:t>
            </a:r>
          </a:p>
        </p:txBody>
      </p:sp>
      <p:sp>
        <p:nvSpPr>
          <p:cNvPr id="102409" name="TextBox 29"/>
          <p:cNvSpPr txBox="1">
            <a:spLocks noChangeArrowheads="1"/>
          </p:cNvSpPr>
          <p:nvPr/>
        </p:nvSpPr>
        <p:spPr bwMode="auto">
          <a:xfrm>
            <a:off x="647700" y="4748213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The int </a:t>
            </a:r>
            <a:r>
              <a:rPr lang="en-US" altLang="en-US" sz="4200" b="1">
                <a:latin typeface="Courier New" pitchFamily="49" charset="0"/>
                <a:cs typeface="Courier New" pitchFamily="49" charset="0"/>
              </a:rPr>
              <a:t>42</a:t>
            </a:r>
            <a:r>
              <a:rPr lang="en-US" altLang="en-US" sz="4200">
                <a:latin typeface="Cambria" pitchFamily="18" charset="0"/>
                <a:cs typeface="Courier New" pitchFamily="49" charset="0"/>
              </a:rPr>
              <a:t> has a complexity of 18.</a:t>
            </a:r>
          </a:p>
        </p:txBody>
      </p:sp>
      <p:sp>
        <p:nvSpPr>
          <p:cNvPr id="102410" name="Rectangle 36"/>
          <p:cNvSpPr>
            <a:spLocks noChangeArrowheads="1"/>
          </p:cNvSpPr>
          <p:nvPr/>
        </p:nvSpPr>
        <p:spPr bwMode="auto">
          <a:xfrm>
            <a:off x="795338" y="688975"/>
            <a:ext cx="5913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complexity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of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is the length of the </a:t>
            </a:r>
            <a:r>
              <a:rPr lang="en-US" altLang="en-US" sz="2400" u="sng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shortest zero-input function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that outputs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04800" y="381000"/>
            <a:ext cx="6858000" cy="14478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427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12763"/>
            <a:ext cx="89058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23"/>
          <p:cNvSpPr txBox="1">
            <a:spLocks noChangeArrowheads="1"/>
          </p:cNvSpPr>
          <p:nvPr/>
        </p:nvSpPr>
        <p:spPr bwMode="auto">
          <a:xfrm>
            <a:off x="7510463" y="1609725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Andrei Kolmogorov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1903-1987</a:t>
            </a:r>
          </a:p>
        </p:txBody>
      </p:sp>
      <p:sp>
        <p:nvSpPr>
          <p:cNvPr id="103429" name="Rectangle 10"/>
          <p:cNvSpPr>
            <a:spLocks noChangeArrowheads="1"/>
          </p:cNvSpPr>
          <p:nvPr/>
        </p:nvSpPr>
        <p:spPr bwMode="auto">
          <a:xfrm>
            <a:off x="2209800" y="3087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3600" b="1">
                <a:solidFill>
                  <a:srgbClr val="000000"/>
                </a:solidFill>
                <a:latin typeface="Courier New" pitchFamily="49" charset="0"/>
              </a:rPr>
              <a:t>( 42 ) </a:t>
            </a:r>
            <a:r>
              <a:rPr lang="en-US" altLang="en-US" sz="3600" b="1">
                <a:solidFill>
                  <a:srgbClr val="008000"/>
                </a:solidFill>
                <a:latin typeface="Calibri" pitchFamily="34" charset="0"/>
              </a:rPr>
              <a:t>=    18 </a:t>
            </a:r>
            <a:endParaRPr lang="en-US" altLang="en-US" sz="360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03430" name="TextBox 39"/>
          <p:cNvSpPr txBox="1">
            <a:spLocks noChangeArrowheads="1"/>
          </p:cNvSpPr>
          <p:nvPr/>
        </p:nvSpPr>
        <p:spPr bwMode="auto">
          <a:xfrm>
            <a:off x="1447800" y="2335213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8000"/>
                </a:solidFill>
                <a:latin typeface="Times New Roman" pitchFamily="18" charset="0"/>
              </a:rPr>
              <a:t>Kolmogorov Complexity</a:t>
            </a:r>
          </a:p>
        </p:txBody>
      </p:sp>
      <p:cxnSp>
        <p:nvCxnSpPr>
          <p:cNvPr id="3" name="Straight Arrow Connector 2"/>
          <p:cNvCxnSpPr>
            <a:stCxn id="103430" idx="2"/>
          </p:cNvCxnSpPr>
          <p:nvPr/>
        </p:nvCxnSpPr>
        <p:spPr>
          <a:xfrm>
            <a:off x="2743200" y="2659063"/>
            <a:ext cx="0" cy="53340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32" name="Rectangle 36"/>
          <p:cNvSpPr>
            <a:spLocks noChangeArrowheads="1"/>
          </p:cNvSpPr>
          <p:nvPr/>
        </p:nvSpPr>
        <p:spPr bwMode="auto">
          <a:xfrm>
            <a:off x="795338" y="688975"/>
            <a:ext cx="5913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complexity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of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is the length of the </a:t>
            </a:r>
            <a:r>
              <a:rPr lang="en-US" altLang="en-US" sz="2400" u="sng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shortest zero-input function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that outputs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.</a:t>
            </a:r>
          </a:p>
        </p:txBody>
      </p:sp>
      <p:sp>
        <p:nvSpPr>
          <p:cNvPr id="103433" name="Rectangle 34"/>
          <p:cNvSpPr>
            <a:spLocks noChangeArrowheads="1"/>
          </p:cNvSpPr>
          <p:nvPr/>
        </p:nvSpPr>
        <p:spPr bwMode="auto">
          <a:xfrm>
            <a:off x="1593850" y="4494213"/>
            <a:ext cx="6013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F9900"/>
                </a:solidFill>
                <a:latin typeface="Courier New" pitchFamily="49" charset="0"/>
              </a:rPr>
              <a:t>def </a:t>
            </a:r>
            <a:r>
              <a:rPr lang="en-US" altLang="en-US" sz="4200" b="1">
                <a:latin typeface="Courier New" pitchFamily="49" charset="0"/>
              </a:rPr>
              <a:t>f(): </a:t>
            </a:r>
            <a:r>
              <a:rPr lang="en-US" altLang="en-US" sz="4200" b="1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4200" b="1">
                <a:latin typeface="Courier New" pitchFamily="49" charset="0"/>
              </a:rPr>
              <a:t> 42</a:t>
            </a:r>
          </a:p>
        </p:txBody>
      </p:sp>
      <p:sp>
        <p:nvSpPr>
          <p:cNvPr id="103434" name="Rectangle 34"/>
          <p:cNvSpPr>
            <a:spLocks noChangeArrowheads="1"/>
          </p:cNvSpPr>
          <p:nvPr/>
        </p:nvSpPr>
        <p:spPr bwMode="auto">
          <a:xfrm>
            <a:off x="17494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1</a:t>
            </a:r>
          </a:p>
        </p:txBody>
      </p:sp>
      <p:sp>
        <p:nvSpPr>
          <p:cNvPr id="103435" name="Rectangle 34"/>
          <p:cNvSpPr>
            <a:spLocks noChangeArrowheads="1"/>
          </p:cNvSpPr>
          <p:nvPr/>
        </p:nvSpPr>
        <p:spPr bwMode="auto">
          <a:xfrm>
            <a:off x="20605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2</a:t>
            </a:r>
          </a:p>
        </p:txBody>
      </p:sp>
      <p:sp>
        <p:nvSpPr>
          <p:cNvPr id="103436" name="Rectangle 34"/>
          <p:cNvSpPr>
            <a:spLocks noChangeArrowheads="1"/>
          </p:cNvSpPr>
          <p:nvPr/>
        </p:nvSpPr>
        <p:spPr bwMode="auto">
          <a:xfrm>
            <a:off x="237172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3</a:t>
            </a:r>
          </a:p>
        </p:txBody>
      </p:sp>
      <p:sp>
        <p:nvSpPr>
          <p:cNvPr id="103437" name="Rectangle 9"/>
          <p:cNvSpPr>
            <a:spLocks noChangeArrowheads="1"/>
          </p:cNvSpPr>
          <p:nvPr/>
        </p:nvSpPr>
        <p:spPr bwMode="auto">
          <a:xfrm>
            <a:off x="2682875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4</a:t>
            </a:r>
          </a:p>
        </p:txBody>
      </p:sp>
      <p:sp>
        <p:nvSpPr>
          <p:cNvPr id="103438" name="Rectangle 34"/>
          <p:cNvSpPr>
            <a:spLocks noChangeArrowheads="1"/>
          </p:cNvSpPr>
          <p:nvPr/>
        </p:nvSpPr>
        <p:spPr bwMode="auto">
          <a:xfrm>
            <a:off x="33035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6</a:t>
            </a:r>
          </a:p>
        </p:txBody>
      </p:sp>
      <p:sp>
        <p:nvSpPr>
          <p:cNvPr id="103439" name="Rectangle 11"/>
          <p:cNvSpPr>
            <a:spLocks noChangeArrowheads="1"/>
          </p:cNvSpPr>
          <p:nvPr/>
        </p:nvSpPr>
        <p:spPr bwMode="auto">
          <a:xfrm>
            <a:off x="392588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8</a:t>
            </a:r>
          </a:p>
        </p:txBody>
      </p:sp>
      <p:sp>
        <p:nvSpPr>
          <p:cNvPr id="103440" name="Rectangle 34"/>
          <p:cNvSpPr>
            <a:spLocks noChangeArrowheads="1"/>
          </p:cNvSpPr>
          <p:nvPr/>
        </p:nvSpPr>
        <p:spPr bwMode="auto">
          <a:xfrm>
            <a:off x="4552950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10</a:t>
            </a:r>
          </a:p>
        </p:txBody>
      </p:sp>
      <p:sp>
        <p:nvSpPr>
          <p:cNvPr id="103441" name="Rectangle 13"/>
          <p:cNvSpPr>
            <a:spLocks noChangeArrowheads="1"/>
          </p:cNvSpPr>
          <p:nvPr/>
        </p:nvSpPr>
        <p:spPr bwMode="auto">
          <a:xfrm>
            <a:off x="5192713" y="5083175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12</a:t>
            </a:r>
          </a:p>
        </p:txBody>
      </p:sp>
      <p:sp>
        <p:nvSpPr>
          <p:cNvPr id="103442" name="Rectangle 34"/>
          <p:cNvSpPr>
            <a:spLocks noChangeArrowheads="1"/>
          </p:cNvSpPr>
          <p:nvPr/>
        </p:nvSpPr>
        <p:spPr bwMode="auto">
          <a:xfrm>
            <a:off x="583247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14</a:t>
            </a:r>
          </a:p>
        </p:txBody>
      </p:sp>
      <p:sp>
        <p:nvSpPr>
          <p:cNvPr id="103443" name="Rectangle 15"/>
          <p:cNvSpPr>
            <a:spLocks noChangeArrowheads="1"/>
          </p:cNvSpPr>
          <p:nvPr/>
        </p:nvSpPr>
        <p:spPr bwMode="auto">
          <a:xfrm>
            <a:off x="6473825" y="508317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16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1231900" y="6019800"/>
            <a:ext cx="661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… because Python has 16 characters of overhead</a:t>
            </a:r>
          </a:p>
        </p:txBody>
      </p:sp>
      <p:sp>
        <p:nvSpPr>
          <p:cNvPr id="103445" name="Rectangle 34"/>
          <p:cNvSpPr>
            <a:spLocks noChangeArrowheads="1"/>
          </p:cNvSpPr>
          <p:nvPr/>
        </p:nvSpPr>
        <p:spPr bwMode="auto">
          <a:xfrm>
            <a:off x="29924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5</a:t>
            </a:r>
          </a:p>
        </p:txBody>
      </p:sp>
      <p:sp>
        <p:nvSpPr>
          <p:cNvPr id="103446" name="Rectangle 34"/>
          <p:cNvSpPr>
            <a:spLocks noChangeArrowheads="1"/>
          </p:cNvSpPr>
          <p:nvPr/>
        </p:nvSpPr>
        <p:spPr bwMode="auto">
          <a:xfrm>
            <a:off x="36147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7</a:t>
            </a:r>
          </a:p>
        </p:txBody>
      </p:sp>
      <p:sp>
        <p:nvSpPr>
          <p:cNvPr id="103447" name="Rectangle 34"/>
          <p:cNvSpPr>
            <a:spLocks noChangeArrowheads="1"/>
          </p:cNvSpPr>
          <p:nvPr/>
        </p:nvSpPr>
        <p:spPr bwMode="auto">
          <a:xfrm>
            <a:off x="4237038" y="5075238"/>
            <a:ext cx="250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Calibri" pitchFamily="34" charset="0"/>
              </a:rPr>
              <a:t>9</a:t>
            </a:r>
          </a:p>
        </p:txBody>
      </p:sp>
      <p:sp>
        <p:nvSpPr>
          <p:cNvPr id="103448" name="Rectangle 34"/>
          <p:cNvSpPr>
            <a:spLocks noChangeArrowheads="1"/>
          </p:cNvSpPr>
          <p:nvPr/>
        </p:nvSpPr>
        <p:spPr bwMode="auto">
          <a:xfrm>
            <a:off x="487203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11</a:t>
            </a:r>
          </a:p>
        </p:txBody>
      </p:sp>
      <p:sp>
        <p:nvSpPr>
          <p:cNvPr id="103449" name="Rectangle 34"/>
          <p:cNvSpPr>
            <a:spLocks noChangeArrowheads="1"/>
          </p:cNvSpPr>
          <p:nvPr/>
        </p:nvSpPr>
        <p:spPr bwMode="auto">
          <a:xfrm>
            <a:off x="55133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13</a:t>
            </a:r>
          </a:p>
        </p:txBody>
      </p:sp>
      <p:sp>
        <p:nvSpPr>
          <p:cNvPr id="103450" name="Rectangle 34"/>
          <p:cNvSpPr>
            <a:spLocks noChangeArrowheads="1"/>
          </p:cNvSpPr>
          <p:nvPr/>
        </p:nvSpPr>
        <p:spPr bwMode="auto">
          <a:xfrm>
            <a:off x="615315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15</a:t>
            </a:r>
          </a:p>
        </p:txBody>
      </p:sp>
      <p:sp>
        <p:nvSpPr>
          <p:cNvPr id="103451" name="Rectangle 15"/>
          <p:cNvSpPr>
            <a:spLocks noChangeArrowheads="1"/>
          </p:cNvSpPr>
          <p:nvPr/>
        </p:nvSpPr>
        <p:spPr bwMode="auto">
          <a:xfrm>
            <a:off x="7113588" y="50831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18</a:t>
            </a:r>
          </a:p>
        </p:txBody>
      </p:sp>
      <p:sp>
        <p:nvSpPr>
          <p:cNvPr id="103452" name="Rectangle 34"/>
          <p:cNvSpPr>
            <a:spLocks noChangeArrowheads="1"/>
          </p:cNvSpPr>
          <p:nvPr/>
        </p:nvSpPr>
        <p:spPr bwMode="auto">
          <a:xfrm>
            <a:off x="6794500" y="50831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Calibri" pitchFamily="34" charset="0"/>
              </a:rPr>
              <a:t>17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618288" y="5321300"/>
            <a:ext cx="0" cy="61912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4454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There are </a:t>
            </a:r>
            <a:r>
              <a:rPr lang="en-US" altLang="en-US" sz="2100" i="1">
                <a:latin typeface="Calibri" pitchFamily="34" charset="0"/>
              </a:rPr>
              <a:t>lots</a:t>
            </a:r>
            <a:r>
              <a:rPr lang="en-US" altLang="en-US" sz="2100">
                <a:latin typeface="Calibri" pitchFamily="34" charset="0"/>
              </a:rPr>
              <a:t> of 0-input functions that output that number: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457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1182688" y="4322763"/>
            <a:ext cx="2949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57" name="Rectangle 34"/>
          <p:cNvSpPr>
            <a:spLocks noChangeArrowheads="1"/>
          </p:cNvSpPr>
          <p:nvPr/>
        </p:nvSpPr>
        <p:spPr bwMode="auto">
          <a:xfrm>
            <a:off x="1182688" y="5410200"/>
            <a:ext cx="294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4460" name="Rectangle 27"/>
          <p:cNvSpPr>
            <a:spLocks noChangeArrowheads="1"/>
          </p:cNvSpPr>
          <p:nvPr/>
        </p:nvSpPr>
        <p:spPr bwMode="auto">
          <a:xfrm>
            <a:off x="3897313" y="6243638"/>
            <a:ext cx="509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defines the complexity.</a:t>
            </a:r>
            <a:endParaRPr lang="en-US" altLang="en-US" sz="2400">
              <a:latin typeface="Cambria" pitchFamily="18" charset="0"/>
            </a:endParaRPr>
          </a:p>
        </p:txBody>
      </p:sp>
      <p:sp>
        <p:nvSpPr>
          <p:cNvPr id="104461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267200" y="4724400"/>
            <a:ext cx="17716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86250" y="5772150"/>
            <a:ext cx="17716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5478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latin typeface="Calibri" pitchFamily="34" charset="0"/>
              </a:rPr>
              <a:t>There are </a:t>
            </a:r>
            <a:r>
              <a:rPr lang="en-US" altLang="en-US" sz="2100" i="1" dirty="0">
                <a:latin typeface="Calibri" pitchFamily="34" charset="0"/>
              </a:rPr>
              <a:t>lots</a:t>
            </a:r>
            <a:r>
              <a:rPr lang="en-US" altLang="en-US" sz="2100" dirty="0">
                <a:latin typeface="Calibri" pitchFamily="34" charset="0"/>
              </a:rPr>
              <a:t> of 0-input functions that output that number:</a:t>
            </a:r>
            <a:endParaRPr lang="en-US" altLang="en-US" sz="2100" dirty="0"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481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105482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1182688" y="4322763"/>
            <a:ext cx="479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10**59049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182688" y="5410200"/>
            <a:ext cx="2949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return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5486" name="Rectangle 27"/>
          <p:cNvSpPr>
            <a:spLocks noChangeArrowheads="1"/>
          </p:cNvSpPr>
          <p:nvPr/>
        </p:nvSpPr>
        <p:spPr bwMode="auto">
          <a:xfrm>
            <a:off x="3897313" y="6243638"/>
            <a:ext cx="509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defines the complexity.</a:t>
            </a:r>
            <a:endParaRPr lang="en-US" altLang="en-US" sz="2400">
              <a:latin typeface="Cambria" pitchFamily="18" charset="0"/>
            </a:endParaRPr>
          </a:p>
        </p:txBody>
      </p:sp>
      <p:sp>
        <p:nvSpPr>
          <p:cNvPr id="105487" name="Rectangle 19"/>
          <p:cNvSpPr>
            <a:spLocks noChangeArrowheads="1"/>
          </p:cNvSpPr>
          <p:nvPr/>
        </p:nvSpPr>
        <p:spPr bwMode="auto">
          <a:xfrm>
            <a:off x="6745288" y="4156075"/>
            <a:ext cx="73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25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286250" y="5772150"/>
            <a:ext cx="17716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5478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>
                <a:latin typeface="Calibri" pitchFamily="34" charset="0"/>
              </a:rPr>
              <a:t>There are </a:t>
            </a:r>
            <a:r>
              <a:rPr lang="en-US" altLang="en-US" sz="2100" i="1" dirty="0">
                <a:latin typeface="Calibri" pitchFamily="34" charset="0"/>
              </a:rPr>
              <a:t>lots</a:t>
            </a:r>
            <a:r>
              <a:rPr lang="en-US" altLang="en-US" sz="2100" dirty="0">
                <a:latin typeface="Calibri" pitchFamily="34" charset="0"/>
              </a:rPr>
              <a:t> of 0-input functions that output that number:</a:t>
            </a:r>
            <a:endParaRPr lang="en-US" altLang="en-US" sz="2100" dirty="0"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481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105482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29400" y="5275263"/>
            <a:ext cx="990600" cy="72231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1182688" y="4322763"/>
            <a:ext cx="479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10**59049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182688" y="5410200"/>
            <a:ext cx="4608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10**9**5</a:t>
            </a:r>
          </a:p>
          <a:p>
            <a:pPr eaLnBrk="0" hangingPunct="0">
              <a:defRPr/>
            </a:pP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5486" name="Rectangle 27"/>
          <p:cNvSpPr>
            <a:spLocks noChangeArrowheads="1"/>
          </p:cNvSpPr>
          <p:nvPr/>
        </p:nvSpPr>
        <p:spPr bwMode="auto">
          <a:xfrm>
            <a:off x="3897313" y="6243638"/>
            <a:ext cx="509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defines the complexity.</a:t>
            </a:r>
            <a:endParaRPr lang="en-US" altLang="en-US" sz="2400">
              <a:latin typeface="Cambria" pitchFamily="18" charset="0"/>
            </a:endParaRPr>
          </a:p>
        </p:txBody>
      </p:sp>
      <p:sp>
        <p:nvSpPr>
          <p:cNvPr id="105487" name="Rectangle 19"/>
          <p:cNvSpPr>
            <a:spLocks noChangeArrowheads="1"/>
          </p:cNvSpPr>
          <p:nvPr/>
        </p:nvSpPr>
        <p:spPr bwMode="auto">
          <a:xfrm>
            <a:off x="6745288" y="4156075"/>
            <a:ext cx="73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25</a:t>
            </a:r>
          </a:p>
        </p:txBody>
      </p:sp>
      <p:sp>
        <p:nvSpPr>
          <p:cNvPr id="105488" name="Rectangle 20"/>
          <p:cNvSpPr>
            <a:spLocks noChangeArrowheads="1"/>
          </p:cNvSpPr>
          <p:nvPr/>
        </p:nvSpPr>
        <p:spPr bwMode="auto">
          <a:xfrm>
            <a:off x="6745288" y="5297488"/>
            <a:ext cx="73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Cambria" pitchFamily="18" charset="0"/>
              </a:rPr>
              <a:t>24</a:t>
            </a:r>
          </a:p>
        </p:txBody>
      </p:sp>
      <p:grpSp>
        <p:nvGrpSpPr>
          <p:cNvPr id="105489" name="Group 21"/>
          <p:cNvGrpSpPr>
            <a:grpSpLocks/>
          </p:cNvGrpSpPr>
          <p:nvPr/>
        </p:nvGrpSpPr>
        <p:grpSpPr bwMode="auto">
          <a:xfrm rot="475246">
            <a:off x="4756150" y="762000"/>
            <a:ext cx="990600" cy="722313"/>
            <a:chOff x="6781800" y="5427091"/>
            <a:chExt cx="990600" cy="722531"/>
          </a:xfrm>
        </p:grpSpPr>
        <p:sp>
          <p:nvSpPr>
            <p:cNvPr id="23" name="Rounded Rectangle 22"/>
            <p:cNvSpPr/>
            <p:nvPr/>
          </p:nvSpPr>
          <p:spPr>
            <a:xfrm>
              <a:off x="6781800" y="5427091"/>
              <a:ext cx="990600" cy="72253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492" name="Rectangle 23"/>
            <p:cNvSpPr>
              <a:spLocks noChangeArrowheads="1"/>
            </p:cNvSpPr>
            <p:nvPr/>
          </p:nvSpPr>
          <p:spPr bwMode="auto">
            <a:xfrm>
              <a:off x="6898416" y="5449669"/>
              <a:ext cx="7328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C00000"/>
                  </a:solidFill>
                  <a:latin typeface="Cambria" pitchFamily="18" charset="0"/>
                </a:rPr>
                <a:t>24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733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6502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There are </a:t>
            </a:r>
            <a:r>
              <a:rPr lang="en-US" altLang="en-US" sz="2100" i="1">
                <a:latin typeface="Calibri" pitchFamily="34" charset="0"/>
              </a:rPr>
              <a:t>lots</a:t>
            </a:r>
            <a:r>
              <a:rPr lang="en-US" altLang="en-US" sz="2100">
                <a:latin typeface="Calibri" pitchFamily="34" charset="0"/>
              </a:rPr>
              <a:t> of 0-input functions that output that number: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505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106506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1182688" y="4322763"/>
            <a:ext cx="479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10**59049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182688" y="5410200"/>
            <a:ext cx="4608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10**9**5</a:t>
            </a:r>
          </a:p>
          <a:p>
            <a:pPr eaLnBrk="0" hangingPunct="0">
              <a:defRPr/>
            </a:pP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6509" name="Rectangle 19"/>
          <p:cNvSpPr>
            <a:spLocks noChangeArrowheads="1"/>
          </p:cNvSpPr>
          <p:nvPr/>
        </p:nvSpPr>
        <p:spPr bwMode="auto">
          <a:xfrm>
            <a:off x="6745288" y="4156075"/>
            <a:ext cx="73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25</a:t>
            </a:r>
          </a:p>
        </p:txBody>
      </p:sp>
      <p:grpSp>
        <p:nvGrpSpPr>
          <p:cNvPr id="106510" name="Group 21"/>
          <p:cNvGrpSpPr>
            <a:grpSpLocks/>
          </p:cNvGrpSpPr>
          <p:nvPr/>
        </p:nvGrpSpPr>
        <p:grpSpPr bwMode="auto">
          <a:xfrm rot="475246">
            <a:off x="4756150" y="762000"/>
            <a:ext cx="990600" cy="722313"/>
            <a:chOff x="6781800" y="5427091"/>
            <a:chExt cx="990600" cy="722531"/>
          </a:xfrm>
        </p:grpSpPr>
        <p:sp>
          <p:nvSpPr>
            <p:cNvPr id="23" name="Rounded Rectangle 22"/>
            <p:cNvSpPr/>
            <p:nvPr/>
          </p:nvSpPr>
          <p:spPr>
            <a:xfrm>
              <a:off x="6781800" y="5427091"/>
              <a:ext cx="990600" cy="72253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518" name="Rectangle 23"/>
            <p:cNvSpPr>
              <a:spLocks noChangeArrowheads="1"/>
            </p:cNvSpPr>
            <p:nvPr/>
          </p:nvSpPr>
          <p:spPr bwMode="auto">
            <a:xfrm>
              <a:off x="6898416" y="5449669"/>
              <a:ext cx="7328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C00000"/>
                  </a:solidFill>
                  <a:latin typeface="Cambria" pitchFamily="18" charset="0"/>
                </a:rPr>
                <a:t>24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 rot="20752836">
            <a:off x="650875" y="2517775"/>
            <a:ext cx="7485063" cy="1692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i="1" dirty="0">
                <a:latin typeface="Cambria" pitchFamily="18" charset="0"/>
              </a:rPr>
              <a:t>Challenge</a:t>
            </a:r>
            <a:r>
              <a:rPr lang="en-US" sz="5200" dirty="0">
                <a:latin typeface="Cambria" pitchFamily="18" charset="0"/>
              </a:rPr>
              <a:t>:  what is the complexity of </a:t>
            </a:r>
            <a:r>
              <a:rPr lang="en-US" sz="5200" b="1" dirty="0">
                <a:latin typeface="Courier New" pitchFamily="49" charset="0"/>
                <a:cs typeface="Courier New" pitchFamily="49" charset="0"/>
              </a:rPr>
              <a:t>59049</a:t>
            </a:r>
            <a:r>
              <a:rPr lang="en-US" sz="5200" dirty="0"/>
              <a:t> </a:t>
            </a:r>
            <a:r>
              <a:rPr lang="en-US" sz="5200" dirty="0">
                <a:latin typeface="Cambria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1975" y="3363913"/>
            <a:ext cx="1752600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It's </a:t>
            </a:r>
            <a:r>
              <a:rPr lang="en-US" b="1" i="1" dirty="0">
                <a:latin typeface="Calibri" pitchFamily="34" charset="0"/>
              </a:rPr>
              <a:t>NOT</a:t>
            </a:r>
            <a:r>
              <a:rPr lang="en-US" dirty="0">
                <a:latin typeface="Calibri" pitchFamily="34" charset="0"/>
              </a:rPr>
              <a:t> 24.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29400" y="5275263"/>
            <a:ext cx="990600" cy="72231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514" name="Rectangle 27"/>
          <p:cNvSpPr>
            <a:spLocks noChangeArrowheads="1"/>
          </p:cNvSpPr>
          <p:nvPr/>
        </p:nvSpPr>
        <p:spPr bwMode="auto">
          <a:xfrm>
            <a:off x="3897313" y="6243638"/>
            <a:ext cx="509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defines the complexity.</a:t>
            </a:r>
            <a:endParaRPr lang="en-US" altLang="en-US" sz="2400">
              <a:latin typeface="Cambria" pitchFamily="18" charset="0"/>
            </a:endParaRPr>
          </a:p>
        </p:txBody>
      </p:sp>
      <p:sp>
        <p:nvSpPr>
          <p:cNvPr id="106515" name="Rectangle 20"/>
          <p:cNvSpPr>
            <a:spLocks noChangeArrowheads="1"/>
          </p:cNvSpPr>
          <p:nvPr/>
        </p:nvSpPr>
        <p:spPr bwMode="auto">
          <a:xfrm>
            <a:off x="6745288" y="5297488"/>
            <a:ext cx="73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Cambria" pitchFamily="18" charset="0"/>
              </a:rPr>
              <a:t>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30"/>
          <p:cNvSpPr txBox="1">
            <a:spLocks noChangeArrowheads="1"/>
          </p:cNvSpPr>
          <p:nvPr/>
        </p:nvSpPr>
        <p:spPr bwMode="auto">
          <a:xfrm>
            <a:off x="190500" y="304800"/>
            <a:ext cx="876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mbria" pitchFamily="18" charset="0"/>
              </a:rPr>
              <a:t>What's the complexity of  1000…000 ?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470650" y="846138"/>
            <a:ext cx="1487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59049 zeros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210300" y="844550"/>
            <a:ext cx="18049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182688" y="32004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1000…000</a:t>
            </a:r>
          </a:p>
        </p:txBody>
      </p:sp>
      <p:sp>
        <p:nvSpPr>
          <p:cNvPr id="106502" name="Rectangle 40"/>
          <p:cNvSpPr>
            <a:spLocks noChangeArrowheads="1"/>
          </p:cNvSpPr>
          <p:nvPr/>
        </p:nvSpPr>
        <p:spPr bwMode="auto">
          <a:xfrm>
            <a:off x="1433513" y="1985963"/>
            <a:ext cx="4106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libri" pitchFamily="34" charset="0"/>
              </a:rPr>
              <a:t>There are </a:t>
            </a:r>
            <a:r>
              <a:rPr lang="en-US" altLang="en-US" sz="2100" i="1">
                <a:latin typeface="Calibri" pitchFamily="34" charset="0"/>
              </a:rPr>
              <a:t>lots</a:t>
            </a:r>
            <a:r>
              <a:rPr lang="en-US" altLang="en-US" sz="2100">
                <a:latin typeface="Calibri" pitchFamily="34" charset="0"/>
              </a:rPr>
              <a:t> of 0-input functions that output that number: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4243388" y="35702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59049 zeros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394200" y="3602038"/>
            <a:ext cx="1206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505" name="Text Box 43"/>
          <p:cNvSpPr txBox="1">
            <a:spLocks noChangeArrowheads="1"/>
          </p:cNvSpPr>
          <p:nvPr/>
        </p:nvSpPr>
        <p:spPr bwMode="auto">
          <a:xfrm>
            <a:off x="6022975" y="2124075"/>
            <a:ext cx="238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ambria" pitchFamily="18" charset="0"/>
              </a:rPr>
              <a:t>function length</a:t>
            </a:r>
          </a:p>
        </p:txBody>
      </p:sp>
      <p:sp>
        <p:nvSpPr>
          <p:cNvPr id="106506" name="Rectangle 3"/>
          <p:cNvSpPr>
            <a:spLocks noChangeArrowheads="1"/>
          </p:cNvSpPr>
          <p:nvPr/>
        </p:nvSpPr>
        <p:spPr bwMode="auto">
          <a:xfrm>
            <a:off x="6438900" y="30876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59066 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1182688" y="4322763"/>
            <a:ext cx="4792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10**59049</a:t>
            </a:r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1182688" y="5410200"/>
            <a:ext cx="4608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10**9**5</a:t>
            </a:r>
          </a:p>
          <a:p>
            <a:pPr eaLnBrk="0" hangingPunct="0">
              <a:defRPr/>
            </a:pP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6509" name="Rectangle 19"/>
          <p:cNvSpPr>
            <a:spLocks noChangeArrowheads="1"/>
          </p:cNvSpPr>
          <p:nvPr/>
        </p:nvSpPr>
        <p:spPr bwMode="auto">
          <a:xfrm>
            <a:off x="6745288" y="4156075"/>
            <a:ext cx="73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ambria" pitchFamily="18" charset="0"/>
              </a:rPr>
              <a:t>25</a:t>
            </a:r>
          </a:p>
        </p:txBody>
      </p:sp>
      <p:grpSp>
        <p:nvGrpSpPr>
          <p:cNvPr id="106510" name="Group 21"/>
          <p:cNvGrpSpPr>
            <a:grpSpLocks/>
          </p:cNvGrpSpPr>
          <p:nvPr/>
        </p:nvGrpSpPr>
        <p:grpSpPr bwMode="auto">
          <a:xfrm rot="475246">
            <a:off x="4756150" y="762000"/>
            <a:ext cx="990600" cy="722313"/>
            <a:chOff x="6781800" y="5427091"/>
            <a:chExt cx="990600" cy="722531"/>
          </a:xfrm>
        </p:grpSpPr>
        <p:sp>
          <p:nvSpPr>
            <p:cNvPr id="23" name="Rounded Rectangle 22"/>
            <p:cNvSpPr/>
            <p:nvPr/>
          </p:nvSpPr>
          <p:spPr>
            <a:xfrm>
              <a:off x="6781800" y="5427091"/>
              <a:ext cx="990600" cy="72253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518" name="Rectangle 23"/>
            <p:cNvSpPr>
              <a:spLocks noChangeArrowheads="1"/>
            </p:cNvSpPr>
            <p:nvPr/>
          </p:nvSpPr>
          <p:spPr bwMode="auto">
            <a:xfrm>
              <a:off x="6898416" y="5449669"/>
              <a:ext cx="7328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C00000"/>
                  </a:solidFill>
                  <a:latin typeface="Cambria" pitchFamily="18" charset="0"/>
                </a:rPr>
                <a:t>24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 rot="20752836">
            <a:off x="650875" y="2517775"/>
            <a:ext cx="7485063" cy="1692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i="1" dirty="0">
                <a:latin typeface="Cambria" pitchFamily="18" charset="0"/>
              </a:rPr>
              <a:t>Challenge</a:t>
            </a:r>
            <a:r>
              <a:rPr lang="en-US" sz="5200" dirty="0">
                <a:latin typeface="Cambria" pitchFamily="18" charset="0"/>
              </a:rPr>
              <a:t>:  what is the complexity of </a:t>
            </a:r>
            <a:r>
              <a:rPr lang="en-US" sz="5200" b="1" dirty="0">
                <a:latin typeface="Courier New" pitchFamily="49" charset="0"/>
                <a:cs typeface="Courier New" pitchFamily="49" charset="0"/>
              </a:rPr>
              <a:t>59049</a:t>
            </a:r>
            <a:r>
              <a:rPr lang="en-US" sz="5200" dirty="0"/>
              <a:t> </a:t>
            </a:r>
            <a:r>
              <a:rPr lang="en-US" sz="5200" dirty="0">
                <a:latin typeface="Cambria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1975" y="3363913"/>
            <a:ext cx="1752600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</a:rPr>
              <a:t>It's </a:t>
            </a:r>
            <a:r>
              <a:rPr lang="en-US" b="1" i="1" dirty="0">
                <a:latin typeface="Calibri" pitchFamily="34" charset="0"/>
              </a:rPr>
              <a:t>NOT</a:t>
            </a:r>
            <a:r>
              <a:rPr lang="en-US" dirty="0">
                <a:latin typeface="Calibri" pitchFamily="34" charset="0"/>
              </a:rPr>
              <a:t> 24.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29400" y="5275263"/>
            <a:ext cx="990600" cy="722312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514" name="Rectangle 27"/>
          <p:cNvSpPr>
            <a:spLocks noChangeArrowheads="1"/>
          </p:cNvSpPr>
          <p:nvPr/>
        </p:nvSpPr>
        <p:spPr bwMode="auto">
          <a:xfrm>
            <a:off x="3897313" y="6243638"/>
            <a:ext cx="509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The  </a:t>
            </a:r>
            <a:r>
              <a:rPr lang="en-US" altLang="en-US" sz="2400" b="1" i="1">
                <a:solidFill>
                  <a:srgbClr val="C00000"/>
                </a:solidFill>
                <a:latin typeface="Cambria" pitchFamily="18" charset="0"/>
              </a:rPr>
              <a:t>shortest</a:t>
            </a:r>
            <a:r>
              <a:rPr lang="en-US" altLang="en-US" sz="2400" i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defines the complexity.</a:t>
            </a:r>
            <a:endParaRPr lang="en-US" altLang="en-US" sz="2400">
              <a:latin typeface="Cambria" pitchFamily="18" charset="0"/>
            </a:endParaRPr>
          </a:p>
        </p:txBody>
      </p:sp>
      <p:sp>
        <p:nvSpPr>
          <p:cNvPr id="106515" name="Rectangle 20"/>
          <p:cNvSpPr>
            <a:spLocks noChangeArrowheads="1"/>
          </p:cNvSpPr>
          <p:nvPr/>
        </p:nvSpPr>
        <p:spPr bwMode="auto">
          <a:xfrm>
            <a:off x="6745288" y="5297488"/>
            <a:ext cx="73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Cambria" pitchFamily="18" charset="0"/>
              </a:rPr>
              <a:t>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61040" y="1125000"/>
              <a:ext cx="7001280" cy="487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1680" y="1115640"/>
                <a:ext cx="7020000" cy="48949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/>
          <p:nvPr/>
        </p:nvSpPr>
        <p:spPr>
          <a:xfrm>
            <a:off x="36689" y="6629400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libri" pitchFamily="34" charset="0"/>
              </a:rPr>
              <a:t>1e59049 ~ wow!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517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63334" y="6236521"/>
            <a:ext cx="1371600" cy="446501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479425" y="2286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ambria" pitchFamily="18" charset="0"/>
              </a:rPr>
              <a:t>Final project notes:  </a:t>
            </a:r>
            <a:r>
              <a:rPr lang="en-US" altLang="en-US" sz="4000" b="1">
                <a:latin typeface="Cambria" pitchFamily="18" charset="0"/>
              </a:rPr>
              <a:t>VPool</a:t>
            </a:r>
            <a:endParaRPr lang="en-US" altLang="en-US" sz="4000" b="1" i="1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906" y="620265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reativity vs. accuracy?  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9898" r="36504" b="9381"/>
          <a:stretch/>
        </p:blipFill>
        <p:spPr bwMode="auto">
          <a:xfrm>
            <a:off x="115761" y="1484487"/>
            <a:ext cx="4508136" cy="43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1134" r="38710" b="5374"/>
          <a:stretch/>
        </p:blipFill>
        <p:spPr bwMode="auto">
          <a:xfrm>
            <a:off x="4780566" y="1484485"/>
            <a:ext cx="4211034" cy="43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242303"/>
            <a:ext cx="58864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7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553200" y="947385"/>
            <a:ext cx="420345" cy="805215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568357" y="1344260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652837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381317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399415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16560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54025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490537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224462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595937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5967412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338887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31242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02113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4934303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58975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7540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7541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34099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34575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43053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a googol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43529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5231166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5262916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6230937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6235700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2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107553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</a:rPr>
              <a:t>18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348162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678362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06412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410200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5781675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153150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7560" name="Rectangle 15"/>
          <p:cNvSpPr>
            <a:spLocks noChangeArrowheads="1"/>
          </p:cNvSpPr>
          <p:nvPr/>
        </p:nvSpPr>
        <p:spPr bwMode="auto">
          <a:xfrm>
            <a:off x="6700837" y="1183922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7561" name="Rectangle 34"/>
          <p:cNvSpPr>
            <a:spLocks noChangeArrowheads="1"/>
          </p:cNvSpPr>
          <p:nvPr/>
        </p:nvSpPr>
        <p:spPr bwMode="auto">
          <a:xfrm>
            <a:off x="6515100" y="1183922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7562" name="Rectangle 51"/>
          <p:cNvSpPr>
            <a:spLocks noChangeArrowheads="1"/>
          </p:cNvSpPr>
          <p:nvPr/>
        </p:nvSpPr>
        <p:spPr bwMode="auto">
          <a:xfrm>
            <a:off x="6400800" y="5980925"/>
            <a:ext cx="25303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Just estimate this </a:t>
            </a:r>
            <a:r>
              <a:rPr lang="en-US" altLang="en-US" sz="1500" dirty="0">
                <a:latin typeface="Calibri" pitchFamily="34" charset="0"/>
              </a:rPr>
              <a:t>last one.</a:t>
            </a:r>
          </a:p>
        </p:txBody>
      </p:sp>
      <p:sp>
        <p:nvSpPr>
          <p:cNvPr id="107563" name="Rectangle 51"/>
          <p:cNvSpPr>
            <a:spLocks noChangeArrowheads="1"/>
          </p:cNvSpPr>
          <p:nvPr/>
        </p:nvSpPr>
        <p:spPr bwMode="auto">
          <a:xfrm>
            <a:off x="7077869" y="3409950"/>
            <a:ext cx="16319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Try to find </a:t>
            </a:r>
            <a:r>
              <a:rPr lang="en-US" altLang="en-US" sz="1500" dirty="0" smtClean="0">
                <a:latin typeface="Calibri" pitchFamily="34" charset="0"/>
              </a:rPr>
              <a:t>the exact Kolmogorov complexity values  of these </a:t>
            </a:r>
            <a:r>
              <a:rPr lang="en-US" altLang="en-US" sz="1500" dirty="0">
                <a:latin typeface="Calibri" pitchFamily="34" charset="0"/>
              </a:rPr>
              <a:t>first </a:t>
            </a:r>
            <a:r>
              <a:rPr lang="en-US" altLang="en-US" sz="1500" dirty="0" smtClean="0">
                <a:latin typeface="Calibri" pitchFamily="34" charset="0"/>
              </a:rPr>
              <a:t>four.</a:t>
            </a:r>
            <a:endParaRPr lang="en-US" altLang="en-US" sz="1500" dirty="0">
              <a:latin typeface="Calibri" pitchFamily="34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4056675" y="934264"/>
            <a:ext cx="2125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04800" y="2209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999999999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957263" y="25146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nine 9s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68740" y="2562225"/>
            <a:ext cx="133579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8587581" y="2232378"/>
            <a:ext cx="385763" cy="3244850"/>
          </a:xfrm>
          <a:prstGeom prst="rightBrace">
            <a:avLst>
              <a:gd name="adj1" fmla="val 78566"/>
              <a:gd name="adj2" fmla="val 50000"/>
            </a:avLst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2424" y="6153796"/>
            <a:ext cx="90328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53200" y="2204182"/>
            <a:ext cx="19495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libri" pitchFamily="34" charset="0"/>
              </a:rPr>
              <a:t>this one is less than 25</a:t>
            </a:r>
            <a:endParaRPr lang="en-US" sz="15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562424" y="2377559"/>
            <a:ext cx="90328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6538570" y="919143"/>
            <a:ext cx="434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 smtClean="0">
                <a:latin typeface="Calibri" panose="020F0502020204030204" pitchFamily="34" charset="0"/>
              </a:rPr>
              <a:t>+2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85126" y="947385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85564" y="947385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07024" y="1068035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82118" y="1068035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10333" y="936345"/>
            <a:ext cx="517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more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14950" y="5881512"/>
            <a:ext cx="3330873" cy="431975"/>
          </a:xfrm>
          <a:prstGeom prst="roundRect">
            <a:avLst/>
          </a:prstGeom>
          <a:solidFill>
            <a:srgbClr val="CCEC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757068" y="2057400"/>
            <a:ext cx="2548732" cy="3419828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31242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402113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4934303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5897562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7540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7541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34099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34575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43053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a googol 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43529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5231166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5262916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6230937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6235700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2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107553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</a:rPr>
              <a:t>18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04800" y="2209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</a:rPr>
              <a:t>999999999 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957263" y="25146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nine 9s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068740" y="2562225"/>
            <a:ext cx="133579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056997" y="3094126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089981" y="3976334"/>
            <a:ext cx="533400" cy="45878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485269" y="4911372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349802" y="5881512"/>
            <a:ext cx="1256065" cy="463374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3039534" y="3092538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23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7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3093156" y="3990622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27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11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3458281" y="4889147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26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10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6011334" y="3092538"/>
            <a:ext cx="147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10**100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5988756" y="3966809"/>
            <a:ext cx="221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10**10**100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5988756" y="4881209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</a:rPr>
              <a:t>'10'</a:t>
            </a:r>
            <a:r>
              <a:rPr lang="en-US" altLang="en-US" sz="2400" b="1" dirty="0">
                <a:latin typeface="Courier New" pitchFamily="49" charset="0"/>
              </a:rPr>
              <a:t>*10**9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3408539" y="5886098"/>
            <a:ext cx="1106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&lt;</a:t>
            </a:r>
            <a:r>
              <a:rPr lang="en-US" altLang="en-US" sz="2400" b="1" dirty="0" smtClean="0">
                <a:solidFill>
                  <a:srgbClr val="C00000"/>
                </a:solidFill>
                <a:latin typeface="Courier New" pitchFamily="49" charset="0"/>
              </a:rPr>
              <a:t> 200</a:t>
            </a:r>
            <a:endParaRPr lang="en-US" alt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5390445" y="5908499"/>
            <a:ext cx="3255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use your </a:t>
            </a:r>
            <a:r>
              <a:rPr lang="en-US" altLang="en-US" sz="1800" b="1" dirty="0">
                <a:latin typeface="Calibri" pitchFamily="34" charset="0"/>
              </a:rPr>
              <a:t>pi-estimating </a:t>
            </a:r>
            <a:r>
              <a:rPr lang="en-US" altLang="en-US" sz="1800" b="1" dirty="0" smtClean="0">
                <a:latin typeface="Calibri" pitchFamily="34" charset="0"/>
              </a:rPr>
              <a:t>program!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343275" y="2156178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auto">
          <a:xfrm>
            <a:off x="3325812" y="2183165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23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7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68" name="Rectangle 47"/>
          <p:cNvSpPr>
            <a:spLocks noChangeArrowheads="1"/>
          </p:cNvSpPr>
          <p:nvPr/>
        </p:nvSpPr>
        <p:spPr bwMode="auto">
          <a:xfrm>
            <a:off x="5988756" y="2183165"/>
            <a:ext cx="1475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10</a:t>
            </a:r>
            <a:r>
              <a:rPr lang="en-US" altLang="en-US" sz="2400" b="1" dirty="0" smtClean="0">
                <a:latin typeface="Courier New" pitchFamily="49" charset="0"/>
              </a:rPr>
              <a:t>**9-1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553200" y="947385"/>
            <a:ext cx="420345" cy="8052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3568357" y="1344260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3652837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381317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3" name="Rectangle 34"/>
          <p:cNvSpPr>
            <a:spLocks noChangeArrowheads="1"/>
          </p:cNvSpPr>
          <p:nvPr/>
        </p:nvSpPr>
        <p:spPr bwMode="auto">
          <a:xfrm>
            <a:off x="399415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416560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4540250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90537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77" name="Rectangle 34"/>
          <p:cNvSpPr>
            <a:spLocks noChangeArrowheads="1"/>
          </p:cNvSpPr>
          <p:nvPr/>
        </p:nvSpPr>
        <p:spPr bwMode="auto">
          <a:xfrm>
            <a:off x="5224462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5595937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79" name="Rectangle 34"/>
          <p:cNvSpPr>
            <a:spLocks noChangeArrowheads="1"/>
          </p:cNvSpPr>
          <p:nvPr/>
        </p:nvSpPr>
        <p:spPr bwMode="auto">
          <a:xfrm>
            <a:off x="5967412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6338887" y="118868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4348162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4678362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5064125" y="1180747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84" name="Rectangle 34"/>
          <p:cNvSpPr>
            <a:spLocks noChangeArrowheads="1"/>
          </p:cNvSpPr>
          <p:nvPr/>
        </p:nvSpPr>
        <p:spPr bwMode="auto">
          <a:xfrm>
            <a:off x="5410200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5781675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6153150" y="1188685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6700837" y="1183922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6515100" y="1183922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89" name="Text Box 43"/>
          <p:cNvSpPr txBox="1">
            <a:spLocks noChangeArrowheads="1"/>
          </p:cNvSpPr>
          <p:nvPr/>
        </p:nvSpPr>
        <p:spPr bwMode="auto">
          <a:xfrm>
            <a:off x="4056675" y="934264"/>
            <a:ext cx="2125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6538570" y="919143"/>
            <a:ext cx="434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 smtClean="0">
                <a:latin typeface="Calibri" panose="020F0502020204030204" pitchFamily="34" charset="0"/>
              </a:rPr>
              <a:t>+2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6485126" y="947385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785564" y="947385"/>
            <a:ext cx="0" cy="2413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207024" y="1068035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782118" y="1068035"/>
            <a:ext cx="27456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6910333" y="936345"/>
            <a:ext cx="517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more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1866900"/>
            <a:ext cx="8229600" cy="9525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571" name="Rectangle 33"/>
          <p:cNvSpPr>
            <a:spLocks noChangeArrowheads="1"/>
          </p:cNvSpPr>
          <p:nvPr/>
        </p:nvSpPr>
        <p:spPr bwMode="auto">
          <a:xfrm>
            <a:off x="228600" y="228600"/>
            <a:ext cx="6607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Although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has a well-defined output for every integer input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,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09572" name="Rectangle 32"/>
          <p:cNvSpPr>
            <a:spLocks noChangeArrowheads="1"/>
          </p:cNvSpPr>
          <p:nvPr/>
        </p:nvSpPr>
        <p:spPr bwMode="auto">
          <a:xfrm>
            <a:off x="3244850" y="2017713"/>
            <a:ext cx="5262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computable function.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09573" name="Rectangle 36"/>
          <p:cNvSpPr>
            <a:spLocks noChangeArrowheads="1"/>
          </p:cNvSpPr>
          <p:nvPr/>
        </p:nvSpPr>
        <p:spPr bwMode="auto">
          <a:xfrm>
            <a:off x="1219200" y="1985963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>
                <a:latin typeface="Courier New" pitchFamily="49" charset="0"/>
                <a:cs typeface="Courier New" pitchFamily="49" charset="0"/>
              </a:rPr>
              <a:t>(x)</a:t>
            </a:r>
          </a:p>
        </p:txBody>
      </p:sp>
      <p:sp>
        <p:nvSpPr>
          <p:cNvPr id="109574" name="TextBox 11"/>
          <p:cNvSpPr txBox="1">
            <a:spLocks noChangeArrowheads="1"/>
          </p:cNvSpPr>
          <p:nvPr/>
        </p:nvSpPr>
        <p:spPr bwMode="auto">
          <a:xfrm>
            <a:off x="2790825" y="4171950"/>
            <a:ext cx="3467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>
                <a:latin typeface="Cambria" pitchFamily="18" charset="0"/>
              </a:rPr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38581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1866900"/>
            <a:ext cx="8229600" cy="9525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571" name="Rectangle 33"/>
          <p:cNvSpPr>
            <a:spLocks noChangeArrowheads="1"/>
          </p:cNvSpPr>
          <p:nvPr/>
        </p:nvSpPr>
        <p:spPr bwMode="auto">
          <a:xfrm>
            <a:off x="228600" y="228600"/>
            <a:ext cx="6607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Although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has a well-defined output for every integer input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,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09572" name="Rectangle 32"/>
          <p:cNvSpPr>
            <a:spLocks noChangeArrowheads="1"/>
          </p:cNvSpPr>
          <p:nvPr/>
        </p:nvSpPr>
        <p:spPr bwMode="auto">
          <a:xfrm>
            <a:off x="3244850" y="2017713"/>
            <a:ext cx="5262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computable function.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09573" name="Rectangle 36"/>
          <p:cNvSpPr>
            <a:spLocks noChangeArrowheads="1"/>
          </p:cNvSpPr>
          <p:nvPr/>
        </p:nvSpPr>
        <p:spPr bwMode="auto">
          <a:xfrm>
            <a:off x="1219200" y="1985963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>
                <a:latin typeface="Courier New" pitchFamily="49" charset="0"/>
                <a:cs typeface="Courier New" pitchFamily="49" charset="0"/>
              </a:rPr>
              <a:t>(x)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1112838" y="4114800"/>
            <a:ext cx="6918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This means </a:t>
            </a:r>
            <a:r>
              <a:rPr lang="en-US" altLang="en-US" sz="3600" i="1" dirty="0">
                <a:solidFill>
                  <a:srgbClr val="000000"/>
                </a:solidFill>
                <a:latin typeface="Cambria" pitchFamily="18" charset="0"/>
              </a:rPr>
              <a:t>every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 implementation of  </a:t>
            </a:r>
            <a:r>
              <a:rPr lang="en-US" altLang="en-US" sz="3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contains a bug! </a:t>
            </a:r>
            <a:endParaRPr lang="en-US" altLang="en-US" sz="36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16813" y="6173788"/>
            <a:ext cx="1425575" cy="463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Cambria" pitchFamily="18" charset="0"/>
              </a:rPr>
              <a:t>provably!</a:t>
            </a:r>
            <a:endParaRPr lang="en-US" altLang="en-US" sz="24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Proof idea</a:t>
            </a:r>
          </a:p>
        </p:txBody>
      </p:sp>
      <p:sp>
        <p:nvSpPr>
          <p:cNvPr id="111619" name="Rectangle 32"/>
          <p:cNvSpPr>
            <a:spLocks noChangeArrowheads="1"/>
          </p:cNvSpPr>
          <p:nvPr/>
        </p:nvSpPr>
        <p:spPr bwMode="auto">
          <a:xfrm>
            <a:off x="2168525" y="2667000"/>
            <a:ext cx="4903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7890C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x ):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x/2 - 3</a:t>
            </a:r>
          </a:p>
        </p:txBody>
      </p:sp>
      <p:sp>
        <p:nvSpPr>
          <p:cNvPr id="111620" name="Rectangle 32"/>
          <p:cNvSpPr>
            <a:spLocks noChangeArrowheads="1"/>
          </p:cNvSpPr>
          <p:nvPr/>
        </p:nvSpPr>
        <p:spPr bwMode="auto">
          <a:xfrm>
            <a:off x="3843867" y="4842933"/>
            <a:ext cx="5018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The correct complexity of 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is 18. </a:t>
            </a:r>
            <a:endParaRPr lang="en-US" altLang="en-US" sz="2400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But 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(10)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outputs 2, 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not 18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.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latin typeface="Cambria" pitchFamily="18" charset="0"/>
                <a:cs typeface="Courier New" pitchFamily="49" charset="0"/>
              </a:rPr>
              <a:t>That's </a:t>
            </a:r>
            <a:r>
              <a:rPr lang="en-US" altLang="en-US" sz="2400" i="1" dirty="0">
                <a:latin typeface="Cambria" pitchFamily="18" charset="0"/>
                <a:cs typeface="Courier New" pitchFamily="49" charset="0"/>
              </a:rPr>
              <a:t>a bug!</a:t>
            </a:r>
          </a:p>
        </p:txBody>
      </p:sp>
      <p:sp>
        <p:nvSpPr>
          <p:cNvPr id="111621" name="Rectangle 32"/>
          <p:cNvSpPr>
            <a:spLocks noChangeArrowheads="1"/>
          </p:cNvSpPr>
          <p:nvPr/>
        </p:nvSpPr>
        <p:spPr bwMode="auto">
          <a:xfrm>
            <a:off x="685799" y="1435100"/>
            <a:ext cx="8077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(1) Consider a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possible program for 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:</a:t>
            </a:r>
          </a:p>
        </p:txBody>
      </p:sp>
      <p:sp>
        <p:nvSpPr>
          <p:cNvPr id="111622" name="Rectangle 32"/>
          <p:cNvSpPr>
            <a:spLocks noChangeArrowheads="1"/>
          </p:cNvSpPr>
          <p:nvPr/>
        </p:nvSpPr>
        <p:spPr bwMode="auto">
          <a:xfrm>
            <a:off x="685800" y="5076825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  <a:cs typeface="Courier New" pitchFamily="49" charset="0"/>
              </a:rPr>
              <a:t>(2) Find a bug: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52400" y="2746863"/>
            <a:ext cx="393171" cy="453537"/>
            <a:chOff x="2928" y="1051"/>
            <a:chExt cx="840" cy="957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287073" y="2518263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8000"/>
                </a:solidFill>
                <a:latin typeface="Calibri" pitchFamily="34" charset="0"/>
              </a:rPr>
              <a:t>Try it on 42!</a:t>
            </a:r>
            <a:endParaRPr lang="en-US" altLang="en-US" sz="11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Proof idea</a:t>
            </a:r>
          </a:p>
        </p:txBody>
      </p:sp>
      <p:sp>
        <p:nvSpPr>
          <p:cNvPr id="111622" name="Rectangle 32"/>
          <p:cNvSpPr>
            <a:spLocks noChangeArrowheads="1"/>
          </p:cNvSpPr>
          <p:nvPr/>
        </p:nvSpPr>
        <p:spPr bwMode="auto">
          <a:xfrm>
            <a:off x="685800" y="5076825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  <a:cs typeface="Courier New" pitchFamily="49" charset="0"/>
              </a:rPr>
              <a:t>(2) Find a bug: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2168525" y="2667000"/>
            <a:ext cx="4903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7890C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x ):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en-US" b="1">
                <a:solidFill>
                  <a:srgbClr val="FF99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x/2 - 3</a:t>
            </a: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685799" y="1435100"/>
            <a:ext cx="8077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(1) Consider a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possible program for 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: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52400" y="2746863"/>
            <a:ext cx="393171" cy="453537"/>
            <a:chOff x="2928" y="1051"/>
            <a:chExt cx="840" cy="95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87073" y="2518263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8000"/>
                </a:solidFill>
                <a:latin typeface="Calibri" pitchFamily="34" charset="0"/>
              </a:rPr>
              <a:t>Try it on 42!</a:t>
            </a:r>
            <a:endParaRPr lang="en-US" altLang="en-US" sz="11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3843867" y="4842933"/>
            <a:ext cx="5018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The correct complexity of 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is 18. </a:t>
            </a:r>
            <a:endParaRPr lang="en-US" altLang="en-US" sz="2400" dirty="0" smtClean="0"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But 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(10)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 outputs 2, 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not 18</a:t>
            </a:r>
            <a:r>
              <a:rPr lang="en-US" altLang="en-US" sz="2400" dirty="0">
                <a:latin typeface="Cambria" pitchFamily="18" charset="0"/>
                <a:cs typeface="Courier New" pitchFamily="49" charset="0"/>
              </a:rPr>
              <a:t>.</a:t>
            </a:r>
            <a:r>
              <a:rPr lang="en-US" altLang="en-US" sz="2400" dirty="0" smtClean="0">
                <a:latin typeface="Cambria" pitchFamily="18" charset="0"/>
                <a:cs typeface="Courier New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latin typeface="Cambria" pitchFamily="18" charset="0"/>
                <a:cs typeface="Courier New" pitchFamily="49" charset="0"/>
              </a:rPr>
              <a:t>That's </a:t>
            </a:r>
            <a:r>
              <a:rPr lang="en-US" altLang="en-US" sz="2400" i="1" dirty="0">
                <a:latin typeface="Cambria" pitchFamily="18" charset="0"/>
                <a:cs typeface="Courier New" pitchFamily="49" charset="0"/>
              </a:rPr>
              <a:t>a bug!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 rot="21194379">
            <a:off x="3128913" y="2944270"/>
            <a:ext cx="5105400" cy="157003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</a:rPr>
              <a:t>The challenge: we have to find a bug in </a:t>
            </a:r>
            <a:r>
              <a:rPr lang="en-US" altLang="en-US" b="1" i="1" dirty="0">
                <a:latin typeface="Cambria" pitchFamily="18" charset="0"/>
              </a:rPr>
              <a:t>any</a:t>
            </a:r>
            <a:r>
              <a:rPr lang="en-US" altLang="en-US" dirty="0">
                <a:latin typeface="Cambria" pitchFamily="18" charset="0"/>
              </a:rPr>
              <a:t> possible version of  </a:t>
            </a:r>
            <a:r>
              <a:rPr lang="en-US" altLang="en-US" b="1" dirty="0" err="1"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81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solidFill>
                  <a:srgbClr val="000000"/>
                </a:solidFill>
                <a:latin typeface="Cambria" pitchFamily="18" charset="0"/>
              </a:rPr>
              <a:t>Any</a:t>
            </a: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 version…</a:t>
            </a:r>
          </a:p>
        </p:txBody>
      </p:sp>
      <p:sp>
        <p:nvSpPr>
          <p:cNvPr id="113667" name="Rectangle 32"/>
          <p:cNvSpPr>
            <a:spLocks noChangeArrowheads="1"/>
          </p:cNvSpPr>
          <p:nvPr/>
        </p:nvSpPr>
        <p:spPr bwMode="auto">
          <a:xfrm>
            <a:off x="685800" y="5076825"/>
            <a:ext cx="283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  <a:cs typeface="Courier New" pitchFamily="49" charset="0"/>
              </a:rPr>
              <a:t>(2) Find a bug:</a:t>
            </a:r>
          </a:p>
        </p:txBody>
      </p:sp>
      <p:sp>
        <p:nvSpPr>
          <p:cNvPr id="113668" name="Rectangle 32"/>
          <p:cNvSpPr>
            <a:spLocks noChangeArrowheads="1"/>
          </p:cNvSpPr>
          <p:nvPr/>
        </p:nvSpPr>
        <p:spPr bwMode="auto">
          <a:xfrm>
            <a:off x="1752600" y="2311400"/>
            <a:ext cx="5765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42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4200" b="1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4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42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4200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13669" name="Group 33"/>
          <p:cNvGrpSpPr>
            <a:grpSpLocks/>
          </p:cNvGrpSpPr>
          <p:nvPr/>
        </p:nvGrpSpPr>
        <p:grpSpPr bwMode="auto">
          <a:xfrm>
            <a:off x="8545513" y="2768600"/>
            <a:ext cx="336550" cy="442913"/>
            <a:chOff x="2928" y="1051"/>
            <a:chExt cx="840" cy="957"/>
          </a:xfrm>
        </p:grpSpPr>
        <p:sp>
          <p:nvSpPr>
            <p:cNvPr id="113674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5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76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77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78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79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80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81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82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683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4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5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6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0" name="Text Box 47"/>
          <p:cNvSpPr txBox="1">
            <a:spLocks noChangeArrowheads="1"/>
          </p:cNvSpPr>
          <p:nvPr/>
        </p:nvSpPr>
        <p:spPr bwMode="auto">
          <a:xfrm>
            <a:off x="7391400" y="2536825"/>
            <a:ext cx="12493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 dirty="0">
                <a:latin typeface="Cambria" pitchFamily="18" charset="0"/>
              </a:rPr>
              <a:t>I guess </a:t>
            </a:r>
            <a:r>
              <a:rPr lang="en-US" altLang="en-US" sz="900" dirty="0" smtClean="0">
                <a:latin typeface="Cambria" pitchFamily="18" charset="0"/>
              </a:rPr>
              <a:t>you'd </a:t>
            </a:r>
            <a:r>
              <a:rPr lang="en-US" altLang="en-US" sz="900" dirty="0">
                <a:latin typeface="Cambria" pitchFamily="18" charset="0"/>
              </a:rPr>
              <a:t>call this part of the code a GRAY AREA…</a:t>
            </a:r>
          </a:p>
        </p:txBody>
      </p:sp>
      <p:sp>
        <p:nvSpPr>
          <p:cNvPr id="113671" name="Line 48"/>
          <p:cNvSpPr>
            <a:spLocks noChangeShapeType="1"/>
          </p:cNvSpPr>
          <p:nvPr/>
        </p:nvSpPr>
        <p:spPr bwMode="auto">
          <a:xfrm flipH="1">
            <a:off x="5638800" y="2909888"/>
            <a:ext cx="1752600" cy="3952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Rectangle 2"/>
          <p:cNvSpPr>
            <a:spLocks noChangeArrowheads="1"/>
          </p:cNvSpPr>
          <p:nvPr/>
        </p:nvSpPr>
        <p:spPr bwMode="auto">
          <a:xfrm>
            <a:off x="4311650" y="4999038"/>
            <a:ext cx="868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???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3673" name="Rectangle 32"/>
          <p:cNvSpPr>
            <a:spLocks noChangeArrowheads="1"/>
          </p:cNvSpPr>
          <p:nvPr/>
        </p:nvSpPr>
        <p:spPr bwMode="auto">
          <a:xfrm>
            <a:off x="685800" y="1435100"/>
            <a:ext cx="7086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(1) Consider </a:t>
            </a:r>
            <a:r>
              <a:rPr lang="en-US" altLang="en-US" b="1" i="1" dirty="0">
                <a:latin typeface="Cambria" pitchFamily="18" charset="0"/>
                <a:cs typeface="Courier New" pitchFamily="49" charset="0"/>
              </a:rPr>
              <a:t>any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possible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61528" y="4679793"/>
            <a:ext cx="3498916" cy="584775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343400" y="1853625"/>
            <a:ext cx="2895600" cy="584775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90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2954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3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600" dirty="0" smtClean="0">
                <a:latin typeface="Cambria" pitchFamily="18" charset="0"/>
                <a:cs typeface="Courier New" pitchFamily="49" charset="0"/>
              </a:rPr>
              <a:t>insights</a:t>
            </a:r>
            <a:r>
              <a:rPr lang="en-US" altLang="en-US" sz="4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42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4691" name="Rectangle 32"/>
          <p:cNvSpPr>
            <a:spLocks noChangeArrowheads="1"/>
          </p:cNvSpPr>
          <p:nvPr/>
        </p:nvSpPr>
        <p:spPr bwMode="auto">
          <a:xfrm>
            <a:off x="1079369" y="1853625"/>
            <a:ext cx="6870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Which is larger:      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  or     </a:t>
            </a:r>
            <a:r>
              <a:rPr lang="en-US" altLang="en-US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?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079369" y="393585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Are there </a:t>
            </a:r>
            <a:r>
              <a:rPr lang="en-US" altLang="en-US" dirty="0" err="1" smtClean="0">
                <a:latin typeface="Cambria" pitchFamily="18" charset="0"/>
                <a:cs typeface="Courier New" pitchFamily="49" charset="0"/>
              </a:rPr>
              <a:t>ints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      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&gt; y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079369" y="4673025"/>
            <a:ext cx="71502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but with        </a:t>
            </a:r>
            <a:r>
              <a:rPr lang="en-US" altLang="en-US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 &lt; </a:t>
            </a:r>
            <a:r>
              <a:rPr lang="en-US" altLang="en-US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(y) 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?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  </a:t>
            </a:r>
            <a:endParaRPr lang="en-US" altLang="en-US" dirty="0">
              <a:latin typeface="Cambria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5"/>
          <p:cNvSpPr txBox="1">
            <a:spLocks noChangeArrowheads="1"/>
          </p:cNvSpPr>
          <p:nvPr/>
        </p:nvSpPr>
        <p:spPr bwMode="auto">
          <a:xfrm>
            <a:off x="381000" y="328612"/>
            <a:ext cx="73771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Key</a:t>
            </a:r>
            <a:r>
              <a:rPr lang="en-US" altLang="en-US" sz="42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Question:</a:t>
            </a:r>
            <a:endParaRPr lang="en-US" alt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4691" name="Rectangle 32"/>
          <p:cNvSpPr>
            <a:spLocks noChangeArrowheads="1"/>
          </p:cNvSpPr>
          <p:nvPr/>
        </p:nvSpPr>
        <p:spPr bwMode="auto">
          <a:xfrm>
            <a:off x="2343150" y="1828800"/>
            <a:ext cx="4556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  <a:cs typeface="Courier New" pitchFamily="49" charset="0"/>
              </a:rPr>
              <a:t>Does </a:t>
            </a:r>
            <a:r>
              <a:rPr lang="en-US" altLang="en-US" i="1">
                <a:latin typeface="Cambria" pitchFamily="18" charset="0"/>
                <a:cs typeface="Courier New" pitchFamily="49" charset="0"/>
              </a:rPr>
              <a:t>every </a:t>
            </a:r>
            <a:r>
              <a:rPr lang="en-US" altLang="en-US">
                <a:latin typeface="Cambria" pitchFamily="18" charset="0"/>
                <a:cs typeface="Courier New" pitchFamily="49" charset="0"/>
              </a:rPr>
              <a:t>integer 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>
                <a:latin typeface="Cambria" pitchFamily="18" charset="0"/>
                <a:cs typeface="Courier New" pitchFamily="49" charset="0"/>
              </a:rPr>
              <a:t> have  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>
                <a:latin typeface="Cambria" pitchFamily="18" charset="0"/>
                <a:cs typeface="Courier New" pitchFamily="49" charset="0"/>
              </a:rPr>
              <a:t> &lt;=  50000?</a:t>
            </a:r>
          </a:p>
        </p:txBody>
      </p:sp>
      <p:sp>
        <p:nvSpPr>
          <p:cNvPr id="114692" name="Rectangle 32"/>
          <p:cNvSpPr>
            <a:spLocks noChangeArrowheads="1"/>
          </p:cNvSpPr>
          <p:nvPr/>
        </p:nvSpPr>
        <p:spPr bwMode="auto">
          <a:xfrm>
            <a:off x="1884362" y="4419600"/>
            <a:ext cx="55832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mbria" pitchFamily="18" charset="0"/>
                <a:cs typeface="Courier New" pitchFamily="49" charset="0"/>
              </a:rPr>
              <a:t>or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,  </a:t>
            </a:r>
            <a:r>
              <a:rPr lang="en-US" altLang="en-US" i="1" dirty="0" smtClean="0">
                <a:latin typeface="Cambria" pitchFamily="18" charset="0"/>
                <a:cs typeface="Courier New" pitchFamily="49" charset="0"/>
              </a:rPr>
              <a:t>do </a:t>
            </a:r>
            <a:r>
              <a:rPr lang="en-US" altLang="en-US" i="1" dirty="0">
                <a:latin typeface="Cambria" pitchFamily="18" charset="0"/>
                <a:cs typeface="Courier New" pitchFamily="49" charset="0"/>
              </a:rPr>
              <a:t>there exist 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dirty="0" smtClean="0">
                <a:latin typeface="Cambria" pitchFamily="18" charset="0"/>
                <a:cs typeface="Courier New" pitchFamily="49" charset="0"/>
              </a:rPr>
              <a:t>integers 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with  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latin typeface="Cambria" pitchFamily="18" charset="0"/>
                <a:cs typeface="Courier New" pitchFamily="49" charset="0"/>
              </a:rPr>
              <a:t> &gt;  50000?</a:t>
            </a:r>
          </a:p>
        </p:txBody>
      </p:sp>
    </p:spTree>
    <p:extLst>
      <p:ext uri="{BB962C8B-B14F-4D97-AF65-F5344CB8AC3E}">
        <p14:creationId xmlns:p14="http://schemas.microsoft.com/office/powerpoint/2010/main" val="39142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BOOM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&lt;=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2" y="517525"/>
            <a:ext cx="323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Let's presume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that this version of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6019800" y="29876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#1:</a:t>
            </a:r>
          </a:p>
        </p:txBody>
      </p:sp>
      <p:sp>
        <p:nvSpPr>
          <p:cNvPr id="115720" name="Rectangle 42"/>
          <p:cNvSpPr>
            <a:spLocks noChangeArrowheads="1"/>
          </p:cNvSpPr>
          <p:nvPr/>
        </p:nvSpPr>
        <p:spPr bwMode="auto">
          <a:xfrm>
            <a:off x="6019800" y="39909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#2:</a:t>
            </a:r>
          </a:p>
        </p:txBody>
      </p:sp>
      <p:sp>
        <p:nvSpPr>
          <p:cNvPr id="115721" name="Rectangle 43"/>
          <p:cNvSpPr>
            <a:spLocks noChangeArrowheads="1"/>
          </p:cNvSpPr>
          <p:nvPr/>
        </p:nvSpPr>
        <p:spPr bwMode="auto">
          <a:xfrm>
            <a:off x="6659562" y="3810000"/>
            <a:ext cx="2332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Try completing this thought: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BOOM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returns the smallest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       integer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whose complexity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______________________________________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15722" name="Rectangle 44"/>
          <p:cNvSpPr>
            <a:spLocks noChangeArrowheads="1"/>
          </p:cNvSpPr>
          <p:nvPr/>
        </p:nvSpPr>
        <p:spPr bwMode="auto">
          <a:xfrm>
            <a:off x="6019800" y="5002951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#3:</a:t>
            </a:r>
          </a:p>
        </p:txBody>
      </p:sp>
      <p:sp>
        <p:nvSpPr>
          <p:cNvPr id="115723" name="Rectangle 45"/>
          <p:cNvSpPr>
            <a:spLocks noChangeArrowheads="1"/>
          </p:cNvSpPr>
          <p:nvPr/>
        </p:nvSpPr>
        <p:spPr bwMode="auto">
          <a:xfrm>
            <a:off x="6659563" y="4935393"/>
            <a:ext cx="23320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About how many characters are in all of the </a:t>
            </a:r>
            <a:r>
              <a:rPr lang="en-US" altLang="en-US" sz="1100" u="sng" dirty="0">
                <a:solidFill>
                  <a:srgbClr val="000000"/>
                </a:solidFill>
                <a:latin typeface="Cambria" pitchFamily="18" charset="0"/>
              </a:rPr>
              <a:t>code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 on this slide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 Don't forget to include the 42,000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4" name="Rectangle 46"/>
          <p:cNvSpPr>
            <a:spLocks noChangeArrowheads="1"/>
          </p:cNvSpPr>
          <p:nvPr/>
        </p:nvSpPr>
        <p:spPr bwMode="auto">
          <a:xfrm>
            <a:off x="6019800" y="6343724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#5: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5" name="Rectangle 47"/>
          <p:cNvSpPr>
            <a:spLocks noChangeArrowheads="1"/>
          </p:cNvSpPr>
          <p:nvPr/>
        </p:nvSpPr>
        <p:spPr bwMode="auto">
          <a:xfrm>
            <a:off x="6659563" y="6225457"/>
            <a:ext cx="22113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Why is </a:t>
            </a:r>
            <a:r>
              <a:rPr lang="en-US" alt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a bug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? </a:t>
            </a:r>
            <a:endParaRPr lang="en-US" altLang="en-US" sz="11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i="1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Hint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: How was </a:t>
            </a:r>
            <a:r>
              <a:rPr lang="en-US" altLang="en-US" sz="11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defined…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Why is the proof complete?!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6" name="Rectangle 50"/>
          <p:cNvSpPr>
            <a:spLocks noChangeArrowheads="1"/>
          </p:cNvSpPr>
          <p:nvPr/>
        </p:nvSpPr>
        <p:spPr bwMode="auto">
          <a:xfrm>
            <a:off x="6918447" y="1600200"/>
            <a:ext cx="123495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90"/>
                </a:solidFill>
                <a:latin typeface="Calibri" pitchFamily="34" charset="0"/>
              </a:rPr>
              <a:t>Questions</a:t>
            </a:r>
            <a:endParaRPr lang="en-US" altLang="en-US" sz="2000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15727" name="Rectangle 39"/>
          <p:cNvSpPr>
            <a:spLocks noChangeArrowheads="1"/>
          </p:cNvSpPr>
          <p:nvPr/>
        </p:nvSpPr>
        <p:spPr bwMode="auto">
          <a:xfrm>
            <a:off x="6019800" y="2195513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#0:</a:t>
            </a:r>
          </a:p>
        </p:txBody>
      </p:sp>
      <p:sp>
        <p:nvSpPr>
          <p:cNvPr id="115728" name="Rectangle 41"/>
          <p:cNvSpPr>
            <a:spLocks noChangeArrowheads="1"/>
          </p:cNvSpPr>
          <p:nvPr/>
        </p:nvSpPr>
        <p:spPr bwMode="auto">
          <a:xfrm>
            <a:off x="6659562" y="2131307"/>
            <a:ext cx="22113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the previous slide prove that BOOM's 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while loop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does stop eventually?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bug</a:t>
            </a:r>
            <a:r>
              <a:rPr lang="en-US" altLang="en-US" sz="2400" b="1" dirty="0">
                <a:latin typeface="Courier New" pitchFamily="49" charset="0"/>
              </a:rPr>
              <a:t> = 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BOOM</a:t>
            </a:r>
            <a:r>
              <a:rPr lang="en-US" altLang="en-US" sz="2400" b="1" dirty="0">
                <a:latin typeface="Courier New" pitchFamily="49" charset="0"/>
              </a:rPr>
              <a:t>()</a:t>
            </a: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bug</a:t>
            </a:r>
            <a:r>
              <a:rPr lang="en-US" alt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650956" y="76200"/>
            <a:ext cx="13406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Try it</a:t>
            </a:r>
          </a:p>
        </p:txBody>
      </p:sp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659563" y="2895600"/>
            <a:ext cx="1676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Will that loop stop when x is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less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than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50,000,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equal to 50,000,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greater than 50,000?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019800" y="5650518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#4: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6659563" y="5649724"/>
            <a:ext cx="17986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question #3 help estimate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>
            <a:endCxn id="115716" idx="3"/>
          </p:cNvCxnSpPr>
          <p:nvPr/>
        </p:nvCxnSpPr>
        <p:spPr>
          <a:xfrm flipH="1">
            <a:off x="5339644" y="2611438"/>
            <a:ext cx="691664" cy="65105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5350933" y="3195638"/>
            <a:ext cx="668867" cy="12329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362222" y="4109156"/>
            <a:ext cx="632178" cy="11288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336800" y="5872862"/>
            <a:ext cx="3664655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75" y="4017963"/>
            <a:ext cx="2108200" cy="6096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479425" y="2286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ambria" pitchFamily="18" charset="0"/>
              </a:rPr>
              <a:t>Final project notes:  </a:t>
            </a:r>
            <a:r>
              <a:rPr lang="en-US" altLang="en-US" sz="4000" b="1">
                <a:latin typeface="Cambria" pitchFamily="18" charset="0"/>
              </a:rPr>
              <a:t>VPool</a:t>
            </a:r>
            <a:endParaRPr lang="en-US" altLang="en-US" sz="4000" b="1" i="1">
              <a:latin typeface="Cambria" pitchFamily="18" charset="0"/>
            </a:endParaRPr>
          </a:p>
        </p:txBody>
      </p:sp>
      <p:sp>
        <p:nvSpPr>
          <p:cNvPr id="78852" name="Rectangle 23"/>
          <p:cNvSpPr>
            <a:spLocks noChangeArrowheads="1"/>
          </p:cNvSpPr>
          <p:nvPr/>
        </p:nvSpPr>
        <p:spPr bwMode="auto">
          <a:xfrm>
            <a:off x="4473575" y="1233488"/>
            <a:ext cx="43703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First, define all of your objects - and classes, if you wish.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Note that you only need classes if you want </a:t>
            </a:r>
            <a:r>
              <a:rPr lang="en-US" altLang="en-US" sz="2400" b="1" i="1">
                <a:latin typeface="Calibri" pitchFamily="34" charset="0"/>
              </a:rPr>
              <a:t>composite </a:t>
            </a:r>
            <a:r>
              <a:rPr lang="en-US" altLang="en-US" sz="2400">
                <a:latin typeface="Calibri" pitchFamily="34" charset="0"/>
              </a:rPr>
              <a:t>objects. Otherwise, VPython's 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sphere</a:t>
            </a:r>
            <a:r>
              <a:rPr lang="en-US" altLang="en-US" sz="2400">
                <a:latin typeface="Calibri" pitchFamily="34" charset="0"/>
                <a:cs typeface="Courier New" pitchFamily="49" charset="0"/>
              </a:rPr>
              <a:t>,  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box</a:t>
            </a:r>
            <a:r>
              <a:rPr lang="en-US" altLang="en-US" sz="2400">
                <a:latin typeface="Calibri" pitchFamily="34" charset="0"/>
                <a:cs typeface="Courier New" pitchFamily="49" charset="0"/>
              </a:rPr>
              <a:t>, etc. are good enough!</a:t>
            </a:r>
          </a:p>
        </p:txBody>
      </p:sp>
      <p:sp>
        <p:nvSpPr>
          <p:cNvPr id="78853" name="Rectangle 2"/>
          <p:cNvSpPr>
            <a:spLocks noChangeArrowheads="1"/>
          </p:cNvSpPr>
          <p:nvPr/>
        </p:nvSpPr>
        <p:spPr bwMode="auto">
          <a:xfrm>
            <a:off x="260350" y="1524000"/>
            <a:ext cx="2289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b0 = sphere()</a:t>
            </a:r>
            <a:endParaRPr lang="en-US" altLang="en-US" sz="2100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78854" name="Rectangle 25"/>
          <p:cNvSpPr>
            <a:spLocks noChangeArrowheads="1"/>
          </p:cNvSpPr>
          <p:nvPr/>
        </p:nvSpPr>
        <p:spPr bwMode="auto">
          <a:xfrm>
            <a:off x="254000" y="2365375"/>
            <a:ext cx="22907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b1 = sphere()</a:t>
            </a:r>
            <a:endParaRPr lang="en-US" altLang="en-US" sz="2100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78855" name="Rectangle 26"/>
          <p:cNvSpPr>
            <a:spLocks noChangeArrowheads="1"/>
          </p:cNvSpPr>
          <p:nvPr/>
        </p:nvSpPr>
        <p:spPr bwMode="auto">
          <a:xfrm>
            <a:off x="284163" y="4122738"/>
            <a:ext cx="37465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while True: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   b0.pos += dt*b0.vel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   b1.pos += dt*b1.vel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b="1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100" b="1">
                <a:latin typeface="Calibri" pitchFamily="34" charset="0"/>
                <a:cs typeface="Courier New" pitchFamily="49" charset="0"/>
              </a:rPr>
              <a:t>key/mouse handling…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alibri" pitchFamily="34" charset="0"/>
                <a:cs typeface="Courier New" pitchFamily="49" charset="0"/>
              </a:rPr>
              <a:t>        collision handling…   etc.</a:t>
            </a:r>
            <a:endParaRPr lang="en-US" altLang="en-US" sz="210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78856" name="Rectangle 27"/>
          <p:cNvSpPr>
            <a:spLocks noChangeArrowheads="1"/>
          </p:cNvSpPr>
          <p:nvPr/>
        </p:nvSpPr>
        <p:spPr bwMode="auto">
          <a:xfrm>
            <a:off x="246063" y="2784475"/>
            <a:ext cx="3746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b1.vel = vector(1,0,0)</a:t>
            </a:r>
            <a:endParaRPr lang="en-US" altLang="en-US" sz="2100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78857" name="Rectangle 28"/>
          <p:cNvSpPr>
            <a:spLocks noChangeArrowheads="1"/>
          </p:cNvSpPr>
          <p:nvPr/>
        </p:nvSpPr>
        <p:spPr bwMode="auto">
          <a:xfrm>
            <a:off x="249238" y="1944688"/>
            <a:ext cx="37465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Courier New" pitchFamily="49" charset="0"/>
                <a:cs typeface="Courier New" pitchFamily="49" charset="0"/>
              </a:rPr>
              <a:t>b0.vel = vector(0,0,0)</a:t>
            </a:r>
            <a:endParaRPr lang="en-US" altLang="en-US" sz="2100"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78858" name="Rectangle 29"/>
          <p:cNvSpPr>
            <a:spLocks noChangeArrowheads="1"/>
          </p:cNvSpPr>
          <p:nvPr/>
        </p:nvSpPr>
        <p:spPr bwMode="auto">
          <a:xfrm>
            <a:off x="4371975" y="438626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Then, the whole game lives in a </a:t>
            </a:r>
            <a:r>
              <a:rPr lang="en-US" altLang="en-US" sz="2400" b="1" i="1">
                <a:latin typeface="Calibri" pitchFamily="34" charset="0"/>
              </a:rPr>
              <a:t>single</a:t>
            </a:r>
            <a:r>
              <a:rPr lang="en-US" altLang="en-US" sz="2400">
                <a:latin typeface="Calibri" pitchFamily="34" charset="0"/>
              </a:rPr>
              <a:t>, infinite,  </a:t>
            </a: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while True</a:t>
            </a:r>
            <a:r>
              <a:rPr lang="en-US" altLang="en-US" sz="1800">
                <a:latin typeface="Calibri" pitchFamily="34" charset="0"/>
                <a:cs typeface="Courier New" pitchFamily="49" charset="0"/>
              </a:rPr>
              <a:t>   </a:t>
            </a:r>
            <a:r>
              <a:rPr lang="en-US" altLang="en-US" sz="2400">
                <a:latin typeface="Calibri" pitchFamily="34" charset="0"/>
                <a:cs typeface="Courier New" pitchFamily="49" charset="0"/>
              </a:rPr>
              <a:t>loop!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  <a:cs typeface="Courier New" pitchFamily="49" charset="0"/>
              </a:rPr>
              <a:t>Don't run any more timing loops or waiting loops anywhere else – </a:t>
            </a:r>
            <a:r>
              <a:rPr lang="en-US" altLang="en-US" sz="2400" i="1">
                <a:latin typeface="Calibri" pitchFamily="34" charset="0"/>
                <a:cs typeface="Courier New" pitchFamily="49" charset="0"/>
              </a:rPr>
              <a:t>just use this one!!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8000" y="3716338"/>
            <a:ext cx="7826375" cy="0"/>
          </a:xfrm>
          <a:prstGeom prst="line">
            <a:avLst/>
          </a:prstGeom>
          <a:ln w="19050">
            <a:solidFill>
              <a:srgbClr val="F789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81000" y="296863"/>
            <a:ext cx="3429000" cy="1143000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15" name="Rectangle 6"/>
          <p:cNvSpPr>
            <a:spLocks noChangeArrowheads="1"/>
          </p:cNvSpPr>
          <p:nvPr/>
        </p:nvSpPr>
        <p:spPr bwMode="auto">
          <a:xfrm>
            <a:off x="558800" y="346075"/>
            <a:ext cx="3556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  <a:latin typeface="Times New Roman" pitchFamily="18" charset="0"/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15716" name="Rectangle 23"/>
          <p:cNvSpPr>
            <a:spLocks noChangeArrowheads="1"/>
          </p:cNvSpPr>
          <p:nvPr/>
        </p:nvSpPr>
        <p:spPr bwMode="auto">
          <a:xfrm>
            <a:off x="730250" y="2362200"/>
            <a:ext cx="4618038" cy="193833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BOOM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x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(x) &lt;= 50000: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  x +=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9900"/>
                </a:solidFill>
                <a:latin typeface="Courier New" pitchFamily="49" charset="0"/>
              </a:rPr>
              <a:t>return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 x </a:t>
            </a:r>
          </a:p>
        </p:txBody>
      </p:sp>
      <p:sp>
        <p:nvSpPr>
          <p:cNvPr id="115717" name="Text Box 24"/>
          <p:cNvSpPr txBox="1">
            <a:spLocks noChangeArrowheads="1"/>
          </p:cNvSpPr>
          <p:nvPr/>
        </p:nvSpPr>
        <p:spPr bwMode="auto">
          <a:xfrm>
            <a:off x="4411662" y="517525"/>
            <a:ext cx="323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Let's presume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that this version of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 is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itchFamily="18" charset="0"/>
              </a:rPr>
              <a:t>42,000</a:t>
            </a:r>
            <a:r>
              <a:rPr lang="en-US" altLang="en-US" sz="1800" dirty="0">
                <a:solidFill>
                  <a:srgbClr val="808080"/>
                </a:solidFill>
                <a:latin typeface="Times New Roman" pitchFamily="18" charset="0"/>
              </a:rPr>
              <a:t> characters </a:t>
            </a:r>
            <a:r>
              <a:rPr lang="en-US" altLang="en-US" sz="1800" dirty="0" smtClean="0">
                <a:solidFill>
                  <a:srgbClr val="808080"/>
                </a:solidFill>
                <a:latin typeface="Times New Roman" pitchFamily="18" charset="0"/>
              </a:rPr>
              <a:t>long…</a:t>
            </a:r>
            <a:endParaRPr lang="en-US" altLang="en-US" sz="1800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115718" name="AutoShape 25"/>
          <p:cNvSpPr>
            <a:spLocks/>
          </p:cNvSpPr>
          <p:nvPr/>
        </p:nvSpPr>
        <p:spPr bwMode="auto">
          <a:xfrm>
            <a:off x="42052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9" name="Rectangle 39"/>
          <p:cNvSpPr>
            <a:spLocks noChangeArrowheads="1"/>
          </p:cNvSpPr>
          <p:nvPr/>
        </p:nvSpPr>
        <p:spPr bwMode="auto">
          <a:xfrm>
            <a:off x="6019800" y="29876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#1:</a:t>
            </a:r>
          </a:p>
        </p:txBody>
      </p:sp>
      <p:sp>
        <p:nvSpPr>
          <p:cNvPr id="115720" name="Rectangle 42"/>
          <p:cNvSpPr>
            <a:spLocks noChangeArrowheads="1"/>
          </p:cNvSpPr>
          <p:nvPr/>
        </p:nvSpPr>
        <p:spPr bwMode="auto">
          <a:xfrm>
            <a:off x="6019800" y="3990975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#2:</a:t>
            </a:r>
          </a:p>
        </p:txBody>
      </p:sp>
      <p:sp>
        <p:nvSpPr>
          <p:cNvPr id="115721" name="Rectangle 43"/>
          <p:cNvSpPr>
            <a:spLocks noChangeArrowheads="1"/>
          </p:cNvSpPr>
          <p:nvPr/>
        </p:nvSpPr>
        <p:spPr bwMode="auto">
          <a:xfrm>
            <a:off x="6659562" y="3810000"/>
            <a:ext cx="2332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Try completing this thought: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BOOM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returns the smallest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       integer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whose complexity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______________________________________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15722" name="Rectangle 44"/>
          <p:cNvSpPr>
            <a:spLocks noChangeArrowheads="1"/>
          </p:cNvSpPr>
          <p:nvPr/>
        </p:nvSpPr>
        <p:spPr bwMode="auto">
          <a:xfrm>
            <a:off x="6019800" y="5002951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#3:</a:t>
            </a:r>
          </a:p>
        </p:txBody>
      </p:sp>
      <p:sp>
        <p:nvSpPr>
          <p:cNvPr id="115723" name="Rectangle 45"/>
          <p:cNvSpPr>
            <a:spLocks noChangeArrowheads="1"/>
          </p:cNvSpPr>
          <p:nvPr/>
        </p:nvSpPr>
        <p:spPr bwMode="auto">
          <a:xfrm>
            <a:off x="6659563" y="4935393"/>
            <a:ext cx="23320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About how many characters are in all of the </a:t>
            </a:r>
            <a:r>
              <a:rPr lang="en-US" altLang="en-US" sz="1100" u="sng" dirty="0">
                <a:solidFill>
                  <a:srgbClr val="000000"/>
                </a:solidFill>
                <a:latin typeface="Cambria" pitchFamily="18" charset="0"/>
              </a:rPr>
              <a:t>code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 on this slide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 Don't forget to include the 42,000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4" name="Rectangle 46"/>
          <p:cNvSpPr>
            <a:spLocks noChangeArrowheads="1"/>
          </p:cNvSpPr>
          <p:nvPr/>
        </p:nvSpPr>
        <p:spPr bwMode="auto">
          <a:xfrm>
            <a:off x="6019800" y="6343724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#5: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5" name="Rectangle 47"/>
          <p:cNvSpPr>
            <a:spLocks noChangeArrowheads="1"/>
          </p:cNvSpPr>
          <p:nvPr/>
        </p:nvSpPr>
        <p:spPr bwMode="auto">
          <a:xfrm>
            <a:off x="6659563" y="6225457"/>
            <a:ext cx="22113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Why is </a:t>
            </a:r>
            <a:r>
              <a:rPr lang="en-US" alt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a bug in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? </a:t>
            </a:r>
            <a:endParaRPr lang="en-US" altLang="en-US" sz="1100" dirty="0" smtClean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i="1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Hint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: How was </a:t>
            </a:r>
            <a:r>
              <a:rPr lang="en-US" altLang="en-US" sz="11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defined…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Why is the proof complete?!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5726" name="Rectangle 50"/>
          <p:cNvSpPr>
            <a:spLocks noChangeArrowheads="1"/>
          </p:cNvSpPr>
          <p:nvPr/>
        </p:nvSpPr>
        <p:spPr bwMode="auto">
          <a:xfrm>
            <a:off x="6918447" y="1600200"/>
            <a:ext cx="123495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90"/>
                </a:solidFill>
                <a:latin typeface="Calibri" pitchFamily="34" charset="0"/>
              </a:rPr>
              <a:t>Questions</a:t>
            </a:r>
            <a:endParaRPr lang="en-US" altLang="en-US" sz="2000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115727" name="Rectangle 39"/>
          <p:cNvSpPr>
            <a:spLocks noChangeArrowheads="1"/>
          </p:cNvSpPr>
          <p:nvPr/>
        </p:nvSpPr>
        <p:spPr bwMode="auto">
          <a:xfrm>
            <a:off x="6019800" y="2195513"/>
            <a:ext cx="5873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#0:</a:t>
            </a:r>
          </a:p>
        </p:txBody>
      </p:sp>
      <p:sp>
        <p:nvSpPr>
          <p:cNvPr id="115728" name="Rectangle 41"/>
          <p:cNvSpPr>
            <a:spLocks noChangeArrowheads="1"/>
          </p:cNvSpPr>
          <p:nvPr/>
        </p:nvSpPr>
        <p:spPr bwMode="auto">
          <a:xfrm>
            <a:off x="6659562" y="2131307"/>
            <a:ext cx="22113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the previous slide prove that BOOM's </a:t>
            </a: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while loop 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does stop eventually?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5729" name="Rectangle 23"/>
          <p:cNvSpPr>
            <a:spLocks noChangeArrowheads="1"/>
          </p:cNvSpPr>
          <p:nvPr/>
        </p:nvSpPr>
        <p:spPr bwMode="auto">
          <a:xfrm>
            <a:off x="730250" y="48006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bug</a:t>
            </a:r>
            <a:r>
              <a:rPr lang="en-US" altLang="en-US" sz="2400" b="1" dirty="0">
                <a:latin typeface="Courier New" pitchFamily="49" charset="0"/>
              </a:rPr>
              <a:t> = 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BOOM</a:t>
            </a:r>
            <a:r>
              <a:rPr lang="en-US" altLang="en-US" sz="2400" b="1" dirty="0">
                <a:latin typeface="Courier New" pitchFamily="49" charset="0"/>
              </a:rPr>
              <a:t>()</a:t>
            </a:r>
          </a:p>
        </p:txBody>
      </p:sp>
      <p:sp>
        <p:nvSpPr>
          <p:cNvPr id="115730" name="Rectangle 23"/>
          <p:cNvSpPr>
            <a:spLocks noChangeArrowheads="1"/>
          </p:cNvSpPr>
          <p:nvPr/>
        </p:nvSpPr>
        <p:spPr bwMode="auto">
          <a:xfrm>
            <a:off x="730250" y="564127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400" b="1" dirty="0">
                <a:latin typeface="Courier New" pitchFamily="49" charset="0"/>
              </a:rPr>
              <a:t>(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</a:rPr>
              <a:t>bug</a:t>
            </a:r>
            <a:r>
              <a:rPr lang="en-US" altLang="en-US" sz="2400" b="1" dirty="0">
                <a:latin typeface="Courier New" pitchFamily="49" charset="0"/>
              </a:rPr>
              <a:t>)</a:t>
            </a:r>
          </a:p>
        </p:txBody>
      </p:sp>
      <p:sp>
        <p:nvSpPr>
          <p:cNvPr id="115731" name="Text Box 5"/>
          <p:cNvSpPr txBox="1">
            <a:spLocks noChangeArrowheads="1"/>
          </p:cNvSpPr>
          <p:nvPr/>
        </p:nvSpPr>
        <p:spPr bwMode="auto">
          <a:xfrm>
            <a:off x="7650956" y="76200"/>
            <a:ext cx="13406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Cambria" pitchFamily="18" charset="0"/>
              </a:rPr>
              <a:t>Try it</a:t>
            </a:r>
          </a:p>
        </p:txBody>
      </p:sp>
      <p:sp>
        <p:nvSpPr>
          <p:cNvPr id="115732" name="Rectangle 41"/>
          <p:cNvSpPr>
            <a:spLocks noChangeArrowheads="1"/>
          </p:cNvSpPr>
          <p:nvPr/>
        </p:nvSpPr>
        <p:spPr bwMode="auto">
          <a:xfrm>
            <a:off x="6659563" y="2895600"/>
            <a:ext cx="1676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Cambria" pitchFamily="18" charset="0"/>
              </a:rPr>
              <a:t>Will that loop stop when x is </a:t>
            </a:r>
            <a:r>
              <a:rPr lang="en-US" altLang="en-US" sz="1100" i="1" dirty="0">
                <a:solidFill>
                  <a:srgbClr val="000000"/>
                </a:solidFill>
                <a:latin typeface="Cambria" pitchFamily="18" charset="0"/>
              </a:rPr>
              <a:t>less </a:t>
            </a:r>
            <a:r>
              <a:rPr lang="en-US" altLang="en-US" sz="1100" i="1" dirty="0" smtClean="0">
                <a:solidFill>
                  <a:srgbClr val="000000"/>
                </a:solidFill>
                <a:latin typeface="Cambria" pitchFamily="18" charset="0"/>
              </a:rPr>
              <a:t>than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 50,000,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equal to 50,000,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x is greater than 50,000?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019800" y="5650518"/>
            <a:ext cx="5709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#4: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6659563" y="5649724"/>
            <a:ext cx="17986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How does question #3 help estimate </a:t>
            </a:r>
            <a:r>
              <a:rPr lang="en-US" altLang="en-US" sz="12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US" sz="11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altLang="en-US" sz="11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>
            <a:endCxn id="115716" idx="3"/>
          </p:cNvCxnSpPr>
          <p:nvPr/>
        </p:nvCxnSpPr>
        <p:spPr>
          <a:xfrm flipH="1">
            <a:off x="5339644" y="2611438"/>
            <a:ext cx="691664" cy="65105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5719" idx="1"/>
          </p:cNvCxnSpPr>
          <p:nvPr/>
        </p:nvCxnSpPr>
        <p:spPr>
          <a:xfrm flipH="1">
            <a:off x="5350933" y="3195638"/>
            <a:ext cx="668867" cy="12329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362222" y="4109156"/>
            <a:ext cx="632178" cy="11288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336800" y="5872862"/>
            <a:ext cx="3664655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36"/>
          <p:cNvSpPr txBox="1">
            <a:spLocks noChangeArrowheads="1"/>
          </p:cNvSpPr>
          <p:nvPr/>
        </p:nvSpPr>
        <p:spPr bwMode="auto">
          <a:xfrm>
            <a:off x="3581400" y="3940175"/>
            <a:ext cx="4632325" cy="23082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C00000"/>
                </a:solidFill>
                <a:latin typeface="Cambria" pitchFamily="18" charset="0"/>
              </a:rPr>
              <a:t>BOOM</a:t>
            </a:r>
            <a:r>
              <a:rPr lang="en-US" altLang="en-US" sz="3600" dirty="0">
                <a:latin typeface="Cambria" pitchFamily="18" charset="0"/>
              </a:rPr>
              <a:t> returns an </a:t>
            </a:r>
            <a:r>
              <a:rPr lang="en-US" altLang="en-US" sz="3600" dirty="0" err="1">
                <a:latin typeface="Cambria" pitchFamily="18" charset="0"/>
              </a:rPr>
              <a:t>int</a:t>
            </a:r>
            <a:r>
              <a:rPr lang="en-US" altLang="en-US" sz="3600" dirty="0">
                <a:latin typeface="Cambria" pitchFamily="18" charset="0"/>
              </a:rPr>
              <a:t> with complexity &gt;50,000 using only 42,100 characters!</a:t>
            </a:r>
          </a:p>
        </p:txBody>
      </p:sp>
    </p:spTree>
    <p:extLst>
      <p:ext uri="{BB962C8B-B14F-4D97-AF65-F5344CB8AC3E}">
        <p14:creationId xmlns:p14="http://schemas.microsoft.com/office/powerpoint/2010/main" val="16028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3400" y="1866900"/>
            <a:ext cx="8229600" cy="952500"/>
          </a:xfrm>
          <a:prstGeom prst="round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763" name="Rectangle 33"/>
          <p:cNvSpPr>
            <a:spLocks noChangeArrowheads="1"/>
          </p:cNvSpPr>
          <p:nvPr/>
        </p:nvSpPr>
        <p:spPr bwMode="auto">
          <a:xfrm>
            <a:off x="228600" y="228600"/>
            <a:ext cx="6607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Courier New" panose="02070309020205020404" pitchFamily="49" charset="0"/>
              </a:rPr>
              <a:t>Although </a:t>
            </a:r>
            <a:r>
              <a:rPr lang="en-US" altLang="en-US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has a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well-defined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 output for every integer input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,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17764" name="Rectangle 32"/>
          <p:cNvSpPr>
            <a:spLocks noChangeArrowheads="1"/>
          </p:cNvSpPr>
          <p:nvPr/>
        </p:nvSpPr>
        <p:spPr bwMode="auto">
          <a:xfrm>
            <a:off x="3168650" y="2017713"/>
            <a:ext cx="5262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not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computable function.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17765" name="Rectangle 33"/>
          <p:cNvSpPr>
            <a:spLocks noChangeArrowheads="1"/>
          </p:cNvSpPr>
          <p:nvPr/>
        </p:nvSpPr>
        <p:spPr bwMode="auto">
          <a:xfrm>
            <a:off x="2179637" y="3905250"/>
            <a:ext cx="5135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Every implementation of  </a:t>
            </a:r>
            <a:r>
              <a:rPr lang="en-US" altLang="en-US" sz="36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contains a bug! </a:t>
            </a:r>
            <a:endParaRPr lang="en-US" altLang="en-US" sz="3600" dirty="0"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117766" name="Rectangle 36"/>
          <p:cNvSpPr>
            <a:spLocks noChangeArrowheads="1"/>
          </p:cNvSpPr>
          <p:nvPr/>
        </p:nvSpPr>
        <p:spPr bwMode="auto">
          <a:xfrm>
            <a:off x="1143000" y="1985963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altLang="en-US" sz="3600" b="1">
                <a:latin typeface="Courier New" pitchFamily="49" charset="0"/>
                <a:cs typeface="Courier New" pitchFamily="49" charset="0"/>
              </a:rPr>
              <a:t>(x)</a:t>
            </a:r>
          </a:p>
        </p:txBody>
      </p:sp>
      <p:sp>
        <p:nvSpPr>
          <p:cNvPr id="117767" name="Rectangle 1"/>
          <p:cNvSpPr>
            <a:spLocks noChangeArrowheads="1"/>
          </p:cNvSpPr>
          <p:nvPr/>
        </p:nvSpPr>
        <p:spPr bwMode="auto">
          <a:xfrm>
            <a:off x="7651750" y="5991225"/>
            <a:ext cx="1154113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8000"/>
                </a:solidFill>
                <a:latin typeface="Cambria" pitchFamily="18" charset="0"/>
              </a:rPr>
              <a:t>proven!</a:t>
            </a:r>
            <a:endParaRPr lang="en-US" altLang="en-US" sz="2400" i="1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22923" r="26122" b="10332"/>
          <a:stretch>
            <a:fillRect/>
          </a:stretch>
        </p:blipFill>
        <p:spPr bwMode="auto">
          <a:xfrm>
            <a:off x="152400" y="53975"/>
            <a:ext cx="70104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6223000" y="1905000"/>
            <a:ext cx="208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Calibri" pitchFamily="34" charset="0"/>
                <a:cs typeface="Courier New" pitchFamily="49" charset="0"/>
              </a:rPr>
              <a:t>X</a:t>
            </a:r>
            <a:r>
              <a:rPr lang="en-US" altLang="en-US" sz="7200" b="1">
                <a:solidFill>
                  <a:srgbClr val="008000"/>
                </a:solidFill>
                <a:latin typeface="Calibri" pitchFamily="34" charset="0"/>
                <a:cs typeface="Courier New" pitchFamily="49" charset="0"/>
              </a:rPr>
              <a:t>kc</a:t>
            </a:r>
            <a:r>
              <a:rPr lang="en-US" altLang="en-US" sz="7200" b="1">
                <a:latin typeface="Calibri" pitchFamily="34" charset="0"/>
                <a:cs typeface="Courier New" pitchFamily="49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155006" y="101025"/>
            <a:ext cx="4950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  <a:cs typeface="Courier New" pitchFamily="49" charset="0"/>
              </a:rPr>
              <a:t>B</a:t>
            </a:r>
            <a:r>
              <a:rPr lang="en-US" altLang="en-US" b="1" dirty="0" smtClean="0">
                <a:latin typeface="Calibri" pitchFamily="34" charset="0"/>
                <a:cs typeface="Courier New" pitchFamily="49" charset="0"/>
              </a:rPr>
              <a:t>est possible compression? </a:t>
            </a:r>
            <a:endParaRPr lang="en-US" altLang="en-US" b="1" dirty="0"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1066799" y="1066800"/>
            <a:ext cx="7010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The best-compressed version of any data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is the </a:t>
            </a:r>
            <a:r>
              <a:rPr lang="en-US" altLang="en-US" sz="2800" b="1" i="1" dirty="0" smtClean="0">
                <a:latin typeface="Cambria" panose="02040503050406030204" pitchFamily="18" charset="0"/>
                <a:cs typeface="Courier New" pitchFamily="49" charset="0"/>
              </a:rPr>
              <a:t>shortest program that generates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4795" r="65180" b="23034"/>
          <a:stretch/>
        </p:blipFill>
        <p:spPr bwMode="auto">
          <a:xfrm>
            <a:off x="457200" y="2209800"/>
            <a:ext cx="386834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0633850">
            <a:off x="2066348" y="5032008"/>
            <a:ext cx="1928367" cy="5539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500" dirty="0" smtClean="0">
                <a:latin typeface="Cambria" panose="02040503050406030204" pitchFamily="18" charset="0"/>
                <a:cs typeface="Courier New" pitchFamily="49" charset="0"/>
              </a:rPr>
              <a:t>Which text has been compressed here?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335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6"/>
          <p:cNvSpPr>
            <a:spLocks noChangeArrowheads="1"/>
          </p:cNvSpPr>
          <p:nvPr/>
        </p:nvSpPr>
        <p:spPr bwMode="auto">
          <a:xfrm>
            <a:off x="155006" y="101025"/>
            <a:ext cx="4950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itchFamily="34" charset="0"/>
                <a:cs typeface="Courier New" pitchFamily="49" charset="0"/>
              </a:rPr>
              <a:t>B</a:t>
            </a:r>
            <a:r>
              <a:rPr lang="en-US" altLang="en-US" b="1" dirty="0" smtClean="0">
                <a:latin typeface="Calibri" pitchFamily="34" charset="0"/>
                <a:cs typeface="Courier New" pitchFamily="49" charset="0"/>
              </a:rPr>
              <a:t>est possible compression? </a:t>
            </a:r>
            <a:endParaRPr lang="en-US" altLang="en-US" b="1" dirty="0">
              <a:latin typeface="Calibri" pitchFamily="34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4795" r="65180" b="23034"/>
          <a:stretch/>
        </p:blipFill>
        <p:spPr bwMode="auto">
          <a:xfrm>
            <a:off x="457200" y="2209800"/>
            <a:ext cx="386834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44" y="2209800"/>
            <a:ext cx="32575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0633850">
            <a:off x="2066348" y="5032008"/>
            <a:ext cx="1928367" cy="5539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500" dirty="0" smtClean="0">
                <a:latin typeface="Cambria" panose="02040503050406030204" pitchFamily="18" charset="0"/>
                <a:cs typeface="Courier New" pitchFamily="49" charset="0"/>
              </a:rPr>
              <a:t>Which text has been compressed here?</a:t>
            </a:r>
            <a:endParaRPr lang="en-US" sz="1500" dirty="0"/>
          </a:p>
        </p:txBody>
      </p:sp>
      <p:sp>
        <p:nvSpPr>
          <p:cNvPr id="3" name="Right Arrow 2"/>
          <p:cNvSpPr/>
          <p:nvPr/>
        </p:nvSpPr>
        <p:spPr>
          <a:xfrm>
            <a:off x="3886200" y="4953000"/>
            <a:ext cx="685798" cy="457200"/>
          </a:xfrm>
          <a:prstGeom prst="rightArrow">
            <a:avLst/>
          </a:prstGeom>
          <a:solidFill>
            <a:srgbClr val="FFCCCC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66799" y="1066800"/>
            <a:ext cx="70103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The best-compressed version of any data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 is the </a:t>
            </a:r>
            <a:r>
              <a:rPr lang="en-US" altLang="en-US" sz="2800" b="1" i="1" dirty="0" smtClean="0">
                <a:latin typeface="Cambria" panose="02040503050406030204" pitchFamily="18" charset="0"/>
                <a:cs typeface="Courier New" pitchFamily="49" charset="0"/>
              </a:rPr>
              <a:t>shortest program that generates </a:t>
            </a:r>
            <a:r>
              <a:rPr lang="en-US" alt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cs typeface="Courier New" pitchFamily="49" charset="0"/>
              </a:rPr>
              <a:t>D</a:t>
            </a:r>
            <a:r>
              <a:rPr lang="en-US" altLang="en-US" sz="2800" dirty="0" smtClean="0">
                <a:latin typeface="Cambria" panose="02040503050406030204" pitchFamily="18" charset="0"/>
                <a:cs typeface="Courier New" pitchFamily="49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457200" y="258763"/>
            <a:ext cx="4008438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 dirty="0">
                <a:solidFill>
                  <a:srgbClr val="000000"/>
                </a:solidFill>
                <a:latin typeface="Cambria" pitchFamily="18" charset="0"/>
              </a:rPr>
              <a:t>Wait! </a:t>
            </a:r>
            <a:r>
              <a:rPr lang="en-US" altLang="en-US" sz="2700" i="1" dirty="0" smtClean="0">
                <a:solidFill>
                  <a:srgbClr val="000000"/>
                </a:solidFill>
                <a:latin typeface="Cambria" pitchFamily="18" charset="0"/>
              </a:rPr>
              <a:t>What</a:t>
            </a:r>
            <a:r>
              <a:rPr lang="en-US" altLang="en-US" sz="27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2700" i="1" dirty="0">
                <a:solidFill>
                  <a:srgbClr val="000000"/>
                </a:solidFill>
                <a:latin typeface="Cambria" pitchFamily="18" charset="0"/>
              </a:rPr>
              <a:t>about </a:t>
            </a:r>
            <a:r>
              <a:rPr lang="en-US" altLang="en-US" sz="2700" i="1" dirty="0" smtClean="0">
                <a:solidFill>
                  <a:srgbClr val="000000"/>
                </a:solidFill>
                <a:latin typeface="Cambria" pitchFamily="18" charset="0"/>
              </a:rPr>
              <a:t>this</a:t>
            </a:r>
            <a:r>
              <a:rPr lang="en-US" altLang="en-US" sz="2700" i="1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altLang="en-US" sz="27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5403057" y="142875"/>
            <a:ext cx="31924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approach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7707" y="1524000"/>
            <a:ext cx="6182341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ambria" panose="02040503050406030204" pitchFamily="18" charset="0"/>
              </a:rPr>
              <a:t>O</a:t>
            </a:r>
            <a:r>
              <a:rPr lang="en-US" sz="3200" i="1" dirty="0" smtClean="0">
                <a:latin typeface="Cambria" panose="02040503050406030204" pitchFamily="18" charset="0"/>
              </a:rPr>
              <a:t>nly finitely many programs could be the shortest to return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3200" i="1" dirty="0" smtClean="0">
                <a:latin typeface="Cambria" panose="02040503050406030204" pitchFamily="18" charset="0"/>
              </a:rPr>
              <a:t>!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93" y="3581400"/>
            <a:ext cx="77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program is at most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16+x</a:t>
            </a:r>
            <a:r>
              <a:rPr lang="en-US" dirty="0" smtClean="0">
                <a:latin typeface="Cambria" panose="02040503050406030204" pitchFamily="18" charset="0"/>
              </a:rPr>
              <a:t>   characters long.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90536"/>
            <a:ext cx="77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Check all of them to see which one(s) return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799673"/>
            <a:ext cx="798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Of all that do </a:t>
            </a:r>
            <a:r>
              <a:rPr lang="en-US" dirty="0">
                <a:latin typeface="Cambria" panose="02040503050406030204" pitchFamily="18" charset="0"/>
              </a:rPr>
              <a:t>return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ambria" panose="02040503050406030204" pitchFamily="18" charset="0"/>
              </a:rPr>
              <a:t>, take the shortest.  You're finished!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030774">
            <a:off x="7067187" y="5983081"/>
            <a:ext cx="1891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Is there a bug </a:t>
            </a:r>
            <a:r>
              <a:rPr lang="en-US" sz="15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here</a:t>
            </a:r>
            <a:r>
              <a:rPr 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? Or in our </a:t>
            </a:r>
            <a:r>
              <a:rPr lang="en-US" sz="1500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proof</a:t>
            </a:r>
            <a:r>
              <a:rPr lang="en-US" sz="15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?</a:t>
            </a:r>
            <a:endParaRPr lang="en-US" sz="15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833300"/>
            <a:ext cx="26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fewer than   128</a:t>
            </a:r>
            <a:r>
              <a:rPr lang="en-US" sz="1200" b="1" baseline="42000" dirty="0" smtClean="0">
                <a:latin typeface="Calibri" panose="020F0502020204030204" pitchFamily="34" charset="0"/>
              </a:rPr>
              <a:t>16+x  </a:t>
            </a:r>
            <a:r>
              <a:rPr lang="en-US" sz="1200" dirty="0" smtClean="0">
                <a:latin typeface="Calibri" panose="020F0502020204030204" pitchFamily="34" charset="0"/>
              </a:rPr>
              <a:t>  of them</a:t>
            </a:r>
            <a:endParaRPr lang="en-US" sz="1200" b="1" baseline="4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91067" y="4126089"/>
            <a:ext cx="7128933" cy="573375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1030774">
            <a:off x="4590275" y="6020894"/>
            <a:ext cx="1009135" cy="3231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0AF9"/>
                </a:solidFill>
                <a:latin typeface="Cambria" panose="02040503050406030204" pitchFamily="18" charset="0"/>
              </a:rPr>
              <a:t>What!?!</a:t>
            </a:r>
            <a:endParaRPr lang="en-US" sz="15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1078089" y="4584467"/>
            <a:ext cx="685800" cy="1182512"/>
          </a:xfrm>
          <a:prstGeom prst="downArrow">
            <a:avLst/>
          </a:prstGeom>
          <a:solidFill>
            <a:srgbClr val="FFCCCC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5662" y="5766979"/>
            <a:ext cx="3625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Checking what programs do is also </a:t>
            </a:r>
            <a:r>
              <a:rPr lang="en-US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uncomputable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!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457200" y="258763"/>
            <a:ext cx="4008438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 dirty="0">
                <a:solidFill>
                  <a:srgbClr val="000000"/>
                </a:solidFill>
                <a:latin typeface="Cambria" pitchFamily="18" charset="0"/>
              </a:rPr>
              <a:t>Wait! </a:t>
            </a:r>
            <a:r>
              <a:rPr lang="en-US" altLang="en-US" sz="2700" i="1" dirty="0" smtClean="0">
                <a:solidFill>
                  <a:srgbClr val="000000"/>
                </a:solidFill>
                <a:latin typeface="Cambria" pitchFamily="18" charset="0"/>
              </a:rPr>
              <a:t>What</a:t>
            </a:r>
            <a:r>
              <a:rPr lang="en-US" altLang="en-US" sz="27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sz="2700" i="1" dirty="0">
                <a:solidFill>
                  <a:srgbClr val="000000"/>
                </a:solidFill>
                <a:latin typeface="Cambria" pitchFamily="18" charset="0"/>
              </a:rPr>
              <a:t>about </a:t>
            </a:r>
            <a:r>
              <a:rPr lang="en-US" altLang="en-US" sz="2700" i="1" dirty="0" smtClean="0">
                <a:solidFill>
                  <a:srgbClr val="000000"/>
                </a:solidFill>
                <a:latin typeface="Cambria" pitchFamily="18" charset="0"/>
              </a:rPr>
              <a:t>this</a:t>
            </a:r>
            <a:r>
              <a:rPr lang="en-US" altLang="en-US" sz="2700" i="1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altLang="en-US" sz="27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5403057" y="142875"/>
            <a:ext cx="31924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approach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7707" y="1524000"/>
            <a:ext cx="6182341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ambria" panose="02040503050406030204" pitchFamily="18" charset="0"/>
              </a:rPr>
              <a:t>O</a:t>
            </a:r>
            <a:r>
              <a:rPr lang="en-US" sz="3200" i="1" dirty="0" smtClean="0">
                <a:latin typeface="Cambria" panose="02040503050406030204" pitchFamily="18" charset="0"/>
              </a:rPr>
              <a:t>nly finitely many programs could be the shortest to return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3200" i="1" dirty="0" smtClean="0">
                <a:latin typeface="Cambria" panose="02040503050406030204" pitchFamily="18" charset="0"/>
              </a:rPr>
              <a:t>!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93" y="3581400"/>
            <a:ext cx="77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The program is at most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16+x</a:t>
            </a:r>
            <a:r>
              <a:rPr lang="en-US" dirty="0" smtClean="0">
                <a:latin typeface="Cambria" panose="02040503050406030204" pitchFamily="18" charset="0"/>
              </a:rPr>
              <a:t>   characters long!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90536"/>
            <a:ext cx="77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Check all of them to see which one(s) return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99673"/>
            <a:ext cx="798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Of all that do </a:t>
            </a:r>
            <a:r>
              <a:rPr lang="en-US" dirty="0">
                <a:latin typeface="Cambria" panose="02040503050406030204" pitchFamily="18" charset="0"/>
              </a:rPr>
              <a:t>return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ambria" panose="02040503050406030204" pitchFamily="18" charset="0"/>
              </a:rPr>
              <a:t>, take the shortest.  You're finished!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833300"/>
            <a:ext cx="262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fewer than   128</a:t>
            </a:r>
            <a:r>
              <a:rPr lang="en-US" sz="1200" b="1" baseline="42000" dirty="0" smtClean="0">
                <a:latin typeface="Calibri" panose="020F0502020204030204" pitchFamily="34" charset="0"/>
              </a:rPr>
              <a:t>16+x  </a:t>
            </a:r>
            <a:r>
              <a:rPr lang="en-US" sz="1200" dirty="0" smtClean="0">
                <a:latin typeface="Calibri" panose="020F0502020204030204" pitchFamily="34" charset="0"/>
              </a:rPr>
              <a:t>  of them</a:t>
            </a:r>
            <a:endParaRPr lang="en-US" sz="1200" b="1" baseline="4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457200" y="201613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 dirty="0" err="1">
                <a:solidFill>
                  <a:srgbClr val="000000"/>
                </a:solidFill>
                <a:latin typeface="Cambria" pitchFamily="18" charset="0"/>
              </a:rPr>
              <a:t>Haltchecking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  is  </a:t>
            </a:r>
            <a:r>
              <a:rPr lang="en-US" altLang="en-US" sz="3600" dirty="0" err="1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360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7200" y="1676400"/>
            <a:ext cx="8229600" cy="190500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884" name="Rectangle 36"/>
          <p:cNvSpPr>
            <a:spLocks noChangeArrowheads="1"/>
          </p:cNvSpPr>
          <p:nvPr/>
        </p:nvSpPr>
        <p:spPr bwMode="auto">
          <a:xfrm>
            <a:off x="768350" y="1905000"/>
            <a:ext cx="2957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 f, x )</a:t>
            </a:r>
          </a:p>
        </p:txBody>
      </p:sp>
      <p:sp>
        <p:nvSpPr>
          <p:cNvPr id="122885" name="Rectangle 36"/>
          <p:cNvSpPr>
            <a:spLocks noChangeArrowheads="1"/>
          </p:cNvSpPr>
          <p:nvPr/>
        </p:nvSpPr>
        <p:spPr bwMode="auto">
          <a:xfrm>
            <a:off x="1833117" y="2819400"/>
            <a:ext cx="6625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~ returns whether 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f(x)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Courier New" pitchFamily="49" charset="0"/>
              </a:rPr>
              <a:t>halts or not</a:t>
            </a:r>
          </a:p>
        </p:txBody>
      </p:sp>
      <p:sp>
        <p:nvSpPr>
          <p:cNvPr id="122886" name="TextBox 31"/>
          <p:cNvSpPr txBox="1">
            <a:spLocks noChangeArrowheads="1"/>
          </p:cNvSpPr>
          <p:nvPr/>
        </p:nvSpPr>
        <p:spPr bwMode="auto">
          <a:xfrm>
            <a:off x="5867400" y="17526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solidFill>
                  <a:srgbClr val="000AF9"/>
                </a:solidFill>
                <a:latin typeface="Cambria" panose="02040503050406030204" pitchFamily="18" charset="0"/>
              </a:rPr>
              <a:t>Halt Checking</a:t>
            </a:r>
          </a:p>
        </p:txBody>
      </p:sp>
      <p:sp>
        <p:nvSpPr>
          <p:cNvPr id="122887" name="Text Box 5"/>
          <p:cNvSpPr txBox="1">
            <a:spLocks noChangeArrowheads="1"/>
          </p:cNvSpPr>
          <p:nvPr/>
        </p:nvSpPr>
        <p:spPr bwMode="auto">
          <a:xfrm>
            <a:off x="2362200" y="5351463"/>
            <a:ext cx="4419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can't be written </a:t>
            </a:r>
            <a:r>
              <a:rPr lang="en-US" altLang="en-US" sz="210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well, not without bugs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5"/>
          <p:cNvSpPr txBox="1">
            <a:spLocks noChangeArrowheads="1"/>
          </p:cNvSpPr>
          <p:nvPr/>
        </p:nvSpPr>
        <p:spPr bwMode="auto">
          <a:xfrm>
            <a:off x="457200" y="201613"/>
            <a:ext cx="822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rgbClr val="000000"/>
                </a:solidFill>
                <a:latin typeface="Cambria" pitchFamily="18" charset="0"/>
              </a:rPr>
              <a:t>Haltchecking</a:t>
            </a:r>
            <a:r>
              <a:rPr lang="en-US" altLang="en-US" sz="3600">
                <a:solidFill>
                  <a:srgbClr val="000000"/>
                </a:solidFill>
                <a:latin typeface="Cambria" pitchFamily="18" charset="0"/>
              </a:rPr>
              <a:t>  is  uncomputable.</a:t>
            </a:r>
          </a:p>
        </p:txBody>
      </p:sp>
      <p:sp>
        <p:nvSpPr>
          <p:cNvPr id="123907" name="Rectangle 9"/>
          <p:cNvSpPr>
            <a:spLocks noChangeArrowheads="1"/>
          </p:cNvSpPr>
          <p:nvPr/>
        </p:nvSpPr>
        <p:spPr bwMode="auto">
          <a:xfrm>
            <a:off x="1585913" y="2386013"/>
            <a:ext cx="5927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42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( f, x ):</a:t>
            </a:r>
          </a:p>
        </p:txBody>
      </p:sp>
      <p:sp>
        <p:nvSpPr>
          <p:cNvPr id="123908" name="Line 13"/>
          <p:cNvSpPr>
            <a:spLocks noChangeShapeType="1"/>
          </p:cNvSpPr>
          <p:nvPr/>
        </p:nvSpPr>
        <p:spPr bwMode="auto">
          <a:xfrm flipH="1">
            <a:off x="4405313" y="1931988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Line 14"/>
          <p:cNvSpPr>
            <a:spLocks noChangeShapeType="1"/>
          </p:cNvSpPr>
          <p:nvPr/>
        </p:nvSpPr>
        <p:spPr bwMode="auto">
          <a:xfrm flipH="1">
            <a:off x="5478463" y="2008188"/>
            <a:ext cx="342900" cy="442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15"/>
          <p:cNvSpPr>
            <a:spLocks noChangeArrowheads="1"/>
          </p:cNvSpPr>
          <p:nvPr/>
        </p:nvSpPr>
        <p:spPr bwMode="auto">
          <a:xfrm>
            <a:off x="3795713" y="1398588"/>
            <a:ext cx="1463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23911" name="Rectangle 16"/>
          <p:cNvSpPr>
            <a:spLocks noChangeArrowheads="1"/>
          </p:cNvSpPr>
          <p:nvPr/>
        </p:nvSpPr>
        <p:spPr bwMode="auto">
          <a:xfrm>
            <a:off x="5478463" y="1398588"/>
            <a:ext cx="1060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123912" name="Rectangle 26"/>
          <p:cNvSpPr>
            <a:spLocks noChangeArrowheads="1"/>
          </p:cNvSpPr>
          <p:nvPr/>
        </p:nvSpPr>
        <p:spPr bwMode="auto">
          <a:xfrm>
            <a:off x="747713" y="4495800"/>
            <a:ext cx="7391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It is </a:t>
            </a:r>
            <a:r>
              <a:rPr lang="en-US" altLang="en-US" sz="2400" u="sng" dirty="0">
                <a:solidFill>
                  <a:srgbClr val="000000"/>
                </a:solidFill>
                <a:latin typeface="Cambria" pitchFamily="18" charset="0"/>
              </a:rPr>
              <a:t>impossible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</a:rPr>
              <a:t> to write a bug-free function </a:t>
            </a:r>
            <a:r>
              <a:rPr lang="en-US" altLang="en-US" sz="2400" b="1" dirty="0" err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f,x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that determines if function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halts when run on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mbria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      (1)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that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returns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if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f(x)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halts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      (2) 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and</a:t>
            </a:r>
            <a:r>
              <a:rPr lang="en-US" altLang="en-US" sz="2400" dirty="0" smtClean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returns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if </a:t>
            </a: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f(x)</a:t>
            </a:r>
            <a:r>
              <a:rPr lang="en-US" altLang="en-US" sz="2400" dirty="0">
                <a:solidFill>
                  <a:srgbClr val="000000"/>
                </a:solidFill>
                <a:latin typeface="Cambria" pitchFamily="18" charset="0"/>
                <a:cs typeface="Courier New" pitchFamily="49" charset="0"/>
              </a:rPr>
              <a:t> loops infinitely</a:t>
            </a:r>
            <a:endParaRPr lang="en-US" altLang="en-US" sz="2400" dirty="0">
              <a:latin typeface="Cambria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the iPhone's icon for Google Maps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8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1419225"/>
              <a:ext cx="315912" cy="88900"/>
            </p14:xfrm>
          </p:contentPart>
        </mc:Choice>
        <mc:Fallback xmlns="">
          <p:pic>
            <p:nvPicPr>
              <p:cNvPr id="1638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8748" y="1405548"/>
                <a:ext cx="330304" cy="1122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5"/>
          <p:cNvSpPr txBox="1">
            <a:spLocks noChangeArrowheads="1"/>
          </p:cNvSpPr>
          <p:nvPr/>
        </p:nvSpPr>
        <p:spPr bwMode="auto">
          <a:xfrm>
            <a:off x="479425" y="228600"/>
            <a:ext cx="8132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dirty="0" smtClean="0">
                <a:latin typeface="Cambria" pitchFamily="18" charset="0"/>
              </a:rPr>
              <a:t>Computation's models…</a:t>
            </a:r>
            <a:endParaRPr lang="en-US" altLang="en-US" sz="4200" dirty="0">
              <a:latin typeface="Cambria" pitchFamily="18" charset="0"/>
            </a:endParaRPr>
          </a:p>
        </p:txBody>
      </p:sp>
      <p:sp>
        <p:nvSpPr>
          <p:cNvPr id="79875" name="Text Box 6"/>
          <p:cNvSpPr txBox="1">
            <a:spLocks noChangeArrowheads="1"/>
          </p:cNvSpPr>
          <p:nvPr/>
        </p:nvSpPr>
        <p:spPr bwMode="auto">
          <a:xfrm>
            <a:off x="3505200" y="1447800"/>
            <a:ext cx="5195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Cambria" panose="02040503050406030204" pitchFamily="18" charset="0"/>
              </a:rPr>
              <a:t>Finite State Machines</a:t>
            </a:r>
          </a:p>
        </p:txBody>
      </p:sp>
      <p:sp>
        <p:nvSpPr>
          <p:cNvPr id="79876" name="Oval 8"/>
          <p:cNvSpPr>
            <a:spLocks noChangeArrowheads="1"/>
          </p:cNvSpPr>
          <p:nvPr/>
        </p:nvSpPr>
        <p:spPr bwMode="auto">
          <a:xfrm>
            <a:off x="4248150" y="29368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9877" name="Text Box 9"/>
          <p:cNvSpPr txBox="1">
            <a:spLocks noChangeArrowheads="1"/>
          </p:cNvSpPr>
          <p:nvPr/>
        </p:nvSpPr>
        <p:spPr bwMode="auto">
          <a:xfrm>
            <a:off x="4391025" y="31083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" charset="0"/>
              </a:rPr>
              <a:t>s0</a:t>
            </a:r>
          </a:p>
        </p:txBody>
      </p:sp>
      <p:sp>
        <p:nvSpPr>
          <p:cNvPr id="79878" name="Oval 11"/>
          <p:cNvSpPr>
            <a:spLocks noChangeArrowheads="1"/>
          </p:cNvSpPr>
          <p:nvPr/>
        </p:nvSpPr>
        <p:spPr bwMode="auto">
          <a:xfrm>
            <a:off x="6629400" y="29718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9879" name="Text Box 12"/>
          <p:cNvSpPr txBox="1">
            <a:spLocks noChangeArrowheads="1"/>
          </p:cNvSpPr>
          <p:nvPr/>
        </p:nvSpPr>
        <p:spPr bwMode="auto">
          <a:xfrm>
            <a:off x="6772275" y="314325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" charset="0"/>
              </a:rPr>
              <a:t>s1</a:t>
            </a:r>
          </a:p>
        </p:txBody>
      </p:sp>
      <p:sp>
        <p:nvSpPr>
          <p:cNvPr id="79880" name="Oval 13"/>
          <p:cNvSpPr>
            <a:spLocks noChangeArrowheads="1"/>
          </p:cNvSpPr>
          <p:nvPr/>
        </p:nvSpPr>
        <p:spPr bwMode="auto">
          <a:xfrm>
            <a:off x="6559550" y="29114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9881" name="Freeform 19"/>
          <p:cNvSpPr>
            <a:spLocks/>
          </p:cNvSpPr>
          <p:nvPr/>
        </p:nvSpPr>
        <p:spPr bwMode="auto">
          <a:xfrm>
            <a:off x="4929188" y="339407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Freeform 20"/>
          <p:cNvSpPr>
            <a:spLocks/>
          </p:cNvSpPr>
          <p:nvPr/>
        </p:nvSpPr>
        <p:spPr bwMode="auto">
          <a:xfrm>
            <a:off x="4938713" y="301625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Text Box 21"/>
          <p:cNvSpPr txBox="1">
            <a:spLocks noChangeArrowheads="1"/>
          </p:cNvSpPr>
          <p:nvPr/>
        </p:nvSpPr>
        <p:spPr bwMode="auto">
          <a:xfrm>
            <a:off x="5711825" y="27305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9884" name="Text Box 22"/>
          <p:cNvSpPr txBox="1">
            <a:spLocks noChangeArrowheads="1"/>
          </p:cNvSpPr>
          <p:nvPr/>
        </p:nvSpPr>
        <p:spPr bwMode="auto">
          <a:xfrm>
            <a:off x="4513263" y="22907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79885" name="Text Box 23"/>
          <p:cNvSpPr txBox="1">
            <a:spLocks noChangeArrowheads="1"/>
          </p:cNvSpPr>
          <p:nvPr/>
        </p:nvSpPr>
        <p:spPr bwMode="auto">
          <a:xfrm>
            <a:off x="5592763" y="35226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79886" name="Text Box 24"/>
          <p:cNvSpPr txBox="1">
            <a:spLocks noChangeArrowheads="1"/>
          </p:cNvSpPr>
          <p:nvPr/>
        </p:nvSpPr>
        <p:spPr bwMode="auto">
          <a:xfrm>
            <a:off x="7018338" y="25336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79887" name="Freeform 26"/>
          <p:cNvSpPr>
            <a:spLocks/>
          </p:cNvSpPr>
          <p:nvPr/>
        </p:nvSpPr>
        <p:spPr bwMode="auto">
          <a:xfrm>
            <a:off x="4400550" y="25320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Freeform 27"/>
          <p:cNvSpPr>
            <a:spLocks/>
          </p:cNvSpPr>
          <p:nvPr/>
        </p:nvSpPr>
        <p:spPr bwMode="auto">
          <a:xfrm>
            <a:off x="6821488" y="24907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Freeform 30"/>
          <p:cNvSpPr>
            <a:spLocks/>
          </p:cNvSpPr>
          <p:nvPr/>
        </p:nvSpPr>
        <p:spPr bwMode="auto">
          <a:xfrm>
            <a:off x="4054475" y="30940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Text Box 36"/>
          <p:cNvSpPr txBox="1">
            <a:spLocks noChangeArrowheads="1"/>
          </p:cNvSpPr>
          <p:nvPr/>
        </p:nvSpPr>
        <p:spPr bwMode="auto">
          <a:xfrm>
            <a:off x="457200" y="1447800"/>
            <a:ext cx="2895600" cy="8302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anose="02040503050406030204" pitchFamily="18" charset="0"/>
              </a:rPr>
              <a:t>Useful, but limited ~ </a:t>
            </a:r>
            <a:r>
              <a:rPr lang="en-US" altLang="en-US" sz="2400" b="1" i="1" dirty="0">
                <a:latin typeface="Cambria" panose="02040503050406030204" pitchFamily="18" charset="0"/>
              </a:rPr>
              <a:t>can't count</a:t>
            </a:r>
          </a:p>
        </p:txBody>
      </p:sp>
      <p:sp>
        <p:nvSpPr>
          <p:cNvPr id="79891" name="Text Box 36"/>
          <p:cNvSpPr txBox="1">
            <a:spLocks noChangeArrowheads="1"/>
          </p:cNvSpPr>
          <p:nvPr/>
        </p:nvSpPr>
        <p:spPr bwMode="auto">
          <a:xfrm>
            <a:off x="76200" y="4104908"/>
            <a:ext cx="3581401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mbria" panose="02040503050406030204" pitchFamily="18" charset="0"/>
              </a:rPr>
              <a:t>Universal </a:t>
            </a:r>
            <a:r>
              <a:rPr lang="en-US" altLang="en-US" sz="2400" dirty="0" smtClean="0">
                <a:latin typeface="Cambria" panose="02040503050406030204" pitchFamily="18" charset="0"/>
              </a:rPr>
              <a:t>definition </a:t>
            </a:r>
            <a:r>
              <a:rPr lang="en-US" altLang="en-US" sz="2400" dirty="0">
                <a:latin typeface="Cambria" panose="02040503050406030204" pitchFamily="18" charset="0"/>
              </a:rPr>
              <a:t>of </a:t>
            </a:r>
            <a:r>
              <a:rPr lang="en-US" altLang="en-US" sz="2400" dirty="0" smtClean="0">
                <a:latin typeface="Cambria" panose="02040503050406030204" pitchFamily="18" charset="0"/>
              </a:rPr>
              <a:t>      </a:t>
            </a:r>
            <a:r>
              <a:rPr lang="en-US" altLang="en-US" sz="2400" b="1" i="1" dirty="0" smtClean="0">
                <a:latin typeface="Cambria" panose="02040503050406030204" pitchFamily="18" charset="0"/>
              </a:rPr>
              <a:t>what </a:t>
            </a:r>
            <a:r>
              <a:rPr lang="en-US" altLang="en-US" sz="2400" b="1" i="1" dirty="0">
                <a:latin typeface="Cambria" panose="02040503050406030204" pitchFamily="18" charset="0"/>
              </a:rPr>
              <a:t>can be computed</a:t>
            </a:r>
            <a:endParaRPr lang="en-US" altLang="en-US" sz="2400" dirty="0">
              <a:latin typeface="Cambria" panose="02040503050406030204" pitchFamily="18" charset="0"/>
            </a:endParaRPr>
          </a:p>
        </p:txBody>
      </p:sp>
      <p:sp>
        <p:nvSpPr>
          <p:cNvPr id="79892" name="Text Box 6"/>
          <p:cNvSpPr txBox="1">
            <a:spLocks noChangeArrowheads="1"/>
          </p:cNvSpPr>
          <p:nvPr/>
        </p:nvSpPr>
        <p:spPr bwMode="auto">
          <a:xfrm>
            <a:off x="3276600" y="4227513"/>
            <a:ext cx="5195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Cambria" panose="02040503050406030204" pitchFamily="18" charset="0"/>
              </a:rPr>
              <a:t>Turing Machines</a:t>
            </a:r>
          </a:p>
        </p:txBody>
      </p:sp>
      <p:pic>
        <p:nvPicPr>
          <p:cNvPr id="79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3124200" y="4978400"/>
            <a:ext cx="5638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94" name="Group 9"/>
          <p:cNvGrpSpPr>
            <a:grpSpLocks/>
          </p:cNvGrpSpPr>
          <p:nvPr/>
        </p:nvGrpSpPr>
        <p:grpSpPr bwMode="auto">
          <a:xfrm>
            <a:off x="130175" y="6372225"/>
            <a:ext cx="350838" cy="387350"/>
            <a:chOff x="2928" y="1051"/>
            <a:chExt cx="840" cy="957"/>
          </a:xfrm>
        </p:grpSpPr>
        <p:sp>
          <p:nvSpPr>
            <p:cNvPr id="79896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898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899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0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1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2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3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4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905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95" name="Rectangle 33"/>
          <p:cNvSpPr>
            <a:spLocks noChangeArrowheads="1"/>
          </p:cNvSpPr>
          <p:nvPr/>
        </p:nvSpPr>
        <p:spPr bwMode="auto">
          <a:xfrm>
            <a:off x="457200" y="6169025"/>
            <a:ext cx="1295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8000"/>
                </a:solidFill>
                <a:latin typeface="Cambria" pitchFamily="18" charset="0"/>
              </a:rPr>
              <a:t>Extra ™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the iPhone's icon for Google Maps …</a:t>
            </a:r>
          </a:p>
        </p:txBody>
      </p:sp>
      <p:pic>
        <p:nvPicPr>
          <p:cNvPr id="125959" name="Picture 1" descr="Screen shot 2011-11-21 at 3.36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132763" cy="3124200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5"/>
          <p:cNvSpPr txBox="1">
            <a:spLocks noChangeArrowheads="1"/>
          </p:cNvSpPr>
          <p:nvPr/>
        </p:nvSpPr>
        <p:spPr bwMode="auto">
          <a:xfrm>
            <a:off x="762000" y="5321300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ambria" panose="02040503050406030204" pitchFamily="18" charset="0"/>
              </a:rPr>
              <a:t>Tutoring hours </a:t>
            </a:r>
            <a:r>
              <a:rPr lang="en-US" altLang="en-US" dirty="0" smtClean="0">
                <a:latin typeface="Cambria" panose="02040503050406030204" pitchFamily="18" charset="0"/>
              </a:rPr>
              <a:t>and labs through the week…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26979" name="Text Box 5"/>
          <p:cNvSpPr txBox="1">
            <a:spLocks noChangeArrowheads="1"/>
          </p:cNvSpPr>
          <p:nvPr/>
        </p:nvSpPr>
        <p:spPr bwMode="auto">
          <a:xfrm>
            <a:off x="2286000" y="533400"/>
            <a:ext cx="44958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200" dirty="0">
                <a:solidFill>
                  <a:srgbClr val="000AF9"/>
                </a:solidFill>
                <a:latin typeface="Cambria" panose="02040503050406030204" pitchFamily="18" charset="0"/>
              </a:rPr>
              <a:t>Good luck with final projects!</a:t>
            </a:r>
          </a:p>
        </p:txBody>
      </p:sp>
      <p:sp>
        <p:nvSpPr>
          <p:cNvPr id="2" name="Rectangle 1"/>
          <p:cNvSpPr/>
          <p:nvPr/>
        </p:nvSpPr>
        <p:spPr>
          <a:xfrm rot="21148123">
            <a:off x="4878697" y="1888790"/>
            <a:ext cx="2839752" cy="369332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anose="02040503050406030204" pitchFamily="18" charset="0"/>
              </a:rPr>
              <a:t>They will halt all too soon!!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810000" y="1154113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879850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40401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42211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39261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7672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1323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45147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82295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619442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56590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7540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7541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97303" name="Rectangle 26"/>
          <p:cNvSpPr>
            <a:spLocks noChangeArrowheads="1"/>
          </p:cNvSpPr>
          <p:nvPr/>
        </p:nvSpPr>
        <p:spPr bwMode="auto">
          <a:xfrm>
            <a:off x="4876800" y="6030913"/>
            <a:ext cx="369887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If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sz="1800" dirty="0">
                <a:solidFill>
                  <a:srgbClr val="000000"/>
                </a:solidFill>
              </a:rPr>
              <a:t>, is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(y)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  <a:endParaRPr lang="en-US" sz="1800" dirty="0"/>
          </a:p>
        </p:txBody>
      </p:sp>
      <p:sp>
        <p:nvSpPr>
          <p:cNvPr id="97304" name="Rectangle 13"/>
          <p:cNvSpPr>
            <a:spLocks noChangeArrowheads="1"/>
          </p:cNvSpPr>
          <p:nvPr/>
        </p:nvSpPr>
        <p:spPr bwMode="auto">
          <a:xfrm>
            <a:off x="630238" y="6030913"/>
            <a:ext cx="347662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For what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  is  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</a:t>
            </a:r>
            <a:r>
              <a:rPr lang="en-US" sz="1800" dirty="0">
                <a:solidFill>
                  <a:srgbClr val="000000"/>
                </a:solidFill>
              </a:rPr>
              <a:t> ?  </a:t>
            </a:r>
            <a:endParaRPr lang="en-US" sz="1800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24955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25431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33909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4294188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5210175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2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107553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18 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5751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9053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29113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63721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6008688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38016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7560" name="Rectangle 15"/>
          <p:cNvSpPr>
            <a:spLocks noChangeArrowheads="1"/>
          </p:cNvSpPr>
          <p:nvPr/>
        </p:nvSpPr>
        <p:spPr bwMode="auto">
          <a:xfrm>
            <a:off x="6927850" y="9937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7561" name="Rectangle 34"/>
          <p:cNvSpPr>
            <a:spLocks noChangeArrowheads="1"/>
          </p:cNvSpPr>
          <p:nvPr/>
        </p:nvSpPr>
        <p:spPr bwMode="auto">
          <a:xfrm>
            <a:off x="6742113" y="9937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7562" name="Rectangle 51"/>
          <p:cNvSpPr>
            <a:spLocks noChangeArrowheads="1"/>
          </p:cNvSpPr>
          <p:nvPr/>
        </p:nvSpPr>
        <p:spPr bwMode="auto">
          <a:xfrm>
            <a:off x="6250129" y="4807763"/>
            <a:ext cx="12316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Just estimate this </a:t>
            </a:r>
            <a:r>
              <a:rPr lang="en-US" altLang="en-US" sz="1500" dirty="0">
                <a:latin typeface="Calibri" pitchFamily="34" charset="0"/>
              </a:rPr>
              <a:t>last one.</a:t>
            </a:r>
          </a:p>
        </p:txBody>
      </p:sp>
      <p:sp>
        <p:nvSpPr>
          <p:cNvPr id="107563" name="Rectangle 51"/>
          <p:cNvSpPr>
            <a:spLocks noChangeArrowheads="1"/>
          </p:cNvSpPr>
          <p:nvPr/>
        </p:nvSpPr>
        <p:spPr bwMode="auto">
          <a:xfrm>
            <a:off x="8001000" y="2514600"/>
            <a:ext cx="9461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Try to find exact values for the first three.</a:t>
            </a: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7627938" y="105568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6680" y="1607400"/>
              <a:ext cx="7215840" cy="4063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320" y="1598040"/>
                <a:ext cx="7234560" cy="40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7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752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810000" y="1154113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879850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40401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42211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39261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7672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1323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45147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82295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619442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56590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320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7540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7541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97303" name="Rectangle 26"/>
          <p:cNvSpPr>
            <a:spLocks noChangeArrowheads="1"/>
          </p:cNvSpPr>
          <p:nvPr/>
        </p:nvSpPr>
        <p:spPr bwMode="auto">
          <a:xfrm>
            <a:off x="4876800" y="6030913"/>
            <a:ext cx="369887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If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sz="1800" dirty="0">
                <a:solidFill>
                  <a:srgbClr val="000000"/>
                </a:solidFill>
              </a:rPr>
              <a:t>, is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(y)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  <a:endParaRPr lang="en-US" sz="1800" dirty="0"/>
          </a:p>
        </p:txBody>
      </p:sp>
      <p:sp>
        <p:nvSpPr>
          <p:cNvPr id="97304" name="Rectangle 13"/>
          <p:cNvSpPr>
            <a:spLocks noChangeArrowheads="1"/>
          </p:cNvSpPr>
          <p:nvPr/>
        </p:nvSpPr>
        <p:spPr bwMode="auto">
          <a:xfrm>
            <a:off x="630238" y="6030913"/>
            <a:ext cx="347662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For what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  is  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</a:t>
            </a:r>
            <a:r>
              <a:rPr lang="en-US" sz="1800" dirty="0">
                <a:solidFill>
                  <a:srgbClr val="000000"/>
                </a:solidFill>
              </a:rPr>
              <a:t> ?  </a:t>
            </a:r>
            <a:endParaRPr lang="en-US" sz="1800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24955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25431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33909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4294188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5210175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52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107553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18 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5751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9053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29113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63721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6008688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38016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7560" name="Rectangle 15"/>
          <p:cNvSpPr>
            <a:spLocks noChangeArrowheads="1"/>
          </p:cNvSpPr>
          <p:nvPr/>
        </p:nvSpPr>
        <p:spPr bwMode="auto">
          <a:xfrm>
            <a:off x="6927850" y="9937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7561" name="Rectangle 34"/>
          <p:cNvSpPr>
            <a:spLocks noChangeArrowheads="1"/>
          </p:cNvSpPr>
          <p:nvPr/>
        </p:nvSpPr>
        <p:spPr bwMode="auto">
          <a:xfrm>
            <a:off x="6742113" y="9937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7562" name="Rectangle 51"/>
          <p:cNvSpPr>
            <a:spLocks noChangeArrowheads="1"/>
          </p:cNvSpPr>
          <p:nvPr/>
        </p:nvSpPr>
        <p:spPr bwMode="auto">
          <a:xfrm>
            <a:off x="6250129" y="4807763"/>
            <a:ext cx="12316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</a:rPr>
              <a:t>Just estimate this </a:t>
            </a:r>
            <a:r>
              <a:rPr lang="en-US" altLang="en-US" sz="1500" dirty="0">
                <a:latin typeface="Calibri" pitchFamily="34" charset="0"/>
              </a:rPr>
              <a:t>last one.</a:t>
            </a:r>
          </a:p>
        </p:txBody>
      </p:sp>
      <p:sp>
        <p:nvSpPr>
          <p:cNvPr id="107563" name="Rectangle 51"/>
          <p:cNvSpPr>
            <a:spLocks noChangeArrowheads="1"/>
          </p:cNvSpPr>
          <p:nvPr/>
        </p:nvSpPr>
        <p:spPr bwMode="auto">
          <a:xfrm>
            <a:off x="8001000" y="2514600"/>
            <a:ext cx="9461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Try to find exact values for the first three.</a:t>
            </a: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7627938" y="105568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</p:spTree>
    <p:extLst>
      <p:ext uri="{BB962C8B-B14F-4D97-AF65-F5344CB8AC3E}">
        <p14:creationId xmlns:p14="http://schemas.microsoft.com/office/powerpoint/2010/main" val="18089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630238" y="5921375"/>
            <a:ext cx="347662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For what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  is  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</a:t>
            </a:r>
            <a:r>
              <a:rPr lang="en-US" sz="1800" dirty="0">
                <a:solidFill>
                  <a:srgbClr val="000000"/>
                </a:solidFill>
              </a:rPr>
              <a:t> ?  </a:t>
            </a:r>
            <a:endParaRPr lang="en-US" sz="1800" dirty="0"/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4876800" y="5921375"/>
            <a:ext cx="369887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If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sz="1800" dirty="0">
                <a:solidFill>
                  <a:srgbClr val="000000"/>
                </a:solidFill>
              </a:rPr>
              <a:t>, is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(y)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  <a:endParaRPr lang="en-US" sz="1800" dirty="0"/>
          </a:p>
        </p:txBody>
      </p:sp>
      <p:sp>
        <p:nvSpPr>
          <p:cNvPr id="55" name="Rounded Rectangle 54"/>
          <p:cNvSpPr/>
          <p:nvPr/>
        </p:nvSpPr>
        <p:spPr>
          <a:xfrm>
            <a:off x="2989263" y="2182813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044825" y="3057525"/>
            <a:ext cx="533400" cy="45878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440113" y="3992563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338513" y="4865688"/>
            <a:ext cx="220345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5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810000" y="1154113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879850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40401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42211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39261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7672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1323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45147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82295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619442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56590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627938" y="105568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8571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8572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24955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25431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33909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4294188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5210175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581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97314" name="Rectangle 39"/>
          <p:cNvSpPr>
            <a:spLocks noChangeArrowheads="1"/>
          </p:cNvSpPr>
          <p:nvPr/>
        </p:nvSpPr>
        <p:spPr bwMode="auto">
          <a:xfrm>
            <a:off x="2971800" y="2209800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23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7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97315" name="Rectangle 45"/>
          <p:cNvSpPr>
            <a:spLocks noChangeArrowheads="1"/>
          </p:cNvSpPr>
          <p:nvPr/>
        </p:nvSpPr>
        <p:spPr bwMode="auto">
          <a:xfrm>
            <a:off x="3048000" y="3071813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27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11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97316" name="Rectangle 46"/>
          <p:cNvSpPr>
            <a:spLocks noChangeArrowheads="1"/>
          </p:cNvSpPr>
          <p:nvPr/>
        </p:nvSpPr>
        <p:spPr bwMode="auto">
          <a:xfrm>
            <a:off x="3413125" y="397033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26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10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08585" name="Rectangle 47"/>
          <p:cNvSpPr>
            <a:spLocks noChangeArrowheads="1"/>
          </p:cNvSpPr>
          <p:nvPr/>
        </p:nvSpPr>
        <p:spPr bwMode="auto">
          <a:xfrm>
            <a:off x="5943600" y="2209800"/>
            <a:ext cx="147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10**100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6" name="Rectangle 48"/>
          <p:cNvSpPr>
            <a:spLocks noChangeArrowheads="1"/>
          </p:cNvSpPr>
          <p:nvPr/>
        </p:nvSpPr>
        <p:spPr bwMode="auto">
          <a:xfrm>
            <a:off x="5943600" y="3048000"/>
            <a:ext cx="221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10**10**100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7" name="Rectangle 49"/>
          <p:cNvSpPr>
            <a:spLocks noChangeArrowheads="1"/>
          </p:cNvSpPr>
          <p:nvPr/>
        </p:nvSpPr>
        <p:spPr bwMode="auto">
          <a:xfrm>
            <a:off x="5943600" y="39624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'10'*10**9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8" name="Rectangle 50"/>
          <p:cNvSpPr>
            <a:spLocks noChangeArrowheads="1"/>
          </p:cNvSpPr>
          <p:nvPr/>
        </p:nvSpPr>
        <p:spPr bwMode="auto">
          <a:xfrm>
            <a:off x="3397250" y="486568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about ~200</a:t>
            </a:r>
            <a:endParaRPr lang="en-US" alt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8589" name="Rectangle 51"/>
          <p:cNvSpPr>
            <a:spLocks noChangeArrowheads="1"/>
          </p:cNvSpPr>
          <p:nvPr/>
        </p:nvSpPr>
        <p:spPr bwMode="auto">
          <a:xfrm>
            <a:off x="5943600" y="4876800"/>
            <a:ext cx="2779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alibri" pitchFamily="34" charset="0"/>
              </a:rPr>
              <a:t>your pi-estimating program</a:t>
            </a:r>
            <a:endParaRPr lang="en-US" altLang="en-US" sz="180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08590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18 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5751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9053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29113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63721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6008688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38016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8597" name="Rectangle 15"/>
          <p:cNvSpPr>
            <a:spLocks noChangeArrowheads="1"/>
          </p:cNvSpPr>
          <p:nvPr/>
        </p:nvSpPr>
        <p:spPr bwMode="auto">
          <a:xfrm>
            <a:off x="6927850" y="9937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8598" name="Rectangle 34"/>
          <p:cNvSpPr>
            <a:spLocks noChangeArrowheads="1"/>
          </p:cNvSpPr>
          <p:nvPr/>
        </p:nvSpPr>
        <p:spPr bwMode="auto">
          <a:xfrm>
            <a:off x="6742113" y="9937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8599" name="Rectangle 1"/>
          <p:cNvSpPr>
            <a:spLocks noChangeArrowheads="1"/>
          </p:cNvSpPr>
          <p:nvPr/>
        </p:nvSpPr>
        <p:spPr bwMode="auto">
          <a:xfrm rot="-495514">
            <a:off x="8097838" y="6210300"/>
            <a:ext cx="595312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NO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8600" name="Rectangle 51"/>
          <p:cNvSpPr>
            <a:spLocks noChangeArrowheads="1"/>
          </p:cNvSpPr>
          <p:nvPr/>
        </p:nvSpPr>
        <p:spPr bwMode="auto">
          <a:xfrm rot="-495514">
            <a:off x="2551113" y="6224588"/>
            <a:ext cx="1947862" cy="4619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for x up to 18 </a:t>
            </a:r>
            <a:endParaRPr lang="en-US" altLang="en-US" sz="2400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7160" y="4518360"/>
              <a:ext cx="3366720" cy="154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800" y="4509000"/>
                <a:ext cx="3385440" cy="15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7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630238" y="5921375"/>
            <a:ext cx="347662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For what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   is    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</a:t>
            </a:r>
            <a:r>
              <a:rPr lang="en-US" sz="1800" dirty="0">
                <a:solidFill>
                  <a:srgbClr val="000000"/>
                </a:solidFill>
              </a:rPr>
              <a:t> ?  </a:t>
            </a:r>
            <a:endParaRPr lang="en-US" sz="1800" dirty="0"/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4876800" y="5921375"/>
            <a:ext cx="369887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</a:rPr>
              <a:t>If 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sz="1800" dirty="0">
                <a:solidFill>
                  <a:srgbClr val="000000"/>
                </a:solidFill>
              </a:rPr>
              <a:t>, is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(x) &lt;=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49" charset="0"/>
              </a:rPr>
              <a:t>kc</a:t>
            </a:r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(y)</a:t>
            </a:r>
            <a:r>
              <a:rPr lang="en-US" sz="1800" dirty="0">
                <a:solidFill>
                  <a:srgbClr val="000000"/>
                </a:solidFill>
              </a:rPr>
              <a:t> ?</a:t>
            </a:r>
            <a:endParaRPr lang="en-US" sz="1800" dirty="0"/>
          </a:p>
        </p:txBody>
      </p:sp>
      <p:sp>
        <p:nvSpPr>
          <p:cNvPr id="55" name="Rounded Rectangle 54"/>
          <p:cNvSpPr/>
          <p:nvPr/>
        </p:nvSpPr>
        <p:spPr>
          <a:xfrm>
            <a:off x="2989263" y="2182813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044825" y="3057525"/>
            <a:ext cx="533400" cy="45878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440113" y="3992563"/>
            <a:ext cx="53340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338513" y="4865688"/>
            <a:ext cx="2203450" cy="4587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133600" y="1143000"/>
            <a:ext cx="762000" cy="6096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53" name="Text Box 5"/>
          <p:cNvSpPr txBox="1">
            <a:spLocks noChangeArrowheads="1"/>
          </p:cNvSpPr>
          <p:nvPr/>
        </p:nvSpPr>
        <p:spPr bwMode="auto">
          <a:xfrm>
            <a:off x="7270750" y="76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Cambria" pitchFamily="18" charset="0"/>
              </a:rPr>
              <a:t>Quiz</a:t>
            </a: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304800" y="1273175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3810000" y="1154113"/>
            <a:ext cx="350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f(): return </a:t>
            </a:r>
            <a:r>
              <a:rPr lang="en-US" b="1" dirty="0">
                <a:latin typeface="Courier New" pitchFamily="49" charset="0"/>
              </a:rPr>
              <a:t>42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3879850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40401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42211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439261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1275" name="Rectangle 34"/>
          <p:cNvSpPr>
            <a:spLocks noChangeArrowheads="1"/>
          </p:cNvSpPr>
          <p:nvPr/>
        </p:nvSpPr>
        <p:spPr bwMode="auto">
          <a:xfrm>
            <a:off x="4767263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13238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1277" name="Rectangle 34"/>
          <p:cNvSpPr>
            <a:spLocks noChangeArrowheads="1"/>
          </p:cNvSpPr>
          <p:nvPr/>
        </p:nvSpPr>
        <p:spPr bwMode="auto">
          <a:xfrm>
            <a:off x="545147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582295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1279" name="Rectangle 34"/>
          <p:cNvSpPr>
            <a:spLocks noChangeArrowheads="1"/>
          </p:cNvSpPr>
          <p:nvPr/>
        </p:nvSpPr>
        <p:spPr bwMode="auto">
          <a:xfrm>
            <a:off x="6194425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6565900" y="99853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627938" y="1055688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Python has 16 chars of setup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08571" name="Text Box 5"/>
          <p:cNvSpPr txBox="1">
            <a:spLocks noChangeArrowheads="1"/>
          </p:cNvSpPr>
          <p:nvPr/>
        </p:nvSpPr>
        <p:spPr bwMode="auto">
          <a:xfrm>
            <a:off x="3886200" y="244475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08572" name="Text Box 5"/>
          <p:cNvSpPr txBox="1">
            <a:spLocks noChangeArrowheads="1"/>
          </p:cNvSpPr>
          <p:nvPr/>
        </p:nvSpPr>
        <p:spPr bwMode="auto">
          <a:xfrm>
            <a:off x="206375" y="1920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Cambria" pitchFamily="18" charset="0"/>
              </a:rPr>
              <a:t>Kolmogorov Complexity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804863" y="249555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96963" y="2543175"/>
            <a:ext cx="954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830263" y="3390900"/>
            <a:ext cx="1487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23950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035050" y="4294188"/>
            <a:ext cx="1487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76325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009650" y="5210175"/>
            <a:ext cx="1487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4616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581" name="Text Box 43"/>
          <p:cNvSpPr txBox="1">
            <a:spLocks noChangeArrowheads="1"/>
          </p:cNvSpPr>
          <p:nvPr/>
        </p:nvSpPr>
        <p:spPr bwMode="auto">
          <a:xfrm>
            <a:off x="2128838" y="922338"/>
            <a:ext cx="7445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Calibri" pitchFamily="34" charset="0"/>
              </a:rPr>
              <a:t>example </a:t>
            </a:r>
          </a:p>
        </p:txBody>
      </p:sp>
      <p:sp>
        <p:nvSpPr>
          <p:cNvPr id="97314" name="Rectangle 39"/>
          <p:cNvSpPr>
            <a:spLocks noChangeArrowheads="1"/>
          </p:cNvSpPr>
          <p:nvPr/>
        </p:nvSpPr>
        <p:spPr bwMode="auto">
          <a:xfrm>
            <a:off x="2971800" y="2209800"/>
            <a:ext cx="184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23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7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97315" name="Rectangle 45"/>
          <p:cNvSpPr>
            <a:spLocks noChangeArrowheads="1"/>
          </p:cNvSpPr>
          <p:nvPr/>
        </p:nvSpPr>
        <p:spPr bwMode="auto">
          <a:xfrm>
            <a:off x="3048000" y="3071813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27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11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97316" name="Rectangle 46"/>
          <p:cNvSpPr>
            <a:spLocks noChangeArrowheads="1"/>
          </p:cNvSpPr>
          <p:nvPr/>
        </p:nvSpPr>
        <p:spPr bwMode="auto">
          <a:xfrm>
            <a:off x="3413125" y="397033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26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16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b="1" dirty="0">
                <a:solidFill>
                  <a:srgbClr val="000AF9"/>
                </a:solidFill>
                <a:latin typeface="Courier New" pitchFamily="49" charset="0"/>
              </a:rPr>
              <a:t>10</a:t>
            </a:r>
            <a:endParaRPr lang="en-US" dirty="0">
              <a:solidFill>
                <a:srgbClr val="000AF9"/>
              </a:solidFill>
            </a:endParaRPr>
          </a:p>
        </p:txBody>
      </p:sp>
      <p:sp>
        <p:nvSpPr>
          <p:cNvPr id="108585" name="Rectangle 47"/>
          <p:cNvSpPr>
            <a:spLocks noChangeArrowheads="1"/>
          </p:cNvSpPr>
          <p:nvPr/>
        </p:nvSpPr>
        <p:spPr bwMode="auto">
          <a:xfrm>
            <a:off x="5943600" y="2209800"/>
            <a:ext cx="147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10**100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6" name="Rectangle 48"/>
          <p:cNvSpPr>
            <a:spLocks noChangeArrowheads="1"/>
          </p:cNvSpPr>
          <p:nvPr/>
        </p:nvSpPr>
        <p:spPr bwMode="auto">
          <a:xfrm>
            <a:off x="5943600" y="3048000"/>
            <a:ext cx="221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10**10**100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7" name="Rectangle 49"/>
          <p:cNvSpPr>
            <a:spLocks noChangeArrowheads="1"/>
          </p:cNvSpPr>
          <p:nvPr/>
        </p:nvSpPr>
        <p:spPr bwMode="auto">
          <a:xfrm>
            <a:off x="5943600" y="3962400"/>
            <a:ext cx="202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'10'*10**9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08588" name="Rectangle 50"/>
          <p:cNvSpPr>
            <a:spLocks noChangeArrowheads="1"/>
          </p:cNvSpPr>
          <p:nvPr/>
        </p:nvSpPr>
        <p:spPr bwMode="auto">
          <a:xfrm>
            <a:off x="3397250" y="4865688"/>
            <a:ext cx="202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about ~200</a:t>
            </a:r>
            <a:endParaRPr lang="en-US" alt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08589" name="Rectangle 51"/>
          <p:cNvSpPr>
            <a:spLocks noChangeArrowheads="1"/>
          </p:cNvSpPr>
          <p:nvPr/>
        </p:nvSpPr>
        <p:spPr bwMode="auto">
          <a:xfrm>
            <a:off x="5943600" y="4876800"/>
            <a:ext cx="2779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AF9"/>
                </a:solidFill>
                <a:latin typeface="Calibri" pitchFamily="34" charset="0"/>
              </a:rPr>
              <a:t>your pi-estimating program</a:t>
            </a:r>
            <a:endParaRPr lang="en-US" altLang="en-US" sz="180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108590" name="Rectangle 1"/>
          <p:cNvSpPr>
            <a:spLocks noChangeArrowheads="1"/>
          </p:cNvSpPr>
          <p:nvPr/>
        </p:nvSpPr>
        <p:spPr bwMode="auto">
          <a:xfrm>
            <a:off x="2193925" y="1154113"/>
            <a:ext cx="69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18 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5751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4905375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5291138" y="990600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63721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48" name="Rectangle 34"/>
          <p:cNvSpPr>
            <a:spLocks noChangeArrowheads="1"/>
          </p:cNvSpPr>
          <p:nvPr/>
        </p:nvSpPr>
        <p:spPr bwMode="auto">
          <a:xfrm>
            <a:off x="6008688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380163" y="99853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08597" name="Rectangle 15"/>
          <p:cNvSpPr>
            <a:spLocks noChangeArrowheads="1"/>
          </p:cNvSpPr>
          <p:nvPr/>
        </p:nvSpPr>
        <p:spPr bwMode="auto">
          <a:xfrm>
            <a:off x="6927850" y="9937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18</a:t>
            </a:r>
          </a:p>
        </p:txBody>
      </p:sp>
      <p:sp>
        <p:nvSpPr>
          <p:cNvPr id="108598" name="Rectangle 34"/>
          <p:cNvSpPr>
            <a:spLocks noChangeArrowheads="1"/>
          </p:cNvSpPr>
          <p:nvPr/>
        </p:nvSpPr>
        <p:spPr bwMode="auto">
          <a:xfrm>
            <a:off x="6742113" y="993775"/>
            <a:ext cx="300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latin typeface="Calibri" pitchFamily="34" charset="0"/>
              </a:rPr>
              <a:t>17</a:t>
            </a:r>
          </a:p>
        </p:txBody>
      </p:sp>
      <p:sp>
        <p:nvSpPr>
          <p:cNvPr id="108599" name="Rectangle 1"/>
          <p:cNvSpPr>
            <a:spLocks noChangeArrowheads="1"/>
          </p:cNvSpPr>
          <p:nvPr/>
        </p:nvSpPr>
        <p:spPr bwMode="auto">
          <a:xfrm rot="-495514">
            <a:off x="8097838" y="6210300"/>
            <a:ext cx="595312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NO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8600" name="Rectangle 51"/>
          <p:cNvSpPr>
            <a:spLocks noChangeArrowheads="1"/>
          </p:cNvSpPr>
          <p:nvPr/>
        </p:nvSpPr>
        <p:spPr bwMode="auto">
          <a:xfrm rot="-495514">
            <a:off x="2551113" y="6224588"/>
            <a:ext cx="1947862" cy="4619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itchFamily="34" charset="0"/>
              </a:rPr>
              <a:t>for x up to 18 </a:t>
            </a:r>
            <a:endParaRPr lang="en-US" altLang="en-US" sz="2400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7160" y="4518360"/>
              <a:ext cx="3366720" cy="154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800" y="4509000"/>
                <a:ext cx="3385440" cy="15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0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366713" y="3181350"/>
            <a:ext cx="8229600" cy="0"/>
          </a:xfrm>
          <a:prstGeom prst="line">
            <a:avLst/>
          </a:prstGeom>
          <a:ln w="571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7" name="Rectangle 26"/>
          <p:cNvSpPr>
            <a:spLocks noChangeArrowheads="1"/>
          </p:cNvSpPr>
          <p:nvPr/>
        </p:nvSpPr>
        <p:spPr bwMode="auto">
          <a:xfrm>
            <a:off x="6194425" y="4251325"/>
            <a:ext cx="1120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mbria" pitchFamily="18" charset="0"/>
              </a:rPr>
              <a:t>reals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00113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0988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01863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54325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05200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56075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06950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57825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08700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61163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12038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62913" y="2997200"/>
            <a:ext cx="0" cy="38100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0" name="Rectangle 40"/>
          <p:cNvSpPr>
            <a:spLocks noChangeArrowheads="1"/>
          </p:cNvSpPr>
          <p:nvPr/>
        </p:nvSpPr>
        <p:spPr bwMode="auto">
          <a:xfrm>
            <a:off x="3290888" y="1676400"/>
            <a:ext cx="173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integers</a:t>
            </a:r>
          </a:p>
        </p:txBody>
      </p:sp>
      <p:sp>
        <p:nvSpPr>
          <p:cNvPr id="93201" name="Rectangle 41"/>
          <p:cNvSpPr>
            <a:spLocks noChangeArrowheads="1"/>
          </p:cNvSpPr>
          <p:nvPr/>
        </p:nvSpPr>
        <p:spPr bwMode="auto">
          <a:xfrm>
            <a:off x="3298825" y="2419350"/>
            <a:ext cx="428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93202" name="Rectangle 42"/>
          <p:cNvSpPr>
            <a:spLocks noChangeArrowheads="1"/>
          </p:cNvSpPr>
          <p:nvPr/>
        </p:nvSpPr>
        <p:spPr bwMode="auto">
          <a:xfrm>
            <a:off x="3952875" y="2419350"/>
            <a:ext cx="428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93203" name="Rectangle 43"/>
          <p:cNvSpPr>
            <a:spLocks noChangeArrowheads="1"/>
          </p:cNvSpPr>
          <p:nvPr/>
        </p:nvSpPr>
        <p:spPr bwMode="auto">
          <a:xfrm>
            <a:off x="2536825" y="2419350"/>
            <a:ext cx="566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-1</a:t>
            </a:r>
          </a:p>
        </p:txBody>
      </p:sp>
      <p:sp>
        <p:nvSpPr>
          <p:cNvPr id="93204" name="Rectangle 42"/>
          <p:cNvSpPr>
            <a:spLocks noChangeArrowheads="1"/>
          </p:cNvSpPr>
          <p:nvPr/>
        </p:nvSpPr>
        <p:spPr bwMode="auto">
          <a:xfrm>
            <a:off x="5380038" y="3898900"/>
            <a:ext cx="41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Symbol" pitchFamily="18" charset="2"/>
              </a:rPr>
              <a:t>p</a:t>
            </a:r>
          </a:p>
        </p:txBody>
      </p:sp>
      <p:cxnSp>
        <p:nvCxnSpPr>
          <p:cNvPr id="3" name="Straight Arrow Connector 2"/>
          <p:cNvCxnSpPr>
            <a:stCxn id="93204" idx="0"/>
          </p:cNvCxnSpPr>
          <p:nvPr/>
        </p:nvCxnSpPr>
        <p:spPr>
          <a:xfrm flipV="1">
            <a:off x="5586413" y="3333750"/>
            <a:ext cx="0" cy="565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6" name="Rectangle 41"/>
          <p:cNvSpPr>
            <a:spLocks noChangeArrowheads="1"/>
          </p:cNvSpPr>
          <p:nvPr/>
        </p:nvSpPr>
        <p:spPr bwMode="auto">
          <a:xfrm>
            <a:off x="4602163" y="2419350"/>
            <a:ext cx="427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93207" name="Rectangle 42"/>
          <p:cNvSpPr>
            <a:spLocks noChangeArrowheads="1"/>
          </p:cNvSpPr>
          <p:nvPr/>
        </p:nvSpPr>
        <p:spPr bwMode="auto">
          <a:xfrm>
            <a:off x="5256213" y="2419350"/>
            <a:ext cx="427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93208" name="Rectangle 42"/>
          <p:cNvSpPr>
            <a:spLocks noChangeArrowheads="1"/>
          </p:cNvSpPr>
          <p:nvPr/>
        </p:nvSpPr>
        <p:spPr bwMode="auto">
          <a:xfrm>
            <a:off x="5075238" y="4251325"/>
            <a:ext cx="403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itchFamily="34" charset="0"/>
              </a:rPr>
              <a:t>e</a:t>
            </a:r>
          </a:p>
        </p:txBody>
      </p:sp>
      <p:cxnSp>
        <p:nvCxnSpPr>
          <p:cNvPr id="50" name="Straight Arrow Connector 49"/>
          <p:cNvCxnSpPr>
            <a:stCxn id="93208" idx="0"/>
          </p:cNvCxnSpPr>
          <p:nvPr/>
        </p:nvCxnSpPr>
        <p:spPr>
          <a:xfrm flipV="1">
            <a:off x="5276850" y="3355975"/>
            <a:ext cx="4763" cy="895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10" name="TextBox 4"/>
          <p:cNvSpPr txBox="1">
            <a:spLocks noChangeArrowheads="1"/>
          </p:cNvSpPr>
          <p:nvPr/>
        </p:nvSpPr>
        <p:spPr bwMode="auto">
          <a:xfrm>
            <a:off x="322263" y="228600"/>
            <a:ext cx="3894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ambria" pitchFamily="18" charset="0"/>
              </a:rPr>
              <a:t>Suppose you throw a dart at the number line…</a:t>
            </a:r>
          </a:p>
        </p:txBody>
      </p:sp>
      <p:sp>
        <p:nvSpPr>
          <p:cNvPr id="93211" name="TextBox 52"/>
          <p:cNvSpPr txBox="1">
            <a:spLocks noChangeArrowheads="1"/>
          </p:cNvSpPr>
          <p:nvPr/>
        </p:nvSpPr>
        <p:spPr bwMode="auto">
          <a:xfrm>
            <a:off x="4256088" y="5840413"/>
            <a:ext cx="4678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Cambria" pitchFamily="18" charset="0"/>
              </a:rPr>
              <a:t>		… what are your chances of hitting an integer?</a:t>
            </a:r>
          </a:p>
        </p:txBody>
      </p:sp>
    </p:spTree>
    <p:extLst>
      <p:ext uri="{BB962C8B-B14F-4D97-AF65-F5344CB8AC3E}">
        <p14:creationId xmlns:p14="http://schemas.microsoft.com/office/powerpoint/2010/main" val="28128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4724400" y="258763"/>
            <a:ext cx="4008438" cy="508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>
                <a:solidFill>
                  <a:srgbClr val="000000"/>
                </a:solidFill>
                <a:latin typeface="Cambria" pitchFamily="18" charset="0"/>
              </a:rPr>
              <a:t>Wait! How about this?!</a:t>
            </a:r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84138" y="142875"/>
            <a:ext cx="4352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(</a:t>
            </a:r>
            <a:r>
              <a:rPr lang="en-US" sz="2100" dirty="0" err="1">
                <a:solidFill>
                  <a:srgbClr val="000000"/>
                </a:solidFill>
                <a:latin typeface="Cambria" pitchFamily="18" charset="0"/>
              </a:rPr>
              <a:t>pseudocode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) approach 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120836" name="Rectangle 30"/>
          <p:cNvSpPr>
            <a:spLocks noChangeArrowheads="1"/>
          </p:cNvSpPr>
          <p:nvPr/>
        </p:nvSpPr>
        <p:spPr bwMode="auto">
          <a:xfrm>
            <a:off x="1220787" y="2018479"/>
            <a:ext cx="7313613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= 0                   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# </a:t>
            </a:r>
            <a:r>
              <a:rPr lang="en-US" altLang="en-US" sz="21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 will just count </a:t>
            </a:r>
            <a:r>
              <a:rPr lang="en-US" altLang="en-US" sz="2100" dirty="0" smtClean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upwards, 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one at a time…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while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True: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A. 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convert 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's bits to an ASCII string,  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prog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B. 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test if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C.  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	</a:t>
            </a: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D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  run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p()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and see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its output ==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              E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  If its output ==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, we found it! Return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F. 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+ 1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endParaRPr lang="en-US" altLang="en-US" sz="21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649" y="1600200"/>
            <a:ext cx="14512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8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</a:rPr>
              <a:t>def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en-US" b="1" dirty="0" err="1">
                <a:solidFill>
                  <a:srgbClr val="008000"/>
                </a:solidFill>
                <a:latin typeface="Calibri" pitchFamily="34" charset="0"/>
              </a:rPr>
              <a:t>kc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9756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7"/>
          <p:cNvSpPr txBox="1">
            <a:spLocks noChangeArrowheads="1"/>
          </p:cNvSpPr>
          <p:nvPr/>
        </p:nvSpPr>
        <p:spPr bwMode="auto">
          <a:xfrm>
            <a:off x="4724400" y="258763"/>
            <a:ext cx="4008438" cy="508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>
                <a:solidFill>
                  <a:srgbClr val="000000"/>
                </a:solidFill>
                <a:latin typeface="Cambria" pitchFamily="18" charset="0"/>
              </a:rPr>
              <a:t>Wait! How about this?!</a:t>
            </a:r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84138" y="142875"/>
            <a:ext cx="4352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(</a:t>
            </a:r>
            <a:r>
              <a:rPr lang="en-US" sz="2100" dirty="0" err="1">
                <a:solidFill>
                  <a:srgbClr val="000000"/>
                </a:solidFill>
                <a:latin typeface="Cambria" pitchFamily="18" charset="0"/>
              </a:rPr>
              <a:t>pseudocode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) approach 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120836" name="Rectangle 30"/>
          <p:cNvSpPr>
            <a:spLocks noChangeArrowheads="1"/>
          </p:cNvSpPr>
          <p:nvPr/>
        </p:nvSpPr>
        <p:spPr bwMode="auto">
          <a:xfrm>
            <a:off x="1220787" y="2018479"/>
            <a:ext cx="7313613" cy="30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= 0                   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# </a:t>
            </a:r>
            <a:r>
              <a:rPr lang="en-US" altLang="en-US" sz="21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 will just count </a:t>
            </a:r>
            <a:r>
              <a:rPr lang="en-US" altLang="en-US" sz="2100" dirty="0" smtClean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upwards, </a:t>
            </a:r>
            <a:r>
              <a:rPr lang="en-US" altLang="en-US" sz="2100" dirty="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one at a time…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while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True: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A. 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convert 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's bits to an ASCII string,  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=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prog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B. 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test if 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C.  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	</a:t>
            </a:r>
            <a:r>
              <a:rPr lang="en-US" altLang="en-US" sz="2100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D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  run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p()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and see 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its output ==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              E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.  If its output == 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, we found it! Return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alt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</a:t>
            </a:r>
            <a:r>
              <a:rPr lang="en-US" altLang="en-US" sz="21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     </a:t>
            </a:r>
            <a:r>
              <a:rPr lang="en-US" altLang="en-US" sz="2100" dirty="0" smtClean="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F. 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</a:t>
            </a:r>
            <a:r>
              <a:rPr lang="en-US" altLang="en-US" sz="2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+ 1</a:t>
            </a:r>
            <a:r>
              <a:rPr lang="en-US" altLang="en-US" sz="21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  <a:endParaRPr lang="en-US" altLang="en-US" sz="21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649" y="1600200"/>
            <a:ext cx="14512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800"/>
              </a:lnSpc>
              <a:spcBef>
                <a:spcPct val="50000"/>
              </a:spcBef>
            </a:pP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</a:rPr>
              <a:t>def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altLang="en-US" b="1" dirty="0" err="1">
                <a:solidFill>
                  <a:srgbClr val="008000"/>
                </a:solidFill>
                <a:latin typeface="Calibri" pitchFamily="34" charset="0"/>
              </a:rPr>
              <a:t>kc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5993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95400" y="4100513"/>
            <a:ext cx="7162800" cy="38100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859" name="TextBox 2"/>
          <p:cNvSpPr txBox="1">
            <a:spLocks noChangeArrowheads="1"/>
          </p:cNvSpPr>
          <p:nvPr/>
        </p:nvSpPr>
        <p:spPr bwMode="auto">
          <a:xfrm>
            <a:off x="7315200" y="217328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Calibri" pitchFamily="34" charset="0"/>
              </a:rPr>
              <a:t>Step E is ALSO uncomputable</a:t>
            </a:r>
          </a:p>
        </p:txBody>
      </p:sp>
      <p:sp>
        <p:nvSpPr>
          <p:cNvPr id="7" name="Down Arrow 6"/>
          <p:cNvSpPr/>
          <p:nvPr/>
        </p:nvSpPr>
        <p:spPr>
          <a:xfrm>
            <a:off x="8108950" y="2819400"/>
            <a:ext cx="322263" cy="1182688"/>
          </a:xfrm>
          <a:prstGeom prst="downArrow">
            <a:avLst>
              <a:gd name="adj1" fmla="val 40768"/>
              <a:gd name="adj2" fmla="val 68667"/>
            </a:avLst>
          </a:prstGeom>
          <a:solidFill>
            <a:srgbClr val="CC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861" name="Text Box 7"/>
          <p:cNvSpPr txBox="1">
            <a:spLocks noChangeArrowheads="1"/>
          </p:cNvSpPr>
          <p:nvPr/>
        </p:nvSpPr>
        <p:spPr bwMode="auto">
          <a:xfrm>
            <a:off x="4724400" y="258763"/>
            <a:ext cx="4008438" cy="508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 i="1">
                <a:solidFill>
                  <a:srgbClr val="000000"/>
                </a:solidFill>
                <a:latin typeface="Cambria" pitchFamily="18" charset="0"/>
              </a:rPr>
              <a:t>Wait! How about this?!</a:t>
            </a:r>
          </a:p>
        </p:txBody>
      </p:sp>
      <p:sp>
        <p:nvSpPr>
          <p:cNvPr id="2057" name="Rectangle 29"/>
          <p:cNvSpPr>
            <a:spLocks noChangeArrowheads="1"/>
          </p:cNvSpPr>
          <p:nvPr/>
        </p:nvSpPr>
        <p:spPr bwMode="auto">
          <a:xfrm>
            <a:off x="84138" y="142875"/>
            <a:ext cx="43529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 about this (</a:t>
            </a:r>
            <a:r>
              <a:rPr lang="en-US" sz="2100" dirty="0" err="1">
                <a:solidFill>
                  <a:srgbClr val="000000"/>
                </a:solidFill>
                <a:latin typeface="Cambria" pitchFamily="18" charset="0"/>
              </a:rPr>
              <a:t>pseudocode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) approach to computing  </a:t>
            </a:r>
            <a:r>
              <a:rPr lang="en-US" sz="21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(x)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121863" name="Rectangle 30"/>
          <p:cNvSpPr>
            <a:spLocks noChangeArrowheads="1"/>
          </p:cNvSpPr>
          <p:nvPr/>
        </p:nvSpPr>
        <p:spPr bwMode="auto">
          <a:xfrm>
            <a:off x="990600" y="1447800"/>
            <a:ext cx="7313613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itchFamily="34" charset="0"/>
              </a:rPr>
              <a:t>def  </a:t>
            </a:r>
            <a:r>
              <a:rPr lang="en-US" altLang="en-US" sz="2400" b="1">
                <a:solidFill>
                  <a:srgbClr val="008000"/>
                </a:solidFill>
                <a:latin typeface="Calibri" pitchFamily="34" charset="0"/>
              </a:rPr>
              <a:t>kc</a:t>
            </a:r>
            <a:r>
              <a:rPr lang="en-US" altLang="en-US" sz="240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0                   </a:t>
            </a:r>
            <a:r>
              <a:rPr lang="en-US" altLang="en-US" sz="210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# </a:t>
            </a:r>
            <a:r>
              <a:rPr lang="en-US" altLang="en-US" sz="21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C00000"/>
                </a:solidFill>
                <a:latin typeface="Calibri" pitchFamily="34" charset="0"/>
                <a:cs typeface="Courier New" pitchFamily="49" charset="0"/>
              </a:rPr>
              <a:t> will just count up, one at a time…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while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True: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      </a:t>
            </a: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A. 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=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+ 1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B.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convert 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's bits to an ASCII string,  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 = prog(i)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C.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test if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a legal Python function of 0 inputs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D.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is not legal, continue with this while loop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E.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else run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and see if its output ==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endParaRPr lang="en-US" altLang="en-US" sz="210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F. 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if the output isn't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, continue with this while loop</a:t>
            </a: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latin typeface="Calibri" pitchFamily="34" charset="0"/>
                <a:cs typeface="Courier New" pitchFamily="49" charset="0"/>
              </a:rPr>
              <a:t>       G. </a:t>
            </a:r>
            <a:r>
              <a:rPr lang="en-US" altLang="en-US" sz="210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otherwise we've found it!  So, just return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len(p)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53800" y="5250600"/>
              <a:ext cx="2473920" cy="121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4440" y="5241240"/>
                <a:ext cx="2492640" cy="12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1" name="Rectangle 6"/>
          <p:cNvSpPr>
            <a:spLocks noChangeArrowheads="1"/>
          </p:cNvSpPr>
          <p:nvPr/>
        </p:nvSpPr>
        <p:spPr bwMode="auto">
          <a:xfrm>
            <a:off x="1006475" y="223838"/>
            <a:ext cx="7245350" cy="8318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2400" b="1" i="1" dirty="0">
                <a:latin typeface="Cambria" pitchFamily="18" charset="0"/>
              </a:rPr>
              <a:t>All known and imagined </a:t>
            </a:r>
            <a:r>
              <a:rPr lang="en-US" altLang="en-US" sz="2400" b="1" i="1" dirty="0" smtClean="0">
                <a:latin typeface="Cambria" pitchFamily="18" charset="0"/>
              </a:rPr>
              <a:t>computers </a:t>
            </a:r>
            <a:r>
              <a:rPr lang="en-US" altLang="en-US" sz="2400" dirty="0" smtClean="0">
                <a:latin typeface="Cambria" pitchFamily="18" charset="0"/>
              </a:rPr>
              <a:t>can </a:t>
            </a:r>
            <a:r>
              <a:rPr lang="en-US" altLang="en-US" sz="2400" dirty="0">
                <a:latin typeface="Cambria" pitchFamily="18" charset="0"/>
              </a:rPr>
              <a:t>compute </a:t>
            </a:r>
            <a:r>
              <a:rPr lang="en-US" altLang="en-US" sz="2400" u="sng" dirty="0">
                <a:latin typeface="Cambria" pitchFamily="18" charset="0"/>
              </a:rPr>
              <a:t>only</a:t>
            </a:r>
            <a:r>
              <a:rPr lang="en-US" altLang="en-US" sz="2400" dirty="0">
                <a:latin typeface="Cambria" pitchFamily="18" charset="0"/>
              </a:rPr>
              <a:t> what Turing Machines can...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81000" y="4324350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Electromechanical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1000" y="5057775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Water-based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1000" y="359251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Integrated circuits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1000" y="5791200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cs typeface="Times New Roman" pitchFamily="18" charset="0"/>
              </a:rPr>
              <a:t>Tinkertoy</a:t>
            </a: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81000" y="2916238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Parallel computers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1000" y="218281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Molecular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81000" y="1524000"/>
            <a:ext cx="403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Quantum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"/>
          <a:stretch>
            <a:fillRect/>
          </a:stretch>
        </p:blipFill>
        <p:spPr bwMode="auto">
          <a:xfrm>
            <a:off x="5999163" y="1447800"/>
            <a:ext cx="2949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4165424" y="5757332"/>
            <a:ext cx="1677105" cy="331788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212850" y="1957859"/>
            <a:ext cx="38250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http://www.cs.virginia.edu/~robins/The_Limits_of_Quantum_Computers.pdf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212850" y="2570634"/>
            <a:ext cx="3013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http://www.arstechnica.com/reviews/2q00/dna/dna-1.html</a:t>
            </a: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3409245" y="3921125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696236" y="1154112"/>
            <a:ext cx="1779654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1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some are faster than others…</a:t>
            </a:r>
            <a:endParaRPr lang="en-US" altLang="en-US" sz="10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2" descr="http://raisoturu.com/wp-content/uploads/2013/10/mac-computer-laptop2013-pink-laptops-pink-notebook-computer-guide-pink-apple-mac-nytoqny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8" y="3193566"/>
            <a:ext cx="1500187" cy="11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19200"/>
            <a:ext cx="7848600" cy="22098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16764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Not being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constructive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94212" name="Text Box 15"/>
          <p:cNvSpPr txBox="1">
            <a:spLocks noChangeArrowheads="1"/>
          </p:cNvSpPr>
          <p:nvPr/>
        </p:nvSpPr>
        <p:spPr bwMode="auto">
          <a:xfrm>
            <a:off x="944563" y="1466850"/>
            <a:ext cx="7208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One "failure" of this proof is that it doesn't </a:t>
            </a:r>
            <a:r>
              <a:rPr lang="en-US" altLang="en-US" sz="2400" b="1">
                <a:solidFill>
                  <a:srgbClr val="C00000"/>
                </a:solidFill>
                <a:latin typeface="Cambria" pitchFamily="18" charset="0"/>
              </a:rPr>
              <a:t>construct</a:t>
            </a:r>
            <a:r>
              <a:rPr lang="en-US" altLang="en-US" sz="240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a full example of an uncomputable problem!</a:t>
            </a:r>
          </a:p>
        </p:txBody>
      </p:sp>
      <p:sp>
        <p:nvSpPr>
          <p:cNvPr id="94213" name="Text Box 192"/>
          <p:cNvSpPr txBox="1">
            <a:spLocks noChangeArrowheads="1"/>
          </p:cNvSpPr>
          <p:nvPr/>
        </p:nvSpPr>
        <p:spPr bwMode="auto">
          <a:xfrm>
            <a:off x="2438400" y="2590800"/>
            <a:ext cx="4083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Cambria" pitchFamily="18" charset="0"/>
              </a:rPr>
              <a:t>But it's still useful!</a:t>
            </a:r>
          </a:p>
        </p:txBody>
      </p:sp>
      <p:sp>
        <p:nvSpPr>
          <p:cNvPr id="94214" name="Text Box 196"/>
          <p:cNvSpPr txBox="1">
            <a:spLocks noChangeArrowheads="1"/>
          </p:cNvSpPr>
          <p:nvPr/>
        </p:nvSpPr>
        <p:spPr bwMode="auto">
          <a:xfrm>
            <a:off x="1060450" y="4191000"/>
            <a:ext cx="68437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What are the chances that a randomly-selected </a:t>
            </a:r>
            <a:r>
              <a:rPr lang="en-US" altLang="en-US" sz="2400" b="1">
                <a:solidFill>
                  <a:srgbClr val="000AF9"/>
                </a:solidFill>
                <a:latin typeface="Times New Roman" pitchFamily="18" charset="0"/>
              </a:rPr>
              <a:t>function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will have a </a:t>
            </a: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</a:rPr>
              <a:t>program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that solves it?</a:t>
            </a:r>
          </a:p>
        </p:txBody>
      </p:sp>
      <p:sp>
        <p:nvSpPr>
          <p:cNvPr id="94215" name="Rectangle 197"/>
          <p:cNvSpPr>
            <a:spLocks noChangeArrowheads="1"/>
          </p:cNvSpPr>
          <p:nvPr/>
        </p:nvSpPr>
        <p:spPr bwMode="auto">
          <a:xfrm>
            <a:off x="803275" y="5494338"/>
            <a:ext cx="3686175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Times New Roman" pitchFamily="18" charset="0"/>
              </a:rPr>
              <a:t>functions are </a:t>
            </a:r>
            <a:r>
              <a:rPr lang="en-US" altLang="en-US" sz="2400" b="1" i="1">
                <a:solidFill>
                  <a:srgbClr val="000AF9"/>
                </a:solidFill>
                <a:latin typeface="Times New Roman" pitchFamily="18" charset="0"/>
              </a:rPr>
              <a:t>uncountable</a:t>
            </a:r>
            <a:endParaRPr lang="en-US" altLang="en-US" sz="2400" b="1">
              <a:solidFill>
                <a:srgbClr val="000AF9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AF9"/>
                </a:solidFill>
                <a:latin typeface="Times New Roman" pitchFamily="18" charset="0"/>
              </a:rPr>
              <a:t>(as numerous as the reals)</a:t>
            </a:r>
            <a:endParaRPr lang="en-US" altLang="en-US" sz="2400" b="1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94216" name="Rectangle 198"/>
          <p:cNvSpPr>
            <a:spLocks noChangeArrowheads="1"/>
          </p:cNvSpPr>
          <p:nvPr/>
        </p:nvSpPr>
        <p:spPr bwMode="auto">
          <a:xfrm>
            <a:off x="4976813" y="5494338"/>
            <a:ext cx="3284537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</a:rPr>
              <a:t>programs are </a:t>
            </a:r>
            <a:r>
              <a:rPr lang="en-US" altLang="en-US" sz="2400" b="1" i="1">
                <a:solidFill>
                  <a:srgbClr val="008000"/>
                </a:solidFill>
                <a:latin typeface="Times New Roman" pitchFamily="18" charset="0"/>
              </a:rPr>
              <a:t>countable</a:t>
            </a:r>
            <a:endParaRPr lang="en-US" altLang="en-US" sz="2400" b="1">
              <a:solidFill>
                <a:srgbClr val="008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8000"/>
                </a:solidFill>
                <a:latin typeface="Times New Roman" pitchFamily="18" charset="0"/>
              </a:rPr>
              <a:t>(as numerous as the integers)</a:t>
            </a:r>
            <a:endParaRPr lang="en-US" altLang="en-US" sz="24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4217" name="Line 200"/>
          <p:cNvSpPr>
            <a:spLocks noChangeShapeType="1"/>
          </p:cNvSpPr>
          <p:nvPr/>
        </p:nvSpPr>
        <p:spPr bwMode="auto">
          <a:xfrm flipV="1">
            <a:off x="1789113" y="4930775"/>
            <a:ext cx="398462" cy="585788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201"/>
          <p:cNvSpPr>
            <a:spLocks noChangeShapeType="1"/>
          </p:cNvSpPr>
          <p:nvPr/>
        </p:nvSpPr>
        <p:spPr bwMode="auto">
          <a:xfrm flipH="1" flipV="1">
            <a:off x="4992688" y="4962525"/>
            <a:ext cx="714375" cy="6238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8600" y="4302125"/>
            <a:ext cx="8542338" cy="8032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8450" y="2003425"/>
            <a:ext cx="8472488" cy="11207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298450" y="312738"/>
            <a:ext cx="8472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A Strategy</a:t>
            </a:r>
            <a:r>
              <a:rPr lang="en-US" altLang="en-US" sz="3800">
                <a:solidFill>
                  <a:srgbClr val="0000FF"/>
                </a:solidFill>
                <a:latin typeface="Times" charset="0"/>
              </a:rPr>
              <a:t>*</a:t>
            </a: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 for CS Programming HW</a:t>
            </a:r>
            <a:r>
              <a:rPr lang="en-US" altLang="en-US" sz="3800">
                <a:solidFill>
                  <a:srgbClr val="008000"/>
                </a:solidFill>
                <a:latin typeface="Times" charset="0"/>
              </a:rPr>
              <a:t>**</a:t>
            </a:r>
            <a:endParaRPr lang="en-US" altLang="en-US" sz="3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914400" y="6464300"/>
            <a:ext cx="330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FF"/>
                </a:solidFill>
                <a:latin typeface="Trebuchet MS" pitchFamily="34" charset="0"/>
              </a:rPr>
              <a:t>* Please do not cite Prof. Dodds when using this strategy</a:t>
            </a:r>
          </a:p>
        </p:txBody>
      </p:sp>
      <p:sp>
        <p:nvSpPr>
          <p:cNvPr id="95238" name="Text Box 8"/>
          <p:cNvSpPr txBox="1">
            <a:spLocks noChangeArrowheads="1"/>
          </p:cNvSpPr>
          <p:nvPr/>
        </p:nvSpPr>
        <p:spPr bwMode="auto">
          <a:xfrm>
            <a:off x="1177925" y="1263650"/>
            <a:ext cx="662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mbria" pitchFamily="18" charset="0"/>
              </a:rPr>
              <a:t>or    </a:t>
            </a:r>
            <a:r>
              <a:rPr lang="ja-JP" altLang="en-US" sz="160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altLang="ja-JP" sz="1600">
                <a:solidFill>
                  <a:srgbClr val="000000"/>
                </a:solidFill>
                <a:latin typeface="Cambria" pitchFamily="18" charset="0"/>
              </a:rPr>
              <a:t>How to succeed in CS 60 without programming at all !</a:t>
            </a:r>
            <a:r>
              <a:rPr lang="ja-JP" altLang="en-US" sz="1600">
                <a:solidFill>
                  <a:srgbClr val="000000"/>
                </a:solidFill>
                <a:latin typeface="Cambria" pitchFamily="18" charset="0"/>
              </a:rPr>
              <a:t>”</a:t>
            </a:r>
            <a:endParaRPr lang="en-US" altLang="en-US" sz="16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5239" name="Rectangle 9"/>
          <p:cNvSpPr>
            <a:spLocks noChangeArrowheads="1"/>
          </p:cNvSpPr>
          <p:nvPr/>
        </p:nvSpPr>
        <p:spPr bwMode="auto">
          <a:xfrm>
            <a:off x="5038725" y="6464300"/>
            <a:ext cx="3006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8000"/>
                </a:solidFill>
                <a:latin typeface="Trebuchet MS" pitchFamily="34" charset="0"/>
              </a:rPr>
              <a:t>** This strategy not applicable for CS 5 assignments.</a:t>
            </a:r>
            <a:endParaRPr lang="en-US" altLang="en-US" sz="900" b="1">
              <a:solidFill>
                <a:srgbClr val="99CC00"/>
              </a:solidFill>
              <a:latin typeface="Trebuchet MS" pitchFamily="34" charset="0"/>
            </a:endParaRPr>
          </a:p>
        </p:txBody>
      </p:sp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1120775" y="2081213"/>
            <a:ext cx="6346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For each programming assignment, note that the desired program’s behavior can be rephrased as functions of integers by encoding the input and output appropriately.</a:t>
            </a:r>
          </a:p>
        </p:txBody>
      </p:sp>
      <p:sp>
        <p:nvSpPr>
          <p:cNvPr id="95241" name="Text Box 11"/>
          <p:cNvSpPr txBox="1">
            <a:spLocks noChangeArrowheads="1"/>
          </p:cNvSpPr>
          <p:nvPr/>
        </p:nvSpPr>
        <p:spPr bwMode="auto">
          <a:xfrm>
            <a:off x="1120775" y="3327400"/>
            <a:ext cx="649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Point out that </a:t>
            </a:r>
            <a:r>
              <a:rPr lang="en-US" altLang="en-US" sz="1800" u="sng">
                <a:solidFill>
                  <a:srgbClr val="000000"/>
                </a:solidFill>
                <a:latin typeface="Cambria" pitchFamily="18" charset="0"/>
              </a:rPr>
              <a:t>with 100% probability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 function of integers is </a:t>
            </a:r>
            <a:r>
              <a:rPr lang="en-US" altLang="en-US" sz="1800" i="1">
                <a:solidFill>
                  <a:srgbClr val="000000"/>
                </a:solidFill>
                <a:latin typeface="Cambria" pitchFamily="18" charset="0"/>
              </a:rPr>
              <a:t>not computable by any program at all.</a:t>
            </a:r>
            <a:endParaRPr lang="en-US" altLang="en-US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5242" name="Rectangle 12"/>
          <p:cNvSpPr>
            <a:spLocks noChangeArrowheads="1"/>
          </p:cNvSpPr>
          <p:nvPr/>
        </p:nvSpPr>
        <p:spPr bwMode="auto">
          <a:xfrm>
            <a:off x="1125538" y="4481513"/>
            <a:ext cx="7145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Proceed to your choice of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(A)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Amnesia,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(B)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Breaking Bad, or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(C)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Writ1.</a:t>
            </a:r>
          </a:p>
        </p:txBody>
      </p:sp>
      <p:sp>
        <p:nvSpPr>
          <p:cNvPr id="95243" name="Rectangle 13"/>
          <p:cNvSpPr>
            <a:spLocks noChangeArrowheads="1"/>
          </p:cNvSpPr>
          <p:nvPr/>
        </p:nvSpPr>
        <p:spPr bwMode="auto">
          <a:xfrm>
            <a:off x="1120775" y="5502275"/>
            <a:ext cx="347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Consult fine print for disclaimers.</a:t>
            </a:r>
          </a:p>
        </p:txBody>
      </p:sp>
      <p:sp>
        <p:nvSpPr>
          <p:cNvPr id="95244" name="AutoShape 14"/>
          <p:cNvSpPr>
            <a:spLocks noChangeArrowheads="1"/>
          </p:cNvSpPr>
          <p:nvPr/>
        </p:nvSpPr>
        <p:spPr bwMode="auto">
          <a:xfrm>
            <a:off x="446088" y="2292350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1</a:t>
            </a:r>
          </a:p>
        </p:txBody>
      </p:sp>
      <p:sp>
        <p:nvSpPr>
          <p:cNvPr id="95245" name="AutoShape 15"/>
          <p:cNvSpPr>
            <a:spLocks noChangeArrowheads="1"/>
          </p:cNvSpPr>
          <p:nvPr/>
        </p:nvSpPr>
        <p:spPr bwMode="auto">
          <a:xfrm>
            <a:off x="446088" y="3427413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2</a:t>
            </a:r>
          </a:p>
        </p:txBody>
      </p:sp>
      <p:sp>
        <p:nvSpPr>
          <p:cNvPr id="95246" name="AutoShape 16"/>
          <p:cNvSpPr>
            <a:spLocks noChangeArrowheads="1"/>
          </p:cNvSpPr>
          <p:nvPr/>
        </p:nvSpPr>
        <p:spPr bwMode="auto">
          <a:xfrm>
            <a:off x="446088" y="4440238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3</a:t>
            </a:r>
          </a:p>
        </p:txBody>
      </p:sp>
      <p:sp>
        <p:nvSpPr>
          <p:cNvPr id="95247" name="AutoShape 17"/>
          <p:cNvSpPr>
            <a:spLocks noChangeArrowheads="1"/>
          </p:cNvSpPr>
          <p:nvPr/>
        </p:nvSpPr>
        <p:spPr bwMode="auto">
          <a:xfrm>
            <a:off x="446088" y="5476875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4</a:t>
            </a:r>
          </a:p>
        </p:txBody>
      </p:sp>
      <p:sp>
        <p:nvSpPr>
          <p:cNvPr id="95248" name="Line 18"/>
          <p:cNvSpPr>
            <a:spLocks noChangeShapeType="1"/>
          </p:cNvSpPr>
          <p:nvPr/>
        </p:nvSpPr>
        <p:spPr bwMode="auto">
          <a:xfrm flipH="1">
            <a:off x="3609975" y="5867400"/>
            <a:ext cx="581025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Line 19"/>
          <p:cNvSpPr>
            <a:spLocks noChangeShapeType="1"/>
          </p:cNvSpPr>
          <p:nvPr/>
        </p:nvSpPr>
        <p:spPr bwMode="auto">
          <a:xfrm>
            <a:off x="4311650" y="5859463"/>
            <a:ext cx="1208088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39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91140" name="Rectangle 5"/>
          <p:cNvSpPr>
            <a:spLocks noChangeArrowheads="1"/>
          </p:cNvSpPr>
          <p:nvPr/>
        </p:nvSpPr>
        <p:spPr bwMode="auto">
          <a:xfrm>
            <a:off x="4816475" y="1012825"/>
            <a:ext cx="3429000" cy="10620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mbria" pitchFamily="18" charset="0"/>
              </a:rPr>
              <a:t>Each real number defines a unique int-bool functions (from ints to bits)</a:t>
            </a: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685800" y="3298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b="1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2154238" y="30702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981200" y="27241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441325" y="26670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685800" y="3933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.10101010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685800" y="45434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.01101010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685800" y="51530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.11010001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685800" y="57435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.00000000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791200" y="367823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r2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n%2 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791200" y="58308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r5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 &gt;= 42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791200" y="29606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r1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n==2 or n == 3</a:t>
            </a: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791200" y="43957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r3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isPrime(n)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791200" y="5113338"/>
            <a:ext cx="3052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r4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isPowerOfTwo(n)</a:t>
            </a:r>
          </a:p>
        </p:txBody>
      </p:sp>
      <p:sp>
        <p:nvSpPr>
          <p:cNvPr id="91154" name="Text Box 7"/>
          <p:cNvSpPr txBox="1">
            <a:spLocks noChangeArrowheads="1"/>
          </p:cNvSpPr>
          <p:nvPr/>
        </p:nvSpPr>
        <p:spPr bwMode="auto">
          <a:xfrm>
            <a:off x="1716088" y="1416050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91155" name="Text Box 39"/>
          <p:cNvSpPr txBox="1">
            <a:spLocks noChangeArrowheads="1"/>
          </p:cNvSpPr>
          <p:nvPr/>
        </p:nvSpPr>
        <p:spPr bwMode="auto">
          <a:xfrm>
            <a:off x="1795463" y="18430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  <p:pic>
        <p:nvPicPr>
          <p:cNvPr id="91156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endCxn id="91151" idx="1"/>
          </p:cNvCxnSpPr>
          <p:nvPr/>
        </p:nvCxnSpPr>
        <p:spPr>
          <a:xfrm flipV="1">
            <a:off x="4816475" y="3284538"/>
            <a:ext cx="974725" cy="306387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91149" idx="1"/>
          </p:cNvCxnSpPr>
          <p:nvPr/>
        </p:nvCxnSpPr>
        <p:spPr>
          <a:xfrm flipV="1">
            <a:off x="4816475" y="4002088"/>
            <a:ext cx="974725" cy="223837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91152" idx="1"/>
          </p:cNvCxnSpPr>
          <p:nvPr/>
        </p:nvCxnSpPr>
        <p:spPr>
          <a:xfrm flipV="1">
            <a:off x="4724400" y="4719638"/>
            <a:ext cx="1066800" cy="115887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91153" idx="1"/>
          </p:cNvCxnSpPr>
          <p:nvPr/>
        </p:nvCxnSpPr>
        <p:spPr>
          <a:xfrm flipV="1">
            <a:off x="4816475" y="5435600"/>
            <a:ext cx="974725" cy="9525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91150" idx="1"/>
          </p:cNvCxnSpPr>
          <p:nvPr/>
        </p:nvCxnSpPr>
        <p:spPr>
          <a:xfrm>
            <a:off x="4816475" y="6035675"/>
            <a:ext cx="974725" cy="117475"/>
          </a:xfrm>
          <a:prstGeom prst="line">
            <a:avLst/>
          </a:prstGeom>
          <a:ln>
            <a:solidFill>
              <a:srgbClr val="000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973520" y="2223360"/>
              <a:ext cx="5643720" cy="175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4160" y="2214000"/>
                <a:ext cx="5662440" cy="17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5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2163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4816475" y="1012825"/>
            <a:ext cx="3429000" cy="10620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Cambria" pitchFamily="18" charset="0"/>
              </a:rPr>
              <a:t>Each real number defines a unique int-bool functions (from ints to bits)</a:t>
            </a:r>
          </a:p>
        </p:txBody>
      </p:sp>
      <p:sp>
        <p:nvSpPr>
          <p:cNvPr id="92165" name="TextBox 9"/>
          <p:cNvSpPr txBox="1">
            <a:spLocks noChangeArrowheads="1"/>
          </p:cNvSpPr>
          <p:nvPr/>
        </p:nvSpPr>
        <p:spPr bwMode="auto">
          <a:xfrm>
            <a:off x="685800" y="3298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b="1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66" name="TextBox 11"/>
          <p:cNvSpPr txBox="1">
            <a:spLocks noChangeArrowheads="1"/>
          </p:cNvSpPr>
          <p:nvPr/>
        </p:nvSpPr>
        <p:spPr bwMode="auto">
          <a:xfrm>
            <a:off x="2154238" y="30702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2167" name="TextBox 9"/>
          <p:cNvSpPr txBox="1">
            <a:spLocks noChangeArrowheads="1"/>
          </p:cNvSpPr>
          <p:nvPr/>
        </p:nvSpPr>
        <p:spPr bwMode="auto">
          <a:xfrm>
            <a:off x="685800" y="3933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.10101010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68" name="TextBox 9"/>
          <p:cNvSpPr txBox="1">
            <a:spLocks noChangeArrowheads="1"/>
          </p:cNvSpPr>
          <p:nvPr/>
        </p:nvSpPr>
        <p:spPr bwMode="auto">
          <a:xfrm>
            <a:off x="685800" y="45434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.01101010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69" name="TextBox 9"/>
          <p:cNvSpPr txBox="1">
            <a:spLocks noChangeArrowheads="1"/>
          </p:cNvSpPr>
          <p:nvPr/>
        </p:nvSpPr>
        <p:spPr bwMode="auto">
          <a:xfrm>
            <a:off x="685800" y="51530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.11010001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70" name="TextBox 9"/>
          <p:cNvSpPr txBox="1">
            <a:spLocks noChangeArrowheads="1"/>
          </p:cNvSpPr>
          <p:nvPr/>
        </p:nvSpPr>
        <p:spPr bwMode="auto">
          <a:xfrm>
            <a:off x="685800" y="57435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 = .00000000</a:t>
            </a:r>
            <a:r>
              <a:rPr lang="en-US" altLang="en-US" b="1">
                <a:latin typeface="Calibri" pitchFamily="34" charset="0"/>
                <a:cs typeface="Courier New" pitchFamily="49" charset="0"/>
              </a:rPr>
              <a:t> ...</a:t>
            </a:r>
            <a:endParaRPr lang="en-US" alt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171" name="Text Box 7"/>
          <p:cNvSpPr txBox="1">
            <a:spLocks noChangeArrowheads="1"/>
          </p:cNvSpPr>
          <p:nvPr/>
        </p:nvSpPr>
        <p:spPr bwMode="auto">
          <a:xfrm>
            <a:off x="1716088" y="1416050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92172" name="Text Box 39"/>
          <p:cNvSpPr txBox="1">
            <a:spLocks noChangeArrowheads="1"/>
          </p:cNvSpPr>
          <p:nvPr/>
        </p:nvSpPr>
        <p:spPr bwMode="auto">
          <a:xfrm>
            <a:off x="1795463" y="18430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  <p:pic>
        <p:nvPicPr>
          <p:cNvPr id="9217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4" name="TextBox 9"/>
          <p:cNvSpPr txBox="1">
            <a:spLocks noChangeArrowheads="1"/>
          </p:cNvSpPr>
          <p:nvPr/>
        </p:nvSpPr>
        <p:spPr bwMode="auto">
          <a:xfrm>
            <a:off x="5791200" y="367823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r2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n%2 == 1</a:t>
            </a:r>
          </a:p>
        </p:txBody>
      </p:sp>
      <p:sp>
        <p:nvSpPr>
          <p:cNvPr id="92175" name="TextBox 9"/>
          <p:cNvSpPr txBox="1">
            <a:spLocks noChangeArrowheads="1"/>
          </p:cNvSpPr>
          <p:nvPr/>
        </p:nvSpPr>
        <p:spPr bwMode="auto">
          <a:xfrm>
            <a:off x="5791200" y="58308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r5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 &gt;= 42</a:t>
            </a:r>
          </a:p>
        </p:txBody>
      </p:sp>
      <p:sp>
        <p:nvSpPr>
          <p:cNvPr id="92176" name="TextBox 9"/>
          <p:cNvSpPr txBox="1">
            <a:spLocks noChangeArrowheads="1"/>
          </p:cNvSpPr>
          <p:nvPr/>
        </p:nvSpPr>
        <p:spPr bwMode="auto">
          <a:xfrm>
            <a:off x="5791200" y="29606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r1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n==2 or n == 3</a:t>
            </a:r>
          </a:p>
        </p:txBody>
      </p:sp>
      <p:sp>
        <p:nvSpPr>
          <p:cNvPr id="92177" name="TextBox 9"/>
          <p:cNvSpPr txBox="1">
            <a:spLocks noChangeArrowheads="1"/>
          </p:cNvSpPr>
          <p:nvPr/>
        </p:nvSpPr>
        <p:spPr bwMode="auto">
          <a:xfrm>
            <a:off x="5791200" y="439578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r3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isPrime(n)</a:t>
            </a:r>
          </a:p>
        </p:txBody>
      </p:sp>
      <p:sp>
        <p:nvSpPr>
          <p:cNvPr id="92178" name="TextBox 9"/>
          <p:cNvSpPr txBox="1">
            <a:spLocks noChangeArrowheads="1"/>
          </p:cNvSpPr>
          <p:nvPr/>
        </p:nvSpPr>
        <p:spPr bwMode="auto">
          <a:xfrm>
            <a:off x="5791200" y="5113338"/>
            <a:ext cx="3052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def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r4</a:t>
            </a:r>
            <a:r>
              <a:rPr lang="en-US" altLang="en-US" sz="1800">
                <a:latin typeface="Calibri" pitchFamily="34" charset="0"/>
              </a:rPr>
              <a:t>(n):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</a:rPr>
              <a:t>  return isPowerOfTwo(n)</a:t>
            </a:r>
          </a:p>
        </p:txBody>
      </p:sp>
      <p:sp>
        <p:nvSpPr>
          <p:cNvPr id="92179" name="Rectangle 20"/>
          <p:cNvSpPr>
            <a:spLocks noChangeArrowheads="1"/>
          </p:cNvSpPr>
          <p:nvPr/>
        </p:nvSpPr>
        <p:spPr bwMode="auto">
          <a:xfrm rot="-689080">
            <a:off x="876300" y="3760788"/>
            <a:ext cx="7980363" cy="13843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these five real #s have programs – but ALMOST ALL real #s don't!</a:t>
            </a:r>
          </a:p>
        </p:txBody>
      </p:sp>
      <p:sp>
        <p:nvSpPr>
          <p:cNvPr id="92180" name="TextBox 14"/>
          <p:cNvSpPr txBox="1">
            <a:spLocks noChangeArrowheads="1"/>
          </p:cNvSpPr>
          <p:nvPr/>
        </p:nvSpPr>
        <p:spPr bwMode="auto">
          <a:xfrm>
            <a:off x="1981200" y="27241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2181" name="TextBox 15"/>
          <p:cNvSpPr txBox="1">
            <a:spLocks noChangeArrowheads="1"/>
          </p:cNvSpPr>
          <p:nvPr/>
        </p:nvSpPr>
        <p:spPr bwMode="auto">
          <a:xfrm>
            <a:off x="441325" y="26670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Calibri" pitchFamily="34" charset="0"/>
              </a:rPr>
              <a:t>any real # from 0-1</a:t>
            </a:r>
          </a:p>
        </p:txBody>
      </p:sp>
    </p:spTree>
    <p:extLst>
      <p:ext uri="{BB962C8B-B14F-4D97-AF65-F5344CB8AC3E}">
        <p14:creationId xmlns:p14="http://schemas.microsoft.com/office/powerpoint/2010/main" val="22526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676400" y="228600"/>
            <a:ext cx="579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Python can even convert from programs to ints – and back…</a:t>
            </a: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8657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ChangeArrowheads="1"/>
          </p:cNvSpPr>
          <p:nvPr/>
        </p:nvSpPr>
        <p:spPr bwMode="auto">
          <a:xfrm>
            <a:off x="7620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functions  vs.   programs?</a:t>
            </a: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Positive integers</a:t>
            </a:r>
          </a:p>
        </p:txBody>
      </p:sp>
      <p:sp>
        <p:nvSpPr>
          <p:cNvPr id="90116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</a:rPr>
              <a:t>{ 1, 2, 3, 4, 5, … }</a:t>
            </a:r>
          </a:p>
        </p:txBody>
      </p:sp>
      <p:sp>
        <p:nvSpPr>
          <p:cNvPr id="9011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00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90118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000000"/>
                </a:solidFill>
                <a:latin typeface="Times New Roman" pitchFamily="18" charset="0"/>
              </a:rPr>
              <a:t>Countably </a:t>
            </a:r>
            <a:r>
              <a:rPr lang="en-US" altLang="en-US" sz="4200">
                <a:solidFill>
                  <a:srgbClr val="000000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90119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8E0103"/>
                </a:solidFill>
                <a:latin typeface="Times New Roman" pitchFamily="18" charset="0"/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  <a:latin typeface="Times New Roman" pitchFamily="18" charset="0"/>
              </a:rPr>
              <a:t>infinite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8E0103"/>
                </a:solidFill>
              </a:rPr>
              <a:t>{ real numbers, 0-1 } </a:t>
            </a:r>
          </a:p>
        </p:txBody>
      </p:sp>
      <p:sp>
        <p:nvSpPr>
          <p:cNvPr id="90121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</a:rPr>
              <a:t>the Reals</a:t>
            </a:r>
          </a:p>
        </p:txBody>
      </p:sp>
      <p:sp>
        <p:nvSpPr>
          <p:cNvPr id="90122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E0103"/>
                </a:solidFill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 rot="20872726">
            <a:off x="5426075" y="4606925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This is how many </a:t>
            </a:r>
            <a:r>
              <a:rPr lang="en-US" sz="2700" b="1" dirty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programs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 there are.</a:t>
            </a:r>
          </a:p>
        </p:txBody>
      </p:sp>
      <p:sp>
        <p:nvSpPr>
          <p:cNvPr id="90124" name="Rectangle 5"/>
          <p:cNvSpPr>
            <a:spLocks noChangeArrowheads="1"/>
          </p:cNvSpPr>
          <p:nvPr/>
        </p:nvSpPr>
        <p:spPr bwMode="auto">
          <a:xfrm rot="-473334">
            <a:off x="365125" y="4564063"/>
            <a:ext cx="4151313" cy="923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Cambria" pitchFamily="18" charset="0"/>
              </a:rPr>
              <a:t>This is how many int-bool </a:t>
            </a:r>
            <a:r>
              <a:rPr lang="en-US" altLang="en-US" sz="2700" b="1">
                <a:solidFill>
                  <a:srgbClr val="000000"/>
                </a:solidFill>
                <a:latin typeface="Cambria" pitchFamily="18" charset="0"/>
              </a:rPr>
              <a:t>functions</a:t>
            </a:r>
            <a:r>
              <a:rPr lang="en-US" altLang="en-US" sz="2700">
                <a:solidFill>
                  <a:srgbClr val="000000"/>
                </a:solidFill>
                <a:latin typeface="Cambria" pitchFamily="18" charset="0"/>
              </a:rPr>
              <a:t> there are.</a:t>
            </a:r>
          </a:p>
        </p:txBody>
      </p:sp>
      <p:pic>
        <p:nvPicPr>
          <p:cNvPr id="90125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7526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5"/>
          <p:cNvSpPr txBox="1">
            <a:spLocks noChangeArrowheads="1"/>
          </p:cNvSpPr>
          <p:nvPr/>
        </p:nvSpPr>
        <p:spPr bwMode="auto">
          <a:xfrm>
            <a:off x="1211263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… different-sized infinities ~ Georg Cantor et al. …</a:t>
            </a:r>
          </a:p>
        </p:txBody>
      </p:sp>
      <p:sp>
        <p:nvSpPr>
          <p:cNvPr id="84995" name="Rectangle 1"/>
          <p:cNvSpPr>
            <a:spLocks noChangeArrowheads="1"/>
          </p:cNvSpPr>
          <p:nvPr/>
        </p:nvSpPr>
        <p:spPr bwMode="auto">
          <a:xfrm>
            <a:off x="381000" y="457200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Cambria" pitchFamily="18" charset="0"/>
              </a:rPr>
              <a:t>Last time:</a:t>
            </a:r>
            <a:endParaRPr lang="en-US" altLang="en-US" sz="24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1211263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… different-sized infinities ~ Georg Cantor et al. …</a:t>
            </a:r>
          </a:p>
        </p:txBody>
      </p:sp>
      <p:sp>
        <p:nvSpPr>
          <p:cNvPr id="86019" name="Rectangle 1"/>
          <p:cNvSpPr>
            <a:spLocks noChangeArrowheads="1"/>
          </p:cNvSpPr>
          <p:nvPr/>
        </p:nvSpPr>
        <p:spPr bwMode="auto">
          <a:xfrm>
            <a:off x="381000" y="457200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Cambria" pitchFamily="18" charset="0"/>
              </a:rPr>
              <a:t>Last time:</a:t>
            </a:r>
            <a:endParaRPr lang="en-US" altLang="en-US" sz="2400" i="1">
              <a:latin typeface="Times New Roman" pitchFamily="18" charset="0"/>
            </a:endParaRPr>
          </a:p>
        </p:txBody>
      </p:sp>
      <p:sp>
        <p:nvSpPr>
          <p:cNvPr id="86020" name="Rectangle 45"/>
          <p:cNvSpPr>
            <a:spLocks noChangeArrowheads="1"/>
          </p:cNvSpPr>
          <p:nvPr/>
        </p:nvSpPr>
        <p:spPr bwMode="auto">
          <a:xfrm>
            <a:off x="381000" y="4038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Cambria" pitchFamily="18" charset="0"/>
              </a:rPr>
              <a:t>This time:</a:t>
            </a:r>
            <a:endParaRPr lang="en-US" altLang="en-US" sz="2400" i="1">
              <a:latin typeface="Times New Roman" pitchFamily="18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219200" y="5129213"/>
            <a:ext cx="6781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Cambria" pitchFamily="18" charset="0"/>
              </a:rPr>
              <a:t>empathy for L. Wittgenstein?</a:t>
            </a:r>
          </a:p>
        </p:txBody>
      </p:sp>
    </p:spTree>
    <p:extLst>
      <p:ext uri="{BB962C8B-B14F-4D97-AF65-F5344CB8AC3E}">
        <p14:creationId xmlns:p14="http://schemas.microsoft.com/office/powerpoint/2010/main" val="2740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270000" y="177800"/>
            <a:ext cx="254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 lots of 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int-bool functions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altLang="en-US" sz="1800" b="1">
                <a:solidFill>
                  <a:srgbClr val="C00000"/>
                </a:solidFill>
                <a:latin typeface="Cambria" pitchFamily="18" charset="0"/>
              </a:rPr>
              <a:t>uncountably</a:t>
            </a:r>
            <a:r>
              <a:rPr lang="en-US" altLang="en-US" sz="1800">
                <a:solidFill>
                  <a:srgbClr val="C00000"/>
                </a:solidFill>
                <a:latin typeface="Cambria" pitchFamily="18" charset="0"/>
              </a:rPr>
              <a:t> many ~ real #s)</a:t>
            </a: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"a few"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computer programs</a:t>
            </a: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Cambria" pitchFamily="18" charset="0"/>
              </a:rPr>
              <a:t>(</a:t>
            </a:r>
            <a:r>
              <a:rPr lang="en-US" altLang="en-US" sz="1800" b="1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>
                <a:solidFill>
                  <a:srgbClr val="008000"/>
                </a:solidFill>
                <a:latin typeface="Cambria" pitchFamily="18" charset="0"/>
              </a:rPr>
              <a:t> many ~ integers)</a:t>
            </a: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9144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68" name="Rectangle 14"/>
          <p:cNvSpPr>
            <a:spLocks noChangeArrowheads="1"/>
          </p:cNvSpPr>
          <p:nvPr/>
        </p:nvSpPr>
        <p:spPr bwMode="auto">
          <a:xfrm>
            <a:off x="7699375" y="58324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</a:t>
            </a:r>
            <a:r>
              <a:rPr lang="en-US" altLang="en-US" sz="1000" b="1" u="sng">
                <a:solidFill>
                  <a:srgbClr val="008000"/>
                </a:solidFill>
                <a:latin typeface="Comic Sans MS" pitchFamily="66" charset="0"/>
              </a:rPr>
              <a:t>out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</p:txBody>
      </p:sp>
      <p:grpSp>
        <p:nvGrpSpPr>
          <p:cNvPr id="96269" name="Group 15"/>
          <p:cNvGrpSpPr>
            <a:grpSpLocks/>
          </p:cNvGrpSpPr>
          <p:nvPr/>
        </p:nvGrpSpPr>
        <p:grpSpPr bwMode="auto">
          <a:xfrm>
            <a:off x="8669338" y="6338888"/>
            <a:ext cx="336550" cy="442912"/>
            <a:chOff x="2928" y="1051"/>
            <a:chExt cx="840" cy="957"/>
          </a:xfrm>
        </p:grpSpPr>
        <p:sp>
          <p:nvSpPr>
            <p:cNvPr id="9627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3 w 1048"/>
                <a:gd name="T3" fmla="*/ 83 h 250"/>
                <a:gd name="T4" fmla="*/ 3 w 1048"/>
                <a:gd name="T5" fmla="*/ 111 h 250"/>
                <a:gd name="T6" fmla="*/ 4 w 1048"/>
                <a:gd name="T7" fmla="*/ 125 h 250"/>
                <a:gd name="T8" fmla="*/ 4 w 1048"/>
                <a:gd name="T9" fmla="*/ 157 h 250"/>
                <a:gd name="T10" fmla="*/ 2 w 1048"/>
                <a:gd name="T11" fmla="*/ 226 h 250"/>
                <a:gd name="T12" fmla="*/ 2 w 1048"/>
                <a:gd name="T13" fmla="*/ 206 h 250"/>
                <a:gd name="T14" fmla="*/ 0 w 1048"/>
                <a:gd name="T15" fmla="*/ 185 h 250"/>
                <a:gd name="T16" fmla="*/ 2 w 1048"/>
                <a:gd name="T17" fmla="*/ 151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7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7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7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7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8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8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8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8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70" name="Line 29"/>
          <p:cNvSpPr>
            <a:spLocks noChangeShapeType="1"/>
          </p:cNvSpPr>
          <p:nvPr/>
        </p:nvSpPr>
        <p:spPr bwMode="auto">
          <a:xfrm flipH="1" flipV="1">
            <a:off x="7475538" y="4878388"/>
            <a:ext cx="598487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2" name="Picture 31" descr="http://2.bp.blogspot.com/_yMIkxWj4bhw/Si1gpOFejYI/AAAAAAAAAA4/SbvpxUnHAH8/s320/Swimmer_Carto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4772025"/>
            <a:ext cx="1360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973138" y="3589338"/>
            <a:ext cx="2538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C00000"/>
                </a:solidFill>
                <a:latin typeface="Times New Roman" pitchFamily="18" charset="0"/>
              </a:rPr>
              <a:t>What's swimming around out here?</a:t>
            </a:r>
          </a:p>
        </p:txBody>
      </p:sp>
    </p:spTree>
    <p:extLst>
      <p:ext uri="{BB962C8B-B14F-4D97-AF65-F5344CB8AC3E}">
        <p14:creationId xmlns:p14="http://schemas.microsoft.com/office/powerpoint/2010/main" val="22726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635125" y="457200"/>
            <a:ext cx="578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Where are the human-</a:t>
            </a:r>
            <a:r>
              <a:rPr lang="en-US" altLang="en-US" sz="2100" b="1" i="1">
                <a:solidFill>
                  <a:srgbClr val="000AF9"/>
                </a:solidFill>
                <a:latin typeface="Cambria" pitchFamily="18" charset="0"/>
              </a:rPr>
              <a:t>describable  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functions... ?</a:t>
            </a:r>
          </a:p>
        </p:txBody>
      </p:sp>
      <p:sp>
        <p:nvSpPr>
          <p:cNvPr id="97284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7285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7286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784225" y="914400"/>
            <a:ext cx="7597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Cambria" pitchFamily="18" charset="0"/>
              </a:rPr>
              <a:t>But some things </a:t>
            </a:r>
            <a:r>
              <a:rPr lang="en-US" altLang="en-US" sz="3600" b="1" i="1" dirty="0" smtClean="0">
                <a:latin typeface="Cambria" pitchFamily="18" charset="0"/>
              </a:rPr>
              <a:t>can't</a:t>
            </a:r>
            <a:r>
              <a:rPr lang="en-US" altLang="en-US" sz="3600" dirty="0" smtClean="0">
                <a:latin typeface="Cambria" pitchFamily="18" charset="0"/>
              </a:rPr>
              <a:t> </a:t>
            </a:r>
            <a:r>
              <a:rPr lang="en-US" altLang="en-US" sz="3600" dirty="0">
                <a:latin typeface="Cambria" pitchFamily="18" charset="0"/>
              </a:rPr>
              <a:t>be </a:t>
            </a:r>
            <a:r>
              <a:rPr lang="en-US" altLang="en-US" sz="3600" dirty="0" smtClean="0">
                <a:latin typeface="Cambria" pitchFamily="18" charset="0"/>
              </a:rPr>
              <a:t>computed </a:t>
            </a:r>
            <a:r>
              <a:rPr lang="en-US" altLang="en-US" sz="3600" dirty="0">
                <a:latin typeface="Cambria" pitchFamily="18" charset="0"/>
              </a:rPr>
              <a:t>~ </a:t>
            </a:r>
            <a:r>
              <a:rPr lang="en-US" altLang="en-US" sz="3600" i="1" dirty="0">
                <a:latin typeface="Cambria" pitchFamily="18" charset="0"/>
              </a:rPr>
              <a:t>by any </a:t>
            </a:r>
            <a:r>
              <a:rPr lang="en-US" altLang="en-US" sz="3600" i="1" dirty="0" smtClean="0">
                <a:latin typeface="Cambria" pitchFamily="18" charset="0"/>
              </a:rPr>
              <a:t>machine or any program </a:t>
            </a:r>
            <a:r>
              <a:rPr lang="en-US" altLang="en-US" sz="3600" dirty="0" smtClean="0">
                <a:latin typeface="Cambria" pitchFamily="18" charset="0"/>
              </a:rPr>
              <a:t>…</a:t>
            </a:r>
            <a:endParaRPr lang="en-US" altLang="en-US" sz="3600" i="1" dirty="0">
              <a:latin typeface="Cambr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16813" y="6173788"/>
            <a:ext cx="1425575" cy="463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Cambria" pitchFamily="18" charset="0"/>
              </a:rPr>
              <a:t>provably!</a:t>
            </a:r>
            <a:endParaRPr lang="en-US" altLang="en-US" sz="2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8308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8309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(uncountable or countable?)</a:t>
            </a:r>
          </a:p>
        </p:txBody>
      </p:sp>
      <p:sp>
        <p:nvSpPr>
          <p:cNvPr id="98310" name="Rectangle 14"/>
          <p:cNvSpPr>
            <a:spLocks noChangeArrowheads="1"/>
          </p:cNvSpPr>
          <p:nvPr/>
        </p:nvSpPr>
        <p:spPr bwMode="auto">
          <a:xfrm>
            <a:off x="1981200" y="6135688"/>
            <a:ext cx="544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 is the size of the blue set?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What's an example in each piece?</a:t>
            </a:r>
          </a:p>
        </p:txBody>
      </p:sp>
      <p:sp>
        <p:nvSpPr>
          <p:cNvPr id="98311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2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1635125" y="533400"/>
            <a:ext cx="578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AF9"/>
                </a:solidFill>
                <a:latin typeface="Cambria" pitchFamily="18" charset="0"/>
              </a:rPr>
              <a:t>Blue set: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    </a:t>
            </a:r>
            <a:r>
              <a:rPr lang="en-US" altLang="en-US" sz="2100" i="1">
                <a:solidFill>
                  <a:srgbClr val="000AF9"/>
                </a:solidFill>
                <a:latin typeface="Cambria" pitchFamily="18" charset="0"/>
              </a:rPr>
              <a:t>human-describable</a:t>
            </a:r>
            <a:r>
              <a:rPr lang="en-US" altLang="en-US" sz="2100" b="1" i="1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67960" y="3947040"/>
              <a:ext cx="1920240" cy="146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8600" y="3937680"/>
                <a:ext cx="193896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9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9332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3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4" name="Rectangle 14"/>
          <p:cNvSpPr>
            <a:spLocks noChangeArrowheads="1"/>
          </p:cNvSpPr>
          <p:nvPr/>
        </p:nvSpPr>
        <p:spPr bwMode="auto">
          <a:xfrm>
            <a:off x="762000" y="6096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itchFamily="18" charset="0"/>
              </a:rPr>
              <a:t>Today:   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Two describable, but </a:t>
            </a:r>
            <a:r>
              <a:rPr lang="en-US" altLang="en-US" sz="2400" i="1" u="sng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 functions</a:t>
            </a:r>
          </a:p>
        </p:txBody>
      </p:sp>
      <p:sp>
        <p:nvSpPr>
          <p:cNvPr id="99335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6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7" name="Rectangle 1"/>
          <p:cNvSpPr>
            <a:spLocks noChangeArrowheads="1"/>
          </p:cNvSpPr>
          <p:nvPr/>
        </p:nvSpPr>
        <p:spPr bwMode="auto">
          <a:xfrm>
            <a:off x="6092825" y="45481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211888" y="4654550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16450" y="3597275"/>
            <a:ext cx="1366838" cy="373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99340" name="Rectangle 54"/>
          <p:cNvSpPr>
            <a:spLocks noChangeArrowheads="1"/>
          </p:cNvSpPr>
          <p:nvPr/>
        </p:nvSpPr>
        <p:spPr bwMode="auto">
          <a:xfrm>
            <a:off x="6116638" y="2476500"/>
            <a:ext cx="1493837" cy="3968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We </a:t>
            </a:r>
            <a:r>
              <a:rPr lang="en-US" altLang="en-US" sz="1800" b="1" i="1">
                <a:solidFill>
                  <a:srgbClr val="C00000"/>
                </a:solidFill>
                <a:latin typeface="Cambria" pitchFamily="18" charset="0"/>
              </a:rPr>
              <a:t>can’t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say!</a:t>
            </a:r>
          </a:p>
        </p:txBody>
      </p:sp>
      <p:sp>
        <p:nvSpPr>
          <p:cNvPr id="2" name="Oval 1"/>
          <p:cNvSpPr/>
          <p:nvPr/>
        </p:nvSpPr>
        <p:spPr>
          <a:xfrm>
            <a:off x="2133600" y="42814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48000" y="45862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343" name="Rectangle 2"/>
          <p:cNvSpPr>
            <a:spLocks noChangeArrowheads="1"/>
          </p:cNvSpPr>
          <p:nvPr/>
        </p:nvSpPr>
        <p:spPr bwMode="auto">
          <a:xfrm>
            <a:off x="2155825" y="4030663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99344" name="Rectangle 73"/>
          <p:cNvSpPr>
            <a:spLocks noChangeArrowheads="1"/>
          </p:cNvSpPr>
          <p:nvPr/>
        </p:nvSpPr>
        <p:spPr bwMode="auto">
          <a:xfrm>
            <a:off x="3044825" y="432117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9600" y="741240"/>
              <a:ext cx="7608600" cy="356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731880"/>
                <a:ext cx="7627320" cy="35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7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905000" y="167640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686300" y="168275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8004" name="Group 9"/>
          <p:cNvGrpSpPr>
            <a:grpSpLocks/>
          </p:cNvGrpSpPr>
          <p:nvPr/>
        </p:nvGrpSpPr>
        <p:grpSpPr bwMode="auto">
          <a:xfrm>
            <a:off x="8458200" y="1905000"/>
            <a:ext cx="444500" cy="565150"/>
            <a:chOff x="2928" y="1051"/>
            <a:chExt cx="840" cy="957"/>
          </a:xfrm>
        </p:grpSpPr>
        <p:sp>
          <p:nvSpPr>
            <p:cNvPr id="128020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1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2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3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4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5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6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7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8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029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0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1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32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05" name="Text Box 24"/>
          <p:cNvSpPr txBox="1">
            <a:spLocks noChangeArrowheads="1"/>
          </p:cNvSpPr>
          <p:nvPr/>
        </p:nvSpPr>
        <p:spPr bwMode="auto">
          <a:xfrm>
            <a:off x="304800" y="1524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CS 5 today: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Two </a:t>
            </a:r>
            <a:r>
              <a:rPr lang="en-US" altLang="en-US" sz="4200" b="1" i="1">
                <a:latin typeface="Cambria" pitchFamily="18" charset="0"/>
              </a:rPr>
              <a:t>uncomputable</a:t>
            </a:r>
            <a:r>
              <a:rPr lang="en-US" altLang="en-US" sz="4200">
                <a:latin typeface="Cambria" pitchFamily="18" charset="0"/>
              </a:rPr>
              <a:t> functions</a:t>
            </a:r>
          </a:p>
        </p:txBody>
      </p:sp>
      <p:sp>
        <p:nvSpPr>
          <p:cNvPr id="128006" name="Text Box 42"/>
          <p:cNvSpPr txBox="1">
            <a:spLocks noChangeArrowheads="1"/>
          </p:cNvSpPr>
          <p:nvPr/>
        </p:nvSpPr>
        <p:spPr bwMode="auto">
          <a:xfrm>
            <a:off x="381000" y="525780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128007" name="Text Box 42"/>
          <p:cNvSpPr txBox="1">
            <a:spLocks noChangeArrowheads="1"/>
          </p:cNvSpPr>
          <p:nvPr/>
        </p:nvSpPr>
        <p:spPr bwMode="auto">
          <a:xfrm>
            <a:off x="457200" y="28194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Final exam...</a:t>
            </a:r>
          </a:p>
        </p:txBody>
      </p:sp>
      <p:sp>
        <p:nvSpPr>
          <p:cNvPr id="128008" name="Text Box 42"/>
          <p:cNvSpPr txBox="1">
            <a:spLocks noChangeArrowheads="1"/>
          </p:cNvSpPr>
          <p:nvPr/>
        </p:nvSpPr>
        <p:spPr bwMode="auto">
          <a:xfrm>
            <a:off x="3200400" y="48434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office hours in LAC + CS Labs on Friday...</a:t>
            </a:r>
          </a:p>
        </p:txBody>
      </p:sp>
      <p:sp>
        <p:nvSpPr>
          <p:cNvPr id="128009" name="Rectangle 33"/>
          <p:cNvSpPr>
            <a:spLocks noChangeArrowheads="1"/>
          </p:cNvSpPr>
          <p:nvPr/>
        </p:nvSpPr>
        <p:spPr bwMode="auto">
          <a:xfrm>
            <a:off x="7467600" y="1676400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8000"/>
                </a:solidFill>
                <a:latin typeface="Calibri" pitchFamily="34" charset="0"/>
              </a:rPr>
              <a:t>These are fun f'ns!</a:t>
            </a:r>
            <a:endParaRPr lang="en-US" altLang="en-US" sz="11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28010" name="Text Box 42"/>
          <p:cNvSpPr txBox="1">
            <a:spLocks noChangeArrowheads="1"/>
          </p:cNvSpPr>
          <p:nvPr/>
        </p:nvSpPr>
        <p:spPr bwMode="auto">
          <a:xfrm>
            <a:off x="3200400" y="5260975"/>
            <a:ext cx="586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lab times 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this week – a chance to make progress</a:t>
            </a:r>
          </a:p>
        </p:txBody>
      </p:sp>
      <p:sp>
        <p:nvSpPr>
          <p:cNvPr id="128011" name="Text Box 42"/>
          <p:cNvSpPr txBox="1">
            <a:spLocks noChangeArrowheads="1"/>
          </p:cNvSpPr>
          <p:nvPr/>
        </p:nvSpPr>
        <p:spPr bwMode="auto">
          <a:xfrm>
            <a:off x="3200400" y="56800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Using a Euro is Ok 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on the final project...</a:t>
            </a:r>
          </a:p>
        </p:txBody>
      </p:sp>
      <p:sp>
        <p:nvSpPr>
          <p:cNvPr id="128012" name="Text Box 42"/>
          <p:cNvSpPr txBox="1">
            <a:spLocks noChangeArrowheads="1"/>
          </p:cNvSpPr>
          <p:nvPr/>
        </p:nvSpPr>
        <p:spPr bwMode="auto">
          <a:xfrm>
            <a:off x="3200400" y="2886075"/>
            <a:ext cx="51054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0AF9"/>
                </a:solidFill>
                <a:latin typeface="Calibri" pitchFamily="34" charset="0"/>
              </a:rPr>
              <a:t> review topics &amp; problems...</a:t>
            </a:r>
          </a:p>
        </p:txBody>
      </p:sp>
      <p:pic>
        <p:nvPicPr>
          <p:cNvPr id="1280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t="73663" r="1724" b="14742"/>
          <a:stretch>
            <a:fillRect/>
          </a:stretch>
        </p:blipFill>
        <p:spPr bwMode="auto">
          <a:xfrm>
            <a:off x="533400" y="3387725"/>
            <a:ext cx="76311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4" name="Text Box 42"/>
          <p:cNvSpPr txBox="1">
            <a:spLocks noChangeArrowheads="1"/>
          </p:cNvSpPr>
          <p:nvPr/>
        </p:nvSpPr>
        <p:spPr bwMode="auto">
          <a:xfrm>
            <a:off x="1800225" y="1811338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128015" name="Text Box 42"/>
          <p:cNvSpPr txBox="1">
            <a:spLocks noChangeArrowheads="1"/>
          </p:cNvSpPr>
          <p:nvPr/>
        </p:nvSpPr>
        <p:spPr bwMode="auto">
          <a:xfrm>
            <a:off x="4833938" y="1811338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128016" name="Text Box 42"/>
          <p:cNvSpPr txBox="1">
            <a:spLocks noChangeArrowheads="1"/>
          </p:cNvSpPr>
          <p:nvPr/>
        </p:nvSpPr>
        <p:spPr bwMode="auto">
          <a:xfrm>
            <a:off x="641350" y="4260850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Final exam review session...</a:t>
            </a:r>
          </a:p>
        </p:txBody>
      </p:sp>
      <p:sp>
        <p:nvSpPr>
          <p:cNvPr id="128017" name="Text Box 42"/>
          <p:cNvSpPr txBox="1">
            <a:spLocks noChangeArrowheads="1"/>
          </p:cNvSpPr>
          <p:nvPr/>
        </p:nvSpPr>
        <p:spPr bwMode="auto">
          <a:xfrm>
            <a:off x="5181600" y="4343400"/>
            <a:ext cx="36576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0AF9"/>
                </a:solidFill>
                <a:latin typeface="Calibri" pitchFamily="34" charset="0"/>
              </a:rPr>
              <a:t> Sunday evening @ 7pm (to 8)</a:t>
            </a:r>
          </a:p>
        </p:txBody>
      </p:sp>
      <p:sp>
        <p:nvSpPr>
          <p:cNvPr id="128018" name="Rectangle 29"/>
          <p:cNvSpPr>
            <a:spLocks noChangeArrowheads="1"/>
          </p:cNvSpPr>
          <p:nvPr/>
        </p:nvSpPr>
        <p:spPr bwMode="auto">
          <a:xfrm>
            <a:off x="457200" y="6213475"/>
            <a:ext cx="4662488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TextClouds:  </a:t>
            </a:r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Create your webpage in lab!</a:t>
            </a:r>
            <a:endParaRPr lang="en-US" altLang="en-US" sz="2400" i="1">
              <a:latin typeface="Times New Roman" pitchFamily="18" charset="0"/>
            </a:endParaRPr>
          </a:p>
        </p:txBody>
      </p:sp>
      <p:sp>
        <p:nvSpPr>
          <p:cNvPr id="128019" name="Rectangle 30"/>
          <p:cNvSpPr>
            <a:spLocks noChangeArrowheads="1"/>
          </p:cNvSpPr>
          <p:nvPr/>
        </p:nvSpPr>
        <p:spPr bwMode="auto">
          <a:xfrm>
            <a:off x="5619750" y="6213475"/>
            <a:ext cx="3068638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pyRobot:  </a:t>
            </a:r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ex. credit map...</a:t>
            </a:r>
            <a:endParaRPr lang="en-US" altLang="en-US" sz="2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905000"/>
            <a:ext cx="5867400" cy="10668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000"/>
                </a:solidFill>
                <a:latin typeface="Times New Roman" pitchFamily="18" charset="0"/>
              </a:rPr>
              <a:t>Others?</a:t>
            </a:r>
          </a:p>
        </p:txBody>
      </p:sp>
      <p:sp>
        <p:nvSpPr>
          <p:cNvPr id="129028" name="Rectangle 17"/>
          <p:cNvSpPr>
            <a:spLocks noChangeArrowheads="1"/>
          </p:cNvSpPr>
          <p:nvPr/>
        </p:nvSpPr>
        <p:spPr bwMode="auto">
          <a:xfrm>
            <a:off x="2355850" y="2133600"/>
            <a:ext cx="434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Where did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kc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go wrong?</a:t>
            </a:r>
          </a:p>
        </p:txBody>
      </p:sp>
      <p:sp>
        <p:nvSpPr>
          <p:cNvPr id="129029" name="Rectangle 8"/>
          <p:cNvSpPr>
            <a:spLocks noChangeArrowheads="1"/>
          </p:cNvSpPr>
          <p:nvPr/>
        </p:nvSpPr>
        <p:spPr bwMode="auto">
          <a:xfrm>
            <a:off x="412750" y="4017963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Many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potentially useful problems are impossible to compute! </a:t>
            </a:r>
          </a:p>
        </p:txBody>
      </p:sp>
      <p:sp>
        <p:nvSpPr>
          <p:cNvPr id="129030" name="Rectangle 11"/>
          <p:cNvSpPr>
            <a:spLocks noChangeArrowheads="1"/>
          </p:cNvSpPr>
          <p:nvPr/>
        </p:nvSpPr>
        <p:spPr bwMode="auto">
          <a:xfrm>
            <a:off x="5359400" y="4276725"/>
            <a:ext cx="279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It involved self-reference.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400800" y="3113088"/>
            <a:ext cx="0" cy="7620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the iPhone's icon for Google Maps …</a:t>
            </a:r>
          </a:p>
        </p:txBody>
      </p:sp>
      <p:pic>
        <p:nvPicPr>
          <p:cNvPr id="130055" name="Picture 1" descr="Screen shot 2011-11-21 at 3.36.00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32763" cy="3124200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</a:rPr>
              <a:t>the iPhone's icon for Google Maps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8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1419225"/>
              <a:ext cx="315912" cy="88900"/>
            </p14:xfrm>
          </p:contentPart>
        </mc:Choice>
        <mc:Fallback xmlns="">
          <p:pic>
            <p:nvPicPr>
              <p:cNvPr id="1638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8748" y="1405548"/>
                <a:ext cx="330304" cy="1122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5"/>
          <p:cNvSpPr txBox="1">
            <a:spLocks noChangeArrowheads="1"/>
          </p:cNvSpPr>
          <p:nvPr/>
        </p:nvSpPr>
        <p:spPr bwMode="auto">
          <a:xfrm>
            <a:off x="990600" y="5943600"/>
            <a:ext cx="783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>
                <a:latin typeface="Trebuchet MS" pitchFamily="34" charset="0"/>
              </a:rPr>
              <a:t>CS 5 finale on Thu. ...</a:t>
            </a:r>
          </a:p>
        </p:txBody>
      </p:sp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1752600" y="685800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200">
                <a:solidFill>
                  <a:srgbClr val="000AF9"/>
                </a:solidFill>
                <a:latin typeface="Trebuchet MS" pitchFamily="34" charset="0"/>
              </a:rPr>
              <a:t>Watch out for </a:t>
            </a:r>
            <a:r>
              <a:rPr lang="en-US" altLang="en-US" sz="4200" b="1" i="1">
                <a:solidFill>
                  <a:srgbClr val="000AF9"/>
                </a:solidFill>
                <a:latin typeface="Trebuchet MS" pitchFamily="34" charset="0"/>
              </a:rPr>
              <a:t>this</a:t>
            </a:r>
            <a:r>
              <a:rPr lang="en-US" altLang="en-US" sz="4200">
                <a:solidFill>
                  <a:srgbClr val="000AF9"/>
                </a:solidFill>
                <a:latin typeface="Trebuchet MS" pitchFamily="34" charset="0"/>
              </a:rPr>
              <a:t> infinite loop!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905000" y="167640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686300" y="1682750"/>
            <a:ext cx="21336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3124" name="Group 9"/>
          <p:cNvGrpSpPr>
            <a:grpSpLocks/>
          </p:cNvGrpSpPr>
          <p:nvPr/>
        </p:nvGrpSpPr>
        <p:grpSpPr bwMode="auto">
          <a:xfrm>
            <a:off x="8458200" y="1752600"/>
            <a:ext cx="444500" cy="565150"/>
            <a:chOff x="2928" y="1051"/>
            <a:chExt cx="840" cy="957"/>
          </a:xfrm>
        </p:grpSpPr>
        <p:sp>
          <p:nvSpPr>
            <p:cNvPr id="13313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14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25" name="Text Box 24"/>
          <p:cNvSpPr txBox="1">
            <a:spLocks noChangeArrowheads="1"/>
          </p:cNvSpPr>
          <p:nvPr/>
        </p:nvSpPr>
        <p:spPr bwMode="auto">
          <a:xfrm>
            <a:off x="304800" y="152400"/>
            <a:ext cx="8458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>
                <a:latin typeface="Cambria" pitchFamily="18" charset="0"/>
              </a:rPr>
              <a:t>CS 5 today:   </a:t>
            </a:r>
          </a:p>
        </p:txBody>
      </p:sp>
      <p:sp>
        <p:nvSpPr>
          <p:cNvPr id="133126" name="Text Box 42"/>
          <p:cNvSpPr txBox="1">
            <a:spLocks noChangeArrowheads="1"/>
          </p:cNvSpPr>
          <p:nvPr/>
        </p:nvSpPr>
        <p:spPr bwMode="auto">
          <a:xfrm>
            <a:off x="304800" y="375285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133127" name="Text Box 42"/>
          <p:cNvSpPr txBox="1">
            <a:spLocks noChangeArrowheads="1"/>
          </p:cNvSpPr>
          <p:nvPr/>
        </p:nvSpPr>
        <p:spPr bwMode="auto">
          <a:xfrm>
            <a:off x="3124200" y="33956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office hours in LAC + CS Labs on Friday...</a:t>
            </a:r>
          </a:p>
        </p:txBody>
      </p:sp>
      <p:sp>
        <p:nvSpPr>
          <p:cNvPr id="133128" name="Rectangle 33"/>
          <p:cNvSpPr>
            <a:spLocks noChangeArrowheads="1"/>
          </p:cNvSpPr>
          <p:nvPr/>
        </p:nvSpPr>
        <p:spPr bwMode="auto">
          <a:xfrm>
            <a:off x="7467600" y="1524000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8000"/>
                </a:solidFill>
                <a:latin typeface="Calibri" pitchFamily="34" charset="0"/>
              </a:rPr>
              <a:t>These are fun f'ns!</a:t>
            </a:r>
            <a:endParaRPr lang="en-US" altLang="en-US" sz="11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33129" name="Text Box 42"/>
          <p:cNvSpPr txBox="1">
            <a:spLocks noChangeArrowheads="1"/>
          </p:cNvSpPr>
          <p:nvPr/>
        </p:nvSpPr>
        <p:spPr bwMode="auto">
          <a:xfrm>
            <a:off x="3124200" y="3813175"/>
            <a:ext cx="586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tutors will be around this weekend, as well…</a:t>
            </a:r>
          </a:p>
        </p:txBody>
      </p:sp>
      <p:sp>
        <p:nvSpPr>
          <p:cNvPr id="133130" name="Text Box 42"/>
          <p:cNvSpPr txBox="1">
            <a:spLocks noChangeArrowheads="1"/>
          </p:cNvSpPr>
          <p:nvPr/>
        </p:nvSpPr>
        <p:spPr bwMode="auto">
          <a:xfrm>
            <a:off x="3124200" y="42322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milestone.zip is due </a:t>
            </a:r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this weekend</a:t>
            </a: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 </a:t>
            </a:r>
            <a:endParaRPr lang="en-US" altLang="en-US" sz="210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33131" name="Text Box 42"/>
          <p:cNvSpPr txBox="1">
            <a:spLocks noChangeArrowheads="1"/>
          </p:cNvSpPr>
          <p:nvPr/>
        </p:nvSpPr>
        <p:spPr bwMode="auto">
          <a:xfrm>
            <a:off x="1800225" y="1811338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133132" name="Text Box 42"/>
          <p:cNvSpPr txBox="1">
            <a:spLocks noChangeArrowheads="1"/>
          </p:cNvSpPr>
          <p:nvPr/>
        </p:nvSpPr>
        <p:spPr bwMode="auto">
          <a:xfrm>
            <a:off x="4833938" y="1811338"/>
            <a:ext cx="179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133133" name="Rectangle 1"/>
          <p:cNvSpPr>
            <a:spLocks noChangeArrowheads="1"/>
          </p:cNvSpPr>
          <p:nvPr/>
        </p:nvSpPr>
        <p:spPr bwMode="auto">
          <a:xfrm>
            <a:off x="327025" y="990600"/>
            <a:ext cx="513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mbria" pitchFamily="18" charset="0"/>
              </a:rPr>
              <a:t>Describing </a:t>
            </a:r>
            <a:r>
              <a:rPr lang="en-US" altLang="en-US" sz="2400" b="1" i="1">
                <a:latin typeface="Cambria" pitchFamily="18" charset="0"/>
              </a:rPr>
              <a:t>uncomputable</a:t>
            </a:r>
            <a:r>
              <a:rPr lang="en-US" altLang="en-US" sz="2400">
                <a:latin typeface="Cambria" pitchFamily="18" charset="0"/>
              </a:rPr>
              <a:t> functions…</a:t>
            </a:r>
          </a:p>
        </p:txBody>
      </p:sp>
      <p:sp>
        <p:nvSpPr>
          <p:cNvPr id="133134" name="Rectangle 33"/>
          <p:cNvSpPr>
            <a:spLocks noChangeArrowheads="1"/>
          </p:cNvSpPr>
          <p:nvPr/>
        </p:nvSpPr>
        <p:spPr bwMode="auto">
          <a:xfrm>
            <a:off x="2906713" y="2665413"/>
            <a:ext cx="6043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mbria" pitchFamily="18" charset="0"/>
              </a:rPr>
              <a:t>… they're surprisingly useful (especially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2400">
                <a:latin typeface="Cambria" pitchFamily="18" charset="0"/>
                <a:cs typeface="Courier New" pitchFamily="49" charset="0"/>
              </a:rPr>
              <a:t>)!</a:t>
            </a:r>
          </a:p>
        </p:txBody>
      </p:sp>
      <p:sp>
        <p:nvSpPr>
          <p:cNvPr id="133135" name="Text Box 42"/>
          <p:cNvSpPr txBox="1">
            <a:spLocks noChangeArrowheads="1"/>
          </p:cNvSpPr>
          <p:nvPr/>
        </p:nvSpPr>
        <p:spPr bwMode="auto">
          <a:xfrm>
            <a:off x="304800" y="565785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itchFamily="34" charset="0"/>
              </a:rPr>
              <a:t>Project notes...</a:t>
            </a:r>
          </a:p>
        </p:txBody>
      </p:sp>
      <p:sp>
        <p:nvSpPr>
          <p:cNvPr id="133136" name="Text Box 42"/>
          <p:cNvSpPr txBox="1">
            <a:spLocks noChangeArrowheads="1"/>
          </p:cNvSpPr>
          <p:nvPr/>
        </p:nvSpPr>
        <p:spPr bwMode="auto">
          <a:xfrm>
            <a:off x="3124200" y="5300663"/>
            <a:ext cx="53705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latin typeface="Calibri" pitchFamily="34" charset="0"/>
              </a:rPr>
              <a:t> more independent than weekly assignments</a:t>
            </a:r>
          </a:p>
        </p:txBody>
      </p:sp>
      <p:sp>
        <p:nvSpPr>
          <p:cNvPr id="133137" name="Text Box 42"/>
          <p:cNvSpPr txBox="1">
            <a:spLocks noChangeArrowheads="1"/>
          </p:cNvSpPr>
          <p:nvPr/>
        </p:nvSpPr>
        <p:spPr bwMode="auto">
          <a:xfrm>
            <a:off x="3124200" y="5718175"/>
            <a:ext cx="5867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latin typeface="Calibri" pitchFamily="34" charset="0"/>
              </a:rPr>
              <a:t> printing is a great debugging strategy!</a:t>
            </a:r>
          </a:p>
        </p:txBody>
      </p:sp>
      <p:sp>
        <p:nvSpPr>
          <p:cNvPr id="133138" name="Text Box 42"/>
          <p:cNvSpPr txBox="1">
            <a:spLocks noChangeArrowheads="1"/>
          </p:cNvSpPr>
          <p:nvPr/>
        </p:nvSpPr>
        <p:spPr bwMode="auto">
          <a:xfrm>
            <a:off x="3124200" y="61372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100">
                <a:latin typeface="Calibri" pitchFamily="34" charset="0"/>
              </a:rPr>
              <a:t> trick yourself (</a:t>
            </a:r>
            <a:r>
              <a:rPr lang="en-US" altLang="en-US" sz="2100">
                <a:latin typeface="Cambria" pitchFamily="18" charset="0"/>
              </a:rPr>
              <a:t>!</a:t>
            </a:r>
            <a:r>
              <a:rPr lang="en-US" altLang="en-US" sz="2100">
                <a:latin typeface="Calibri" pitchFamily="34" charset="0"/>
              </a:rPr>
              <a:t>) into tackling one bit at a time…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5"/>
          <p:cNvSpPr txBox="1">
            <a:spLocks noChangeArrowheads="1"/>
          </p:cNvSpPr>
          <p:nvPr/>
        </p:nvSpPr>
        <p:spPr bwMode="auto">
          <a:xfrm>
            <a:off x="228600" y="2016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Others…? 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Haltchecking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 is impossible.</a:t>
            </a:r>
          </a:p>
        </p:txBody>
      </p:sp>
      <p:sp>
        <p:nvSpPr>
          <p:cNvPr id="134147" name="Rectangle 9"/>
          <p:cNvSpPr>
            <a:spLocks noChangeArrowheads="1"/>
          </p:cNvSpPr>
          <p:nvPr/>
        </p:nvSpPr>
        <p:spPr bwMode="auto">
          <a:xfrm>
            <a:off x="276225" y="2159000"/>
            <a:ext cx="4554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sz="2400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sz="2400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sz="2400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134148" name="Line 13"/>
          <p:cNvSpPr>
            <a:spLocks noChangeShapeType="1"/>
          </p:cNvSpPr>
          <p:nvPr/>
        </p:nvSpPr>
        <p:spPr bwMode="auto">
          <a:xfrm flipH="1">
            <a:off x="1935163" y="1704975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Line 14"/>
          <p:cNvSpPr>
            <a:spLocks noChangeShapeType="1"/>
          </p:cNvSpPr>
          <p:nvPr/>
        </p:nvSpPr>
        <p:spPr bwMode="auto">
          <a:xfrm flipH="1">
            <a:off x="2889250" y="1781175"/>
            <a:ext cx="341313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Rectangle 15"/>
          <p:cNvSpPr>
            <a:spLocks noChangeArrowheads="1"/>
          </p:cNvSpPr>
          <p:nvPr/>
        </p:nvSpPr>
        <p:spPr bwMode="auto">
          <a:xfrm>
            <a:off x="1325563" y="1171575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34151" name="Rectangle 16"/>
          <p:cNvSpPr>
            <a:spLocks noChangeArrowheads="1"/>
          </p:cNvSpPr>
          <p:nvPr/>
        </p:nvSpPr>
        <p:spPr bwMode="auto">
          <a:xfrm>
            <a:off x="2773363" y="1171575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134152" name="Rectangle 17"/>
          <p:cNvSpPr>
            <a:spLocks noChangeArrowheads="1"/>
          </p:cNvSpPr>
          <p:nvPr/>
        </p:nvSpPr>
        <p:spPr bwMode="auto">
          <a:xfrm>
            <a:off x="4419600" y="3406775"/>
            <a:ext cx="450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8080"/>
                </a:solidFill>
                <a:latin typeface="Courier New" pitchFamily="49" charset="0"/>
              </a:rPr>
              <a:t>HC</a:t>
            </a:r>
            <a:r>
              <a:rPr lang="en-US" altLang="en-US" sz="2400">
                <a:solidFill>
                  <a:srgbClr val="808080"/>
                </a:solidFill>
              </a:rPr>
              <a:t> checks for infinite loops.</a:t>
            </a:r>
          </a:p>
        </p:txBody>
      </p:sp>
      <p:sp>
        <p:nvSpPr>
          <p:cNvPr id="134153" name="Rectangle 18"/>
          <p:cNvSpPr>
            <a:spLocks noChangeArrowheads="1"/>
          </p:cNvSpPr>
          <p:nvPr/>
        </p:nvSpPr>
        <p:spPr bwMode="auto">
          <a:xfrm>
            <a:off x="5876925" y="3897313"/>
            <a:ext cx="141605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80"/>
                </a:solidFill>
              </a:rPr>
              <a:t>in finite time</a:t>
            </a:r>
          </a:p>
        </p:txBody>
      </p:sp>
      <p:grpSp>
        <p:nvGrpSpPr>
          <p:cNvPr id="134154" name="Group 28"/>
          <p:cNvGrpSpPr>
            <a:grpSpLocks/>
          </p:cNvGrpSpPr>
          <p:nvPr/>
        </p:nvGrpSpPr>
        <p:grpSpPr bwMode="auto">
          <a:xfrm>
            <a:off x="5383213" y="2455863"/>
            <a:ext cx="377825" cy="471487"/>
            <a:chOff x="2928" y="1051"/>
            <a:chExt cx="840" cy="957"/>
          </a:xfrm>
        </p:grpSpPr>
        <p:sp>
          <p:nvSpPr>
            <p:cNvPr id="134158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4167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0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5" name="Rectangle 43"/>
          <p:cNvSpPr>
            <a:spLocks noChangeArrowheads="1"/>
          </p:cNvSpPr>
          <p:nvPr/>
        </p:nvSpPr>
        <p:spPr bwMode="auto">
          <a:xfrm>
            <a:off x="4392613" y="2151063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  <a:latin typeface="Calibri" pitchFamily="34" charset="0"/>
              </a:rPr>
              <a:t>This grey area is the tricky part!!</a:t>
            </a: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3402013" y="2335213"/>
            <a:ext cx="1004887" cy="454025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134157" name="Picture 1" descr="Screen shot 2011-11-21 at 3.3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48200"/>
            <a:ext cx="5057775" cy="1943100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in action:</a:t>
            </a:r>
          </a:p>
        </p:txBody>
      </p:sp>
      <p:sp>
        <p:nvSpPr>
          <p:cNvPr id="135171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135172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135173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135174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135175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76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77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78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79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80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81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5182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5183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solidFill>
                  <a:srgbClr val="000000"/>
                </a:solidFill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functions?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that no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301088" y="1604962"/>
            <a:ext cx="1676400" cy="812799"/>
            <a:chOff x="4608" y="1036"/>
            <a:chExt cx="1056" cy="512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08" y="1257"/>
              <a:ext cx="10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A6A6A6"/>
                  </a:solidFill>
                  <a:latin typeface="Cambria" panose="02040503050406030204" pitchFamily="18" charset="0"/>
                </a:rPr>
                <a:t> even with ∞ memory!</a:t>
              </a: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Cambria" panose="02040503050406030204" pitchFamily="18" charset="0"/>
                </a:rPr>
                <a:t>can solve</a:t>
              </a:r>
            </a:p>
          </p:txBody>
        </p:sp>
      </p:grp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games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CS 5 homework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Int-bool functions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3678238" y="403860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64113"/>
            <a:ext cx="67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rgbClr val="000000"/>
                </a:solidFill>
                <a:latin typeface="Arial" pitchFamily="34" charset="0"/>
              </a:rPr>
              <a:t>Team Fortress</a:t>
            </a: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3684588" y="40433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684588"/>
            <a:ext cx="2528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(x):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x%2 == 0</a:t>
            </a:r>
          </a:p>
        </p:txBody>
      </p:sp>
      <p:sp>
        <p:nvSpPr>
          <p:cNvPr id="61459" name="Rectangle 31"/>
          <p:cNvSpPr>
            <a:spLocks noChangeArrowheads="1"/>
          </p:cNvSpPr>
          <p:nvPr/>
        </p:nvSpPr>
        <p:spPr bwMode="auto">
          <a:xfrm>
            <a:off x="5486400" y="4621213"/>
            <a:ext cx="2390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3</a:t>
            </a: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33457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computer program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Programs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in action:</a:t>
            </a:r>
          </a:p>
        </p:txBody>
      </p:sp>
      <p:sp>
        <p:nvSpPr>
          <p:cNvPr id="136195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136196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136197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136198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136199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0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1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2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3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4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5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206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6207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8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2275" y="944563"/>
            <a:ext cx="434975" cy="328612"/>
          </a:xfrm>
          <a:custGeom>
            <a:avLst/>
            <a:gdLst>
              <a:gd name="T0" fmla="*/ 2147483647 w 1206"/>
              <a:gd name="T1" fmla="*/ 2147483647 h 911"/>
              <a:gd name="T2" fmla="*/ 2147483647 w 1206"/>
              <a:gd name="T3" fmla="*/ 2147483647 h 911"/>
              <a:gd name="T4" fmla="*/ 2147483647 w 1206"/>
              <a:gd name="T5" fmla="*/ 2147483647 h 911"/>
              <a:gd name="T6" fmla="*/ 2147483647 w 1206"/>
              <a:gd name="T7" fmla="*/ 2147483647 h 911"/>
              <a:gd name="T8" fmla="*/ 2147483647 w 1206"/>
              <a:gd name="T9" fmla="*/ 2147483647 h 911"/>
              <a:gd name="T10" fmla="*/ 2147483647 w 1206"/>
              <a:gd name="T11" fmla="*/ 2147483647 h 911"/>
              <a:gd name="T12" fmla="*/ 2147483647 w 1206"/>
              <a:gd name="T13" fmla="*/ 2147483647 h 911"/>
              <a:gd name="T14" fmla="*/ 2147483647 w 1206"/>
              <a:gd name="T15" fmla="*/ 2147483647 h 911"/>
              <a:gd name="T16" fmla="*/ 2147483647 w 1206"/>
              <a:gd name="T17" fmla="*/ 2147483647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6"/>
              <a:gd name="T28" fmla="*/ 0 h 911"/>
              <a:gd name="T29" fmla="*/ 1206 w 1206"/>
              <a:gd name="T30" fmla="*/ 911 h 9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6" h="911" extrusionOk="0">
                <a:moveTo>
                  <a:pt x="182" y="908"/>
                </a:moveTo>
                <a:cubicBezTo>
                  <a:pt x="175" y="895"/>
                  <a:pt x="165" y="895"/>
                  <a:pt x="162" y="862"/>
                </a:cubicBezTo>
                <a:cubicBezTo>
                  <a:pt x="158" y="814"/>
                  <a:pt x="160" y="765"/>
                  <a:pt x="153" y="718"/>
                </a:cubicBezTo>
                <a:cubicBezTo>
                  <a:pt x="133" y="586"/>
                  <a:pt x="78" y="472"/>
                  <a:pt x="22" y="352"/>
                </a:cubicBezTo>
                <a:cubicBezTo>
                  <a:pt x="-1" y="302"/>
                  <a:pt x="-16" y="257"/>
                  <a:pt x="33" y="219"/>
                </a:cubicBezTo>
                <a:cubicBezTo>
                  <a:pt x="167" y="116"/>
                  <a:pt x="412" y="107"/>
                  <a:pt x="570" y="81"/>
                </a:cubicBezTo>
                <a:cubicBezTo>
                  <a:pt x="747" y="52"/>
                  <a:pt x="925" y="20"/>
                  <a:pt x="1104" y="4"/>
                </a:cubicBezTo>
                <a:cubicBezTo>
                  <a:pt x="1132" y="1"/>
                  <a:pt x="1147" y="-1"/>
                  <a:pt x="1172" y="6"/>
                </a:cubicBezTo>
                <a:cubicBezTo>
                  <a:pt x="1172" y="6"/>
                  <a:pt x="1200" y="21"/>
                  <a:pt x="1205" y="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9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16488" y="1658938"/>
            <a:ext cx="368300" cy="398462"/>
          </a:xfrm>
          <a:custGeom>
            <a:avLst/>
            <a:gdLst>
              <a:gd name="T0" fmla="*/ 2147483647 w 1023"/>
              <a:gd name="T1" fmla="*/ 2147483647 h 1106"/>
              <a:gd name="T2" fmla="*/ 0 w 1023"/>
              <a:gd name="T3" fmla="*/ 2147483647 h 1106"/>
              <a:gd name="T4" fmla="*/ 2147483647 w 1023"/>
              <a:gd name="T5" fmla="*/ 2147483647 h 1106"/>
              <a:gd name="T6" fmla="*/ 2147483647 w 1023"/>
              <a:gd name="T7" fmla="*/ 2147483647 h 1106"/>
              <a:gd name="T8" fmla="*/ 2147483647 w 1023"/>
              <a:gd name="T9" fmla="*/ 2147483647 h 1106"/>
              <a:gd name="T10" fmla="*/ 2147483647 w 1023"/>
              <a:gd name="T11" fmla="*/ 2147483647 h 1106"/>
              <a:gd name="T12" fmla="*/ 2147483647 w 1023"/>
              <a:gd name="T13" fmla="*/ 2147483647 h 1106"/>
              <a:gd name="T14" fmla="*/ 2147483647 w 1023"/>
              <a:gd name="T15" fmla="*/ 2147483647 h 1106"/>
              <a:gd name="T16" fmla="*/ 2147483647 w 1023"/>
              <a:gd name="T17" fmla="*/ 2147483647 h 1106"/>
              <a:gd name="T18" fmla="*/ 2147483647 w 1023"/>
              <a:gd name="T19" fmla="*/ 2147483647 h 1106"/>
              <a:gd name="T20" fmla="*/ 2147483647 w 1023"/>
              <a:gd name="T21" fmla="*/ 2147483647 h 1106"/>
              <a:gd name="T22" fmla="*/ 2147483647 w 1023"/>
              <a:gd name="T23" fmla="*/ 2147483647 h 1106"/>
              <a:gd name="T24" fmla="*/ 2147483647 w 1023"/>
              <a:gd name="T25" fmla="*/ 2147483647 h 1106"/>
              <a:gd name="T26" fmla="*/ 2147483647 w 1023"/>
              <a:gd name="T27" fmla="*/ 2147483647 h 1106"/>
              <a:gd name="T28" fmla="*/ 2147483647 w 1023"/>
              <a:gd name="T29" fmla="*/ 2147483647 h 1106"/>
              <a:gd name="T30" fmla="*/ 2147483647 w 1023"/>
              <a:gd name="T31" fmla="*/ 2147483647 h 1106"/>
              <a:gd name="T32" fmla="*/ 2147483647 w 1023"/>
              <a:gd name="T33" fmla="*/ 2147483647 h 1106"/>
              <a:gd name="T34" fmla="*/ 2147483647 w 1023"/>
              <a:gd name="T35" fmla="*/ 2147483647 h 1106"/>
              <a:gd name="T36" fmla="*/ 2147483647 w 1023"/>
              <a:gd name="T37" fmla="*/ 2147483647 h 1106"/>
              <a:gd name="T38" fmla="*/ 2147483647 w 1023"/>
              <a:gd name="T39" fmla="*/ 2147483647 h 1106"/>
              <a:gd name="T40" fmla="*/ 2147483647 w 1023"/>
              <a:gd name="T41" fmla="*/ 2147483647 h 1106"/>
              <a:gd name="T42" fmla="*/ 2147483647 w 1023"/>
              <a:gd name="T43" fmla="*/ 2147483647 h 1106"/>
              <a:gd name="T44" fmla="*/ 2147483647 w 1023"/>
              <a:gd name="T45" fmla="*/ 2147483647 h 1106"/>
              <a:gd name="T46" fmla="*/ 2147483647 w 1023"/>
              <a:gd name="T47" fmla="*/ 2147483647 h 1106"/>
              <a:gd name="T48" fmla="*/ 2147483647 w 1023"/>
              <a:gd name="T49" fmla="*/ 2147483647 h 1106"/>
              <a:gd name="T50" fmla="*/ 2147483647 w 1023"/>
              <a:gd name="T51" fmla="*/ 2147483647 h 1106"/>
              <a:gd name="T52" fmla="*/ 2147483647 w 1023"/>
              <a:gd name="T53" fmla="*/ 2147483647 h 1106"/>
              <a:gd name="T54" fmla="*/ 2147483647 w 1023"/>
              <a:gd name="T55" fmla="*/ 2147483647 h 1106"/>
              <a:gd name="T56" fmla="*/ 2147483647 w 1023"/>
              <a:gd name="T57" fmla="*/ 2147483647 h 1106"/>
              <a:gd name="T58" fmla="*/ 2147483647 w 1023"/>
              <a:gd name="T59" fmla="*/ 2147483647 h 1106"/>
              <a:gd name="T60" fmla="*/ 2147483647 w 1023"/>
              <a:gd name="T61" fmla="*/ 2147483647 h 1106"/>
              <a:gd name="T62" fmla="*/ 2147483647 w 1023"/>
              <a:gd name="T63" fmla="*/ 2147483647 h 1106"/>
              <a:gd name="T64" fmla="*/ 2147483647 w 1023"/>
              <a:gd name="T65" fmla="*/ 2147483647 h 1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3"/>
              <a:gd name="T100" fmla="*/ 0 h 1106"/>
              <a:gd name="T101" fmla="*/ 1023 w 1023"/>
              <a:gd name="T102" fmla="*/ 1106 h 1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3" h="1106" extrusionOk="0">
                <a:moveTo>
                  <a:pt x="49" y="31"/>
                </a:moveTo>
                <a:cubicBezTo>
                  <a:pt x="30" y="8"/>
                  <a:pt x="26" y="11"/>
                  <a:pt x="0" y="0"/>
                </a:cubicBezTo>
                <a:cubicBezTo>
                  <a:pt x="28" y="7"/>
                  <a:pt x="55" y="11"/>
                  <a:pt x="83" y="17"/>
                </a:cubicBezTo>
                <a:cubicBezTo>
                  <a:pt x="120" y="25"/>
                  <a:pt x="170" y="38"/>
                  <a:pt x="197" y="65"/>
                </a:cubicBezTo>
                <a:cubicBezTo>
                  <a:pt x="226" y="94"/>
                  <a:pt x="231" y="140"/>
                  <a:pt x="230" y="179"/>
                </a:cubicBezTo>
                <a:cubicBezTo>
                  <a:pt x="229" y="236"/>
                  <a:pt x="221" y="294"/>
                  <a:pt x="217" y="351"/>
                </a:cubicBezTo>
                <a:cubicBezTo>
                  <a:pt x="200" y="574"/>
                  <a:pt x="198" y="798"/>
                  <a:pt x="187" y="1022"/>
                </a:cubicBezTo>
                <a:cubicBezTo>
                  <a:pt x="186" y="1035"/>
                  <a:pt x="189" y="1073"/>
                  <a:pt x="178" y="1084"/>
                </a:cubicBezTo>
                <a:cubicBezTo>
                  <a:pt x="167" y="1095"/>
                  <a:pt x="142" y="1093"/>
                  <a:pt x="128" y="1094"/>
                </a:cubicBezTo>
                <a:cubicBezTo>
                  <a:pt x="108" y="1096"/>
                  <a:pt x="87" y="1096"/>
                  <a:pt x="67" y="1099"/>
                </a:cubicBezTo>
                <a:cubicBezTo>
                  <a:pt x="59" y="1100"/>
                  <a:pt x="26" y="1113"/>
                  <a:pt x="33" y="1095"/>
                </a:cubicBezTo>
                <a:cubicBezTo>
                  <a:pt x="36" y="1087"/>
                  <a:pt x="63" y="1067"/>
                  <a:pt x="69" y="1062"/>
                </a:cubicBezTo>
              </a:path>
              <a:path w="1023" h="1106" extrusionOk="0">
                <a:moveTo>
                  <a:pt x="460" y="669"/>
                </a:moveTo>
                <a:cubicBezTo>
                  <a:pt x="449" y="681"/>
                  <a:pt x="446" y="684"/>
                  <a:pt x="441" y="693"/>
                </a:cubicBezTo>
                <a:cubicBezTo>
                  <a:pt x="451" y="677"/>
                  <a:pt x="460" y="662"/>
                  <a:pt x="474" y="648"/>
                </a:cubicBezTo>
                <a:cubicBezTo>
                  <a:pt x="489" y="632"/>
                  <a:pt x="511" y="614"/>
                  <a:pt x="530" y="603"/>
                </a:cubicBezTo>
                <a:cubicBezTo>
                  <a:pt x="554" y="589"/>
                  <a:pt x="587" y="562"/>
                  <a:pt x="613" y="583"/>
                </a:cubicBezTo>
                <a:cubicBezTo>
                  <a:pt x="629" y="596"/>
                  <a:pt x="638" y="618"/>
                  <a:pt x="650" y="634"/>
                </a:cubicBezTo>
                <a:cubicBezTo>
                  <a:pt x="675" y="667"/>
                  <a:pt x="705" y="709"/>
                  <a:pt x="744" y="726"/>
                </a:cubicBezTo>
                <a:cubicBezTo>
                  <a:pt x="764" y="735"/>
                  <a:pt x="787" y="738"/>
                  <a:pt x="809" y="734"/>
                </a:cubicBezTo>
                <a:cubicBezTo>
                  <a:pt x="858" y="725"/>
                  <a:pt x="906" y="696"/>
                  <a:pt x="945" y="667"/>
                </a:cubicBezTo>
                <a:cubicBezTo>
                  <a:pt x="967" y="651"/>
                  <a:pt x="985" y="636"/>
                  <a:pt x="1001" y="614"/>
                </a:cubicBezTo>
                <a:cubicBezTo>
                  <a:pt x="1012" y="599"/>
                  <a:pt x="1022" y="582"/>
                  <a:pt x="1022" y="562"/>
                </a:cubicBezTo>
                <a:cubicBezTo>
                  <a:pt x="1022" y="540"/>
                  <a:pt x="1007" y="529"/>
                  <a:pt x="989" y="521"/>
                </a:cubicBezTo>
                <a:cubicBezTo>
                  <a:pt x="966" y="511"/>
                  <a:pt x="937" y="518"/>
                  <a:pt x="915" y="525"/>
                </a:cubicBezTo>
                <a:cubicBezTo>
                  <a:pt x="851" y="544"/>
                  <a:pt x="804" y="586"/>
                  <a:pt x="762" y="636"/>
                </a:cubicBezTo>
                <a:cubicBezTo>
                  <a:pt x="742" y="660"/>
                  <a:pt x="724" y="687"/>
                  <a:pt x="703" y="709"/>
                </a:cubicBezTo>
                <a:cubicBezTo>
                  <a:pt x="687" y="725"/>
                  <a:pt x="669" y="742"/>
                  <a:pt x="651" y="755"/>
                </a:cubicBezTo>
                <a:cubicBezTo>
                  <a:pt x="639" y="764"/>
                  <a:pt x="624" y="770"/>
                  <a:pt x="609" y="771"/>
                </a:cubicBezTo>
                <a:cubicBezTo>
                  <a:pt x="591" y="772"/>
                  <a:pt x="570" y="767"/>
                  <a:pt x="552" y="765"/>
                </a:cubicBezTo>
                <a:cubicBezTo>
                  <a:pt x="529" y="763"/>
                  <a:pt x="506" y="758"/>
                  <a:pt x="483" y="756"/>
                </a:cubicBezTo>
                <a:cubicBezTo>
                  <a:pt x="473" y="755"/>
                  <a:pt x="443" y="756"/>
                  <a:pt x="435" y="749"/>
                </a:cubicBezTo>
                <a:cubicBezTo>
                  <a:pt x="420" y="735"/>
                  <a:pt x="433" y="746"/>
                  <a:pt x="435" y="7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0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5675" y="2441575"/>
            <a:ext cx="501650" cy="269875"/>
          </a:xfrm>
          <a:custGeom>
            <a:avLst/>
            <a:gdLst>
              <a:gd name="T0" fmla="*/ 2147483647 w 1395"/>
              <a:gd name="T1" fmla="*/ 2147483647 h 749"/>
              <a:gd name="T2" fmla="*/ 2147483647 w 1395"/>
              <a:gd name="T3" fmla="*/ 2147483647 h 749"/>
              <a:gd name="T4" fmla="*/ 2147483647 w 1395"/>
              <a:gd name="T5" fmla="*/ 2147483647 h 749"/>
              <a:gd name="T6" fmla="*/ 2147483647 w 1395"/>
              <a:gd name="T7" fmla="*/ 2147483647 h 749"/>
              <a:gd name="T8" fmla="*/ 2147483647 w 1395"/>
              <a:gd name="T9" fmla="*/ 2147483647 h 749"/>
              <a:gd name="T10" fmla="*/ 2147483647 w 1395"/>
              <a:gd name="T11" fmla="*/ 2147483647 h 749"/>
              <a:gd name="T12" fmla="*/ 2147483647 w 1395"/>
              <a:gd name="T13" fmla="*/ 2147483647 h 749"/>
              <a:gd name="T14" fmla="*/ 2147483647 w 1395"/>
              <a:gd name="T15" fmla="*/ 2147483647 h 749"/>
              <a:gd name="T16" fmla="*/ 2147483647 w 1395"/>
              <a:gd name="T17" fmla="*/ 2147483647 h 749"/>
              <a:gd name="T18" fmla="*/ 2147483647 w 1395"/>
              <a:gd name="T19" fmla="*/ 2147483647 h 749"/>
              <a:gd name="T20" fmla="*/ 2147483647 w 1395"/>
              <a:gd name="T21" fmla="*/ 2147483647 h 749"/>
              <a:gd name="T22" fmla="*/ 2147483647 w 1395"/>
              <a:gd name="T23" fmla="*/ 2147483647 h 749"/>
              <a:gd name="T24" fmla="*/ 2147483647 w 1395"/>
              <a:gd name="T25" fmla="*/ 2147483647 h 749"/>
              <a:gd name="T26" fmla="*/ 2147483647 w 1395"/>
              <a:gd name="T27" fmla="*/ 2147483647 h 749"/>
              <a:gd name="T28" fmla="*/ 2147483647 w 1395"/>
              <a:gd name="T29" fmla="*/ 2147483647 h 749"/>
              <a:gd name="T30" fmla="*/ 2147483647 w 1395"/>
              <a:gd name="T31" fmla="*/ 2147483647 h 749"/>
              <a:gd name="T32" fmla="*/ 2147483647 w 1395"/>
              <a:gd name="T33" fmla="*/ 2147483647 h 749"/>
              <a:gd name="T34" fmla="*/ 2147483647 w 1395"/>
              <a:gd name="T35" fmla="*/ 2147483647 h 749"/>
              <a:gd name="T36" fmla="*/ 2147483647 w 1395"/>
              <a:gd name="T37" fmla="*/ 2147483647 h 749"/>
              <a:gd name="T38" fmla="*/ 2147483647 w 1395"/>
              <a:gd name="T39" fmla="*/ 2147483647 h 749"/>
              <a:gd name="T40" fmla="*/ 2147483647 w 1395"/>
              <a:gd name="T41" fmla="*/ 2147483647 h 749"/>
              <a:gd name="T42" fmla="*/ 2147483647 w 1395"/>
              <a:gd name="T43" fmla="*/ 2147483647 h 749"/>
              <a:gd name="T44" fmla="*/ 2147483647 w 1395"/>
              <a:gd name="T45" fmla="*/ 2147483647 h 749"/>
              <a:gd name="T46" fmla="*/ 2147483647 w 1395"/>
              <a:gd name="T47" fmla="*/ 2147483647 h 749"/>
              <a:gd name="T48" fmla="*/ 2147483647 w 1395"/>
              <a:gd name="T49" fmla="*/ 2147483647 h 749"/>
              <a:gd name="T50" fmla="*/ 2147483647 w 1395"/>
              <a:gd name="T51" fmla="*/ 2147483647 h 749"/>
              <a:gd name="T52" fmla="*/ 2147483647 w 1395"/>
              <a:gd name="T53" fmla="*/ 2147483647 h 749"/>
              <a:gd name="T54" fmla="*/ 2147483647 w 1395"/>
              <a:gd name="T55" fmla="*/ 2147483647 h 749"/>
              <a:gd name="T56" fmla="*/ 2147483647 w 1395"/>
              <a:gd name="T57" fmla="*/ 2147483647 h 749"/>
              <a:gd name="T58" fmla="*/ 2147483647 w 1395"/>
              <a:gd name="T59" fmla="*/ 2147483647 h 749"/>
              <a:gd name="T60" fmla="*/ 2147483647 w 1395"/>
              <a:gd name="T61" fmla="*/ 2147483647 h 749"/>
              <a:gd name="T62" fmla="*/ 2147483647 w 1395"/>
              <a:gd name="T63" fmla="*/ 2147483647 h 749"/>
              <a:gd name="T64" fmla="*/ 2147483647 w 1395"/>
              <a:gd name="T65" fmla="*/ 2147483647 h 749"/>
              <a:gd name="T66" fmla="*/ 2147483647 w 1395"/>
              <a:gd name="T67" fmla="*/ 2147483647 h 749"/>
              <a:gd name="T68" fmla="*/ 2147483647 w 1395"/>
              <a:gd name="T69" fmla="*/ 2147483647 h 749"/>
              <a:gd name="T70" fmla="*/ 2147483647 w 1395"/>
              <a:gd name="T71" fmla="*/ 2147483647 h 749"/>
              <a:gd name="T72" fmla="*/ 2147483647 w 1395"/>
              <a:gd name="T73" fmla="*/ 2147483647 h 749"/>
              <a:gd name="T74" fmla="*/ 2147483647 w 1395"/>
              <a:gd name="T75" fmla="*/ 2147483647 h 749"/>
              <a:gd name="T76" fmla="*/ 2147483647 w 1395"/>
              <a:gd name="T77" fmla="*/ 2147483647 h 749"/>
              <a:gd name="T78" fmla="*/ 2147483647 w 1395"/>
              <a:gd name="T79" fmla="*/ 2147483647 h 749"/>
              <a:gd name="T80" fmla="*/ 2147483647 w 1395"/>
              <a:gd name="T81" fmla="*/ 2147483647 h 749"/>
              <a:gd name="T82" fmla="*/ 2147483647 w 1395"/>
              <a:gd name="T83" fmla="*/ 2147483647 h 749"/>
              <a:gd name="T84" fmla="*/ 2147483647 w 1395"/>
              <a:gd name="T85" fmla="*/ 2147483647 h 749"/>
              <a:gd name="T86" fmla="*/ 2147483647 w 1395"/>
              <a:gd name="T87" fmla="*/ 2147483647 h 749"/>
              <a:gd name="T88" fmla="*/ 2147483647 w 1395"/>
              <a:gd name="T89" fmla="*/ 2147483647 h 749"/>
              <a:gd name="T90" fmla="*/ 2147483647 w 1395"/>
              <a:gd name="T91" fmla="*/ 2147483647 h 749"/>
              <a:gd name="T92" fmla="*/ 2147483647 w 1395"/>
              <a:gd name="T93" fmla="*/ 2147483647 h 749"/>
              <a:gd name="T94" fmla="*/ 2147483647 w 1395"/>
              <a:gd name="T95" fmla="*/ 2147483647 h 749"/>
              <a:gd name="T96" fmla="*/ 2147483647 w 1395"/>
              <a:gd name="T97" fmla="*/ 2147483647 h 749"/>
              <a:gd name="T98" fmla="*/ 2147483647 w 1395"/>
              <a:gd name="T99" fmla="*/ 2147483647 h 749"/>
              <a:gd name="T100" fmla="*/ 2147483647 w 1395"/>
              <a:gd name="T101" fmla="*/ 2147483647 h 749"/>
              <a:gd name="T102" fmla="*/ 2147483647 w 1395"/>
              <a:gd name="T103" fmla="*/ 2147483647 h 749"/>
              <a:gd name="T104" fmla="*/ 2147483647 w 1395"/>
              <a:gd name="T105" fmla="*/ 2147483647 h 749"/>
              <a:gd name="T106" fmla="*/ 2147483647 w 1395"/>
              <a:gd name="T107" fmla="*/ 2147483647 h 7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95"/>
              <a:gd name="T163" fmla="*/ 0 h 749"/>
              <a:gd name="T164" fmla="*/ 1395 w 1395"/>
              <a:gd name="T165" fmla="*/ 749 h 7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95" h="749" extrusionOk="0">
                <a:moveTo>
                  <a:pt x="9" y="113"/>
                </a:moveTo>
                <a:cubicBezTo>
                  <a:pt x="20" y="99"/>
                  <a:pt x="26" y="89"/>
                  <a:pt x="47" y="78"/>
                </a:cubicBezTo>
                <a:cubicBezTo>
                  <a:pt x="67" y="67"/>
                  <a:pt x="88" y="60"/>
                  <a:pt x="109" y="51"/>
                </a:cubicBezTo>
                <a:cubicBezTo>
                  <a:pt x="124" y="45"/>
                  <a:pt x="143" y="34"/>
                  <a:pt x="159" y="37"/>
                </a:cubicBezTo>
                <a:cubicBezTo>
                  <a:pt x="177" y="40"/>
                  <a:pt x="188" y="62"/>
                  <a:pt x="194" y="78"/>
                </a:cubicBezTo>
                <a:cubicBezTo>
                  <a:pt x="217" y="136"/>
                  <a:pt x="231" y="197"/>
                  <a:pt x="245" y="257"/>
                </a:cubicBezTo>
                <a:cubicBezTo>
                  <a:pt x="260" y="324"/>
                  <a:pt x="271" y="392"/>
                  <a:pt x="280" y="460"/>
                </a:cubicBezTo>
                <a:cubicBezTo>
                  <a:pt x="287" y="517"/>
                  <a:pt x="293" y="575"/>
                  <a:pt x="284" y="632"/>
                </a:cubicBezTo>
                <a:cubicBezTo>
                  <a:pt x="278" y="667"/>
                  <a:pt x="265" y="702"/>
                  <a:pt x="237" y="725"/>
                </a:cubicBezTo>
                <a:cubicBezTo>
                  <a:pt x="202" y="753"/>
                  <a:pt x="150" y="752"/>
                  <a:pt x="108" y="743"/>
                </a:cubicBezTo>
                <a:cubicBezTo>
                  <a:pt x="82" y="738"/>
                  <a:pt x="60" y="729"/>
                  <a:pt x="38" y="715"/>
                </a:cubicBezTo>
                <a:cubicBezTo>
                  <a:pt x="14" y="700"/>
                  <a:pt x="10" y="691"/>
                  <a:pt x="5" y="666"/>
                </a:cubicBezTo>
                <a:cubicBezTo>
                  <a:pt x="2" y="649"/>
                  <a:pt x="21" y="623"/>
                  <a:pt x="28" y="610"/>
                </a:cubicBezTo>
              </a:path>
              <a:path w="1395" h="749" extrusionOk="0">
                <a:moveTo>
                  <a:pt x="431" y="123"/>
                </a:moveTo>
                <a:cubicBezTo>
                  <a:pt x="449" y="124"/>
                  <a:pt x="444" y="143"/>
                  <a:pt x="445" y="166"/>
                </a:cubicBezTo>
                <a:cubicBezTo>
                  <a:pt x="446" y="198"/>
                  <a:pt x="450" y="230"/>
                  <a:pt x="451" y="262"/>
                </a:cubicBezTo>
                <a:cubicBezTo>
                  <a:pt x="452" y="305"/>
                  <a:pt x="451" y="347"/>
                  <a:pt x="451" y="390"/>
                </a:cubicBezTo>
                <a:cubicBezTo>
                  <a:pt x="451" y="418"/>
                  <a:pt x="451" y="447"/>
                  <a:pt x="460" y="474"/>
                </a:cubicBezTo>
                <a:cubicBezTo>
                  <a:pt x="462" y="477"/>
                  <a:pt x="463" y="481"/>
                  <a:pt x="465" y="484"/>
                </a:cubicBezTo>
                <a:cubicBezTo>
                  <a:pt x="490" y="485"/>
                  <a:pt x="496" y="474"/>
                  <a:pt x="510" y="452"/>
                </a:cubicBezTo>
                <a:cubicBezTo>
                  <a:pt x="527" y="426"/>
                  <a:pt x="543" y="400"/>
                  <a:pt x="562" y="375"/>
                </a:cubicBezTo>
                <a:cubicBezTo>
                  <a:pt x="572" y="362"/>
                  <a:pt x="582" y="351"/>
                  <a:pt x="595" y="341"/>
                </a:cubicBezTo>
                <a:cubicBezTo>
                  <a:pt x="621" y="355"/>
                  <a:pt x="625" y="369"/>
                  <a:pt x="632" y="398"/>
                </a:cubicBezTo>
                <a:cubicBezTo>
                  <a:pt x="639" y="424"/>
                  <a:pt x="646" y="450"/>
                  <a:pt x="652" y="477"/>
                </a:cubicBezTo>
                <a:cubicBezTo>
                  <a:pt x="659" y="512"/>
                  <a:pt x="661" y="518"/>
                  <a:pt x="689" y="496"/>
                </a:cubicBezTo>
              </a:path>
              <a:path w="1395" h="749" extrusionOk="0">
                <a:moveTo>
                  <a:pt x="744" y="326"/>
                </a:moveTo>
                <a:cubicBezTo>
                  <a:pt x="767" y="310"/>
                  <a:pt x="779" y="312"/>
                  <a:pt x="802" y="331"/>
                </a:cubicBezTo>
                <a:cubicBezTo>
                  <a:pt x="816" y="343"/>
                  <a:pt x="828" y="357"/>
                  <a:pt x="841" y="369"/>
                </a:cubicBezTo>
                <a:cubicBezTo>
                  <a:pt x="824" y="373"/>
                  <a:pt x="807" y="373"/>
                  <a:pt x="791" y="380"/>
                </a:cubicBezTo>
                <a:cubicBezTo>
                  <a:pt x="766" y="390"/>
                  <a:pt x="742" y="405"/>
                  <a:pt x="726" y="427"/>
                </a:cubicBezTo>
                <a:cubicBezTo>
                  <a:pt x="714" y="443"/>
                  <a:pt x="700" y="464"/>
                  <a:pt x="706" y="485"/>
                </a:cubicBezTo>
                <a:cubicBezTo>
                  <a:pt x="713" y="511"/>
                  <a:pt x="739" y="503"/>
                  <a:pt x="756" y="495"/>
                </a:cubicBezTo>
                <a:cubicBezTo>
                  <a:pt x="783" y="482"/>
                  <a:pt x="810" y="453"/>
                  <a:pt x="831" y="432"/>
                </a:cubicBezTo>
                <a:cubicBezTo>
                  <a:pt x="852" y="408"/>
                  <a:pt x="860" y="400"/>
                  <a:pt x="875" y="385"/>
                </a:cubicBezTo>
              </a:path>
              <a:path w="1395" h="749" extrusionOk="0">
                <a:moveTo>
                  <a:pt x="1026" y="111"/>
                </a:moveTo>
                <a:cubicBezTo>
                  <a:pt x="1002" y="122"/>
                  <a:pt x="1003" y="143"/>
                  <a:pt x="998" y="171"/>
                </a:cubicBezTo>
                <a:cubicBezTo>
                  <a:pt x="990" y="212"/>
                  <a:pt x="988" y="253"/>
                  <a:pt x="985" y="295"/>
                </a:cubicBezTo>
                <a:cubicBezTo>
                  <a:pt x="982" y="339"/>
                  <a:pt x="976" y="385"/>
                  <a:pt x="976" y="429"/>
                </a:cubicBezTo>
                <a:cubicBezTo>
                  <a:pt x="976" y="449"/>
                  <a:pt x="976" y="467"/>
                  <a:pt x="976" y="486"/>
                </a:cubicBezTo>
              </a:path>
              <a:path w="1395" h="749" extrusionOk="0">
                <a:moveTo>
                  <a:pt x="1198" y="0"/>
                </a:moveTo>
                <a:cubicBezTo>
                  <a:pt x="1189" y="35"/>
                  <a:pt x="1179" y="69"/>
                  <a:pt x="1170" y="104"/>
                </a:cubicBezTo>
                <a:cubicBezTo>
                  <a:pt x="1159" y="148"/>
                  <a:pt x="1151" y="194"/>
                  <a:pt x="1148" y="240"/>
                </a:cubicBezTo>
                <a:cubicBezTo>
                  <a:pt x="1146" y="269"/>
                  <a:pt x="1144" y="304"/>
                  <a:pt x="1150" y="332"/>
                </a:cubicBezTo>
                <a:cubicBezTo>
                  <a:pt x="1155" y="344"/>
                  <a:pt x="1157" y="348"/>
                  <a:pt x="1159" y="356"/>
                </a:cubicBezTo>
                <a:cubicBezTo>
                  <a:pt x="1153" y="329"/>
                  <a:pt x="1120" y="302"/>
                  <a:pt x="1149" y="279"/>
                </a:cubicBezTo>
                <a:cubicBezTo>
                  <a:pt x="1165" y="267"/>
                  <a:pt x="1196" y="257"/>
                  <a:pt x="1215" y="250"/>
                </a:cubicBezTo>
                <a:cubicBezTo>
                  <a:pt x="1230" y="245"/>
                  <a:pt x="1241" y="245"/>
                  <a:pt x="1255" y="243"/>
                </a:cubicBezTo>
                <a:cubicBezTo>
                  <a:pt x="1260" y="261"/>
                  <a:pt x="1258" y="276"/>
                  <a:pt x="1261" y="295"/>
                </a:cubicBezTo>
                <a:cubicBezTo>
                  <a:pt x="1266" y="328"/>
                  <a:pt x="1288" y="352"/>
                  <a:pt x="1311" y="375"/>
                </a:cubicBezTo>
                <a:cubicBezTo>
                  <a:pt x="1339" y="402"/>
                  <a:pt x="1374" y="422"/>
                  <a:pt x="1394" y="455"/>
                </a:cubicBezTo>
                <a:cubicBezTo>
                  <a:pt x="1375" y="472"/>
                  <a:pt x="1366" y="477"/>
                  <a:pt x="1335" y="481"/>
                </a:cubicBezTo>
                <a:cubicBezTo>
                  <a:pt x="1297" y="485"/>
                  <a:pt x="1259" y="484"/>
                  <a:pt x="1221" y="484"/>
                </a:cubicBezTo>
                <a:cubicBezTo>
                  <a:pt x="1202" y="484"/>
                  <a:pt x="1172" y="487"/>
                  <a:pt x="1156" y="475"/>
                </a:cubicBezTo>
                <a:cubicBezTo>
                  <a:pt x="1148" y="466"/>
                  <a:pt x="1145" y="463"/>
                  <a:pt x="1151" y="4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1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325" y="6137275"/>
            <a:ext cx="638175" cy="280988"/>
          </a:xfrm>
          <a:custGeom>
            <a:avLst/>
            <a:gdLst>
              <a:gd name="T0" fmla="*/ 2147483647 w 1775"/>
              <a:gd name="T1" fmla="*/ 2147483647 h 781"/>
              <a:gd name="T2" fmla="*/ 2147483647 w 1775"/>
              <a:gd name="T3" fmla="*/ 2147483647 h 781"/>
              <a:gd name="T4" fmla="*/ 2147483647 w 1775"/>
              <a:gd name="T5" fmla="*/ 2147483647 h 781"/>
              <a:gd name="T6" fmla="*/ 2147483647 w 1775"/>
              <a:gd name="T7" fmla="*/ 2147483647 h 781"/>
              <a:gd name="T8" fmla="*/ 2147483647 w 1775"/>
              <a:gd name="T9" fmla="*/ 2147483647 h 781"/>
              <a:gd name="T10" fmla="*/ 2147483647 w 1775"/>
              <a:gd name="T11" fmla="*/ 2147483647 h 781"/>
              <a:gd name="T12" fmla="*/ 2147483647 w 1775"/>
              <a:gd name="T13" fmla="*/ 2147483647 h 781"/>
              <a:gd name="T14" fmla="*/ 2147483647 w 1775"/>
              <a:gd name="T15" fmla="*/ 2147483647 h 781"/>
              <a:gd name="T16" fmla="*/ 2147483647 w 1775"/>
              <a:gd name="T17" fmla="*/ 2147483647 h 781"/>
              <a:gd name="T18" fmla="*/ 2147483647 w 1775"/>
              <a:gd name="T19" fmla="*/ 2147483647 h 781"/>
              <a:gd name="T20" fmla="*/ 2147483647 w 1775"/>
              <a:gd name="T21" fmla="*/ 2147483647 h 781"/>
              <a:gd name="T22" fmla="*/ 2147483647 w 1775"/>
              <a:gd name="T23" fmla="*/ 2147483647 h 781"/>
              <a:gd name="T24" fmla="*/ 2147483647 w 1775"/>
              <a:gd name="T25" fmla="*/ 2147483647 h 781"/>
              <a:gd name="T26" fmla="*/ 2147483647 w 1775"/>
              <a:gd name="T27" fmla="*/ 2147483647 h 781"/>
              <a:gd name="T28" fmla="*/ 2147483647 w 1775"/>
              <a:gd name="T29" fmla="*/ 2147483647 h 781"/>
              <a:gd name="T30" fmla="*/ 2147483647 w 1775"/>
              <a:gd name="T31" fmla="*/ 2147483647 h 7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75"/>
              <a:gd name="T49" fmla="*/ 0 h 781"/>
              <a:gd name="T50" fmla="*/ 1775 w 1775"/>
              <a:gd name="T51" fmla="*/ 781 h 7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75" h="781" extrusionOk="0">
                <a:moveTo>
                  <a:pt x="782" y="76"/>
                </a:moveTo>
                <a:cubicBezTo>
                  <a:pt x="787" y="64"/>
                  <a:pt x="788" y="59"/>
                  <a:pt x="784" y="49"/>
                </a:cubicBezTo>
                <a:cubicBezTo>
                  <a:pt x="779" y="73"/>
                  <a:pt x="775" y="97"/>
                  <a:pt x="772" y="121"/>
                </a:cubicBezTo>
                <a:cubicBezTo>
                  <a:pt x="763" y="190"/>
                  <a:pt x="756" y="259"/>
                  <a:pt x="746" y="328"/>
                </a:cubicBezTo>
                <a:cubicBezTo>
                  <a:pt x="736" y="397"/>
                  <a:pt x="724" y="468"/>
                  <a:pt x="708" y="536"/>
                </a:cubicBezTo>
                <a:cubicBezTo>
                  <a:pt x="695" y="590"/>
                  <a:pt x="685" y="650"/>
                  <a:pt x="664" y="702"/>
                </a:cubicBezTo>
                <a:cubicBezTo>
                  <a:pt x="654" y="727"/>
                  <a:pt x="644" y="750"/>
                  <a:pt x="629" y="770"/>
                </a:cubicBezTo>
                <a:cubicBezTo>
                  <a:pt x="628" y="779"/>
                  <a:pt x="628" y="782"/>
                  <a:pt x="619" y="780"/>
                </a:cubicBezTo>
                <a:cubicBezTo>
                  <a:pt x="611" y="765"/>
                  <a:pt x="607" y="752"/>
                  <a:pt x="600" y="736"/>
                </a:cubicBezTo>
              </a:path>
              <a:path w="1775" h="781" extrusionOk="0">
                <a:moveTo>
                  <a:pt x="1" y="178"/>
                </a:moveTo>
                <a:cubicBezTo>
                  <a:pt x="28" y="154"/>
                  <a:pt x="61" y="141"/>
                  <a:pt x="114" y="124"/>
                </a:cubicBezTo>
                <a:cubicBezTo>
                  <a:pt x="239" y="84"/>
                  <a:pt x="370" y="56"/>
                  <a:pt x="500" y="39"/>
                </a:cubicBezTo>
                <a:cubicBezTo>
                  <a:pt x="671" y="16"/>
                  <a:pt x="843" y="2"/>
                  <a:pt x="1016" y="0"/>
                </a:cubicBezTo>
                <a:cubicBezTo>
                  <a:pt x="1157" y="-1"/>
                  <a:pt x="1298" y="3"/>
                  <a:pt x="1439" y="10"/>
                </a:cubicBezTo>
                <a:cubicBezTo>
                  <a:pt x="1524" y="15"/>
                  <a:pt x="1609" y="20"/>
                  <a:pt x="1694" y="28"/>
                </a:cubicBezTo>
                <a:cubicBezTo>
                  <a:pt x="1722" y="31"/>
                  <a:pt x="1747" y="31"/>
                  <a:pt x="1774" y="3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2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013" y="4995863"/>
            <a:ext cx="533400" cy="354012"/>
          </a:xfrm>
          <a:custGeom>
            <a:avLst/>
            <a:gdLst>
              <a:gd name="T0" fmla="*/ 2147483647 w 1482"/>
              <a:gd name="T1" fmla="*/ 2147483647 h 986"/>
              <a:gd name="T2" fmla="*/ 2147483647 w 1482"/>
              <a:gd name="T3" fmla="*/ 2147483647 h 986"/>
              <a:gd name="T4" fmla="*/ 2147483647 w 1482"/>
              <a:gd name="T5" fmla="*/ 2147483647 h 986"/>
              <a:gd name="T6" fmla="*/ 2147483647 w 1482"/>
              <a:gd name="T7" fmla="*/ 2147483647 h 986"/>
              <a:gd name="T8" fmla="*/ 2147483647 w 1482"/>
              <a:gd name="T9" fmla="*/ 2147483647 h 986"/>
              <a:gd name="T10" fmla="*/ 2147483647 w 1482"/>
              <a:gd name="T11" fmla="*/ 2147483647 h 986"/>
              <a:gd name="T12" fmla="*/ 2147483647 w 1482"/>
              <a:gd name="T13" fmla="*/ 2147483647 h 986"/>
              <a:gd name="T14" fmla="*/ 2147483647 w 1482"/>
              <a:gd name="T15" fmla="*/ 2147483647 h 986"/>
              <a:gd name="T16" fmla="*/ 2147483647 w 1482"/>
              <a:gd name="T17" fmla="*/ 2147483647 h 986"/>
              <a:gd name="T18" fmla="*/ 2147483647 w 1482"/>
              <a:gd name="T19" fmla="*/ 2147483647 h 986"/>
              <a:gd name="T20" fmla="*/ 2147483647 w 1482"/>
              <a:gd name="T21" fmla="*/ 2147483647 h 986"/>
              <a:gd name="T22" fmla="*/ 2147483647 w 1482"/>
              <a:gd name="T23" fmla="*/ 2147483647 h 986"/>
              <a:gd name="T24" fmla="*/ 2147483647 w 1482"/>
              <a:gd name="T25" fmla="*/ 2147483647 h 986"/>
              <a:gd name="T26" fmla="*/ 2147483647 w 1482"/>
              <a:gd name="T27" fmla="*/ 2147483647 h 986"/>
              <a:gd name="T28" fmla="*/ 2147483647 w 1482"/>
              <a:gd name="T29" fmla="*/ 2147483647 h 986"/>
              <a:gd name="T30" fmla="*/ 2147483647 w 1482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2"/>
              <a:gd name="T49" fmla="*/ 0 h 986"/>
              <a:gd name="T50" fmla="*/ 1482 w 1482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2" h="986" extrusionOk="0">
                <a:moveTo>
                  <a:pt x="766" y="150"/>
                </a:moveTo>
                <a:cubicBezTo>
                  <a:pt x="768" y="174"/>
                  <a:pt x="768" y="198"/>
                  <a:pt x="763" y="226"/>
                </a:cubicBezTo>
                <a:cubicBezTo>
                  <a:pt x="752" y="285"/>
                  <a:pt x="745" y="344"/>
                  <a:pt x="739" y="403"/>
                </a:cubicBezTo>
                <a:cubicBezTo>
                  <a:pt x="732" y="480"/>
                  <a:pt x="725" y="557"/>
                  <a:pt x="716" y="633"/>
                </a:cubicBezTo>
                <a:cubicBezTo>
                  <a:pt x="709" y="698"/>
                  <a:pt x="702" y="763"/>
                  <a:pt x="690" y="827"/>
                </a:cubicBezTo>
                <a:cubicBezTo>
                  <a:pt x="682" y="872"/>
                  <a:pt x="670" y="918"/>
                  <a:pt x="665" y="963"/>
                </a:cubicBezTo>
                <a:cubicBezTo>
                  <a:pt x="661" y="999"/>
                  <a:pt x="666" y="974"/>
                  <a:pt x="666" y="953"/>
                </a:cubicBezTo>
                <a:cubicBezTo>
                  <a:pt x="666" y="945"/>
                  <a:pt x="665" y="938"/>
                  <a:pt x="665" y="930"/>
                </a:cubicBezTo>
              </a:path>
              <a:path w="1482" h="986" extrusionOk="0">
                <a:moveTo>
                  <a:pt x="6" y="426"/>
                </a:moveTo>
                <a:cubicBezTo>
                  <a:pt x="28" y="422"/>
                  <a:pt x="32" y="423"/>
                  <a:pt x="54" y="417"/>
                </a:cubicBezTo>
                <a:cubicBezTo>
                  <a:pt x="118" y="401"/>
                  <a:pt x="181" y="379"/>
                  <a:pt x="244" y="358"/>
                </a:cubicBezTo>
                <a:cubicBezTo>
                  <a:pt x="370" y="317"/>
                  <a:pt x="495" y="275"/>
                  <a:pt x="621" y="234"/>
                </a:cubicBezTo>
                <a:cubicBezTo>
                  <a:pt x="845" y="160"/>
                  <a:pt x="1071" y="92"/>
                  <a:pt x="1301" y="40"/>
                </a:cubicBezTo>
                <a:cubicBezTo>
                  <a:pt x="1334" y="32"/>
                  <a:pt x="1367" y="26"/>
                  <a:pt x="1401" y="22"/>
                </a:cubicBezTo>
                <a:cubicBezTo>
                  <a:pt x="1418" y="20"/>
                  <a:pt x="1457" y="24"/>
                  <a:pt x="1472" y="16"/>
                </a:cubicBezTo>
                <a:cubicBezTo>
                  <a:pt x="1481" y="10"/>
                  <a:pt x="1484" y="8"/>
                  <a:pt x="147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3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7125" y="4486275"/>
            <a:ext cx="433388" cy="173038"/>
          </a:xfrm>
          <a:custGeom>
            <a:avLst/>
            <a:gdLst>
              <a:gd name="T0" fmla="*/ 0 w 1205"/>
              <a:gd name="T1" fmla="*/ 2147483647 h 480"/>
              <a:gd name="T2" fmla="*/ 2147483647 w 1205"/>
              <a:gd name="T3" fmla="*/ 2147483647 h 480"/>
              <a:gd name="T4" fmla="*/ 2147483647 w 1205"/>
              <a:gd name="T5" fmla="*/ 2147483647 h 480"/>
              <a:gd name="T6" fmla="*/ 2147483647 w 1205"/>
              <a:gd name="T7" fmla="*/ 2147483647 h 480"/>
              <a:gd name="T8" fmla="*/ 2147483647 w 1205"/>
              <a:gd name="T9" fmla="*/ 2147483647 h 480"/>
              <a:gd name="T10" fmla="*/ 2147483647 w 1205"/>
              <a:gd name="T11" fmla="*/ 2147483647 h 480"/>
              <a:gd name="T12" fmla="*/ 2147483647 w 1205"/>
              <a:gd name="T13" fmla="*/ 2147483647 h 480"/>
              <a:gd name="T14" fmla="*/ 2147483647 w 1205"/>
              <a:gd name="T15" fmla="*/ 2147483647 h 480"/>
              <a:gd name="T16" fmla="*/ 2147483647 w 1205"/>
              <a:gd name="T17" fmla="*/ 2147483647 h 480"/>
              <a:gd name="T18" fmla="*/ 2147483647 w 1205"/>
              <a:gd name="T19" fmla="*/ 2147483647 h 480"/>
              <a:gd name="T20" fmla="*/ 2147483647 w 1205"/>
              <a:gd name="T21" fmla="*/ 2147483647 h 480"/>
              <a:gd name="T22" fmla="*/ 2147483647 w 1205"/>
              <a:gd name="T23" fmla="*/ 2147483647 h 480"/>
              <a:gd name="T24" fmla="*/ 2147483647 w 1205"/>
              <a:gd name="T25" fmla="*/ 2147483647 h 480"/>
              <a:gd name="T26" fmla="*/ 2147483647 w 1205"/>
              <a:gd name="T27" fmla="*/ 2147483647 h 480"/>
              <a:gd name="T28" fmla="*/ 2147483647 w 1205"/>
              <a:gd name="T29" fmla="*/ 2147483647 h 480"/>
              <a:gd name="T30" fmla="*/ 2147483647 w 1205"/>
              <a:gd name="T31" fmla="*/ 2147483647 h 480"/>
              <a:gd name="T32" fmla="*/ 2147483647 w 1205"/>
              <a:gd name="T33" fmla="*/ 2147483647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5"/>
              <a:gd name="T52" fmla="*/ 0 h 480"/>
              <a:gd name="T53" fmla="*/ 1205 w 1205"/>
              <a:gd name="T54" fmla="*/ 480 h 4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5" h="480" extrusionOk="0">
                <a:moveTo>
                  <a:pt x="0" y="479"/>
                </a:moveTo>
                <a:cubicBezTo>
                  <a:pt x="4" y="460"/>
                  <a:pt x="6" y="441"/>
                  <a:pt x="10" y="422"/>
                </a:cubicBezTo>
                <a:cubicBezTo>
                  <a:pt x="24" y="359"/>
                  <a:pt x="68" y="311"/>
                  <a:pt x="113" y="267"/>
                </a:cubicBezTo>
                <a:cubicBezTo>
                  <a:pt x="151" y="230"/>
                  <a:pt x="194" y="198"/>
                  <a:pt x="239" y="169"/>
                </a:cubicBezTo>
                <a:cubicBezTo>
                  <a:pt x="324" y="114"/>
                  <a:pt x="419" y="69"/>
                  <a:pt x="518" y="46"/>
                </a:cubicBezTo>
                <a:cubicBezTo>
                  <a:pt x="568" y="34"/>
                  <a:pt x="616" y="27"/>
                  <a:pt x="668" y="28"/>
                </a:cubicBezTo>
                <a:cubicBezTo>
                  <a:pt x="799" y="29"/>
                  <a:pt x="908" y="124"/>
                  <a:pt x="988" y="220"/>
                </a:cubicBezTo>
                <a:cubicBezTo>
                  <a:pt x="1012" y="249"/>
                  <a:pt x="1032" y="280"/>
                  <a:pt x="1054" y="310"/>
                </a:cubicBezTo>
                <a:cubicBezTo>
                  <a:pt x="1067" y="328"/>
                  <a:pt x="1080" y="345"/>
                  <a:pt x="1094" y="363"/>
                </a:cubicBezTo>
                <a:cubicBezTo>
                  <a:pt x="1093" y="340"/>
                  <a:pt x="1092" y="318"/>
                  <a:pt x="1089" y="295"/>
                </a:cubicBezTo>
                <a:cubicBezTo>
                  <a:pt x="1078" y="208"/>
                  <a:pt x="1072" y="119"/>
                  <a:pt x="1057" y="33"/>
                </a:cubicBezTo>
                <a:cubicBezTo>
                  <a:pt x="1055" y="19"/>
                  <a:pt x="1038" y="-12"/>
                  <a:pt x="1054" y="14"/>
                </a:cubicBezTo>
                <a:cubicBezTo>
                  <a:pt x="1065" y="32"/>
                  <a:pt x="1074" y="51"/>
                  <a:pt x="1085" y="69"/>
                </a:cubicBezTo>
                <a:cubicBezTo>
                  <a:pt x="1122" y="128"/>
                  <a:pt x="1177" y="181"/>
                  <a:pt x="1203" y="243"/>
                </a:cubicBezTo>
                <a:cubicBezTo>
                  <a:pt x="1178" y="247"/>
                  <a:pt x="1153" y="250"/>
                  <a:pt x="1128" y="255"/>
                </a:cubicBezTo>
                <a:cubicBezTo>
                  <a:pt x="1100" y="260"/>
                  <a:pt x="858" y="345"/>
                  <a:pt x="848" y="336"/>
                </a:cubicBezTo>
                <a:cubicBezTo>
                  <a:pt x="849" y="321"/>
                  <a:pt x="849" y="317"/>
                  <a:pt x="854" y="3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4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6750" y="5083175"/>
            <a:ext cx="284163" cy="365125"/>
          </a:xfrm>
          <a:custGeom>
            <a:avLst/>
            <a:gdLst>
              <a:gd name="T0" fmla="*/ 2147483647 w 792"/>
              <a:gd name="T1" fmla="*/ 2147483647 h 1016"/>
              <a:gd name="T2" fmla="*/ 2147483647 w 792"/>
              <a:gd name="T3" fmla="*/ 2147483647 h 1016"/>
              <a:gd name="T4" fmla="*/ 2147483647 w 792"/>
              <a:gd name="T5" fmla="*/ 2147483647 h 1016"/>
              <a:gd name="T6" fmla="*/ 2147483647 w 792"/>
              <a:gd name="T7" fmla="*/ 2147483647 h 1016"/>
              <a:gd name="T8" fmla="*/ 2147483647 w 792"/>
              <a:gd name="T9" fmla="*/ 2147483647 h 1016"/>
              <a:gd name="T10" fmla="*/ 0 w 792"/>
              <a:gd name="T11" fmla="*/ 2147483647 h 1016"/>
              <a:gd name="T12" fmla="*/ 2147483647 w 792"/>
              <a:gd name="T13" fmla="*/ 2147483647 h 1016"/>
              <a:gd name="T14" fmla="*/ 2147483647 w 792"/>
              <a:gd name="T15" fmla="*/ 2147483647 h 1016"/>
              <a:gd name="T16" fmla="*/ 2147483647 w 792"/>
              <a:gd name="T17" fmla="*/ 2147483647 h 1016"/>
              <a:gd name="T18" fmla="*/ 2147483647 w 792"/>
              <a:gd name="T19" fmla="*/ 2147483647 h 1016"/>
              <a:gd name="T20" fmla="*/ 2147483647 w 792"/>
              <a:gd name="T21" fmla="*/ 2147483647 h 1016"/>
              <a:gd name="T22" fmla="*/ 2147483647 w 792"/>
              <a:gd name="T23" fmla="*/ 2147483647 h 1016"/>
              <a:gd name="T24" fmla="*/ 2147483647 w 792"/>
              <a:gd name="T25" fmla="*/ 2147483647 h 1016"/>
              <a:gd name="T26" fmla="*/ 2147483647 w 792"/>
              <a:gd name="T27" fmla="*/ 2147483647 h 1016"/>
              <a:gd name="T28" fmla="*/ 2147483647 w 792"/>
              <a:gd name="T29" fmla="*/ 2147483647 h 1016"/>
              <a:gd name="T30" fmla="*/ 2147483647 w 792"/>
              <a:gd name="T31" fmla="*/ 2147483647 h 1016"/>
              <a:gd name="T32" fmla="*/ 2147483647 w 792"/>
              <a:gd name="T33" fmla="*/ 2147483647 h 10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2"/>
              <a:gd name="T52" fmla="*/ 0 h 1016"/>
              <a:gd name="T53" fmla="*/ 792 w 792"/>
              <a:gd name="T54" fmla="*/ 1016 h 10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2" h="1016" extrusionOk="0">
                <a:moveTo>
                  <a:pt x="187" y="255"/>
                </a:moveTo>
                <a:cubicBezTo>
                  <a:pt x="184" y="283"/>
                  <a:pt x="180" y="304"/>
                  <a:pt x="173" y="332"/>
                </a:cubicBezTo>
                <a:cubicBezTo>
                  <a:pt x="116" y="550"/>
                  <a:pt x="96" y="783"/>
                  <a:pt x="133" y="1006"/>
                </a:cubicBezTo>
                <a:cubicBezTo>
                  <a:pt x="130" y="979"/>
                  <a:pt x="129" y="971"/>
                  <a:pt x="123" y="945"/>
                </a:cubicBezTo>
                <a:cubicBezTo>
                  <a:pt x="106" y="866"/>
                  <a:pt x="82" y="789"/>
                  <a:pt x="61" y="711"/>
                </a:cubicBezTo>
                <a:cubicBezTo>
                  <a:pt x="33" y="608"/>
                  <a:pt x="0" y="498"/>
                  <a:pt x="0" y="390"/>
                </a:cubicBezTo>
                <a:cubicBezTo>
                  <a:pt x="0" y="328"/>
                  <a:pt x="23" y="279"/>
                  <a:pt x="73" y="242"/>
                </a:cubicBezTo>
                <a:cubicBezTo>
                  <a:pt x="169" y="171"/>
                  <a:pt x="300" y="148"/>
                  <a:pt x="412" y="115"/>
                </a:cubicBezTo>
                <a:cubicBezTo>
                  <a:pt x="488" y="93"/>
                  <a:pt x="563" y="61"/>
                  <a:pt x="639" y="40"/>
                </a:cubicBezTo>
                <a:cubicBezTo>
                  <a:pt x="682" y="28"/>
                  <a:pt x="723" y="14"/>
                  <a:pt x="766" y="1"/>
                </a:cubicBezTo>
                <a:cubicBezTo>
                  <a:pt x="770" y="1"/>
                  <a:pt x="775" y="0"/>
                  <a:pt x="779" y="0"/>
                </a:cubicBezTo>
              </a:path>
              <a:path w="792" h="1016" extrusionOk="0">
                <a:moveTo>
                  <a:pt x="145" y="533"/>
                </a:moveTo>
                <a:cubicBezTo>
                  <a:pt x="156" y="547"/>
                  <a:pt x="169" y="560"/>
                  <a:pt x="188" y="563"/>
                </a:cubicBezTo>
                <a:cubicBezTo>
                  <a:pt x="223" y="568"/>
                  <a:pt x="265" y="563"/>
                  <a:pt x="300" y="560"/>
                </a:cubicBezTo>
                <a:cubicBezTo>
                  <a:pt x="375" y="554"/>
                  <a:pt x="451" y="550"/>
                  <a:pt x="525" y="542"/>
                </a:cubicBezTo>
                <a:cubicBezTo>
                  <a:pt x="598" y="534"/>
                  <a:pt x="674" y="530"/>
                  <a:pt x="746" y="515"/>
                </a:cubicBezTo>
                <a:cubicBezTo>
                  <a:pt x="784" y="507"/>
                  <a:pt x="788" y="507"/>
                  <a:pt x="783" y="4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5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3738" y="6137275"/>
            <a:ext cx="265112" cy="293688"/>
          </a:xfrm>
          <a:custGeom>
            <a:avLst/>
            <a:gdLst>
              <a:gd name="T0" fmla="*/ 2147483647 w 736"/>
              <a:gd name="T1" fmla="*/ 2147483647 h 813"/>
              <a:gd name="T2" fmla="*/ 2147483647 w 736"/>
              <a:gd name="T3" fmla="*/ 2147483647 h 813"/>
              <a:gd name="T4" fmla="*/ 2147483647 w 736"/>
              <a:gd name="T5" fmla="*/ 2147483647 h 813"/>
              <a:gd name="T6" fmla="*/ 2147483647 w 736"/>
              <a:gd name="T7" fmla="*/ 2147483647 h 813"/>
              <a:gd name="T8" fmla="*/ 2147483647 w 736"/>
              <a:gd name="T9" fmla="*/ 2147483647 h 813"/>
              <a:gd name="T10" fmla="*/ 2147483647 w 736"/>
              <a:gd name="T11" fmla="*/ 2147483647 h 813"/>
              <a:gd name="T12" fmla="*/ 2147483647 w 736"/>
              <a:gd name="T13" fmla="*/ 2147483647 h 813"/>
              <a:gd name="T14" fmla="*/ 2147483647 w 736"/>
              <a:gd name="T15" fmla="*/ 2147483647 h 813"/>
              <a:gd name="T16" fmla="*/ 2147483647 w 736"/>
              <a:gd name="T17" fmla="*/ 2147483647 h 813"/>
              <a:gd name="T18" fmla="*/ 2147483647 w 736"/>
              <a:gd name="T19" fmla="*/ 2147483647 h 813"/>
              <a:gd name="T20" fmla="*/ 2147483647 w 736"/>
              <a:gd name="T21" fmla="*/ 2147483647 h 813"/>
              <a:gd name="T22" fmla="*/ 2147483647 w 736"/>
              <a:gd name="T23" fmla="*/ 2147483647 h 813"/>
              <a:gd name="T24" fmla="*/ 2147483647 w 736"/>
              <a:gd name="T25" fmla="*/ 2147483647 h 813"/>
              <a:gd name="T26" fmla="*/ 2147483647 w 736"/>
              <a:gd name="T27" fmla="*/ 2147483647 h 813"/>
              <a:gd name="T28" fmla="*/ 2147483647 w 736"/>
              <a:gd name="T29" fmla="*/ 2147483647 h 813"/>
              <a:gd name="T30" fmla="*/ 2147483647 w 736"/>
              <a:gd name="T31" fmla="*/ 2147483647 h 813"/>
              <a:gd name="T32" fmla="*/ 2147483647 w 736"/>
              <a:gd name="T33" fmla="*/ 2147483647 h 813"/>
              <a:gd name="T34" fmla="*/ 2147483647 w 736"/>
              <a:gd name="T35" fmla="*/ 2147483647 h 813"/>
              <a:gd name="T36" fmla="*/ 2147483647 w 736"/>
              <a:gd name="T37" fmla="*/ 2147483647 h 813"/>
              <a:gd name="T38" fmla="*/ 2147483647 w 736"/>
              <a:gd name="T39" fmla="*/ 2147483647 h 8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6"/>
              <a:gd name="T61" fmla="*/ 0 h 813"/>
              <a:gd name="T62" fmla="*/ 736 w 736"/>
              <a:gd name="T63" fmla="*/ 813 h 8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6" h="813" extrusionOk="0">
                <a:moveTo>
                  <a:pt x="159" y="156"/>
                </a:moveTo>
                <a:cubicBezTo>
                  <a:pt x="156" y="176"/>
                  <a:pt x="153" y="197"/>
                  <a:pt x="150" y="217"/>
                </a:cubicBezTo>
                <a:cubicBezTo>
                  <a:pt x="142" y="270"/>
                  <a:pt x="138" y="323"/>
                  <a:pt x="130" y="376"/>
                </a:cubicBezTo>
                <a:cubicBezTo>
                  <a:pt x="112" y="494"/>
                  <a:pt x="81" y="617"/>
                  <a:pt x="84" y="737"/>
                </a:cubicBezTo>
                <a:cubicBezTo>
                  <a:pt x="86" y="779"/>
                  <a:pt x="85" y="788"/>
                  <a:pt x="94" y="812"/>
                </a:cubicBezTo>
                <a:cubicBezTo>
                  <a:pt x="91" y="777"/>
                  <a:pt x="84" y="743"/>
                  <a:pt x="73" y="705"/>
                </a:cubicBezTo>
                <a:cubicBezTo>
                  <a:pt x="53" y="634"/>
                  <a:pt x="36" y="563"/>
                  <a:pt x="21" y="491"/>
                </a:cubicBezTo>
                <a:cubicBezTo>
                  <a:pt x="-1" y="383"/>
                  <a:pt x="-24" y="254"/>
                  <a:pt x="50" y="160"/>
                </a:cubicBezTo>
                <a:cubicBezTo>
                  <a:pt x="105" y="89"/>
                  <a:pt x="203" y="48"/>
                  <a:pt x="287" y="25"/>
                </a:cubicBezTo>
                <a:cubicBezTo>
                  <a:pt x="365" y="4"/>
                  <a:pt x="463" y="-11"/>
                  <a:pt x="545" y="0"/>
                </a:cubicBezTo>
                <a:cubicBezTo>
                  <a:pt x="561" y="2"/>
                  <a:pt x="578" y="7"/>
                  <a:pt x="594" y="10"/>
                </a:cubicBezTo>
              </a:path>
              <a:path w="736" h="813" extrusionOk="0">
                <a:moveTo>
                  <a:pt x="302" y="472"/>
                </a:moveTo>
                <a:cubicBezTo>
                  <a:pt x="332" y="490"/>
                  <a:pt x="341" y="491"/>
                  <a:pt x="374" y="484"/>
                </a:cubicBezTo>
                <a:cubicBezTo>
                  <a:pt x="410" y="477"/>
                  <a:pt x="447" y="464"/>
                  <a:pt x="482" y="452"/>
                </a:cubicBezTo>
                <a:cubicBezTo>
                  <a:pt x="574" y="420"/>
                  <a:pt x="676" y="386"/>
                  <a:pt x="735" y="306"/>
                </a:cubicBezTo>
              </a:path>
              <a:path w="736" h="813" extrusionOk="0">
                <a:moveTo>
                  <a:pt x="125" y="554"/>
                </a:moveTo>
                <a:cubicBezTo>
                  <a:pt x="137" y="539"/>
                  <a:pt x="146" y="547"/>
                  <a:pt x="168" y="545"/>
                </a:cubicBezTo>
                <a:cubicBezTo>
                  <a:pt x="202" y="542"/>
                  <a:pt x="236" y="531"/>
                  <a:pt x="269" y="522"/>
                </a:cubicBezTo>
                <a:cubicBezTo>
                  <a:pt x="319" y="508"/>
                  <a:pt x="369" y="493"/>
                  <a:pt x="419" y="477"/>
                </a:cubicBezTo>
                <a:cubicBezTo>
                  <a:pt x="446" y="468"/>
                  <a:pt x="471" y="460"/>
                  <a:pt x="497" y="4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6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6238" y="6124575"/>
            <a:ext cx="501650" cy="365125"/>
          </a:xfrm>
          <a:custGeom>
            <a:avLst/>
            <a:gdLst>
              <a:gd name="T0" fmla="*/ 2147483647 w 1393"/>
              <a:gd name="T1" fmla="*/ 2147483647 h 1014"/>
              <a:gd name="T2" fmla="*/ 2147483647 w 1393"/>
              <a:gd name="T3" fmla="*/ 2147483647 h 1014"/>
              <a:gd name="T4" fmla="*/ 2147483647 w 1393"/>
              <a:gd name="T5" fmla="*/ 2147483647 h 1014"/>
              <a:gd name="T6" fmla="*/ 2147483647 w 1393"/>
              <a:gd name="T7" fmla="*/ 2147483647 h 1014"/>
              <a:gd name="T8" fmla="*/ 2147483647 w 1393"/>
              <a:gd name="T9" fmla="*/ 2147483647 h 1014"/>
              <a:gd name="T10" fmla="*/ 0 w 1393"/>
              <a:gd name="T11" fmla="*/ 2147483647 h 1014"/>
              <a:gd name="T12" fmla="*/ 2147483647 w 1393"/>
              <a:gd name="T13" fmla="*/ 2147483647 h 1014"/>
              <a:gd name="T14" fmla="*/ 2147483647 w 1393"/>
              <a:gd name="T15" fmla="*/ 2147483647 h 1014"/>
              <a:gd name="T16" fmla="*/ 2147483647 w 1393"/>
              <a:gd name="T17" fmla="*/ 2147483647 h 1014"/>
              <a:gd name="T18" fmla="*/ 2147483647 w 1393"/>
              <a:gd name="T19" fmla="*/ 2147483647 h 1014"/>
              <a:gd name="T20" fmla="*/ 2147483647 w 1393"/>
              <a:gd name="T21" fmla="*/ 2147483647 h 1014"/>
              <a:gd name="T22" fmla="*/ 2147483647 w 1393"/>
              <a:gd name="T23" fmla="*/ 2147483647 h 1014"/>
              <a:gd name="T24" fmla="*/ 2147483647 w 1393"/>
              <a:gd name="T25" fmla="*/ 2147483647 h 10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93"/>
              <a:gd name="T40" fmla="*/ 0 h 1014"/>
              <a:gd name="T41" fmla="*/ 1393 w 1393"/>
              <a:gd name="T42" fmla="*/ 1014 h 10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93" h="1014" extrusionOk="0">
                <a:moveTo>
                  <a:pt x="635" y="291"/>
                </a:moveTo>
                <a:cubicBezTo>
                  <a:pt x="666" y="285"/>
                  <a:pt x="645" y="272"/>
                  <a:pt x="642" y="324"/>
                </a:cubicBezTo>
                <a:cubicBezTo>
                  <a:pt x="638" y="388"/>
                  <a:pt x="638" y="453"/>
                  <a:pt x="637" y="517"/>
                </a:cubicBezTo>
                <a:cubicBezTo>
                  <a:pt x="636" y="595"/>
                  <a:pt x="633" y="673"/>
                  <a:pt x="633" y="751"/>
                </a:cubicBezTo>
                <a:cubicBezTo>
                  <a:pt x="633" y="839"/>
                  <a:pt x="637" y="926"/>
                  <a:pt x="631" y="1013"/>
                </a:cubicBezTo>
              </a:path>
              <a:path w="1393" h="1014" extrusionOk="0">
                <a:moveTo>
                  <a:pt x="0" y="491"/>
                </a:moveTo>
                <a:cubicBezTo>
                  <a:pt x="17" y="467"/>
                  <a:pt x="20" y="457"/>
                  <a:pt x="49" y="438"/>
                </a:cubicBezTo>
                <a:cubicBezTo>
                  <a:pt x="113" y="397"/>
                  <a:pt x="186" y="370"/>
                  <a:pt x="256" y="343"/>
                </a:cubicBezTo>
                <a:cubicBezTo>
                  <a:pt x="387" y="292"/>
                  <a:pt x="522" y="252"/>
                  <a:pt x="656" y="210"/>
                </a:cubicBezTo>
                <a:cubicBezTo>
                  <a:pt x="841" y="152"/>
                  <a:pt x="1029" y="103"/>
                  <a:pt x="1217" y="56"/>
                </a:cubicBezTo>
                <a:cubicBezTo>
                  <a:pt x="1265" y="44"/>
                  <a:pt x="1314" y="38"/>
                  <a:pt x="1361" y="25"/>
                </a:cubicBezTo>
                <a:cubicBezTo>
                  <a:pt x="1388" y="18"/>
                  <a:pt x="1385" y="20"/>
                  <a:pt x="1382" y="3"/>
                </a:cubicBezTo>
                <a:cubicBezTo>
                  <a:pt x="1377" y="2"/>
                  <a:pt x="1372" y="1"/>
                  <a:pt x="136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7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07025" y="4951413"/>
            <a:ext cx="641350" cy="531812"/>
          </a:xfrm>
          <a:custGeom>
            <a:avLst/>
            <a:gdLst>
              <a:gd name="T0" fmla="*/ 2147483647 w 1780"/>
              <a:gd name="T1" fmla="*/ 2147483647 h 1475"/>
              <a:gd name="T2" fmla="*/ 2147483647 w 1780"/>
              <a:gd name="T3" fmla="*/ 2147483647 h 1475"/>
              <a:gd name="T4" fmla="*/ 2147483647 w 1780"/>
              <a:gd name="T5" fmla="*/ 2147483647 h 1475"/>
              <a:gd name="T6" fmla="*/ 2147483647 w 1780"/>
              <a:gd name="T7" fmla="*/ 2147483647 h 1475"/>
              <a:gd name="T8" fmla="*/ 2147483647 w 1780"/>
              <a:gd name="T9" fmla="*/ 2147483647 h 1475"/>
              <a:gd name="T10" fmla="*/ 2147483647 w 1780"/>
              <a:gd name="T11" fmla="*/ 2147483647 h 1475"/>
              <a:gd name="T12" fmla="*/ 2147483647 w 1780"/>
              <a:gd name="T13" fmla="*/ 2147483647 h 1475"/>
              <a:gd name="T14" fmla="*/ 0 w 1780"/>
              <a:gd name="T15" fmla="*/ 2147483647 h 1475"/>
              <a:gd name="T16" fmla="*/ 2147483647 w 1780"/>
              <a:gd name="T17" fmla="*/ 2147483647 h 1475"/>
              <a:gd name="T18" fmla="*/ 2147483647 w 1780"/>
              <a:gd name="T19" fmla="*/ 2147483647 h 1475"/>
              <a:gd name="T20" fmla="*/ 2147483647 w 1780"/>
              <a:gd name="T21" fmla="*/ 2147483647 h 1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0"/>
              <a:gd name="T34" fmla="*/ 0 h 1475"/>
              <a:gd name="T35" fmla="*/ 1780 w 1780"/>
              <a:gd name="T36" fmla="*/ 1475 h 14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0" h="1475" extrusionOk="0">
                <a:moveTo>
                  <a:pt x="651" y="637"/>
                </a:moveTo>
                <a:cubicBezTo>
                  <a:pt x="676" y="604"/>
                  <a:pt x="704" y="571"/>
                  <a:pt x="724" y="535"/>
                </a:cubicBezTo>
                <a:cubicBezTo>
                  <a:pt x="737" y="587"/>
                  <a:pt x="722" y="645"/>
                  <a:pt x="713" y="699"/>
                </a:cubicBezTo>
                <a:cubicBezTo>
                  <a:pt x="694" y="814"/>
                  <a:pt x="677" y="930"/>
                  <a:pt x="660" y="1046"/>
                </a:cubicBezTo>
                <a:cubicBezTo>
                  <a:pt x="641" y="1173"/>
                  <a:pt x="612" y="1315"/>
                  <a:pt x="622" y="1444"/>
                </a:cubicBezTo>
                <a:cubicBezTo>
                  <a:pt x="629" y="1532"/>
                  <a:pt x="625" y="1407"/>
                  <a:pt x="625" y="1407"/>
                </a:cubicBezTo>
              </a:path>
              <a:path w="1780" h="1475" extrusionOk="0">
                <a:moveTo>
                  <a:pt x="101" y="608"/>
                </a:moveTo>
                <a:cubicBezTo>
                  <a:pt x="67" y="607"/>
                  <a:pt x="33" y="607"/>
                  <a:pt x="0" y="607"/>
                </a:cubicBezTo>
                <a:cubicBezTo>
                  <a:pt x="66" y="561"/>
                  <a:pt x="133" y="524"/>
                  <a:pt x="207" y="489"/>
                </a:cubicBezTo>
                <a:cubicBezTo>
                  <a:pt x="668" y="269"/>
                  <a:pt x="1223" y="30"/>
                  <a:pt x="1740" y="4"/>
                </a:cubicBezTo>
                <a:cubicBezTo>
                  <a:pt x="1801" y="1"/>
                  <a:pt x="1769" y="1"/>
                  <a:pt x="1739" y="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8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18550" y="5438775"/>
            <a:ext cx="14288" cy="25400"/>
          </a:xfrm>
          <a:custGeom>
            <a:avLst/>
            <a:gdLst>
              <a:gd name="T0" fmla="*/ 2147483647 w 43"/>
              <a:gd name="T1" fmla="*/ 2147483647 h 74"/>
              <a:gd name="T2" fmla="*/ 2147483647 w 43"/>
              <a:gd name="T3" fmla="*/ 2147483647 h 74"/>
              <a:gd name="T4" fmla="*/ 0 w 43"/>
              <a:gd name="T5" fmla="*/ 2147483647 h 74"/>
              <a:gd name="T6" fmla="*/ 0 60000 65536"/>
              <a:gd name="T7" fmla="*/ 0 60000 65536"/>
              <a:gd name="T8" fmla="*/ 0 60000 65536"/>
              <a:gd name="T9" fmla="*/ 0 w 43"/>
              <a:gd name="T10" fmla="*/ 0 h 74"/>
              <a:gd name="T11" fmla="*/ 43 w 43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74" extrusionOk="0">
                <a:moveTo>
                  <a:pt x="37" y="0"/>
                </a:moveTo>
                <a:cubicBezTo>
                  <a:pt x="40" y="41"/>
                  <a:pt x="48" y="44"/>
                  <a:pt x="32" y="73"/>
                </a:cubicBezTo>
                <a:cubicBezTo>
                  <a:pt x="9" y="61"/>
                  <a:pt x="5" y="51"/>
                  <a:pt x="0" y="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19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5850" y="4978400"/>
            <a:ext cx="1306513" cy="488950"/>
          </a:xfrm>
          <a:custGeom>
            <a:avLst/>
            <a:gdLst>
              <a:gd name="T0" fmla="*/ 2147483647 w 3629"/>
              <a:gd name="T1" fmla="*/ 2147483647 h 1359"/>
              <a:gd name="T2" fmla="*/ 2147483647 w 3629"/>
              <a:gd name="T3" fmla="*/ 2147483647 h 1359"/>
              <a:gd name="T4" fmla="*/ 2147483647 w 3629"/>
              <a:gd name="T5" fmla="*/ 2147483647 h 1359"/>
              <a:gd name="T6" fmla="*/ 2147483647 w 3629"/>
              <a:gd name="T7" fmla="*/ 2147483647 h 1359"/>
              <a:gd name="T8" fmla="*/ 2147483647 w 3629"/>
              <a:gd name="T9" fmla="*/ 2147483647 h 1359"/>
              <a:gd name="T10" fmla="*/ 2147483647 w 3629"/>
              <a:gd name="T11" fmla="*/ 2147483647 h 1359"/>
              <a:gd name="T12" fmla="*/ 2147483647 w 3629"/>
              <a:gd name="T13" fmla="*/ 2147483647 h 1359"/>
              <a:gd name="T14" fmla="*/ 0 w 3629"/>
              <a:gd name="T15" fmla="*/ 2147483647 h 1359"/>
              <a:gd name="T16" fmla="*/ 2147483647 w 3629"/>
              <a:gd name="T17" fmla="*/ 2147483647 h 1359"/>
              <a:gd name="T18" fmla="*/ 2147483647 w 3629"/>
              <a:gd name="T19" fmla="*/ 2147483647 h 1359"/>
              <a:gd name="T20" fmla="*/ 2147483647 w 3629"/>
              <a:gd name="T21" fmla="*/ 2147483647 h 1359"/>
              <a:gd name="T22" fmla="*/ 2147483647 w 3629"/>
              <a:gd name="T23" fmla="*/ 2147483647 h 1359"/>
              <a:gd name="T24" fmla="*/ 2147483647 w 3629"/>
              <a:gd name="T25" fmla="*/ 2147483647 h 1359"/>
              <a:gd name="T26" fmla="*/ 2147483647 w 3629"/>
              <a:gd name="T27" fmla="*/ 2147483647 h 1359"/>
              <a:gd name="T28" fmla="*/ 2147483647 w 3629"/>
              <a:gd name="T29" fmla="*/ 2147483647 h 1359"/>
              <a:gd name="T30" fmla="*/ 2147483647 w 3629"/>
              <a:gd name="T31" fmla="*/ 2147483647 h 1359"/>
              <a:gd name="T32" fmla="*/ 2147483647 w 3629"/>
              <a:gd name="T33" fmla="*/ 2147483647 h 1359"/>
              <a:gd name="T34" fmla="*/ 2147483647 w 3629"/>
              <a:gd name="T35" fmla="*/ 2147483647 h 1359"/>
              <a:gd name="T36" fmla="*/ 2147483647 w 3629"/>
              <a:gd name="T37" fmla="*/ 2147483647 h 1359"/>
              <a:gd name="T38" fmla="*/ 2147483647 w 3629"/>
              <a:gd name="T39" fmla="*/ 2147483647 h 1359"/>
              <a:gd name="T40" fmla="*/ 2147483647 w 3629"/>
              <a:gd name="T41" fmla="*/ 2147483647 h 1359"/>
              <a:gd name="T42" fmla="*/ 2147483647 w 3629"/>
              <a:gd name="T43" fmla="*/ 2147483647 h 1359"/>
              <a:gd name="T44" fmla="*/ 2147483647 w 3629"/>
              <a:gd name="T45" fmla="*/ 2147483647 h 1359"/>
              <a:gd name="T46" fmla="*/ 2147483647 w 3629"/>
              <a:gd name="T47" fmla="*/ 2147483647 h 1359"/>
              <a:gd name="T48" fmla="*/ 2147483647 w 3629"/>
              <a:gd name="T49" fmla="*/ 2147483647 h 1359"/>
              <a:gd name="T50" fmla="*/ 2147483647 w 3629"/>
              <a:gd name="T51" fmla="*/ 2147483647 h 1359"/>
              <a:gd name="T52" fmla="*/ 2147483647 w 3629"/>
              <a:gd name="T53" fmla="*/ 2147483647 h 1359"/>
              <a:gd name="T54" fmla="*/ 2147483647 w 3629"/>
              <a:gd name="T55" fmla="*/ 2147483647 h 1359"/>
              <a:gd name="T56" fmla="*/ 2147483647 w 3629"/>
              <a:gd name="T57" fmla="*/ 2147483647 h 1359"/>
              <a:gd name="T58" fmla="*/ 2147483647 w 3629"/>
              <a:gd name="T59" fmla="*/ 2147483647 h 1359"/>
              <a:gd name="T60" fmla="*/ 2147483647 w 3629"/>
              <a:gd name="T61" fmla="*/ 2147483647 h 1359"/>
              <a:gd name="T62" fmla="*/ 2147483647 w 3629"/>
              <a:gd name="T63" fmla="*/ 2147483647 h 1359"/>
              <a:gd name="T64" fmla="*/ 2147483647 w 3629"/>
              <a:gd name="T65" fmla="*/ 2147483647 h 1359"/>
              <a:gd name="T66" fmla="*/ 2147483647 w 3629"/>
              <a:gd name="T67" fmla="*/ 2147483647 h 1359"/>
              <a:gd name="T68" fmla="*/ 2147483647 w 3629"/>
              <a:gd name="T69" fmla="*/ 2147483647 h 1359"/>
              <a:gd name="T70" fmla="*/ 2147483647 w 3629"/>
              <a:gd name="T71" fmla="*/ 2147483647 h 1359"/>
              <a:gd name="T72" fmla="*/ 2147483647 w 3629"/>
              <a:gd name="T73" fmla="*/ 2147483647 h 1359"/>
              <a:gd name="T74" fmla="*/ 2147483647 w 3629"/>
              <a:gd name="T75" fmla="*/ 2147483647 h 1359"/>
              <a:gd name="T76" fmla="*/ 2147483647 w 3629"/>
              <a:gd name="T77" fmla="*/ 2147483647 h 1359"/>
              <a:gd name="T78" fmla="*/ 2147483647 w 3629"/>
              <a:gd name="T79" fmla="*/ 2147483647 h 1359"/>
              <a:gd name="T80" fmla="*/ 2147483647 w 3629"/>
              <a:gd name="T81" fmla="*/ 2147483647 h 1359"/>
              <a:gd name="T82" fmla="*/ 2147483647 w 3629"/>
              <a:gd name="T83" fmla="*/ 2147483647 h 1359"/>
              <a:gd name="T84" fmla="*/ 2147483647 w 3629"/>
              <a:gd name="T85" fmla="*/ 2147483647 h 1359"/>
              <a:gd name="T86" fmla="*/ 2147483647 w 3629"/>
              <a:gd name="T87" fmla="*/ 2147483647 h 1359"/>
              <a:gd name="T88" fmla="*/ 2147483647 w 3629"/>
              <a:gd name="T89" fmla="*/ 2147483647 h 1359"/>
              <a:gd name="T90" fmla="*/ 2147483647 w 3629"/>
              <a:gd name="T91" fmla="*/ 2147483647 h 1359"/>
              <a:gd name="T92" fmla="*/ 2147483647 w 3629"/>
              <a:gd name="T93" fmla="*/ 2147483647 h 1359"/>
              <a:gd name="T94" fmla="*/ 2147483647 w 3629"/>
              <a:gd name="T95" fmla="*/ 2147483647 h 1359"/>
              <a:gd name="T96" fmla="*/ 2147483647 w 3629"/>
              <a:gd name="T97" fmla="*/ 2147483647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29"/>
              <a:gd name="T148" fmla="*/ 0 h 1359"/>
              <a:gd name="T149" fmla="*/ 3629 w 3629"/>
              <a:gd name="T150" fmla="*/ 1359 h 1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29" h="1359" extrusionOk="0">
                <a:moveTo>
                  <a:pt x="1162" y="182"/>
                </a:moveTo>
                <a:cubicBezTo>
                  <a:pt x="1160" y="218"/>
                  <a:pt x="1150" y="251"/>
                  <a:pt x="1144" y="287"/>
                </a:cubicBezTo>
                <a:cubicBezTo>
                  <a:pt x="1129" y="382"/>
                  <a:pt x="1114" y="478"/>
                  <a:pt x="1102" y="573"/>
                </a:cubicBezTo>
                <a:cubicBezTo>
                  <a:pt x="1086" y="700"/>
                  <a:pt x="1074" y="827"/>
                  <a:pt x="1063" y="955"/>
                </a:cubicBezTo>
                <a:cubicBezTo>
                  <a:pt x="1054" y="1060"/>
                  <a:pt x="1046" y="1165"/>
                  <a:pt x="1038" y="1270"/>
                </a:cubicBezTo>
                <a:cubicBezTo>
                  <a:pt x="1034" y="1326"/>
                  <a:pt x="1022" y="1316"/>
                  <a:pt x="1001" y="1274"/>
                </a:cubicBezTo>
              </a:path>
              <a:path w="3629" h="1359" extrusionOk="0">
                <a:moveTo>
                  <a:pt x="62" y="725"/>
                </a:moveTo>
                <a:cubicBezTo>
                  <a:pt x="27" y="737"/>
                  <a:pt x="21" y="739"/>
                  <a:pt x="0" y="746"/>
                </a:cubicBezTo>
                <a:cubicBezTo>
                  <a:pt x="97" y="692"/>
                  <a:pt x="194" y="640"/>
                  <a:pt x="295" y="593"/>
                </a:cubicBezTo>
                <a:cubicBezTo>
                  <a:pt x="770" y="369"/>
                  <a:pt x="1264" y="178"/>
                  <a:pt x="1774" y="48"/>
                </a:cubicBezTo>
                <a:cubicBezTo>
                  <a:pt x="1852" y="28"/>
                  <a:pt x="1933" y="3"/>
                  <a:pt x="2013" y="2"/>
                </a:cubicBezTo>
                <a:cubicBezTo>
                  <a:pt x="2066" y="1"/>
                  <a:pt x="2040" y="20"/>
                  <a:pt x="2066" y="39"/>
                </a:cubicBezTo>
              </a:path>
              <a:path w="3629" h="1359" extrusionOk="0">
                <a:moveTo>
                  <a:pt x="2495" y="935"/>
                </a:moveTo>
                <a:cubicBezTo>
                  <a:pt x="2520" y="913"/>
                  <a:pt x="2511" y="930"/>
                  <a:pt x="2506" y="959"/>
                </a:cubicBezTo>
                <a:cubicBezTo>
                  <a:pt x="2497" y="1006"/>
                  <a:pt x="2488" y="1053"/>
                  <a:pt x="2481" y="1101"/>
                </a:cubicBezTo>
                <a:cubicBezTo>
                  <a:pt x="2474" y="1152"/>
                  <a:pt x="2469" y="1203"/>
                  <a:pt x="2466" y="1255"/>
                </a:cubicBezTo>
                <a:cubicBezTo>
                  <a:pt x="2465" y="1277"/>
                  <a:pt x="2465" y="1283"/>
                  <a:pt x="2467" y="1297"/>
                </a:cubicBezTo>
                <a:cubicBezTo>
                  <a:pt x="2501" y="1287"/>
                  <a:pt x="2514" y="1262"/>
                  <a:pt x="2536" y="1233"/>
                </a:cubicBezTo>
                <a:cubicBezTo>
                  <a:pt x="2566" y="1193"/>
                  <a:pt x="2595" y="1152"/>
                  <a:pt x="2626" y="1112"/>
                </a:cubicBezTo>
                <a:cubicBezTo>
                  <a:pt x="2641" y="1094"/>
                  <a:pt x="2644" y="1088"/>
                  <a:pt x="2657" y="1080"/>
                </a:cubicBezTo>
                <a:cubicBezTo>
                  <a:pt x="2687" y="1086"/>
                  <a:pt x="2686" y="1105"/>
                  <a:pt x="2692" y="1134"/>
                </a:cubicBezTo>
                <a:cubicBezTo>
                  <a:pt x="2701" y="1178"/>
                  <a:pt x="2701" y="1222"/>
                  <a:pt x="2708" y="1266"/>
                </a:cubicBezTo>
                <a:cubicBezTo>
                  <a:pt x="2712" y="1293"/>
                  <a:pt x="2713" y="1315"/>
                  <a:pt x="2715" y="1341"/>
                </a:cubicBezTo>
              </a:path>
              <a:path w="3629" h="1359" extrusionOk="0">
                <a:moveTo>
                  <a:pt x="2771" y="1088"/>
                </a:moveTo>
                <a:cubicBezTo>
                  <a:pt x="2792" y="1070"/>
                  <a:pt x="2799" y="1065"/>
                  <a:pt x="2821" y="1089"/>
                </a:cubicBezTo>
                <a:cubicBezTo>
                  <a:pt x="2845" y="1114"/>
                  <a:pt x="2862" y="1149"/>
                  <a:pt x="2883" y="1176"/>
                </a:cubicBezTo>
                <a:cubicBezTo>
                  <a:pt x="2901" y="1200"/>
                  <a:pt x="2922" y="1225"/>
                  <a:pt x="2947" y="1241"/>
                </a:cubicBezTo>
                <a:cubicBezTo>
                  <a:pt x="2957" y="1246"/>
                  <a:pt x="2960" y="1248"/>
                  <a:pt x="2967" y="1244"/>
                </a:cubicBezTo>
                <a:cubicBezTo>
                  <a:pt x="2963" y="1219"/>
                  <a:pt x="2953" y="1203"/>
                  <a:pt x="2928" y="1190"/>
                </a:cubicBezTo>
                <a:cubicBezTo>
                  <a:pt x="2900" y="1176"/>
                  <a:pt x="2867" y="1178"/>
                  <a:pt x="2841" y="1195"/>
                </a:cubicBezTo>
                <a:cubicBezTo>
                  <a:pt x="2810" y="1215"/>
                  <a:pt x="2794" y="1250"/>
                  <a:pt x="2797" y="1286"/>
                </a:cubicBezTo>
                <a:cubicBezTo>
                  <a:pt x="2800" y="1319"/>
                  <a:pt x="2824" y="1352"/>
                  <a:pt x="2858" y="1358"/>
                </a:cubicBezTo>
                <a:cubicBezTo>
                  <a:pt x="2905" y="1366"/>
                  <a:pt x="2944" y="1344"/>
                  <a:pt x="2973" y="1311"/>
                </a:cubicBezTo>
                <a:cubicBezTo>
                  <a:pt x="2980" y="1301"/>
                  <a:pt x="2988" y="1292"/>
                  <a:pt x="2995" y="1282"/>
                </a:cubicBezTo>
              </a:path>
              <a:path w="3629" h="1359" extrusionOk="0">
                <a:moveTo>
                  <a:pt x="3066" y="702"/>
                </a:moveTo>
                <a:cubicBezTo>
                  <a:pt x="3082" y="767"/>
                  <a:pt x="3084" y="827"/>
                  <a:pt x="3082" y="894"/>
                </a:cubicBezTo>
                <a:cubicBezTo>
                  <a:pt x="3080" y="984"/>
                  <a:pt x="3067" y="1074"/>
                  <a:pt x="3059" y="1164"/>
                </a:cubicBezTo>
                <a:cubicBezTo>
                  <a:pt x="3058" y="1188"/>
                  <a:pt x="3058" y="1195"/>
                  <a:pt x="3059" y="1210"/>
                </a:cubicBezTo>
              </a:path>
              <a:path w="3629" h="1359" extrusionOk="0">
                <a:moveTo>
                  <a:pt x="3288" y="746"/>
                </a:moveTo>
                <a:cubicBezTo>
                  <a:pt x="3294" y="817"/>
                  <a:pt x="3292" y="887"/>
                  <a:pt x="3293" y="958"/>
                </a:cubicBezTo>
                <a:cubicBezTo>
                  <a:pt x="3294" y="1038"/>
                  <a:pt x="3291" y="1119"/>
                  <a:pt x="3291" y="1199"/>
                </a:cubicBezTo>
                <a:cubicBezTo>
                  <a:pt x="3291" y="1211"/>
                  <a:pt x="3291" y="1222"/>
                  <a:pt x="3291" y="1234"/>
                </a:cubicBezTo>
              </a:path>
              <a:path w="3629" h="1359" extrusionOk="0">
                <a:moveTo>
                  <a:pt x="3239" y="1079"/>
                </a:moveTo>
                <a:cubicBezTo>
                  <a:pt x="3232" y="1056"/>
                  <a:pt x="3228" y="1047"/>
                  <a:pt x="3231" y="1024"/>
                </a:cubicBezTo>
                <a:cubicBezTo>
                  <a:pt x="3255" y="1028"/>
                  <a:pt x="3282" y="1038"/>
                  <a:pt x="3306" y="1038"/>
                </a:cubicBezTo>
                <a:cubicBezTo>
                  <a:pt x="3352" y="1038"/>
                  <a:pt x="3383" y="1010"/>
                  <a:pt x="3416" y="983"/>
                </a:cubicBezTo>
              </a:path>
              <a:path w="3629" h="1359" extrusionOk="0">
                <a:moveTo>
                  <a:pt x="3602" y="624"/>
                </a:moveTo>
                <a:cubicBezTo>
                  <a:pt x="3624" y="706"/>
                  <a:pt x="3631" y="751"/>
                  <a:pt x="3602" y="833"/>
                </a:cubicBezTo>
                <a:cubicBezTo>
                  <a:pt x="3584" y="876"/>
                  <a:pt x="3578" y="890"/>
                  <a:pt x="3571" y="9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0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0000" y="6130925"/>
            <a:ext cx="247650" cy="315913"/>
          </a:xfrm>
          <a:custGeom>
            <a:avLst/>
            <a:gdLst>
              <a:gd name="T0" fmla="*/ 2147483647 w 688"/>
              <a:gd name="T1" fmla="*/ 2147483647 h 879"/>
              <a:gd name="T2" fmla="*/ 2147483647 w 688"/>
              <a:gd name="T3" fmla="*/ 2147483647 h 879"/>
              <a:gd name="T4" fmla="*/ 2147483647 w 688"/>
              <a:gd name="T5" fmla="*/ 2147483647 h 879"/>
              <a:gd name="T6" fmla="*/ 2147483647 w 688"/>
              <a:gd name="T7" fmla="*/ 2147483647 h 879"/>
              <a:gd name="T8" fmla="*/ 2147483647 w 688"/>
              <a:gd name="T9" fmla="*/ 2147483647 h 879"/>
              <a:gd name="T10" fmla="*/ 0 w 688"/>
              <a:gd name="T11" fmla="*/ 2147483647 h 879"/>
              <a:gd name="T12" fmla="*/ 2147483647 w 688"/>
              <a:gd name="T13" fmla="*/ 2147483647 h 879"/>
              <a:gd name="T14" fmla="*/ 2147483647 w 688"/>
              <a:gd name="T15" fmla="*/ 2147483647 h 879"/>
              <a:gd name="T16" fmla="*/ 2147483647 w 688"/>
              <a:gd name="T17" fmla="*/ 2147483647 h 879"/>
              <a:gd name="T18" fmla="*/ 2147483647 w 688"/>
              <a:gd name="T19" fmla="*/ 2147483647 h 879"/>
              <a:gd name="T20" fmla="*/ 2147483647 w 688"/>
              <a:gd name="T21" fmla="*/ 2147483647 h 879"/>
              <a:gd name="T22" fmla="*/ 2147483647 w 688"/>
              <a:gd name="T23" fmla="*/ 2147483647 h 879"/>
              <a:gd name="T24" fmla="*/ 2147483647 w 688"/>
              <a:gd name="T25" fmla="*/ 2147483647 h 879"/>
              <a:gd name="T26" fmla="*/ 2147483647 w 688"/>
              <a:gd name="T27" fmla="*/ 2147483647 h 879"/>
              <a:gd name="T28" fmla="*/ 2147483647 w 688"/>
              <a:gd name="T29" fmla="*/ 2147483647 h 879"/>
              <a:gd name="T30" fmla="*/ 2147483647 w 688"/>
              <a:gd name="T31" fmla="*/ 2147483647 h 879"/>
              <a:gd name="T32" fmla="*/ 2147483647 w 688"/>
              <a:gd name="T33" fmla="*/ 2147483647 h 8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8"/>
              <a:gd name="T52" fmla="*/ 0 h 879"/>
              <a:gd name="T53" fmla="*/ 688 w 688"/>
              <a:gd name="T54" fmla="*/ 879 h 8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8" h="879" extrusionOk="0">
                <a:moveTo>
                  <a:pt x="117" y="195"/>
                </a:moveTo>
                <a:cubicBezTo>
                  <a:pt x="103" y="213"/>
                  <a:pt x="96" y="218"/>
                  <a:pt x="89" y="251"/>
                </a:cubicBezTo>
                <a:cubicBezTo>
                  <a:pt x="61" y="386"/>
                  <a:pt x="84" y="530"/>
                  <a:pt x="106" y="664"/>
                </a:cubicBezTo>
                <a:cubicBezTo>
                  <a:pt x="118" y="737"/>
                  <a:pt x="137" y="807"/>
                  <a:pt x="156" y="878"/>
                </a:cubicBezTo>
                <a:cubicBezTo>
                  <a:pt x="151" y="843"/>
                  <a:pt x="142" y="810"/>
                  <a:pt x="132" y="775"/>
                </a:cubicBezTo>
                <a:cubicBezTo>
                  <a:pt x="81" y="596"/>
                  <a:pt x="-9" y="385"/>
                  <a:pt x="0" y="196"/>
                </a:cubicBezTo>
                <a:cubicBezTo>
                  <a:pt x="2" y="149"/>
                  <a:pt x="23" y="117"/>
                  <a:pt x="64" y="96"/>
                </a:cubicBezTo>
                <a:cubicBezTo>
                  <a:pt x="118" y="68"/>
                  <a:pt x="177" y="64"/>
                  <a:pt x="236" y="57"/>
                </a:cubicBezTo>
                <a:cubicBezTo>
                  <a:pt x="343" y="45"/>
                  <a:pt x="451" y="35"/>
                  <a:pt x="558" y="23"/>
                </a:cubicBezTo>
                <a:cubicBezTo>
                  <a:pt x="601" y="18"/>
                  <a:pt x="644" y="7"/>
                  <a:pt x="687" y="0"/>
                </a:cubicBezTo>
              </a:path>
              <a:path w="688" h="879" extrusionOk="0">
                <a:moveTo>
                  <a:pt x="239" y="335"/>
                </a:moveTo>
                <a:cubicBezTo>
                  <a:pt x="252" y="352"/>
                  <a:pt x="265" y="356"/>
                  <a:pt x="286" y="363"/>
                </a:cubicBezTo>
                <a:cubicBezTo>
                  <a:pt x="319" y="374"/>
                  <a:pt x="356" y="379"/>
                  <a:pt x="390" y="382"/>
                </a:cubicBezTo>
                <a:cubicBezTo>
                  <a:pt x="441" y="387"/>
                  <a:pt x="493" y="386"/>
                  <a:pt x="544" y="388"/>
                </a:cubicBezTo>
                <a:cubicBezTo>
                  <a:pt x="578" y="389"/>
                  <a:pt x="618" y="390"/>
                  <a:pt x="651" y="399"/>
                </a:cubicBezTo>
                <a:cubicBezTo>
                  <a:pt x="665" y="403"/>
                  <a:pt x="684" y="410"/>
                  <a:pt x="678" y="427"/>
                </a:cubicBezTo>
                <a:cubicBezTo>
                  <a:pt x="676" y="431"/>
                  <a:pt x="673" y="435"/>
                  <a:pt x="671" y="4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723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23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exists</a:t>
            </a:r>
            <a:endParaRPr lang="en-US" altLang="en-US" sz="360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37220" name="Rectangle 17"/>
          <p:cNvSpPr>
            <a:spLocks noChangeArrowheads="1"/>
          </p:cNvSpPr>
          <p:nvPr/>
        </p:nvSpPr>
        <p:spPr bwMode="auto">
          <a:xfrm>
            <a:off x="341313" y="5762625"/>
            <a:ext cx="271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checks for infinite loops.</a:t>
            </a:r>
          </a:p>
        </p:txBody>
      </p:sp>
      <p:sp>
        <p:nvSpPr>
          <p:cNvPr id="137221" name="Text Box 19"/>
          <p:cNvSpPr txBox="1">
            <a:spLocks noChangeArrowheads="1"/>
          </p:cNvSpPr>
          <p:nvPr/>
        </p:nvSpPr>
        <p:spPr bwMode="auto">
          <a:xfrm>
            <a:off x="5367338" y="23114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We show that this results in a contradiction…</a:t>
            </a:r>
          </a:p>
        </p:txBody>
      </p:sp>
      <p:sp>
        <p:nvSpPr>
          <p:cNvPr id="137222" name="Text Box 20"/>
          <p:cNvSpPr txBox="1">
            <a:spLocks noChangeArrowheads="1"/>
          </p:cNvSpPr>
          <p:nvPr/>
        </p:nvSpPr>
        <p:spPr bwMode="auto">
          <a:xfrm>
            <a:off x="5367338" y="3708400"/>
            <a:ext cx="3319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Thus, the presumption "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exists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" is </a:t>
            </a:r>
            <a:r>
              <a:rPr lang="en-US" altLang="en-US" sz="2400" i="1">
                <a:solidFill>
                  <a:srgbClr val="8E0103"/>
                </a:solidFill>
                <a:latin typeface="Times New Roman" pitchFamily="18" charset="0"/>
              </a:rPr>
              <a:t>false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7223" name="Text Box 21"/>
          <p:cNvSpPr txBox="1">
            <a:spLocks noChangeArrowheads="1"/>
          </p:cNvSpPr>
          <p:nvPr/>
        </p:nvSpPr>
        <p:spPr bwMode="auto">
          <a:xfrm>
            <a:off x="5367338" y="51054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So,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can not exist. </a:t>
            </a:r>
          </a:p>
        </p:txBody>
      </p:sp>
      <p:sp>
        <p:nvSpPr>
          <p:cNvPr id="137224" name="Line 22"/>
          <p:cNvSpPr>
            <a:spLocks noChangeShapeType="1"/>
          </p:cNvSpPr>
          <p:nvPr/>
        </p:nvSpPr>
        <p:spPr bwMode="auto">
          <a:xfrm>
            <a:off x="6926263" y="31924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Line 23"/>
          <p:cNvSpPr>
            <a:spLocks noChangeShapeType="1"/>
          </p:cNvSpPr>
          <p:nvPr/>
        </p:nvSpPr>
        <p:spPr bwMode="auto">
          <a:xfrm>
            <a:off x="6935788" y="45847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Rectangle 24"/>
          <p:cNvSpPr>
            <a:spLocks noChangeArrowheads="1"/>
          </p:cNvSpPr>
          <p:nvPr/>
        </p:nvSpPr>
        <p:spPr bwMode="auto">
          <a:xfrm>
            <a:off x="2971800" y="6019800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in finite time</a:t>
            </a:r>
          </a:p>
        </p:txBody>
      </p:sp>
      <p:sp>
        <p:nvSpPr>
          <p:cNvPr id="137227" name="Line 13"/>
          <p:cNvSpPr>
            <a:spLocks noChangeShapeType="1"/>
          </p:cNvSpPr>
          <p:nvPr/>
        </p:nvSpPr>
        <p:spPr bwMode="auto">
          <a:xfrm>
            <a:off x="2057400" y="2286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Line 14"/>
          <p:cNvSpPr>
            <a:spLocks noChangeShapeType="1"/>
          </p:cNvSpPr>
          <p:nvPr/>
        </p:nvSpPr>
        <p:spPr bwMode="auto">
          <a:xfrm flipH="1">
            <a:off x="2935288" y="2362200"/>
            <a:ext cx="341312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9" name="Rectangle 15"/>
          <p:cNvSpPr>
            <a:spLocks noChangeArrowheads="1"/>
          </p:cNvSpPr>
          <p:nvPr/>
        </p:nvSpPr>
        <p:spPr bwMode="auto">
          <a:xfrm>
            <a:off x="1371600" y="1752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37230" name="Rectangle 16"/>
          <p:cNvSpPr>
            <a:spLocks noChangeArrowheads="1"/>
          </p:cNvSpPr>
          <p:nvPr/>
        </p:nvSpPr>
        <p:spPr bwMode="auto">
          <a:xfrm>
            <a:off x="2819400" y="1752600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137231" name="Rectangle 9"/>
          <p:cNvSpPr>
            <a:spLocks noChangeArrowheads="1"/>
          </p:cNvSpPr>
          <p:nvPr/>
        </p:nvSpPr>
        <p:spPr bwMode="auto">
          <a:xfrm>
            <a:off x="304800" y="2862263"/>
            <a:ext cx="45545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sz="2400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sz="2400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sz="2400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826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6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8243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We build a new function, </a:t>
            </a: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endParaRPr lang="en-US" alt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8244" name="Rectangle 7"/>
          <p:cNvSpPr>
            <a:spLocks noChangeArrowheads="1"/>
          </p:cNvSpPr>
          <p:nvPr/>
        </p:nvSpPr>
        <p:spPr bwMode="auto">
          <a:xfrm>
            <a:off x="550863" y="2890838"/>
            <a:ext cx="3944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sz="2400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sz="2400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38245" name="Rectangle 12"/>
          <p:cNvSpPr>
            <a:spLocks noChangeArrowheads="1"/>
          </p:cNvSpPr>
          <p:nvPr/>
        </p:nvSpPr>
        <p:spPr bwMode="auto">
          <a:xfrm>
            <a:off x="304800" y="5562600"/>
            <a:ext cx="3352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t>takes only one input, a function.</a:t>
            </a:r>
          </a:p>
        </p:txBody>
      </p:sp>
      <p:grpSp>
        <p:nvGrpSpPr>
          <p:cNvPr id="138246" name="Group 20"/>
          <p:cNvGrpSpPr>
            <a:grpSpLocks/>
          </p:cNvGrpSpPr>
          <p:nvPr/>
        </p:nvGrpSpPr>
        <p:grpSpPr bwMode="auto">
          <a:xfrm>
            <a:off x="5867400" y="1600200"/>
            <a:ext cx="303213" cy="333375"/>
            <a:chOff x="2928" y="1051"/>
            <a:chExt cx="840" cy="957"/>
          </a:xfrm>
        </p:grpSpPr>
        <p:sp>
          <p:nvSpPr>
            <p:cNvPr id="138251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2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3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4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5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6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7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8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59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260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1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2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3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47" name="Text Box 34"/>
          <p:cNvSpPr txBox="1">
            <a:spLocks noChangeArrowheads="1"/>
          </p:cNvSpPr>
          <p:nvPr/>
        </p:nvSpPr>
        <p:spPr bwMode="auto">
          <a:xfrm>
            <a:off x="4800600" y="1371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38248" name="Line 13"/>
          <p:cNvSpPr>
            <a:spLocks noChangeShapeType="1"/>
          </p:cNvSpPr>
          <p:nvPr/>
        </p:nvSpPr>
        <p:spPr bwMode="auto">
          <a:xfrm>
            <a:off x="2474913" y="24384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15"/>
          <p:cNvSpPr>
            <a:spLocks noChangeArrowheads="1"/>
          </p:cNvSpPr>
          <p:nvPr/>
        </p:nvSpPr>
        <p:spPr bwMode="auto">
          <a:xfrm>
            <a:off x="1789113" y="1905000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38250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exists</a:t>
            </a:r>
            <a:endParaRPr lang="en-US" altLang="en-US" sz="360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929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9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9267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We build a new function, </a:t>
            </a: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endParaRPr lang="en-US" alt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39268" name="Rectangle 7"/>
          <p:cNvSpPr>
            <a:spLocks noChangeArrowheads="1"/>
          </p:cNvSpPr>
          <p:nvPr/>
        </p:nvSpPr>
        <p:spPr bwMode="auto">
          <a:xfrm>
            <a:off x="550863" y="2890838"/>
            <a:ext cx="3944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sz="2400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sz="2400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sz="2400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sz="2400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39269" name="Rectangle 12"/>
          <p:cNvSpPr>
            <a:spLocks noChangeArrowheads="1"/>
          </p:cNvSpPr>
          <p:nvPr/>
        </p:nvSpPr>
        <p:spPr bwMode="auto">
          <a:xfrm>
            <a:off x="304800" y="5562600"/>
            <a:ext cx="3352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  <a:latin typeface="Times New Roman" pitchFamily="18" charset="0"/>
              </a:rPr>
              <a:t> </a:t>
            </a:r>
            <a:r>
              <a:rPr lang="en-US" altLang="en-US" sz="1500">
                <a:solidFill>
                  <a:srgbClr val="000000"/>
                </a:solidFill>
                <a:latin typeface="Times New Roman" pitchFamily="18" charset="0"/>
              </a:rPr>
              <a:t>takes only one input, a function.</a:t>
            </a:r>
          </a:p>
        </p:txBody>
      </p:sp>
      <p:grpSp>
        <p:nvGrpSpPr>
          <p:cNvPr id="139270" name="Group 20"/>
          <p:cNvGrpSpPr>
            <a:grpSpLocks/>
          </p:cNvGrpSpPr>
          <p:nvPr/>
        </p:nvGrpSpPr>
        <p:grpSpPr bwMode="auto">
          <a:xfrm>
            <a:off x="5867400" y="1600200"/>
            <a:ext cx="303213" cy="333375"/>
            <a:chOff x="2928" y="1051"/>
            <a:chExt cx="840" cy="957"/>
          </a:xfrm>
        </p:grpSpPr>
        <p:sp>
          <p:nvSpPr>
            <p:cNvPr id="139278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0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1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2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3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4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5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6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287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8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89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90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71" name="Text Box 34"/>
          <p:cNvSpPr txBox="1">
            <a:spLocks noChangeArrowheads="1"/>
          </p:cNvSpPr>
          <p:nvPr/>
        </p:nvSpPr>
        <p:spPr bwMode="auto">
          <a:xfrm>
            <a:off x="4800600" y="1371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39272" name="Line 13"/>
          <p:cNvSpPr>
            <a:spLocks noChangeShapeType="1"/>
          </p:cNvSpPr>
          <p:nvPr/>
        </p:nvSpPr>
        <p:spPr bwMode="auto">
          <a:xfrm>
            <a:off x="2474913" y="24384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Rectangle 15"/>
          <p:cNvSpPr>
            <a:spLocks noChangeArrowheads="1"/>
          </p:cNvSpPr>
          <p:nvPr/>
        </p:nvSpPr>
        <p:spPr bwMode="auto">
          <a:xfrm>
            <a:off x="1789113" y="1905000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39274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 exists</a:t>
            </a:r>
            <a:endParaRPr lang="en-US" altLang="en-US" sz="3600">
              <a:solidFill>
                <a:srgbClr val="000000"/>
              </a:solidFill>
              <a:latin typeface="Times New Roman" pitchFamily="18" charset="0"/>
              <a:cs typeface="Courier New" pitchFamily="49" charset="0"/>
            </a:endParaRPr>
          </a:p>
        </p:txBody>
      </p:sp>
      <p:sp>
        <p:nvSpPr>
          <p:cNvPr id="139275" name="Rectangle 12"/>
          <p:cNvSpPr>
            <a:spLocks noChangeArrowheads="1"/>
          </p:cNvSpPr>
          <p:nvPr/>
        </p:nvSpPr>
        <p:spPr bwMode="auto">
          <a:xfrm>
            <a:off x="4648200" y="25146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(1) What if </a:t>
            </a:r>
            <a:r>
              <a:rPr lang="en-US" altLang="en-US" sz="27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27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27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runs forever?</a:t>
            </a:r>
          </a:p>
        </p:txBody>
      </p:sp>
      <p:sp>
        <p:nvSpPr>
          <p:cNvPr id="139276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4938" y="3287713"/>
            <a:ext cx="4762" cy="11112"/>
          </a:xfrm>
          <a:custGeom>
            <a:avLst/>
            <a:gdLst>
              <a:gd name="T0" fmla="*/ 2147483647 w 12"/>
              <a:gd name="T1" fmla="*/ 2147483647 h 33"/>
              <a:gd name="T2" fmla="*/ 2147483647 w 12"/>
              <a:gd name="T3" fmla="*/ 2147483647 h 33"/>
              <a:gd name="T4" fmla="*/ 0 60000 65536"/>
              <a:gd name="T5" fmla="*/ 0 60000 65536"/>
              <a:gd name="T6" fmla="*/ 0 w 12"/>
              <a:gd name="T7" fmla="*/ 0 h 33"/>
              <a:gd name="T8" fmla="*/ 12 w 12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3" extrusionOk="0">
                <a:moveTo>
                  <a:pt x="11" y="13"/>
                </a:moveTo>
                <a:cubicBezTo>
                  <a:pt x="-8" y="58"/>
                  <a:pt x="4" y="10"/>
                  <a:pt x="8" y="0"/>
                </a:cubicBezTo>
              </a:path>
            </a:pathLst>
          </a:custGeom>
          <a:noFill/>
          <a:ln w="19050" cap="rnd">
            <a:solidFill>
              <a:srgbClr val="9DBB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7" name="Rectangle 12"/>
          <p:cNvSpPr>
            <a:spLocks noChangeArrowheads="1"/>
          </p:cNvSpPr>
          <p:nvPr/>
        </p:nvSpPr>
        <p:spPr bwMode="auto">
          <a:xfrm>
            <a:off x="4648200" y="44958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(2) What if </a:t>
            </a:r>
            <a:r>
              <a:rPr lang="en-US" altLang="en-US" sz="27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2700" b="1">
                <a:solidFill>
                  <a:srgbClr val="C00000"/>
                </a:solidFill>
                <a:latin typeface="Courier New" pitchFamily="49" charset="0"/>
              </a:rPr>
              <a:t>cant</a:t>
            </a:r>
            <a:r>
              <a:rPr lang="en-US" altLang="en-US" sz="2700" b="1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altLang="en-US" sz="27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000"/>
                </a:solidFill>
                <a:latin typeface="Times New Roman" pitchFamily="18" charset="0"/>
              </a:rPr>
              <a:t>halts</a:t>
            </a:r>
            <a:r>
              <a:rPr lang="en-US" altLang="en-US" sz="2700">
                <a:solidFill>
                  <a:srgbClr val="000000"/>
                </a:solidFill>
                <a:latin typeface="Times New Roman" pitchFamily="18" charset="0"/>
              </a:rPr>
              <a:t> (doesn't run forever)?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030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30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0291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</a:rPr>
              <a:t>Thus…</a:t>
            </a:r>
          </a:p>
        </p:txBody>
      </p:sp>
      <p:sp>
        <p:nvSpPr>
          <p:cNvPr id="140292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2400" b="1">
                <a:solidFill>
                  <a:srgbClr val="000000"/>
                </a:solidFill>
                <a:latin typeface="Courier New" pitchFamily="49" charset="0"/>
              </a:rPr>
              <a:t>( f, inp )</a:t>
            </a:r>
          </a:p>
        </p:txBody>
      </p:sp>
      <p:sp>
        <p:nvSpPr>
          <p:cNvPr id="140293" name="Rectangle 15"/>
          <p:cNvSpPr>
            <a:spLocks noChangeArrowheads="1"/>
          </p:cNvSpPr>
          <p:nvPr/>
        </p:nvSpPr>
        <p:spPr bwMode="auto">
          <a:xfrm>
            <a:off x="3992563" y="2895600"/>
            <a:ext cx="480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though, as a </a:t>
            </a:r>
            <a:r>
              <a:rPr lang="en-US" altLang="en-US" sz="1800" i="1">
                <a:solidFill>
                  <a:srgbClr val="000000"/>
                </a:solidFill>
                <a:latin typeface="Times New Roman" pitchFamily="18" charset="0"/>
              </a:rPr>
              <a:t>mathematical</a:t>
            </a:r>
            <a:r>
              <a:rPr lang="en-US" altLang="en-US" sz="1800">
                <a:solidFill>
                  <a:srgbClr val="000000"/>
                </a:solidFill>
                <a:latin typeface="Times New Roman" pitchFamily="18" charset="0"/>
              </a:rPr>
              <a:t> function, it does exist!</a:t>
            </a:r>
          </a:p>
        </p:txBody>
      </p:sp>
      <p:sp>
        <p:nvSpPr>
          <p:cNvPr id="140294" name="Rectangle 16"/>
          <p:cNvSpPr>
            <a:spLocks noChangeArrowheads="1"/>
          </p:cNvSpPr>
          <p:nvPr/>
        </p:nvSpPr>
        <p:spPr bwMode="auto">
          <a:xfrm>
            <a:off x="3962400" y="1524000"/>
            <a:ext cx="340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can not be programmed…</a:t>
            </a:r>
          </a:p>
        </p:txBody>
      </p:sp>
      <p:sp>
        <p:nvSpPr>
          <p:cNvPr id="140295" name="Rectangle 17"/>
          <p:cNvSpPr>
            <a:spLocks noChangeArrowheads="1"/>
          </p:cNvSpPr>
          <p:nvPr/>
        </p:nvSpPr>
        <p:spPr bwMode="auto">
          <a:xfrm>
            <a:off x="3979863" y="2171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can not be computed…</a:t>
            </a:r>
          </a:p>
        </p:txBody>
      </p:sp>
      <p:sp>
        <p:nvSpPr>
          <p:cNvPr id="140296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7" name="Rectangle 19"/>
          <p:cNvSpPr>
            <a:spLocks noChangeArrowheads="1"/>
          </p:cNvSpPr>
          <p:nvPr/>
        </p:nvSpPr>
        <p:spPr bwMode="auto">
          <a:xfrm>
            <a:off x="1674813" y="4175125"/>
            <a:ext cx="585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E0103"/>
                </a:solidFill>
                <a:latin typeface="Times New Roman" pitchFamily="18" charset="0"/>
              </a:rPr>
              <a:t>Haltchecking can not be done by computer.</a:t>
            </a:r>
          </a:p>
        </p:txBody>
      </p:sp>
      <p:sp>
        <p:nvSpPr>
          <p:cNvPr id="140298" name="Rectangle 20"/>
          <p:cNvSpPr>
            <a:spLocks noChangeArrowheads="1"/>
          </p:cNvSpPr>
          <p:nvPr/>
        </p:nvSpPr>
        <p:spPr bwMode="auto">
          <a:xfrm>
            <a:off x="1939925" y="4838700"/>
            <a:ext cx="5329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The "Halting problem" is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uncomputable</a:t>
            </a: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0299" name="Rectangle 20"/>
          <p:cNvSpPr>
            <a:spLocks noChangeArrowheads="1"/>
          </p:cNvSpPr>
          <p:nvPr/>
        </p:nvSpPr>
        <p:spPr bwMode="auto">
          <a:xfrm>
            <a:off x="5943600" y="540861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Times New Roman" pitchFamily="18" charset="0"/>
              </a:rPr>
              <a:t>or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undecidable</a:t>
            </a:r>
            <a:endParaRPr lang="en-US" alt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5"/>
          <p:cNvSpPr txBox="1">
            <a:spLocks noChangeArrowheads="1"/>
          </p:cNvSpPr>
          <p:nvPr/>
        </p:nvSpPr>
        <p:spPr bwMode="auto">
          <a:xfrm>
            <a:off x="1676400" y="201613"/>
            <a:ext cx="5867400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i="1" dirty="0" err="1">
                <a:solidFill>
                  <a:srgbClr val="000000"/>
                </a:solidFill>
              </a:rPr>
              <a:t>Haltchecking</a:t>
            </a:r>
            <a:r>
              <a:rPr lang="en-US" sz="3600" dirty="0">
                <a:solidFill>
                  <a:srgbClr val="000000"/>
                </a:solidFill>
              </a:rPr>
              <a:t> is </a:t>
            </a:r>
            <a:r>
              <a:rPr lang="en-US" sz="3600" dirty="0" err="1">
                <a:solidFill>
                  <a:srgbClr val="000000"/>
                </a:solidFill>
              </a:rPr>
              <a:t>uncomputable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1315" name="Rectangle 9"/>
          <p:cNvSpPr>
            <a:spLocks noChangeArrowheads="1"/>
          </p:cNvSpPr>
          <p:nvPr/>
        </p:nvSpPr>
        <p:spPr bwMode="auto">
          <a:xfrm>
            <a:off x="1066800" y="2054225"/>
            <a:ext cx="59261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4200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sz="4200" b="1">
                <a:solidFill>
                  <a:srgbClr val="000000"/>
                </a:solidFill>
                <a:latin typeface="Courier New" pitchFamily="49" charset="0"/>
              </a:rPr>
              <a:t>( f, x ):</a:t>
            </a:r>
          </a:p>
        </p:txBody>
      </p:sp>
      <p:sp>
        <p:nvSpPr>
          <p:cNvPr id="141316" name="Line 13"/>
          <p:cNvSpPr>
            <a:spLocks noChangeShapeType="1"/>
          </p:cNvSpPr>
          <p:nvPr/>
        </p:nvSpPr>
        <p:spPr bwMode="auto">
          <a:xfrm flipH="1">
            <a:off x="3886200" y="16002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Line 14"/>
          <p:cNvSpPr>
            <a:spLocks noChangeShapeType="1"/>
          </p:cNvSpPr>
          <p:nvPr/>
        </p:nvSpPr>
        <p:spPr bwMode="auto">
          <a:xfrm flipH="1">
            <a:off x="4959350" y="1676400"/>
            <a:ext cx="341313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Rectangle 15"/>
          <p:cNvSpPr>
            <a:spLocks noChangeArrowheads="1"/>
          </p:cNvSpPr>
          <p:nvPr/>
        </p:nvSpPr>
        <p:spPr bwMode="auto">
          <a:xfrm>
            <a:off x="3276600" y="10668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41319" name="Rectangle 16"/>
          <p:cNvSpPr>
            <a:spLocks noChangeArrowheads="1"/>
          </p:cNvSpPr>
          <p:nvPr/>
        </p:nvSpPr>
        <p:spPr bwMode="auto">
          <a:xfrm>
            <a:off x="4959350" y="1066800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141320" name="Rectangle 26"/>
          <p:cNvSpPr>
            <a:spLocks noChangeArrowheads="1"/>
          </p:cNvSpPr>
          <p:nvPr/>
        </p:nvSpPr>
        <p:spPr bwMode="auto">
          <a:xfrm>
            <a:off x="1524000" y="5562600"/>
            <a:ext cx="5791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It is impossible to write this function so 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	(1) returns True if f(x) halts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Cambria" pitchFamily="18" charset="0"/>
              </a:rPr>
              <a:t>	(2) returns False if f(x) loops infinitely.</a:t>
            </a:r>
            <a:endParaRPr lang="en-US" altLang="en-US" sz="210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3313" y="2662238"/>
              <a:ext cx="436562" cy="100012"/>
            </p14:xfrm>
          </p:contentPart>
        </mc:Choice>
        <mc:Fallback xmlns="">
          <p:pic>
            <p:nvPicPr>
              <p:cNvPr id="1536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9625" y="2646713"/>
                <a:ext cx="455653" cy="131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4075" y="2630488"/>
              <a:ext cx="303213" cy="57150"/>
            </p14:xfrm>
          </p:contentPart>
        </mc:Choice>
        <mc:Fallback xmlns="">
          <p:pic>
            <p:nvPicPr>
              <p:cNvPr id="1536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0031" y="2615751"/>
                <a:ext cx="323379" cy="87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6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957263"/>
              <a:ext cx="939800" cy="1154112"/>
            </p14:xfrm>
          </p:contentPart>
        </mc:Choice>
        <mc:Fallback xmlns="">
          <p:pic>
            <p:nvPicPr>
              <p:cNvPr id="1536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8182" y="951503"/>
                <a:ext cx="955277" cy="1168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6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9625" y="835025"/>
              <a:ext cx="1825625" cy="47625"/>
            </p14:xfrm>
          </p:contentPart>
        </mc:Choice>
        <mc:Fallback xmlns="">
          <p:pic>
            <p:nvPicPr>
              <p:cNvPr id="1536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6665" y="821418"/>
                <a:ext cx="1842906" cy="73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6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3225" y="1689100"/>
              <a:ext cx="1922463" cy="1617663"/>
            </p14:xfrm>
          </p:contentPart>
        </mc:Choice>
        <mc:Fallback xmlns="">
          <p:pic>
            <p:nvPicPr>
              <p:cNvPr id="1536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7744" y="1674342"/>
                <a:ext cx="1944064" cy="1647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6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350838"/>
              <a:ext cx="1371600" cy="784225"/>
            </p14:xfrm>
          </p:contentPart>
        </mc:Choice>
        <mc:Fallback xmlns="">
          <p:pic>
            <p:nvPicPr>
              <p:cNvPr id="1536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44435" y="343277"/>
                <a:ext cx="1397880" cy="806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6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9325" y="1774825"/>
              <a:ext cx="636588" cy="1462088"/>
            </p14:xfrm>
          </p:contentPart>
        </mc:Choice>
        <mc:Fallback xmlns="">
          <p:pic>
            <p:nvPicPr>
              <p:cNvPr id="1536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4562" y="1760064"/>
                <a:ext cx="666113" cy="1492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6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5522913"/>
              <a:ext cx="1196975" cy="606425"/>
            </p14:xfrm>
          </p:contentPart>
        </mc:Choice>
        <mc:Fallback xmlns="">
          <p:pic>
            <p:nvPicPr>
              <p:cNvPr id="1536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42445" y="5513556"/>
                <a:ext cx="1223974" cy="626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7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2049463"/>
              <a:ext cx="711200" cy="493712"/>
            </p14:xfrm>
          </p:contentPart>
        </mc:Choice>
        <mc:Fallback xmlns="">
          <p:pic>
            <p:nvPicPr>
              <p:cNvPr id="1537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44843" y="2036499"/>
                <a:ext cx="734235" cy="5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2373313"/>
              <a:ext cx="965200" cy="536575"/>
            </p14:xfrm>
          </p:contentPart>
        </mc:Choice>
        <mc:Fallback xmlns="">
          <p:pic>
            <p:nvPicPr>
              <p:cNvPr id="153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9988" y="2363590"/>
                <a:ext cx="986441" cy="561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0488" y="946150"/>
              <a:ext cx="204787" cy="508000"/>
            </p14:xfrm>
          </p:contentPart>
        </mc:Choice>
        <mc:Fallback xmlns="">
          <p:pic>
            <p:nvPicPr>
              <p:cNvPr id="153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95012" y="930669"/>
                <a:ext cx="224582" cy="538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3050" y="1084263"/>
              <a:ext cx="185738" cy="147637"/>
            </p14:xfrm>
          </p:contentPart>
        </mc:Choice>
        <mc:Fallback xmlns="">
          <p:pic>
            <p:nvPicPr>
              <p:cNvPr id="153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78652" y="1079222"/>
                <a:ext cx="209495" cy="168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9113" y="1089025"/>
              <a:ext cx="15875" cy="107950"/>
            </p14:xfrm>
          </p:contentPart>
        </mc:Choice>
        <mc:Fallback xmlns="">
          <p:pic>
            <p:nvPicPr>
              <p:cNvPr id="153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25403" y="1081828"/>
                <a:ext cx="33915" cy="128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9438" y="887413"/>
              <a:ext cx="158750" cy="320675"/>
            </p14:xfrm>
          </p:contentPart>
        </mc:Choice>
        <mc:Fallback xmlns="">
          <p:pic>
            <p:nvPicPr>
              <p:cNvPr id="153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86089" y="873377"/>
                <a:ext cx="181119" cy="350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3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4188" y="831850"/>
              <a:ext cx="23812" cy="46038"/>
            </p14:xfrm>
          </p:contentPart>
        </mc:Choice>
        <mc:Fallback xmlns="">
          <p:pic>
            <p:nvPicPr>
              <p:cNvPr id="153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91560" y="825736"/>
                <a:ext cx="42573" cy="62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3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9400" y="1385888"/>
              <a:ext cx="103188" cy="142875"/>
            </p14:xfrm>
          </p:contentPart>
        </mc:Choice>
        <mc:Fallback xmlns="">
          <p:pic>
            <p:nvPicPr>
              <p:cNvPr id="153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91131" y="1371133"/>
                <a:ext cx="119367" cy="172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3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2913" y="1273175"/>
              <a:ext cx="250825" cy="249238"/>
            </p14:xfrm>
          </p:contentPart>
        </mc:Choice>
        <mc:Fallback xmlns="">
          <p:pic>
            <p:nvPicPr>
              <p:cNvPr id="153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51397" y="1265972"/>
                <a:ext cx="278535" cy="270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37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0725" y="1244600"/>
              <a:ext cx="204788" cy="260350"/>
            </p14:xfrm>
          </p:contentPart>
        </mc:Choice>
        <mc:Fallback xmlns="">
          <p:pic>
            <p:nvPicPr>
              <p:cNvPr id="1537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333527" y="1234517"/>
                <a:ext cx="227102" cy="276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38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4213" y="1316038"/>
              <a:ext cx="219075" cy="60325"/>
            </p14:xfrm>
          </p:contentPart>
        </mc:Choice>
        <mc:Fallback xmlns="">
          <p:pic>
            <p:nvPicPr>
              <p:cNvPr id="1538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96299" y="1309934"/>
                <a:ext cx="234184" cy="74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38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1598613"/>
              <a:ext cx="690563" cy="112712"/>
            </p14:xfrm>
          </p:contentPart>
        </mc:Choice>
        <mc:Fallback xmlns="">
          <p:pic>
            <p:nvPicPr>
              <p:cNvPr id="1538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27484" y="1582769"/>
                <a:ext cx="710365" cy="135398"/>
              </a:xfrm>
              <a:prstGeom prst="rect">
                <a:avLst/>
              </a:prstGeom>
            </p:spPr>
          </p:pic>
        </mc:Fallback>
      </mc:AlternateContent>
      <p:sp>
        <p:nvSpPr>
          <p:cNvPr id="141341" name="TextBox 31"/>
          <p:cNvSpPr txBox="1">
            <a:spLocks noChangeArrowheads="1"/>
          </p:cNvSpPr>
          <p:nvPr/>
        </p:nvSpPr>
        <p:spPr bwMode="auto">
          <a:xfrm>
            <a:off x="5867400" y="4572000"/>
            <a:ext cx="259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0AF9"/>
                </a:solidFill>
                <a:latin typeface="Times New Roman" pitchFamily="18" charset="0"/>
              </a:rPr>
              <a:t>Halt Checking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4" descr="Screen shot 2011-11-21 at 3.4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5961063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Picture 3" descr="Screen shot 2011-11-21 at 3.49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" r="19730"/>
          <a:stretch>
            <a:fillRect/>
          </a:stretch>
        </p:blipFill>
        <p:spPr bwMode="auto">
          <a:xfrm>
            <a:off x="5334000" y="1143000"/>
            <a:ext cx="37306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34000" y="1981200"/>
            <a:ext cx="3657600" cy="1905000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99"/>
          <p:cNvSpPr>
            <a:spLocks noChangeArrowheads="1"/>
          </p:cNvSpPr>
          <p:nvPr/>
        </p:nvSpPr>
        <p:spPr bwMode="auto">
          <a:xfrm>
            <a:off x="525463" y="2814638"/>
            <a:ext cx="8072437" cy="29003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363" name="Text Box 15"/>
          <p:cNvSpPr txBox="1">
            <a:spLocks noChangeArrowheads="1"/>
          </p:cNvSpPr>
          <p:nvPr/>
        </p:nvSpPr>
        <p:spPr bwMode="auto">
          <a:xfrm>
            <a:off x="228600" y="457200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This proof is considered mathematically rigorous, but one "failure" of this proof is that it doesn't construct an </a:t>
            </a:r>
            <a:r>
              <a:rPr lang="en-US" altLang="en-US" sz="2400" b="1" i="1" u="sng">
                <a:solidFill>
                  <a:srgbClr val="000000"/>
                </a:solidFill>
                <a:latin typeface="Times New Roman" pitchFamily="18" charset="0"/>
              </a:rPr>
              <a:t>example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of an uncomputable problem!</a:t>
            </a:r>
          </a:p>
        </p:txBody>
      </p:sp>
      <p:sp>
        <p:nvSpPr>
          <p:cNvPr id="143364" name="Text Box 196"/>
          <p:cNvSpPr txBox="1">
            <a:spLocks noChangeArrowheads="1"/>
          </p:cNvSpPr>
          <p:nvPr/>
        </p:nvSpPr>
        <p:spPr bwMode="auto">
          <a:xfrm>
            <a:off x="1060450" y="3187700"/>
            <a:ext cx="6843713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What are the chances that a randomly-selected </a:t>
            </a:r>
            <a:r>
              <a:rPr lang="en-US" altLang="en-US" sz="2400" b="1">
                <a:solidFill>
                  <a:srgbClr val="000AF9"/>
                </a:solidFill>
                <a:latin typeface="Times New Roman" pitchFamily="18" charset="0"/>
              </a:rPr>
              <a:t>problem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will have a </a:t>
            </a:r>
            <a:r>
              <a:rPr lang="en-US" altLang="en-US" sz="2400" b="1">
                <a:solidFill>
                  <a:srgbClr val="008000"/>
                </a:solidFill>
                <a:latin typeface="Times New Roman" pitchFamily="18" charset="0"/>
              </a:rPr>
              <a:t>program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 that solves it?</a:t>
            </a:r>
          </a:p>
        </p:txBody>
      </p:sp>
      <p:sp>
        <p:nvSpPr>
          <p:cNvPr id="143365" name="Rectangle 197"/>
          <p:cNvSpPr>
            <a:spLocks noChangeArrowheads="1"/>
          </p:cNvSpPr>
          <p:nvPr/>
        </p:nvSpPr>
        <p:spPr bwMode="auto">
          <a:xfrm>
            <a:off x="971550" y="4491038"/>
            <a:ext cx="3349625" cy="66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AF9"/>
                </a:solidFill>
                <a:latin typeface="Times New Roman" pitchFamily="18" charset="0"/>
              </a:rPr>
              <a:t>problems are </a:t>
            </a:r>
            <a:r>
              <a:rPr lang="en-US" altLang="en-US" sz="2400" i="1">
                <a:solidFill>
                  <a:srgbClr val="000AF9"/>
                </a:solidFill>
                <a:latin typeface="Times New Roman" pitchFamily="18" charset="0"/>
              </a:rPr>
              <a:t>uncountable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AF9"/>
                </a:solidFill>
                <a:latin typeface="Times New Roman" pitchFamily="18" charset="0"/>
              </a:rPr>
              <a:t>(as numerous as the reals)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43366" name="Rectangle 198"/>
          <p:cNvSpPr>
            <a:spLocks noChangeArrowheads="1"/>
          </p:cNvSpPr>
          <p:nvPr/>
        </p:nvSpPr>
        <p:spPr bwMode="auto">
          <a:xfrm>
            <a:off x="5073650" y="4491038"/>
            <a:ext cx="3090863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pitchFamily="18" charset="0"/>
              </a:rPr>
              <a:t>programs are </a:t>
            </a:r>
            <a:r>
              <a:rPr lang="en-US" altLang="en-US" sz="2400" i="1">
                <a:solidFill>
                  <a:srgbClr val="008000"/>
                </a:solidFill>
                <a:latin typeface="Times New Roman" pitchFamily="18" charset="0"/>
              </a:rPr>
              <a:t>countable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000"/>
                </a:solidFill>
                <a:latin typeface="Times New Roman" pitchFamily="18" charset="0"/>
              </a:rPr>
              <a:t>(as numerous as the integers)</a:t>
            </a:r>
            <a:endParaRPr lang="en-US" alt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43367" name="Line 200"/>
          <p:cNvSpPr>
            <a:spLocks noChangeShapeType="1"/>
          </p:cNvSpPr>
          <p:nvPr/>
        </p:nvSpPr>
        <p:spPr bwMode="auto">
          <a:xfrm flipV="1">
            <a:off x="1789113" y="3927475"/>
            <a:ext cx="398462" cy="585788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8" name="Line 201"/>
          <p:cNvSpPr>
            <a:spLocks noChangeShapeType="1"/>
          </p:cNvSpPr>
          <p:nvPr/>
        </p:nvSpPr>
        <p:spPr bwMode="auto">
          <a:xfrm flipH="1" flipV="1">
            <a:off x="4992688" y="3959225"/>
            <a:ext cx="714375" cy="6238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369" name="Group 40"/>
          <p:cNvGrpSpPr>
            <a:grpSpLocks/>
          </p:cNvGrpSpPr>
          <p:nvPr/>
        </p:nvGrpSpPr>
        <p:grpSpPr bwMode="auto">
          <a:xfrm>
            <a:off x="8342313" y="914400"/>
            <a:ext cx="344487" cy="417513"/>
            <a:chOff x="2928" y="1051"/>
            <a:chExt cx="840" cy="957"/>
          </a:xfrm>
        </p:grpSpPr>
        <p:sp>
          <p:nvSpPr>
            <p:cNvPr id="143374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75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76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77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78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79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80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81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82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383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4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70" name="Text Box 54"/>
          <p:cNvSpPr txBox="1">
            <a:spLocks noChangeArrowheads="1"/>
          </p:cNvSpPr>
          <p:nvPr/>
        </p:nvSpPr>
        <p:spPr bwMode="auto">
          <a:xfrm>
            <a:off x="7199313" y="609600"/>
            <a:ext cx="1365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or, rather, it COULD be rigorous, if we really wanted to...</a:t>
            </a:r>
          </a:p>
        </p:txBody>
      </p:sp>
      <p:sp>
        <p:nvSpPr>
          <p:cNvPr id="143371" name="Text Box 5"/>
          <p:cNvSpPr txBox="1">
            <a:spLocks noChangeArrowheads="1"/>
          </p:cNvSpPr>
          <p:nvPr/>
        </p:nvSpPr>
        <p:spPr bwMode="auto">
          <a:xfrm>
            <a:off x="381000" y="5983288"/>
            <a:ext cx="8382000" cy="6461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C00000"/>
                </a:solidFill>
                <a:latin typeface="Times New Roman" pitchFamily="18" charset="0"/>
              </a:rPr>
              <a:t>Almost all</a:t>
            </a:r>
            <a:r>
              <a:rPr lang="en-US" altLang="en-US" sz="3600" i="1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US" altLang="en-US" sz="3600">
                <a:solidFill>
                  <a:srgbClr val="C00000"/>
                </a:solidFill>
                <a:latin typeface="Times New Roman" pitchFamily="18" charset="0"/>
              </a:rPr>
              <a:t>functions are uncomputable!</a:t>
            </a:r>
          </a:p>
        </p:txBody>
      </p:sp>
      <p:sp>
        <p:nvSpPr>
          <p:cNvPr id="143372" name="Text Box 192"/>
          <p:cNvSpPr txBox="1">
            <a:spLocks noChangeArrowheads="1"/>
          </p:cNvSpPr>
          <p:nvPr/>
        </p:nvSpPr>
        <p:spPr bwMode="auto">
          <a:xfrm>
            <a:off x="1081088" y="1854200"/>
            <a:ext cx="684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C00000"/>
                </a:solidFill>
                <a:latin typeface="Times New Roman" pitchFamily="18" charset="0"/>
              </a:rPr>
              <a:t>But it's still useful...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8" y="5805488"/>
              <a:ext cx="658812" cy="390525"/>
            </p14:xfrm>
          </p:contentPart>
        </mc:Choice>
        <mc:Fallback xmlns="">
          <p:pic>
            <p:nvPicPr>
              <p:cNvPr id="4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818" y="5792890"/>
                <a:ext cx="685812" cy="41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4440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40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298450" y="312738"/>
            <a:ext cx="8472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A Strategy</a:t>
            </a:r>
            <a:r>
              <a:rPr lang="en-US" altLang="en-US" sz="3800">
                <a:solidFill>
                  <a:srgbClr val="0000FF"/>
                </a:solidFill>
                <a:latin typeface="Times" charset="0"/>
              </a:rPr>
              <a:t>*</a:t>
            </a: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 for CS Programming HW</a:t>
            </a:r>
            <a:r>
              <a:rPr lang="en-US" altLang="en-US" sz="3800">
                <a:solidFill>
                  <a:srgbClr val="008000"/>
                </a:solidFill>
                <a:latin typeface="Times" charset="0"/>
              </a:rPr>
              <a:t>**</a:t>
            </a:r>
            <a:endParaRPr lang="en-US" altLang="en-US" sz="3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4388" name="Rectangle 7"/>
          <p:cNvSpPr>
            <a:spLocks noChangeArrowheads="1"/>
          </p:cNvSpPr>
          <p:nvPr/>
        </p:nvSpPr>
        <p:spPr bwMode="auto">
          <a:xfrm>
            <a:off x="914400" y="6464300"/>
            <a:ext cx="330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00FF"/>
                </a:solidFill>
                <a:latin typeface="Trebuchet MS" pitchFamily="34" charset="0"/>
              </a:rPr>
              <a:t>* Please do not cite Prof. Dodds when using this strategy</a:t>
            </a:r>
          </a:p>
        </p:txBody>
      </p:sp>
      <p:sp>
        <p:nvSpPr>
          <p:cNvPr id="144389" name="Text Box 8"/>
          <p:cNvSpPr txBox="1">
            <a:spLocks noChangeArrowheads="1"/>
          </p:cNvSpPr>
          <p:nvPr/>
        </p:nvSpPr>
        <p:spPr bwMode="auto">
          <a:xfrm>
            <a:off x="1177925" y="1389063"/>
            <a:ext cx="662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mbria" pitchFamily="18" charset="0"/>
              </a:rPr>
              <a:t>or    </a:t>
            </a:r>
            <a:r>
              <a:rPr lang="ja-JP" altLang="en-US" sz="160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altLang="ja-JP" sz="1600">
                <a:solidFill>
                  <a:srgbClr val="000000"/>
                </a:solidFill>
                <a:latin typeface="Cambria" pitchFamily="18" charset="0"/>
              </a:rPr>
              <a:t>How to succeed in CS 60 without programming at all !</a:t>
            </a:r>
            <a:r>
              <a:rPr lang="ja-JP" altLang="en-US" sz="1600">
                <a:solidFill>
                  <a:srgbClr val="000000"/>
                </a:solidFill>
                <a:latin typeface="Cambria" pitchFamily="18" charset="0"/>
              </a:rPr>
              <a:t>”</a:t>
            </a:r>
            <a:endParaRPr lang="en-US" altLang="en-US" sz="16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4390" name="Rectangle 9"/>
          <p:cNvSpPr>
            <a:spLocks noChangeArrowheads="1"/>
          </p:cNvSpPr>
          <p:nvPr/>
        </p:nvSpPr>
        <p:spPr bwMode="auto">
          <a:xfrm>
            <a:off x="5038725" y="6464300"/>
            <a:ext cx="3006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008000"/>
                </a:solidFill>
                <a:latin typeface="Trebuchet MS" pitchFamily="34" charset="0"/>
              </a:rPr>
              <a:t>** This strategy not applicable for CS 5 assignments.</a:t>
            </a:r>
            <a:endParaRPr lang="en-US" altLang="en-US" sz="900" b="1">
              <a:solidFill>
                <a:srgbClr val="99CC00"/>
              </a:solidFill>
              <a:latin typeface="Trebuchet MS" pitchFamily="34" charset="0"/>
            </a:endParaRPr>
          </a:p>
        </p:txBody>
      </p:sp>
      <p:sp>
        <p:nvSpPr>
          <p:cNvPr id="144391" name="Text Box 10"/>
          <p:cNvSpPr txBox="1">
            <a:spLocks noChangeArrowheads="1"/>
          </p:cNvSpPr>
          <p:nvPr/>
        </p:nvSpPr>
        <p:spPr bwMode="auto">
          <a:xfrm>
            <a:off x="1120775" y="2003425"/>
            <a:ext cx="72405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For each programming assignment, note that the desired program’s behavior can be rephrased as functions of integers by encoding the input and output appropriately.</a:t>
            </a:r>
          </a:p>
        </p:txBody>
      </p:sp>
      <p:sp>
        <p:nvSpPr>
          <p:cNvPr id="144392" name="Text Box 11"/>
          <p:cNvSpPr txBox="1">
            <a:spLocks noChangeArrowheads="1"/>
          </p:cNvSpPr>
          <p:nvPr/>
        </p:nvSpPr>
        <p:spPr bwMode="auto">
          <a:xfrm>
            <a:off x="1120775" y="3300413"/>
            <a:ext cx="6499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Point out that </a:t>
            </a:r>
            <a:r>
              <a:rPr lang="en-US" altLang="en-US" sz="2000" u="sng">
                <a:solidFill>
                  <a:srgbClr val="000000"/>
                </a:solidFill>
                <a:latin typeface="Times" charset="0"/>
              </a:rPr>
              <a:t>with 100% probability</a:t>
            </a: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 a function of integers is </a:t>
            </a:r>
            <a:r>
              <a:rPr lang="en-US" altLang="en-US" sz="2000" i="1">
                <a:solidFill>
                  <a:srgbClr val="000000"/>
                </a:solidFill>
                <a:latin typeface="Times" charset="0"/>
              </a:rPr>
              <a:t>not computable by any program at all.</a:t>
            </a:r>
            <a:endParaRPr lang="en-US" altLang="en-US" sz="20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4393" name="Rectangle 12"/>
          <p:cNvSpPr>
            <a:spLocks noChangeArrowheads="1"/>
          </p:cNvSpPr>
          <p:nvPr/>
        </p:nvSpPr>
        <p:spPr bwMode="auto">
          <a:xfrm>
            <a:off x="1125538" y="4465638"/>
            <a:ext cx="690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Proceed to your choice of (A) mountains, (B) beach, or (C) sleep.</a:t>
            </a:r>
          </a:p>
        </p:txBody>
      </p:sp>
      <p:sp>
        <p:nvSpPr>
          <p:cNvPr id="144394" name="Rectangle 13"/>
          <p:cNvSpPr>
            <a:spLocks noChangeArrowheads="1"/>
          </p:cNvSpPr>
          <p:nvPr/>
        </p:nvSpPr>
        <p:spPr bwMode="auto">
          <a:xfrm>
            <a:off x="1120775" y="5487988"/>
            <a:ext cx="360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" charset="0"/>
              </a:rPr>
              <a:t>Consult fine print for disclaimers.</a:t>
            </a:r>
          </a:p>
        </p:txBody>
      </p:sp>
      <p:sp>
        <p:nvSpPr>
          <p:cNvPr id="144395" name="AutoShape 14"/>
          <p:cNvSpPr>
            <a:spLocks noChangeArrowheads="1"/>
          </p:cNvSpPr>
          <p:nvPr/>
        </p:nvSpPr>
        <p:spPr bwMode="auto">
          <a:xfrm>
            <a:off x="446088" y="2292350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1</a:t>
            </a:r>
          </a:p>
        </p:txBody>
      </p:sp>
      <p:sp>
        <p:nvSpPr>
          <p:cNvPr id="144396" name="AutoShape 15"/>
          <p:cNvSpPr>
            <a:spLocks noChangeArrowheads="1"/>
          </p:cNvSpPr>
          <p:nvPr/>
        </p:nvSpPr>
        <p:spPr bwMode="auto">
          <a:xfrm>
            <a:off x="446088" y="3427413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2</a:t>
            </a:r>
          </a:p>
        </p:txBody>
      </p:sp>
      <p:sp>
        <p:nvSpPr>
          <p:cNvPr id="144397" name="AutoShape 16"/>
          <p:cNvSpPr>
            <a:spLocks noChangeArrowheads="1"/>
          </p:cNvSpPr>
          <p:nvPr/>
        </p:nvSpPr>
        <p:spPr bwMode="auto">
          <a:xfrm>
            <a:off x="446088" y="4440238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3</a:t>
            </a:r>
          </a:p>
        </p:txBody>
      </p:sp>
      <p:sp>
        <p:nvSpPr>
          <p:cNvPr id="144398" name="AutoShape 17"/>
          <p:cNvSpPr>
            <a:spLocks noChangeArrowheads="1"/>
          </p:cNvSpPr>
          <p:nvPr/>
        </p:nvSpPr>
        <p:spPr bwMode="auto">
          <a:xfrm>
            <a:off x="446088" y="5476875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E0103"/>
                </a:solidFill>
                <a:latin typeface="Helvetica" charset="0"/>
              </a:rPr>
              <a:t>4</a:t>
            </a:r>
          </a:p>
        </p:txBody>
      </p:sp>
      <p:sp>
        <p:nvSpPr>
          <p:cNvPr id="144399" name="Line 18"/>
          <p:cNvSpPr>
            <a:spLocks noChangeShapeType="1"/>
          </p:cNvSpPr>
          <p:nvPr/>
        </p:nvSpPr>
        <p:spPr bwMode="auto">
          <a:xfrm flipH="1">
            <a:off x="3609975" y="5867400"/>
            <a:ext cx="581025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Line 19"/>
          <p:cNvSpPr>
            <a:spLocks noChangeShapeType="1"/>
          </p:cNvSpPr>
          <p:nvPr/>
        </p:nvSpPr>
        <p:spPr bwMode="auto">
          <a:xfrm>
            <a:off x="4311650" y="5859463"/>
            <a:ext cx="1208088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solidFill>
                  <a:srgbClr val="000000"/>
                </a:solidFill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solidFill>
                  <a:srgbClr val="000000"/>
                </a:solidFill>
                <a:latin typeface="Cambria" panose="02040503050406030204" pitchFamily="18" charset="0"/>
              </a:rPr>
              <a:t>functions?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that no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301088" y="1604962"/>
            <a:ext cx="1676400" cy="812799"/>
            <a:chOff x="4608" y="1036"/>
            <a:chExt cx="1056" cy="512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08" y="1257"/>
              <a:ext cx="10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A6A6A6"/>
                  </a:solidFill>
                  <a:latin typeface="Cambria" panose="02040503050406030204" pitchFamily="18" charset="0"/>
                </a:rPr>
                <a:t> even with ∞ memory!</a:t>
              </a: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00"/>
                  </a:solidFill>
                  <a:latin typeface="Cambria" panose="02040503050406030204" pitchFamily="18" charset="0"/>
                </a:rPr>
                <a:t>can solve</a:t>
              </a:r>
            </a:p>
          </p:txBody>
        </p:sp>
      </p:grp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games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CS 5 homework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Int-bool functions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3678238" y="403860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64113"/>
            <a:ext cx="67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rgbClr val="000000"/>
                </a:solidFill>
                <a:latin typeface="Arial" pitchFamily="34" charset="0"/>
              </a:rPr>
              <a:t>Team Fortress</a:t>
            </a: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3684588" y="40433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760788"/>
            <a:ext cx="2528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(x):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x%2 == 0</a:t>
            </a:r>
          </a:p>
        </p:txBody>
      </p:sp>
      <p:sp>
        <p:nvSpPr>
          <p:cNvPr id="61460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Programs</a:t>
            </a:r>
            <a:endParaRPr lang="en-US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33457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computer program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004888" y="3530600"/>
            <a:ext cx="3136900" cy="2032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latin typeface="Comic Sans MS" pitchFamily="66" charset="0"/>
              </a:rPr>
              <a:t>than these!</a:t>
            </a:r>
          </a:p>
        </p:txBody>
      </p:sp>
    </p:spTree>
    <p:extLst>
      <p:ext uri="{BB962C8B-B14F-4D97-AF65-F5344CB8AC3E}">
        <p14:creationId xmlns:p14="http://schemas.microsoft.com/office/powerpoint/2010/main" val="32136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2590800" y="1143000"/>
            <a:ext cx="762000" cy="609600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411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i="1">
                <a:solidFill>
                  <a:srgbClr val="000000"/>
                </a:solidFill>
                <a:latin typeface="Times New Roman" pitchFamily="18" charset="0"/>
              </a:rPr>
              <a:t>Quiz</a:t>
            </a:r>
          </a:p>
        </p:txBody>
      </p:sp>
      <p:sp>
        <p:nvSpPr>
          <p:cNvPr id="145412" name="Rectangle 10"/>
          <p:cNvSpPr>
            <a:spLocks noChangeArrowheads="1"/>
          </p:cNvSpPr>
          <p:nvPr/>
        </p:nvSpPr>
        <p:spPr bwMode="auto">
          <a:xfrm>
            <a:off x="304800" y="1273175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( 42 ) =  18 </a:t>
            </a:r>
            <a:endParaRPr lang="en-US" altLang="en-US" sz="2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3657600" y="1273175"/>
            <a:ext cx="350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def a(): return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45414" name="Rectangle 34"/>
          <p:cNvSpPr>
            <a:spLocks noChangeArrowheads="1"/>
          </p:cNvSpPr>
          <p:nvPr/>
        </p:nvSpPr>
        <p:spPr bwMode="auto">
          <a:xfrm>
            <a:off x="3716338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5415" name="Rectangle 34"/>
          <p:cNvSpPr>
            <a:spLocks noChangeArrowheads="1"/>
          </p:cNvSpPr>
          <p:nvPr/>
        </p:nvSpPr>
        <p:spPr bwMode="auto">
          <a:xfrm>
            <a:off x="3892550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5416" name="Rectangle 34"/>
          <p:cNvSpPr>
            <a:spLocks noChangeArrowheads="1"/>
          </p:cNvSpPr>
          <p:nvPr/>
        </p:nvSpPr>
        <p:spPr bwMode="auto">
          <a:xfrm>
            <a:off x="4071938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4248150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5418" name="Rectangle 34"/>
          <p:cNvSpPr>
            <a:spLocks noChangeArrowheads="1"/>
          </p:cNvSpPr>
          <p:nvPr/>
        </p:nvSpPr>
        <p:spPr bwMode="auto">
          <a:xfrm>
            <a:off x="4622800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4978400" y="1120775"/>
            <a:ext cx="250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5420" name="Rectangle 34"/>
          <p:cNvSpPr>
            <a:spLocks noChangeArrowheads="1"/>
          </p:cNvSpPr>
          <p:nvPr/>
        </p:nvSpPr>
        <p:spPr bwMode="auto">
          <a:xfrm>
            <a:off x="5324475" y="1128713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5694363" y="1128713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45422" name="Rectangle 34"/>
          <p:cNvSpPr>
            <a:spLocks noChangeArrowheads="1"/>
          </p:cNvSpPr>
          <p:nvPr/>
        </p:nvSpPr>
        <p:spPr bwMode="auto">
          <a:xfrm>
            <a:off x="6048375" y="1128713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6403975" y="1128713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315200" y="1198563"/>
            <a:ext cx="1676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Python's overhead is 16 characters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04800" y="2209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3106738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000 ) =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3997325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( 1010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1010 ) =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4876800"/>
            <a:ext cx="5562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( 31415926</a:t>
            </a:r>
            <a:r>
              <a:rPr lang="en-US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</a:rPr>
              <a:t>…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 ) = 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45429" name="Text Box 5"/>
          <p:cNvSpPr txBox="1">
            <a:spLocks noChangeArrowheads="1"/>
          </p:cNvSpPr>
          <p:nvPr/>
        </p:nvSpPr>
        <p:spPr bwMode="auto">
          <a:xfrm>
            <a:off x="5105400" y="38100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  <a:latin typeface="Times New Roman" pitchFamily="18" charset="0"/>
              </a:rPr>
              <a:t>Name(s) ____________________</a:t>
            </a:r>
          </a:p>
        </p:txBody>
      </p:sp>
      <p:sp>
        <p:nvSpPr>
          <p:cNvPr id="145430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Cambria" pitchFamily="18" charset="0"/>
              </a:rPr>
              <a:t>Kolmogorov Complexity</a:t>
            </a:r>
          </a:p>
        </p:txBody>
      </p:sp>
      <p:sp>
        <p:nvSpPr>
          <p:cNvPr id="145431" name="Rectangle 26"/>
          <p:cNvSpPr>
            <a:spLocks noChangeArrowheads="1"/>
          </p:cNvSpPr>
          <p:nvPr/>
        </p:nvSpPr>
        <p:spPr bwMode="auto">
          <a:xfrm>
            <a:off x="319088" y="6318250"/>
            <a:ext cx="52784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x &lt;= y</a:t>
            </a: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, is 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kcomp(x) &lt;= kcomp(y)</a:t>
            </a: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 ?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145432" name="Rectangle 13"/>
          <p:cNvSpPr>
            <a:spLocks noChangeArrowheads="1"/>
          </p:cNvSpPr>
          <p:nvPr/>
        </p:nvSpPr>
        <p:spPr bwMode="auto">
          <a:xfrm>
            <a:off x="304800" y="5680075"/>
            <a:ext cx="50069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For what values of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 is 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k &lt; kcomp(k)</a:t>
            </a:r>
            <a:r>
              <a:rPr lang="en-US" altLang="en-US" sz="2100">
                <a:solidFill>
                  <a:srgbClr val="000000"/>
                </a:solidFill>
                <a:latin typeface="Times New Roman" pitchFamily="18" charset="0"/>
              </a:rPr>
              <a:t> ?  </a:t>
            </a:r>
            <a:endParaRPr lang="en-US" altLang="en-US" sz="2100">
              <a:latin typeface="Times New Roman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1371600" y="2473325"/>
            <a:ext cx="1487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100 zeros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663700" y="2520950"/>
            <a:ext cx="95408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1368425" y="3390900"/>
            <a:ext cx="1487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googol zeros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662113" y="3438525"/>
            <a:ext cx="9525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1487488" y="4294188"/>
            <a:ext cx="1487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2 billion total digits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528763" y="4325938"/>
            <a:ext cx="13874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1460500" y="5210175"/>
            <a:ext cx="14874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2 billion digits of pi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497013" y="5214938"/>
            <a:ext cx="14255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7391400" y="3632200"/>
            <a:ext cx="1447800" cy="1016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Estimate the complexity of each of these large numbers...</a:t>
            </a:r>
          </a:p>
        </p:txBody>
      </p:sp>
      <p:sp>
        <p:nvSpPr>
          <p:cNvPr id="145442" name="Text Box 43"/>
          <p:cNvSpPr txBox="1">
            <a:spLocks noChangeArrowheads="1"/>
          </p:cNvSpPr>
          <p:nvPr/>
        </p:nvSpPr>
        <p:spPr bwMode="auto">
          <a:xfrm>
            <a:off x="7391400" y="5867400"/>
            <a:ext cx="1447800" cy="7842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">
                <a:solidFill>
                  <a:srgbClr val="C00000"/>
                </a:solidFill>
                <a:latin typeface="Times New Roman" pitchFamily="18" charset="0"/>
              </a:rPr>
              <a:t>Extra! Two thought experiments...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2214563" y="990600"/>
            <a:ext cx="1487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example 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6934200" y="2727325"/>
            <a:ext cx="2057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A googol is 100...000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8145463" y="2967038"/>
            <a:ext cx="6461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100 zeros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180388" y="2998788"/>
            <a:ext cx="5984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1788" y="1616075"/>
              <a:ext cx="166687" cy="84138"/>
            </p14:xfrm>
          </p:contentPart>
        </mc:Choice>
        <mc:Fallback xmlns="">
          <p:pic>
            <p:nvPicPr>
              <p:cNvPr id="1024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8827" y="1602412"/>
                <a:ext cx="192248" cy="110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2375" y="1606550"/>
              <a:ext cx="3287713" cy="565150"/>
            </p14:xfrm>
          </p:contentPart>
        </mc:Choice>
        <mc:Fallback xmlns="">
          <p:pic>
            <p:nvPicPr>
              <p:cNvPr id="1024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1574" y="1592511"/>
                <a:ext cx="3312914" cy="593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8938" y="1903413"/>
              <a:ext cx="636587" cy="409575"/>
            </p14:xfrm>
          </p:contentPart>
        </mc:Choice>
        <mc:Fallback xmlns="">
          <p:pic>
            <p:nvPicPr>
              <p:cNvPr id="1024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4896" y="1889377"/>
                <a:ext cx="664312" cy="437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4475" y="2890838"/>
              <a:ext cx="1066800" cy="274637"/>
            </p14:xfrm>
          </p:contentPart>
        </mc:Choice>
        <mc:Fallback xmlns="">
          <p:pic>
            <p:nvPicPr>
              <p:cNvPr id="1024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9713" y="2877160"/>
                <a:ext cx="1095603" cy="303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6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2675" y="3216275"/>
              <a:ext cx="11113" cy="7938"/>
            </p14:xfrm>
          </p:contentPart>
        </mc:Choice>
        <mc:Fallback xmlns="">
          <p:pic>
            <p:nvPicPr>
              <p:cNvPr id="10246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80128" y="3207255"/>
                <a:ext cx="32981" cy="32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7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2538" y="3198813"/>
              <a:ext cx="9525" cy="19050"/>
            </p14:xfrm>
          </p:contentPart>
        </mc:Choice>
        <mc:Fallback xmlns="">
          <p:pic>
            <p:nvPicPr>
              <p:cNvPr id="10247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7518" y="3188749"/>
                <a:ext cx="33704" cy="43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8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3162300"/>
              <a:ext cx="9525" cy="20638"/>
            </p14:xfrm>
          </p:contentPart>
        </mc:Choice>
        <mc:Fallback xmlns="">
          <p:pic>
            <p:nvPicPr>
              <p:cNvPr id="10248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16159" y="3154334"/>
                <a:ext cx="34803" cy="43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9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3167063"/>
              <a:ext cx="22225" cy="9525"/>
            </p14:xfrm>
          </p:contentPart>
        </mc:Choice>
        <mc:Fallback xmlns="">
          <p:pic>
            <p:nvPicPr>
              <p:cNvPr id="10249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64470" y="3154241"/>
                <a:ext cx="41941" cy="3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5300" y="3197225"/>
              <a:ext cx="6350" cy="9525"/>
            </p14:xfrm>
          </p:contentPart>
        </mc:Choice>
        <mc:Fallback xmlns="">
          <p:pic>
            <p:nvPicPr>
              <p:cNvPr id="1025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6128" y="3187700"/>
                <a:ext cx="19520" cy="3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1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3148013"/>
              <a:ext cx="20638" cy="14287"/>
            </p14:xfrm>
          </p:contentPart>
        </mc:Choice>
        <mc:Fallback xmlns="">
          <p:pic>
            <p:nvPicPr>
              <p:cNvPr id="10251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73112" y="3143013"/>
                <a:ext cx="35845" cy="34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2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2638" y="3157538"/>
              <a:ext cx="4762" cy="11112"/>
            </p14:xfrm>
          </p:contentPart>
        </mc:Choice>
        <mc:Fallback xmlns="">
          <p:pic>
            <p:nvPicPr>
              <p:cNvPr id="10252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4213" y="3150500"/>
                <a:ext cx="28572" cy="33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53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5200" y="2135188"/>
              <a:ext cx="3484563" cy="606425"/>
            </p14:xfrm>
          </p:contentPart>
        </mc:Choice>
        <mc:Fallback xmlns="">
          <p:pic>
            <p:nvPicPr>
              <p:cNvPr id="10253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60439" y="2120792"/>
                <a:ext cx="3514084" cy="635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54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2387600"/>
              <a:ext cx="939800" cy="115888"/>
            </p14:xfrm>
          </p:contentPart>
        </mc:Choice>
        <mc:Fallback xmlns="">
          <p:pic>
            <p:nvPicPr>
              <p:cNvPr id="10254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9634" y="2385081"/>
                <a:ext cx="951318" cy="127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55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3025" y="2143125"/>
              <a:ext cx="569913" cy="398463"/>
            </p14:xfrm>
          </p:contentPart>
        </mc:Choice>
        <mc:Fallback xmlns="">
          <p:pic>
            <p:nvPicPr>
              <p:cNvPr id="10255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8984" y="2129807"/>
                <a:ext cx="589354" cy="426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56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5050" y="2184400"/>
              <a:ext cx="1243013" cy="280988"/>
            </p14:xfrm>
          </p:contentPart>
        </mc:Choice>
        <mc:Fallback xmlns="">
          <p:pic>
            <p:nvPicPr>
              <p:cNvPr id="10256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37490" y="2171808"/>
                <a:ext cx="1265332" cy="308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57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1913" y="2393950"/>
              <a:ext cx="146050" cy="79375"/>
            </p14:xfrm>
          </p:contentPart>
        </mc:Choice>
        <mc:Fallback xmlns="">
          <p:pic>
            <p:nvPicPr>
              <p:cNvPr id="10257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03280" y="2389260"/>
                <a:ext cx="159360" cy="97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58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5925" y="2224088"/>
              <a:ext cx="1225550" cy="414337"/>
            </p14:xfrm>
          </p:contentPart>
        </mc:Choice>
        <mc:Fallback xmlns="">
          <p:pic>
            <p:nvPicPr>
              <p:cNvPr id="10258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51884" y="2209329"/>
                <a:ext cx="1249312" cy="443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59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2620963"/>
              <a:ext cx="423863" cy="188912"/>
            </p14:xfrm>
          </p:contentPart>
        </mc:Choice>
        <mc:Fallback xmlns="">
          <p:pic>
            <p:nvPicPr>
              <p:cNvPr id="10259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67740" y="2611229"/>
                <a:ext cx="451592" cy="211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0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2570163"/>
              <a:ext cx="685800" cy="204787"/>
            </p14:xfrm>
          </p:contentPart>
        </mc:Choice>
        <mc:Fallback xmlns="">
          <p:pic>
            <p:nvPicPr>
              <p:cNvPr id="10260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43773" y="2555767"/>
                <a:ext cx="713880" cy="23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61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8" y="2106613"/>
              <a:ext cx="84137" cy="3182937"/>
            </p14:xfrm>
          </p:contentPart>
        </mc:Choice>
        <mc:Fallback xmlns="">
          <p:pic>
            <p:nvPicPr>
              <p:cNvPr id="10261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1925" y="2099053"/>
                <a:ext cx="112902" cy="319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62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2027238"/>
              <a:ext cx="2754312" cy="838200"/>
            </p14:xfrm>
          </p:contentPart>
        </mc:Choice>
        <mc:Fallback xmlns="">
          <p:pic>
            <p:nvPicPr>
              <p:cNvPr id="10262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73848" y="2013196"/>
                <a:ext cx="2784551" cy="867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63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2995613"/>
              <a:ext cx="4359275" cy="804862"/>
            </p14:xfrm>
          </p:contentPart>
        </mc:Choice>
        <mc:Fallback xmlns="">
          <p:pic>
            <p:nvPicPr>
              <p:cNvPr id="10263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46003" y="2980495"/>
                <a:ext cx="4389515" cy="83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64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5263" y="4051300"/>
              <a:ext cx="1628775" cy="393700"/>
            </p14:xfrm>
          </p:contentPart>
        </mc:Choice>
        <mc:Fallback xmlns="">
          <p:pic>
            <p:nvPicPr>
              <p:cNvPr id="10264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89422" y="4036185"/>
                <a:ext cx="1649657" cy="424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65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4016375"/>
              <a:ext cx="1800225" cy="781050"/>
            </p14:xfrm>
          </p:contentPart>
        </mc:Choice>
        <mc:Fallback xmlns="">
          <p:pic>
            <p:nvPicPr>
              <p:cNvPr id="10265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03211" y="4001258"/>
                <a:ext cx="1824703" cy="811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66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0663" y="4570413"/>
              <a:ext cx="276225" cy="147637"/>
            </p14:xfrm>
          </p:contentPart>
        </mc:Choice>
        <mc:Fallback xmlns="">
          <p:pic>
            <p:nvPicPr>
              <p:cNvPr id="10266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23470" y="4555649"/>
                <a:ext cx="298165" cy="167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267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4557713"/>
              <a:ext cx="85725" cy="109537"/>
            </p14:xfrm>
          </p:contentPart>
        </mc:Choice>
        <mc:Fallback xmlns="">
          <p:pic>
            <p:nvPicPr>
              <p:cNvPr id="10267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14211" y="4550507"/>
                <a:ext cx="107697" cy="123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68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7725" y="4535488"/>
              <a:ext cx="103188" cy="153987"/>
            </p14:xfrm>
          </p:contentPart>
        </mc:Choice>
        <mc:Fallback xmlns="">
          <p:pic>
            <p:nvPicPr>
              <p:cNvPr id="10268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48377" y="4526134"/>
                <a:ext cx="117570" cy="177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269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7438" y="4538663"/>
              <a:ext cx="244475" cy="155575"/>
            </p14:xfrm>
          </p:contentPart>
        </mc:Choice>
        <mc:Fallback xmlns="">
          <p:pic>
            <p:nvPicPr>
              <p:cNvPr id="10269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83396" y="4524258"/>
                <a:ext cx="263198" cy="184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70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4532313"/>
              <a:ext cx="201612" cy="142875"/>
            </p14:xfrm>
          </p:contentPart>
        </mc:Choice>
        <mc:Fallback xmlns="">
          <p:pic>
            <p:nvPicPr>
              <p:cNvPr id="10270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32313" y="4518242"/>
                <a:ext cx="229644" cy="171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71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4564063"/>
              <a:ext cx="185737" cy="136525"/>
            </p14:xfrm>
          </p:contentPart>
        </mc:Choice>
        <mc:Fallback xmlns="">
          <p:pic>
            <p:nvPicPr>
              <p:cNvPr id="10271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37783" y="4557219"/>
                <a:ext cx="214589" cy="153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72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25" y="5043488"/>
              <a:ext cx="1160463" cy="412750"/>
            </p14:xfrm>
          </p:contentPart>
        </mc:Choice>
        <mc:Fallback xmlns="">
          <p:pic>
            <p:nvPicPr>
              <p:cNvPr id="10272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7887" y="5027295"/>
                <a:ext cx="1189259" cy="44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273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6425" y="5932488"/>
              <a:ext cx="1588" cy="12700"/>
            </p14:xfrm>
          </p:contentPart>
        </mc:Choice>
        <mc:Fallback xmlns="">
          <p:pic>
            <p:nvPicPr>
              <p:cNvPr id="10273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949279" y="5928134"/>
                <a:ext cx="18262" cy="25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74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7175" y="5683250"/>
              <a:ext cx="498475" cy="284163"/>
            </p14:xfrm>
          </p:contentPart>
        </mc:Choice>
        <mc:Fallback xmlns="">
          <p:pic>
            <p:nvPicPr>
              <p:cNvPr id="10274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26378" y="5668484"/>
                <a:ext cx="514311" cy="312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75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2975" y="5614988"/>
              <a:ext cx="304800" cy="393700"/>
            </p14:xfrm>
          </p:contentPart>
        </mc:Choice>
        <mc:Fallback xmlns="">
          <p:pic>
            <p:nvPicPr>
              <p:cNvPr id="10275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16138" y="5600220"/>
                <a:ext cx="315956" cy="419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76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2563" y="5653088"/>
              <a:ext cx="438150" cy="296862"/>
            </p14:xfrm>
          </p:contentPart>
        </mc:Choice>
        <mc:Fallback xmlns="">
          <p:pic>
            <p:nvPicPr>
              <p:cNvPr id="10276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518162" y="5646251"/>
                <a:ext cx="462272" cy="318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277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2698750"/>
              <a:ext cx="1768475" cy="558800"/>
            </p14:xfrm>
          </p:contentPart>
        </mc:Choice>
        <mc:Fallback xmlns="">
          <p:pic>
            <p:nvPicPr>
              <p:cNvPr id="10277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70034" y="2684348"/>
                <a:ext cx="1800518" cy="589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78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25" y="4760913"/>
              <a:ext cx="1766888" cy="79375"/>
            </p14:xfrm>
          </p:contentPart>
        </mc:Choice>
        <mc:Fallback xmlns="">
          <p:pic>
            <p:nvPicPr>
              <p:cNvPr id="10278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87767" y="4756244"/>
                <a:ext cx="1782725" cy="97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79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3438" y="4953000"/>
              <a:ext cx="1509712" cy="604838"/>
            </p14:xfrm>
          </p:contentPart>
        </mc:Choice>
        <mc:Fallback xmlns="">
          <p:pic>
            <p:nvPicPr>
              <p:cNvPr id="10279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58319" y="4937879"/>
                <a:ext cx="1540309" cy="6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280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5426075"/>
              <a:ext cx="2043113" cy="801688"/>
            </p14:xfrm>
          </p:contentPart>
        </mc:Choice>
        <mc:Fallback xmlns="">
          <p:pic>
            <p:nvPicPr>
              <p:cNvPr id="10280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135449" y="5412036"/>
                <a:ext cx="2071555" cy="8294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lots of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 of integers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46435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uncountably</a:t>
            </a: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 many ~ real #s)</a:t>
            </a:r>
          </a:p>
        </p:txBody>
      </p:sp>
      <p:sp>
        <p:nvSpPr>
          <p:cNvPr id="146436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"a few"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computer programs</a:t>
            </a:r>
          </a:p>
        </p:txBody>
      </p:sp>
      <p:sp>
        <p:nvSpPr>
          <p:cNvPr id="146437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8000"/>
                </a:solidFill>
                <a:latin typeface="Times New Roman" pitchFamily="18" charset="0"/>
              </a:rPr>
              <a:t>countably</a:t>
            </a: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 many ~ integers)</a:t>
            </a:r>
          </a:p>
        </p:txBody>
      </p:sp>
      <p:sp>
        <p:nvSpPr>
          <p:cNvPr id="146438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</a:t>
            </a:r>
            <a:r>
              <a:rPr lang="en-US" altLang="en-US" sz="1000" b="1" u="sng">
                <a:solidFill>
                  <a:srgbClr val="008000"/>
                </a:solidFill>
                <a:latin typeface="Comic Sans MS" pitchFamily="66" charset="0"/>
              </a:rPr>
              <a:t>out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</p:txBody>
      </p:sp>
      <p:grpSp>
        <p:nvGrpSpPr>
          <p:cNvPr id="146439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14645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45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40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4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46443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46444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46445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7" name="Rectangle 11"/>
          <p:cNvSpPr>
            <a:spLocks noChangeArrowheads="1"/>
          </p:cNvSpPr>
          <p:nvPr/>
        </p:nvSpPr>
        <p:spPr bwMode="auto">
          <a:xfrm>
            <a:off x="2819400" y="2362200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000AF9"/>
                </a:solidFill>
                <a:latin typeface="Calibri" pitchFamily="34" charset="0"/>
              </a:rPr>
              <a:t>What's swimming around out here?</a:t>
            </a:r>
          </a:p>
        </p:txBody>
      </p:sp>
      <p:pic>
        <p:nvPicPr>
          <p:cNvPr id="146448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9" name="Picture 31" descr="http://2.bp.blogspot.com/_yMIkxWj4bhw/Si1gpOFejYI/AAAAAAAAAA4/SbvpxUnHAH8/s320/Swimmer_Carto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360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uncountably</a:t>
            </a: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 many ~ real #s)</a:t>
            </a:r>
          </a:p>
        </p:txBody>
      </p:sp>
      <p:sp>
        <p:nvSpPr>
          <p:cNvPr id="147459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"a few"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computer programs</a:t>
            </a:r>
          </a:p>
        </p:txBody>
      </p:sp>
      <p:sp>
        <p:nvSpPr>
          <p:cNvPr id="147460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8000"/>
                </a:solidFill>
                <a:latin typeface="Times New Roman" pitchFamily="18" charset="0"/>
              </a:rPr>
              <a:t>countably</a:t>
            </a: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 many ~ integers)</a:t>
            </a:r>
          </a:p>
        </p:txBody>
      </p:sp>
      <p:sp>
        <p:nvSpPr>
          <p:cNvPr id="14746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47463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4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5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functions</a:t>
            </a:r>
          </a:p>
        </p:txBody>
      </p:sp>
      <p:sp>
        <p:nvSpPr>
          <p:cNvPr id="147466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67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47468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Consider the English-</a:t>
            </a:r>
            <a:r>
              <a:rPr lang="en-US" altLang="en-US" sz="2400" b="1" i="1">
                <a:solidFill>
                  <a:srgbClr val="C00000"/>
                </a:solidFill>
                <a:latin typeface="Times New Roman" pitchFamily="18" charset="0"/>
              </a:rPr>
              <a:t>describable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functions...</a:t>
            </a:r>
          </a:p>
        </p:txBody>
      </p:sp>
      <p:sp>
        <p:nvSpPr>
          <p:cNvPr id="147469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4747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lots of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 of integers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47471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4675" y="4437063"/>
            <a:ext cx="9525" cy="11112"/>
          </a:xfrm>
          <a:custGeom>
            <a:avLst/>
            <a:gdLst>
              <a:gd name="T0" fmla="*/ 2147483647 w 23"/>
              <a:gd name="T1" fmla="*/ 2147483647 h 33"/>
              <a:gd name="T2" fmla="*/ 0 w 23"/>
              <a:gd name="T3" fmla="*/ 2147483647 h 33"/>
              <a:gd name="T4" fmla="*/ 0 60000 65536"/>
              <a:gd name="T5" fmla="*/ 0 60000 65536"/>
              <a:gd name="T6" fmla="*/ 0 w 23"/>
              <a:gd name="T7" fmla="*/ 0 h 33"/>
              <a:gd name="T8" fmla="*/ 23 w 2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33" extrusionOk="0">
                <a:moveTo>
                  <a:pt x="22" y="32"/>
                </a:moveTo>
                <a:cubicBezTo>
                  <a:pt x="13" y="22"/>
                  <a:pt x="7" y="12"/>
                  <a:pt x="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747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74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7475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147489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0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1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2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3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4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5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6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7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498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99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0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1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6913" y="2074863"/>
              <a:ext cx="482600" cy="409575"/>
            </p14:xfrm>
          </p:contentPart>
        </mc:Choice>
        <mc:Fallback xmlns="">
          <p:pic>
            <p:nvPicPr>
              <p:cNvPr id="512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3238" y="2059373"/>
                <a:ext cx="508152" cy="439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1350963"/>
              <a:ext cx="325437" cy="147637"/>
            </p14:xfrm>
          </p:contentPart>
        </mc:Choice>
        <mc:Fallback xmlns="">
          <p:pic>
            <p:nvPicPr>
              <p:cNvPr id="512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1333" y="1347002"/>
                <a:ext cx="339837" cy="164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0925" y="3783013"/>
              <a:ext cx="234950" cy="261937"/>
            </p14:xfrm>
          </p:contentPart>
        </mc:Choice>
        <mc:Fallback xmlns="">
          <p:pic>
            <p:nvPicPr>
              <p:cNvPr id="51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5094" y="3767541"/>
                <a:ext cx="266612" cy="2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2563" y="4322763"/>
              <a:ext cx="304800" cy="1011237"/>
            </p14:xfrm>
          </p:contentPart>
        </mc:Choice>
        <mc:Fallback xmlns="">
          <p:pic>
            <p:nvPicPr>
              <p:cNvPr id="512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8888" y="4311603"/>
                <a:ext cx="325312" cy="1033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3025" y="4591050"/>
              <a:ext cx="520700" cy="457200"/>
            </p14:xfrm>
          </p:contentPart>
        </mc:Choice>
        <mc:Fallback xmlns="">
          <p:pic>
            <p:nvPicPr>
              <p:cNvPr id="512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09701" y="4578090"/>
                <a:ext cx="548427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2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7388" y="1384300"/>
              <a:ext cx="328612" cy="115888"/>
            </p14:xfrm>
          </p:contentPart>
        </mc:Choice>
        <mc:Fallback xmlns="">
          <p:pic>
            <p:nvPicPr>
              <p:cNvPr id="512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02349" y="1371344"/>
                <a:ext cx="344089" cy="141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2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3565525"/>
              <a:ext cx="306387" cy="420688"/>
            </p14:xfrm>
          </p:contentPart>
        </mc:Choice>
        <mc:Fallback xmlns="">
          <p:pic>
            <p:nvPicPr>
              <p:cNvPr id="512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97782" y="3550410"/>
                <a:ext cx="336270" cy="45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2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75" y="3924300"/>
              <a:ext cx="1549400" cy="1065213"/>
            </p14:xfrm>
          </p:contentPart>
        </mc:Choice>
        <mc:Fallback xmlns="">
          <p:pic>
            <p:nvPicPr>
              <p:cNvPr id="512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39195" y="3907740"/>
                <a:ext cx="1572439" cy="109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3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9975" y="3652838"/>
              <a:ext cx="244475" cy="339725"/>
            </p14:xfrm>
          </p:contentPart>
        </mc:Choice>
        <mc:Fallback xmlns="">
          <p:pic>
            <p:nvPicPr>
              <p:cNvPr id="513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94516" y="3637363"/>
                <a:ext cx="275034" cy="36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3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7675" y="4691063"/>
              <a:ext cx="1209675" cy="212725"/>
            </p14:xfrm>
          </p:contentPart>
        </mc:Choice>
        <mc:Fallback xmlns="">
          <p:pic>
            <p:nvPicPr>
              <p:cNvPr id="513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3994" y="4674506"/>
                <a:ext cx="1239917" cy="2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9600" y="4665663"/>
              <a:ext cx="260350" cy="269875"/>
            </p14:xfrm>
          </p:contentPart>
        </mc:Choice>
        <mc:Fallback xmlns="">
          <p:pic>
            <p:nvPicPr>
              <p:cNvPr id="513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34836" y="4650190"/>
                <a:ext cx="290238" cy="297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3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0363" y="704850"/>
              <a:ext cx="769937" cy="966788"/>
            </p14:xfrm>
          </p:contentPart>
        </mc:Choice>
        <mc:Fallback xmlns="">
          <p:pic>
            <p:nvPicPr>
              <p:cNvPr id="513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66685" y="691167"/>
                <a:ext cx="798373" cy="994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3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765175"/>
              <a:ext cx="969963" cy="995363"/>
            </p14:xfrm>
          </p:contentPart>
        </mc:Choice>
        <mc:Fallback xmlns="">
          <p:pic>
            <p:nvPicPr>
              <p:cNvPr id="513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9448" y="751851"/>
                <a:ext cx="998767" cy="10227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48483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0AF9"/>
                </a:solidFill>
                <a:latin typeface="Times New Roman" pitchFamily="18" charset="0"/>
              </a:rPr>
              <a:t>uncountably</a:t>
            </a:r>
            <a:r>
              <a:rPr lang="en-US" altLang="en-US" sz="1800">
                <a:solidFill>
                  <a:srgbClr val="000AF9"/>
                </a:solidFill>
                <a:latin typeface="Times New Roman" pitchFamily="18" charset="0"/>
              </a:rPr>
              <a:t> many ~ real #s)</a:t>
            </a:r>
          </a:p>
        </p:txBody>
      </p:sp>
      <p:sp>
        <p:nvSpPr>
          <p:cNvPr id="148484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"a few" computer programs</a:t>
            </a:r>
          </a:p>
        </p:txBody>
      </p:sp>
      <p:sp>
        <p:nvSpPr>
          <p:cNvPr id="148485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(</a:t>
            </a:r>
            <a:r>
              <a:rPr lang="en-US" altLang="en-US" sz="1800" b="1">
                <a:solidFill>
                  <a:srgbClr val="008000"/>
                </a:solidFill>
                <a:latin typeface="Times New Roman" pitchFamily="18" charset="0"/>
              </a:rPr>
              <a:t>countably</a:t>
            </a:r>
            <a:r>
              <a:rPr lang="en-US" altLang="en-US" sz="1800">
                <a:solidFill>
                  <a:srgbClr val="008000"/>
                </a:solidFill>
                <a:latin typeface="Times New Roman" pitchFamily="18" charset="0"/>
              </a:rPr>
              <a:t> many ~ integers)</a:t>
            </a:r>
          </a:p>
        </p:txBody>
      </p:sp>
      <p:sp>
        <p:nvSpPr>
          <p:cNvPr id="148486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7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148488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9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90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148491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6026150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148493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Consider the English-</a:t>
            </a:r>
            <a:r>
              <a:rPr lang="en-US" altLang="en-US" sz="2400" b="1" i="1">
                <a:solidFill>
                  <a:srgbClr val="C00000"/>
                </a:solidFill>
                <a:latin typeface="Times New Roman" pitchFamily="18" charset="0"/>
              </a:rPr>
              <a:t>describable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functions...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148495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There are </a:t>
            </a:r>
            <a:r>
              <a:rPr lang="en-US" altLang="en-US" sz="2400" b="1" i="1">
                <a:solidFill>
                  <a:srgbClr val="000000"/>
                </a:solidFill>
                <a:latin typeface="Times New Roman" pitchFamily="18" charset="0"/>
              </a:rPr>
              <a:t>lots of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functions of integers</a:t>
            </a:r>
            <a:endParaRPr lang="en-US" altLang="en-US" sz="2400">
              <a:solidFill>
                <a:srgbClr val="000AF9"/>
              </a:solidFill>
              <a:latin typeface="Times New Roman" pitchFamily="18" charset="0"/>
            </a:endParaRPr>
          </a:p>
        </p:txBody>
      </p:sp>
      <p:sp>
        <p:nvSpPr>
          <p:cNvPr id="148496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8497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148507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0 h 250"/>
                <a:gd name="T10" fmla="*/ 2 w 1048"/>
                <a:gd name="T11" fmla="*/ 219 h 250"/>
                <a:gd name="T12" fmla="*/ 2 w 1048"/>
                <a:gd name="T13" fmla="*/ 199 h 250"/>
                <a:gd name="T14" fmla="*/ 0 w 1048"/>
                <a:gd name="T15" fmla="*/ 178 h 250"/>
                <a:gd name="T16" fmla="*/ 2 w 1048"/>
                <a:gd name="T17" fmla="*/ 144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8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09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0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1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2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3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4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5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516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7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8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19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498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48499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solidFill>
                  <a:srgbClr val="008000"/>
                </a:solidFill>
                <a:latin typeface="Times New Roman" pitchFamily="18" charset="0"/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48100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08550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</a:rPr>
              <a:t>I </a:t>
            </a:r>
            <a:r>
              <a:rPr lang="en-US" sz="1800" i="1">
                <a:solidFill>
                  <a:srgbClr val="000000"/>
                </a:solidFill>
              </a:rPr>
              <a:t>can</a:t>
            </a:r>
            <a:r>
              <a:rPr lang="en-US" altLang="en-US" sz="1800" i="1">
                <a:solidFill>
                  <a:srgbClr val="000000"/>
                </a:solidFill>
              </a:rPr>
              <a:t>’</a:t>
            </a:r>
            <a:r>
              <a:rPr lang="en-US" sz="1800" i="1">
                <a:solidFill>
                  <a:srgbClr val="000000"/>
                </a:solidFill>
              </a:rPr>
              <a:t>t</a:t>
            </a:r>
            <a:r>
              <a:rPr lang="en-US" sz="1800">
                <a:solidFill>
                  <a:srgbClr val="000000"/>
                </a:solidFill>
              </a:rPr>
              <a:t> say!</a:t>
            </a:r>
          </a:p>
        </p:txBody>
      </p:sp>
      <p:pic>
        <p:nvPicPr>
          <p:cNvPr id="14850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4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505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06" name="Rectangle 39"/>
          <p:cNvSpPr>
            <a:spLocks noChangeArrowheads="1"/>
          </p:cNvSpPr>
          <p:nvPr/>
        </p:nvSpPr>
        <p:spPr bwMode="auto">
          <a:xfrm>
            <a:off x="2928938" y="3590925"/>
            <a:ext cx="490537" cy="3921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itchFamily="18" charset="0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2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  <p:pic>
        <p:nvPicPr>
          <p:cNvPr id="151557" name="Picture 5" descr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08225"/>
            <a:ext cx="7213600" cy="1981200"/>
          </a:xfrm>
          <a:prstGeom prst="rect">
            <a:avLst/>
          </a:prstGeom>
          <a:noFill/>
          <a:ln w="38100">
            <a:solidFill>
              <a:srgbClr val="8E0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" descr="Screen shot 2011-11-21 at 10.05.4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71600"/>
            <a:ext cx="3946525" cy="472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Text Box 5"/>
          <p:cNvSpPr txBox="1">
            <a:spLocks noChangeArrowheads="1"/>
          </p:cNvSpPr>
          <p:nvPr/>
        </p:nvSpPr>
        <p:spPr bwMode="auto">
          <a:xfrm>
            <a:off x="666750" y="249238"/>
            <a:ext cx="778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cs typeface="Times New Roman" pitchFamily="18" charset="0"/>
              </a:rPr>
              <a:t>Hyper-turing computation?</a:t>
            </a:r>
          </a:p>
        </p:txBody>
      </p:sp>
      <p:sp>
        <p:nvSpPr>
          <p:cNvPr id="152580" name="Rectangle 2"/>
          <p:cNvSpPr>
            <a:spLocks noChangeArrowheads="1"/>
          </p:cNvSpPr>
          <p:nvPr/>
        </p:nvSpPr>
        <p:spPr bwMode="auto">
          <a:xfrm>
            <a:off x="304800" y="6324600"/>
            <a:ext cx="3657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http://www.amirrorclear.net/academic/papers/many-forms.pdf</a:t>
            </a:r>
          </a:p>
        </p:txBody>
      </p:sp>
      <p:sp>
        <p:nvSpPr>
          <p:cNvPr id="152581" name="Rectangle 19"/>
          <p:cNvSpPr>
            <a:spLocks noChangeArrowheads="1"/>
          </p:cNvSpPr>
          <p:nvPr/>
        </p:nvSpPr>
        <p:spPr bwMode="auto">
          <a:xfrm>
            <a:off x="4897438" y="6324600"/>
            <a:ext cx="3789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http://www.cs.virginia.edu/~robins/The_Limits_of_Quantum_Computers.pdf</a:t>
            </a:r>
          </a:p>
        </p:txBody>
      </p:sp>
      <p:sp>
        <p:nvSpPr>
          <p:cNvPr id="152582" name="Rectangle 25"/>
          <p:cNvSpPr>
            <a:spLocks noChangeArrowheads="1"/>
          </p:cNvSpPr>
          <p:nvPr/>
        </p:nvSpPr>
        <p:spPr bwMode="auto">
          <a:xfrm>
            <a:off x="2133600" y="2959100"/>
            <a:ext cx="193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HyperTuring computation is easy – just add coffee to your TM!</a:t>
            </a:r>
          </a:p>
        </p:txBody>
      </p:sp>
      <p:pic>
        <p:nvPicPr>
          <p:cNvPr id="152583" name="Picture 19" descr="Screen shot 2011-11-21 at 10.10.44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66800"/>
            <a:ext cx="3865562" cy="5257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2584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3187700"/>
            <a:ext cx="369888" cy="393700"/>
            <a:chOff x="2928" y="1051"/>
            <a:chExt cx="840" cy="957"/>
          </a:xfrm>
        </p:grpSpPr>
        <p:sp>
          <p:nvSpPr>
            <p:cNvPr id="152585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6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87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88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89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0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1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2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3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2594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95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96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97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 descr="Screen shot 2011-11-21 at 10.05.4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71600"/>
            <a:ext cx="3946525" cy="472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5"/>
          <p:cNvSpPr txBox="1">
            <a:spLocks noChangeArrowheads="1"/>
          </p:cNvSpPr>
          <p:nvPr/>
        </p:nvSpPr>
        <p:spPr bwMode="auto">
          <a:xfrm>
            <a:off x="666750" y="249238"/>
            <a:ext cx="778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cs typeface="Times New Roman" pitchFamily="18" charset="0"/>
              </a:rPr>
              <a:t>Hyper-turing computation?</a:t>
            </a:r>
          </a:p>
        </p:txBody>
      </p:sp>
      <p:sp>
        <p:nvSpPr>
          <p:cNvPr id="153604" name="Rectangle 2"/>
          <p:cNvSpPr>
            <a:spLocks noChangeArrowheads="1"/>
          </p:cNvSpPr>
          <p:nvPr/>
        </p:nvSpPr>
        <p:spPr bwMode="auto">
          <a:xfrm>
            <a:off x="304800" y="6324600"/>
            <a:ext cx="3657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http://www.amirrorclear.net/academic/papers/many-forms.pdf</a:t>
            </a:r>
          </a:p>
        </p:txBody>
      </p:sp>
      <p:sp>
        <p:nvSpPr>
          <p:cNvPr id="153605" name="Rectangle 19"/>
          <p:cNvSpPr>
            <a:spLocks noChangeArrowheads="1"/>
          </p:cNvSpPr>
          <p:nvPr/>
        </p:nvSpPr>
        <p:spPr bwMode="auto">
          <a:xfrm>
            <a:off x="4897438" y="6324600"/>
            <a:ext cx="3789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http://www.cs.virginia.edu/~robins/The_Limits_of_Quantum_Computers.pdf</a:t>
            </a:r>
          </a:p>
        </p:txBody>
      </p:sp>
      <p:sp>
        <p:nvSpPr>
          <p:cNvPr id="153606" name="Rectangle 25"/>
          <p:cNvSpPr>
            <a:spLocks noChangeArrowheads="1"/>
          </p:cNvSpPr>
          <p:nvPr/>
        </p:nvSpPr>
        <p:spPr bwMode="auto">
          <a:xfrm>
            <a:off x="2133600" y="2959100"/>
            <a:ext cx="193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HyperTuring computation is easy – just add coffee to your TM!</a:t>
            </a:r>
          </a:p>
        </p:txBody>
      </p:sp>
      <p:pic>
        <p:nvPicPr>
          <p:cNvPr id="153607" name="Picture 19" descr="Screen shot 2011-11-21 at 10.10.44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66800"/>
            <a:ext cx="3865562" cy="5257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08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3187700"/>
            <a:ext cx="369888" cy="393700"/>
            <a:chOff x="2928" y="1051"/>
            <a:chExt cx="840" cy="957"/>
          </a:xfrm>
        </p:grpSpPr>
        <p:sp>
          <p:nvSpPr>
            <p:cNvPr id="153611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2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3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4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5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6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7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8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19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3620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1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2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3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09" name="Picture 1" descr="Screen shot 2011-11-21 at 10.15.41 A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15300" cy="22479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0" name="Picture 2" descr="Screen shot 2011-11-21 at 10.15.21 A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71863"/>
            <a:ext cx="7086600" cy="23209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3" descr="Screen shot 2011-11-21 at 10.05.42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371600"/>
            <a:ext cx="3946525" cy="472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666750" y="249238"/>
            <a:ext cx="7781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000000"/>
                </a:solidFill>
                <a:cs typeface="Times New Roman" pitchFamily="18" charset="0"/>
              </a:rPr>
              <a:t>Hyper-turing computation?</a:t>
            </a:r>
          </a:p>
        </p:txBody>
      </p:sp>
      <p:sp>
        <p:nvSpPr>
          <p:cNvPr id="154628" name="Rectangle 2"/>
          <p:cNvSpPr>
            <a:spLocks noChangeArrowheads="1"/>
          </p:cNvSpPr>
          <p:nvPr/>
        </p:nvSpPr>
        <p:spPr bwMode="auto">
          <a:xfrm>
            <a:off x="304800" y="6324600"/>
            <a:ext cx="3657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http://www.amirrorclear.net/academic/papers/many-forms.pdf</a:t>
            </a:r>
          </a:p>
        </p:txBody>
      </p:sp>
      <p:sp>
        <p:nvSpPr>
          <p:cNvPr id="154629" name="Rectangle 19"/>
          <p:cNvSpPr>
            <a:spLocks noChangeArrowheads="1"/>
          </p:cNvSpPr>
          <p:nvPr/>
        </p:nvSpPr>
        <p:spPr bwMode="auto">
          <a:xfrm>
            <a:off x="4897438" y="6324600"/>
            <a:ext cx="37893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900">
                <a:solidFill>
                  <a:srgbClr val="000000"/>
                </a:solidFill>
              </a:rPr>
              <a:t>http://www.cs.virginia.edu/~robins/The_Limits_of_Quantum_Computers.pdf</a:t>
            </a:r>
          </a:p>
        </p:txBody>
      </p:sp>
      <p:sp>
        <p:nvSpPr>
          <p:cNvPr id="154630" name="Rectangle 25"/>
          <p:cNvSpPr>
            <a:spLocks noChangeArrowheads="1"/>
          </p:cNvSpPr>
          <p:nvPr/>
        </p:nvSpPr>
        <p:spPr bwMode="auto">
          <a:xfrm>
            <a:off x="2133600" y="2959100"/>
            <a:ext cx="19304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HyperTuring computation is easy – just add coffee to your TM!</a:t>
            </a:r>
          </a:p>
        </p:txBody>
      </p:sp>
      <p:pic>
        <p:nvPicPr>
          <p:cNvPr id="154631" name="Picture 19" descr="Screen shot 2011-11-21 at 10.10.44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66800"/>
            <a:ext cx="3865562" cy="5257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632" name="Group 1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0000" y="3187700"/>
            <a:ext cx="369888" cy="393700"/>
            <a:chOff x="2928" y="1051"/>
            <a:chExt cx="840" cy="957"/>
          </a:xfrm>
        </p:grpSpPr>
        <p:sp>
          <p:nvSpPr>
            <p:cNvPr id="154636" name="Freeform 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4 w 1048"/>
                <a:gd name="T3" fmla="*/ 83 h 250"/>
                <a:gd name="T4" fmla="*/ 4 w 1048"/>
                <a:gd name="T5" fmla="*/ 111 h 250"/>
                <a:gd name="T6" fmla="*/ 5 w 1048"/>
                <a:gd name="T7" fmla="*/ 125 h 250"/>
                <a:gd name="T8" fmla="*/ 5 w 1048"/>
                <a:gd name="T9" fmla="*/ 158 h 250"/>
                <a:gd name="T10" fmla="*/ 3 w 1048"/>
                <a:gd name="T11" fmla="*/ 227 h 250"/>
                <a:gd name="T12" fmla="*/ 2 w 1048"/>
                <a:gd name="T13" fmla="*/ 207 h 250"/>
                <a:gd name="T14" fmla="*/ 0 w 1048"/>
                <a:gd name="T15" fmla="*/ 186 h 250"/>
                <a:gd name="T16" fmla="*/ 2 w 1048"/>
                <a:gd name="T17" fmla="*/ 152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7" name="Oval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38" name="Oval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39" name="Oval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0" name="Oval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1" name="Oval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2" name="Oval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3" name="Oval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4" name="AutoShap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54645" name="Freeform 2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6" name="Freeform 2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7" name="Freeform 2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Freeform 2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4633" name="Picture 1" descr="Screen shot 2011-11-21 at 10.15.41 A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153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4" name="Picture 2" descr="Screen shot 2011-11-21 at 10.15.21 A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71863"/>
            <a:ext cx="7086600" cy="2320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5" name="Picture 20" descr="Screen shot 2011-11-21 at 10.14.04 A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88"/>
            <a:ext cx="9144000" cy="47736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folHlink"/>
          </a:solidFill>
          <a:round/>
          <a:headEnd/>
          <a:tailEnd type="triangle" w="lg" len="lg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6568</TotalTime>
  <Words>10431</Words>
  <Application>Microsoft Office PowerPoint</Application>
  <PresentationFormat>On-screen Show (4:3)</PresentationFormat>
  <Paragraphs>2463</Paragraphs>
  <Slides>180</Slides>
  <Notes>150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180</vt:i4>
      </vt:variant>
    </vt:vector>
  </HeadingPairs>
  <TitlesOfParts>
    <vt:vector size="188" baseType="lpstr">
      <vt:lpstr>Default Design</vt:lpstr>
      <vt:lpstr>2_Default Design</vt:lpstr>
      <vt:lpstr>Blank Presentation</vt:lpstr>
      <vt:lpstr>3_Default Design</vt:lpstr>
      <vt:lpstr>1_Blank Presentation</vt:lpstr>
      <vt:lpstr>dbllinec.ppt - Double Lines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ZDodds</dc:creator>
  <cp:lastModifiedBy>Owner</cp:lastModifiedBy>
  <cp:revision>199</cp:revision>
  <cp:lastPrinted>2013-12-08T23:53:26Z</cp:lastPrinted>
  <dcterms:created xsi:type="dcterms:W3CDTF">2010-12-07T08:52:14Z</dcterms:created>
  <dcterms:modified xsi:type="dcterms:W3CDTF">2013-12-08T23:55:04Z</dcterms:modified>
</cp:coreProperties>
</file>