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53.xml" ContentType="application/vnd.openxmlformats-officedocument.presentationml.notesSlide+xml"/>
  <Override PartName="/ppt/ink/ink1.xml" ContentType="application/inkml+xml"/>
  <Override PartName="/ppt/notesSlides/notesSlide54.xml" ContentType="application/vnd.openxmlformats-officedocument.presentationml.notesSlide+xml"/>
  <Override PartName="/ppt/ink/ink2.xml" ContentType="application/inkml+xml"/>
  <Override PartName="/ppt/notesSlides/notesSlide55.xml" ContentType="application/vnd.openxmlformats-officedocument.presentationml.notesSlide+xml"/>
  <Override PartName="/ppt/ink/ink3.xml" ContentType="application/inkml+xml"/>
  <Override PartName="/ppt/notesSlides/notesSlide56.xml" ContentType="application/vnd.openxmlformats-officedocument.presentationml.notesSlide+xml"/>
  <Override PartName="/ppt/ink/ink4.xml" ContentType="application/inkml+xml"/>
  <Override PartName="/ppt/notesSlides/notesSlide57.xml" ContentType="application/vnd.openxmlformats-officedocument.presentationml.notesSlide+xml"/>
  <Override PartName="/ppt/ink/ink5.xml" ContentType="application/inkml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ink/ink6.xml" ContentType="application/inkml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ink/ink7.xml" ContentType="application/inkml+xml"/>
  <Override PartName="/ppt/notesSlides/notesSlide63.xml" ContentType="application/vnd.openxmlformats-officedocument.presentationml.notesSlide+xml"/>
  <Override PartName="/ppt/ink/ink8.xml" ContentType="application/inkml+xml"/>
  <Override PartName="/ppt/notesSlides/notesSlide64.xml" ContentType="application/vnd.openxmlformats-officedocument.presentationml.notesSlide+xml"/>
  <Override PartName="/ppt/ink/ink9.xml" ContentType="application/inkml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ink/ink10.xml" ContentType="application/inkml+xml"/>
  <Override PartName="/ppt/notesSlides/notesSlide68.xml" ContentType="application/vnd.openxmlformats-officedocument.presentationml.notesSlide+xml"/>
  <Override PartName="/ppt/ink/ink11.xml" ContentType="application/inkml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ink/ink12.xml" ContentType="application/inkml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ink/ink13.xml" ContentType="application/inkml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ink/ink14.xml" ContentType="application/inkml+xml"/>
  <Override PartName="/ppt/notesSlides/notesSlide84.xml" ContentType="application/vnd.openxmlformats-officedocument.presentationml.notesSlide+xml"/>
  <Override PartName="/ppt/ink/ink15.xml" ContentType="application/inkml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ink/ink16.xml" ContentType="application/inkml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notesSlides/notesSlide96.xml" ContentType="application/vnd.openxmlformats-officedocument.presentationml.notesSlide+xml"/>
  <Override PartName="/ppt/ink/ink37.xml" ContentType="application/inkml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notesSlides/notesSlide101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02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03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notesSlides/notesSlide110.xml" ContentType="application/vnd.openxmlformats-officedocument.presentationml.notesSlide+xml"/>
  <Override PartName="/ppt/ink/ink105.xml" ContentType="application/inkml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4401" r:id="rId4"/>
    <p:sldMasterId id="2147484413" r:id="rId5"/>
    <p:sldMasterId id="2147484425" r:id="rId6"/>
  </p:sldMasterIdLst>
  <p:notesMasterIdLst>
    <p:notesMasterId r:id="rId212"/>
  </p:notesMasterIdLst>
  <p:handoutMasterIdLst>
    <p:handoutMasterId r:id="rId213"/>
  </p:handoutMasterIdLst>
  <p:sldIdLst>
    <p:sldId id="590" r:id="rId7"/>
    <p:sldId id="666" r:id="rId8"/>
    <p:sldId id="537" r:id="rId9"/>
    <p:sldId id="471" r:id="rId10"/>
    <p:sldId id="592" r:id="rId11"/>
    <p:sldId id="699" r:id="rId12"/>
    <p:sldId id="700" r:id="rId13"/>
    <p:sldId id="718" r:id="rId14"/>
    <p:sldId id="702" r:id="rId15"/>
    <p:sldId id="703" r:id="rId16"/>
    <p:sldId id="704" r:id="rId17"/>
    <p:sldId id="705" r:id="rId18"/>
    <p:sldId id="706" r:id="rId19"/>
    <p:sldId id="707" r:id="rId20"/>
    <p:sldId id="708" r:id="rId21"/>
    <p:sldId id="709" r:id="rId22"/>
    <p:sldId id="710" r:id="rId23"/>
    <p:sldId id="711" r:id="rId24"/>
    <p:sldId id="714" r:id="rId25"/>
    <p:sldId id="448" r:id="rId26"/>
    <p:sldId id="668" r:id="rId27"/>
    <p:sldId id="489" r:id="rId28"/>
    <p:sldId id="564" r:id="rId29"/>
    <p:sldId id="565" r:id="rId30"/>
    <p:sldId id="669" r:id="rId31"/>
    <p:sldId id="670" r:id="rId32"/>
    <p:sldId id="567" r:id="rId33"/>
    <p:sldId id="628" r:id="rId34"/>
    <p:sldId id="633" r:id="rId35"/>
    <p:sldId id="673" r:id="rId36"/>
    <p:sldId id="672" r:id="rId37"/>
    <p:sldId id="654" r:id="rId38"/>
    <p:sldId id="642" r:id="rId39"/>
    <p:sldId id="573" r:id="rId40"/>
    <p:sldId id="691" r:id="rId41"/>
    <p:sldId id="575" r:id="rId42"/>
    <p:sldId id="596" r:id="rId43"/>
    <p:sldId id="636" r:id="rId44"/>
    <p:sldId id="694" r:id="rId45"/>
    <p:sldId id="695" r:id="rId46"/>
    <p:sldId id="530" r:id="rId47"/>
    <p:sldId id="676" r:id="rId48"/>
    <p:sldId id="677" r:id="rId49"/>
    <p:sldId id="579" r:id="rId50"/>
    <p:sldId id="649" r:id="rId51"/>
    <p:sldId id="650" r:id="rId52"/>
    <p:sldId id="661" r:id="rId53"/>
    <p:sldId id="638" r:id="rId54"/>
    <p:sldId id="660" r:id="rId55"/>
    <p:sldId id="583" r:id="rId56"/>
    <p:sldId id="584" r:id="rId57"/>
    <p:sldId id="662" r:id="rId58"/>
    <p:sldId id="685" r:id="rId59"/>
    <p:sldId id="686" r:id="rId60"/>
    <p:sldId id="687" r:id="rId61"/>
    <p:sldId id="698" r:id="rId62"/>
    <p:sldId id="715" r:id="rId63"/>
    <p:sldId id="716" r:id="rId64"/>
    <p:sldId id="717" r:id="rId65"/>
    <p:sldId id="696" r:id="rId66"/>
    <p:sldId id="697" r:id="rId67"/>
    <p:sldId id="630" r:id="rId68"/>
    <p:sldId id="655" r:id="rId69"/>
    <p:sldId id="656" r:id="rId70"/>
    <p:sldId id="657" r:id="rId71"/>
    <p:sldId id="679" r:id="rId72"/>
    <p:sldId id="680" r:id="rId73"/>
    <p:sldId id="681" r:id="rId74"/>
    <p:sldId id="682" r:id="rId75"/>
    <p:sldId id="683" r:id="rId76"/>
    <p:sldId id="684" r:id="rId77"/>
    <p:sldId id="658" r:id="rId78"/>
    <p:sldId id="693" r:id="rId79"/>
    <p:sldId id="640" r:id="rId80"/>
    <p:sldId id="641" r:id="rId81"/>
    <p:sldId id="631" r:id="rId82"/>
    <p:sldId id="692" r:id="rId83"/>
    <p:sldId id="614" r:id="rId84"/>
    <p:sldId id="646" r:id="rId85"/>
    <p:sldId id="647" r:id="rId86"/>
    <p:sldId id="648" r:id="rId87"/>
    <p:sldId id="615" r:id="rId88"/>
    <p:sldId id="616" r:id="rId89"/>
    <p:sldId id="625" r:id="rId90"/>
    <p:sldId id="626" r:id="rId91"/>
    <p:sldId id="623" r:id="rId92"/>
    <p:sldId id="624" r:id="rId93"/>
    <p:sldId id="621" r:id="rId94"/>
    <p:sldId id="622" r:id="rId95"/>
    <p:sldId id="617" r:id="rId96"/>
    <p:sldId id="618" r:id="rId97"/>
    <p:sldId id="619" r:id="rId98"/>
    <p:sldId id="620" r:id="rId99"/>
    <p:sldId id="591" r:id="rId100"/>
    <p:sldId id="580" r:id="rId101"/>
    <p:sldId id="457" r:id="rId102"/>
    <p:sldId id="536" r:id="rId103"/>
    <p:sldId id="534" r:id="rId104"/>
    <p:sldId id="589" r:id="rId105"/>
    <p:sldId id="535" r:id="rId106"/>
    <p:sldId id="516" r:id="rId107"/>
    <p:sldId id="458" r:id="rId108"/>
    <p:sldId id="459" r:id="rId109"/>
    <p:sldId id="527" r:id="rId110"/>
    <p:sldId id="460" r:id="rId111"/>
    <p:sldId id="461" r:id="rId112"/>
    <p:sldId id="588" r:id="rId113"/>
    <p:sldId id="462" r:id="rId114"/>
    <p:sldId id="557" r:id="rId115"/>
    <p:sldId id="558" r:id="rId116"/>
    <p:sldId id="569" r:id="rId117"/>
    <p:sldId id="570" r:id="rId118"/>
    <p:sldId id="559" r:id="rId119"/>
    <p:sldId id="560" r:id="rId120"/>
    <p:sldId id="562" r:id="rId121"/>
    <p:sldId id="518" r:id="rId122"/>
    <p:sldId id="519" r:id="rId123"/>
    <p:sldId id="520" r:id="rId124"/>
    <p:sldId id="521" r:id="rId125"/>
    <p:sldId id="522" r:id="rId126"/>
    <p:sldId id="523" r:id="rId127"/>
    <p:sldId id="524" r:id="rId128"/>
    <p:sldId id="552" r:id="rId129"/>
    <p:sldId id="553" r:id="rId130"/>
    <p:sldId id="578" r:id="rId131"/>
    <p:sldId id="554" r:id="rId132"/>
    <p:sldId id="532" r:id="rId133"/>
    <p:sldId id="533" r:id="rId134"/>
    <p:sldId id="528" r:id="rId135"/>
    <p:sldId id="664" r:id="rId136"/>
    <p:sldId id="665" r:id="rId137"/>
    <p:sldId id="653" r:id="rId138"/>
    <p:sldId id="517" r:id="rId139"/>
    <p:sldId id="513" r:id="rId140"/>
    <p:sldId id="356" r:id="rId141"/>
    <p:sldId id="372" r:id="rId142"/>
    <p:sldId id="485" r:id="rId143"/>
    <p:sldId id="350" r:id="rId144"/>
    <p:sldId id="431" r:id="rId145"/>
    <p:sldId id="349" r:id="rId146"/>
    <p:sldId id="352" r:id="rId147"/>
    <p:sldId id="353" r:id="rId148"/>
    <p:sldId id="509" r:id="rId149"/>
    <p:sldId id="510" r:id="rId150"/>
    <p:sldId id="511" r:id="rId151"/>
    <p:sldId id="512" r:id="rId152"/>
    <p:sldId id="357" r:id="rId153"/>
    <p:sldId id="360" r:id="rId154"/>
    <p:sldId id="358" r:id="rId155"/>
    <p:sldId id="504" r:id="rId156"/>
    <p:sldId id="505" r:id="rId157"/>
    <p:sldId id="506" r:id="rId158"/>
    <p:sldId id="354" r:id="rId159"/>
    <p:sldId id="381" r:id="rId160"/>
    <p:sldId id="382" r:id="rId161"/>
    <p:sldId id="388" r:id="rId162"/>
    <p:sldId id="383" r:id="rId163"/>
    <p:sldId id="395" r:id="rId164"/>
    <p:sldId id="380" r:id="rId165"/>
    <p:sldId id="396" r:id="rId166"/>
    <p:sldId id="386" r:id="rId167"/>
    <p:sldId id="374" r:id="rId168"/>
    <p:sldId id="397" r:id="rId169"/>
    <p:sldId id="384" r:id="rId170"/>
    <p:sldId id="364" r:id="rId171"/>
    <p:sldId id="375" r:id="rId172"/>
    <p:sldId id="365" r:id="rId173"/>
    <p:sldId id="366" r:id="rId174"/>
    <p:sldId id="367" r:id="rId175"/>
    <p:sldId id="368" r:id="rId176"/>
    <p:sldId id="369" r:id="rId177"/>
    <p:sldId id="377" r:id="rId178"/>
    <p:sldId id="390" r:id="rId179"/>
    <p:sldId id="392" r:id="rId180"/>
    <p:sldId id="393" r:id="rId181"/>
    <p:sldId id="394" r:id="rId182"/>
    <p:sldId id="371" r:id="rId183"/>
    <p:sldId id="370" r:id="rId184"/>
    <p:sldId id="399" r:id="rId185"/>
    <p:sldId id="405" r:id="rId186"/>
    <p:sldId id="406" r:id="rId187"/>
    <p:sldId id="407" r:id="rId188"/>
    <p:sldId id="408" r:id="rId189"/>
    <p:sldId id="409" r:id="rId190"/>
    <p:sldId id="410" r:id="rId191"/>
    <p:sldId id="411" r:id="rId192"/>
    <p:sldId id="412" r:id="rId193"/>
    <p:sldId id="413" r:id="rId194"/>
    <p:sldId id="414" r:id="rId195"/>
    <p:sldId id="415" r:id="rId196"/>
    <p:sldId id="416" r:id="rId197"/>
    <p:sldId id="417" r:id="rId198"/>
    <p:sldId id="418" r:id="rId199"/>
    <p:sldId id="419" r:id="rId200"/>
    <p:sldId id="420" r:id="rId201"/>
    <p:sldId id="421" r:id="rId202"/>
    <p:sldId id="422" r:id="rId203"/>
    <p:sldId id="423" r:id="rId204"/>
    <p:sldId id="424" r:id="rId205"/>
    <p:sldId id="425" r:id="rId206"/>
    <p:sldId id="426" r:id="rId207"/>
    <p:sldId id="427" r:id="rId208"/>
    <p:sldId id="428" r:id="rId209"/>
    <p:sldId id="429" r:id="rId210"/>
    <p:sldId id="430" r:id="rId2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7890C"/>
    <a:srgbClr val="CC3300"/>
    <a:srgbClr val="FFCC99"/>
    <a:srgbClr val="120DFB"/>
    <a:srgbClr val="008000"/>
    <a:srgbClr val="CCECFF"/>
    <a:srgbClr val="FFCCCC"/>
    <a:srgbClr val="CCFFCC"/>
    <a:srgbClr val="000AF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164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63" Type="http://schemas.openxmlformats.org/officeDocument/2006/relationships/slide" Target="slides/slide57.xml"/><Relationship Id="rId84" Type="http://schemas.openxmlformats.org/officeDocument/2006/relationships/slide" Target="slides/slide78.xml"/><Relationship Id="rId138" Type="http://schemas.openxmlformats.org/officeDocument/2006/relationships/slide" Target="slides/slide132.xml"/><Relationship Id="rId159" Type="http://schemas.openxmlformats.org/officeDocument/2006/relationships/slide" Target="slides/slide153.xml"/><Relationship Id="rId170" Type="http://schemas.openxmlformats.org/officeDocument/2006/relationships/slide" Target="slides/slide164.xml"/><Relationship Id="rId191" Type="http://schemas.openxmlformats.org/officeDocument/2006/relationships/slide" Target="slides/slide185.xml"/><Relationship Id="rId205" Type="http://schemas.openxmlformats.org/officeDocument/2006/relationships/slide" Target="slides/slide199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53" Type="http://schemas.openxmlformats.org/officeDocument/2006/relationships/slide" Target="slides/slide47.xml"/><Relationship Id="rId74" Type="http://schemas.openxmlformats.org/officeDocument/2006/relationships/slide" Target="slides/slide68.xml"/><Relationship Id="rId128" Type="http://schemas.openxmlformats.org/officeDocument/2006/relationships/slide" Target="slides/slide122.xml"/><Relationship Id="rId149" Type="http://schemas.openxmlformats.org/officeDocument/2006/relationships/slide" Target="slides/slide143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60" Type="http://schemas.openxmlformats.org/officeDocument/2006/relationships/slide" Target="slides/slide154.xml"/><Relationship Id="rId165" Type="http://schemas.openxmlformats.org/officeDocument/2006/relationships/slide" Target="slides/slide159.xml"/><Relationship Id="rId181" Type="http://schemas.openxmlformats.org/officeDocument/2006/relationships/slide" Target="slides/slide175.xml"/><Relationship Id="rId186" Type="http://schemas.openxmlformats.org/officeDocument/2006/relationships/slide" Target="slides/slide180.xml"/><Relationship Id="rId216" Type="http://schemas.openxmlformats.org/officeDocument/2006/relationships/theme" Target="theme/theme1.xml"/><Relationship Id="rId211" Type="http://schemas.openxmlformats.org/officeDocument/2006/relationships/slide" Target="slides/slide205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113" Type="http://schemas.openxmlformats.org/officeDocument/2006/relationships/slide" Target="slides/slide107.xml"/><Relationship Id="rId118" Type="http://schemas.openxmlformats.org/officeDocument/2006/relationships/slide" Target="slides/slide112.xml"/><Relationship Id="rId134" Type="http://schemas.openxmlformats.org/officeDocument/2006/relationships/slide" Target="slides/slide128.xml"/><Relationship Id="rId139" Type="http://schemas.openxmlformats.org/officeDocument/2006/relationships/slide" Target="slides/slide133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50" Type="http://schemas.openxmlformats.org/officeDocument/2006/relationships/slide" Target="slides/slide144.xml"/><Relationship Id="rId155" Type="http://schemas.openxmlformats.org/officeDocument/2006/relationships/slide" Target="slides/slide149.xml"/><Relationship Id="rId171" Type="http://schemas.openxmlformats.org/officeDocument/2006/relationships/slide" Target="slides/slide165.xml"/><Relationship Id="rId176" Type="http://schemas.openxmlformats.org/officeDocument/2006/relationships/slide" Target="slides/slide170.xml"/><Relationship Id="rId192" Type="http://schemas.openxmlformats.org/officeDocument/2006/relationships/slide" Target="slides/slide186.xml"/><Relationship Id="rId197" Type="http://schemas.openxmlformats.org/officeDocument/2006/relationships/slide" Target="slides/slide191.xml"/><Relationship Id="rId206" Type="http://schemas.openxmlformats.org/officeDocument/2006/relationships/slide" Target="slides/slide200.xml"/><Relationship Id="rId201" Type="http://schemas.openxmlformats.org/officeDocument/2006/relationships/slide" Target="slides/slide195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124" Type="http://schemas.openxmlformats.org/officeDocument/2006/relationships/slide" Target="slides/slide118.xml"/><Relationship Id="rId129" Type="http://schemas.openxmlformats.org/officeDocument/2006/relationships/slide" Target="slides/slide123.xml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40" Type="http://schemas.openxmlformats.org/officeDocument/2006/relationships/slide" Target="slides/slide134.xml"/><Relationship Id="rId145" Type="http://schemas.openxmlformats.org/officeDocument/2006/relationships/slide" Target="slides/slide139.xml"/><Relationship Id="rId161" Type="http://schemas.openxmlformats.org/officeDocument/2006/relationships/slide" Target="slides/slide155.xml"/><Relationship Id="rId166" Type="http://schemas.openxmlformats.org/officeDocument/2006/relationships/slide" Target="slides/slide160.xml"/><Relationship Id="rId182" Type="http://schemas.openxmlformats.org/officeDocument/2006/relationships/slide" Target="slides/slide176.xml"/><Relationship Id="rId187" Type="http://schemas.openxmlformats.org/officeDocument/2006/relationships/slide" Target="slides/slide181.xml"/><Relationship Id="rId2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12" Type="http://schemas.openxmlformats.org/officeDocument/2006/relationships/notesMaster" Target="notesMasters/notesMaster1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49" Type="http://schemas.openxmlformats.org/officeDocument/2006/relationships/slide" Target="slides/slide43.xml"/><Relationship Id="rId114" Type="http://schemas.openxmlformats.org/officeDocument/2006/relationships/slide" Target="slides/slide108.xml"/><Relationship Id="rId119" Type="http://schemas.openxmlformats.org/officeDocument/2006/relationships/slide" Target="slides/slide113.xml"/><Relationship Id="rId44" Type="http://schemas.openxmlformats.org/officeDocument/2006/relationships/slide" Target="slides/slide38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130" Type="http://schemas.openxmlformats.org/officeDocument/2006/relationships/slide" Target="slides/slide124.xml"/><Relationship Id="rId135" Type="http://schemas.openxmlformats.org/officeDocument/2006/relationships/slide" Target="slides/slide129.xml"/><Relationship Id="rId151" Type="http://schemas.openxmlformats.org/officeDocument/2006/relationships/slide" Target="slides/slide145.xml"/><Relationship Id="rId156" Type="http://schemas.openxmlformats.org/officeDocument/2006/relationships/slide" Target="slides/slide150.xml"/><Relationship Id="rId177" Type="http://schemas.openxmlformats.org/officeDocument/2006/relationships/slide" Target="slides/slide171.xml"/><Relationship Id="rId198" Type="http://schemas.openxmlformats.org/officeDocument/2006/relationships/slide" Target="slides/slide192.xml"/><Relationship Id="rId172" Type="http://schemas.openxmlformats.org/officeDocument/2006/relationships/slide" Target="slides/slide166.xml"/><Relationship Id="rId193" Type="http://schemas.openxmlformats.org/officeDocument/2006/relationships/slide" Target="slides/slide187.xml"/><Relationship Id="rId202" Type="http://schemas.openxmlformats.org/officeDocument/2006/relationships/slide" Target="slides/slide196.xml"/><Relationship Id="rId207" Type="http://schemas.openxmlformats.org/officeDocument/2006/relationships/slide" Target="slides/slide201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slide" Target="slides/slide114.xml"/><Relationship Id="rId125" Type="http://schemas.openxmlformats.org/officeDocument/2006/relationships/slide" Target="slides/slide119.xml"/><Relationship Id="rId141" Type="http://schemas.openxmlformats.org/officeDocument/2006/relationships/slide" Target="slides/slide135.xml"/><Relationship Id="rId146" Type="http://schemas.openxmlformats.org/officeDocument/2006/relationships/slide" Target="slides/slide140.xml"/><Relationship Id="rId167" Type="http://schemas.openxmlformats.org/officeDocument/2006/relationships/slide" Target="slides/slide161.xml"/><Relationship Id="rId188" Type="http://schemas.openxmlformats.org/officeDocument/2006/relationships/slide" Target="slides/slide182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162" Type="http://schemas.openxmlformats.org/officeDocument/2006/relationships/slide" Target="slides/slide156.xml"/><Relationship Id="rId183" Type="http://schemas.openxmlformats.org/officeDocument/2006/relationships/slide" Target="slides/slide177.xml"/><Relationship Id="rId21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Relationship Id="rId131" Type="http://schemas.openxmlformats.org/officeDocument/2006/relationships/slide" Target="slides/slide125.xml"/><Relationship Id="rId136" Type="http://schemas.openxmlformats.org/officeDocument/2006/relationships/slide" Target="slides/slide130.xml"/><Relationship Id="rId157" Type="http://schemas.openxmlformats.org/officeDocument/2006/relationships/slide" Target="slides/slide151.xml"/><Relationship Id="rId178" Type="http://schemas.openxmlformats.org/officeDocument/2006/relationships/slide" Target="slides/slide172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52" Type="http://schemas.openxmlformats.org/officeDocument/2006/relationships/slide" Target="slides/slide146.xml"/><Relationship Id="rId173" Type="http://schemas.openxmlformats.org/officeDocument/2006/relationships/slide" Target="slides/slide167.xml"/><Relationship Id="rId194" Type="http://schemas.openxmlformats.org/officeDocument/2006/relationships/slide" Target="slides/slide188.xml"/><Relationship Id="rId199" Type="http://schemas.openxmlformats.org/officeDocument/2006/relationships/slide" Target="slides/slide193.xml"/><Relationship Id="rId203" Type="http://schemas.openxmlformats.org/officeDocument/2006/relationships/slide" Target="slides/slide197.xml"/><Relationship Id="rId208" Type="http://schemas.openxmlformats.org/officeDocument/2006/relationships/slide" Target="slides/slide202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26" Type="http://schemas.openxmlformats.org/officeDocument/2006/relationships/slide" Target="slides/slide120.xml"/><Relationship Id="rId147" Type="http://schemas.openxmlformats.org/officeDocument/2006/relationships/slide" Target="slides/slide141.xml"/><Relationship Id="rId168" Type="http://schemas.openxmlformats.org/officeDocument/2006/relationships/slide" Target="slides/slide162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slide" Target="slides/slide115.xml"/><Relationship Id="rId142" Type="http://schemas.openxmlformats.org/officeDocument/2006/relationships/slide" Target="slides/slide136.xml"/><Relationship Id="rId163" Type="http://schemas.openxmlformats.org/officeDocument/2006/relationships/slide" Target="slides/slide157.xml"/><Relationship Id="rId184" Type="http://schemas.openxmlformats.org/officeDocument/2006/relationships/slide" Target="slides/slide178.xml"/><Relationship Id="rId189" Type="http://schemas.openxmlformats.org/officeDocument/2006/relationships/slide" Target="slides/slide183.xml"/><Relationship Id="rId3" Type="http://schemas.openxmlformats.org/officeDocument/2006/relationships/slideMaster" Target="slideMasters/slideMaster3.xml"/><Relationship Id="rId214" Type="http://schemas.openxmlformats.org/officeDocument/2006/relationships/presProps" Target="presProps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116" Type="http://schemas.openxmlformats.org/officeDocument/2006/relationships/slide" Target="slides/slide110.xml"/><Relationship Id="rId137" Type="http://schemas.openxmlformats.org/officeDocument/2006/relationships/slide" Target="slides/slide131.xml"/><Relationship Id="rId158" Type="http://schemas.openxmlformats.org/officeDocument/2006/relationships/slide" Target="slides/slide152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slide" Target="slides/slide105.xml"/><Relationship Id="rId132" Type="http://schemas.openxmlformats.org/officeDocument/2006/relationships/slide" Target="slides/slide126.xml"/><Relationship Id="rId153" Type="http://schemas.openxmlformats.org/officeDocument/2006/relationships/slide" Target="slides/slide147.xml"/><Relationship Id="rId174" Type="http://schemas.openxmlformats.org/officeDocument/2006/relationships/slide" Target="slides/slide168.xml"/><Relationship Id="rId179" Type="http://schemas.openxmlformats.org/officeDocument/2006/relationships/slide" Target="slides/slide173.xml"/><Relationship Id="rId195" Type="http://schemas.openxmlformats.org/officeDocument/2006/relationships/slide" Target="slides/slide189.xml"/><Relationship Id="rId209" Type="http://schemas.openxmlformats.org/officeDocument/2006/relationships/slide" Target="slides/slide203.xml"/><Relationship Id="rId190" Type="http://schemas.openxmlformats.org/officeDocument/2006/relationships/slide" Target="slides/slide184.xml"/><Relationship Id="rId204" Type="http://schemas.openxmlformats.org/officeDocument/2006/relationships/slide" Target="slides/slide198.xml"/><Relationship Id="rId15" Type="http://schemas.openxmlformats.org/officeDocument/2006/relationships/slide" Target="slides/slide9.xml"/><Relationship Id="rId36" Type="http://schemas.openxmlformats.org/officeDocument/2006/relationships/slide" Target="slides/slide30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27" Type="http://schemas.openxmlformats.org/officeDocument/2006/relationships/slide" Target="slides/slide12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52" Type="http://schemas.openxmlformats.org/officeDocument/2006/relationships/slide" Target="slides/slide46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slide" Target="slides/slide116.xml"/><Relationship Id="rId143" Type="http://schemas.openxmlformats.org/officeDocument/2006/relationships/slide" Target="slides/slide137.xml"/><Relationship Id="rId148" Type="http://schemas.openxmlformats.org/officeDocument/2006/relationships/slide" Target="slides/slide142.xml"/><Relationship Id="rId164" Type="http://schemas.openxmlformats.org/officeDocument/2006/relationships/slide" Target="slides/slide158.xml"/><Relationship Id="rId169" Type="http://schemas.openxmlformats.org/officeDocument/2006/relationships/slide" Target="slides/slide163.xml"/><Relationship Id="rId185" Type="http://schemas.openxmlformats.org/officeDocument/2006/relationships/slide" Target="slides/slide17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80" Type="http://schemas.openxmlformats.org/officeDocument/2006/relationships/slide" Target="slides/slide174.xml"/><Relationship Id="rId210" Type="http://schemas.openxmlformats.org/officeDocument/2006/relationships/slide" Target="slides/slide204.xml"/><Relationship Id="rId215" Type="http://schemas.openxmlformats.org/officeDocument/2006/relationships/viewProps" Target="viewProps.xml"/><Relationship Id="rId26" Type="http://schemas.openxmlformats.org/officeDocument/2006/relationships/slide" Target="slides/slide20.xml"/><Relationship Id="rId47" Type="http://schemas.openxmlformats.org/officeDocument/2006/relationships/slide" Target="slides/slide41.xml"/><Relationship Id="rId68" Type="http://schemas.openxmlformats.org/officeDocument/2006/relationships/slide" Target="slides/slide62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33" Type="http://schemas.openxmlformats.org/officeDocument/2006/relationships/slide" Target="slides/slide127.xml"/><Relationship Id="rId154" Type="http://schemas.openxmlformats.org/officeDocument/2006/relationships/slide" Target="slides/slide148.xml"/><Relationship Id="rId175" Type="http://schemas.openxmlformats.org/officeDocument/2006/relationships/slide" Target="slides/slide169.xml"/><Relationship Id="rId196" Type="http://schemas.openxmlformats.org/officeDocument/2006/relationships/slide" Target="slides/slide190.xml"/><Relationship Id="rId200" Type="http://schemas.openxmlformats.org/officeDocument/2006/relationships/slide" Target="slides/slide194.xml"/><Relationship Id="rId16" Type="http://schemas.openxmlformats.org/officeDocument/2006/relationships/slide" Target="slides/slide10.xml"/><Relationship Id="rId37" Type="http://schemas.openxmlformats.org/officeDocument/2006/relationships/slide" Target="slides/slide31.xml"/><Relationship Id="rId58" Type="http://schemas.openxmlformats.org/officeDocument/2006/relationships/slide" Target="slides/slide52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slide" Target="slides/slide117.xml"/><Relationship Id="rId144" Type="http://schemas.openxmlformats.org/officeDocument/2006/relationships/slide" Target="slides/slide1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3B553A4-90FC-4600-B809-D39DECB60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14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26:15.435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6 236 24,'0'0'32,"-8"12"0,8-12-4,0 0-14,4-11 0,9 8-3,-8-14-2,13 6-2,-5-12-2,11 2-2,-1-8-1,4 4 0,-1-1 0,0 2-1,-2 4-1,-2 6 2,-4 6-2,-4 8 1,-5 7 0,-1 4-1,-5 1 1,0 4 0,2-2 0,2 1 0,5-7 1,6-5-1,6-5 0,6-6 0,2-2-1,5-5 2,-3-3-2,0 2 1,-3 1-1,-5 5 0,-4 2 1,-4 8 0,0 3 0,-2 6 0,-2 4-1,5-1 1,0 0 0,3-1-1,2-2-2,-2-11-7,8 5-28,-4-9-2,7 0 1,-7-5-1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2-06T22:12:37.6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13444 12626,'0'-25,"0"25,0-25,0 25,-25-25,25 25,0 0,0 0,0 25,0-25,0 25,-24 0,24 24,0 1,0-1,0 1,0 24,0-49,0 50,0-26,-25 1,25-25,0-1,0 1,0 0,-25-25,25 25,0-25,0 0,0-25,25 0,-25 0,25 1</inkml:trace>
  <inkml:trace contextRef="#ctx0" brushRef="#br0" timeOffset="546.0309">13940 12725,'0'0,"-25"0,25 0,-24 25,-26-1,0-24,26 50,-26 24,25-24,0 24,25 1,0-26,50 26,-25-50,49 24,1-49,-1 0,0-24,1-1,-1 0,-24-25,-1-24,-24 24,-25 1,0-26,-49 26,24-1,-25 25,1 0,-1 25,0 0,1 0,24 0,0 25,25 0,25-25,0 0</inkml:trace>
  <inkml:trace contextRef="#ctx0" brushRef="#br0" timeOffset="827.0468">14486 12824,'25'0,"24"0,-49-25,25 50,-50 0,1 0,-1-1,0 26,25 0,-25-1,50 1,0-25,0 24,49-24,-24-25,49 0,-50-25,26 0,-26-24,1-1,-50 1,0-26,-25 26,-24-1,-1 0,-24 26,24-1,0 0,26 25,24 0</inkml:trace>
  <inkml:trace contextRef="#ctx0" brushRef="#br0" timeOffset="63686.6426">6375 15677,'-25'-25,"25"25,-25 0,25 0,0 0,-25 25,25-1,0 1,0 0,25 25,-25-1,0 1,0-1,25 26,-25-26,0 1,0 24,0-49,0 25,0-1,0-24,0 0,0-25,0 0,25 0,-25-50</inkml:trace>
  <inkml:trace contextRef="#ctx0" brushRef="#br0" timeOffset="63996.6603">6623 15577,'0'0,"0"0,25 0,-25 0,24 0,26 0,-25 0,0 0,24 0,1 0,-25 25,0 25,-1-1,1 1,-25 0,25 24,-25 0,-25 1,25-26,0 1,-25 0,25-1,0-24,0-25,0 0,0 0</inkml:trace>
  <inkml:trace contextRef="#ctx0" brushRef="#br0" timeOffset="64145.6689">6796 15900,'-24'-25,"24"25,0 25,0-25,24 25,1-25,25 24,-25-48,49 24,-24 0,24-25</inkml:trace>
  <inkml:trace contextRef="#ctx0" brushRef="#br0" timeOffset="64798.7063">9624 15553,'-25'0,"1"0,24 0,0 0,-25 24,25 1,0 0,0 25,0 24,0-24,0 24,0 0,0 1,25-26,-25 1,0 0,0-1,0-49,0 25,0-25</inkml:trace>
  <inkml:trace contextRef="#ctx0" brushRef="#br0" timeOffset="65338.7369">9996 15602,'25'-25,"-25"25,0 0,0 0,-25 0,-24 0,24 0,0 25,-25 0,26 0,-1 0,0 24,25-24,0 49,25-24,0 0,24-1,1 1,-25-1,24-24,-24 0,0 0,-25-25,0 0,-25 0,0-25,0 25,1-50,24 50,0-49,0-1,0 1,24 24,1-25,0 1,25-1,-25 25,-1-24,1 24,0-25,0 25,-25 25,0 0,0 0,0 0,0 0,-25 0,25 0,-25 0,25 0</inkml:trace>
  <inkml:trace contextRef="#ctx0" brushRef="#br0" timeOffset="66392.7974">9823 15056,'24'-24,"-24"-26,-24 0,-1 1,-25-1,1 1,-26-1,1 25,-25 0,-25 1,0 24,-25 0,0 0,0 24,-25 1,-24 0,24-25,-24 50,-1-26,1 1,0 25,24-25,-24 24,24-24,25 25,0-26,0 26,25-25,0 24,0 1,25-25,25 24,-1 1,1 0,49 24,-25 1,50-26,-24 50,24-24,0 24,24-25,-24 26,25-1,0 0,25-25,-26 26,26-26,0 1,-1-26,1 26,24-51,1 26,-26-25,26 0,24-25,-25 24,26-24,-1 0,0-24,0 24,25-25,0 0,25 0,0 0,0 1,24-1,1 0,0-25,-1 26,1-1,24-25,-24 25,24-24,-24 24,0 0,-1 25,1-25,-25 25,0-25,0 25,-25-24,0 24,0 0,-25-25,0 0,-25 0,1 0,-26-24,1-1,-25 1,-25-26,25 1,-50-25,0-1,25-24,-50 25,26-25,-1 0,-25 25,25 24,1-24,-1 25,0-1,25 26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38:45.81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43 118 38,'-19'-7'38,"19"7"0,-14-9 0,16 21-20,-16-20-7,13 17-5,1-9-2,0 0-2,-10 0 0,10 0-1,0 0 0,19 7-1,-5-7 1,6-2-1,6 3 0,6-3 0,7-2 0,5 3 0,8-3 0,5 1 1,7 0-1,2 1 0,5 2 0,5-4 0,1 6 0,5-8 0,4 2 0,4 1 1,4-3-1,1 3 1,3-2 0,1 6 0,1-2 0,2 5 0,-6 1-1,-4 4 1,-6 4 0,-1-2-1,-5 0 1,-3-2 0,1-4 0,-6-1 0,-1-6 0,1-2 0,-5-9 0,-3 1 0,-1-3-1,-4 0 2,-11 5-1,-2-4 1,-11 7-1,-4 2 0,-5 0 0,-7 5 0,-3-2 1,-7 3-2,-9-1 0,12 2 0,-12-2-1,0 0-1,8 13-7,-8-13-32,-2-13-3,1-6 2,3-5-2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40:21.45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-5 1188 104,'1'15'41,"12"1"2,0-22-12,13 8-27,7-7-1,10-2-2,6-8 0,9-2 0,6-3-1,4-1 0,1-2 1,-2-1-1,-7 1 1,-5 2-1,-11 5-1,-11 1 0,-6 3-3,-18-10-11,-9 22-25,2-14-1,-2 14 0,-25-5-1</inkml:trace>
  <inkml:trace contextRef="#ctx0" brushRef="#br0" timeOffset="258">320 1314 92,'-23'40'41,"-1"-16"1,8 4 0,-5-15-35,15-1-3,6-12 0,12 7-1,8-13-1,16-3 0,10-7-2,11-2 1,12-4 0,4-3 0,6-2-1,-6 3 1,-7 1-1,-10 5-1,-12 6 0,-15-1-1,-8 7-3,-17-11-8,-4 17-28,-9-30-2,1 11 1,-8-16-1</inkml:trace>
  <inkml:trace contextRef="#ctx0" brushRef="#br0" timeOffset="570">751 500 104,'-33'14'42,"11"14"1,-2-6-2,17 8-37,8-3-1,15-1-3,16-4 1,13-1-1,18-5 1,14-2-1,11-5 0,3-1 0,-2-4 0,-5 2 0,-12 3 0,-12 2 0,-16 9-1,-21 6 1,-23 11 0,-18 9 0,-18 13 0,-14 7 1,-11 7-1,-4 7 0,-3-1 0,2-2 0,10-7 0,7-7 0,11-10 0,12-11-1,11-8-1,5-12 0,8-8-2,2-14-10,9-10-28,-3-9 0,10-5 0,-3-15 0</inkml:trace>
  <inkml:trace contextRef="#ctx0" brushRef="#br0" timeOffset="1011">1705 111 94,'21'-4'40,"-11"-3"1,0 15-2,-20-3-34,4 9-1,-6 8-2,-4 8 0,-5 9 0,-5 8 0,-5 5-1,2 8 1,-2-1-1,4 2 1,5-3-2,5-3 1,6-7-1,13-8 0,8-4 1,7-9-1,6-2 1,7-4-1,4-2 0,7-5 1,5 0-1,-1 3 0,1 1 0,2 1 0,-1 1 0,-3 2 0,-5 0 0,-7-1-1,-5 0 0,-10-4-1,-3 0-1,-14-17-4,14 24-14,-14-24-22,-1-12 2,-3-9-2,8-2 2</inkml:trace>
  <inkml:trace contextRef="#ctx0" brushRef="#br0" timeOffset="1434">1763 498 104,'3'12'41,"8"-17"1,27 3-6,5-21-31,11-4-2,11-9 0,8-5-1,5-4-1,5-3-1,-3 0 0,-2 3 1,-5 1-2,-7 6 1,-10 5-3,-12 4 1,-9 10-3,-19-1-4,-2 17-31,-25-1-2,-7 13 1,-15 0 0</inkml:trace>
  <inkml:trace contextRef="#ctx0" brushRef="#br0" timeOffset="1735">1786 612 101,'23'-2'42,"-6"-13"1,14 5-2,-4-11-33,12 1-5,8-2-1,11-4 0,7-1 0,11 0-1,6 0 0,5 0 1,1 1-1,-2 3 0,-8 2 1,-12 3-2,-12 5 0,-11 3 0,-12 2 0,-13 3-2,-6 5-2,-12 0-12,0 0-27,0 0-1,-11-7-1,0 1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38:47.39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171 236 77,'0'0'42,"-9"-19"-2,9 19 1,-30-4-35,11 8-4,-4 9 0,-1 3-1,1 9-1,3 4 1,4 5-1,9 4 0,11 1 0,12-1-1,11-2 1,12-2-1,8-1 1,7-2-1,2-2 2,0-1-2,-8 0 2,-5 5 0,-13 1 1,-13 5 0,-17 3-1,-11 2 1,-14 2-1,-10-1-1,-6 0 0,-7-5-1,3-2-2,-3-18 0,11-3-5,-9-17-34,23-11 2,-2-20-2,15-13 1</inkml:trace>
  <inkml:trace contextRef="#ctx0" brushRef="#br0" timeOffset="366">282 255 86,'28'-7'41,"6"10"0,-5-10 1,6 0-38,0-1-3,-1-7-3,2 5-4,-14-16-21,8 14-14,-10-8 2,0 12-3</inkml:trace>
  <inkml:trace contextRef="#ctx0" brushRef="#br0" timeOffset="555">532 710 86,'12'66'39,"-2"-15"1,11 0-6,-2-24-31,10-11 0,2-14-2,4-14 1,3-16-1,3-12 0,-2-12 0,0-7 1,-7-8 0,-5-3 0,-10-6-1,-11 5 1,-12 2-1,-14 5 1,-11 9-1,-9 7-1,-6 12 0,-4 12-1,0 13 0,2 9-2,6 13-3,0-1-34,23 13-1,4-6 0,16 2-1</inkml:trace>
  <inkml:trace contextRef="#ctx0" brushRef="#br0" timeOffset="1090">1212 831 81,'9'20'43,"0"8"-3,-12-6 2,4 3-39,-9 5-3,-3 7 1,1 6-3,-4-6 0,7 5-9,-6-16-29,8-1 0,-5-21-1,10-4 1</inkml:trace>
  <inkml:trace contextRef="#ctx0" brushRef="#br0" timeOffset="1309">1241 208 79,'17'25'41,"-10"9"-1,2 17-1,-2 3-37,1 7-2,1 4-1,4-5 0,2-6 0,4-9-1,4-13 2,4-13-1,2-13 1,2-11 0,0-14 0,-2-14 1,-5-11-1,-5-8 2,-9-9 0,-9-4 0,-11-7 1,-8 1 0,-11 4 0,-5 8 0,-3 9-1,0 10-2,2 14 0,5 8-1,9 16-2,3 5-3,24 16-35,-5-7 1,16 6 0,1-5-1</inkml:trace>
  <inkml:trace contextRef="#ctx0" brushRef="#br0" timeOffset="1662">1770 189 79,'0'0'40,"-2"19"-1,-12-2 1,7 8-35,-8 8-4,2 8 0,7 1-2,8 5 1,11-4 0,9-5-1,10-8 2,8-8-1,6-12 1,3-10 0,0-10 1,-5-11 0,-5-8 0,-8-6 0,-9-12-1,-13 0 1,-17-6-1,-12 0 0,-16 3-1,-7 7-1,-9 8 1,-5 6-2,4 14 0,3 2-3,13 15-3,-1-5-33,27 11 1,11-8-1,12 4 1</inkml:trace>
  <inkml:trace contextRef="#ctx0" brushRef="#br0" timeOffset="2051">2214 86 75,'-13'11'40,"3"8"-1,-8-5 1,11 14-33,-6 2-5,3 9-1,6 6 1,10 4 0,10-2-1,15-3 1,12-8 0,13-11 1,9-16-1,11-10 0,0-17 0,2-8 0,-11-12 0,-8-3 0,-17-4 0,-14-1 0,-22-1-1,-24 0 0,-21 4-1,-20 6-2,-15 9-3,-24-3-28,3 15-11,-14-1 2,3 12-2</inkml:trace>
  <inkml:trace contextRef="#ctx0" brushRef="#br0" timeOffset="2592">774 175 78,'0'0'39,"0"0"-2,0 0-10,0 0-17,0 0-5,0 0-1,0 0-1,-6 13 0,6-13-1,-10 9 1,10-9-2,-16 11 1,4-6-1,-1 6 0,-2-1-1,-2 7 1,-1 2-1,1 6 0,1 5-1,1 5 0,7 8 1,3 3-2,4 2 1,4 1 0,3-3 0,3-1-1,4-4-1,-5-15-7,5 5-31,-2-15 2,4-4-3,-6-15 3</inkml:trace>
  <inkml:trace contextRef="#ctx0" brushRef="#br0" timeOffset="3307">2910 335 62,'12'2'41,"-12"-2"-2,0 0 1,0 0-27,-1 16-8,-5-4-4,2 6 0,2 3-1,4 5 0,6-1 0,4 0-2,8-4 2,3-3-1,5-7 1,1-4 0,0-9 0,-2-7 0,-7-5 1,-3-6 0,-8-5 0,-6-1 0,-7-8 0,-5 0 0,-4 2 1,-1 2-1,0 5 1,3 4-1,-1 4 0,7 8-1,5 9 1,9 7-1,6 5 0,2 0-1,5 2 1,2 0 0,1-2 0,-1-5-1,-1-11 1,-2-8 0,-4-8 1,-1-6-1,-3-10 1,3-3-1,-1-2 0,2 1 0,0 8-1,0 5-1,4 11-2,-8-6-17,8 24-20,-10-2 1,3 14-2,-9-2 3</inkml:trace>
  <inkml:trace contextRef="#ctx0" brushRef="#br0" timeOffset="3986">2243 1661 80,'13'-4'43,"-13"-21"0,5-1 0,-13-18-33,3 0-6,-1-3-1,-2 0-1,2 6-2,-1 3 0,2 12 0,5 17 0,0 9 0,14 20-1,-1 6 1,0 7-1,4 4 0,0 1 0,4-1 0,-2-10-1,0-8 1,0-13 0,0-16 1,0-10-1,-3-10 2,-2-7 0,-5-4-1,-1 0 1,-5 4 0,-2 3 0,-3 11-1,1 11 1,1 12 0,0 18-1,3 9 1,2 10-1,2 3-1,-1 6-3,7 4-3,-12-11-34,14 0-3,-5-20 3,7-3-2</inkml:trace>
  <inkml:trace contextRef="#ctx0" brushRef="#br0" timeOffset="4380">2634 1430 81,'-3'21'39,"-5"4"1,4 13-2,-1-2-36,4-1-1,5-4-1,6-7 0,6-12 1,4-7-1,3-13 2,1-6-1,-2-8 1,-3-5 0,-5-6 1,-9-6-2,-7 1 0,-7-1 0,-5 3-1,1 6 1,-4 2-2,4 7 1,-1 9-2,14 12 1,0 0 1,5 11-2,12 8 1,-2-1-1,7 9 1,-2-1 0,2-2 1,-5-3 0,-4-6 0,-2-3 0,-11-12 1,0 0 0,7-19 1,-9-2-1,-1-2 0,2-5 0,1 4 0,3-1 0,4 4-1,4 6 1,6 3-2,5 6 1,3 1 0,3 3 1,5-1-1,1-5 0,1-1 0,-3-4 1,-2-10 0,-4-1 0,-6-3 0,-6-1-1,-10-4 2,-7 7-1,-11 0-1,-4 7 0,-6 12 0,-4 8 0,0 16 0,1 10 0,7 11-1,4 7 1,11 8 0,9 6 1,8-3 0,9 2-1,5-12 1,4-2-1,1-7-2,-6-18-17,6 3-24,-9-20 1,2-6-2,-5-24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40:55.38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9352 310 73,'11'1'39,"1"3"0,-12-4 1,19 4-29,-19-4-3,0 0-2,0 0-1,0 0-1,7-11 0,-7 11-2,0 0 0,-5-13 0,5 13-2,-14-11 1,3 5-1,-4 0 1,-8 1-1,-3-1 1,-3-6-1,-6 4 0,-5 0 1,-4 2-1,-4-1 0,-6 3 0,-1 4-1,-7-1 1,-3 3 0,-4 6-1,-6-7 2,-4 3-1,-2-2 0,-4 6 0,-3-4 0,0 2 0,-3 3 0,-1-3 0,0 0-1,4-1 1,-2-1 0,0-4 0,0-3 0,-3-4 1,-1-2-1,-2-3 0,-3 0 0,-4-1 0,-6 3 0,-3-1 0,-7 4 0,-3 1 0,1-3 0,-4 4 0,-4-3 0,-6 1 0,2-1 1,-3 2-1,-8-2 1,-5-1-2,-7 5 1,-5 1 1,-7 3-2,-6-4 1,-3 3 0,-7-2 0,-5 2 0,-1-2 1,-1-3-1,-1-3 0,2 1 1,4 2-1,-1 0 0,4-3 0,1 3 0,4 2 0,-1 2 0,1 2 0,-1 0 0,0 6 1,1-4-1,8 3 0,3 0 1,4 0 0,8 1-1,12-2 1,11 3-1,11-1 1,14 1-1,17 2 1,12-2 0,12 5 0,15-2-1,9 5 1,8 5-1,6 9 0,7 11 0,2 12 0,2 15 0,0 15 0,1 18 0,-2 13 1,0 18-1,-1 12 1,-3 11-1,1 7 1,0 6-1,2 9 0,5 2 0,4 2-1,6-2 1,4-4 0,6-5 0,5-4 0,3-12 0,4-11 1,3-22-2,2-13 2,3-13-1,3-18 0,5-16 0,3-15-1,1-12 1,6-10-1,6-9 1,6-9 0,9-9 0,8-4 0,11-7 0,4-3 0,10-2 0,11-2 0,10-2 0,9 0 0,7 3-1,8-4 1,5 3 0,8 2 0,4-1 0,6 2 1,1 3-1,2 3 1,2 1 0,6 1-1,-1 4 0,8 3 2,9 2-2,-2 2 0,9 1 0,6 1 0,4 0 0,8 3 0,3-1 0,3 2 0,1-3 0,7 2 0,1-4 0,3 2 0,3-1 0,0-1 0,1-1 0,-6-2 0,3 1 0,-8 0 0,-7 0 0,-6-4 0,-13 3 0,-12-5 0,-9 5 0,-11-3 0,-16 2 0,-13-3 0,-13 1 0,-14-5 0,-11-3 0,-9-4 0,-14-6 0,-9-10 0,-8-10 0,-5-12 0,-7-13 0,-6-17 0,-6-14 0,-10-18 0,-8-13 0,-10-18 0,-12-12 0,-15-7 0,-13-11 0,-13-2 0,-14-1 0,-8 7 0,-7 4 0,-1 6-2,2 18 1,7 9 0,8 17-1,9 11-2,17 17-3,0 3-14,22 25-21,-1 8-2,11 19 2,0 12-1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41:01.04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6408 168 112,'20'-19'40,"-29"6"1,-14 5-1,-24 4-39,-30-1-2,-26 9 1,-31 2 0,-29 3 0,-29 8 1,-26 0 0,-31 10 0,-25 2-1,-26 7 0,-23 9 0,-19 7 0,-17 10-1,-10 9 1,-4 13 0,2 13-1,7 12 1,14 17-1,19 11 2,24 15-1,23 10 1,36 12-1,36 4 1,39 7 0,45-3 0,48-4 0,54-4-1,54-15 2,57-10-2,47-18 3,50-17-3,42-20 1,46-21 0,35-19 1,40-22-2,27-20 0,29-24 1,20-20-1,19-23 0,10-19 1,0-27-1,2-28 0,-14-26 0,-17-25 0,-31-30 0,-32-28 0,-43-24 0,-42-10-1,-54-4 0,-56 11 0,-70 15 0,-62 26 1,-73 35 0,-65 43-2,-65 47 0,-65 35-7,-37 53-33,-46 35 0,-9 31-1,1 23-2,328-78 45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21T22:01:25.42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-5 0 41,'0'0'30,"1"12"0,-1-12-3,0 0-15,0 0-8,0 0-3,0 0-6,0 0-7,0 0-13,1-12-5,-1 12 1,0 0-1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2-06T22:12:37.6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13444 12626,'0'-25,"0"25,0-25,0 25,-25-25,25 25,0 0,0 0,0 25,0-25,0 25,-24 0,24 24,0 1,0-1,0 1,0 24,0-49,0 50,0-26,-25 1,25-25,0-1,0 1,0 0,-25-25,25 25,0-25,0 0,0-25,25 0,-25 0,25 1</inkml:trace>
  <inkml:trace contextRef="#ctx0" brushRef="#br0" timeOffset="546.0309">13940 12725,'0'0,"-25"0,25 0,-24 25,-26-1,0-24,26 50,-26 24,25-24,0 24,25 1,0-26,50 26,-25-50,49 24,1-49,-1 0,0-24,1-1,-1 0,-24-25,-1-24,-24 24,-25 1,0-26,-49 26,24-1,-25 25,1 0,-1 25,0 0,1 0,24 0,0 25,25 0,25-25,0 0</inkml:trace>
  <inkml:trace contextRef="#ctx0" brushRef="#br0" timeOffset="827.0468">14486 12824,'25'0,"24"0,-49-25,25 50,-50 0,1 0,-1-1,0 26,25 0,-25-1,50 1,0-25,0 24,49-24,-24-25,49 0,-50-25,26 0,-26-24,1-1,-50 1,0-26,-25 26,-24-1,-1 0,-24 26,24-1,0 0,26 25,24 0</inkml:trace>
  <inkml:trace contextRef="#ctx0" brushRef="#br0" timeOffset="63686.6426">6375 15677,'-25'-25,"25"25,-25 0,25 0,0 0,-25 25,25-1,0 1,0 0,25 25,-25-1,0 1,0-1,25 26,-25-26,0 1,0 24,0-49,0 25,0-1,0-24,0 0,0-25,0 0,25 0,-25-50</inkml:trace>
  <inkml:trace contextRef="#ctx0" brushRef="#br0" timeOffset="63996.6603">6623 15577,'0'0,"0"0,25 0,-25 0,24 0,26 0,-25 0,0 0,24 0,1 0,-25 25,0 25,-1-1,1 1,-25 0,25 24,-25 0,-25 1,25-26,0 1,-25 0,25-1,0-24,0-25,0 0,0 0</inkml:trace>
  <inkml:trace contextRef="#ctx0" brushRef="#br0" timeOffset="64145.6689">6796 15900,'-24'-25,"24"25,0 25,0-25,24 25,1-25,25 24,-25-48,49 24,-24 0,24-25</inkml:trace>
  <inkml:trace contextRef="#ctx0" brushRef="#br0" timeOffset="64798.7063">9624 15553,'-25'0,"1"0,24 0,0 0,-25 24,25 1,0 0,0 25,0 24,0-24,0 24,0 0,0 1,25-26,-25 1,0 0,0-1,0-49,0 25,0-25</inkml:trace>
  <inkml:trace contextRef="#ctx0" brushRef="#br0" timeOffset="65338.7369">9996 15602,'25'-25,"-25"25,0 0,0 0,-25 0,-24 0,24 0,0 25,-25 0,26 0,-1 0,0 24,25-24,0 49,25-24,0 0,24-1,1 1,-25-1,24-24,-24 0,0 0,-25-25,0 0,-25 0,0-25,0 25,1-50,24 50,0-49,0-1,0 1,24 24,1-25,0 1,25-1,-25 25,-1-24,1 24,0-25,0 25,-25 25,0 0,0 0,0 0,0 0,-25 0,25 0,-25 0,25 0</inkml:trace>
  <inkml:trace contextRef="#ctx0" brushRef="#br0" timeOffset="66392.7974">9823 15056,'24'-24,"-24"-26,-24 0,-1 1,-25-1,1 1,-26-1,1 25,-25 0,-25 1,0 24,-25 0,0 0,0 24,-25 1,-24 0,24-25,-24 50,-1-26,1 1,0 25,24-25,-24 24,24-24,25 25,0-26,0 26,25-25,0 24,0 1,25-25,25 24,-1 1,1 0,49 24,-25 1,50-26,-24 50,24-24,0 24,24-25,-24 26,25-1,0 0,25-25,-26 26,26-26,0 1,-1-26,1 26,24-51,1 26,-26-25,26 0,24-25,-25 24,26-24,-1 0,0-24,0 24,25-25,0 0,25 0,0 0,0 1,24-1,1 0,0-25,-1 26,1-1,24-25,-24 25,24-24,-24 24,0 0,-1 25,1-25,-25 25,0-25,0 25,-25-24,0 24,0 0,-25-25,0 0,-25 0,1 0,-26-24,1-1,-25 1,-25-26,25 1,-50-25,0-1,25-24,-50 25,26-25,-1 0,-25 25,25 24,1-24,-1 25,0-1,25 26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2-06T22:29:00.155"/>
    </inkml:context>
    <inkml:brush xml:id="br0">
      <inkml:brushProperty name="width" value="0.05292" units="cm"/>
      <inkml:brushProperty name="height" value="0.05292" units="cm"/>
      <inkml:brushProperty name="color" value="#789440"/>
    </inkml:brush>
  </inkml:definitions>
  <inkml:trace contextRef="#ctx0" brushRef="#br0">5854 15379,'0'-25,"0"25,0 0,0 0,0 0,0 25,0 0,0-25,0 25,0 24,-25-24,25 25,0-1,-25 1,25-1,-25 26,25-1,-24-24,-1 24,25 1,-25-26,25 1,0-1,25-24,0-25,-1 0,1-25,0-24,25-1,-25 25,24-49,-24 24,0 1,-25-1,25 1,-25 24,0 0,0 25,0 0,0 25,24 0,1-1,0 26,0-50,24 25,1-25,0 0,24-25,-24 0,-26 0,26-24,-25-1,0 1,-25-26,-25 26,0-1,0 0,0 26,1-1,-26 0,25 25,0 0,25 0,0 0,25-25</inkml:trace>
  <inkml:trace contextRef="#ctx0" brushRef="#br0" timeOffset="645.0368">6772 14709,'0'0,"24"0,-48 25,24 0,0 24,-25 26,25-1,-25 25,25 25,0-24,-25 24,25 0,25-50,-25 25,0-49,25 0,-25-26,25-24,-1 0,1-49,0 24,0-25,-25 1,25-26,0 51,-1-26,-24 25,25 50,-25-25,25 50,-25-1,25 1,0 24,-25-24,24-1,-24-24,25 25,0-50,0 0,0-25,-1 0,1-24,0-1,0 0,0 1,-1-1,-24 25,25 25,-25-24,25 48,0-24,-25 50,0-25,25 24,-25 1,0-25,24 24,-24-24,0-25,0 0,25 0,0-25,-25 1</inkml:trace>
  <inkml:trace contextRef="#ctx0" brushRef="#br0" timeOffset="812.0463">7367 14957,'0'0,"0"0,0 0,0 0,0 0,25-25,-25 1,0-1</inkml:trace>
  <inkml:trace contextRef="#ctx0" brushRef="#br0" timeOffset="1279.0728">7640 14585,'0'0,"25"0,-25 25,24 25,-24-26,0 26,0 24,0 1,-24 24,24 0,0 0,0 1,0 24,24-50,-24 25,0-49,25 24,0-24,-25-25,25 24,0-24,-1-25,1 0,0 0,25-25,-26 1,26-1,0-25,-1 1,-24-26,25 26,-25-26,-25 1,24 49,-48-25,24 25,-25 50,0-25,-25 50,50 0,-49 49,49-50,0 51,0-26,25 0,-1-24,26-25,-25 0,24-1,1-48,0-1</inkml:trace>
  <inkml:trace contextRef="#ctx0" brushRef="#br0" timeOffset="1575.09">8954 14957,'0'50,"0"-25,25 49,-25 0,25 1,-25 49,25-50,0 50,-25-49,25-1,-1-24,-24 24,0-74</inkml:trace>
  <inkml:trace contextRef="#ctx0" brushRef="#br0" timeOffset="1787.1021">8483 15056,'-49'-49,"49"24,0-25,74 26,0-1,26 0,-1-25,25 26,0-1,0 0,-25 25,0-25,1 25,-26 0,-24 0,-1 25</inkml:trace>
  <inkml:trace contextRef="#ctx0" brushRef="#br0" timeOffset="2669.1526">9451 15652,'-25'74,"25"-24,0-25,25-1,-25-24,0 0,0-24,0-1,0-25,0 1,24-26,-24 26,0-26,25 1,0-1,25 26,-26-1,1 25,0 0,0 25,0 0,-1 25,-24 0,0 0,-24 0,24 24,-50 26,50-26,-25 1,0 24,25-49,0 25,0-1,25-24,0 0,0-25,0 0,24-25,-24 0,25 1,-26-26,1 0,0 26,0-26,0 0,-25 1,24 49,-24-25,0 25,0 0,0 25,25 0,-25 24,0-24,0 25,0-26,25 1,0 0,0 0,0-25,-25-25,24 25,1-25,0 0,-25 25,0-24,25-1,-25 25,0 0,25 0,-25 25,0-25,24 24,1 1,0-25,25 25,-1-25,1 0,-1-25,-24 0,25 25,-1-49,-24 24,25-25,-50 1,25 24,-1-25,-48 1,24 24,-25 0,0 25,-25 25,26 0,-1 24,0 1,0 0,25 24,0-24,0-1,25 1,0-1,0-49,24 25,-24-50,25 1,-26-26</inkml:trace>
  <inkml:trace contextRef="#ctx0" brushRef="#br0" timeOffset="2879.1645">11038 14957,'25'25,"-25"-25,0 0,0 0,0 0,25 25,-25-25,0 0,0 0,0 25,0-25</inkml:trace>
  <inkml:trace contextRef="#ctx0" brushRef="#br0" timeOffset="3029.1732">11112 15453,'-24'50,"24"0,0-26,0-24,0 0,-25 25,25-25,0-25,0 25,0-24</inkml:trace>
  <inkml:trace contextRef="#ctx0" brushRef="#br0" timeOffset="3682.2106">7144 16942,'25'74,"-1"25,1 0,-25-24,25 24,0 0,-25 1,0-1,0-25,0 1,-25-26,25-49,-25 75,25-75,-49-25,49 25,-50-99,25 24,0-24,25-25,0 0,0 0,0 0,0 25,25-1,25 1,-1 50,1-1,0 25,-1 25,1 0,-1 25,-49 0,25 24,-25-24,-25 25,25-1,-49-24,24 0,-25 0,26-25,-1 25,0-25,25 0,0 0,25 0,0 24</inkml:trace>
  <inkml:trace contextRef="#ctx0" brushRef="#br0" timeOffset="4112.2352">7615 17066,'25'0,"-25"-25,0 25,0-25,-25 0,0 0,0 1,-24-1,24 0,-25 0,26 0,24 1,0-1,0 0,24 0,26 25,-25 0,24-25,-24 50,0-25,0 25,-25 25,0-26,0 26,0-25,0 24,0 1,0-25,0-25,25 25,-1-25,1 0,0-25,0 25,0-25,-1 0,26 0,-25 1,0-1,-1 25,-24 0,25 0,0 0,-25 25,25-25,-25 24,25-24,-25 0,0 0,25 0</inkml:trace>
  <inkml:trace contextRef="#ctx0" brushRef="#br0" timeOffset="4267.244">7987 16495,'0'-25,"0"25,0 0,0 0,0 50,0-25,25 24,0-24</inkml:trace>
  <inkml:trace contextRef="#ctx0" brushRef="#br0" timeOffset="4500.2572">8210 16942,'50'24,"-50"-24,25 0,-25-24,25-1,-1 25,-24-25,25 25,-25 0,25 0,-25 0,25 25,-25-25,25 25,-25-1,0-24,24 0,1 0,-25 0,25-24,0-26,0 25,-25-24,49 24</inkml:trace>
  <inkml:trace contextRef="#ctx0" brushRef="#br0" timeOffset="5109.2922">8830 16321,'-24'0,"24"0,-25 0,25 25,0 0,0-25,0 50,0-1,0 1,0 0,0 49,0-50,0 26,0-1,0-24,0 24,0-24,0-50,0 25,0-25,0-25</inkml:trace>
  <inkml:trace contextRef="#ctx0" brushRef="#br0" timeOffset="5266.3012">8582 16594,'25'25,"-25"-25,25 25,0 0,24-50,1 50,0-50,-1 0,1 0</inkml:trace>
  <inkml:trace contextRef="#ctx0" brushRef="#br0" timeOffset="5575.3189">9624 16222,'0'0,"0"0,0 25,0 25,25-1,-25 1,0 0,25-1,-25 1,25-50,-25 25,0-50,24 0</inkml:trace>
  <inkml:trace contextRef="#ctx0" brushRef="#br0" timeOffset="5728.3276">9872 16098,'0'50,"0"-1,0 1,0 24,0-24,0 25,0-26,0 1,0-50,25 25,-25-25</inkml:trace>
  <inkml:trace contextRef="#ctx0" brushRef="#br0" timeOffset="6110.3495">10443 16222,'0'0,"0"25,0 0,0 24,-25 1,25 25,0 24,0 0,-25 25,25-25,25 25,-25-49,0-1,25-24,-25-26</inkml:trace>
  <inkml:trace contextRef="#ctx0" brushRef="#br0" timeOffset="6299.3603">10864 16197,'50'25,"-25"25,0 49,24 0,-49 1,25 24,-25-25,0 25,25-25,-25-25,0-24,-25-25</inkml:trace>
  <inkml:trace contextRef="#ctx0" brushRef="#br0" timeOffset="6454.3691">10542 16768,'-25'-25,"0"25,25 0,25 0,25 0,-1 0,26 0,24-25,0 1,0-26</inkml:trace>
  <inkml:trace contextRef="#ctx0" brushRef="#br0" timeOffset="6643.3799">11633 16321,'0'25,"0"25,-24 0,-1 24,-25 0,25 26,-24-1,24-25,-25 25,26-24,-1-1,0-24,25-1,-25-49,25 0</inkml:trace>
  <inkml:trace contextRef="#ctx0" brushRef="#br0" timeOffset="6830.3906">11658 16297,'25'-25,"0"50,0 24,-1 26,1 24,-25 0,0 0,25 25,-25 0,0-49,0 24,0-25,0-49,0-25</inkml:trace>
  <inkml:trace contextRef="#ctx0" brushRef="#br0" timeOffset="6974.3989">11534 16842,'-25'-24,"1"-1,24 25,24 0,1 25,25-1,24-24,-24 25,24-25,-24 0,-1 0,1 0</inkml:trace>
  <inkml:trace contextRef="#ctx0" brushRef="#br0" timeOffset="7253.4148">12179 16272,'0'25,"0"-1,25-24,-50 25,25 0,0-25,-25 25,25 0,0 0,0-25,0 24,0 1,0-25,0 0,0 0,-25 25</inkml:trace>
  <inkml:trace contextRef="#ctx0" brushRef="#br0" timeOffset="7652.4376">12154 16148,'0'0,"25"25,-25-1,0 1,0-25,25 50,-25-1,0 1,25 0,-25-1,0 1,0 0,25-26,-25 26,0-25,0-25,24 0,-24 0,25-25,-25 0</inkml:trace>
  <inkml:trace contextRef="#ctx0" brushRef="#br0" timeOffset="7900.4518">12526 15925,'25'24,"-25"1,25 25,-50-1,50-24,-25 50,0-1,0 0,0-24,0 0,0-1,0-24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2-06T21:38:22.9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5507 6176,'0'0,"0"0,-25 0,25 0,0 0,0 0,0 0,0 0,0 0,25 0,-25 0,24 0,1 0,0 25,0-25,24 0,-24 0,25 0,-1 0,-24 0,50 0,-26 0,1 0,0 0,-1-25,1 25,-1 0,1 0,0 0,-1 0,-24 0,25 0,-1 25,1-25,-1 0,1 0,-25 0,24 0,1 25,0-25,-26 25,26-25,-25 0,25 25,-26-25,26 0,0 0,-26 24,26-24,-25 0,0 0,24 0,-24 0,0 0,0 0,24 0,-24 0,0 0,24-24,-24 24,25 0,-25 0,-1-25,26 25,-25 0,24 0,1 0,-25-25,0 25,24 0,-24 0,0 0,0-25,-1 25,1 0,0 0,0 0,-25 0,25 0,-25 0,25 0,-25 0,0 0,0 0,0 0,0 0,0 0,0 0,0 0,0 0,24 0,-24 0,0 0,0 0,0 0,-24-25,24 25</inkml:trace>
  <inkml:trace contextRef="#ctx0" brushRef="#br0" timeOffset="16048.918">6400 8582,'0'0,"-25"-24,25 24,0 24,0-24,-25 0,25 0,0 0,0 25,0-25,0-25,25 25,0 0,-25 0,24 0,1 0,0-24,0 24,0 0,24 0,-24 0,0 0,24 0,-24 0,0-25,25 25,-1 0,-24 0,0 0,0 0,0 0,-1 0,26 0,-50 0,25 0,0 0,-1 0,1 0,-25-25,25 25,-25 0,25 0,-25 0,0 0,0 0,25 0,-25 0,0-25,0 25,0-25,0 25,0-24,0 24,-25-25,25 25,-25 0,25-25,0 25,-25 0,0 0,25 0,-24 0,24 0,0 0,0 0,-25 0,25 0,0 0,0 0,0 0,0 0,25 0,-25 0,24 0,-24 0,25 25,0-25,0 0,0 0,-1 25,1-25,-25 0,25 0,0 24,-25-24,0 0,25 0,-25 0,0 0,0 0,-25 25,25-25,0 0,0 0,-25 25,0-25,25 0,0 0,-25 0,1 25,24-25,-25 25,0-25,0 0,25 24,-25-24,25 25,-24-25,24 0,0 25,0-25,0 25,0-25,0 0,-25 0,25 0,0 0,0 0,0 0,0 0,0 0,0 0,0 0,0 0,0 0,0 0,0-25</inkml:trace>
  <inkml:trace contextRef="#ctx0" brushRef="#br0" timeOffset="20205.1557">6400 7665,'0'-25,"0"-50,-25 26,25 24,-25-25,25 26,-25-1,25 0,-25 25,25-25,0 25,0 0,-24-25,24 25,0 0,0 0,0 0,0 25,0-25,0 25,0 0,0 0,0 24,0 1,24-1,-24 1,0 0,0 24,0 0,0-24,0 24,25-24,-25 0,0 24,0-24,0-1,0 1,0-25,0 24,0-49,0 25,0-25,0 0,0 25,0-25,0 0,0 0,0 0,0 0,-25 0,25 0,0 0,0 0,0 0,0-25,0 25,-24 0,24-25,0 25,-25-24,25 24,0-25,0 0,-25 0,25 0,0 1,-25-1,25 25,0-25,-25 25,25-25,0 25,0 0,0 0,0 0,0 0,0 0,0 25,0 0,25-25,-25 49,25-24,-25 25,0-25,0 24,25-24,-25 0,0 0,0-1,25-24,-25 0,0 0,0 0,24-24,-24-1,0-25,25 25,0-24,-25-1,25 25,0-24,-25 24,24 0,-24 0,25 1,-25 24,0 0,25 0,-25 0,0 0,0 0,0 0,0 0,0 0,0 0</inkml:trace>
  <inkml:trace contextRef="#ctx0" brushRef="#br0" timeOffset="20693.1836">6077 6871,'0'0,"0"0,0 0,0 0,0 0,0 25,0 0,0-1,0 1,0 0,0 0,0 0,0 24,0-24,0 0,0 0,0-25,0 0</inkml:trace>
  <inkml:trace contextRef="#ctx0" brushRef="#br0" timeOffset="20984.2003">5705 6995,'-25'0,"25"0,0-25,0 25,25-25,0 25,0-24,-1-1,26 0,-25 25,25-25,-1 0,1 0,-25 1,24-1,1 0,-25 25,-1-25,1 25,0 0,-25 25</inkml:trace>
  <inkml:trace contextRef="#ctx0" brushRef="#br0" timeOffset="21218.2136">5779 7243,'0'25,"25"-25,-25 0,50 0,0 0,-26 0,26-25,-25 25,24-25,-24 25,25 0,-50-25,49 25,-49-24,25 24,0-25</inkml:trace>
  <inkml:trace contextRef="#ctx0" brushRef="#br0" timeOffset="21671.2394">6300 7069,'0'0,"25"0,-25-24,25 24,-25-25,0 0,0-25,0 26,25-1,-25 0,0 0,25 25,-25-25,0 25,0 0,0 0,0 25,0 0,24 0,-24 24,25-24,0 25,-25-25,50-25,-50 24,24-24,1-24,0 24,0-25,-25 0,25 0,-25-24,0 24,0 0,-25-25,25 25,0 1,-25-1,25 25,0-25,0 25,0 0</inkml:trace>
  <inkml:trace contextRef="#ctx0" brushRef="#br0" timeOffset="22798.304">6077 10641,'0'-25,"0"25,0 0,0 0,-25 0,1 0,24 0,-25 25,0 0,0 0,-24 0,24 24,0 1,25-25,-25 24,0 1,25-25,0 24,25-24,0 0,-25-25,50 0,-26-25,1 0,25 0,-25 1,-1-26,1 0,-25 1,25 24,-25-25,0 26,0-26,-25 25,25 25,-25-25,1 25,24 0,0 0,0 0,0 0,0 0,24 25,1-25,-25 25,25 0,0 0,-25-1,0 26,25-25,-25 0,24-1,-24 1,0 0,25-25,0 0,-25 0,25 0,0-25,-1 25,-24-25,25-24,-25 49,25-50,-25 25,0 1,0-1,0 0,0 0,0 25,0-25,0 25,0 0,25-49</inkml:trace>
  <inkml:trace contextRef="#ctx0" brushRef="#br0" timeOffset="22995.3151">6499 10492,'25'0,"-25"25,0 0,0 25,0-26,0 1,0 25,0-1,0-24,0 0,0 0,0-25,0 25,0-25,0 0,24-25</inkml:trace>
  <inkml:trace contextRef="#ctx0" brushRef="#br0" timeOffset="23274.3311">6350 10468,'0'0,"0"0,25 0,0 0,-1 0,1 0,0 0,25 0,-26 0,26 0,-25 0,0 0,-1 0,1 0,-25 0,0 24,0-24,25 0,-25 0,0 0,0 0,0-24</inkml:trace>
  <inkml:trace contextRef="#ctx0" brushRef="#br0" timeOffset="26877.5373">19422 7169,'-25'0,"0"0,25 0,-24 0,-1-25,0 25,0 0,0-25,-24 25,24 0,-25 0,26 25,-26-25,25 0,-24 25,24-1,0-24,0 25,-24 0,24 0,0 0,-25 24,26-24,-1 0,0 24,25-24,-25 25,0-25,1 24,24 1,-25-1,0 1,0 0,25-1,-25-24,25 25,-25-26,1 1,24 0,0 0,-25 0,25 0,-25-1,25-24,0 25,0-25,0 25,0-25,-25 25,25-25,0 0,0 0,0 0,0 0,0 0,0 0,0 0,-25 0,25 0,0 0,0-25,0 25,0-25,0 0,0 25,-24-49,24 24,0 0,0 0,0 0,0 1,0-1,0 0,24 0,-24 25,0-25,0 25,0 0,0 0,0 0,0 0,0 25,0-25,0 50,-24-25,24 24,-25-24,0 25,25-1,-25-24,25 0,-25 0,25-25,0 0,25 25,0-25,0 0,0 0,24 0,-24-25,25 25,-1 0,1 0,0 0,-26 0,26 0,-25 0,-25-25,25 25,-1-25,-24 0,25 1,0-1</inkml:trace>
  <inkml:trace contextRef="#ctx0" brushRef="#br0" timeOffset="27443.5697">19869 6796,'0'0,"-25"-24,25 24,0 0,0 0,25 0,-25-25,24 25,-24-25,25 0,0 25,-25-25,25 25,-25-24,25 24,-25 0,0-25,0 25,0 0,0 0,0 25,0-1,0 1,0-25,0 50,0-1,0 1,0 0,0-1,0 1,-25 0,25-26,0 26,0-25,0 24,0-49,0 25,0-25,0 0,0 25,0-25,0 0,-25 0,25 0,0 0</inkml:trace>
  <inkml:trace contextRef="#ctx0" brushRef="#br0" timeOffset="27808.5906">19670 7441,'0'0,"0"0,25 0,0 0,0-24,-1 24,26-25,-25 0,24 25,1-25,0 25,-26-25,26 25,-25 0,0-24,-1 24,1 0,-25 0,0 0,0 0,0 0,0 0,0 0,0 0,0 0,0 0,0 0,0 0,0 0,0 0,0 0,0 0</inkml:trace>
  <inkml:trace contextRef="#ctx0" brushRef="#br0" timeOffset="46239.6448">20538 7516,'0'-25,"0"25,25 0,-25 0,0-25,25 0,-25 25,25-24,-1-1,1 25,25-25,-25 25,24 0,-24 0,25 25,-25 0,24 24,-49 1,25-1,0 51,-25-26,-25 0,0 1,25 24,-49-24,24-1,-25-24,1-1,24-24,-25 0,0 0,1-25,24-25,0 0,0 0,1 0,24-24,24 49,1-25,0 25,0 0,24 0,26 0,-25 25,24-25,-24 25,-1-1,26 1,-26-25,-24 25,0-25,0 25,-1-25,-24-25,0 25,0 0,0 0,0-50,0 50</inkml:trace>
  <inkml:trace contextRef="#ctx0" brushRef="#br0" timeOffset="51585.9506">6896 10542,'0'0,"0"-25,0 25,-25 0,25 0,0 0,0 0,0 0,0 0,25 0,-25 0,0 0,25 0,-25 0,24 0,1 0,0 0,-25 0,25-25,0 25,-1 0,-24 0,25 0,0-24,-25 24,25 0,-25-25,0 25,0 0</inkml:trace>
  <inkml:trace contextRef="#ctx0" brushRef="#br0" timeOffset="51998.9742">6896 10666,'0'0,"0"25,0-25,-25 0,25 0,0 0,0 0,25 25,-25-25,25 0,-1 0,-24 0,50 0,-25 0,0 0,-1 0,26 0,-25-25,0 25,-1 0,-24 0,25 0,-25 0,0 0,0 25,0-25,0 0,0 0,0 0,0 0,0 24,0-24,0 0,0 0,0 0,0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2-06T21:45:08.7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8409 11063,'0'0,"0"0,0 0,0 0,0 0,0 0,0 0,0 0,25 0,-25 0,24 0,1-25,0 25,25 0,-1 0,1 0,-1 0,26-25,-1 25,25 0,1 0,24 0,-25 0,25 0,0 0,-25-25,25 25,-49 0,24-24,-25 24,1 0,-50 0,24 0,-24 24,-25-24,25 25,-25-25,0 25,0-25,25 25,-25-25,0 0,0 0,0 0,0-25,24 0,-24 0,0 1</inkml:trace>
  <inkml:trace contextRef="#ctx0" brushRef="#br0" timeOffset="29435.6836">6846 13692,'0'0,"0"0,0 25,-25 25,25-26,-25 51,1-1,-26 25,25 1,-24 24,24-25,-25 0,25 0,1-24,-1-1,0-24,25-25,0-1,0-48,25-1,0-25,24-24,1-1,-1-49,1 25,24 25,1-50,-25 49,24 26,-24-1,-26 25,26 25,-50 50,25-1,-50 1,25 49,-25-24,0 24,1-25,-1 1,25-1,0-49,0-25,25-25,24 0,-24-24,49-26,-24 26,0-51,-1 51,1-26,-1 51,-24 24,0 24,-25 26,-25 24,0 26,1-1,-1 0,25 0,-25-49,50 0,-25-26,49-48,1-26,0 0,24 1,0-26,-24 26,0 24,-1 0,-24 25,-25 50,0-25,0 24,-50-24,26 0,-26 0</inkml:trace>
  <inkml:trace contextRef="#ctx0" brushRef="#br0" timeOffset="30152.7246">6028 13791,'0'-24,"24"24,-48 0,24 49,-25-24,-25 25,1-1,-1 1,0-1,25 1,1-25,-1 0,25-25,0-50,25 25,-1-49,1 24,25-24,0-1,-26 26,1-1,25 25,-50 25,0 0,-25 50,0 0,-24 24,-1-24,25 24,0-24,0-26,1 1,24-25,0 0,24-25,-24-24,25-1,0 1,-25-1,25 25,-25 0,0 1,-25 24,0 24,0 1,-24 25,24-25,-25 24,26-24,-1-25,0 25,0-50,25 25</inkml:trace>
  <inkml:trace contextRef="#ctx0" brushRef="#br0" timeOffset="30478.7433">5531 13568,'-24'-25,"24"1,-25 24,0 24,-25 26,1-25,-1 24,1 26,-26-50,26 24,-1-24,25 0,25-50,0 0,25-24,0-1,0-24,24 24,-24-24,0 24,0 0,-25 50,-25 0,-25 25,1 0,-1 25,-24-1,24-24,25 25,0-26,50-24,25-24,49-26,0 0</inkml:trace>
  <inkml:trace contextRef="#ctx0" brushRef="#br0" timeOffset="31100.7789">8310 14015,'0'24,"0"-24,24 0,1 0,0 0,25-24,-1 24,-24 0,25 24,-1-24,-24 25,0 0,0 25,-25-1,0 1,-25-1,0 26,0-25,0-1,1-24,-1 25,25-26,-25 1,25-25,-25 0,25 0,0 0,25 25</inkml:trace>
  <inkml:trace contextRef="#ctx0" brushRef="#br0" timeOffset="31324.7917">8558 14808,'0'25,"0"0,0-25,0 25,0-25,24 0,-24 0,0 25,25-1,-25-24,0 25,-25 0,25 0,0-25,-24 25,24-25,0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2-06T21:46:54.6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7491 6152,'0'-50,"0"25,0 0,0 1,0 24,0 24,0 26,-25 49,25-24,-25 24,25 50,-24-25,-1 0,0 0,0 25,-24-50,49 0,-25-25,0-24,0-25,25-50,-25 0,25-24,0-51,0-24,0 0,25-25,-25 1,0-1,25 0,0 0,-25 25,25 25,-25 25,0 24,-25 50,0 25,0 74,-49 0,-1 50,1 25,-25 24,24 0,-24-24,0-25,0-25,49 0,-24-74,24-26,0-48,50-26,-24-74,24 0,24-25,-24-49,50 24,-25-24,0 49,-1 0,1 50,0 24,-50 51,0 48,-24 76,-26-1,1 50,-50 49,25 25,-25-24,0 24,0 0,0-49,24-25,26-25,0-50,-1-24,50-75,1-25,-1-49,50-50,-25 0,24-49,-24 0,50 24,-50-25,25 51,-25 24,0 74,-25 25,-25 50,1 49,-50 50,-1 50,1 25,0 24,-25 0,0 0,25-24,24-26,1-49,-1-49,26-50,24-50,25-50,0-24,25-50,0-24,24-26,-24 1,0 24,24 25,-49 25,25 50,-50 49,1 50,-26 74,-24 50,-26 49,1 26,-25 24,0 24,0 1,0 0,25-50,0 1,24-75,1-50,49 0,0-99,25-25,0-49,50-25,-25-50,24 0,1-25,-1 1,1-1,-25 50,0 25,-25 49,-25 50,-25 25,-24 99,-25 0,-1 74,-24 1,25-1,-25 1,25-1,0-49,24-25,26-25,-1-74,50-25,0-50,25-49,24-25,1-25,0-24,24-1,-24 0,-1 26,1 24,-50 24,0 76,-25 48,0 26,-49 49,-1 25,-24 50,0-1,25 26,-26-25,26-1,0 1,24-50,25 0,0-25,25-49,0-1,0-49,25-49,0-1,0-49</inkml:trace>
  <inkml:trace contextRef="#ctx0" brushRef="#br0" timeOffset="721.0413">6350 2059,'0'25,"-25"-1,0 51,-24-1,-1 25,1 25,-1 0,-24 50,24 0,25-1,-24 26,24-26,0 1,50-25,0 0,24 0,1-25,24-25,1 25,24-25,-25 0,1 0,-1 26,-24-26,-1 25,1 0,-25 0,-25 0,0 0,-25 0,0 0,25 0,-25-50,0 26,25-51,-24 26,24-51,-25 26,25-50,0 0,-25 0,25 0,0-25,-25-24</inkml:trace>
  <inkml:trace contextRef="#ctx0" brushRef="#br0" timeOffset="1124.0637">5978 6028,'0'0,"0"0,0 0,25 0,0 24,-25-24,24 50,1-25,25 24,-25 1,-1 24,26 1,-25 24,0-25,-1 26,1-26,-25 0,25 1,-25-25,25-26,0-24,-1 0,1-24,0-26,25 0,-1-24,-24-1,25 1,-1 24,-24 1,0 24,-25-25,25 50,-25 0,0 0,0 0</inkml:trace>
  <inkml:trace contextRef="#ctx0" brushRef="#br0" timeOffset="1953.1117">6003 6152,'0'-25,"-25"0,0 0,25 0,0 25,0-24,0 24,50 0,-25 0,24 0,1 0,49 0,-25 0,26 24,-26-24,25 25,0 0,-24-25,-26 25,26 0,-50-25,0 0,-1 24,-24-24,0 0,0 0,0 0,-24 0,24 0,-25 0,0 0,25 25,-50-25,25 0,-24 25,-1 0,-24-25,24 25,-24-1,-1 1,1 0,0-25,24 25,0 0,26-1,-1-24,50 25,-25 0,49-25,-24 25,25-25,24 25,-24-25,-1 0,26 0,-26-25,-24 25,0-25,0 0,-25 25,-25-25,0 1,0-1,-24 0,-26 25,26-25,-1 25,0 0,1 0,49 25,0 0,0 24,49 1,1 0,0-26,24 26,-24-25,24 24,-49-24,24-25,-24 0,0 0,-25-25</inkml:trace>
  <inkml:trace contextRef="#ctx0" brushRef="#br0" timeOffset="90654.1851">22225 8979,'0'0,"0"-25,-25 1,25 24,0 0,0 0,-25-25,25 25,-24 0,24 0,-25 25,25-25,-25 24,0 26,25-25,0 0,0 24,0 1,0-25,0 24,25-24,0 0,0 0,-1 0,1-25,25 0,-25 0,-1-25,1 0,0 0,0-24,-25 24,0 0,0-25,-25 26,0-1,0 0,1 0,-26 25,25 0,-24 25,24-25,-25 25,25 0,1-1,24 1,0 0,0 0,0 0,24-1,1-24,-25 25,25-25,0 0,0-25,-25 1,24-1,-24 25,25-25,-25 0,-25 0,25 25,-24-24,24 24,-25 0,0 0,25 24,-25 1,25 0,-25-25,25 25,0 0,25-1,-25 1,25-25,0 0,0 0,-25 0,24-25,1 25,0-24,0-1,-25 0,0 25,0-25,-25 0,0 25,25 0,-25 0,1 25,-1 0,0-25,0 50,25-26,-25 1,50 0,-25 0,0 0,50-25,-25 0,-1 0,1 0,0-25,0 25,0-25,-1 0,-24 0,0 1,0 24,0-25,-24 25,-1 0,0 0,0 25,0-1,1 1,24 0,-25 0,25 0,25-25,-25 24,24-48,1 24,0 0,0-25,0 0,-1-25,-24 26,0-26,0 25,0 0,0 1,-24 24,-1 0,0 0,0 0,25 24,-25 1,25 0,0 0,25-25,-25 25,25-25,0 0,0-25,-1 0,-24 25,0-25,0 25,0-25,0 1,-24 24,-1 0,-25 0,25 24,1-24,-1 25,25 0,-25-25,25 0,0 0,0 0,0 0,25 0,-25 0</inkml:trace>
  <inkml:trace contextRef="#ctx0" brushRef="#br0" timeOffset="91398.2277">22969 10517,'0'-25,"0"1,-25-1,1 0,-1 0,0 0,0 25,0 25,1 0,24 0,0 24,0-24,0 0,0 25,24-26,1-24,-25 0,25 0,0 0,-25-24,25-26,-25 25,0 0,-25 1,25-1,-25 25,0 25,0-1,1-24,24 50,0-25,0 24,0-24,24-25,1 0,25 0,-25-25,-1 1,1-1,0-25,-25 25,0 1,0 24,-25 0,0 0,-24 24,24-24,0 25,25 0,-25 0,25 0,0-1,0-24,0 0,25 0,-25 0,0 0</inkml:trace>
  <inkml:trace contextRef="#ctx0" brushRef="#br0" timeOffset="92055.2653">22547 11658,'0'0,"0"0,-24 25,-1 0,25 0,-25 24,25-24,0 0,0 0,25-1,-25 1,49-50,-24 25,0-24,25-1,-26 0,1 0,-25 0,0 1,0 24,-25 24,1 1,-1 0,0 0,-25 24,26-24,-1 25,25-50,25 0,-1 0,1-25,0 0,0-24,0-1,-1 25,-24 0,25-24,-50 49,25-25,-24 25,-1 25,25-25,-25 25,25-1,-25 1,25-25,0 0,0 0,0 0,0-25,0 1,0-26</inkml:trace>
  <inkml:trace contextRef="#ctx0" brushRef="#br0" timeOffset="92736.3042">21382 9103,'0'50,"0"-50,0 50,0-50,24 24,1-48,0 24,0-25,0 0,-25-25,0 26,0-26,0 25,-25 0,0 25,-25 0,26 0,-26 25,25-25,0 50,1-25,24-1,24-24,-24 0,50 0,-25-24,0-1,-1 0,1 0,0-25,-25 26,0-1,0 25,-25 0,0 0,25 25,-24-1,24 1,-25 0,25 0,0 0,0 0,0-25,25 0,-25 0,0 0,0-25,0 0</inkml:trace>
  <inkml:trace contextRef="#ctx0" brushRef="#br0" timeOffset="122800.0238">7665 6499,'-25'49,"25"1,0 49,-25-24,25 24,-25 0,0 0,1 1</inkml:trace>
  <inkml:trace contextRef="#ctx0" brushRef="#br0" timeOffset="123235.0487">7491 7491,'0'-74,"25"24,-25-49,25 0,-25-25,24 49,-24-24,0 24,0 1,0 24,-24 26,-1 24,0 24,0 1,0 50,-24 24,-1 0,-24 0,24 25,-24-24,-1 24,26-25,-1-50,-24 26,49-50,-25-1,25-24,1-24,24-1,0-50,0 1,0 0,24-26,1 1,25 25,-50 24,25 1,-25 24,0 25,0 25,-25-1,0 51,-25-1,-24 25,24 1,-24-1,0 0,-1 0,26-24,-51-26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26:15.435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6 236 24,'0'0'32,"-8"12"0,8-12-4,0 0-14,4-11 0,9 8-3,-8-14-2,13 6-2,-5-12-2,11 2-2,-1-8-1,4 4 0,-1-1 0,0 2-1,-2 4-1,-2 6 2,-4 6-2,-4 8 1,-5 7 0,-1 4-1,-5 1 1,0 4 0,2-2 0,2 1 0,5-7 1,6-5-1,6-5 0,6-6 0,2-2-1,5-5 2,-3-3-2,0 2 1,-3 1-1,-5 5 0,-4 2 1,-4 8 0,0 3 0,-2 6 0,-2 4-1,5-1 1,0 0 0,3-1-1,2-2-2,-2-11-7,8 5-28,-4-9-2,7 0 1,-7-5-1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19:19.533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18 48 77,'-9'-5'37,"9"5"0,-11 3 0,11-3-29,0 0-3,10 13 0,-10-13 0,26-1-1,-4-3 0,9-5-1,4 0 0,8-2-1,-2 0 0,0 3-1,-2 2 0,-5 8 0,-7 6-1,-9 12 1,-10 7 0,-5 5-1,-7 4 0,-1 1 0,-1 0 0,2-3 0,7-9 0,7-9 0,12-14 0,8-7 1,8-10 0,9-5 0,-1-5 0,1-2-1,-7 3 1,-6 2 0,-8 9-1,-6 4 0,-9 4 0,-11 5 1,12-6-1,-1 2 0,7-6 0,9-4 1,6-1-1,7-3 1,3 6-1,2-1 1,0 7-1,-6 5 1,-6 7 0,-7 6-1,-7-1-1,-8 1-3,5 3-19,-16-15-17,21-10-3,-6-12 2,11-5-2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19:20.969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116 30 55,'-1'10'34,"-6"4"0,-6 4-1,-3-7-18,1 10-9,-6-8 0,7 4-1,-3-8-1,17-9 1,-13 7-1,13-7 0,19-21-1,3 4-1,1-5 1,5 1-1,1-3 0,-1 6-1,-3 0 1,-5 11-1,-7 5 1,-13 2-1,11 16-1,-10-3 1,-2 1-1,3 1 2,2-2-2,5-3 1,4-6 0,4-1 0,5-7 0,2 2-1,-1-1 1,2 1-1,-1 5 1,0 0-1,0 7-1,-2 2 1,2 1 0,5 3 1,4-6-1,1 1 0,4-9 1,1-2 0,-2-4 0,-3-1-1,-3-1 0,-7-4-2,-2 9-3,-15-9-34,8 7-3,-8-8 3,10 0-3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23:26.217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60 3087 76,'-37'44'36,"15"-13"-15,23-7-20,18-4-26,17-22-14,13-15 1</inkml:trace>
  <inkml:trace contextRef="#ctx0" brushRef="#br0" timeOffset="34542">2178 48 88,'26'23'41,"14"-7"-2,22-2 2,8-12-39,-2-14-34,-2-6-6,-11-15-1,-10-7-1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2-06T21:59:21.5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9327 5680,'0'0,"0"0,0 0,0-25,-25 25,25 0,-25 0,0-24,-24 24,24 0,-25-25,1 25,-26 0,25 0,-24 25,24-25,1 24,-26-24,26 25,-1 0,25-25,-24 25,24 0,0-25,25 24,-25 1,1 25,24-25,-25 24,0 26,25-26,-25 26,25 24,-25 0,1-24,24 24,-25 0,0 0,25 25,0-49,-25 24,25-25,0 26,0-51,25 26,-25-26,25 1,0-1,24 1,-24-25,25 24,-1-24,1 25,24-25,1-1,-1 1,25 0,0 0,1 0,-1-1,0 1,0-25,1 0,-1 25,-25 0,25-25,-24 25,-1-25,1 0,-1 0,-24 0,-1 0,26-25,-26 25,1-25,-25 0,24 0,-24-24,25-26,-25 1,-1 0,1-26,0 1,0-25,0 0,-1 25,-24-25,25 0,-25 0,0 25,0-1,0 1,0 25,-25-1,1-24,-1 50,0-26,-25 1,26 49,-51-25,26 1,-26-1,26 50,-51-25,26 0,-25 25,-1 0,1 0,25 0,-25 0,24-24,1 24,-1 0,26 0,-1 0,50 0,-25 0</inkml:trace>
  <inkml:trace contextRef="#ctx0" brushRef="#br0" timeOffset="1136.0646">8607 8409,'0'0,"-25"25,25-25,0 24,0 1,0 0,-24 25,24 24,0 0,-25 1,25-1,-25 50,0-24,25-1,-25 25,1-25,-1 0,0 25,25-49,-25 24,25-25,0 1,25-26,-25 1,25 0,0-1,24-24,1 0,-1 0,26-1,-26 1,26 0,-1 0,25-25,-24 25,24-1,0 1,25-25,-24 0,-1 25,0-25,0-25,0 25,1-25,-26-24,1 49,-1-50,0 1,-24-1,0 25,-1-49,1 24,-25-24,-1-1,1 1,-25-1,25 1,0-25,-25 24,0-24,0 25,25-25,-25 24,0-24,-25 49,25-24,0 24,-25 1,0 24,0-25,-24 25,-1 1,-24-1,-25 0,24 25,-24-25,-25 25,0-25,25 25,-25 0,0 0,24 0,1 0,25 0,-25 0,49 0,0 0,25 0,-24-24,24 24,25 0,-25 0,25 0,0 0,25 0</inkml:trace>
  <inkml:trace contextRef="#ctx0" brushRef="#br0" timeOffset="2302.1316">9153 10716,'0'24,"0"1,0 0,-25 0,25 49,0 1,-25-1,1 25,24 25,-25-24,25 24,-25 0,25 24,0-24,0-24,0 24,0-50,0 25,25-49,0 24,-1-24,1-25,0 0,25-1,-26 1,26-25,24 25,-24-25,24 0,26 0,-26 25,25-25,25 0,-25 0,26-25,-1 25,0-25,0 25,0-25,-25 25,25-24,-25 24,0-25,-24 25,-26-25,26 25,-26 0,1-25,-25 0,0 1,-1-1,1-25,0 1,0-26,0-24,-25 0,0-1,0-24,0 0,-25 0,25 0,-25 25,0-25,-24 50,24-26,-25 26,-24 0,24 24,-24 0,-1 1,-24 24,25 0,-50 25,24 0,-24 0,0 0,0 0,0 0,0 0,0 0,0 25,0-25,25 25,0-25,24 0,1 25,24-25,1 24,49-24,-25 25,25-25,0-25,25 25,0-24,-1 24</inkml:trace>
  <inkml:trace contextRef="#ctx0" brushRef="#br0" timeOffset="3434.1964">9351 13196,'-24'0,"-1"0,25 25,0 0,-25 0,25 24,-25 1,25-1,0 51,0-26,0 50,0-25,25 25,-25 0,0 0,0 0,0 0,25 25,-25-50,0 1,0-1,0 0,0 0,25-24,-1-1,-24 0,50 1,-25-50,24 24,1-24,0 0,24 0,25-25,-24 0,49-25,-25 0,25 25,0-25,25 1,-25-1,25 25,-25-25,24 0,-24 25,1-25,-1 0,-25 25,0-24,-25-1,1 0,-1-25,-24 1,-25 24,24-25,-24 1,-25-1,25-24,-25 24,0 1,0-26,0-24,-25 25,25-50,-25 24,0-24,-24 0,24 0,0-25,-24 50,24-25,-25 25,1 0,24 0,-25 49,25-25,-24 26,24-1,-25 1,1-1,-26 50,26-25,-26 25,-24 0,25 0,-50 25,24 0,-48 0,-1-1,0 1,0 25,0-25,0-1,25 26,25-25,0 0,25 0,24 24,25-49,25 25,25-25,0-25,24 25,1-25</inkml:trace>
  <inkml:trace contextRef="#ctx0" brushRef="#br0" timeOffset="23511.3447">3572 5631,'25'0,"-25"-25,0 0,0 0,0 0,0 1,-25-1,0 0,0 0,-24 25,-1 25,25 0,-24 0,-1 24,0 1,26 24,-1-49,25 49,0-49,0 25,25-25,24-25,-24 0,25-25,-1 0,-24-25,25 1,-26 24,1-25,0 26,-25-26,0 50,0 0,25 0,0 50,-25-1,24 1,1 24,0 1,0-26,0 26,0-26,-25 1,0 0,-25-1,25-49,-50 25,25 0,-24-25,-1 0,0 0,1 0,-1 0,1-25,24 25,0 0,25-25,0 0,25 1</inkml:trace>
  <inkml:trace contextRef="#ctx0" brushRef="#br0" timeOffset="23885.3661">3820 5631,'0'0,"0"0,0 24,-25 1,0 0,25 0,-24 0,24 24,0-24,24 0,1 0,0-25,0 0,24 0,1 0,0-25,-1 0,-24 0,-25-24,25-1,-25 25,-25 0,0 1,0-1,1 0,-26 25,25 0,0 0,25 0,0 0,0 0,0 0,0 0,50 0</inkml:trace>
  <inkml:trace contextRef="#ctx0" brushRef="#br0" timeOffset="24222.3854">4266 5531,'0'0,"25"0,-25 0,0 0,0 0,-25 25,25-25,-49 25,49 0,-50 0,50-1,0 26,0-25,0 24,25-24,0 0,24 0,-24-25,25 0,-1 0,1-25,-25 0,24 0,-49-24,25 24,-50-25,25 26,-24-26,-1 25,-25 0,25 1,1 24,-1 0,25 0,0 0,0 24,25-24</inkml:trace>
  <inkml:trace contextRef="#ctx0" brushRef="#br0" timeOffset="24818.4194">4738 5606,'24'0,"-24"0,0 0,0 0,0 0,0-25,0 25,0 0,0 0,-24 0,24 25,-25 0,0-1,0 1,25 0,-25 25,25-26,0 26,0-25,25-25,0 25,-25-25,25 0,0-25,-25 0,24 0,-24 0,25 1,-25-1,25 0,-25 0,0 0,0 1,0 24,25 24,0 1,-25 0,25 25,-1 24,1-24,0 24,0 1,-25-26,0 1,0 24,-25-49,0 0,0 0,-24-1,24-24,0 0,0 0,0-24,25 24,0-50,0 25,0 0,25 1</inkml:trace>
  <inkml:trace contextRef="#ctx0" brushRef="#br0" timeOffset="25514.4593">5085 5804,'0'-25,"0"25,0 25,-25-25,0 0,25 25,-24 0,24 0,0-25,0 25,24-25,1 24,0-24,25-24,-26 24,1-25,0 25,0-25,-25-25,0 25,0 1,-25-26,0 25,0 0,1 25,24-24,-25 24,25 0,0 0,0 24,25-24,-1 0,-24 25,50-25,-25 0,0 0,24 0,-24 0,0-25,0 1,24-26,-24 25,25-49,-26-1,1 26,25-50,-25-1,-1 1,-24 25,0-1,0 1,0 24,0 1,-24 24,-1 50,0-1,0 51,0-25,1 49,-1 25,25 0,0 0,0-25,0 25,25-25,-1 0,1-24,0-25,0-1,-25 1,0-50,25 25,-25-25,0 0,0 0,0 0,0 0,0 0,0-25,0 0,-25 25</inkml:trace>
  <inkml:trace contextRef="#ctx0" brushRef="#br0" timeOffset="33440.9127">18951 4465,'25'25,"-25"-25,0 0,0 0,0 0,0 0,0 0,0 0,0 0,0 0,0 0,0 24,0-24,0 25,0-25,0 50,0-25,0-1,0 1,0 25,-25-50,25 49,0-24,0-25,0 25,0 0,25-25,-25 25,0-25,24 0,1-25,25 25,-25-25,24 25,1-25,-1 0,26 25,-1-24,1 24,-1-25,25 25,1 0,-26 0,25-25,-24 25,-1 0,-24 0,24 0,-49 0,0 0,-1 0,1 25,-25-25,0 0,0 0,0 0,0 0,0 0,0 0,0 0,0 0,0 0</inkml:trace>
  <inkml:trace contextRef="#ctx0" brushRef="#br0" timeOffset="34105.9507">19447 5085,'0'0,"0"0,0 0,0 0,0 25,0-25,0 0,0 0,0 25,0-1,0 1,0 25,0-25,0 24,0 26,0-51,0 26,0 0,0-26,0 1,0 0,0 0,0-25,25 25,-25-25,0 0,-25-25,25 25,0-25,0 25</inkml:trace>
  <inkml:trace contextRef="#ctx0" brushRef="#br0" timeOffset="34469.9715">19248 5581,'0'25,"0"-25,0 0,0 0,0 25,0-25,25 24,-25 1,0 0,25 0,0 0,-25-1,25 1,-25 0,24-25,-24 25,25-25,0 0,0-25,-25 25,25-25,-1 0,1 25,0-24,-25-1,25 25,-25-25,0 25,0 0,0 0,0 0,0-25</inkml:trace>
  <inkml:trace contextRef="#ctx0" brushRef="#br0" timeOffset="40966.3431">18976 6276,'-25'0,"25"-25,0 25,-25-25,25 25,-25-25,25 50,-25-25,25 0,-24 25,24 0,-25-1,25 1,-25 25,25-1,0 1,0 24,0-24,0 24,0-24,0 24,0 1,0-25,0 24,0-24,0-1,25 1,-25-25,0-1,0 1,0-25,0 25,0-25,0 0,25-25,-25 25,0-25,0 1</inkml:trace>
  <inkml:trace contextRef="#ctx0" brushRef="#br0" timeOffset="41411.3686">19075 6499,'0'-25,"0"25,0 0,0 0,0 25,-25-25,25 25,-25 24,25 1,-25-1,25 1,-24 24,24 1,24-1,1-24,-25 0,50-1,-25 1,-1-25,26-25,0 24,-26-48,26-1,-25 0,24-25,1 26,-25-51,-25 1,0 24,0-24,0-1,-25 26,0-26,0 26,-24 24,-1 0,25 0,-24 25,-1 0,25 25,1 0,24 0,-25-25,50 24,-1-24</inkml:trace>
  <inkml:trace contextRef="#ctx0" brushRef="#br0" timeOffset="41744.3876">19720 6573,'25'25,"-50"0,50 0,-50-1,25 1,0 25,0-1,0-24,0 25,0 0,0-26,25 26,-25-25,0 0,0-25,0 0,0 0</inkml:trace>
  <inkml:trace contextRef="#ctx0" brushRef="#br0" timeOffset="42111.4086">19670 6896,'0'-25,"25"0,-25 0,25 0,0 1,-1-1,1 0,25 0,-25 0,-1 1,1-1,0 25,-25 0,0 0,0 0,0 0,0 0,0 25,0-1,-25-24,0 25,1-25,-1 25,0 0,0 0,0-1,1-24,-1 25,0 0,0-25,25 0,-25 25,25-25,0 0,-24 0,24 0,0-25,24 0,-24 0,25 25,-25-24,0-1</inkml:trace>
  <inkml:trace contextRef="#ctx0" brushRef="#br0" timeOffset="42465.4288">19794 6548,'0'0,"0"0,0 0,25 0,-25 0,0 0,0 0,0 25,-25 0,25 0,0 0,-25-1,25 26,0-25,0 24,0 1,0-25,-24 0,24 0,0-1,0 1,0-25,0 0,0 0,0 0,-25-25</inkml:trace>
  <inkml:trace contextRef="#ctx0" brushRef="#br0" timeOffset="42698.4422">19621 6672,'-25'0,"25"0,-25 0,25 25,0-25,25 25,-25 0,25 0,-1-1,1 1,-25 0,25 0,0 0,-25-25,25 25,-1-25,1 24,-25-24,25 0,0 0,-25 0</inkml:trace>
  <inkml:trace contextRef="#ctx0" brushRef="#br0" timeOffset="43064.4629">20017 6424,'0'-24,"0"24,0 0,0 0,0 0,0 0,0 24,0 1,0 25,25-25,-25 24,0 1,25 24,-25-24,0-1,0 1,25 0,-25-25,0 24,0-24,0 0,0-25,0 0,0 0,25 0,-25-25</inkml:trace>
  <inkml:trace contextRef="#ctx0" brushRef="#br0" timeOffset="43570.492">19943 6846,'0'0,"0"0,0-25,25 25,0-49,-1 24,1 0,0 0,25-24,-26 24,1 0,0 0,-25 0,25 25,-25 0,0 0,0 0,-25 25,25 0,-25 25,0-26,1 26,-26 0,25-1,0 1,1-25,24 24,-25-24,25-25,-25 0,25 0,25 0,-25-25,0 1,0-26</inkml:trace>
  <inkml:trace contextRef="#ctx0" brushRef="#br0" timeOffset="43791.5047">19943 6672,'-25'-24,"25"-1,-25 0,25 25,0 25,0-25,0 25,25 24,-25-49,25 50,0-25,0 24,-1-24,1 0,0 0,25-25,-26 25,1-1,0-24,0 0,0 25,-25-25,24 0,1 0,-25 0</inkml:trace>
  <inkml:trace contextRef="#ctx0" brushRef="#br0" timeOffset="44136.5243">20389 6375,'0'0,"0"0,25 25,-50-1,50 1,-50 25,25-1,0 26,0-1,0 1,0-26,0 26,25-26,-25 1,0-25,0 0,0-25,25 0,0-25,0 0</inkml:trace>
  <inkml:trace contextRef="#ctx0" brushRef="#br0" timeOffset="44483.5443">20662 6499,'0'-25,"0"25,-25 25,25 0,-24 24,24 26,-25-26,50 26,-25-26,24 1,-24 0,50-1,-25-24,25-25,-1 0,-24-25,25 0,-26-24,1 24,-25-50,0 26,0-1,-49-24,24-1,0 51,0-26,-24 0,24 26,0-1,0 25,0 0,25 0,0 0,25 0,0 25,0-25,0 24</inkml:trace>
  <inkml:trace contextRef="#ctx0" brushRef="#br0" timeOffset="44944.5706">21158 6449,'0'0,"0"0,0 0,-24 25,24-25,-25 25,25 0,-25 24,0 1,25-1,0 1,0 24,25-24,0-25,0 25,-1-26,26 1,0-25,-26 0,26-25,0-24,-26 24,1-25,0-24,-25 24,0-24,0-1,0 1,-50 24,26-24,-1 49,0 0,-25 1,26 24,-1 0,0 0,0 24,0-24,25 25,0-25</inkml:trace>
  <inkml:trace contextRef="#ctx0" brushRef="#br0" timeOffset="45905.6248">18901 7491,'0'0,"0"25,0-25,0 0,0 25,0-25,0 24,0-24,0 0,0 0</inkml:trace>
  <inkml:trace contextRef="#ctx0" brushRef="#br0" timeOffset="46161.6403">19248 7615,'0'0,"25"25,-25-25,0 0,0 0,0 0,0 0,0 0,0 0,0 0,25 0,0-25</inkml:trace>
  <inkml:trace contextRef="#ctx0" brushRef="#br0" timeOffset="46502.6598">19695 7491,'25'25,"-25"-25,0 0,0 0,0 0,0 0,0 25,0-25,0 0,0 0,0 0,0 0,25 0,-1 0,-24-25</inkml:trace>
  <inkml:trace contextRef="#ctx0" brushRef="#br0" timeOffset="46740.6732">20092 7491,'25'25,"-25"-25,0 0,0 0,0 0,0 0,0 0,0 0,0 0,0 0,0 0,24 0,-24 0,0-25,25 25,-25 0</inkml:trace>
  <inkml:trace contextRef="#ctx0" brushRef="#br0" timeOffset="47058.6903">20414 7441,'0'0,"25"0,-25 0,0 0,0 0,0 0,0 0,0 0,0 0,0 0,0 0,0 0,0 0,0 0,25 0,-25 0,0 0,0 0,25 0</inkml:trace>
  <inkml:trace contextRef="#ctx0" brushRef="#br0" timeOffset="47425.7126">20836 7367,'0'0,"0"0,0 0,0 0,25 0,-25 0,0 0,0 0,0 0,0 0,0 0,0 0,0 0,0 0,0 0,0 0,0 0,25 0,-25 0</inkml:trace>
  <inkml:trace contextRef="#ctx0" brushRef="#br0" timeOffset="47883.7388">21258 7317,'0'25,"0"-25,0 0,0 0,0 0,0 0,0 0,0 0,0 0,0 0,0 0,0 0,0 0,0 0,0 0,0 0,0 0,0 0,0 0,0 0</inkml:trace>
  <inkml:trace contextRef="#ctx0" brushRef="#br0" timeOffset="49984.8589">8830 6424,'0'-24,"0"24,-24-25,24 25,-25-25,25 25,25-25,-25 25,24-25,1-24,0 24,0 0,24 0,-24 1,25-1,-25 25,0-25,24 0,-24 25,0 0,0 0,-1 0,1 0,-25 25,25 0,0 24,0-24,-1 25,-24 24,0-24,0 24,0 1,-24-26,-1 50,0-49,0 24,-24 1,24-25,-25-1,1 1,-1-25,25-1,-25 1,1-25,24 0,0-25,25 1,-25-1,25-25,0 1,25 24,-25 0,50 0,-25 0,-1 0,26 25,-25 0,25 25,-26 0,26 0,-25 0,24 24,-24 1,0-25,0 24,24-24,-24 25,0-25,-25-1,25-24,-25 0,0 0,25 25,-25-50,0 25,0-24,24-1,-24-25</inkml:trace>
  <inkml:trace contextRef="#ctx0" brushRef="#br0" timeOffset="50726.9013">9624 6400,'0'0,"0"0,0-25,0 25,0 0,0 0,0-25,0 25,25-25,-25 25,25 0,0-25,-1 25,1 0,0 0,0 0,0 0,24 0,-24 25,0-25,0 25,-25-25,24 25,-24 0,0 24,0-24,-24 25,24-26,-25 26,0-25,0 24,0-24,1 0,24 0,-25 0,25-1,0-24,0 25,25 0,-25 0,24-25,1 0,0 25,0 0,0-1,-1-24,1 25,0 0,0 0,0 0,-25-1,25-24,-25 25,0 0,-25-25,0 25,25-25,-25 25,0-25,-24 0,24 0,-25 0,25 0,1 0,-26 0,25 0,-24 0,24 0,0 0,25 0,-25 0,25-25,0 25,0-25,0 25,25-50,0 26</inkml:trace>
  <inkml:trace contextRef="#ctx0" brushRef="#br0" timeOffset="56068.2069">1463 10145,'0'0,"0"0,0 0,0 0,0 0,0-25,0 25,25 0,-25 0,0-24,25 24,-25 0,25 24,0-24,-1 0,26 0,0 0,-25 25,24-25,1-25,-1 25,1 0,-25-24,24 24,1-25,24 0,-24 0,0 0,-1 0,26 1,-26-1,1-25,-25 25,24 1,1-1,-25 0,-1 0,1 0,0 1,0-1,0 0,0 25,-25-25,0 25,24-25,-24 25,0 0,0 0,0 0,0-24,-24 24,24 0,-25 0,0 0,0 0,0 0,0 0,1 0,24 0,-25 0,25 24,0-24,-25 0,25 0,25-24,-25 24,25 0,-25 0,24 0,1 0,-25-25,25 25,0 25,0-25,0 0,-25 0,24 0,1 24,-25-24,0 25,0-25,0 25,0-25,0 25,0 0,0-25,0 24,-25 1,25 0,0-25,-24 25,24-25,0 25,0-25,-25 0,25 24,0-24,0 0,0 0,0 0,0 0</inkml:trace>
  <inkml:trace contextRef="#ctx0" brushRef="#br0" timeOffset="59090.3797">3175 8235,'0'0,"0"-25,0 1,0 24,-25-25,0 25,25 0,-24-25,-1 25,0 0,-25 0,26 25,-1-25,-25 25,25-1,1 1,24 0,24 0,1 0,-25-25,50 0,-25 24,-1-24,1 0,0 0,0-24,-25 24,25 0,-25 0,0 24,24 1,-24 0,25 0,-25 0,25 24,-25-24,25 25,-25-1,0-24,0 0,0 0,0-1,-25 1,-25-25,26 0,-1 0,-25 0,25-25,1 1,-1 24,25-25</inkml:trace>
  <inkml:trace contextRef="#ctx0" brushRef="#br0" timeOffset="59411.3981">3398 8235,'-25'25,"25"0,-24 0,-26-1,25 26,0 0,1-26,-1 26,25-25,25 0,-1-25,1 24,0-24,25 0,-1 0,1-24,-25 24,-1-25,1 0,0 0,-25 0,0 1,0-1,-25 0,0 0,25 25</inkml:trace>
  <inkml:trace contextRef="#ctx0" brushRef="#br0" timeOffset="59736.4167">3770 8285,'0'0,"-24"25,-1-1,0-24,0 25,0 0,25 0,-25 0,25-25,25 24,-25-24,50 25,-25-25,24 0,-24-25,25 25,-50-24,25 24,-1-25,-24 0,-24 25,-1-25,0 0,25 25,-50-24,50-1,-24 25,24-25,0 25,0-25,24 25</inkml:trace>
  <inkml:trace contextRef="#ctx0" brushRef="#br0" timeOffset="60380.4535">4118 8310,'0'0,"24"0,-24 0,0 0,-24 0,24 0,-25-25,0 25,0 0,0 0,1 25,24-25,-25 24,25-24,0 25,25-25,-1 25,1-25,0 0,-25 0,50 0,-50 0,24 0,-24-25,0 25,25 0,-25 0,0 50,0-25,25-1,0 26,-25-25,25 24,-25 1,0 0,0-26,0 26,-25-25,25 0,-50-25,50 24,-49-24,24-24,0 24,25-25</inkml:trace>
  <inkml:trace contextRef="#ctx0" brushRef="#br0" timeOffset="60734.4738">4514 8409,'0'0,"0"0,-24 25,-1-25,0 24,0 1,0 0,25-25,0 50,0-50,25 24,0 1,0-25,24 0,-24 0,0 0,0 0,0-25,-1 1,-24-1,0 0,-24 25,-1-25,0 0,-25 1,50-1,-24 25,-1-25,25 25</inkml:trace>
  <inkml:trace contextRef="#ctx0" brushRef="#br0" timeOffset="61157.498">4762 7913,'0'24,"0"26,0-25,0 25,25 24,-25-24,25 49,-25-50,0 26,0-1,25-24,-25-1,25-24,-25 0,0-25</inkml:trace>
  <inkml:trace contextRef="#ctx0" brushRef="#br0" timeOffset="66028.7766">5035 8334,'0'0,"0"0,0 0,0 0,0 0,25 0,-25 25,0 0,0 0,0 24,0-24,25 0,-25 25,0-1,0-24,0 0,0 0,0-1,25 1,-25-25,-25 0</inkml:trace>
  <inkml:trace contextRef="#ctx0" brushRef="#br0" timeOffset="66297.7919">4936 8409,'0'-50,"25"25,0-24,24-1,-24 25,25 1,-1-1,1 25,0 25,-1-25,1 24,-25 1,24 0,-49 0,25 0,-25-25,-25 24,25-24,-49 25,24-25,0 25,0-25,-24 0,24 0,0 0</inkml:trace>
  <inkml:trace contextRef="#ctx0" brushRef="#br0" timeOffset="66860.8242">5606 7689,'0'-24,"0"24,0 0,0 24,0 1,0 0,0 25,0-1,0 1,25 24,-25-24,0 0,0 24,0-49,24 24,-48-24,48 0,-24 0,0-25,0 0</inkml:trace>
  <inkml:trace contextRef="#ctx0" brushRef="#br0" timeOffset="67332.8512">5705 8260,'0'0,"25"0,-25 0,25 0,-1 0,1-25,0 0,0 1,0-1,0 0,-25 0,0-24,0 24,0-25,-25 50,25-25,-25 50,0-25,0 25,25 0,-25 24,25 1,0 0,0-1,25 1,-25-1,0-24,25 0,0 0,-25 0,25-25,0 0,-1 0,1-25,-25 25,50-25,-50 25,25-25,-1 25,1 25,25-25,-25 25,-1 0,26-1,-25 1,0 0,-1-25,1 0,0 0,0 25,0-50,-25 25,24 0,-24-25</inkml:trace>
  <inkml:trace contextRef="#ctx0" brushRef="#br0" timeOffset="67654.8696">6424 8086,'0'0,"0"0,-24 25,24 0,-25 0,25 0,-25-1,0 51,-24-26,24 26,0-1,-25-24,26 24,-1-24,0-1,0-24,25 0,0 0</inkml:trace>
  <inkml:trace contextRef="#ctx0" brushRef="#br0" timeOffset="99323.681">12278 11261,'0'0,"0"-24,0 24,-24-25,24 0,0 0,0 0,-25 25,25-25,-50 25,50 0,-25 0,0 0,1 0,-1 25,25 0,-25 0,25 0,25 24,-25-24,49 0,-24 25,0-1,25-24,-1 25,-24-26,25 1,-50 0,25 0,-25 0,0-25,-25 24,0-24,0 0,-24 25,24-25,-25 0,25 0,0-25,1 25,-1-24,25 24,0-25</inkml:trace>
  <inkml:trace contextRef="#ctx0" brushRef="#br0" timeOffset="99643.6993">12452 10815,'0'0,"25"25,-25-1,0 26,0 0,0-26,0 51,25-1,-25 1,0-1,24-24,-24 24,25-24,-25-1,25 1,-25-25,0 0</inkml:trace>
  <inkml:trace contextRef="#ctx0" brushRef="#br0" timeOffset="100155.7285">12452 11385,'0'0,"25"-24,0 24,-1-25,1 25,0 25,25-1,-26 1,1 0,0-25,0 50,0-26,-25 1,0 0,24 0,-24-25,0 0,0 0,-24 0,24-25,-25 0,25-24,-25-1,25 0,0 1,0-1,0 1,25 24,0-25,-1 25,1 25,0 0,0-25,0 50,-1-25,1 0,-25 25,25 0,-25 0,25 0,-25 24,0-24,0 25,0-26,0 26,0-25,0 0,0-1,0 1,0-25,0 0,0 0,0 0,0-25,0 1,0-1</inkml:trace>
  <inkml:trace contextRef="#ctx0" brushRef="#br0" timeOffset="100368.7407">12948 10914,'0'0,"0"0,0 25,-25-25,25 0,0 25,0-25,0 0,0 0,25 49,0-49,-25 25,25-25,-1 25</inkml:trace>
  <inkml:trace contextRef="#ctx0" brushRef="#br0" timeOffset="100770.7637">13122 11435,'0'0,"0"-25,24 0,-24 1,0-1,0 0,0 0,0 25,0-25,0 25,0 0,0 0,25 25,-25 0,0 0,25 0,0-25,-25 24,25 1,0-25,-1 25,1-25,0-25,-25 25,25-25,-25 1,0-1,25-25,-25 50,0-49,0 24,24 0,-24 0,0 25,25 0,-25-25</inkml:trace>
  <inkml:trace contextRef="#ctx0" brushRef="#br0" timeOffset="101201.7884">13494 11137,'25'25,"-25"-25,0 25,-25-25,25 25,0 0,0 24,-25-49,25 25,0 0,0 0,25-1,0-24,-25 0,49 0,-49-24,25-1,0 25,0-25,-25 0,24 25,-24-25,0 1,0 24,0 0,0 0,0 24,0 1,25 25,0-1,-25 1,0 0,25 24,-25-24,0 24,0 0,-25-24,0 0,0-1,-24-24,-1 0,25-25,-24 0,24 0,0-25,0 0,1-24,24 24,0-25,0 25,24-24</inkml:trace>
  <inkml:trace contextRef="#ctx0" brushRef="#br0" timeOffset="101556.8087">13816 10418,'0'0,"0"0,0 25,0 24,0-24,0 50,0-26,25 26,-25-1,0-24,0 24,25-24,-25 24,25-24,-25-26,24 1,-24 0,0-25,25 25,-25-25,25 0,-25 0,0 0</inkml:trace>
  <inkml:trace contextRef="#ctx0" brushRef="#br0" timeOffset="102057.8373">13990 11410,'0'25,"0"-25,0 0,0 0,0 0,-25 25,25-25,0 0,0 0,0 0,0 0,0 0,0 0,0 0,25-25</inkml:trace>
  <inkml:trace contextRef="#ctx0" brushRef="#br0" timeOffset="102626.8699">12353 11757,'0'0,"-25"25,25-25,-25 0,25 25,0 0,0-25,50 25,-25-25,49 0,-24-25,49 25,0-25,25 0,0 0,0 1,0-1,0 0,-25 0,-24 0,-1 25,1-24,-51 24,26 0,-50 0,0 0,0 0,-50 0,26 0</inkml:trace>
  <inkml:trace contextRef="#ctx0" brushRef="#br0" timeOffset="103021.8924">12278 12030,'25'0,"25"0,24 0,-24-25,49 1,0-1,0 25,1-25,24 0,0 0,-25 1,0-1,0 0,-24 25,-1-25,-24 25,-25 0,-1 0,1 0,-25 0,0 0,0 0,0 0,-25 0,25 0,0 0,-24 0,24 0,-25 0,25 25</inkml:trace>
  <inkml:trace contextRef="#ctx0" brushRef="#br0" timeOffset="106785.1077">12502 13816,'-25'0,"25"25,0 0,0-25,49 0,-49-25,25 25,0 0,25-25,-26 0,1 1,0-1,0 0,-25 0,25-24,-25 24,0 0,-25 25,0-25,0 25,0 0,1 25,-26-25,25 25,-24 24,24 1,0 0,0-26,25 26,-25 0,25-1,25-24,-25 25,25-26,0 1,0 0,-1-25,1 25,0-25,25 0,-26 0,1-25</inkml:trace>
  <inkml:trace contextRef="#ctx0" brushRef="#br0" timeOffset="107083.1248">13072 13742,'0'0,"-25"-25,0 25,1 0,-26 25,25 0,0-1,1 1,24 0,0 0,24 0,1-1,25 1,-25 0,24 0,-24-25,0 25,-25-1,0 1,0-25,-25 25,0-25,-24 25,24 0,-25-25,25 24,1-24</inkml:trace>
  <inkml:trace contextRef="#ctx0" brushRef="#br0" timeOffset="107504.1488">13271 13295,'24'0,"-24"0,25 50,-25 0,0 24,25 0,-25 26,25-1,-25 0,25-25,-25 1,24-1,-24-49,0 25,0-26,0-24,-24 0,-1-24,0-1,0 0,25-25,-25 26,25-26,0 25,25 0,-25 1,25 24,25 0,-26 0,26 0,-25 24,24 1,-24-25,0 25,0 0,0 0,-1-25,1 0,-25 0</inkml:trace>
  <inkml:trace contextRef="#ctx0" brushRef="#br0" timeOffset="107650.1572">13717 13345,'0'0,"0"0,0 0,0 25,-25-25,50 25,-25-1</inkml:trace>
  <inkml:trace contextRef="#ctx0" brushRef="#br0" timeOffset="108042.1796">13841 13990,'0'0,"0"0,25-25,0 0,-25 0,0-24,0-1,24 25,-24 1,0-1,0 25,0 0,0 25,0-25,0 49,0-24,25 0,-25 0,25-1,-25-24,25 0,0-24,-1 24,1-25,0 25,-25-25,25 25,0 25,-25 0,0-1,24 1,-24-25,25 25,-25-25,0 25,25-25,-25 0,25 0</inkml:trace>
  <inkml:trace contextRef="#ctx0" brushRef="#br0" timeOffset="108898.2286">14362 13767,'25'0,"-25"0,25 0,-1 0,-24 0,50 0,-25 0,0-25,-1 25,1 0,-25 0,25-25,-25 25,0 0,0 0,0 0,0 0,0 0,0 0,0 0,0 0,0 0,0 25,0-25,0 0,0 0,0 0,0 0,0 0,0 0,0 0,0 0,0 0,-25 0,25 0,-25 0,1 25,24-25,-25 24,0 1,-25 0,26 0,-1 24,0-24,-25 25,25-1,1-24,-26 0,50 0,-25-25,25 0,0 0,25 0,0-25,24 0,-24-49,25 24,0 1,-26-26,26 1,0-1,-26 26,1-1,0 1,0 24,-25 0,25 25,-25 25,0 0,24-1,1 26,-25 0,25-1,0 1,0-1,-1 1,-24-25,0 24,25-49,-25 25,0-25,-25 0,25 0,-49 0,-1-25,1 25,-1-24,0 24,1-25,-1 25,1 0,24 0,0-25,25 25,0-25,25 25,0-25</inkml:trace>
  <inkml:trace contextRef="#ctx0" brushRef="#br0" timeOffset="109242.2483">15032 12824,'0'0,"-25"25,25 0,0-1,0 26,0 24,0 1,0 24,0-24,0 24,0 0,0 0,0-24,0-1,0-24,0-1,0-24</inkml:trace>
  <inkml:trace contextRef="#ctx0" brushRef="#br0" timeOffset="109653.2718">14932 13643,'25'0,"-25"-25,25 25,0 0,24 0,-24 0,25 0,-25 0,24 0,-24-25,25 25,-26 0,-24 0,0 0,0-25,0 25,0-25,-24 1,-1-1,0 25,0-25,0 25,1-25,-1 50,0-25,0 50,0-26,25 26,0-25,0 24,0 1,0 0,25-1,0 1,-25-1,25-24,0 0,-1 0,1-25,0 25,0-25,0 0,-1-25</inkml:trace>
  <inkml:trace contextRef="#ctx0" brushRef="#br0" timeOffset="110232.3049">15726 13022,'0'0,"-25"-49,25 49,0-25,0 25,0 0,0 0,0 0,0 50,0-26,0 26,25 0,-25 24,-25 1,25-26,0 26,-24-26,-1 1,0-1,25 1,-50-25,50 24,-24-24,24 0</inkml:trace>
  <inkml:trace contextRef="#ctx0" brushRef="#br0" timeOffset="110375.3131">15627 13940,'25'0,"-25"0,0 25,0-25,0 0,0 0,25-25,-25 25,0 0,0 0,-25-25</inkml:trace>
  <inkml:trace contextRef="#ctx0" brushRef="#br0" timeOffset="110794.337">13221 14412,'-25'0,"25"0,0 0,-25 0,25 0,25 24,0-24,25 0,-1 25,26-25,-1-25,50 25,0-24,0 24,0-25,25 0,-25 0,0 0,0 0,-25 25,-24-24,-26 48,1-48,-25 48,-1-24,-24 0,0 0</inkml:trace>
  <inkml:trace contextRef="#ctx0" brushRef="#br0" timeOffset="159326.1129">12129 14759,'25'0,"-25"-25,25 25,-25-25,25 0,0 1,24-1,-24 0,25 25,-25 0,-1 0,1 50,0-26,-25 26,-25 24,0 1,25 24,-49-25,24 26,0-26,0-24,1 24,24-49,0 0,0-25,0 0,0-25</inkml:trace>
  <inkml:trace contextRef="#ctx0" brushRef="#br0" timeOffset="159533.1243">12378 15577,'0'25,"24"0,-24 0,0 0,0-25,0 24,0-24,0 25,0-25,0 0,0 25,0-25,0 0</inkml:trace>
  <inkml:trace contextRef="#ctx0" brushRef="#br0" timeOffset="607582.7517">16619 8706,'0'0,"0"0,0 0,-25 0,25 0,0 0,0 25,25 0,-25 0,0 24,25-24,-25 50,25-1,-25 1,0-1,0-24,25 49,-25-50,0 26,0-26,0-24,0 25,0-25,0-1,0-24,0 25,0-50,24 1</inkml:trace>
  <inkml:trace contextRef="#ctx0" brushRef="#br0" timeOffset="607969.7738">16867 8905,'0'-25,"0"25,-25 0,25 50,-24-1,-1 1,25 24,0 1,-25 24,25 0,25 0,-25-49,49 24,-24-24,25 0,-1-26,1-24,0 0,24-24,-24-26,-1 0,-24-24,0 0,0-26,-25 1,0 0,-25 25,0-1,0 25,-24 26,24-1,-25 0,50 25,-49 0,49 25,-25 0,50-1,-25 1</inkml:trace>
  <inkml:trace contextRef="#ctx0" brushRef="#br0" timeOffset="608272.7912">17611 9029,'25'25,"-25"0,0 24,0-24,25 0,-25 24,0 26,0-50,25 49,-25-49,0 24,25-24,-25 0,0 0,0-25,0 0</inkml:trace>
  <inkml:trace contextRef="#ctx0" brushRef="#br0" timeOffset="608593.8095">17537 9376,'0'0,"0"0,0-25,0 25,50-24,-26-1,1 0,0 0,25-24,-26 24,1 0,0 0,0 0,-25 25,0 0,0 0,0 25,0-25,0 25,-25 25,0-26,0 26,1-25,24 0,-50 24,50-24,-25 0,25-25,-25 0,25 0,0 0,0-25</inkml:trace>
  <inkml:trace contextRef="#ctx0" brushRef="#br0" timeOffset="608916.828">17785 8954,'0'-24,"0"24,-25 0,25 24,-25 1,1 0,-26 0,25 0,0 24,1-24,-26 0,25-25,0 0,0 0,1 25,24-25,0 0,0 0,0 25,24-1,1 1,-25 0,50 25,-25-26,0 26,-1-25,26 0,-25-1,0 1,24-25,-49 0,25-25,0 25</inkml:trace>
  <inkml:trace contextRef="#ctx0" brushRef="#br0" timeOffset="609595.8669">18033 9004,'0'0,"0"0,25 25,-25 0,-25 24,25 1,0-25,0 24,0 26,0-50,0 24,0 1,0-25,25-1,-25-24,0 0,-25 0,25 0,0-24,0-1,-25 0,25 0,0 0,-25 1,50 24,-25-50,25 50,0-25,0 0,-1 1,26-1,-50 25,25-25,0 25,-25 0,0 25,0-25,0 25,-25-1,25 1,-25-25,0 25,0 0,25-25,-24 0,-1-25,0 25,25-25,-25 25,0-25,1 1,24-1,-25 25,25 0,0-25,0 25,0 0,0 25,25 0,-1-1,-24 1,25 25,0-25,0-1,24 1,-49 0,25 0,0-25,-25 25,25-25,0 0,-25 0,24-25,-24 0</inkml:trace>
  <inkml:trace contextRef="#ctx0" brushRef="#br0" timeOffset="611129.9546">19025 7789,'0'0,"0"0,0 0,-25 0,25 0,0 0,-24 0,24 0,0 24,-25 1,25-25,-25 25,25 0,0 24,0-24,0 0,0 0,0 0,25 0,0-25,24 0,1 0,-1 0,26 0,-1-25,25 25,1-25,24 25,0 0,-25-25,25 25,0 0,0 0,0 0,-25 0,25-25,-25 25,1 0,-26 0,1-25,24 25,-50 0,1 0,-25 0,24 25,-24-25,0 25,0-25,0 0,-1 25,-24-25,25 0,0 0,-25 0,25-25,0 25,-25-25,0 0,0-24,0-1,0 1,0-1,-25-24,0 24,25 0,-25 1,0-1,1 25,-1-24,25 49,-25-25,25 25,-25 0,25 0,0-25,0 25</inkml:trace>
  <inkml:trace contextRef="#ctx0" brushRef="#br0" timeOffset="612989.0609">18678 8830,'0'0,"0"25,0-25,0 0,0 25,0-25,0 0,0 0,0 0,0-25,0 25,0-25,0 1,25-1,-25 0,25 0,-1 0,1 1,0-1,25 25,-26-25,26 0,-25 25,24-25,-24 25,25 0,-1 0,-24 25,25-25,-1 25,-24-25,25 25,-1 0,1-25,0 24,-26 1,26 0,0-25,-25 25,24-25,-24 0,0 0,24 0,-24-25,0 25,0-25,24 0,-49 1,50-1,-50 0,25 25,-25-25,25 0,-25 25,24 0,-24 0,0 0,0 0,0 0,0 0,0 0,0 0,25 25,-25-25,25 25,-25-25,0 25,25-25,-25 25,25-25,-25 24,24 1,-24 0,25-25,-25 25,0-25,25 25,-25-25,25 0,-25 0,25 0,-25 0,24 0,1-25,-25 25,50-25,-50 25,25-25,24 0,-24 25,0-24,24 24,-24-25,25 0,-1 25,-24-25,25 25,0-25,-26 25,26 0,0 0,-1 0,-24-24,25 48,-1-24,1 0,-1 0,1 0,-25 0,0 25,-1-25,26 0,-50 25,25-25,-25 25,0-25,25 0,-25 0,0 25,0-25,0 0,0 0,0 0,0 0,0 0,24 24,-24-24,0 0,0 0,0 0,-24-24</inkml:trace>
  <inkml:trace contextRef="#ctx0" brushRef="#br0" timeOffset="616001.2332">8830 9227,'0'0,"0"0,25-24,-25 24,25-50,0 25,24-24,-24-1,0 25,25-25,-25 1,24 24,-24 0,0 25,0 0,-1 0,1 25,0 25,-25 24,25-24,-25 24,0 1,0 24,-25-25,0 1,0-1,-49 0,24-24,-24 24,24-24,-24-25,24 0,-24-25,24-25,25 25,-24-25,49-25,0 1,0 24,0-25,25 26,24 24,1 0,-1 24,-24-24,25 50,-1-25,1 0,0 24,-25 1,24-25,-49-1,50 1,-50 0,25 0,-25-25,24-25,-24 0,25 0</inkml:trace>
  <inkml:trace contextRef="#ctx0" brushRef="#br0" timeOffset="616434.258">9624 8880,'0'0,"0"0,0 0,-25 0,25 0,25 0,0 0,0 0,24 0,-24 0,25 0,24 0,-49 0,25 0,-1 25,-24 0,0-1,-25 26,0 0,0 24,0 1,-25-1,0 0,0 26,1-26,-1 0,0 1,0-1,25-24,-25-1,1-24,24 25,0-25,0-25,0-25,0 25,0-25,0 0,0-24</inkml:trace>
  <inkml:trace contextRef="#ctx0" brushRef="#br0" timeOffset="616657.2699">9649 9351,'0'0,"25"0,0 25,24-25,26 0,-26 0,26 0,-1 0,1 0,-51 0,26 0,-25-25,0 25,-25 0,0 0,0-24,-25 24,0 0</inkml:trace>
  <inkml:trace contextRef="#ctx0" brushRef="#br0" timeOffset="633400.2284">16570 10567,'0'0,"0"0,24-25,-24 25,0 0,0 0,0 0,0 0,0 0,-24 25,24 0,0-1,0 1,0 0,0 25,0-1,0-24,0 0,-25 24,25-24,0 0,0-25,0 0,25 25,-25-25,0 0,0 0,24-25</inkml:trace>
  <inkml:trace contextRef="#ctx0" brushRef="#br0" timeOffset="634013.2634">17041 10815,'0'0,"0"0,0 0,0 0,0 0,0 0,-25 25,25 24,0 1,-25-25,25 24,-25 26,25-26,0 26,0-26,0 1,0 0,0-1,0-24,0-25,0 0,0 25,0-50,0 25,25-50,-25 26</inkml:trace>
  <inkml:trace contextRef="#ctx0" brushRef="#br0" timeOffset="634416.2864">17289 10864,'-25'50,"0"-25,25 24,-25 1,1 24,-1-24,25 25,0-26,0 1,25-1,24 1,-24-25,25-25,-1 0,26-25,-26 25,1-50,0 1,-1-1,-24 1,0-26,-25 25,-25 1,25-1,-50 1,26 24,-26 0,25 0,-25 25,26 0,-1 0,0 0,0 0,25 0,0 0,25-25</inkml:trace>
  <inkml:trace contextRef="#ctx0" brushRef="#br0" timeOffset="634771.3068">17959 10492,'0'0,"24"25,-24-25,0 25,0 0,0 24,0-24,0 25,-24-1,24 1,0 0,0-26,0 26,0-25,0 0,0-25,0 0,24-25</inkml:trace>
  <inkml:trace contextRef="#ctx0" brushRef="#br0" timeOffset="635270.3353">18455 10864,'0'25,"0"-25,0 25,0-25,0 25,0 0,0-1,0 26,0 0,-25-1,25-24,0 25,-25-1,25-24,0 0,0 0,0-25,0 0,0 0</inkml:trace>
  <inkml:trace contextRef="#ctx0" brushRef="#br0" timeOffset="635614.355">18405 11088,'25'-25,"0"25,-1 0,1-25,0 0,0 0,0 1,0 24,-1 0,-24-25,0 25,0 0,0 0,0 0,0 25,-24-25,24 24,-25 26,0-25,0 0,-25 24,26-24,-1 0,0 0,-25 0,50-1,-24 1,24-25,-25 0,25 0,0-25,25 1,-25-1</inkml:trace>
  <inkml:trace contextRef="#ctx0" brushRef="#br0" timeOffset="635902.3715">18604 10815,'-25'0,"25"25,0-1,-25 1,0 25,0-25,25-1,-25 26,1-25,-1 24,0-24,25-25,-25 25,0 0,25-25,0 0,-24 0</inkml:trace>
  <inkml:trace contextRef="#ctx0" brushRef="#br0" timeOffset="636138.385">18331 10964,'0'0,"0"0,24 0,-24 0,0 0,25 24,0 1,-25 0,25 0,0 0,-1 24,1-49,-25 25,25 0,-25 0,25 0,-25-25,25 0,-25 0,0 0,25-25</inkml:trace>
  <inkml:trace contextRef="#ctx0" brushRef="#br0" timeOffset="639270.5641">19521 10815,'-25'-25,"25"25,0-25,-24 25,-1 0,0 0,25 25,-50 0,50 24,-24 1,-1 0,25-1,0 26,0-26,49 1,-49 0,50-26,-25 1,24 0,1-25,0-25,-1 25,-24-25,25-24,-25-1,-1 0,-24 1,0-26,-24 26,-1-1,0 1,-25 24,26-25,-26 25,25 1,25-1,-25 25,0 0,25 0,25 0,0 25,-25-25</inkml:trace>
  <inkml:trace contextRef="#ctx0" brushRef="#br0" timeOffset="639516.5782">19893 10889,'25'25,"-25"0,0 0,0-1,0 26,0-25,25 0,-25 24,0-49,0 25,0 0,0 0,0-25,0 25,0-25,0 0</inkml:trace>
  <inkml:trace contextRef="#ctx0" brushRef="#br0" timeOffset="639853.5974">19794 11137,'0'0,"0"-25,25 25,0-24,0-1,-1 0,26 0,-25 0,0 1,-1 24,26-25,-50 25,25-25,0 25,-25 0,0 0,0 25,-25-25,0 25,25-1,-25 1,0 0,1 0,-1 0,0 24,25-49,-50 50,50-25,-24-25,24 25,-25-25,25 0,0 0,0-25,25 0</inkml:trace>
  <inkml:trace contextRef="#ctx0" brushRef="#br0" timeOffset="640231.6189">20067 10840,'25'-25,"-25"25,0 0,0 0,-25 0,25 25,-25-1,0 1,1 0,-1 0,0 0,0-25,0 24,1 1,-1-25,0 0,0 0,25 0,0 0,0 0,0-25,0 25,0 0,25 25,0-25,-25 25,25-25,-1 25,1 0,0-1,0 1,0-25,-1 25,1-25,0 0,-25 0,25-25,0 25,-25 0,24-25</inkml:trace>
  <inkml:trace contextRef="#ctx0" brushRef="#br0" timeOffset="641132.6706">20290 10889,'0'-25,"0"25,0 0,0 25,0-25,0 25,0 0,0 0,0-1,0 1,0 25,0-1,0-24,0 0,0 0,-25 0,25-25,0 0,0 0,-24-25,24 25,0-25,-25 0,25 25,0-25,0 1,0-1,25 0,-25 25,24-25,1 0,0 25,0-24,0 24,-1 0,1-25,0 25,-25 0,0 0,25 25,-25-25,0 0,0 0,-25 0,0 24,25-24,-25 25,1-25,24 0,-25 25,-25-25,25 0,1 0,-1 0,0 0,25 0,-25 0,25-25,0 25,0 0,0-25,25 1,-25 24,25-25,0 0,-1 0,1 25,25-25,-25 1,-25 24,49-25,-49 25,25 0,-25 0,0 0,25-25,-25 25,0 0,0 0,0 0,0 0,0 0,0 25,0-25,-25 0,25 25,-25-1,25 26,-25-25,1 0,24 24,-25-24,0 25,0-26,-24 1,49-25,-25 0,0 25,25-25,-25 0,25 0,0-25,0 25,0-25,25 25,-25-24</inkml:trace>
  <inkml:trace contextRef="#ctx0" brushRef="#br0" timeOffset="641342.6819">20191 10939,'0'-25,"0"0,0 0,-25 1,25 24,0 0,25 24,-25-24,0 25,0 25,25-25,0-1,-25 26,24-25,1 0,-25-1,0-24,25 25,0-50,-25 25,25-24</inkml:trace>
  <inkml:trace contextRef="#ctx0" brushRef="#br0" timeOffset="642131.7278">20910 10616,'0'0,"0"0,0-24,0 24,0 0,25 0,-50 0,25 0,0-25,0 0,-24 25,24-25,-50 0,25 25,0 0,-24 0,-1 0,0 25,1 25,24-1,0 1,-24 24,49-24,0 0,24 24,1-49,25 0,-1-25,-24 0,50 0,-26-25,1-25,0 1,-26 24,1-50,25 26,-50-1,25 25,-25 1,0-1,0 25,0 25,-25-1,25 26,0 0,0 24,0 0,0 26,0-51,0 26,0-1,0-24,0-1,0-24,0 25,25-25,-25-25,0 0,0 0,0 0,0 0,0 0,0-25,0 25,0 0</inkml:trace>
  <inkml:trace contextRef="#ctx0" brushRef="#br0" timeOffset="644146.8431">21506 10120,'0'0,"0"0,0 0,0 0,0 0,0 0,0 0,0 0,0 0,-25 0,25 0,-25-24,25 24,-25 0,0 0,1-25,-26 25,25 0,0-25,-24 25,-1-25,1 25,-1 0,0-25,1 25,-1-25,-24 25,24 0,-24 0,-1 0,26 0,-26 0,1 0,-25 0,24 0,1 0,-1 0,-24 0,25 0,-1 25,-24-25,0 25,25 0,-26 0,26-25,-25 25,24-1,-24 1,25-25,-26 25,26 0,-25-25,24 25,-24-25,25 24,-26-24,1 0,25 0,-25 0,-1 25,26-25,-25-25,0 25,24 0,-24-24,25 24,-26-25,26 25,-1-25,-24 0,25 25,-1 0,-24-25,25 25,-1-24,1 24,24-25,-24 25,0 0,24 0,0 0,-24 25,24-25,25 0,-24 24,-1-24,25 25,1-25,-1 25,0 0,0 0,25-1,-25 1,1 25,24-25,-25 24,25 26,-25-51,25 51,-25-1,25-24,0 24,0-24,0 24,0 1,25-1,-25-24,25 24,-25 1,25-26,-1 26,1-26,0 1,0 24,0-24,-1-1,26 1,-25-25,24 24,1-24,0 25,-1-25,1-1,0 26,-1-25,1-25,-1 25,26-1,-26 1,26 0,-1-25,1 25,-1-25,25 25,-24-25,-1 0,25 0,-24 24,24-24,-25-24,26 24,-1 0,0 0,0-25,0 25,1 0,-26-25,50 25,-25 0,1-25,-1 25,0-25,0 1,25 24,-25-25,1 25,-1-25,0 25,0-25,25 25,-24-25,-1 25,0-24,0 24,0-25,1 25,-1 0,0 0,0-25,-24 25,24 0,-25 0,1 0,-1 0,-24 0,24 0,-24 0,-1 0,1 0,0 0,-26 0,1 0,0 0,-25 0,25 0,-25-25,0 25,0-25,0 1,0-26,0 25,0-24,0-1,0 0,0-24,0 24,0-24,0 0,0-26,-25 26,25-1,0 1,-25-25,25 49,-25-49,1 49,24-24,-50 24,50 1,-25-1,0 1,25 24,-24 25,24-25,-25 25,25 0,-25-25</inkml:trace>
  <inkml:trace contextRef="#ctx0" brushRef="#br0" timeOffset="654244.4206">9575 11410,'24'-25,"1"1,0-1,-25 0,50 0,-26 0,1 1,0-1,25 0,-26 0,26 25,0 0,-26 25,1 0,25 24,-50 1,25 24,-25-24,-25 49,25-24,-25 24,0-25,-24 1,24-1,-25-24,1-1,-1 1,25-50,-24 25,24-25,0-25,0 0,25-25,0 26,0-1,0 0,0 0,25 25,0 0,0 25,24 0,-24-25,25 49,-26-24,26 0,-25 0,0 0,-1-1,1-24,0 0,0-49,0 24,0-25</inkml:trace>
  <inkml:trace contextRef="#ctx0" brushRef="#br0" timeOffset="654630.4427">10443 11286,'25'-25,"-1"1,-24 24,0 0,0 24,-24 1,24 25,-25-1,25 26,0 24,0-25,0 26,0-1,25-25,-1 1,1-1,0-24,25-26,-26 1,26-25,-25-25,24 25,-24-49,0 24,-25-25,0 1,0 49,-25-25,0 25,1 0,-1 25,0-25,25 49,-25-24,0 25,25-1,-24-24,24 0,0 0,0-25,24 0</inkml:trace>
  <inkml:trace contextRef="#ctx0" brushRef="#br0" timeOffset="690423.4898">18976 10641,'0'0,"0"0,0 0,0 0,0-25,0 25,24 25,-24-25,0 25,0 0,0 24,0-24,25 25,-25-1,0 26,0-26,0 1,0 24,0-24,0 0,0-1,0-24,25 25,-25-1,0-24,25 0,-25 0,0 0,0-1,0-24,0 25,0-25,0-25,-25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23:52.479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12 140 55,'-12'7'37,"3"-7"-1,9 0 0,0 0-26,0 0-4,-4-12-2,4 12-1,0 0-1,14-9-1,-14 9 0,22-10 0,-3 5-1,7-1 0,12-1 0,7 0 0,11 0 0,11 0 0,11 0-1,11 1 2,11-3-1,13 0 0,11 0 0,10 2 1,11-3-1,11 3 1,12 2-1,9-1 1,11 3 0,8 1 0,7 2 0,12 0 0,4 3 0,5-2 1,3-1-1,2 2-1,-5-3 1,-4 3 0,-10-2-1,-12 5 0,-17-3 1,-16 3-1,-23 1 0,-19 2 0,-25 0 1,-22-2-1,-21-2 0,-16-1 0,-14 1-1,-13-3-1,-2 10-7,-10-11-31,0 0 1,10-11-2,13 0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23:24.418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961 371 81,'28'-83'41,"-29"2"0,-12 15 1,-29 2-30,-15 20-9,-17 19-1,-10 17 0,-14 20-2,-3 15 1,-2 24 0,2 20 0,5 23 0,15 25 0,16 23 0,20 22-1,24 19 2,19 15-2,23 14 2,19 7 0,16 5-1,15-1 1,6-3 0,6 2 1,-2-6-1,-5-3 1,-11-11-1,-8-10 0,-12-14 0,-14-14-2,-11-17 0,-12-24 0,-9-18 0,-9-24 0,-9-21 0,-10-29-3,-6-27-1,-9-34-1,-2-32-2,-8-40-4,6-24-2,-7-41 2,13-11 3,3-14 4,9 3 0,12 8 4,9 13 2,16 28 6,5 12 1,20 36 0,5 14-3,12 23-1,5 15-1,6 16-1,2 17-1,1 13 0,-3 16-2,-3 15 2,-7 7-2,-4 8 1,-6-3-1,-8 3 0,-5-8-3,-9-6 1,-4-7-5,-14-31-12,-4 10-23,-12-25 0,0-7 0,-11-21 1</inkml:trace>
  <inkml:trace contextRef="#ctx0" brushRef="#br0" timeOffset="4231">948 4223 94,'-206'84'40,"28"-17"0,41-9-1,33-22-33,56-11-2,48-25 0,60-8-1,52-24 0,52-12 0,53-16-1,47-9 0,46-15-1,39-3 0,31-4 0,15 3-1,10 8 0,-2 10 0,-14 14 0,-23 15 1,-40 15-2,-46 15-1,-50 18-3,-49 8-34,-50 12-5,-55 4 1,-50 6-2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23:53.963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197 1638 26,'1'-16'32,"-4"3"2,2 4-11,-10-21-5,11 20-1,-15-21-4,13 17 0,-11-13-2,9 14-4,-7-6 0,11 19-3,-13-12-2,13 12 0,-11 16-1,8 1-1,3 7 0,4 4 0,3 1-1,3-1 1,6-3 0,6-8 0,3-9 0,6-9 1,5-15 0,2-11-1,0-16 1,3-12 0,-1-10 0,-1-12-1,-5-10 2,-7-9-1,-6 1-1,-7-2 1,-5 14 0,-5 6 0,-5 13 0,-2 15 1,-2 15-2,1 12 1,4 22 0,0 0 0,-12 25 0,8 12-1,0 12 1,-1 17-1,2 12 0,1 21 0,1 9 1,3 7-1,1 0 1,5 3-1,1-5 1,2-7 0,3-8-1,-1-12 1,1-9 0,-2-10 0,-2-10-2,1-13 2,-4-9-3,-3-12-1,2-3-5,-6-20-33,-7-18-1,-4-22 0,0-11-1</inkml:trace>
  <inkml:trace contextRef="#ctx0" brushRef="#br0" timeOffset="593">78 1087 80,'-32'6'38,"9"3"-3,10 0-8,1-9-64,12 0 0,1-18-1,7 2 0</inkml:trace>
  <inkml:trace contextRef="#ctx0" brushRef="#br0" timeOffset="1421">956 1316 8,'1'22'31,"-1"-22"1,0 16 1,6-4-15,-6-12 0,0 0-3,0 0-4,0 0 0,-4-19-2,8 9-2,-7-18-1,7 3 0,-4-10-2,2-10-2,-1-2 0,2 1-1,-1 3 1,1 3-2,-1 6 2,1 5-2,-2 4 1,1 15-1,-2 10 1,0 0-1,0 0-1,12 2 1,-6 9 0,2 3-1,3 1 1,1 5 0,2 2-1,-2-3 1,0-3 0,-3-3 0,-1-1 1,-8-12-1,9 10 1,-9-10 0,0 0 1,0 0-1,2-11 0,-2 2 0,-4-3 0,2 1 0,-3 1 0,2-4-1,-4-1 0,1 3 0,6 12 1,-17-15-1,17 15 0,-19-11 0,9 8 0,0 1 0,0-1-1,1 1 1,9 2 0,-15-5 0,15 5 0,-10-4 0,10 4 0,0 0 0,-9-5 0,9 5 0,0 0 0,-11 0 0,11 0 0,0 0 0,-11-4 0,11 4 0,-9-3-1,9 3 1,-14 4-1,14-4 1,-17 29-1,7-3 0,1 7 0,0 6 1,2 3-1,1 5 1,4-4-1,3 2 1,5-12 0,1-1 0,1-8 0,3-5 0,3-9 1,0-6-1,3-8 1,-1-11 0,1-8 0,1-10 0,-3-13 0,-2-12-1,-4-8 0,-3-13 1,-5-5-1,-4-5 1,-3-5-1,-5-5 0,0 15 0,0 3 1,-1 12-1,2 14 0,2 7 0,8 48-2,-12-54 0,12 54-2,0 0-6,-11 16-31,17 13-1,-5 7 1,7 12-1</inkml:trace>
  <inkml:trace contextRef="#ctx0" brushRef="#br0" timeOffset="2361">1107 1081 60,'1'46'37,"-1"-8"0,1 0 0,-4-12-29,12 4 0,-3-15-3,12-3-1,0-13 0,9-6-1,-1-9 1,3-4 0,-3-8 0,-2-7-2,-11-6 1,-8 1-1,-12-4 0,-10 0 0,-7 3-3,-7 0 0,0 6-1,-4 6-1,10 10-4,-6-9-8,19 23-27,12 5 1,0 0 0,16 15 1</inkml:trace>
  <inkml:trace contextRef="#ctx0" brushRef="#br0" timeOffset="2665">1490 1199 87,'13'12'40,"-12"-22"1,4-2 1,-8-17-36,6 5-1,-4-2-2,2 1-2,-1 2-1,0 13 0,0 10-1,0 0 0,17 25 0,-4-2 0,4 2 0,2 0 1,2-1-1,2-6 2,-6-6 0,0-2 1,-5-10 0,-1-5-1,-8-8 1,-3-4-1,-5-16 0,-2-9-1,0-6-2,-1-6 1,2 2-3,-3-3 1,7 8-4,-4-5-5,16 23-30,-3 6 2,8 15 0,0 3-1</inkml:trace>
  <inkml:trace contextRef="#ctx0" brushRef="#br0" timeOffset="3406">1971 870 69,'0'0'41,"0"0"-2,-11-4 2,11 4-32,-22 12-4,7-1-1,-6 1-3,1 4-1,2 5 0,4 7 0,7-5 0,6 6 1,9-6 0,11-5 0,7-10 0,5-6 1,1-11 0,4-7 0,-7-5 1,-1-8-1,-14-7-1,-7-5 0,-15 0 0,-8-4 0,-8 3-3,-7-3 1,1 5-4,-7-15-6,14 9-30,3-6 0,17 4 0,6-5 0</inkml:trace>
  <inkml:trace contextRef="#ctx0" brushRef="#br0" timeOffset="3755">2173 0 55,'0'0'40,"22"74"-1,-25 0 1,-1 16-22,6 13-12,-6 14 0,9-3-4,0 5-1,1-10-1,3-12-1,-4-23-3,6-8-6,-13-28-29,4-24 1,-2-14-1,-14-20 0</inkml:trace>
  <inkml:trace contextRef="#ctx0" brushRef="#br0" timeOffset="3909">2079 830 79,'-13'-25'39,"12"3"-1,16 15-1,7-2-32,14 5-2,8 0-2,6-7-3,11 0-6,-11-3-31,7-4 2,-8-9-3,3-1 2</inkml:trace>
  <inkml:trace contextRef="#ctx0" brushRef="#br0" timeOffset="4092">2865 102 77,'0'0'42,"7"-51"-2,-7 51 1,0 0-24,0 0-11,0 0-3,-8 57-1,3 5-2,-8 13 0,2 17 0,-9 12-1,0 3 1,0-2-3,-2-9 3,6-5-3,-2-26 3,7-15-2,3-19 3,8-16-1,9-14 2,2-11-1,4-11-1,0-8 2,2 2-2,0 3 2,-1 3-3,-1 8 1,-5 11-1,0 10 0,0 8 2,1 6-3,4 1 2,1-1-1,5-5 3,4-8-2,0-11 1,7-6 0,-4-13-1,6-8 2,-7-11-1,3-10 1,-4-3-2,-3-1 1,-2 6-1,-6 2 0,1 12 0,-3 15-1,3 18 1,0 18 0,-2 13-1,2 11-1,-1 5 2,1 3-1,-2-2 1,-3-5-1,-3-7 1,-6-7-1,-3-11 1,-4-8 0,-9-10 1,0-7-1,-9-10 0,1-7 1,-4-6-1,2-4 1,3 3-2,3-4 2,8 8-2,5 4 2,10 7-1,5 8-1,5 8 1,4 7 0,0 3 1,5 6-1,-1 4 0,2 3-2,0 3 2,0 0-1,3 0 2,0-4-2,1-2 2,-2-3-1,-3-7 2,0-4 0,-9-11 0,-3-9 1,-12-14-2,-7-5 1,-7-2-2,-2-3 2,-1 1-3,-1 3 3,0 2-2,7 7 0,8 8-1,11 4 2,11-4 0,10-1-1,8-6 1,-37 25-2,91-61 2,-45 22-1,0 5-1,-8-7 1,-38 41-2,49-71 2,-49 71-2,5-42 2,-5 42-2,0 0 2,-65 17 1,36 24-2,2 15 2,3 10-1,8 11 1,2 3-2,12 1 2,5-1-3,5-9 0,2-15-4,3 1-13,-5-18-24,-12-6 1,-11-10-1,-6-7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23:23.694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1105 2316 70,'10'18'39,"12"-6"0,8-22-1,13-10-34,9-21-1,15-14 2,1-29-2,8-19 2,-2-19-2,-3-16 0,-12-24-1,-11-11 0,-20-16 0,-17-3-1,-19 3-1,-16 7 1,-20 14-1,-12 14 0,-11 28 0,-7 23 1,1 30-2,2 28 1,2 23 0,8 31 0,8 32 0,13 29 0,12 37 0,11 29 0,9 39 1,10 23-1,9 25 2,7 14-1,7 13 1,4 9 0,2-2 0,4 0 0,2-12 0,0-5 1,0-14-2,0-12 0,-7-20 1,-1-22 0,-3-20-1,-5-25 1,-5-24-2,-2-24 0,-5-22-1,-6-23-2,-1-20-5,-18-40-33,3-19-3,-17-35 2,-4-28-2</inkml:trace>
  <inkml:trace contextRef="#ctx0" brushRef="#br0" timeOffset="502">162 1889 94,'-71'-8'41,"23"17"1,12 4-2,28 1-39,13 0-3,15-16-10,21 1-29,9-16 2,23-12-2,15-17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19:23.021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3330 0 81,'0'0'42,"3"15"-2,-21-6 2,-4 9-37,-10 3-3,-10 5-1,-13 7-1,-15 8 1,-19 6-1,-15 6 0,-19 8 1,-16 7-2,-21 9 2,-18 11-1,-16 6 1,-11 8 0,-5 1 0,-2 5 0,-3-5 0,8-2 1,15-9-1,18-8 0,20-12-1,21-15 1,22-8 0,23-13-1,24-9 1,19-9-1,15-8 0,13-5 1,17-5-1,0 0 0,0 0 0,0 0 0,0 0 0,7-10 0,-7 10 0,0 0 0,0 0-1,0 0 1,0 0 0,1-11 0,-2 0 0,1 2-1,2-11 1,2-6 0,4-6 0,6-12 0,5-1-1,3-8 1,6-7-1,5-4 1,2 4-1,-1 4 1,-3 1 0,-2 9-1,-4 7 2,-5 8-1,-6 13 1,-6 6 0,-8 12-1,0 0 1,-13 18 0,-6 3 0,-7 4-1,-6 11 1,-6 4-1,-4 4 1,-3 3-1,0 0 1,7 0-1,4-4 0,7 0 1,9-7-1,12-2 0,10 0 0,12-8 0,13 2 1,8-6 0,13-2-1,9-1 0,6-3 1,9-2-1,2-7 1,4 9-2,-3-9 1,-4 4 0,-7 1 0,-9-3-1,-11 1 0,-8 6-5,-23-9-23,-2 6-15,-13-13 1,-23 1-2,-12-9 1,35 8 44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23:24.991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16 846 96,'-15'-26'39,"12"15"2,-2-1-3,5 12-34,9-9-3,1 8-2,4 3-2,-1 0-5,15 15-29,-9 5-2,6 11 0,-4 3-1</inkml:trace>
  <inkml:trace contextRef="#ctx0" brushRef="#br0" timeOffset="153">341 1239 80,'34'30'40,"-9"-16"0,7-4 1,-14-20-28,11-1-5,-8-15-3,-1-9-2,-4-2-1,-3 1 0,-2 0-2,-5 6 0,-2 7 0,-4 23-1,0 0 1,13 14-1,-3 11 0,2 2 0,3 3 1,0-2 0,2-6-1,-1-7 2,-2-13-1,-1-9-1,-4-10 1,-5-11-3,-1-3-1,-8-15-7,15 10-27,-12-3-4,7 13 3,-4 0-2</inkml:trace>
  <inkml:trace contextRef="#ctx0" brushRef="#br0" timeOffset="450">876 1109 72,'21'46'40,"4"3"-2,-6-5 1,1 2-20,-10-13-14,3-2-3,-4-8-4,-9-23-36,0 0-1,4-9 1,-1-19-2</inkml:trace>
  <inkml:trace contextRef="#ctx0" brushRef="#br0" timeOffset="629">1221 124 65,'21'-60'40,"1"20"-2,-6 15 2,1 28-15,-8 6-22,1 26 1,-8 16-1,-2 26 0,-2 17 0,-1 18-1,-1 15-1,-1 5 0,4 1 0,3-7 0,10-9-2,9-19 2,8-19-2,8-19 2,10-25 0,8-15 1,1-21-1,2-15 0,-4-19 0,-7-15-1,-9-10 1,-11-7-1,-12 4 0,-10 5 0,-12 12 0,-6 13 0,-4 19-1,2 18 1,7 18 0,8 14 0,12 7-1,10 3 1,9 5-1,6-6 0,4-3-3,-7-23-11,0 1-26,-17-19 0,-13-15 0,-25-13 0</inkml:trace>
  <inkml:trace contextRef="#ctx0" brushRef="#br0" timeOffset="1043">935 691 69,'-4'18'42,"33"1"-2,35 2 2,17-17-17,17 2-20,10-8-3,0-19-8,-4 0-33,-16-19-1,-13-8-1,-21-14-1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23:26.633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316 882 61,'10'15'41,"-10"-15"0,0 0 0,-8-26-11,-2 12-22,-21-4-3,-5 5-2,-9 2-1,-2 5-1,3 7 0,9 10 0,14 11-2,16 8 1,23 10 0,17 7 0,18 3-1,11 9 2,3-2-1,-3 0 0,-11-1 1,-13 0 0,-23-6 0,-19-5-1,-23-7 1,-18-8-1,-10-8-1,-13-14-2,1-7-10,-3-27-28,15-11-1,3-20 0,20-12 0</inkml:trace>
  <inkml:trace contextRef="#ctx0" brushRef="#br0" timeOffset="356">637 123 94,'10'54'40,"0"26"1,-10 10-1,-1 15-38,0 10 0,0 4-1,-2-3-1,0-7-1,2-13-3,-5-19-5,10-12-31,-14-17 1,1-13 0,-5-22-2</inkml:trace>
  <inkml:trace contextRef="#ctx0" brushRef="#br0" timeOffset="523">513 944 86,'23'-63'40,"21"8"0,5 3 0,18 12-31,-4 5-4,7 16 0,-6 10-3,-5 18 0,-12 15-1,-9 14-1,-15 12 1,-10 8-1,-8 7 0,-7 1 0,-7-1 0,-3-9 1,-2-10-1,2-8 1,1-12 0,5-9-1,6-17 1,-3-13-1,7-16 1,3-14-2,5-11 2,2-9-2,6-5 1,-1-1 0,3 7-1,2 9 1,3 13 0,1 21 0,7 17 0,0 17 0,3 18 0,2 9-1,5 12 1,0 4 0,-2 6-1,-4-7 1,-6-6 0,-5-9 0,-8-10 0,-6-8 0,-14-24 1,-9 8 0,-10-23-1,-11-14-1,-6-6 0,-7-12-1,1 1-1,-2-7-2,13 12-12,-2-12-25,15 8 1,6 2 0,16 5 2</inkml:trace>
  <inkml:trace contextRef="#ctx0" brushRef="#br0" timeOffset="1071">1742 0 93,'0'0'39,"3"30"0,-2 14 0,-6 14-37,6 18 0,-5 10 0,2 10-1,0 2 1,0 3-2,2-2 2,-1-6-2,1-8 0,0-12 0,0-10 0,4-10 1,-2-13-2,2-10-1,3-8-2,-7-22-18,0 0-19,5-18 1,-3-6 0,-9-11 0</inkml:trace>
  <inkml:trace contextRef="#ctx0" brushRef="#br0" timeOffset="1300">1573 697 89,'-11'-31'40,"16"12"1,10 1-2,21 12-33,10-2-2,14 6-1,2 1-1,7 2 0,-5 1-1,-1 1 0,-10-1-1,-11 1 0,-4-1 0,-12 0 0,1-1-1,-4-2 1,2-3 0,1-6 1,1-3-1,4-7 1,-8-11 0,3-7-1,-9-9 1,-6 1 0,-9 2-1,-11 7 0,-8 9 0,-11 13 0,-3 23 0,-2 18 0,-2 22-1,5 12 1,2 10 1,10 7-1,6 2 0,9 0 0,10-8 0,5-10 0,13-12 1,2-10-2,7-9 1,3-16-1,2-12 1,3-13 0,-3-15 0,0-9-1,-8-13 1,-1-2 1,-2-3 0,-6 5 0,-1 7 0,-5 10 0,2 17 0,0 17 1,0 15-1,-2 10 0,-6 9-1,2 9 0,-7 2 1,-6 2 0,-6-3-2,-8-5 0,-1-3 0,-5-7 1,1-4-1,3-10 0,0-5-2,7-8 1,10-5-1,-15-7-2,15 7-7,-10-12-29,10 12-1,-22-16 0,3 15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23:59.211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387 467 96,'27'-82'41,"-19"-8"1,-8 13 0,-25 3-38,-7 12-1,-14 17 0,-6 17-2,-5 16 0,2 21-1,5 24 0,5 16 1,12 21-1,12 15 0,15 15 2,11 8-1,11 8-1,7 1 1,4-5-1,3-3 1,-5-12 0,-6-5-1,-9-9 0,-5-12 0,-9-9-1,-6-16-1,-3-10 0,-9-18-1,1-18-2,-4-23 0,4-19 0,1-19 1,8-12 0,5-8 2,10-2 1,10 2 1,8 9 2,13 14 2,5 14-1,8 17 1,-2 12 0,4 14 0,-4 6-1,0 11 0,-5 3 0,-6 2-3,-5 2 1,-4-2-3,-2 0-1,-7-10-3,8 8-23,-24-19-13,20-8 0,-15-11 1,2-3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23:59.669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16 149 85,'-9'-35'39,"6"11"0,-4 3 0,7 21-32,0 0-5,0 0-1,1 10-5,-1-10-4,14 31-13,-10-12-18,8 11 0,-2-6 6,13 16 19,-13-12 8,8 1 7,2 1 5,-13-19 14,10 6 20,-6-12-1,4 4-3,-13-22-19,14 8-7,-10-9-5,4 3-1,-4-3-3,1 5 0,-7 9 0,13-4-2,-13 4 2,19 24-2,-4-3 1,5-2 1,5 3 0,1-4 0,3-3 1,0-8 0,-3-6-1,-1-9 1,-5-9-2,-4-6 0,-4-9-2,-5-10-2,-1-2-1,-8-13-7,15 10-30,-15-5 0,10 9 1,-6-1-1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24:00.114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-2 0 89,'7'36'40,"-7"-3"-1,4 10 3,-10-6-36,8 4-1,-4-8-3,2-5-1,1-5-3,-4-12-2,13 4-20,-10-25-17,9-4 2,-2-13-2,9-5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2-06T21:59:03.2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20786 4093,'0'-25,"0"25,0 0,0 0,-24-25,-1 0,25 1,-25-1,25-25,0 25,0-24,0-1,25 1,0-1,24-25,-24 26,49-26,1 1,24 49,0-24,0 24,1 0,24 25,-25 50,0-1,0 1,-24 49,-1 0,-24 25,-1 25,-24 0,-25 25,-25-1,1 1,-51 24,1-24,-25 0,-1-1,-24-24,0-25,25-25,-25-24,0-26,25-24,0-25,24-25,26-49,-1 24,25-24,0-1,50 1,0 0,0 24,24 0,1 1,24 49,1 0,24 0,0 0,0 49,1-24,24 25,0-1,-25 1,25-25,-25 24,0-24,1 0,-26-25,0 0,-24-25,-25 0,24-49,-24 0,0-26,0 1</inkml:trace>
  <inkml:trace contextRef="#ctx0" brushRef="#br0" timeOffset="488.0279">23168 3522,'24'-74,"-24"-1,0 1,-24 24,-26 1,0-1,-24 25,-25 25,0 0,-1 25,1 25,-25-1,25 51,0-1,-1 25,26 0,24 50,26-26,-1 51,25-26,49 26,1-26,24 1,26-25,24 0,0-50,24-25,1-24,25-25,-25-50,0 0,-1-49,1-25,-25-25,0-25,-24-25,-51 0,1 1,-25-26,-50 26,0-1,-25 25,-24 50,-1 0,-24 0,0 49,0 0,-25 26,25-26,-1 50,26-25,-25 25</inkml:trace>
  <inkml:trace contextRef="#ctx0" brushRef="#br0" timeOffset="3772.2157">4614 16396,'0'0,"0"0,0 0,0 0,0 0,0 0,24 25,-24 0,50-25,-25 24,0-24,24 25,26-25,-26 25,26-25,24 25,-25-25,50 0,-24 25,24-25,0 24,0-24,25 25,-1-25,1 0,0 25,25-25,-1 0,-24 25,25-25,24 0,-24 0,-1 0,26 0,-26-25,26 25,-1-25,1 25,-26-25,26 25,-25-24,24 24,-24 0,-1 0,1-25,-1 25,1 0,0 0,-1 0,1-25,0 0,-1 25,26-49,-26 24,26 0,-26 0,1 0,24 0,-24 1,0-1,24 0,-24 25,-1 0,1 0,25 0,-26 0,1 0,24 25,1-25,-1 25,1-25,-26 24,26 1,-26-25,1 25,0-25,-26 25,1 0,-25-25,0 25,0-25,-25 24,1-24,-26 25,-24-25,24 25,-49 0,0-25,0 0,-1 25,-24-25,0 0,0 24,-24-24,24 25,-25-50,0 25,-25-24</inkml:trace>
  <inkml:trace contextRef="#ctx0" brushRef="#br0" timeOffset="5849.3345">12055 15106,'0'0,"-25"25,0 24,-24 1,24 0,-25 24,1 1,-1 24,1-50,-1 26,25-26,-24 1,49-50,0 0,0 0,0-25,24-24,1-1,0 0,0 1,0-1,-1 1,1 24,-25 25,0 0,0 49,0 1,0 0,-25 24,1 25,-1-24,0-1,0-24,0-1,25-24,0-25,0 0,25-50,0 1,25-26,-1 1,-24-25,25 24,-1-24,1 25,-1 24,-24 0,0 26,-25 24,0 24,0 26,0 0,-50 24,26 25,-1-24,0 24,-25-49,26 24,-1-49,25 0,0-25,49-25,-24 0,0-49,25 24,-1-49,1 24,24 1,-24-25,0 49,-1 0,-24 26,0 24,-25 0,0 49,0 26,-50-1,25 1,-24 24,-1 0,25-25,0 1,-24-26,49-24,0-25,0 0,25-25,-1-24,26-1,0 1,-1-26,26-24,-26 49,1-49,-25 50,24-1,-24 50,0 0,-25 25,-25 24,0 26,-24-1,24 25,-25-24,1-1,24-24,0-1,25-24,0-50,25-24,25-1,-1-49,1 25,24-26,1 26,-26-25,1 49,-1-24,-24 49,0 25,-25 0,-25 49,0 26,-24 24,-1 0,1-24,-1 24,0-25,26 1,-1-75,25 0,25-25,24-25,1-24,24 0,-24-26,24 26,1-25,-26 49,1 0,-25 1,-25 49,0 25,0 24,-25 1,-25 24,1 26,-1-26,25 25,-24-49,24-1,25-24,25-25,-1-49,26-1,0 0,24-24,-24 0,24-1,0 1,-49 49,25 0,-50 25,0 25,0 0,-25 49,-25 25,26-49,-26 49,25-49,0-25,1-1,48-24,1-49,0-1,25-24,-1-1,1 26,0-1,-1 1,-24 24,0 25,-25 0,-25 25,25 24,-25-24,25 25,-25-26,25-24,25 0,-25 0,50-49,-25 24,24-25,-24 26,0 24,0 0,-25 24,-25 1,0 50,0-51,-24 51,24-26,0 1,25 0,-25-26,50 1,-25-25,0 0,50 0,-50-25,24 25,1-24,-25 24,0-50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24:00.305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 72 88,'-2'-40'40,"5"19"-1,-4 9 1,1 12-36,6 20-2,2 7 0,-2 15 0,1 15 0,1 11-1,0 11 1,0 7-1,-1 2 0,0-5 0,0-2 1,-2-14-2,6-10 2,0-12-1,1-10 0,0-10 1,0-8-1,2-5 1,1-10-2,1-7 2,0-9-2,1-12 0,6-11 0,-4-14 0,4-8 0,-3-6 0,-2 4 0,-5 4 0,-4 9 0,-2 13 0,-6 18-1,-1 17 1,-4 23 0,0 12-1,4 6 1,2 6-1,4 2 2,2 1-2,4-7 0,6-3-1,-6-13-1,15-2-28,-27-25-11,19 3 2,-22-23-3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24:00.922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65 0 68,'-32'34'39,"10"-1"-1,13-4-2,8-13-32,11-4-41,3-10-1,0-6 1,-2-3-1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24:01.208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286 47 97,'-10'-18'39,"-7"7"3,-15-2-2,0 9-37,-10 3 0,0 7-2,3 6 0,6 8-1,15 8 1,15 4-2,15 3 2,11 1-1,8 0 0,5 0 1,-2-4 0,-1-4 0,-11-4 0,-11-2 1,-13-3-1,-11-7-1,-8-1-1,-9-7-1,-1 0-3,-7-16-7,11 4-29,-2-13 0,11-1 0,6-9-1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24:01.546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-3 0 87,'15'31'39,"-3"7"0,3 17 0,-6 1-34,7 14 0,-8-3-1,1 4-1,-5-2-2,-1-7 0,-3-9-1,-3-11-1,2-4 0,-6-18-3,4-1-2,-11-22-2,14 3 1,-21-24 0,11 0 2,-3-6 3,4-6 0,4 2 4,4-7 2,13 13 3,1-5 0,14 13 0,0 2-2,10 10-1,-3 5-1,4 12-1,-8 4 0,-2 9 0,-8 2-1,-3 6 0,-8 0 0,-5-1 0,-1-3 0,-3-5 0,0-5 0,0-5 0,0-11 0,0 0 1,0 0-1,14-19 1,-6-2-1,3-5 0,2-6-1,2-1 0,3 0-1,-1 0 1,1 6-1,2 4 1,-2 9 0,4 12 0,1 10 0,2 6 0,3 7 1,1 4 0,1 4 0,-5-2-1,3 0 1,-10-6-1,-6-2 0,-4-2 1,-12-7 0,4-10-1,-22 8 0,4-12-1,-1-5 0,-7-6 0,3-2-4,-2-9 1,13 3-4,-12-17-14,19 8-19,0-6 0,12 4 0,2-9 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24:02.189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0 2 83,'19'-9'39,"-7"13"-1,-1 20 1,-16 10-32,9 20-2,-6 6-2,2 11 0,3 4-1,3 0-1,4-6 0,6-6 0,5-12 0,8-11 0,1-14 1,6-10-1,-4-16 0,2-9 1,-3-12-2,-8-8 1,-7-10 0,-6-1-1,-5 0-1,-6 6 1,-6 8-1,-4 10 0,-4 14 1,3 12 0,0 11 0,6 8 0,3 2 1,6 1-1,7-4 1,3-3 0,11-9 1,2-8 0,4-7 0,0-6-1,-1-6 0,1-4 1,-6 0-1,-2 0 0,-5 3-3,-8 7 0,1 8 1,-10-3 0,8 26 1,-8-7-2,4 5 1,-1 1-2,2 7-4,-6-13-31,1 5-3,-5-8 1,-4-4-2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24:02.694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0 167 98,'11'-18'39,"32"11"2,14-5-2,17 1-35,3-2 1,7-1-2,-8 1-4,-8-6-3,-7 4-34,-26-5-3,-13 7 2,-19 1-2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24:02.957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0 323 77,'65'-13'40,"28"-17"0,28 2 0,17-16-28,33 8-2,2-3-5,12 5 1,-9 5-3,-3 8 0,-18 6-1,-19 5-1,-28 2 0,-26 4-1,-20 3 0,-21 2-2,-12 10-5,-19-8-34,-13 7-1,-17-6 0,-7 6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7:52:28.55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49 36 50,'-1'-16'32,"1"16"-2,0 0-6,0 0-6,0 0-6,-4 12-2,4-12-5,-9 23-1,3-5-2,0 2-1,-3 6 1,4 3-1,0 3 0,3 9 0,-1 1 0,3 2-1,1 2 1,2 1-1,0 2 0,-1-2 0,2-1 1,-2-2-1,1-1 0,1-3 1,-1-5-1,-1-1 1,0-5-1,0-2 0,0-5 0,-1-9-1,1 0-1,-2-13-3,3 13-3,-6-22-10,3 9-22,8-24 1,-2 4-1,-2-6 2</inkml:trace>
  <inkml:trace contextRef="#ctx0" brushRef="#br0" timeOffset="404">247 314 33,'10'-13'37,"-10"13"1,8-15-5,-8 15-14,0 0-9,-15 22-4,2-6-3,-1 7 0,-3 3-2,-1 8 0,2 6 0,1 6-1,4 7 0,5 0 1,7 2-1,6 0 0,6-2 0,8-4 0,4-10 0,5-7 0,3-13 1,2-6-1,0-11 0,0-9 1,0-14 0,-3-14 0,0-11 0,-3-11 0,-4-11 0,-4-9 0,-5-6 1,-7-1 0,-6 2 0,-5 9 1,-7 11-1,-7 12 0,-6 13 0,-7 17-1,-6 18 0,0 10-2,-2 17-1,-1 4 0,4 12-3,1-1-3,13 9-10,2-9-24,18-8 2,4-5-1,16-9 2</inkml:trace>
  <inkml:trace contextRef="#ctx0" brushRef="#br0" timeOffset="907">798 346 59,'9'-12'41,"-5"1"-2,-4 11 1,-7-10-29,1 23-6,-6 8-2,0 11-2,-3 14 0,1 13-2,-1 8 1,4 10 0,6-3 0,6 7-1,5-7 1,8-5-1,7-10 0,6-14-1,7-13 2,4-14-2,3-15 2,1-17 1,4-15-1,-2-11 2,-1-22-1,-5-9 1,-6-10 0,-6-4 2,-11-5-2,-11 2 0,-16 1 0,-8 8-1,-14 16 1,-8 10-1,-9 12-1,-3 13 0,-3 16-1,2 14 0,4 11-1,4 5-1,9 13-4,3-6-5,21 14-25,1-6-3,14-1-2,8-8 2</inkml:trace>
  <inkml:trace contextRef="#ctx0" brushRef="#br0" timeOffset="1419">1382 27 63,'23'-11'38,"-7"3"-2,-2 7-10,-14 1-16,12-7-5,-12 7-1,0 0-1,-9 5 0,-1 3-1,-7 3 0,-5 5 0,-3 9-1,-5 3-1,0 5-1,1 1 0,5 0-1,5-1 1,9-6 1,12-6-1,13-10 2,9-7-1,10-11 1,7-6 1,2-7-1,4-3 1,-4-4 0,-2 3 0,-11 0-1,-7 9 1,-9 3-1,-14 12 0,0 0 0,-19 22-1,0 4 0,-4 6 0,0 7 0,-1 5 1,4 4-1,5 3 0,6-3 1,6 5-1,3-4 1,5-3-2,2 2 1,1-5-2,3-1 0,-3-6-1,2 1-2,-5-12-2,6 7-6,-11-20-9,7 1-16,-7-13-2,7 10 2,-7-10 1</inkml:trace>
  <inkml:trace contextRef="#ctx0" brushRef="#br0" timeOffset="1939">1656 667 72,'3'25'39,"-2"5"-3,-4-5-8,9 10-22,-2-2-4,3-4-2,5-7 1,4-6-1,4-11 2,2-5-1,2-12 2,-2-5-1,-5-9 1,-3-4 0,-8-5 0,-5 1 0,-8 1-1,-5 6-1,-6 4-2,-5 4-7,4 12-33,-6 6 1,2 1-2,1-3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05:40.47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12 47 50,'0'0'37,"-7"-11"-1,0 2-6,7 9-13,0 0-9,0 0-2,0 0-3,0 0-1,0 0 0,18-4 0,-1 0-1,6 1 0,4-1 0,7 1-1,4 0 1,3 1 0,1 0 0,-1 1 0,-2 0-1,-3 1 1,-6-1-1,-6 2 1,-6-2-1,-5 1 0,-3 0-1,-10 0 0,0 0-2,0 0-1,13 3-8,-13-3-25,0 0-1,0 0 0,0 0 1</inkml:trace>
  <inkml:trace contextRef="#ctx0" brushRef="#br0" timeOffset="413">93 166 45,'-3'14'37,"3"-14"1,17 4-1,-17-4-17,27 3-11,-12-1-3,9 3-3,-2-1 0,2 0-1,0 0 0,1 1-1,-1-2 0,-3 2 0,-3-2-2,-3-1-3,6 6-23,-9-10-11,6 0 0,-3-11-2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05:42.75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32 77 9,'0'0'28,"0"0"2,0 9 0,-2 5-14,-6-4-8,7 9 0,-8-6-2,7 7-1,-6-6-1,6 4-1,-2-3-1,3 2 0,0-6 0,4 3 0,-2-5 1,6 4-1,-7-13 1,18 16 0,-9-12-1,7 2 1,-1-3-1,4 2-1,1 0 0,1-2-1,1 3 0,3-1 0,1 0 1,1 2-1,3-3 1,4 2 0,1-3 0,5 2 0,4-6 1,4 1-1,4-1 0,6-2 0,3 0 0,4-2 0,4-2 0,5 2-1,-1-1 1,5 0-1,-1-1 1,2 0 0,-2 1 0,3 1-1,-3 1 1,1-3-1,0 3 1,-2 1-1,3-3 1,1 0-1,1-1 1,2 1 0,3-5-1,3 2 1,2-4-1,5-1 1,0-1-1,4-1 1,2 0-1,-1 0 0,1 1 1,-3-1-1,-1 2 1,-1 2-1,-3 2 1,-1-1-1,-2 4 1,-2-1-1,-3 5 0,-1 0 1,-4 3-2,-5 1 2,-2 1-2,-5 3 2,-4-1-1,-5 0 0,-4-1 0,-4 3 0,-4-3 0,-2 1 0,-3 0 0,-2-1 0,-3 1 0,-2-1 0,-2 0 0,-1-1 0,-1-1 1,-2-1-1,-3-4 0,0 1 1,-1-2-1,0-1 0,-1-1 0,-1 0 0,3 0 0,3-2-1,2 1 1,3-1 0,2-1 0,1 3 0,2-3 0,1 3 0,-1 1 0,0 3 0,4 5 0,0 0 0,1 5 0,2 2 0,3 4-1,3 1 1,4 0 0,2 3 1,2-2-1,2 2 0,3-2 0,2 3-1,2-2 2,4 0-3,2 3 2,7-2 0,4 2-1,3 1 1,6-3-1,4 2 2,6-4-1,5 2 0,4-3 0,4-3-1,3 1 1,6-4 0,2 0-1,3-5 1,4-1 0,-3-2 0,1-1-1,-3-1 1,-2-3 0,-2-1 0,-8-2 1,-6-1-2,-5 1 1,-8-2 0,-9 1 0,-9-1 0,-9 1 0,-12 2 0,-10 2 0,-11 2 1,-11-2-1,-9 4 0,-6 1 0,-15 0 0,12 1 0,-12-1 0,0 0-1,0 0 1,0 0 0,0 0 0,-2 10 0,2-10-1,0 0 0,0 0-3,0 0-6,0 0-28,0 0 0,15 2-1,-2-1 0</inkml:trace>
  <inkml:trace contextRef="#ctx0" brushRef="#br0" timeOffset="2752">4496 368 43,'0'0'34,"0"0"1,-9-14-9,9 14-9,0 0-4,0 0-2,0 0-4,0 0-2,0 0-2,0 0 0,0 0-2,5 9 1,-5-9-1,0 0 0,0 0 0,1 15-1,-1-4 1,1 2-1,-1 8 0,1 2 1,1 7-1,1 5 0,-1 2 1,1 4 0,-1-4-1,2 4 1,0-3-1,-2-4 1,-1-1 0,1-7-2,-1 0 2,0-6-2,0 0 2,0-6-2,0-5 2,-1-9-2,3 13 1,-3-13-2,0 0-1,-1-13-6,9 3-30,-8-5 1,7 1-1,-3-10 1</inkml:trace>
  <inkml:trace contextRef="#ctx0" brushRef="#br0" timeOffset="3339">4938 360 29,'9'-9'33,"-9"9"2,9-22-8,-9 22-8,1-13-4,-1 13-2,0 0-4,3-10-2,-3 10-2,-5-9-2,5 9 0,0 0-1,-12-4-1,12 4-1,-12-1 1,12 1-1,-14 0 0,5 1 0,-2-2 0,0 3 1,-1-1-1,0 0 0,-1 4-1,0-1 1,-2 4 0,1-2 0,2 4-1,0 0 1,3 1 0,2 5 0,3-2 0,1 1 1,2-1-1,4 4 0,1 2 0,3 0 0,1 4 0,3-2 0,1 3 0,4 1 0,-1 1 0,1 1 0,1-3 0,1 1 1,-2-2-1,0 1 0,-3-1 0,1-2 0,-2 4 1,-1-5-3,-3 3 3,-2-3-2,-1-1 2,-2-2-2,-2-2 2,-2 1-2,-2-5 1,0 1 0,-2-2 0,5-11 0,-19 16 0,7-10 0,-2 0-1,-1-1 1,-2-1 0,-1-4 0,-2-1-1,0 0 1,2-4 0,0-2 0,1-2 0,1-3 0,3 0 0,2-2 0,3 1 0,3-3 0,3-1 0,3 3 1,2-5-2,4 3 3,3-3-3,3-2 3,2-2-3,4-2 3,1-1-2,3-2 1,0-4 0,2-1 0,-1-4 0,-1 3 0,-4-4 0,0 3 0,-5-1 0,-1 3 0,-6 4 0,-1 4 0,-5 5 0,-1 0-1,-2 10 0,0-2 0,2 12-1,-9-13 0,9 13-1,-8-13-3,8 13-10,0 0-25,0 0 1,9-5 0,2 7 0</inkml:trace>
  <inkml:trace contextRef="#ctx0" brushRef="#br0" timeOffset="4580">5482 736 62,'0'0'36,"0"0"-1,0 0-9,-20-5-14,20 5-3,-22-9-5,10 4 0,-5-1-2,2 5 0,-2 1-1,3 6 0,0 4 0,4 5-1,1 6 1,3 2-1,4 6 1,5-1-2,4 3 2,3 0-1,2-4 1,4-1-2,0-8 2,1-1-1,-2-7-1,0-5-1,2-2-5,-13-16-24,10 2-7,-2-9 0,2 0 0</inkml:trace>
  <inkml:trace contextRef="#ctx0" brushRef="#br0" timeOffset="4941">5713 396 53,'0'0'33,"0"0"-1,0 18-5,-6 0-22,8 13 0,-6 4-2,5 11 0,-5 4 0,3 7-1,-2 0 2,0 0-4,-1-7 1,2-6-2,0-10 3,2-5-3,0-11 3,5-5-1,-5-13 1,19 2 0,-6-13 0,4-4 1,-1-7-1,3 1 1,-2-4-2,-2 4 2,-4 3-3,-1 8 2,-10 10-1,0 0-1,10 19 1,-10 1-2,1 5 2,-1 0-2,5-2 0,-3-5-4,9 3-7,-11-21-24,19 10-2,-7-18 1,7-5-1</inkml:trace>
  <inkml:trace contextRef="#ctx0" brushRef="#br0" timeOffset="5331">6099 687 39,'3'10'29,"6"12"3,-6-2-2,-2 4-24,9 7-3,-5-7 2,5 4-1,-5-10 2,6 4-2,-7-13 0,3 3-2,-7-12 1,0 0 0,0 0-2,0 0 0,0 0-1,-11-5-1,-1-2 0,-5 2-2,-1-1 1,-4 2 0,0 4 0,-2 0 0,4 5 0,3-1 2,4 3 0,13-7 1,-9 16 2,9-16 0,14 10 0,1-4 3,0-8-2,6 3 0,-2-5-1,3 1-1,-4-3-1,2 2 0,-2 5-2,-1 0 1,-1 4-1,-3 4 1,2 0 0,0 4 0,0-3-1,0 1 2,-2-4-1,0-3 0,-2-2 0,0-6 0,-11 4 0,10-18 1,-9 4-1,-1-6 1,0-4-2,-2 0 2,2-5-1,-1 3 1,3 1-2,0 1 1,4 5-3,0-2-2,12 13-18,-6-7-13,7 6 0,0-2-1,4 4 1</inkml:trace>
  <inkml:trace contextRef="#ctx0" brushRef="#br0" timeOffset="5979">6474 942 46,'0'0'35,"2"9"4,-2-9-3,9-18-12,2 12-17,-6-15-2,9 3-1,-1-9-3,3 1 2,-3-1-3,2 5 2,-2 6-3,-1 4 2,1 8-1,-2 6 0,1 6 0,0 8-1,0 3 1,3 1-1,-1 0 2,1-2-3,-4 1 3,-4-4-2,-4 2 2,-7-5-1,-4-2-1,-6-2 1,-5-1 0,-3-1 0,-2-5-1,-1 0 0,3-1 0,2-3-1,10 4-3,-2-12-4,12 11-28,9-11 1,5 7-3,3-8 3</inkml:trace>
  <inkml:trace contextRef="#ctx0" brushRef="#br0" timeOffset="6377">6945 798 59,'0'0'32,"-15"17"2,3-12-5,1 11-25,-4-5 1,6 7-2,-3-2 3,10 3-2,2-6 1,10 5-3,2-9-1,7 2 0,2-5-2,2-5-2,9-1-5,-11-13-21,9 0-8,-3-8 1,0 1 0</inkml:trace>
  <inkml:trace contextRef="#ctx0" brushRef="#br0" timeOffset="6609">7137 456 43,'-10'-7'34,"1"11"2,4 13-1,-1 1-18,8 22-10,-6-3-3,4 15 0,-2-2 0,3 4-3,-3 1 1,3-5-2,0-3 0,0-6-2,3-5 2,-1-10-5,4 0-3,-7-26-22,3 10-6,-3-10 1,7-20 12,-14-9 14,9 3 2,-7-6 7,-3-1 2,7 10 24,-7 3 7,2 8 0,2 1-11,11 21-12,-7-10-2,18 17-2,-1-11 0,10 5 0,1-8-1,7-1-2,-3-7-1,2-3 1,-4-6-2,-6 2 0,-6-4-1,-7 3-1,-8 4 1,-3 9-1,-9 1 1,-1 9-2,-2 8 1,3 1 0,4 6 1,3 2-1,6-1 1,5-3 0,1-4 0,2-1 1,0-9-1,-1 1 0,-11-10 0,13 8 0,-13-8 0,0 0 0,0 0 0,0 0 0,0 0 0,6-11 1,-5 0-1,1-2 0,1-8 0,3-2 1,0-4-1,1 0 0,2-1-1,3 2 2,0 6-2,1 0 1,2 9 0,-1 4-1,1 3 1,-2 6 0,0 2 0,-13-4 0,12 20 0,-10-8 0,-4 2 0,-3 0 1,0 4-1,-1 2 0,5 2 0,6-1-1,5 0 2,7 1-2,3-1 2,4 1-2,0-5 2,-1-1-1,-7-3 0,-6-3 1,-10-10-1,-10 11-1,-6-9 0,-7-5-1,3 2-3,-6-13-5,26 14-27,-18-19 1,23 5-2,8-3 2</inkml:trace>
  <inkml:trace contextRef="#ctx0" brushRef="#br0" timeOffset="7680">8244 424 48,'-9'-11'34,"9"11"2,-13 15 0,4-8-19,6 19-14,-7 5 0,5 11 1,-5 5-1,5 11 0,-2-3 0,1 5-2,0 0 1,1-5-2,1-1 0,2-10-1,3-6-1,-3-13-5,12-1-27,-10-24-2,15 8-3,-7-19 3</inkml:trace>
  <inkml:trace contextRef="#ctx0" brushRef="#br0" timeOffset="7925">8282 770 34,'-6'25'30,"-9"1"0,7 5 1,6 5-24,-3-9 0,9 6-1,-3-14 2,13 3-1,-14-22 1,26 12 1,-14-21-3,9 3-1,-8-13-2,5-1 0,-5-7-2,1-4 1,-2 1-1,-1 0 1,-4 7-2,1 2 1,-4 7 0,-4 14 0,0 0 0,4 13-1,-4 6 2,0 3-3,1 3 2,3 1-2,0 1 2,5-4-1,2-4 0,1-5 0,4-4 0,2-5 0,1-6 0,-1 0 1,-1-6-1,-1-3 0,-5 3 0,-2-2-1,-9 9 1,12-8 0,-12 8-1,0 0 1,14 4-1,-3 1 2,2-3-1,3 0 0,2-4 1,3-1-1,0-1 1,-3-1-1,-1 0-1,-5-6 2,-3 3-2,-9 8 3,12-17-2,-12 17 1,4-11-1,-4 11 1,2-10 0,-2 10 0,0 0-1,0 0 0,0 0 0,0 0-1,0 0 1,0 0 0,0 0 0,0 0 0,0 0 0,0 0-1,0 0 1,4 14-1,-4-14 2,8 16-2,-1-3 1,-1 0-1,2 2 2,0 1-1,2-3 1,-2 1-1,1-4 0,-1 0 1,-8-10-1,13 9 0,-13-9 1,13-2-1,-13 2 0,14-15 0,-7 1 1,2-3 0,2-7-2,0-2 3,-1-5-3,1 2 2,-1 1-1,-2 5 1,0 3-2,-3 7 0,-5 13 1,12 4 0,-2 16 0,0 8-1,2 12 1,3 12 0,0 12 1,2 9-2,-2 4 2,-2-1-2,-3 2 0,-7-6 1,-4-4 0,-6-15-1,-6-10 1,-6-13 0,-5-12-1,-3-9 2,-4-19-1,3-9 0,2-12-1,6-6 2,6-6-1,7-1 0,6 0 2,7 2-3,6 7 2,1 4 0,5 7-1,-2 5 0,1 2 0,-2 5 0,0 5-1,-5 0-1,-1 4-2,-8-11-16,-1 14-20,0 0 0,13-9-1,-12-1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2-10T17:04:39.0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12229 3473,'0'24,"0"-24,0 25,-25-25,25 25,-25 0,25-25,0 25,-25-1,25 26,-25 0,25-25,0 24,0 1,0-1,25-24,0 25,-25-1,50-24,-25 0,24 0,1-25,24 25,-24-25,-1 24,1-48,0 24,-1-25,-24 25,25-25</inkml:trace>
  <inkml:trace contextRef="#ctx0" brushRef="#br0" timeOffset="362.0206">12923 3349,'0'-25,"0"0,0 25,0-25,0 25,0 0,0 25,0 0,0 24,-25 1,25 0,-24 49,24-25,-25 26,0-1,25 0,-25 25,0-25,25-24,-24 24,24 0,-25-25,0-49,25 25,-25-25,25-1,0-24</inkml:trace>
  <inkml:trace contextRef="#ctx0" brushRef="#br0" timeOffset="974.0557">13196 3522,'50'-25,"-1"1,1-1,0 0,-1 25,1 0,-1-25,1 25,-25 0,24 25,1-25,-25 25,24 24,1 1,-25 0,0 24,-1 25,-24 1,0-1,0 0,-24 25,-1-25,-25 0,1 1,-1-26,-24 0,-1-24,1 0,-1-26,1-24,0 0,24-24,0-1,25-25,1 1,-1-26,25 26,25-1,-1 0,1 26,25-1,0 0,-1 25,26 0,-26 0,1 25,24 0,-24-1,-1 26,1 0,0-26,-1 1,-24 25,25-25,-26-1,-24 1,25 0,0 0,-25-25,0 25,25-25,0 0,-25 0</inkml:trace>
  <inkml:trace contextRef="#ctx0" brushRef="#br0" timeOffset="1655.0945">17289 3026,'0'25,"0"-25,0 25,0 0,0-1,0 26,0 24,0-24,0 49,0-24,0 24,0 25,0-25,0 0,0 1,0-1,0 0,-25-49,25 49,0-50,-25 1,25-25,-25 0,25-25</inkml:trace>
  <inkml:trace contextRef="#ctx0" brushRef="#br0" timeOffset="2230.1275">17959 3448,'24'-25,"1"-25,0 1,-50 24,0 0,1 25,-26 0,0 0,1 25,-1 0,1 24,-1-24,50 25,0-1,0 26,25-1,24 1,1-1,0 25,24-24,-24-1,-1 1,-24-1,-25-24,0-1,-25 1,0-1,-24-24,-26 25,26-25,-1-1,1-24,-1 0,25 0,0-24,25-26,25 0,0 1,0-50,24 24,-24-24,25 0,-1 0,-24 24,25 1,-25-1,-1 26,1 24,0 0,-25 0,0 25,0-25,0 25,0 0,0 0,0-24,0 24,0 0</inkml:trace>
  <inkml:trace contextRef="#ctx0" brushRef="#br0" timeOffset="3966.2269">11881 1612,'0'-25,"0"25,0 0,0-24,0 24,0 24,0 1,-24 0,24 25,0 24,0 1,0 24,0 0,-25 0,25 25,0 0,0-25,0 1,0-26,0 1,0-26,25-24,-25-25,0-25</inkml:trace>
  <inkml:trace contextRef="#ctx0" brushRef="#br0" timeOffset="4335.2476">12229 1935,'0'0,"0"49,-25 1,0 0,0 24,0 0,1 26,-1-26,25 25,0-24,25-26,24 26,1-50,0-1,24-24,0-24,1-26,-1-25,1 26,-26-50,1-1,-25 1,-1-25,-24 25,0 0,-24 24,-26 1,0 49,1-24,-26 24,51 0,-26 25,25 0,0-25,25 25,0-25</inkml:trace>
  <inkml:trace contextRef="#ctx0" brushRef="#br0" timeOffset="4698.2686">12774 1166,'0'0,"0"0,0 0,25 74,-25-74,0 25,-25 0,25 24,0-24,0 25,0-25,0-1,0 1,0 0,0-25,25 0,-25 0</inkml:trace>
  <inkml:trace contextRef="#ctx0" brushRef="#br0" timeOffset="4954.2832">12998 1191,'0'0,"0"0,0 49,0-24,0 0,0 0,0-1,24-24,1 25,-25-25,0 0,50-25,-50 25,0 0,0-74,0 74,0-50,0 50,-25-74,25 74,-25-74,25 74,-25-50</inkml:trace>
  <inkml:trace contextRef="#ctx0" brushRef="#br0" timeOffset="5160.2952">13221 819,'0'0,"0"0,0 0,50 49,-50-49,0 50,0-50,-25 49,25-49,0 0,0 50</inkml:trace>
  <inkml:trace contextRef="#ctx0" brushRef="#br0" timeOffset="5666.3241">13469 794,'0'0,"0"0,0 0,0 0,0 0,0 0,25 74,-25-74,0 0,25 50,-25-50,49-25,-49 25,50-25,-50 25,25-49,-25 49,24-50,-24 50,-24-50,24 50,0 0,-25-49,25 49,0 0,0 0,0 0,49 0,-49 0,50 49,-50-49,50 75,-50-75,49 74,-49-74,50 75,-50-75,49 24,-49-24,75 0,-75 0,74-49,-74 49,25-75,-25 26,-25-1,25 50,-49-74,49 74,-75-50,50 25,25 25,-49 25</inkml:trace>
  <inkml:trace contextRef="#ctx0" brushRef="#br0" timeOffset="6634.3795">17214 1488,'-24'0,"24"-25,0 25,0 0,0 0,0 0,0-24,24 24,1 0,0 0,25 0,24 24,-24-24,-1 25,26 25,-26-1,-24 26,0-1,-25 26,-25-1,0 0,-24 25,-26-25,26 25,-26-25,26 1,-1-51,25 26,25-26,0-24,0 0,25-25,25 0,-1 0,26-25,-1 0,1-24,-1-1,-24-24,49 24,-25-24</inkml:trace>
  <inkml:trace contextRef="#ctx0" brushRef="#br0" timeOffset="6969.3986">18058 1414,'0'-25,"0"25,25 0,-25 0,74-25,-24 25,-1 0,1 0,-1 0,1 25,-25 25,0-26,-25 51,0-1,0 50,0-24,-25-1,0 25,25-25,-25 0,0 0,25-24,-24-1,24-24,-25-25,0-1,25-24,0-24</inkml:trace>
  <inkml:trace contextRef="#ctx0" brushRef="#br0" timeOffset="7159.4095">18033 1960,'-25'0,"25"0,25 0,25 24,-1-24,26 25,-26-25,26 0,-1 25,0-50,1 50,-25-25,-26 0,26-25,-25 25,0 0</inkml:trace>
  <inkml:trace contextRef="#ctx0" brushRef="#br0" timeOffset="17219.9849">12328 7243,'25'-25,"-25"25,0 0,0 25,0 0,0 0,0 24,0 1,0 24,0 1,0 24,0-25,0 25,0-24,0-1,0-24,-25 0,25-26,-25-24,25 0</inkml:trace>
  <inkml:trace contextRef="#ctx0" brushRef="#br0" timeOffset="17532.0028">12626 7417,'24'24,"-24"1,0 50,0-1,0 0,0 26,0-26,25 0,0-24,0 0,0-25,24-25,1-25,-1-25,-24 0,25-24,-25 0,-1-1,-24-24,25 25,-50-1,1 26,-1-1,-25 25,25 25,-24 0,24 25,0-25,0 25,25 0,25-25</inkml:trace>
  <inkml:trace contextRef="#ctx0" brushRef="#br0" timeOffset="18157.0385">17959 7367,'0'0,"-25"25,25-25,0 0,0 25,0-25,0 24,0 1,0 25,0-25,0 49,0-24,0 24,0 0,0 1,0-1,0-24,0 24,-25-49,25 25,0-25,0-1,0-24</inkml:trace>
  <inkml:trace contextRef="#ctx0" brushRef="#br0" timeOffset="18624.0653">18331 7565,'0'-24,"0"-1,-25 25,25 0,-25 0,25 25,0-1,0 26,0 0,25-1,0 26,-1-1,1 25,0-24,0 24,-25-25,25 1,-50-1,25-24,-25-25,0-1,0-24,25 0,-24-24,24-26,0 0,0-24,24 0,1 24,25-24,-1-1,1 1,0-1,-1 1,-24-1,0 1,0 24,-25 1,0-26,-25 51,0-1,0 0,-24 25,-26 25,50 0,-24 24,24-24,0 0</inkml:trace>
  <inkml:trace contextRef="#ctx0" brushRef="#br0" timeOffset="20438.1689">11782 7144,'-25'-25,"25"25,-24-25,-1 25,25 0,0 0,0 0,0 0,25 0,-25 0,24 25,-24 25,0-1,0 26,-24 24,-26 25,25-25,-24 25,-1 0,25 0,25-49,0-1,50-49,-1-25,51 0,24-75,24 1,26-1,49-49,-24 0,24 0,-25 25,-24 0,0 25,-50 49,-25 25,-49 49,-26 1,-24 49,-49 0,-1 25,25 0,-24-24,49-26,0 1,49-26,26-49,49-25,25-24,49-26,25-24,25 25,0-50,25 49,-25 1,0-1,-74 26,0 24,-50 50,-50 24,-24 26,-50 24,24-25,-24 50,0-49,50 24,24-49,26-1,49-24,24-25,75 0,0 0,25-25,25 25,-1-24,-24-1,0 25,-25-25,-49 25,-26 0,-49 25,-25 0,-49-1,0 1,-25 25,24-50,1 25,-1-25,26 0,-1-25,-24 0</inkml:trace>
  <inkml:trace contextRef="#ctx0" brushRef="#br0" timeOffset="51147.9255">18802 11857,'25'74,"-25"-24,25 24,-1 0,1-24,0 25,0-26,0 1,-1-1,1 1,-25-25,25 0,0-1,-25-24,0-49</inkml:trace>
  <inkml:trace contextRef="#ctx0" brushRef="#br0" timeOffset="51400.94">19224 11509,'24'0,"-24"25,25 25,-25 24,0 25,0-24,0 49,0 25,-25 0,1-1,-1 1,0 25,0-25,0-1,1-24,-1 1,25-1,0-50,-25 0,50-49</inkml:trace>
  <inkml:trace contextRef="#ctx0" brushRef="#br0" timeOffset="52078.9788">19496 12303,'75'-74,"-25"-1,-1 1,-24-1,0 26,-25-26,25 26,-50 24,0 0,0 50,-24 0,-1 49,0 1,1 24,-1 0,0 25,26 0,24-25,0 1,0-26,24-24,26-26,0-24,-1 0,1-49,0-1,-1-24,1-1,-1-24,1 0,-25 25,0-1,-1 25,1 1,-25 24,25 0,-25 25,25 0,-25 0,25 25,-25-25,24 25,1 0,0-1,-25 1,25 0,-25 0,25 0,-25 0,0-1,0 1,0 0,0 0,0-25,0 25,-25-25,0 24,0-24,0 0,-24 0,24 0,0 0,0-24,-24 24,49 0,-25 0,25 0,0 0,25 24,0-24,-1 25,1-25,0 25,0-25,24 0</inkml:trace>
  <inkml:trace contextRef="#ctx0" brushRef="#br0" timeOffset="53057.0346">21258 11832,'24'0,"-24"0,25 25,-25-1,25 1,-25 25,0-25,0 24,25 1,-25-1,25 1,-25 0,0-1,0 1,0-25,0 0,0-25,-25 0,0 0,25-25,-25-25,0 25,25-49,-24-1,-1 1,25 0,0-1,0 1,0-1,25 26,-1-26,1 51,0-1,-25 0,25 25,-25 0,-25 25,25 0,-25 24,0 1,1-1,24 1,0 0,0-1,24 1,26-25,0-1,24 1,-24 0,-26 0,1 24,0-49,-25 50,-25-25,0 25,1-26,-26 1,0 0,26-25,-1 25,0-25,25 0,0-25,25 25</inkml:trace>
  <inkml:trace contextRef="#ctx0" brushRef="#br0" timeOffset="53200.0429">21779 12204,'0'25,"0"0,0-1,0-24,0 0,-25 0,25 0,0-24</inkml:trace>
  <inkml:trace contextRef="#ctx0" brushRef="#br0" timeOffset="53645.0683">21853 12105,'0'49,"0"1,25 0,-25-1,0-24,0-25,0 25,0-25,-25 0,25-25,0-25,0 1,0-26,0 1,0-1,0-24,25-25,-25 25,25 0,-1 24,1 1,0 0,0 24,0 25,-1 25,1 25,-25 0,0 24,-25 1,25 24,-24 1,-1-1,0-24,-25 24,26-49,24 25,-25-26,25-24,0 0,25 0</inkml:trace>
  <inkml:trace contextRef="#ctx0" brushRef="#br0" timeOffset="53779.076">22175 12055,'0'50,"25"-1,-50-24,25 25,0-50,0 0,-24 25,24-50</inkml:trace>
  <inkml:trace contextRef="#ctx0" brushRef="#br0" timeOffset="54041.0909">21456 12725,'0'25,"0"-1,50-24,-1 0,1 0,24-24,1-1,-1 0,1 0,-1 0,-24 1,24-1,-49 25,0 0,-25 0,24 0,-24 0,-24 0,24 0</inkml:trace>
  <inkml:trace contextRef="#ctx0" brushRef="#br0" timeOffset="71717.102">11435 10492,'0'0,"0"25,0-25,0 50,0-25,0 24,-25-24,25 25,-25 24,25-24,0 24,0-24,0-1,0 1,0-1,0-24,0-25,0 0,0 0,0 0,0 0</inkml:trace>
  <inkml:trace contextRef="#ctx0" brushRef="#br0" timeOffset="72075.1225">11633 10790,'25'0,"-25"0,0 0,0 0,-25 25,1-25,24 25,-25 24,25 1,0-1,0 1,0 0,25-1,-1-24,26 0,-25-25,24 0,1 0,0-25,-26 0,26-24,-25-1,0-24,-25 24,0-24,-25-1,25 26,-25-26,-25 50,26 1,-1-26,0 50,0 0,25 0,0 0,0 0</inkml:trace>
  <inkml:trace contextRef="#ctx0" brushRef="#br0" timeOffset="72421.1421">11931 10244,'0'0,"0"0,0 25,0 0,0 0,0 0,-25 24,25 1,0-1,0-24,-25 25,25-25,0-1,0 1,0-25,25 0,0-25,-25 1</inkml:trace>
  <inkml:trace contextRef="#ctx0" brushRef="#br0" timeOffset="72695.1579">12129 10269,'0'-25,"0"25,0 25,-24 0,-1 0,25 0,-25 24,25-24,0 25,0-26,25-24,0 0,-1 0,1 0,25 0,-25-24,0 24,-1-50,-24 25,25 0,-50 1,1-1,24 0,-25 0,-25 0,25 1,0 24,1-25</inkml:trace>
  <inkml:trace contextRef="#ctx0" brushRef="#br0" timeOffset="72973.1738">12452 9748,'0'25,"0"0,0 0,0-1,0 26,0 0,-25-26,25 1,0 0,-25 0,25 25,0-50,0 24,0-24</inkml:trace>
  <inkml:trace contextRef="#ctx0" brushRef="#br0" timeOffset="73466.2019">12551 9823,'0'24,"0"1,0 25,0-25,25-1,-25 1,50 0,-50-25,49 0,-24 0,-25-25,25 0,0 25,-25-24,0-26,0 25,-25 0,25 1,-25-1,25 25,0-25,0 25,0 0,25 25,-25-25,25 0,-25 25,24-1,1 1,0 0,0-25,-25 25,25 0,-1-25,1 0,0 0,0 0,0-25,-1 0,-24 0,0-24,0 24,0 0,-24 0,-1 0,0 1,0 24,-24 0,24 0,25 0,-25 0</inkml:trace>
  <inkml:trace contextRef="#ctx0" brushRef="#br0" timeOffset="76664.385">10145 15205,'-25'25,"25"-25,0 0,0 0,0 0,0 0,0-25,0 0,0 1,25-26,0 0,0 26,0-26,-1 0,1 1,25 24,-25 0,-1 25,1 0,0 0,0 25,-25 0,25 24,-1 1,-24 24,0 1,25-1,-25 25,0-24,-25 24,25-24,-24-1,-1 0,-25-24,25 0,-24-26,-1 26,1-50,-1 0,0 0,1-25,24 25,-25-25,50 1,-25-1,25 0,25 0,-25 25,50-25,-25 1,24 24,1 0,0 0,-1 24,1 1,-1 0,1-25,0 50,-1-26,1 1,-25 0,-1-25,1 25,0-25,0 0</inkml:trace>
  <inkml:trace contextRef="#ctx0" brushRef="#br0" timeOffset="77047.4063">10790 14908,'0'0,"0"0,0-25,0 25,25 0,0 0,-1 0,26 0,0 0,-1 0,1 0,-1 0,1 0,0 25,-25-1,-1 1,-24 25,0-1,0 1,0 24,0 1,-24-1,-1 1,25 24,-25-25,0 1,25-1,-25 1,25-1,-25-49,1 24,24 1,0-25,-25 0</inkml:trace>
  <inkml:trace contextRef="#ctx0" brushRef="#br0" timeOffset="77302.4215">10840 15453,'0'0,"24"0,1 0,25 0,-1-24,1 24,24 0,-24-25,25 25,-1 0,-24 0,-1-25,1 25,-25 0,24 0,-49 0,25 0,-25 0</inkml:trace>
  <inkml:trace contextRef="#ctx0" brushRef="#br0" timeOffset="90243.1616">14759 10244,'-25'-24,"25"-1,0-25,0 50,-25-49,50 49,-25-25,25 0,0 0,-1 25,1-25,25 25,-25 0,-1 25,1 0,0-25,-25 50,0-26,0 1,-25 25,25-25,0 24,0 1,25-1,-25 1,25 0,0-26,-1 26,1 0,-25-1,25 1,-50-25,25 24,-25-24,1 0,-1-25,0 25,-25-25,26 0,-1-25,0 25,0 0,25-25,-25 0,25-24,25-1</inkml:trace>
  <inkml:trace contextRef="#ctx0" brushRef="#br0" timeOffset="90487.1756">15230 10096,'25'0,"-25"0,0 0,0 24,0 1,0 25,0-1,0 1,0 24,0-24,0 24,0 1,0-26,0 26,0-50,25 24,-25-24,0-25,0-25</inkml:trace>
  <inkml:trace contextRef="#ctx0" brushRef="#br0" timeOffset="90855.1966">15503 10096,'25'49,"-25"-24,-25 49,50-24,-25 0,0-1,0 1,25-50,-1 25,26-50,-25-25,24 1,1-1,-25-24,0-1,24 1,-49-1,25 50,-25-24,0 24,0 25,0 25,-25 24,25 1,0 25,0 24,0 0,0-25,-25 26,25-26,0 0,0-24,0 0,0-26,25 1,-25-25,0-25</inkml:trace>
  <inkml:trace contextRef="#ctx0" brushRef="#br0" timeOffset="91469.2318">16321 10542,'-24'0,"24"25,0-25,0 25,24-25,1 0,25 0,0-25,24 25,-24 0,24-25,0 25,-24 0,24 0,-24 0,24 25,-24-25,24 0,-24 0,24 25,1-25,-1-25,1 25,24 0,-25 0,26 0,-26 0,0 0,1 0,-26 25,1-25,0 0,-26 24,1-48,0 24</inkml:trace>
  <inkml:trace contextRef="#ctx0" brushRef="#br0" timeOffset="92622.2977">15255 15205,'0'0,"0"0,25-25,-1 25,1-24,0-1,25 0,-1 25,-24 0,-25 0,25 0,0 25,-50 24,0 1,0 0,1 24,-26 1,0-1,1 0,-1 1,25-1,0 1,1-26,24 1,24-25,-24-1,50 1,-25-25,24 0,1 0,0 0,-1-49,1 49,-25-25,24 0,1-25</inkml:trace>
  <inkml:trace contextRef="#ctx0" brushRef="#br0" timeOffset="93210.3313">15875 15329,'-25'25,"0"0,1 25,-26-1,25 1,0-1,25 26,0-1,50-24,-25-25,24-1,26 1,-26-25,26-49,-1 24,1-25,-26-24,1-1,-1 1,-24-25,-25 49,-25-24,1 24,-1 0,-25 1,1 24,24 25,-25 0,25 0,25 25,0-25,25 25,0-1,0 1,24 0,1 0,-25 24,24 26,-24-1,25 1,0 24,-26 0,26-24,0-1,-1-49,26 24,-26-49,50 0,-49-49,24 24,-24-49,0-1,-26-24,-24 0,-24-25,-1 0,-25 49,-24-24,-1 49,-24 26,25 24,-25 24,24 26,-24 0,49 24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06:0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222 635 49,'-1'-13'34,"1"13"3,1-17-9,-1 17-11,0-16-6,0 16-4,-5-21-1,3 12-1,-6-6 0,3 3-2,-5-2 0,2 2-1,-4-2 0,0 1-1,-3 4-1,-1 2 0,0 3 0,-3 4 0,0 7-1,-1 1 0,3 4 1,1 5-1,5 0 0,3-1 1,4 3-1,6-5 0,4 2 1,2-5 0,2 1-1,2-4 1,-1-1 0,-1-1 0,0-3 0,-10-3 1,14 3-1,-14-3 1,12-2-1,-12 2 0,15-1 0,-15 1 0,17 8 0,-5-2 0,1 6 0,0 2 1,2 3 0,-1 5-1,1-1 1,-1 2-1,-2 1 1,-2 0-1,-3-2 0,-2-1 0,-4-3 0,-3-1 0,-4 1 0,-4-2 0,-4-2 0,-1 1 0,-2-4 0,1-1 0,-1 0 0,3-3 0,0-2 0,3-4-2,11-1 0,-16-4-4,16 4-21,0 0-11,0-16 0,0 1 0</inkml:trace>
  <inkml:trace contextRef="#ctx0" brushRef="#br0" timeOffset="693">376 680 39,'0'0'34,"0"0"2,-10 0-3,10 0-12,-17 5-13,17-5-4,-13 6-1,13-6-1,-12 17-1,12-6 1,1 2-1,6 0 0,2 0-1,5-1 1,5-4 0,2-2 1,3-6-1,3-2 0,-4-6 1,0-1-1,-4-5 0,-4-5 0,-5 1-1,-6-3 1,-9 0-2,-6-1 2,-5 4-2,-4 1 1,-2 4-1,-2 5 0,2 4 0,2 2-2,7 7-1,-1-5-6,14 11-26,0-11-1,5 17 1,-5-17-1</inkml:trace>
  <inkml:trace contextRef="#ctx0" brushRef="#br0" timeOffset="1110">717 671 58,'0'0'35,"0"0"-2,-12 1 1,-8-4-28,11 7-1,-7-1-3,3 2-1,1 0 1,4 8-1,4-2 1,7 3-2,7-2 2,4 0-2,8-2 0,5-1 1,1-1 0,2-5 0,-1-2 0,-2-2 1,-6-5 0,-6 1 0,-9-7-1,-7 1 1,-9-9-1,-5 1 0,-7-1-1,-3 0 0,-1 3-2,2 0 0,4 3-1,2-1-2,18 15-3,-6-15-23,21 12-4,3-3-2,11 1 2</inkml:trace>
  <inkml:trace contextRef="#ctx0" brushRef="#br0" timeOffset="1469">1051 569 64,'0'0'36,"-9"7"-2,-1 1-10,-10-10-11,8 10-6,-9-4-2,4 5-3,-1-2-1,7 5 2,3-1-1,9 1 0,4-1-1,6-2 1,4-2-1,5 0 0,1-3 0,0-3 0,-1-3 0,-3 0 0,-2-6 0,-3 2 0,-2-1 0,-10 7 0,9-13-1,-9 13 0,0 0 0,0 0-1,11 28 1,-9-4-1,2 9 1,3 6-1,-4 8 2,-3 4-1,-2-2 0,-5-2 0,-2-3 0,-2-6 0,-4-4-1,-2-8 1,1-6 0,0-11 0,2-7-1,2-9 0,5-6-2,-2-12-2,11 4-6,-10-14-25,16-2-1,0-5 0,6 2 1</inkml:trace>
  <inkml:trace contextRef="#ctx0" brushRef="#br0" timeOffset="1942">1358 660 60,'0'0'36,"8"14"0,-8-14 0,-18 23-24,-1-16-6,4 10-1,-3-7-1,5 7-2,1-7 1,9 5-1,4-5 0,8 1-1,5-2 1,6-4-1,5-2-1,1-3 1,0-4 0,0-3-1,-2-5 0,-4-1 1,-7-5-2,-5 3 1,-3-1-1,-4 1 1,-2 3-1,-1 1 0,3 2 0,2-2 0,8 3 1,3-2-1,5-3 0,4-2 1,3-6 0,3-4-1,1-2 1,-2-8 0,-2-5 0,-2-8 0,-4-6 1,-6-4-2,-4-6 1,-7 5 1,-5 1 0,-5 10-1,-6 6 0,-4 13 1,-4 16-1,-1 14 1,0 19-1,-1 15 1,0 12-1,4 16 1,0 8-1,5 7 1,3 4-1,5 0 1,6-6-1,4-7 1,4-8-1,2-15 0,2-7 0,0-13-4,8-6-33,-20-20-1,20 7-1,-14-18-1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06:21.73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120 446 34,'0'0'34,"-1"-14"3,0 0-6,1 14-8,0-24-4,8 15-6,-16-13-3,10 7-3,-7-10-2,3 5-2,-5-7 0,2 5-1,-3-1 0,-2 6-1,-1 2 0,-3 7-1,1 10 0,-1 4-1,2 14 0,2 1 0,2 5 0,6 2 0,6 0 0,4-1 1,6-6 0,5-5 0,2-4 0,1-7 0,0-2 0,-1-2 0,-3-2 1,-3-1-1,-4 1 1,-11 1-1,15 4 0,-10 6 1,-2 3-1,1 4 0,0 7 0,0 2-1,1 6 2,-2-1-1,-2 1 0,-3-2 1,-5-2 0,-3-1-1,-7-5 1,-1-2 0,-5-6-1,-2 0 0,0-6 0,2-3 0,1-4-1,2-4-1,8-1-1,1-7-1,11 11-12,8-23-23,4 5-1,2-6 1,7-2 1</inkml:trace>
  <inkml:trace contextRef="#ctx0" brushRef="#br0" timeOffset="543">333 366 65,'0'0'37,"13"-1"0,-13 1 0,-7 25-18,-6-11-15,4 2-3,-1 1-1,2 2 1,3-3 0,7-2 0,-2-14 0,23 10 0,-4-14 1,5-4-1,0-5 1,2 0-1,-4-3 0,-4-1 0,-5-1-1,-8 0 0,-5 2 0,-4 2 0,-3 1 0,-3 2-1,2 1 0,-1 3-1,9 7 0,-10-5 0,10 5 0,0 0 0,14 11 1,-4-5-1,5 3 1,0 1 1,2 1 0,0 2 0,-2 0 0,-2 4 0,1 0 0,-2-1 0,-1-1 1,2-2 0,-1-4 0,4-1 0,0-8 1,3-2 0,-5-9 0,2 0 0,-6-8 1,-1-2-2,-8-7 1,-4-3-1,-7 3-1,-3-1 0,-3 5 0,-3 2-1,0 9-1,-2 2 0,3 13-2,-5-1-6,16 11-28,-7-2 0,10 4-1,2-4 2</inkml:trace>
  <inkml:trace contextRef="#ctx0" brushRef="#br0" timeOffset="1333">902 283 67,'0'0'40,"0"0"-2,11 8 1,-24-20-20,13 12-11,-13-2-4,0 0-3,-4 4 0,-3 2-1,-2 6 0,3 2 0,3 5-1,4 2 1,5 1 0,5 1 0,6-3 0,5-4 0,5-2 0,6-4 1,2-3-1,0-3 1,-2-2 0,-1-2 0,-3-3 1,-3 0-1,-3-2 0,-10 7 0,9-9-1,-9 9 0,0 0-1,7 16 1,-3 0-2,2 5 2,1 5 0,-1 2-1,1 4 1,-4 1 0,-3-3 0,-4 0 0,-5-4 1,-4-4-2,-5-4 0,-1-6-1,-2-2 0,-1-13-3,9 4-4,-10-19-18,13 6-13,3-11 3,7-1-2,3-7 2</inkml:trace>
  <inkml:trace contextRef="#ctx0" brushRef="#br0" timeOffset="1805">1104 351 92,'0'0'37,"-8"20"0,-9-11-1,3 9-32,-5 1-3,4 3-1,3 0 1,10 0 0,8-7 0,13-1 1,8-7 0,7-4 0,3-7 0,2-1-1,-2-6 0,-4-3 0,-7-3-1,-9-3 0,-12-1 1,-8-2-2,-10 0 1,-9 2-1,-4 1 0,-6-1-2,2 7-1,-2-7-5,20 11-30,-5-7 1,18 5 0,6-9-1</inkml:trace>
  <inkml:trace contextRef="#ctx0" brushRef="#br0" timeOffset="2144">1492 7 74,'7'-13'38,"-7"13"-3,0 0 2,0 0-24,-13 0-11,11 11 1,-3 2-2,3 7 1,-2 8-1,2 5 1,-2 6-1,0 3 1,1 3-2,-1 1 1,2-5-2,-1 1 2,5-8-1,0-4-1,3-6 0,2-6 0,2-4 0,2-6-1,1-3 0,0-5 0,5-1 0,-4-3 1,3-2 0,-3-2 1,0-2 0,-3 3 1,-10 7 0,17-13-1,-17 13 1,0 0 0,0 0 0,4 16 0,-7 1-1,1 5 1,-1 4 0,-1 6-1,1 3 1,1 0-1,0-3 1,1-4-1,0-5 1,1-3 0,0-9 0,0-11 0,0 0 0,8-18 1,-1-6-1,2-4 0,1-10 0,4-5 1,1-7-1,4 0 0,-3 5-1,1 4 2,-2 5-2,1 7 1,-3 10-1,-1 12 0,-12 7 0,15 12 0,-12 0-1,0 4 1,-5 3-1,-1 1 1,-3 1-1,-2-3 0,0-2-1,-3-5-1,6 1-2,5-12-2,-5 12-8,5-12-24,0 0 1,7-21-1,4 6 3</inkml:trace>
  <inkml:trace contextRef="#ctx0" brushRef="#br0" timeOffset="2805">1937 177 87,'16'-24'37,"-6"-2"2,2 11-5,-15-9-23,9 9-7,-7 6-1,1 9-2,-9 5 0,-1 11 0,-2 7-1,0 5 0,0 8 0,0 8 0,-1 2-1,3 0 1,5 2-1,1-2 1,6-4-1,3-6 1,5-7-1,6-9 1,2-7-1,4-8 2,-1-7-1,2-9 1,-3-9-1,-4-4 1,-6-1-1,-5-1 1,-7 1-1,-5 2 0,-7 8 0,-4 6-1,-3 9 1,-1 8 0,4 3-1,2 5 0,8 1 1,7 5 0,7-3-1,9-5 1,5-1 0,4-5 0,2-5 0,0-2 1,-2-7 0,-3-3-1,-1-7 1,-2-1 0,-4 0-1,1-1 1,-3 5-1,-1 2 1,1 6-1,0 6 0,-1 9 0,4 4 1,-1 3-1,1 1 0,1 1 0,1-1-1,1-4 0,-2-3 0,2-3-2,-8-11-6,12 5-29,-12-9-1,5 1 1,-7-9-1</inkml:trace>
  <inkml:trace contextRef="#ctx0" brushRef="#br0" timeOffset="3431">2411 291 63,'-9'7'36,"0"4"0,-6 1 1,8 11-23,-16-8-7,6 10-2,-8-1-2,3 5 0,0-3-1,3 1-1,3-3-3,1-6-1,9 2-7,6-20-27,-1 13 0,1-13-1,25-13 1</inkml:trace>
  <inkml:trace contextRef="#ctx0" brushRef="#br0" timeOffset="3781">2854 156 58,'0'0'37,"11"1"-1,-11-1 0,0 0-14,0 0-15,2 13-3,1-1-1,-7 3-1,7 7 0,-6 5 0,4 7 0,-2 0-1,1 7 1,-3 0-1,-2 3 0,0-2 0,-2-4-1,-1-2 1,1-7-1,1-4 1,-1-8-3,5-1 0,2-16-4,0 0-11,0 0-22,-7-14 1,3-3-1,3-2 1</inkml:trace>
  <inkml:trace contextRef="#ctx0" brushRef="#br0" timeOffset="4099">2701 545 61,'0'0'36,"3"15"-2,-3-15 3,0 0-25,3 15-4,-3-15-2,0 16-2,0-16 2,0 27-3,-3-12 0,4 6-2,-2-1 1,1 0-3,1-1 1,1-1 0,2-4 0,2-5 0,4-7 0,1-1 1,1-7 0,4-2-1,-1-7 2,4 0-2,-1-1 1,1-2-1,0 3 0,0 0 0,-3 2 0,1 1 1,-2 1-1,-1 3 1,-3 0-2,-11 8 2,14-13-2,-14 13-1,0 0-3,2-14-33,-2 14 0,-7-9-1,7 9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09:46.24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18 4 110,'0'0'39,"3"13"0,-3-13-3,0 0-33,0 0-1,-13 4-1,13-4-1,0 0-2,0 0-4,-12 0-32,12 0-1,18-14 1,5 6-2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09:46.57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13 0 100,'0'0'39,"-6"17"0,6-17-1,6 10-30,-6-10-4,-6 12-1,6-12-2,-5 10 0,5-10-2,0 0-1,-4 12-7,4-12-30,0 0-1,10-24 1,12 12-1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09:47.03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26 0 100,'-1'16'37,"-6"-5"2,4 2-3,-14-5-31,17-8-5,-8 14 0,8-14-4,0 0-25,0 0-8,0 0 0,17-10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09:47.34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4 98,'0'0'39,"0"0"0,0 0-4,14 13-25,-14-13-6,0 0-1,0 0-2,-4 11 0,4-11-1,0 0 0,0 0-2,0 0-1,0 0-7,0 0-28,18-7-1,-6-3 1,9-1-2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09:47.74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-7 0 86,'0'0'37,"-8"21"-1,8-21 2,0 0-30,4 15-4,-4-15-2,0 0-1,0 0-2,0 0-5,0 0-22,0 0-10,8-21 2,2 6-2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09:48.07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-4 29 63,'0'0'38,"10"2"-1,-10-2 2,0 0-13,11-1-17,-11 1-4,0 0-1,0 0-2,0 0 0,0 0-1,-4 10-1,4-10 0,0 0 1,0 0-1,0 0-2,0 0-3,2-14-15,-2 14-20,13-10 3,2 5-3,-2-6 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09:48.49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2-10 53,'15'13'37,"-15"-13"-1,0 0 1,22 24-12,-22-24-12,0 0-5,0 0-3,0 0-1,0 0-1,0 0-1,0 0 0,0 0-1,0 0-1,0 0 0,0 0 0,0 0-2,0 0-5,-26-2-31,26 2-1,0 0 1,12-14-2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48:55.62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43 979 90,'0'0'37,"0"0"0,0 0-2,0 0-30,0 0-2,-1 15 1,-2-6-2,0 9 0,-2 1 0,0 6 0,-1 2-2,0 3 1,1 1-1,1 2 0,2 2 0,2-4 0,3-1 1,3 0-2,2-5 3,1-2-2,2-4 2,1-3-2,2-6 2,5-3-1,3-3 0,6-11 0,4 2-1,5-3 0,5-3-1,9-3 2,5-1-2,2 1 2,8-5-1,4 3 0,2-2 0,4-3 0,0 3 1,-2-2-1,1 3 0,-3 0 0,-4 3 0,-4 2 1,-4 0-1,-1 3 1,-4 0-1,-2 3 1,-2-1 0,0-2-2,-1 4 2,-2-1-1,1 1 0,1-1-1,2 0 1,1 1 0,2-1 0,3 1 0,2-3 0,2 3 0,2-1 1,-3 2-1,0 2 0,1-2-1,-4 3 1,-3 0 0,-1 1 0,-4 2 0,-1-2 0,-2 0 0,1-1 1,-1 1-1,0-1 0,1-1 0,1 2 1,-2-2-1,2 1 0,1 2-1,-1 0 1,-2 2 0,-2-2 0,0 4 0,-2 0 0,0 1 0,-3 3 0,-2 1 0,-2 1 0,1-1 0,-1 5-1,0-3 1,-2 2 0,-1-2 0,-1-2 0,-2-2 1,-4-4-1,-5 1 0,-1-4 1,-3-1-1,-2 0 0,-1-2 0,-3 1 0,2-1 0,-4 1 0,3-2 0,-3-2 0,0 1 0,0-7 1,-3 1-1,0-5 0,-2-7 0,2-1 0,-2-6 0,0-2 0,-1-2 0,-1 1 0,-1 2 0,0 3 1,-1 6-1,-1 1 1,1 6-1,-2 4 1,2 10-1,-2-10 0,2 10-1,0 0-1,0 0-2,0 0-10,0 0-27,0 0-1,0 0 0,0 0-1</inkml:trace>
  <inkml:trace contextRef="#ctx0" brushRef="#br0" timeOffset="14408">9116 62 62,'-5'-10'36,"5"10"1,-4-12-1,4 12-24,1-9-4,-1 9-2,0 0-1,0 0-3,-5-10 1,5 10-2,0 0 1,0 0-1,0 0 0,0 0 0,14-7-1,6 8 1,8-2 0,9 1-1,6 0 1,7-1-1,4 2 0,1 0 0,-5 1 1,-4 3-1,-10-3 0,-8 5 1,-6 4-1,-6 9 0,-6 8 1,-6 13-1,-3 17 1,-2 10-1,-1 20 0,-1 5 0,-1 10-1,4 4 1,-1 4-2,7-2 3,2-8-1,3-8 0,1-8 0,0-6 0,0-8 1,-4-9-1,-5-10 0,-3-7 0,-6-6-1,-1-4 1,-4-8-1,0-2 1,-1-6-1,0-3 0,5-3 2,-3-3-2,10-10 2,-13 13-1,13-13 0,-14 7 0,4-3 0,-2-4 0,-4 1 0,-4-2 0,-6-1 1,-2 2-1,-3-5 0,-6 2 1,-3-2-1,-6 1 0,-2 0 1,-5-1-1,-3 2 0,-1-2 0,-4-1 0,1 2 0,-4-1 0,5 2 0,-2-1 0,1 0 0,2 2 0,-1-2 0,2 5 0,0-3 0,4 4-1,-3-2 1,2 1 0,2 2 0,-1-2 0,2 1 0,3-1 1,-1 1-2,3 0 2,-1-1-1,3 3 0,-1-1 0,1 0-1,-3 0 1,-1-2 1,-1 3-1,-4-4 0,-3 1 0,-4-5 0,-4 3 0,-3 1 0,-4 0 0,-4 4 0,-3-2 1,-2 3-1,-4 0 0,-1 2-1,-1 1 2,1-2-1,-1 1 0,1-2 1,2-2-1,-2 0 0,3-2 0,0 0 0,2-2 0,-2 2 0,3-1 0,0 0 0,2 0 0,3-2 0,1 1 0,3 0 1,3-1-1,2 0 0,4-3 0,3 5 0,4-1 0,6 2-1,2-2 1,7 1 0,5-1 1,6-1-1,5 0 0,5-6 1,3-3-1,2-6 1,6-5-1,3-4 0,3-5 1,2-10-2,1-9 1,2-6-1,2-8 1,1-9 0,-2-6 0,0-5 0,-1-2 0,-2 0 0,-1 0 0,0 5 0,1 3-1,-4 5 1,1 6-1,-2 1 1,0 9 0,-2 2 0,-2 7 1,-2 2 0,0 10-1,0 5 0,0 4 0,1 11 0,2 2 0,3 4-1,3 10 1,9-7-1,3 8 1,7 1 0,9 2 0,11-1 0,9 2 0,13 1 0,9-3 0,12 2-1,9-2 1,11 0 0,8 0 0,6-2 0,4-1 1,3 0-1,2-1 0,4-3 1,1 1-1,-1-3 0,-3-2 0,-1 3 0,-1-2 0,0 2 0,-3 0 1,-4 1-1,-2 1 0,-2 1 1,-3 3-1,1-2 0,-3 2 0,-3 3 0,-2-3 0,-5 6 0,-3-3 0,-5 4-1,-8-1 1,-8 0-1,-9-3-4,3 1-34,-22-8-1,-9-10 0,-17-16-2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2-10T17:06:48.3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20265 11460,'25'-25,"-25"25,0 0,0 0,25 0,-25 25,25 24,-50 1,25 24,-25 1,0 24,1 0,-1-24,0 24,-25-25,26 1,-1-1,0-49,25 0,0-25,0 0,0 0,50-25,-26 25,1-25,0 25,25 0,-1 25,-24 0,25 0,-26-1,1 1,0 0,0-25,-25 0,25 0,-25 0</inkml:trace>
  <inkml:trace contextRef="#ctx0" brushRef="#br0" timeOffset="198.0114">20737 12229,'0'25,"25"-1,-25-24,0 25,0-25,0 0,0 0,0 0,0 0</inkml:trace>
  <inkml:trace contextRef="#ctx0" brushRef="#br0" timeOffset="722.0413">21010 12452,'0'-25,"0"-49,24-1,-24-24,0 25,0-50,25 24,-25 1,0 0,0 25,0-1,0 26,0 24,0 25,25 0,-25 25,25 24,-25 26,25-26,-1 50,26 1,-25-26,0 0,-1 1,26-26,-25 1,0-25,24 0,-24-50,0 0,0-25,-1 1,-24-26,0 1,0 0,0-1,0 1,-24 24,24 1,0 24,-25 0,25 25,0 0,25 0,-25 25,0 0,24-1</inkml:trace>
  <inkml:trace contextRef="#ctx0" brushRef="#br0" timeOffset="855.0489">21630 12005,'24'50,"1"0,-25-26,0 1,0 25,0-25,0 0,0-25,0 0,0 0,25-25</inkml:trace>
  <inkml:trace contextRef="#ctx0" brushRef="#br0" timeOffset="7967.4557">20216 13196,'-25'25,"25"0,0-25,-25 0,25 0,0 0,0 0,0 0,0-25,0 0,25-25,-25 1,25-1,-25 1,25-26,-25 50,0-24,0 24,0 25,0 0,0 0,24 25,-24 0,0 24,25-24,-25 25,0-26,25 26,0-25,-25-25,25 0,-25 0,24-25,1-25,-25 1,25-1,-25 1,0-1,0 25,0 0,0 25,0 0,0 25,0 25,25-1,-25 1,0 24,0 1,0-26,25 1,-25-25,24 0,1-25</inkml:trace>
  <inkml:trace contextRef="#ctx0" brushRef="#br0" timeOffset="8096.4631">20712 13097,'25'25,"-25"-1,0 1,0 0,-25 25,25-50,0 25,0-1</inkml:trace>
  <inkml:trace contextRef="#ctx0" brushRef="#br0" timeOffset="8450.4834">21208 12849,'0'0,"0"0,-25 25,0-25,25 24,-49 1,24-25,0 25,0 0,25 0,0-1,0 1,0-25,25 25,25 0,-25 0,-1-1,26 1,-25 25,0-25,-25 24,0 1,0-25,-25 24,25-49,-25 25</inkml:trace>
  <inkml:trace contextRef="#ctx0" brushRef="#br0" timeOffset="8578.4907">21456 13345,'0'0,"0"0,25 25,-25-25,0 25,0-25</inkml:trace>
  <inkml:trace contextRef="#ctx0" brushRef="#br0" timeOffset="35140.0099">15577 15503,'0'25,"0"0,25-25,0 24,0-24,0 0,24 0,26 0,-1 0,0 0,26 0,-1 0,0 0,25 0,0 0,0 0,0 25,25 0,-25-25,0 25,-25 0,25-25,-49 24,-1 1,1-25,-26 25,-24-25</inkml:trace>
  <inkml:trace contextRef="#ctx0" brushRef="#br0" timeOffset="37741.1587">4167 13742,'0'0,"-25"0,25 0,0 0,0 0,0 25,0-25,0 49,0 1,0-1,0 1,0 0,25-1,0-24,0 0,24-25,1-25,24-49,1-1,24-49,25-25,0-24,0-1,25-24,-25 24,0 0,25 50,-50 0,25 25,-50 0,1 49,-1 26,-24-1,0 25,-26 25,1 24,-25-24,25 25</inkml:trace>
  <inkml:trace contextRef="#ctx0" brushRef="#br0" timeOffset="77020.4053">11757 5755,'124'124,"0"25,0-25,25 0,25 24,0 1,24 25,-24 0,-1-1,26 1,-26 24,-24 1,0-26,0 1,-25 0,0-1,-25-24,0-25</inkml:trace>
  <inkml:trace contextRef="#ctx0" brushRef="#br0" timeOffset="77553.4357">11336 7987,'25'-25,"24"0,-24 1,25-26,-1 25,26-24,-26-1,26-24,-1 24,0-49,26 24,-1-24,0-25,25 0,25 0,-25-25,25-24,0-1,24 0,1-24,0 0,-26-1,26 1,-25-1,0 1,-25 49,-25 0,0 0,-24 25,-1 50,-24-1,-1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48:58.41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-5 302 25,'0'0'27,"1"11"1,-1-11-9,0 0-6,8 11-3,-8-11-3,0 0-7,0 0-26,12 1-1,-12-1-1,6-11 0</inkml:trace>
  <inkml:trace contextRef="#ctx0" brushRef="#br0" timeOffset="285">411 167 62,'0'0'31,"0"0"0,0 0-1,0 0-30,0 0-2,0 0-7,0 0-20,0 0-3,11 1 3,-11-1-2</inkml:trace>
  <inkml:trace contextRef="#ctx0" brushRef="#br0" timeOffset="600">1107 183 51,'0'0'28,"0"0"2,0 0-2,0 0-27,0 0-15,0 0-15,0 0-1,-1-15 1,12 10 1</inkml:trace>
  <inkml:trace contextRef="#ctx0" brushRef="#br0" timeOffset="1073">2198 84 52,'2'11'31,"-2"-11"1,0 0-1,-10 1-23,10-1-6,0 0-5,0 0-9,0 0-19,0 0 0,0 0-1,14-8 1</inkml:trace>
  <inkml:trace contextRef="#ctx0" brushRef="#br0" timeOffset="1279">2594 20 27,'0'0'25,"0"0"-1,0 0 2,0 0-25,0 0-27,0 0 1,12-8-2,-10-4 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48:41.39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12 182 45,'0'-11'34,"0"11"0,-4-19 1,4 19-20,-6-17-6,6 17-2,-1-16-2,1 16 1,-1-13-2,1 13 0,0 0 0,0 0-2,0-11 0,0 11-1,0 0 0,0 0-1,1 21 0,0-4 0,1 10-1,0 6 1,1 10 0,0 8 1,0 4-2,1 6 2,-2 2-1,0 1 0,-1-2 1,0-2 0,-1-2-1,0-2 1,-1-2 0,0-5-1,0-8 1,0 0 0,-1-7 0,1-3 0,-1-7-1,2-3 0,-1-7 1,1-3-1,-1 0 0,1-11 0,0 0 0,-1 9 0,1-9-2,-1-11-3,1 11-21,4-21-13,2 3 0,-5-10 0,7-2 0</inkml:trace>
  <inkml:trace contextRef="#ctx0" brushRef="#br0" timeOffset="563">586 36 53,'5'-9'37,"-4"-2"-1,-1 11 0,-2-17-20,2 17-8,0 0-1,0 0-4,-10 8 0,4 3-1,-5 0 0,-4 5-1,-1 6 0,-5 4-1,-6 7 2,1 4-2,-3 4 1,0 6 0,1 2-1,2 2 1,1 0-1,3 1 0,3-2 0,5-1 0,3-2 1,7-3-1,4 1 1,8-5 0,4 0 0,5-1 0,5-4 0,6-2 1,4-3-1,3-1 0,2-7-1,3-2 1,1-3-1,0-5 1,0-5-1,1-2 1,-3-5-1,-1-4 0,-1-3 1,-3-4-1,1-8 1,-3-1 0,-2-6-1,-2-3 1,-4-3 0,-3-2 0,-4 0-1,-4-4 1,-4 4-1,-5-1 0,-4 3-1,-4 1 1,-4 0 0,-3 5 0,-4 0-1,-1 6 0,-5 1 1,-1 4 0,-3 6-1,-1 3 1,-3 7-1,-1 5 1,0 4 0,0 8 0,2 8-1,2 6 2,2 3-1,6 4 0,4 3 0,7-1 1,4 3-1,6-5 0,2 1 0,3-8 1,5-2-2,-2-4 2,1-4-1,-1-3 1,-2-6-1,0-2-1,-9-11-2,0 0-18,11 5-20,-14-15 1,-1-4-2,-8-14 1</inkml:trace>
  <inkml:trace contextRef="#ctx0" brushRef="#br0" timeOffset="2525">1368 301 67,'0'0'36,"0"0"0,0 0 0,0 0-27,0 0-4,0 0-1,0 0-1,0 0-1,4 12 0,-4-1 0,2 5 0,0 4 0,0 7-1,0 1 0,2 6 1,-2-1-2,1 3 1,-1-7 0,0 3-1,-1-5 0,0-4 1,-1-4-2,0-4 0,0-3-1,0-12-2,3 14-9,-3-14-25,-3-15 1,-2 2-2,3-3 2</inkml:trace>
  <inkml:trace contextRef="#ctx0" brushRef="#br0" timeOffset="2849">1248 533 79,'-11'5'38,"11"-5"1,0 0 0,11 0-28,-1-6-6,8 4-1,2-6-2,6 4 0,2-4 0,4 2-1,1 0 0,-5 0-1,-3 3-1,-3-1-1,0 6-3,-12-3-34,12 1 0,-6-7 0,6 4-2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48:48.70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5 186 29,'1'-11'34,"-1"11"2,7-19 0,3 19-14,-15-16-2,16 18-7,-11-2-5,0 0-2,1-10-3,-1 10-1,2 15-1,-1-1 0,1 9 0,1 7 0,-1 8-1,1 4 1,-1 10 0,1 1 0,1 0 0,-1 2 0,0-8 0,0-1 0,0-8 0,1-3-1,-2-9 1,0-4 0,-1-8-1,0-2 0,-1-12 0,0 11-1,0-11-1,0 0-2,1-9-9,-4-6-26,8 1 0,-4-9 1,8-2-1</inkml:trace>
  <inkml:trace contextRef="#ctx0" brushRef="#br0" timeOffset="376">315 311 75,'0'0'38,"14"-13"-1,-14 13 0,0 0-28,-8-11-4,-2 15-1,-4 3-2,-2 8-1,-1 6-1,0 7 1,1 7 0,3 8 0,5 3-1,11 3 2,7 1-2,5-4 1,8-2 0,7-4 0,7-11 0,5-6 1,7-12-1,3-6 0,1-12 0,2-6 0,-1-9 0,-3-9 1,-4-7-2,-7-8 0,-9-5 1,-10-4-1,-13-3 0,-10-3 0,-13 3 1,-13 8-2,-13 9 1,-8 12 0,-8 9 0,-4 10-1,-1 15 1,2 4-1,5 10-1,6-4-2,18 9-5,5-10-29,19 3-1,7-17 1,13 15-2</inkml:trace>
  <inkml:trace contextRef="#ctx0" brushRef="#br0" timeOffset="946">1206 234 80,'0'0'37,"15"-7"-1,-15 7 0,0 0-29,1 16-4,-4 4 0,-4 3-1,2 5-1,-1 1 1,1 6-1,0 1 0,1-2 0,3 0-1,1-5 0,4-4-1,-2-6-3,6 2-6,-12-9-26,4-12-1,10 7 0,-10-7 0</inkml:trace>
  <inkml:trace contextRef="#ctx0" brushRef="#br0" timeOffset="1181">1109 439 69,'-12'-12'37,"-1"0"-1,13 12 1,-11-23-25,11 23-4,13-19-3,2 10-2,0-5-1,6 2 0,1-6 0,2 2-1,2-4 0,1 3-1,-1 2 0,-3-1 0,-5 5 0,-2 1-1,-5 9 1,-11 1 0,11 12 0,-14 1 0,-4 3 0,-4 6 1,-5 1-1,2 5 1,-6 0-1,0 0 1,-2-1-1,-1 0 0,4-1 0,0-4 1,6-3-2,-2-4 1,7-5-3,-2-6-2,10-4-31,0 0-3,11-8 2,-6-6-3</inkml:trace>
  <inkml:trace contextRef="#ctx0" brushRef="#br0" timeOffset="1605">1008 212 79,'0'0'37,"0"0"-1,3 12 2,6-5-32,13 11-1,-1-3 0,8 8-2,-2 1 0,4 2-1,-2-1-1,-2-2 0,-2-2-1,-3-4 1,-3-1-3,-5-9-6,6 2-28,-4-8-3,5-2 2,-4-8-3</inkml:trace>
  <inkml:trace contextRef="#ctx0" brushRef="#br0" timeOffset="1970">1596 236 62,'0'0'33,"0"0"0,0 0 1,0 0-24,0 0-5,-6 13 1,10-1-1,-6-1 0,6 10 0,-6 1-1,2 7-1,-1 2-2,-1 6 1,1-3-1,-2 2 0,1-4-1,2-3 0,-1-4 0,-1-6-3,4-1-1,-2-18-3,5 19-31,-5-19 2,0 0-3,-16-4 2</inkml:trace>
  <inkml:trace contextRef="#ctx0" brushRef="#br0" timeOffset="2240">1478 472 91,'1'-11'35,"9"8"2,2-12-6,9 10-27,-1-9 0,8 2 0,-1-6-1,4-1-1,-2-1-1,0 0 0,-2-2 0,-6 4 0,-3 2 0,-3 4 0,-5 2-1,-10 10 1,0 0-1,0 0 1,-15 15-1,-4 1 0,-3 7-1,-8 2 1,-2 3 0,-2 0 0,2-2 0,3-2 0,3-5 0,6-4 1,5-4-1,15-11-1,-15 9 0,15-9-1,0 0-2,0 0-3,5-9-8,-10-3-24,11 2 2,-6-7-1,5 1 1</inkml:trace>
  <inkml:trace contextRef="#ctx0" brushRef="#br0" timeOffset="2578">1482 306 51,'-3'-13'35,"-2"2"-1,5 11 2,-4-12-15,15 24-9,-11-12-6,17 22-1,-4-8-2,7 6 1,-2 0-2,5 3 0,-1 0-1,-2-2 1,-1-1-2,-3-1 1,-1-5-1,-3-3-1,1 2-5,-13-13-31,18 6-1,-6-14 0,6 0-1</inkml:trace>
  <inkml:trace contextRef="#ctx0" brushRef="#br0" timeOffset="2994">2093 187 69,'-1'-20'36,"2"7"0,-4-2 2,12 9-29,-9 6-2,-2-10-3,2 10-1,-2 14 0,2 5-1,1 9 0,-1 2-1,0 10 0,-1 2 0,1 6 1,-2 2-2,1-5 1,-1-2 0,1-7-1,-1-5 1,0-5-1,1-5 1,0-3-1,2-9 0,-1-9 0,-1 11-1,1-11-2,0 0-4,-3-12-12,3 12-21,7-15 2,-7 15-1,13-24 2</inkml:trace>
  <inkml:trace contextRef="#ctx0" brushRef="#br0" timeOffset="3355">2337 220 76,'3'-11'37,"-3"11"-2,0 0 1,0 0-31,-12 13-2,1 10-1,-4 10-1,1 4 1,1 8-2,3 4 2,6-3 0,10-1 0,7-7 0,11-6 0,5-8 1,12-9-2,4-8 2,7-8-1,-1-7 0,0-7-1,-1-9 0,-5-5 0,-7-10-1,-5-6 1,-13-9-1,-8-4 0,-14-3 0,-7 2-1,-12 3 1,-9 5 0,-6 9 0,-4 11-1,-1 9 1,0 11-1,4 8 1,3 8-2,8 10-1,4-1-2,13 15-9,0-8-25,12 9 1,4-6-1,12 6 1</inkml:trace>
  <inkml:trace contextRef="#ctx0" brushRef="#br0" timeOffset="3844">3052 64 41,'1'-16'34,"-1"0"1,0 5 0,-6-7-17,6 18-6,-17-6-5,4 11-3,-8 3-2,-3 10 1,-7 7-2,1 8 0,-3 10 0,3 6 1,3 5-1,6 3 1,8 1-2,9 1 2,9-9 0,11-4-1,8-9 1,8-5-1,8-9 2,7-6-2,5-11 1,6-7 0,2-7-2,1-8 2,-4-9-2,-1-6 1,-3-10-1,-8-3 1,-9-8-1,-14-4 0,-12-2 0,-14 3 0,-12 5 0,-13 5 0,-11 10 0,-9 8-1,-1 10-1,-5 9-1,9 15-23,-4-4-12,14 6-1,1-5 0,17 3 0</inkml:trace>
  <inkml:trace contextRef="#ctx0" brushRef="#br0" timeOffset="10514">1685 619 49,'0'0'28,"0"0"2,1 9-6,-1-9-22,0 0-4,0 0-14,11-1-11,-11 1-3,16-9 2,-6-2-1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49:05.94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34 72,'0'0'38,"10"-1"0,-1 4-1,-9-3-19,18 1-17,1-1 0,7 3 0,6-1-1,5-3-1,5 0 0,0-7-2,6 9-9,-13-12-26,2 6 1,-11-5 0,-2 3 0</inkml:trace>
  <inkml:trace contextRef="#ctx0" brushRef="#br0" timeOffset="267">9 212 85,'9'4'38,"14"0"0,2-7 0,14 3-32,-2-4-2,5 2-2,0 0-4,-7-7-14,4 7-23,-8-5 2,3-2-2,0-8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49:06.78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60 322 34,'0'0'32,"0"0"2,11-6 0,1 8-18,-8-13-4,12 8-1,-4-12-3,12 3-2,-1-9 0,11 2-1,1-7-1,8 0-1,0-1-1,5 4 0,-3-4 0,2 6-1,-4 4-1,-3 4 1,-5 7-1,-3 5 0,-5 11 0,-3 8 0,-4 13 0,-4 9 0,-2 11 0,-5 11 1,-6 7-1,-6 7 0,-8 2 1,-7 4-1,-9-1 0,-8 0 0,-9-6-1,-4-4 1,-6-6 0,-3-5-1,-1-9 2,-1-11-2,3-10 2,0-10-2,8-11 2,2-9-1,9-11-2,6-11 2,10-7-1,10-8 1,10-7-1,11-1 1,11 1 0,10 2 0,9 5 1,7 8-1,6 12 0,6 9 1,1 12-1,1 9 0,-1 10 0,-2 6 0,-4 5 0,-4 1 0,-5-1 0,-5-2 0,-6-4 0,-5-6-1,-6-5 0,-7-9-4,8-4-32,-13-9-1,3-6 0,-6-13-1</inkml:trace>
  <inkml:trace contextRef="#ctx0" brushRef="#br0" timeOffset="717">964 232 76,'3'-20'39,"0"-5"0,7 6 1,-1-11-31,15 10-2,-1-7-2,9 5-2,3 0 0,3 2-2,-1 7 0,-1 1-1,-5 10 1,-5 9-1,-9 6 0,-7 13 1,-10 6-1,-6 8 1,-6 4-1,-1 5 0,1 4 0,2-3 0,7 4 0,8-5 0,11 3 0,8 0 0,8 1 0,5 2 0,2-5 0,0 3 1,-4-4-2,-6-1 2,-7-4-2,-9-8 2,-11-3-1,-9-6 0,-11-3-1,-9-7 2,-10-7-1,-7-6 0,-3-9 0,-6-9-1,2-7-1,1-9 0,9 0-3,3-14-7,23 10-29,1-6 2,19 8-1,10-2 0</inkml:trace>
  <inkml:trace contextRef="#ctx0" brushRef="#br0" timeOffset="1332">2028 805 61,'-16'-16'35,"-4"-2"0,-5 3-1,-7-3-27,5 14-2,-8-3 1,4 12-1,-5 2-1,8 14 0,1 6-2,8 8 1,7 7-2,7 1 0,7 2 0,11-1 0,8-2-1,6-5 0,7-8 0,3-10-3,11-4-4,-10-18-25,15-6-5,-2-12 0,1-10-2</inkml:trace>
  <inkml:trace contextRef="#ctx0" brushRef="#br0" timeOffset="1607">2397 156 67,'-11'-22'36,"-1"9"-1,12 13 3,-28 22-31,24 15-1,-6 11-2,2 18-2,-3 8 0,-2 8 0,0 8-2,1-4 1,-2-5-2,3-9 2,1-13-2,4-11 2,4-15-1,5-11 1,7-14-1,4-12 1,6-12-1,3-8 1,5-1 0,1-1-1,1 3 0,-2 5 0,-3 9 1,-2 10-1,-5 8 0,-2 10 0,-6 1 1,-1 2-2,-1 0 0,-4-7-3,6 6-8,-10-21-27,10 6 2,-10-6-1,14-17 1</inkml:trace>
  <inkml:trace contextRef="#ctx0" brushRef="#br0" timeOffset="1972">2691 645 66,'18'-13'38,"4"13"-2,-5 7 2,13 16-27,-14-6-5,5 12-1,-7-3-2,-2 3-2,-4-4 0,-3-4 0,-7-4 0,2-17-2,-18 13 1,5-14 0,-6-4-1,-1-1 1,-1-1 0,-2 4-1,2 1 1,3 8 0,3 3-1,4 2 1,5 6 0,5-1 0,3 0 0,6-4 1,3-7 0,6-3 0,0-5-1,5 0 1,1-3 0,2 0-1,0 0 1,-1 1-1,0 5 0,-2 0 0,-2 6 0,-3-2 1,-7-3-1,2 0 1,-12-1 0,12-16 0,-11-1 0,-1-4-1,0-4 1,-2-5-1,3 1 0,1-3-1,1 4 1,5 0-1,1 4 1,3 5-1,5 2-1,-2 2-2,8 8-5,-11-2-28,9 5-1,-5 1-1,5 3 1</inkml:trace>
  <inkml:trace contextRef="#ctx0" brushRef="#br0" timeOffset="2565">3401 707 77,'0'0'37,"-12"2"-1,0-1 2,-10 0-35,5 0-1,-5 3 0,3 5-1,-1-1 1,6 7-1,6 2 0,6 6 0,5-1-1,8 4 1,5 2 0,3-1-1,1 1 0,1-6 0,-3-3 0,-4-3 1,-4-4-1,-6-1 1,-4-11-1,-14 9 1,0-11 0,-6 1 0,-2-3-1,-2-2-1,1 3-1,-4-8-4,17 4-31,-7-3-1,17 10 1,-6-24-3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49:02.72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303 230 65,'-7'-14'36,"-3"3"-1,-4-3 2,1 6-26,-13-5-5,2 9-4,-8 3 0,0 5-2,-4 9 1,5 7 0,0 8-1,8 6 2,6 2-2,10 5 2,9-1-2,11 0 2,11-9-2,8-3 0,9-6-2,2-11-1,10 1-10,-6-17-25,3-5 2,-7-13-2,0-3 2</inkml:trace>
  <inkml:trace contextRef="#ctx0" brushRef="#br0" timeOffset="279">477-3 66,'-11'-6'33,"11"6"2,-14 22-1,3-1-25,10 12-6,-2 5 2,1 8-2,-2 2 1,5 2-1,-1-8-1,4-2 0,-1-12-1,5-3 1,0-15 0,8-7-1,0-10 1,3-5 0,0 0-1,1-2 0,-2 2-1,-3 5 1,-2 6-1,-13 1 0,14 24 0,-11-3-1,-2 1-1,-3-3-2,8 9-11,-5-14-23,2-5 1,-3-9-2,9-9 2</inkml:trace>
  <inkml:trace contextRef="#ctx0" brushRef="#br0" timeOffset="594">739 198 58,'17'-16'36,"-4"4"0,5 11 0,-6-3-19,6 20-8,-11-5-3,4 5-3,-8-1 0,1 2-1,-5-5-1,-1-3-1,2-9 0,-14 6 0,5-6-1,-1-3 1,0 4-1,-2-1-1,3 5 1,-2 2 0,3 4 1,2 4-1,3 1 1,2 0-1,2 1 2,3-3-1,1-5 1,4-1 0,2-7 0,2-3 0,0-5 0,1 3 0,-2-4 0,-2 2-1,-1 2 0,-9 4-1,12-1 1,-12 1 0,0 0 1,10 8 0,-10-8-1,0 0 1,11-9 0,-11 9 0,10-23 0,-2 5-1,0-4-1,1-6-2,6 6 0,-2-6-1,7 7-1,-4-3-1,10 10 0,-6 0 1,7 8 1,-5 2 1,-1 3 2,-3 5 2,-7 3 0,-2 3 2,-10 2 0,0 3 0,-8 0 0,3 2 0,-2 0-1,5 3 0,3-4-1,5 2 1,4-4-1,7 1 1,-2-4 0,2 3 1,-8 2-1,-3-3 0,-9 1-1,-3 0 0,-6 1-3,-6-15-11,5 7-25,1-10 1,13-7-1,9-4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49:00.26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24 76 52,'0'0'36,"-15"8"0,15-8 0,0 0-20,-10-2-5,10 2-2,0 0-2,0 0-3,5-10-1,-5 10-1,11-6-1,-1 4-1,3 0 0,7 1 0,6-3 0,3 0 1,4-1-1,4-1 0,1 0 0,2-2-1,-4 0 1,-4 1 0,-5 2 0,-6 1 0,-5 1 0,-5 2 0,-11 1 1,0 0-1,0 0 0,0 11 1,-8 1-1,-2 6-1,-4 9 3,0 4-2,-1 9 1,0 7-1,1 2 1,0 1-1,2-1 2,2 1-1,3-9-2,1-2 2,-1-7-1,4-11-1,1-1 0,-1-10-2,5 3-4,-2-13-21,-5-11-11,3-2 1,4-1-1</inkml:trace>
  <inkml:trace contextRef="#ctx0" brushRef="#br0" timeOffset="475">139 325 70,'0'0'37,"6"9"-1,12-5 1,-2-8-28,17 7-3,-3-6-2,6-1-5,3 3-4,-7-11-6,9 7-26,-7-2 2,3 2-3,-5 0 3</inkml:trace>
  <inkml:trace contextRef="#ctx0" brushRef="#br0" timeOffset="677">750 306 49,'10'-3'33,"-10"3"1,0 0-1,4-10-22,-16 1-3,12 9-1,-28-2-2,11 8-1,-6 0-1,2 8 0,-3 1 0,7 8 0,0 0-1,9 5 0,3 1 0,9-2 0,6-3-1,7-4-1,10-6 0,0-9-1,8-3-3,-2-13-3,11 0-4,-12-17-8,15 5-9,-12-12-8,1-1 0,-3-5 1</inkml:trace>
  <inkml:trace contextRef="#ctx0" brushRef="#br0" timeOffset="940">1075 69 43,'-6'-19'31,"6"19"1,-13-5 1,0 10-17,10 20-8,-10 2 0,8 15-2,-8-2 0,5 13-1,-3-8 0,4 7-2,-3-8-2,7-6 2,-1-8-2,5-7 0,2-10 1,-3-13-1,20 2 1,-5-12-1,4-9 0,1-1 1,-1-2-2,1 0 0,-2 5 1,-4 8-1,-3 6 0,-11 3 0,13 19 0,-9-3 0,-1 6-1,0-1 0,4-1-2,-7-20-4,20 24-21,-11-23-10,8-3 1,-4-7-1</inkml:trace>
  <inkml:trace contextRef="#ctx0" brushRef="#br0" timeOffset="1304">1376 258 60,'9'-3'36,"-9"3"0,17 6 0,-17-6-22,20 21-6,-10-5-2,3 6-1,-4-2-3,3 3 0,-4-6-1,-1 0 0,-7-17 0,9 16 0,-9-16 0,0 0-1,-3-10 0,-4-2 0,7 12-1,-18-20 1,6 14-2,0 3 2,-3 2-1,1 7 1,5 4-1,0 3 1,4 2-1,3 1 2,1 0-1,4-5 0,1 1 1,-4-12-1,11 13 1,-11-13 0,14 5-1,-14-5 0,15-1 1,-5 3-1,-2-3 0,4 0 0,-1 2 0,0-1 1,1-1-1,-1-3 1,1-5 0,-4-2-1,-1-8 1,-1-2-1,-1-7 1,2-2-2,-1 0 1,0-2-1,2 6 0,3-4 0,3 7-1,2 2 0,5 7 1,4 0-2,2 5 2,0 2-1,1 1 1,-4 6-1,-5 5 2,-4 3 1,-10 2 0,-4 4 0,-4 1 0,-2 2 0,0 3 0,4 0 0,6-2-1,6 2 0,7-2 0,1 3 0,2 1 0,-1 2 1,-6 2-1,-5 1 1,-12 1 0,-7 0 0,-6-2-1,-4-3 0,-1-5-2,-2-9-5,13-1-30,-4-9 0,14 1 0,-9-19-1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48:35.16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193 0 59,'0'0'36,"-5"49"-2,5-49 1,-44 46-20,44-46-14,-48 59 0,48-59 0,-48 73 1,48-73 0,-36 68 0,36-68 0,-14 70 1,14-70-2,6 83 2,-2-34-2,-3 8-1,-2 7 1,-1 4 0,-6 4-1,2 2 0,-3-4 0,3-3 0,6-4 0,3-4 1,9-5-1,2-3 1,4 3 0,0 3-1,-6 8 1,-5 6 0,-7 9 0,-5 3 0,-4 1-1,-2 0 1,-1-7-1,3-3 1,7-12-1,4-8 1,8-7 0,3-4 0,3 3 0,-1 6 1,-5 5 0,-3 7 0,-7 7-1,-2 4 0,-3 0 1,-1 3-1,1-7 0,3-5 0,9-6-1,5-8 0,5-3 1,1-1 0,-3 2-1,-2 3 1,-7 7 0,-9 9-2,-9 9 2,-5 7-1,0 6 1,-3 2-2,2 2 1,5-4 0,3-5 0,10-5 1,5-5-1,2-4 0,0-2 0,2 1 1,-3 0-1,-3 5 1,2 7-1,-4 3 0,3 3 0,-2 2 0,0 0 0,4-2 0,-3-1 0,7-5 1,-2-4-2,4-3 1,-6 1 1,-1 2-1,-1 4 0,-9 3 1,0 4-1,-5 4 0,-3 4 1,-5-1 0,5-1-1,2-6 0,2-8 1,9-8-1,2-8 0,2-7 1,6-7-2,2-2 2,0 2-1,-2 1 0,-4 7 0,-7 4 0,-4 5 0,3 5 0,-7 3 0,3-1 0,1-7-1,8-2 1,3-9 0,5-3 0,7-7 0,3-5 0,2-1 0,-2 2-1,-3 5 1,-8 10 1,-6 8-2,-5 6 2,-8 6-2,-3 6 1,4 0 0,-3 4-1,8-4 1,1-5-1,7-5 0,6-4 1,1-4-1,1-6 2,-6-1-2,2-6 1,-2-1 0,-4-5-4,-3 3-35,-4-7-3,4-44 2,-4 63-3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51:25.999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2706 178 53,'9'-16'35,"-9"16"0,6-22-5,-6 22-19,2-18 0,-2 18-4,-16-15-1,3 8-2,-9-3-1,-2 2-1,-7 1 0,-4 0-1,-6 3 0,-4-1-1,-3 3 0,-4 2 0,-3 1 0,-4 0 1,0-1-1,-3 1 1,0-1-1,0 0 0,-2-1 1,1 0-1,-1-1 1,-1 0-1,-2 1 0,2-1 0,-1 0 0,-4 1 1,1-2-1,-1 3 0,-4-3 0,-1 3 1,-1-1-1,-2 1 0,1 2 0,1-1 0,3 3-1,5-2 1,8 1 0,4-1 0,10-1 0,6 2 0,6-5 1,9 3-1,5-2 0,6 0 0,4 2 0,10-1-1,-11 7 1,11-7 0,-9 18-1,3-2 1,-3 2 0,-3 6 0,-2 6-1,-3 5 2,-4 5 0,-1 5-1,-5 6 1,0 3-1,-1 5 0,0 3 0,1 1 1,1-1-1,3-4 0,1-1 1,3 0-2,3-4 2,2-4-1,5-4 1,1-4-1,2-3 0,3-2-1,1-3 1,2-2 0,2-1 0,-1 1-1,-1 2 2,0-1-1,-4 4 0,0 1 0,-2 3 0,-3 1 0,-1 0 0,-2 1 0,3-3-1,1 2 1,2-5 0,5-2 1,2-1-1,7-5 2,1 0-2,2-3 1,5 2 0,0-3-1,5 0 1,0 3-1,3-3 0,5 0-1,3-1 2,3-1-2,5-1 2,2-3-1,4 0 0,1-2 0,2-2 0,-2 0 0,4-2 0,-1 2 0,-1 0 0,-2-1 0,2 2 1,-1-1-1,1 0 0,1-1 0,0 2 1,2-5-1,-1 0 1,3-2-1,1-2 0,0-1 0,-1-1 1,0-3-1,-1 1 1,-1-1-1,-1-1 0,-1 0 0,-2 1 1,-2-1-1,-1 0 0,-2 2 0,1-1 0,-3 1 0,-1 2 0,3 0 0,-3-2-1,0 1 1,1 4 1,0-1-2,0 1 1,2-2 0,1 1 2,-1 0-2,4 0 0,1 0 0,2-4 1,0 0-1,1-2 1,0 0-1,-1 1-2,0-2 2,0 2 0,-2-1 0,2 0-1,-2 2 1,4-2-1,1 4 2,0-3-1,2 1 0,0-2 0,-1 1 0,0 1 0,1-3-1,-4 4 0,-2-4 0,0 0 2,-2 3-1,1-3 1,-2 2-1,1-3 1,-1 1-1,0-2 1,-1 1-1,-2 0 0,-1-5 0,-3 0-1,0-1 1,-3 0-1,-3 1 1,-2-1-1,-1-1 0,-3-1 0,-1 3 1,-1 0 0,-4-1 0,-2 0 0,0-6 0,-2-1 1,0-4-1,-1-3 0,-1-3 0,1-9 0,-2-1 1,0-7-2,-3-2 2,1-5-1,-5-6 0,0 2 1,0-4-2,-3 3 2,1-1-2,-1 0 1,-1 0-1,0-1 1,2 5-1,-1-7 1,1 3 0,-1-4 0,0-2 0,-1-1 0,0 1 0,0 1 0,-1 0 1,0 3-1,-1 1 0,0 0 0,-2 8 0,2-2 0,0 5 1,0 0-1,-1 3-1,1 3 2,-1 2-1,0 4 1,1 1-2,-3 2 2,-1 5-2,-2 3 1,-2 2 0,-4 3-1,-4 3 1,-7-1-1,-3 4 1,-6 3 0,-6-3-1,-5 2 1,-6 0 1,-3 0-1,-5 1 0,-3 0 0,-6 0 0,-3 0 0,-4 2 0,-1 0 0,-2 1 0,0 3 0,-2-3 1,3 3-1,2 0 0,2 0 0,4 0 1,4 0-1,5 0 0,4 0 0,4 2 0,4-1 0,5 0 0,3 0 0,5 1 0,0 1-1,5 2-1,-1-10-12,9 11-25,-1-8-1,11 5 0,9-1 0</inkml:trace>
  <inkml:trace contextRef="#ctx0" brushRef="#br0" timeOffset="12697">7269 508 56,'10'-7'36,"-1"0"-1,-3-8-2,9 12-16,-17-14-8,2 17-1,4-23-3,-4 13 0,-8-3-3,-2 0 2,-3-2-3,-2 3 0,-3-1 1,-3 2-2,-5-2 1,-1 2-1,-3-5 1,1 5-1,-7 1 1,0-3-1,-2 0 1,-1-1-1,-3 1 0,1 0 0,0 0 1,0 2-1,-1-1 0,-1 2 0,0-2 0,0 4 0,1 1 0,-1 3 0,0 3 0,-1 2 0,-1 4 0,1 2 0,-2 6 0,1-1 0,-2 3 0,3 2 1,1-1-1,1 2 1,1-2-1,1 4 0,4 0 0,2 0 1,3-1-1,1-1 0,2 1 1,3 2 0,2-2 0,0 0 0,1-2 0,1 5-1,-1-1 1,3 2-1,-1 3 0,1 0 1,1 1-2,1 4 2,0 1-1,0 1 0,3 1 0,-1 1 1,0-1-1,3 5 1,-4 4-1,2-4 0,-1 1 1,1 1-1,-1 3 1,-1 4-1,1 0 1,0 0-1,2-2 1,3 4-1,2-1 0,4-1 0,2 0 0,4-3-1,3-2 2,3 1-2,2-1 2,5-2-1,0 1 0,6 0 0,3-5 1,3 5 0,3-3-1,5 0 0,3-1 0,4-2 0,4 0 0,1-3 0,6 1-1,1-5 2,2 0-2,3-5 1,1-4 0,0-2 1,1-5-1,0-2 0,-2-4 0,-2-2 0,-2 0 0,0-2 0,-2-2 0,-3-1 0,1-3 0,1-3 0,0-3 0,1-5 1,2-7-1,2-2 0,0-4 1,0-1-2,0-2 2,-2-1-2,-3 0 1,-1 0 0,-7 2 0,-3-2 1,-6-1-1,-2-2 0,-5-6 0,1-5 1,-3-3-1,-2-9 1,1-7-2,0-10 2,0-2-1,-3-7 0,1-1 0,-1-2 0,-3-1 1,-1 3-1,-6-3 1,-5 7-1,-6 0 1,-10 4-1,-8 9-1,-14 1 1,-11 8-1,-8 2-2,-6 20-7,-17 0-31,6 15-2,-5 3 0,10 12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57:07.628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144 440 65,'0'0'39,"-3"25"-2,-4 3 1,3 23-12,-7 3-22,2 11-1,-3 8 0,1 7 1,-2-1-1,4 5 0,-2-10 0,1-3-1,-1-9 1,4-11-1,-2-7-2,2-11-1,3-7-1,-1-13-2,7 1-12,-5-23-24,8-8 0,-1-14 1,9-12-1</inkml:trace>
  <inkml:trace contextRef="#ctx0" brushRef="#br0" timeOffset="288">486 389 89,'0'0'37,"11"13"0,-18 4 1,-3 12-33,-6 7-2,0 15 1,-5 6-1,-2 14 0,-1 3 0,3 9 0,1 1 0,4 1 0,4-1-1,8-6-1,5-5 1,8-7 1,10-10-3,9-8 2,7-11-1,7-9 0,7-14 0,4-10 0,5-12 0,2-11 0,-4-10-1,-3-11 0,-6-9 1,-8-5-1,-11-3 0,-11 1 0,-13 3 0,-12 7-1,-11 9 0,-9 14 1,-10 13-1,-5 15 1,-2 15-1,0 11 1,4 12 0,5 3 1,7 6-1,8 1 0,9-5-1,9-4 1,8-10-2,5-10-2,16-7-36,-6-15-1,7-8 1,0-14-2</inkml:trace>
  <inkml:trace contextRef="#ctx0" brushRef="#br0" timeOffset="1068">1278 739 77,'0'0'37,"0"0"0,0 0 1,13 20-26,-13-20-6,-2 26-1,-2-7-1,4 9-1,-3 3 1,1 5-1,0-2 0,1 5-1,0-4-1,1 0 0,0-5 0,2-7-1,-1-2 0,0-9-1,2 3-2,-3-15-2,8 13-15,-8-13-19,1-13-1,-5-4 2,3 2-3</inkml:trace>
  <inkml:trace contextRef="#ctx0" brushRef="#br0" timeOffset="1348">1128 955 102,'0'0'38,"25"14"1,-2-17-1,11 3-33,-2-5-2,7 3-1,-3-4-1,-2-2-3,3 9-13,-11-13-23,3 3-1,-3-4-1,6 6 0</inkml:trace>
  <inkml:trace contextRef="#ctx0" brushRef="#br0" timeOffset="1822">1948 1678 82,'2'11'38,"-2"-11"0,6 13 1,-6-13-29,2 14-4,-2-14-1,6 20-2,-6-9 0,2 8-1,-3-1 0,1 3-1,-2 0 0,1 0-1,-1 0 0,1 1 1,0-3-1,2 0 0,2-2 0,3-3 0,4-1 0,4 0 0,6-1 0,4-4 0,8 0 0,10-3 0,6 1 0,8-2 0,12-1 1,9-1-1,9-1 0,13 2 0,9-3 0,12 3 1,9-3-1,11 2 0,4 0 0,6 0 0,3 2 1,3 1-1,2 0 0,0 1 1,0 0-1,0 0 1,2 0 0,1 2 0,-3-3 0,3 1 0,4 1-1,2-1 0,3 4 1,3-2-2,-3 2 1,2 0 0,-4 0 0,-3 1 0,-7-3 0,-10 2 0,-9-3 0,-11 0 0,-10-2 0,-10 0 0,-9-1 0,-9 0 0,-9-2-1,-6-3 1,-9-3 0,-7-1 0,-8-3 1,-6-1 0,-10-5-1,-6-1 0,-11-4 1,-5 1-1,-6 0-1,-6-7-4,1 7-35,-13-6-3,1 3 2,-5-5-3</inkml:trace>
  <inkml:trace contextRef="#ctx0" brushRef="#br0" timeOffset="5138">2262 884 102,'12'-26'40,"-8"4"1,-4 22-1,13-8-34,-5 25-3,-3 7 2,2 14-2,0 4 0,-1 11-1,0 8 1,-1 5-2,-4 0 1,-1-5-1,-1-3 0,-1-10-1,0-7-2,-1-9 1,3-10-2,0-22-1,5 12-6,-8-27-30,14-8-2,1-16 1,7-6 0</inkml:trace>
  <inkml:trace contextRef="#ctx0" brushRef="#br0" timeOffset="5368">2542 995 74,'9'-5'38,"-5"22"-1,-14 14 1,-3 24-15,-7 3-18,3 13-2,2 5-2,4 1 0,10-4 0,12-8 1,12-14 0,17-15 0,9-19-1,14-15 1,3-18 0,6-13 0,-6-13 0,-2-14-2,-10-13 2,-14-8-1,-15-5 0,-16-1 1,-17 4-1,-14 6 1,-14 7-1,-9 13 0,-8 15-1,-3 14 0,2 17-1,3 8-1,10 14-2,5-3-6,20 17-30,7-4-1,20 6 1,6-7-1</inkml:trace>
  <inkml:trace contextRef="#ctx0" brushRef="#br0" timeOffset="5782">3242 1024 106,'13'1'38,"-13"-1"1,21 15-1,-12 0-35,2 12 0,-4 4-2,2 9 1,-4 5-1,0 3 0,-1 2-1,-1-6-1,0 0-1,-4-10-1,4-2-3,-12-21-12,4-1-21,-8-10 0,3-7 2,-6-12 6,4 4 18,-7-11 8,2 2 6,9 5 12,2-4 22,7 3 1,5 0 1,13 11-6,2-15-17,18 12-5,-1-11-3,7 7-1,-5-6 0,2 7-1,-11-4-1,-3 6 0,-12 3-1,-16 10-1,0 0 0,-9 7 0,-11 5-1,-6 5 1,-4 1-1,-3 4-1,-1-3 1,5-1 0,3-3 0,8-7 0,3-2 0,15-6 0,-4-13-1,16-5 1,7-6 0,8-5 0,4-3 0,5-1 0,1 2 0,-1 2 0,-5 7 0,-8 3 0,-6 11 0,-17 8 0,0 0 0,-6 15 0,-12 0 0,-7 2 0,-6 0 1,-3 3-1,-5-4 1,1-4-1,3-2 0,1-6 0,6-2 0,5-4 0,7-1 0,4-3-1,12 6 1,0 0 0,0 0 0,11 9 0,2 3 0,3 4-1,3 1 2,4 3-1,1 0-1,2-3 0,4 0-3,-5-16-12,7 3-24,-3-11-1,8-1 1,-5-12-2</inkml:trace>
  <inkml:trace contextRef="#ctx0" brushRef="#br0" timeOffset="6688">3933 931 101,'0'0'39,"0"0"2,0 0-2,-8 21-32,11 9-4,-2 5 0,4 11-1,-2 7 0,2 4 0,-1 2-2,1 0 1,-2-4 0,0-8-1,0-6-1,0-10-1,1-5-2,-2-15-2,14-4-32,-16-7-3,24-18 2,-10-7-2</inkml:trace>
  <inkml:trace contextRef="#ctx0" brushRef="#br0" timeOffset="7341">3642 1076 88,'0'0'38,"9"-8"-2,-9 8 3,10 0-31,-10 0-2,0 0-2,0 0-1,2 18-1,-3-6 1,2 9 0,-1 2-2,2 5 1,-1 3-1,1 4 0,-1-1 0,2 2 0,-2-3-1,2-5 0,-2 0 0,0-5 0,-1-4 0,0-5-2,2-1 0,-2-13-2,2 17-5,-12-18-30,10 1 0,0 0-1,-11-11 1</inkml:trace>
  <inkml:trace contextRef="#ctx0" brushRef="#br0" timeOffset="7665">3528 1311 92,'-4'-13'36,"17"11"1,3-7 2,15 2-31,-4-6-4,11 1 0,1-4-2,2 2 0,-3-3 0,-1 3-1,-6-1-1,-6-1-2,-5 7-4,-19-6-22,-1 15-11,-9-20 1,-4 16-2,-7-7 2</inkml:trace>
  <inkml:trace contextRef="#ctx0" brushRef="#br0" timeOffset="7876">3727 1121 92,'2'12'36,"-5"-1"2,1 2-1,-16-7-29,9 9-4,-8-6-2,1 1 0,-6-2 0,0 2-1,1-4 0,1-2-1,4 0 0,1-3 0,6-2-1,9 1 1,-9-8 0,9 8-1,10-19 1,1 7 0,3-1-1,1-2 1,3 2 0,0-2 0,0 5 0,-1 1 0,-2 1 0,-3 4 1,-1 4-1,-2 6 1,-9-6 0,15 22 1,-9-3-1,0 4 0,-1 3 0,2 1 0,0 0-1,3-3 0,0-2-3,-10-22-8,23 14-27,-8-16-1,10-6 0,1-9 0</inkml:trace>
  <inkml:trace contextRef="#ctx0" brushRef="#br0" timeOffset="8341">4317 1085 88,'0'0'36,"-15"3"1,6-4 0,-12-3-28,6 10-5,-8 4-1,4 11-1,-1 5 0,8 10 0,3 5-1,12 4 0,11 0-1,11-1 1,10-9-1,11-5 2,7-12-1,7-8 0,0-13 1,-1-9-1,-7-10 1,-6-8 0,-14-8 0,-14-8-1,-18-4 0,-17-1-1,-17 3 1,-12 5-2,-5 6-2,-7 1-1,12 19-15,1-4-20,18 11-1,12-1 1,26 9-2</inkml:trace>
  <inkml:trace contextRef="#ctx0" brushRef="#br0" timeOffset="9064">5054 1094 73,'7'-17'39,"-2"1"0,-5 16 1,9-15-14,1 24-19,-10 4-3,2 12-1,-4 5-1,0 9-1,0 4 0,-2 3 0,2-1-2,0-4 0,0-6-1,0-8 0,3-6-2,-5-12-2,4-9 0,0 0-1,0 0 2,-17-26 1,9 10 2,-1-4 1,0 1 2,2 3 2,1-3 1,9 7 1,0-1 0,13 5-1,5-3-1,8 3-1,4-3 1,6-1-1,1 1 0,2-1-1,-6-2 1,-4 6-1,-11-1 0,-6 5 1,-15 4-2,0 0 1,-25 4 0,-1 4 0,-9 2-1,-4 0-1,-2 2 1,0-5 0,5-1-1,5-4 1,8-6 0,7-4 0,12-6 0,9-3 0,11-2 0,8-3 0,6 0 0,7 2 0,4 0 1,1 3-1,-1 3 0,-5 3 1,-8 1 0,-5 5 0,-9 1 0,-14 4 0,0 0 0,-21 10-1,-5-3 1,-9 1-1,-4 2 0,-7 0 0,0-1 0,1-1 0,4-5 0,6 1 0,5-4 0,9 1 0,6-2 0,5 0 0,10 1 0,0 0-1,0 0 1,10 18 0,2-6 0,4 7 0,2 2-1,8 2 2,1 1-1,3 0 0,0-2 0,1-3-1,0-2-1,-3-6-1,8 4-11,-11-14-26,5 2-1,-8-12 0,5 4 0</inkml:trace>
  <inkml:trace contextRef="#ctx0" brushRef="#br0" timeOffset="9948">5623 1119 93,'20'-1'38,"-7"-3"2,1 5-2,-14-1-26,15 3-7,-11 10-3,-2 10 1,-4 2-1,2 6 0,-2 1-1,1-1 0,-2 0-1,0-6 0,1-5-1,-1-7 0,3-13 1,-10 4-1,10-4 0,-15-17 1,7 1-1,0-2 1,1-4 1,4-2-2,6 4 2,5-2-1,7 5 0,2 0 1,8 5-1,1 4 0,0 2 1,-2 6-1,-4 0 1,-3 3-1,-17-3 0,9 11 0,-9-11 0,-19 9 0,1-7 0,-4-1 0,-4-3 0,-1 0 0,1-5 1,1 0-1,1-2 0,5 1 0,1 2 0,5-1 0,3 4 0,10 3-1,0 0 1,-2 9 0,12-1-1,5 4 1,5 0 0,3 2 1,9-1-2,1-4 0,5 2-3,-8-16-15,6 8-20,-6-11-1,1 2 0,-8-10 0</inkml:trace>
  <inkml:trace contextRef="#ctx0" brushRef="#br0" timeOffset="10565">6100 943 101,'23'-4'38,"-8"4"2,2 12-1,-18 6-34,11 11-4,-5 11 1,-3 7-1,-6 4 1,-2 5-1,-1-2-1,-3-2-1,1-3-1,-4-13-3,13-1-33,-8-15-2,7-6 1,1-14-1</inkml:trace>
  <inkml:trace contextRef="#ctx0" brushRef="#br0" timeOffset="10790">6358 1027 99,'7'15'36,"-12"11"2,1 14-2,-6 5-35,4 7 0,0 3-1,5 0 2,5-4-2,7-8 1,8-10 1,5-9 0,5-14 0,4-7 0,0-15 0,2-6 0,-5-14-1,-4-8 1,-7-11 0,-5-8-2,-8-1 1,-4-1 0,-6 4-1,-4 3 1,-4 9-1,1 10 0,0 11-1,-1 13-1,12 11-1,-12 1-1,18 13-3,-6-14-3,24 29-1,-10-18 0,18 9 1,-6-12 0,10 5 4,-8-6 4,-1-3 3,-3 7 4,-12-7 3,2 12-1,-16 1 0,3 12-1,-11 1-1,8 13-1,-4 4-1,10 5 0,5-3-1,13 0 1,9-8 0,14-4 1,5-13 0,10-5-1,3-16 1,3-7-2,-5-13 2,-2-8-1,-8-15 0,-12-13-1,-15-9 0,-14-5-1,-17-4 0,-14 2-1,-14 8-3,-19 5-5,-3 27-32,-23 13-1,-4 25-1,-9 12 0</inkml:trace>
  <inkml:trace contextRef="#ctx0" brushRef="#br0" timeOffset="18652">8881 883 98,'0'0'41,"3"-25"0,11 4-1,-4-22-30,17 5-8,3-2 1,6 1-1,0 3 0,1 5-1,-3 6 0,-1 14 0,-4 15 0,-5 18-1,-9 11 0,-8 13 0,-8 13-1,-11 8 1,-8 11-1,-11 1 0,-13 0 0,-8-3 1,-7-6-1,-6-5 1,-3-11-1,1-6 2,5-13-1,5-9 0,9-12 1,9-8-1,11-9 1,12-5 0,16-3 0,15-1-1,10 2 1,12 6 0,10 2-1,7 5 1,4 5-1,1 3 0,1 4-1,-8-3-1,-1 1-1,-13-9-2,4 7-23,-17-16-14,2-2 1,-9-11-1,1-6 2</inkml:trace>
  <inkml:trace contextRef="#ctx0" brushRef="#br0" timeOffset="19106">9312 837 109,'9'-24'41,"1"2"0,8 11 0,-3-5-37,12 0-2,7 3-1,2-3 0,1 4 0,0 1 0,-3 5 0,-3 7-1,-6 11 0,-10 12 1,-7 12-1,-10 15 0,-9 14 0,-6 12 0,-5 10 0,-5 3 1,-2 2-2,1-6 0,3-6 1,-1-11-2,8-13-2,-2-22-5,16-14-31,-12-16-3,7-10 3,-10-17-2</inkml:trace>
  <inkml:trace contextRef="#ctx0" brushRef="#br0" timeOffset="19375">9274 1265 103,'3'-21'39,"4"4"0,12 19-7,0-4-26,13 3-4,4 0-2,3-5-3,8 10-16,-5-15-20,0 2 0,-1-7-1,3 3 1</inkml:trace>
  <inkml:trace contextRef="#ctx0" brushRef="#br0" timeOffset="19561">10091 1232 92,'0'0'38,"-9"-12"2,-11-5-1,-1 7-30,-10-5-6,1 1-2,-3 5 0,4 10 1,6 9-1,8 10-1,10 4 0,10 7 0,13 1-1,5 1-1,12 2-3,-2-16-12,13 2-23,0-11 1,1-8-1,-3-13 1</inkml:trace>
  <inkml:trace contextRef="#ctx0" brushRef="#br0" timeOffset="19809">10418 808 77,'0'0'39,"-10"12"-2,4 18 1,-4 6-23,4 16-13,-5 3 1,1 8-2,-2-1 0,5-6 0,1-7 0,4-10 1,3-12-1,7-13-1,3-11 1,3-8 0,3-10 0,0-3 0,2 0 0,-1 0-2,0 9 1,-3 6 0,-1 3 0,0 3-1,0 7 1,0 1 0,2-2 0,1-3 1,3-11-1,3-4 0,-1-5 1,2-3-1,-1-5 1,0-1-1,-2 1 1,-1 3-1,-5 9 0,0 7 0,-2 6 0,1 7 0,-2 7 0,-1 5 0,-2 3 0,-3 2 0,-3-1 0,-4-5-1,-6-2 1,-7-7-1,-2-8-1,-5-5 0,0-5 0,-4-10-2,6-1-1,-5-14-4,19 10-19,-3-10-10,9 4 0,4-2 0,10 7 1</inkml:trace>
  <inkml:trace contextRef="#ctx0" brushRef="#br0" timeOffset="20307">10886 1157 29,'11'32'29,"2"7"3,-6-6 0,-3-7-12,7 6-8,-12-19-2,11 4 0,-10-17-1,10-6 0,-9-15-1,7 2-2,-5-12 0,5-3-3,1-5-1,2 0 0,-2 3-1,2 5 0,-1 3 0,0 7-1,-2 6 0,-8 15 0,0 0 0,9 18 0,-10 3-1,0 6 1,2 4-1,2 2 1,5 1 0,5-1 1,2-6-1,5-3 1,2-8-2,3-8 0,3-4-4,-11-9-32,7 0-3,-4-9 1,5 1-2</inkml:trace>
  <inkml:trace contextRef="#ctx0" brushRef="#br0" timeOffset="20873">11360 648 76,'-7'-28'37,"-10"-3"-1,-8 1 1,-15 1-33,0 3 0,-8-4-1,-6 4 0,-6-5 0,-6 5-1,-6-2 0,-2 1 1,-8-2-2,-2 0 1,-6 0-1,-1 2 0,-8 0-1,1-1 1,-4 0 0,-1 3 0,-3 1 1,-2 2-2,-4 1 1,-1 4 0,0 2 0,0 6 0,-1 6 0,2 4 0,0 5 0,4 6-1,1 3 1,6 7-1,3 4 0,4 6 1,4 5 0,4 7-1,6 8 0,5 9 0,7 9 1,8 8-1,8 8 0,10 6 0,7 4-1,10 4 2,11-1-1,7 1 1,13-5-1,7-1 1,12-5-1,10-5 1,9-4-1,11-6 1,12-5-1,11-6 0,9-5 1,11-6-1,8-5 0,10-6 0,6-4 0,12-3 0,7-4 0,7-5 0,4-1 0,8-2 0,2-2-1,1-1 1,1-4 0,-1 0 0,-1-1-1,-6-3 1,-1-4 0,-9 0 0,-7-4 0,-5-4-1,-7-3 1,-10-6 0,-11-5 0,-7-6 0,-13-9 0,-7-5 0,-9-11 0,-10-7 0,-7-8 1,-9-12-1,-5-6 0,-6-10 0,-5-3 0,-5-9 0,-5 0 0,-7-4 1,-3 1-1,-4 4-1,-6-2 2,-7 6-1,-5 4 0,-10 6 0,-6 7 0,-7 6-1,-12 8 1,-9 8 0,-13 11 0,-11 9 0,-11 8 0,-9 13 1,-3 6-2,-7 13 1,2 10-1,0 4-2,16 20-11,5-6-27,23 6 0,10 1 0,21 4-2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2-10T21:41:39.8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4234 6959,'0'0,"0"0,0 0,-27 0,27 0,0 0,0 0,0 0,0 0,0 0,0 0,0 0,0 0,0 0,0 0,0 0,0 0,0 0,0 26,0-26,-26 26,26 1,0-27,-27 26,27 1,0-27,-26 26,26-26,0 0,0 0</inkml:trace>
  <inkml:trace contextRef="#ctx0" brushRef="#br0" timeOffset="1086.0619">5583 6985,'0'0,"0"0,0 0,0 0,0 0,0 0,0 0,0 0,0 0,0 0,0 0,0 0,0 0,0 0,0 26,0-26,0 27,0-27,-26 26,26 1,0-27,0 26,-27 1,27-27,0 0,0 0</inkml:trace>
  <inkml:trace contextRef="#ctx0" brushRef="#br0" timeOffset="20299.161">2435 8281,'0'0,"0"0,0-26,0 26,0-26,-27 26,27-27,-26 27,26-26,-27 26,1 0,-1 0,-26 26,0 1,0-1,27 0,-27 27,27 0,-1-26,27 26,0-27,27 1,-1-27,27 0,-27 0,27 0,0-27,-26 1,26-1,-53 27,26-26,1 26,-27 0,26 0,-26 53,0-27,27 27,-27 0,0 0,26 0,-26 26,0-26,-26 0,-1 0,27-27,-26 1,-27-1,53-26,-27 0,-26-26,53 26,-26-27,-1-26,27 1,0 25</inkml:trace>
  <inkml:trace contextRef="#ctx0" brushRef="#br0" timeOffset="20600.1783">2673 8281,'0'0,"0"0,-27 27,1-1,-1 1,-26-1,27 1,-1 26,1-27,26 1,0-1,26 1,1-1,-1-26,27 0,0 0,0-26,0-1,-27 1,1 26,-1-27,-52 1,26-1,-27 27,1-26,0 26,-1 0,1 0</inkml:trace>
  <inkml:trace contextRef="#ctx0" brushRef="#br0" timeOffset="20905.1957">3149 8281,'0'0,"0"0,0 0,-53 0,27 0,-1 27,-26-27,0 26,27 1,-1-1,27 1,27-1,-1 1,27-1,0 1,26-54,-26 27,27-26,-27-1,-27 1,1-1,-1 1,-52-1,-1 1,1-27,-27 53,0-26,26-1,1 27</inkml:trace>
  <inkml:trace contextRef="#ctx0" brushRef="#br0" timeOffset="21549.2324">3599 8202,'0'27,"0"-27,0 0,-27 0,27 26,-26-26,26 26,-27-26,27 27,0-27,-26 0,26 0,26 26,1-26,-1 0,1 0,-1 0,-26 0,27 0,-27 0,0 0,0 0,26 0,-26 0,0 0,0 0,0 0,0 0,0 0,0 0,0 0,-26-26,26 26,0 0,-27 0,27 0,-26-27,-1 27,1 0,-1 0,-26 27,27-1,-1-26,1 27,0-1,-1 1,1 26,26-27,0 1,26-1,1 1,-1-27,27 0,0 0,0 0,0-27,0 1,-27 26,27-53,-27 26,-26 1,0-27,0 26,0 27,-52-26,25-1,-26 27,27 0,-27 0,26 27,1-1</inkml:trace>
  <inkml:trace contextRef="#ctx0" brushRef="#br0" timeOffset="21956.2558">3731 8334,'0'0,"0"0,0 0,26 0,-26 0,0 0,0 0,0 27,0-1,0 27,0 0,0-26,0 52,0-26,0 26,0-26,0 0,-26 0,0 0,-27-27,26-26,-26 27,27-27,-27-27,53 1,-27-1,27-25,0-1</inkml:trace>
  <inkml:trace contextRef="#ctx0" brushRef="#br0" timeOffset="22280.2744">3916 8467,'27'26,"-27"-26,26-26,1 26,-1-27,0 1,1-1,-1 1,1-1,-1 1,-26-1,0-25,0 52,-26-27,-1 27,-26 0,27 27,-27-27,0 26,27 27,-1-27,1 27,26 0,0-26,0 26,26-27,1 1,26-1,-27-26</inkml:trace>
  <inkml:trace contextRef="#ctx0" brushRef="#br0" timeOffset="22816.305">3969 8520,'0'0,"27"26,-27 1,0-1,26-26,0 26,1 1,-1-27,27 0,-26 0,26-27,-27 27,27-26,-26 0,-1-1,0 1,-26-1,27 1,-27-27,-27 26,27 1,-26-1,-27 1,53-1,-53 27,27-26,-27 26,26 26,1-26,-1 27,-26-1,53 1,0-1,0 1,0-1</inkml:trace>
  <inkml:trace contextRef="#ctx0" brushRef="#br0" timeOffset="24334.3918">4710 7885,'0'0,"0"0,26-27,-26 27,0 0,0 0,0 0,0 0,0 0,0 0,0 27,-26-27,26 53,0-27,0 27,0 0,-27 0,27 0,0 26,-26 0,26-26,0 27,0-27,0 0,-26-27,26 0,0 1,0-1,26 1,-26-27,0 0,0 0,0 0,0 0</inkml:trace>
  <inkml:trace contextRef="#ctx0" brushRef="#br0" timeOffset="32344.85">2329 10927,'0'0,"0"0,0-26,0 26,0-27,0 27,0-26,0 26,-27 0,1 0,-1 0,1 26,-1-26,1 53,-1-53,1 53,26-26,0-1,0 1,26-27,1 26,-1-26,1 0,-1 0,1 0,-1 0,-26 0,0 0,27 0,-27 27,0-27,0 52,0 1,26-26,-26 26,0-27,0 27,0-26,0 25,0-52,-26 27,26-27,-27-27,1 27,26-26,-27 0,27-1,-26-26,52 27</inkml:trace>
  <inkml:trace contextRef="#ctx0" brushRef="#br0" timeOffset="32644.8672">2593 11007,'0'0,"-26"0,-1 0,1 26,-27 1,27-1,-1 1,1-1,26 27,0-27,0-26,53 27,-27-27,27 0,0-27,-27 27,27-26,-26-1,-27 1,0 0,0-1,0 1,-27-1,1 1,-1 26,27-27,-26 27</inkml:trace>
  <inkml:trace contextRef="#ctx0" brushRef="#br0" timeOffset="32932.8836">2778 10980,'0'27,"0"-1,-26 1,0-1,-1 1,1-1,26 0,26 1,-26-27,53 0,-27 0,27 0,0-27,-26 1,-1 0,1 26,-27-53,0 26,-53 27,26-26,-26-1,27 27,-53-26,52 26,1 0,26 0,26 26,27-26</inkml:trace>
  <inkml:trace contextRef="#ctx0" brushRef="#br0" timeOffset="33300.9047">3175 10927,'27'0,"-27"0,0 0,-27 27,-26-1,1 1,-28-1,27-26,0 27,53-1,-26 1,52-27,-26 0,53 0,0 0,27 0,-28-27,28 27,-27-26,-27 26,1 0,-1 0,-26 26,0 1,0-1,-26 27,26 0,-27 0,1 26,-1-26,1 0,-1 0,-26-27,27 1,0-1,-1-26,1-26,-1-1,27 27,0-53,0 27,0-27</inkml:trace>
  <inkml:trace contextRef="#ctx0" brushRef="#br0" timeOffset="33643.9243">3466 11033,'0'0,"0"0,0 0,-26 27,26-27,-27 26,27 1,0-27,0 26,27-26,-1 26,27-26,0 0,0 0,0-26,0 26,-27-26,1-1,-1 1,-52-1,-1 1,1-1,-27 1,0 26,0 0,0 0,0 26,53-26,-26 27,52-27</inkml:trace>
  <inkml:trace contextRef="#ctx0" brushRef="#br0" timeOffset="33965.9427">3996 10425,'0'0,"0"0,0 26,0 1,0-1,-27 53,27-26,0 0,0 27,0-1,0-26,0 0,0 0,0-27,0 27,27-26,-27-27,0 26</inkml:trace>
  <inkml:trace contextRef="#ctx0" brushRef="#br0" timeOffset="34368.9658">4181 10954,'0'0,"0"26,0 1,-27-1,27 27,0-26,0 52,0-26,-26 0,26 0,0 0,0-27,0 0,0-26,0 0,-27-52,27 25,0-26,0-26,0-1,0 1,0 0,0 26,27-27,-27 54,26-1,1 1,26 52,-27 1,1-1,-1 1,-26-1,0 27,0 0,0-53,0 27,-26-27,-1 0,1 0</inkml:trace>
  <inkml:trace contextRef="#ctx0" brushRef="#br0" timeOffset="34898.996">4498 10504,'0'26,"0"1,0-1,-26 27,26 0,-27 0,1 26,26-26,0 0,0 0,0 0,26-26,1-1,-1-26,1 0,26-26,-27-1,1 1,-1-1,0-26,-26 27,0-1,0 1,-26 26,0 0,-1 0,1 26,26 1,-27-1,27 1,0-1,0 1,27-27,-1 26,27-26,-27-26,27 26,-53-27,53 27,-26 0,-1 0,1 0,-1 0,1 27,-1-1,1 1,25-1,-25-26,-1 27,1-27,26 0,-27-27</inkml:trace>
  <inkml:trace contextRef="#ctx0" brushRef="#br0" timeOffset="35133.0095">5345 10795,'-27'26,"27"-26,-26 27,-27-1,27 1,-1-1,-26 27,0 0,0 0,27 0,-27 0,0-27,27 27,-1-26</inkml:trace>
  <inkml:trace contextRef="#ctx0" brushRef="#br0" timeOffset="45553.6055">662 15214,'0'0,"0"0,-27 26,27-26,0 0,0 0,0 0,0 0,0 0,0 0,27-26,-1 26,1 0,-1 0,27-27,0 27,0-26,0 26,26 0,-26-27,27 27,-28-26,-25 26,-1-27,27 27,-53 0,27 0,-27 0,0 0,0-26,0 26</inkml:trace>
  <inkml:trace contextRef="#ctx0" brushRef="#br0" timeOffset="45865.6229">1244 14870,'-27'0,"27"0,-26 0,26 0,0 0,0 0,0 0,0 0,0 0,26 0,1 0,-1 26,1-26,-1 27,1-27,-1 26,-26 0,27-26,-54 27,27 26,0-27,-26 1,-1-1,1 1,-1 26,1-27,26-26,-27 26,27 1,0-27</inkml:trace>
  <inkml:trace contextRef="#ctx0" brushRef="#br0" timeOffset="46353.6513">1508 15346,'0'0,"-26"0,26 0,-26 0,26 0,-53 0,26-27,1 27,-1 0,1 27,26-27,0 0,-27 0,27 26,27 1,-1-27,1 26,-1 1,1-1,-1-26,-26 27,27-1,-27-26,0 27,0-27,-27 26,27-26,-26 0,-1 0,1 0,-27 0,26 0,1 0,-1 0,27 0,-26-26</inkml:trace>
  <inkml:trace contextRef="#ctx0" brushRef="#br0" timeOffset="46644.6674">1508 15055,'0'0,"27"26,-27 1,0-1,0 1,0 26,0-27,26 53,-26-26,0 0,0 0,0 0,0-26,0-1,27 27,-27-27,0-26,0 0</inkml:trace>
  <inkml:trace contextRef="#ctx0" brushRef="#br0" timeOffset="47211.7002">1535 15505,'0'-27,"0"27,0-26,26 26,-26 0,27 0,-1 0,-26 0,27 0,-1 0,-26 0,27 0,-27 26,0-26,26 27,-26-27,27 26,-27-26,0 27,0-27,26 0,-26 0,0 0,0 0,-26-27,26 27,-27 0,27-26,-26-1,26 1,0-1,0 1,-27-1,54 27,-27-26,0 26,0 0,0 0,0 0,0 0,26 0,-26 26,0-26,0 27,27-1,-27-26,0 0,0 0,0 0,-27 27,27-1,0-26,0 27,27-27,-27 26,26-26,1 0,-1 27,0-27,1 0,-1 0,1-27,-1 27,1 0,-27-26</inkml:trace>
  <inkml:trace contextRef="#ctx0" brushRef="#br0" timeOffset="47385.7103">1985 15425,'0'0,"26"27,-26-1,0 1,27-27,-27 0,0 26,0-26,0 0,0 0</inkml:trace>
  <inkml:trace contextRef="#ctx0" brushRef="#br0" timeOffset="47552.7198">1905 15028,'27'27,"-27"-27,26 26,-26-26</inkml:trace>
  <inkml:trace contextRef="#ctx0" brushRef="#br0" timeOffset="48421.7691">2196 15505,'0'0,"0"0,0-27,0 27,0 0,-26-26,26 26,0-27,0 27,0-26,0 26,0-27,26 1,-26 26,0 0,0-27,0 27,0 0,0 0,27-26,-27 26,0 26,0-26,26 27,1-27,-1 26,1 1,-27-27,26 0,1 0,-1 0,1 0,-1 0,-26-27,0 1,0 26,0-27,0 1,0-1,0 27,-26-26,26 26,0 0,0 0,0 0,0 0,26 0,-26 0,0 0,0 26,0 1,0-1,0 1,0-1,0-26,26 27,1-1,-27-26,26 0,1 0,-1-26,1 26,-1-27,-26 1,27 26,-27-27,0 1,-27 26,27-27,0 1,-26 26,26 0,0 0,0 0,26 26,-26 1,27-1,-1 1,-26 26,27-27,-27 27,0 0,0 0,0-27,-27 1,1 26,-1-53,1 26,-1-26,1 27,-1-54,27 27,0-26,-26-1,26 1</inkml:trace>
  <inkml:trace contextRef="#ctx0" brushRef="#br0" timeOffset="48789.7901">2911 15161,'26'0,"-26"-27,0 27,0 0,0 0,0 0,-26 27,-1-27,27 0,-26 0,26 26,-27 1,27-27,0 26,27-26,-1 0,-26 26,27-26,-27 27,26-27,-26 0,0 26,0 1,0-27,-26 0,-1 26,27-26,-26 27,-1-27,27 26,-26-26,26 0</inkml:trace>
  <inkml:trace contextRef="#ctx0" brushRef="#br0" timeOffset="49152.8114">1641 15769,'26'0,"1"0,26 0,0 0,-1 0,1 0,0-26,27 26,25-27,-25 1,26 26,-27-27,27 27,-27-26,-26 26,0 0,0-27</inkml:trace>
  <inkml:trace contextRef="#ctx0" brushRef="#br0" timeOffset="52820.0208">2937 16484,'0'0,"0"-27,0 1,0 26,0 0,0 0,0-27,0 27,0-26,0 26,0 0,-26 0,26 0,0 0,0-27,0 27,0-26,0 26,0 0,0 0,0-27,0 27,0 0,0 0,0-26,0 26,0 0,0 0,26 0,1 0,-27 0,26 26,27-26,-26 0,25 0,-25 27,26-27,0 0,0 0,-27 0,27 0,0 0,0 0,26 0,-26 26,27-26,-28 0,1 0,27 0,-1 0,-26 0,26 0,-26 0,27 0,-27 27,0-27,-1 0,28 26,-27-26,0 27,0-27,-1 0,1 26,-26 1,26-27,-27 0,27 0,-26 26,26-26,-1 0,-25 0,26-26,0 26,0 0,0 0,-1 0,1 0,0 0,0 0,0 0,0 0,0 0,-27 0,27 0,-26 0,26 0,0 0,0 0,-27 0,27 0,-27 0,27-27,-26 27,26-26,-27 26,1 0,26-27,-1 27,1-26,0 26,0-27,0 27,0 0,0 0,-27 0,1 0,26 0,-27 0,1 0,26 0,-53 27,26-27,1 0,-1 0,-26 0,0 0,0 0,0 0,0 0,0 0,0 0,0 0,0 0,0 26,0-26,0 27,0-1,0 1,0-27,0 52,-26-25,26-1,0 1,0-27,0 0</inkml:trace>
  <inkml:trace contextRef="#ctx0" brushRef="#br0" timeOffset="74326.2512">18865 6244,'-26'0,"-1"0,1 0,26 0,-27-26,27 26,-26 0,26 0,26-27,1 27,-1-26,27 26,27-27,-28 1,28-1,-1 1,27 0,-27-1,1 1,-1 26,-26 0,26 0,-52 26,26 27,-27-27,1 54,-1-1,1 27,-27 0,0 0,0 26,0 0,0 27,0-27,0 27,-27 26,27-26,0 26,27 0,-27 1,0-28,0 28,26-1,-26 0,0 0,0-26,0 26,0 0,0 1,0-1,0-26,-26 26,26 0,-27 0,27 0,-26 1,-1-1,27-26,-26 26,-1 0,1-26,-1 26,1-26,0-1,-1 1,1-27,26 27,-27-26,1 25,26-25,-27-1,27 0,-26 0,26-26,-27 0,1 0,26 0,-27-27,1 27,26-27,0-26,-27 27,27-27,0-1,0 1,0-26,27 26,-27-27,0 1,0-1,0 1,26-1,-26 1,0-27,0 26,-26 0,26-26,-27 0,1 0,-27 0,0 0,0 0,-26 0,52 27,-52-27,26 0,27 26,-1 1,27-27,27 26,-1-26</inkml:trace>
  <inkml:trace contextRef="#ctx0" brushRef="#br0" timeOffset="75760.3331">19315 17330,'-27'0,"1"0,26 27,0-27,26 26,-26 1,53-27,0 0,0 26,27-26,25 0,1 27,27-27,-1 0,0 0,0 0,27 26,-53-26,26 0,-26 0,-26 0,-1 0,-26 0,0 0,0 0,-27 0,-26 0,27 0,-27 0,26 0,-26 0,0 26,26-26,-26 27,27-27,-1 0,1 26,-1-26,1-26,-1 26,-26-27,27-25,-27-1,26 0,-26-27,0 1,0-27,0 27,0-27,0 27,0-1,0 1,-26 26,26 26,0 1,-27-1,27 27,0-26,-26 52,-1-26,1 0,-1 0,-26 27,-26-27,0 26,-27-26,0 0,-26 0,-27 0,0 27,1-27,-1 0,0 0,0 0,1 0,25 0,27 0,1 0,25 0,1 0,52 0,1 26,-1-26,27 0,27 27,-27-27,26 53,1-27,-1 1,1 26,-1-1,1 1,-27 27,26-27,-26 26,0-26,0 0,0 0,0 0,0-27,0 1,-26-1,26-52</inkml:trace>
  <inkml:trace contextRef="#ctx0" brushRef="#br0" timeOffset="80192.5867">10240 4895,'0'0,"-27"0,27 0,0 0,0 26,0 1,27-1,-27 1,26-27,-26 26,27 27,-1-53,27 26,0 1,0-27,0 0,26 26,27-52,0 26,-27 0,27 0,0 0,0-27,0 27,-1 0,1 0,0 0,0 0,26-26,-26 26,0 0,26 0,0 0,1 0,-1 0,27 0,-27 0,0 0,27 0,-27 26,1-26,-1 27,27-27,-53 26,26-26,0 0,-26 27,0-27,26 0,-26 26,0-26,0 27,26-27,-26 0,26 26,-26-26,26 0,27 0,-27 0,0-26,1 26,-1 0,-26 0,26-27,-26 27,-27 27,27-27,-53 0,26 0,1 0,-27 0,0 26,0-26,-27 0,1 0,-1 0,-26 0,26 0,-26-26,-26 26,0-27,-1 1</inkml:trace>
  <inkml:trace contextRef="#ctx0" brushRef="#br0" timeOffset="80804.6218">12224 4921,'0'27,"-26"-27,26 0,-27 26,27 1,-26-1,26 27,0-27,-27 54,27-27,0 26,0-26,0 26,-26 1,26-27,0 0,0 26,0-53,0 27,0-26,0-1,0 1,0-27,0 0,0-27,0 1,0-1,26-26,1 1,-1-28</inkml:trace>
  <inkml:trace contextRef="#ctx0" brushRef="#br0" timeOffset="81283.6492">12647 4948,'0'0,"0"0,-26 26,0 1,-1 26,1-27,-27 80,26-53,-26 53,27-27,26 27,-27-27,27 1,27-28,-1 1,27 0,0-26,27-1,-1-26,0 0,1-26,-27-27,26 26,-26-26,0 27,-27-53,-26 52,0-26,-26 27,-27-1,26 1,-26 26,1 26,-1 27,26-26,1 26,-1 0,27-1,-26 1,52-26,-26 26,0-27,27 1,-27-1,0-26,0 0,0 0,0 0,0-26,0-1,-27 27</inkml:trace>
  <inkml:trace contextRef="#ctx0" brushRef="#br0" timeOffset="82386.7119">2990 6085,'0'0,"0"0,0 0,-26-26,26 26,-27-26,27-1,0 1,0 26,0-27,0 1,0-1,0 1,27-1,-1 27,1-26,-1 26,1-27,25 27,1 0,0 27,27-27,-27 0,26 26,27-26,0 27,-1-27,1 0,27 0,-1 0,0 0,0 0,1-27,-1 27,0 0,27-26,-27-1,1 27,25-26,-25 26,-27-27,26 27,-26-26,-1 26,1-26,0 26,-53 0,26-27,1 27,-27 0,0 0,0 0,-1 27,-25-27,-1 26,1-26,-1 26,-26-26,27 27,-27-1,26 27,-26-26,0-1,0 27,-26-26,26-1,0 1,-27-27,27 26,-26-52,-1-1,27 1</inkml:trace>
  <inkml:trace contextRef="#ctx0" brushRef="#br0" timeOffset="83069.7513">4763 5080,'26'-26,"-26"-1,-26 27,26-26,-27 26,1-27,-1 27,-25-26,25 52,-26-26,0 27,0-1,0 1,1-1,25 27,27 0,0-27,27 1,-1-1,0-26,27 0,0 0,0-26,0-1,0 1,0-1,-27 1,1-1,-1 27,-26-26,0 26,0 0,0 26,0 1,0 26,0-27,0 1,-26 26,26 0,0-27,0 1,0 25,0-25,0-1,0 1,0-1,-27 1,27-1,0 1,0-1,0-26,0 27,0-27</inkml:trace>
  <inkml:trace contextRef="#ctx0" brushRef="#br0" timeOffset="84084.8094">9023 6429,'0'-26,"0"26,0 0,0-27,0 27,0 27,0-1,0 1,0-1,0 27,0 0,26 27,-26-28,0 28,0-27,27-27,-27 27,0 0,0-27,0-26,0 0,26 0</inkml:trace>
  <inkml:trace contextRef="#ctx0" brushRef="#br0" timeOffset="84497.833">9578 6244,'0'0,"0"0,-26 27,-1 26,1-1,-1 28,1-27,-27 26,27 27,-1-27,27 1,0-1,27-26,-1 26,1-52,25-1,-25 1,26-54,26 27,-26-26,26-27,-26 0,0 0,-26 0,26 0,-53 27,0-27,0 26,-27 27,-26 0,0 0,0 27,1-1,25 1,-26 26,27-27,-1 1,27 26,27-53,-1 26,1-52</inkml:trace>
  <inkml:trace contextRef="#ctx0" brushRef="#br0" timeOffset="84715.8455">10081 6588,'0'27,"0"-1,0 1,26-1,-26 0,0 27,0-26,27-1,-27 1,0-1,0-26,0 0,0 0</inkml:trace>
  <inkml:trace contextRef="#ctx0" brushRef="#br0" timeOffset="84873.8545">9922 6694,'0'0,"0"0,27 0,-1 26,1-26,-1 0,1 0,-1 0,27-26,0 26,0-26</inkml:trace>
  <inkml:trace contextRef="#ctx0" brushRef="#br0" timeOffset="85305.8792">10795 6456,'0'0,"-26"-27,26 27,-27-26,1-1,0 1,-27 26,26 0,-26 0,0 0,0 26,27 1,-1-1,1 1,26-1,26 1,1-1,-1-26,27 27,0-27,-26 0,26 0,-27 0,1 0,-27 0,26 26,-26 1,-26-1,26 27,0-27,-27 54,27-27,0-27,0 54,0-54,0 27,0-27,0-26,0 0,0 0,0 0,27-26,-27-1,26-25</inkml:trace>
  <inkml:trace contextRef="#ctx0" brushRef="#br0" timeOffset="85471.8887">10954 6615,'27'0,"25"0,-25 0,26-27,0 27,-27 0,27-26,0 26,-26-27,-1 27,0 0,1 0</inkml:trace>
  <inkml:trace contextRef="#ctx0" brushRef="#br0" timeOffset="85641.8984">11139 6694,'0'26,"0"-26,0 0,27 0,-1 0,1 0,26-26,0 26,-1-26,1-1,0 1</inkml:trace>
  <inkml:trace contextRef="#ctx0" brushRef="#br0" timeOffset="86282.9351">11668 6350,'27'0,"-27"-26,53 26,-27 0,27-27,-26 27,-1 0,1 0,-27 27,26-1,-52-26,26 53,-27 0,1 0,-1 0,-26 0,27 26,-1-26,27 0,0-27,0 1,27-1,-1 1,1-27,26 26,-27-52,27 26,0-27,-27 1,54-1,-27 1,0-27,0 0,-1 27,1-27,-26 26,26-26,-53 27,26 26,-26-27,0 27,-53 0,53 27,-26-27,-1 26,27 1,0 26,0-27,27 27,-1-27,1 27,-1-26,1 26,-1-27,-52 27,26-26,-27-1,1 0,-27 1,26-27,-26-27,27 1</inkml:trace>
  <inkml:trace contextRef="#ctx0" brushRef="#br0" timeOffset="86449.9441">12489 6456,'53'-27,"0"27,-1 0,-25 0,26-26,-27 26,1 0,26-27,-27 27,1-26,-27 26,26-26</inkml:trace>
  <inkml:trace contextRef="#ctx0" brushRef="#br0" timeOffset="87246.9901">13018 6138,'0'0,"-27"-26,1 26,-1 0,-25-27,-1 27,-27 0,1-26,-27 0,-26 26,26-27,-26 27,-1-26,28 26,-1 0,-27 0,28 0,-1 0,26 0,1 0,0 26,26 1,0-1,0 0,26 1,27-1,0 27,0 0,27 0,-1 0,1 26,-1 1,1-27,-1 26,1 0,-1 1,1-1,-1 1,0-28,-26 1,27 0,-27 0,26-26,1 26,-27-53,26 26,1-26,-1 0,27 0,26 0,-26-26,27 26,26 0,-27 0,27 0,0 0,-1 0,-25 0,26 0,0 0,-27 0,-26 0,26-27,-26 27,0-53,-27 27,27-54,0 27,-26-26,-1-27,1 27,-27-27,0 0,-27 27,1-1,-1 1,1 26,-27-26,0 52,27 1,-27-1,0 1,26 26,1 0,-1 0,1 26</inkml:trace>
  <inkml:trace contextRef="#ctx0" brushRef="#br0" timeOffset="98903.657">13044 7250,'0'0,"0"0,0 26,0-26,0 27,0-1,0 0,0 1,27 26,-27-27,0 1,0-1,26 27,-26-26,0-1,0-26,0 0,27 0,-27 0</inkml:trace>
  <inkml:trace contextRef="#ctx0" brushRef="#br0" timeOffset="99918.715">13759 7488,'0'0,"0"26,0-26,0 0,0-26,0 26,0 0,26 0,-26-27,0 27,0 0,0 0,0-26,0 26,0-27,0 27,-26-26,26 26,-27 0,1-27,-1 27,-26 0,27 0,-27 0,27 0,-27 27,0-1,26 1,-26-27,27 53,26-27,0 1,0-1,26 1,1-1,26 0,0 1,0-27,-1 0,1 0,0-27,-26 27,26-26,-27 26,-26-26,0 26,27-27,-27 27,0 0,0-26,0 26,0 0,0 0,0 0,0 0,0 0,0 26,0-26,0 27,0-1,0 27,0-27,0 27,0 0,0 27,0-27,0-27,0 27,-27 0,27 0,0-27,0 1,0-1,0-26,0 27,0-27,0 0,0-27,27 1,-27-1,26-26</inkml:trace>
  <inkml:trace contextRef="#ctx0" brushRef="#br0" timeOffset="100338.739">13997 7197,'0'0,"0"0,0 0,0 0,-27 0,54 26,-54-26,27 27,0-1,0 1,0-1,0 0,-26 1,26-1,0 1,0-1,0 1,0-27,26 26</inkml:trace>
  <inkml:trace contextRef="#ctx0" brushRef="#br0" timeOffset="100871.7695">14605 7594,'-26'0,"-1"0,27 26,-26 0,26 1,-26-1,-1 27,27 0,-26 0,26 0,0 0,-27-27,27 27,0-26</inkml:trace>
  <inkml:trace contextRef="#ctx0" brushRef="#br0" timeOffset="101607.8116">14235 7885,'0'0,"0"0,26 0,27-27,-26 1,26-1,0 1,0-1,-1-26,1 53,-26-26,-1 26,-26 0,0 0,0 26,-26 1,-1-1,1 1,-1-1,1 27,0-26,-1-27,1 26,26-26,-27 0,27 0,-26 0,26-26,0 26,26-27,-26-26,0 27,27-1,-27 1,26-1,1 1,-27-27,26 27,0 26,1-27,-1 1,1 26,-1-27,-26 27,0 0,0 0,0 27,-26-27,26 26,-27 1,-26-27,27 26,-27 0,27-26,-1 27,-26-27,27 26,26-26,-27-26,27 26,0 0,0 0,0-27,0 27,0-26,0 26,0 0,0 26,0-26,0 27,27-1,-1 1,1-1,26 1,-27-1,27 27,-27-26,27-27,-53 0,53 26,-26-26,-1 0,-26-26</inkml:trace>
  <inkml:trace contextRef="#ctx0" brushRef="#br0" timeOffset="102378.8557">15320 7435,'0'0,"0"0,0 0,-27 0,27 0,0-53,0 53,0-27,0 1,0 26,-26-26,26-1,-27 27,1-26,-1 26,-25 0,25 26,-26 1,0-1,27 27,-1 0,1 0,52 0,-26 0,53-27,-26 0,52 1,-26-27,0 0,0-27,0 1,0 0,-27-1,1-26,-1 53,-26-53,0 27,0 26,0 0,0 26,-26 1,26 26,-27 0,27 26,-26 0,26 1,0-1,-27-26,27 0,0 0,0-27,0 27,0-53,0 0,0 0,27-26,-27-1,0 1</inkml:trace>
  <inkml:trace contextRef="#ctx0" brushRef="#br0" timeOffset="104374.9699">13150 8493,'0'0,"0"27,0-27,0 0,0 0,-26 0,26 0,0 26,0-26,0 0,0 0,0 0,0 0,0 0</inkml:trace>
  <inkml:trace contextRef="#ctx0" brushRef="#br0" timeOffset="104731.9901">13706 8546,'0'0,"0"0,0 0,0 0,0 0,0 0,0 0,0 0,0 27,0-27,0 0,0 0,26 0,-26-27,27 1</inkml:trace>
  <inkml:trace contextRef="#ctx0" brushRef="#br0" timeOffset="105030.0074">14076 8493,'0'0,"27"0,-27 0,0 0,0 27,0-27,0 0,0 0,0 0,0 0,0 0</inkml:trace>
  <inkml:trace contextRef="#ctx0" brushRef="#br0" timeOffset="105311.0234">14526 8546,'0'0,"0"0,0 0,0 0,26 27,-26-27,0 0,0 0</inkml:trace>
  <inkml:trace contextRef="#ctx0" brushRef="#br0" timeOffset="105570.0383">15214 8625,'0'27,"0"-27,-27 0,27 0,-26 26,26-26,0 0,26-26,1 26,-27-53</inkml:trace>
  <inkml:trace contextRef="#ctx0" brushRef="#br0" timeOffset="106214.0751">17092 7752,'0'0,"0"0,0 0,-26 27,26-27,-26 0,26 0,-27 26,1-26,26 27,-27-1,27-26,0 27,0-1,0 1,27-1,26 0,-27 1,27 26,-27-27,27 1,-26-1,-1 1,1-1,-1 1,-52-1,26 0,-53 1,26-1,1-26,-27 27,-26-1</inkml:trace>
  <inkml:trace contextRef="#ctx0" brushRef="#br0" timeOffset="106423.087">16934 7752,'53'-26,"0"26,26-27,-26 27,26 0,-26 0,26 0,-26-26,0-1,0 27,-26-26</inkml:trace>
  <inkml:trace contextRef="#ctx0" brushRef="#br0" timeOffset="106690.1023">17701 7805,'0'27,"0"-1,0-26,0 27,0-1,-26 1,52-1,-26 0,0 1,0 26,0-53,0 26,0-26,0 0,0 0,0-26</inkml:trace>
  <inkml:trace contextRef="#ctx0" brushRef="#br0" timeOffset="106847.1113">17569 7964,'0'0,"-27"26,27 1,27-1,-27 1,0-1,26 1,1-1,26-26,-27 0,0 0,27 0,-26-26,-1-27</inkml:trace>
  <inkml:trace contextRef="#ctx0" brushRef="#br0" timeOffset="107268.1354">18124 7594,'0'26,"-26"0,26 27,0-26,-27 26,27-27,-26 54,26-27,-27-1,27 28,0-54,0 27,27 0,-1-26,1-1,-1 0,1 1,26-27,0 0,-27-27,27 1,-27 0,1 26,-1-53,-26 26,-26 1,-1 26,1-27,0 27,-27 0,26 0,-26 0,27 27,-1-27,27 0,0 0</inkml:trace>
  <inkml:trace contextRef="#ctx0" brushRef="#br0" timeOffset="107516.1496">18521 7699,'27'0,"-27"0,26 27,1-27,-27 26,26 1,0-27,1 0,26 0,-27 0,1 0,-1 0,1-27,-1 27,1-26,-1-1,1 1,-27-1</inkml:trace>
  <inkml:trace contextRef="#ctx0" brushRef="#br0" timeOffset="107781.1647">18706 7911,'0'0,"27"0,-27 0,0-26,0 26,0 0,0 26,0-26,0 0</inkml:trace>
  <inkml:trace contextRef="#ctx0" brushRef="#br0" timeOffset="108391.1996">17886 7752,'0'0,"0"0,27 0,-27 0,0 27,0-1,0 1,0-1,0 1,0 26,0-27,0 27,0 0,0 0,0 0,0 0,0-27,0 27,26-27,-26 1,0-27,0 26,0-26,0 0,27 0,-27-26</inkml:trace>
  <inkml:trace contextRef="#ctx0" brushRef="#br0" timeOffset="108772.2214">18601 7990,'0'27,"0"-27,0 0,0 0,0 26,0-26,26 0,0 0,-26 27,27-27,26-27,-27 27,1-26,26 26,0-27,0 1,-1 0</inkml:trace>
  <inkml:trace contextRef="#ctx0" brushRef="#br0" timeOffset="109193.2455">19209 7646,'27'0,"-1"0,0-26,1 26,-1 0,1 0,-27 26,26-26,-26 27,0-27,0 26,-26 1,-1 26,1-27,-27 27,27-26,-27 26,0-27,26 27,1-27,26 1,0 26,26-27,1 1,-1-1,27-26,-26 27,25-27,1 0,-26-27,26 27,-27-26,1-1,-1-26,1 27,-1-27</inkml:trace>
  <inkml:trace contextRef="#ctx0" brushRef="#br0" timeOffset="109678.2732">19421 7858,'0'0,"0"27,0-27,0 0,26 26,-26 1,27-1,-27 0,26 27,-26-26,0-1,27 1,-27-1,0 1,0-1,26 1,-26-27,0 0,0 0,0 0,27 0,-27 0,0-27</inkml:trace>
  <inkml:trace contextRef="#ctx0" brushRef="#br0" timeOffset="110227.3046">19606 7567,'0'-26,"-26"26,-1-27,1 27,-27-26,0 26,0-27,-27 27,28-26,-28 26,27 0,-26 0,26 26,0 1,0-1,0 27,0-26,27 52,-1 0,1 1,-1-1,27 27,27-27,-27 27,53-27,-27 27,54-53,-27 27,26-27,0-27,1 27,-1-53,0 0,27 0,-26-27,-27 1,26-27,0-26,1 26,-1-53,0 0,-26 0,0 0,-26 1,-27-1,0 0,0 27,-27-1,-26 27,0 27,1-1,-28 1,27-1,-26 27,26 0,0 0,0 0</inkml:trace>
  <inkml:trace contextRef="#ctx0" brushRef="#br0" timeOffset="126172.2164">11510 7858,'-27'0,"27"27,-26-27,26 26,0 1,-27-1,27 0,0 1,-26 26,26-27,0 1,0-1,0 27,0-26,0-27,0 26,0-26,0 0,0-26</inkml:trace>
  <inkml:trace contextRef="#ctx0" brushRef="#br0" timeOffset="126341.2263">11430 7567,'0'0,"0"0,0 27,0-1,0 0,0-26,0 27</inkml:trace>
  <inkml:trace contextRef="#ctx0" brushRef="#br0" timeOffset="126820.2537">11510 8334,'0'0,"26"-53,-26 27,0 0,27-27,-27 0,0 0,26 0,-26 0,0 0,27 27,-27-1,0 1,0 26,0 0,26 53,-26-53,0 53,26-1,1 1,-1-26,-26 26,27-27,-1 1,1-1,-1-26,1 0,-1 0,-26-26,0 26,27-27,-27-26,0 27,0-27,-27 0,54 27,-27-27,0 26,26-26,-26 27</inkml:trace>
  <inkml:trace contextRef="#ctx0" brushRef="#br0" timeOffset="127028.2656">12145 7567,'26'0,"-26"27,0-27,-26 52,26-25,0 26,0 0,0 26,0-26,0 26,0 1,0-27,0 0,26 0,-26-27,27 27,-27-53,0 0</inkml:trace>
  <inkml:trace contextRef="#ctx0" brushRef="#br0" timeOffset="127205.2757">11986 7938,'0'0,"0"0,26 0,27 0,-26 0,26 0,0-27,-27 27,27-26,0 26,-27 0,1-27</inkml:trace>
  <inkml:trace contextRef="#ctx0" brushRef="#br0" timeOffset="127571.2967">12780 7408,'0'-26,"0"26,-27 0,27 26,-26-26,-1 27,1-1,-1 27,-25 27,25-28,1 54,-1-26,27-1,0 0,0 1,27-1,-1-26,1 0,-1-27,27 1,-27-1,1-26,-1 0</inkml:trace>
  <inkml:trace contextRef="#ctx0" brushRef="#br0" timeOffset="128303.3385">15770 7223,'0'0,"0"0,0 0,0 0,26 27,-26-1,26 27,1-27,-1 27,1 0,-27 27,26-1,-26 0,0 1,-26 26,26-27,-27 0,1-26,26 0,-27 0,1 0,0-27,26 1,-27-1,27-26,0 0,0 0,0 0,0 0</inkml:trace>
  <inkml:trace contextRef="#ctx0" brushRef="#br0" timeOffset="131495.5209">20426 7752,'0'0,"0"0,0 0,0 0,0 0,0 0,0 0,-26 27,26-27,0 26,0 27,0-26,26-1,-26 27,0-27,0 27,0-26,0-1,0 1,27-1,-27-26,0 0,0 0,-27 0,27 0</inkml:trace>
  <inkml:trace contextRef="#ctx0" brushRef="#br0" timeOffset="131666.5309">20373 7990,'-26'-26,"26"26,0 0,0 0,26 26,1 1,-27-27,26 26,1-26,-1 0,27-26,-27 26,27-53,0 53,0-53,0 27</inkml:trace>
  <inkml:trace contextRef="#ctx0" brushRef="#br0" timeOffset="131997.5498">21246 7699,'-26'0,"-1"27,1-1,-27 1,27-1,-54 1,54-1,-27-26,26 27,1-1,0 1,26-1,26 0,0 1,27-1,-26 1,52-1,-26 1,0-1,0 1,-27-1,1 1,-27-27,26 52,-52-52,26 53,-27-26,-26-1,27 1,-27-27</inkml:trace>
  <inkml:trace contextRef="#ctx0" brushRef="#br0" timeOffset="132208.5619">21035 7752,'53'-26,"-27"-1,27 27,0 0,0-26,0 26,0-27,0 27,-27-26,1 0,25-1,-25 1,-1-1</inkml:trace>
  <inkml:trace contextRef="#ctx0" brushRef="#br0" timeOffset="132495.5783">21564 8070,'26'-27,"27"27,0-26,-26-1,26 1,-27 26,0-26,1 26,-1-27,1 27,-1 0,1 0</inkml:trace>
  <inkml:trace contextRef="#ctx0" brushRef="#br0" timeOffset="132841.5981">21723 8255,'0'0,"26"0,-26 0,27 0,-1 0,-26 0,26 0,1-26,-27 26,26-27,27 27,-26-26</inkml:trace>
  <inkml:trace contextRef="#ctx0" brushRef="#br0" timeOffset="133173.6171">22093 7911,'27'0,"-1"0,0 0,1-26,-1 26,27 0,-26 0,-1-27,1 27,-1 0,1-26,-1 26,0 0,-26-27,0 27,0 0,0 0</inkml:trace>
  <inkml:trace contextRef="#ctx0" brushRef="#br0" timeOffset="133424.6313">22093 8229,'27'0,"-1"-27,0 1,27-1,-26 1,26-1,0 1,-27 26,1-27,25 1,-25 26,26-27,-27 27,1 0,-1 0</inkml:trace>
  <inkml:trace contextRef="#ctx0" brushRef="#br0" timeOffset="133922.6599">23046 7408,'0'0,"26"0,0 0,1 0,-1 0,1 0,26 0,-27 0,1 27,-1-27,1 26,-1-26,-26 53,27-53,-54 53,27 0,-53 0,27 0,-27 0,0 26,-27-26,28 0,-1 0,0 0,26 26,27-52,0 26,27-27,-1 27,1-27,26-26,-1 27,28-27,-27 0,0-27,26 27,0-53,-26 27</inkml:trace>
  <inkml:trace contextRef="#ctx0" brushRef="#br0" timeOffset="134419.6883">23892 7488,'-26'26,"-1"-26,1 27,-1 26,1-27,-27 53,27-26,-1 0,1 27,-1-1,27-26,0 26,0-26,27 0,-1-26,27 25,-27-25,27-1,-26-26,26 0,-27 0,27-26,-26-1,-1 1,1 0,-1-27,-26 0,0 26,0 1,-26-1,-1 1,1 26,-1 26,-26 1,27-1,-1 27,1-26,-1 26,1-1,-1-25,27-1,0 27,0-53,0 27,0-27</inkml:trace>
  <inkml:trace contextRef="#ctx0" brushRef="#br0" timeOffset="134844.7127">22887 8837,'0'0,"26"-26,27 26,0-27,0 1,26 26,1-27,-1 1,1 26,25-27,-25 1,26 26,-27-27,0 27,1-26,-27 26,-27 0,27 0,-53 0,26 0,-26 0,0 0,0 0,0 0,0 0,0 0,0 0,0 0,0 0,0 0</inkml:trace>
  <inkml:trace contextRef="#ctx0" brushRef="#br0" timeOffset="147945.462">20532 3863,'26'0,"-26"0,0 0,27 26,-27-26,0 27,0-1,0 27,0 0,0 0,0 26,0 1,0-1,-27-26,27 26,0-26,0 0,0-26,0-1,0-26,0 0,0-26,0-1</inkml:trace>
  <inkml:trace contextRef="#ctx0" brushRef="#br0" timeOffset="148292.4813">20797 4075,'0'0,"0"0,-27 26,27 1,-26 25,-1 28,1-27,-1 0,27 26,0 0,27-52,-1 26,1 0,26-27,-27-26,27 27,0-54,-27 1,27-1,0-26,-26 0,-1 0,-26-26,27 0,-54 26,27-27,-26 54,-1-27,1 53,-1 0,-26-26,53 52,-26-26,-1 27,27-27,0 26</inkml:trace>
  <inkml:trace contextRef="#ctx0" brushRef="#br0" timeOffset="148575.498">21379 4154,'26'26,"-26"1,0-1,0 27,0-26,-26 26,26-27,0 1,0 25,-27-52,27 27,0-27,0 0,0 0</inkml:trace>
  <inkml:trace contextRef="#ctx0" brushRef="#br0" timeOffset="149158.5313">21299 4445,'0'-26,"0"-1,27 27,-27-26,26-1,1 1,-1-1,1 1,-1 26,1-27,-1 1,0 26,-26 0,0 0,0 26,0 1,-26-1,0-26,-1 27,27-1,-26-26,-1 0,1 0,-1 0,1-26,26 26,0-27,26 27,-26-26,27-1,-1 1,27-1,-26 1,25 0,-25-1,26 1,-27 26,-26-27,0 27,0 27,-26-1,-1 1,-26-1,27 27,-27-27,0 27,27-53,-27 27,26-1,1-26,-1-26,27 26,-26-27,26 1,0-1,0 1,0-1,0 27,0 0,26 0,-26 0,27 0,-1 27,1-1,-1 1,1-1,-1 1,27-1,-26 1,-1-27,27 0,-27 0,27 0</inkml:trace>
  <inkml:trace contextRef="#ctx0" brushRef="#br0" timeOffset="149480.5498">21908 4075,'0'0,"0"0,0 26,0-26,0 27,0-27,0 26,0 0,0 27,0-26,0 26,0 0,0-27,26 27,-26 0,0 0,0-27,0 27,0-26,0-27,0 26,0 1,0-27,0 0,0 0,0 0,0-27,0 27</inkml:trace>
  <inkml:trace contextRef="#ctx0" brushRef="#br0" timeOffset="150834.6272">21723 4471,'0'0,"0"0,0 0,0 0,26 0,-26-26,27 0,-1 26,0-27,1 1,-1-1,1 1,-1-1,1 27,-27-26,26 26,1-27,-27 27,26-26,-26 26,0 0,27 0,-27 0,0 0,0 0,0 0,0 0,0 0,-27 26,27 1,-26-1,-1-26,27 27,-26 26,-1-27,1 1,26-1,-27 0,27 1,-26-1,26 1,0-27,0 0,0 0,0 0,0 0,0 0,0-27</inkml:trace>
  <inkml:trace contextRef="#ctx0" brushRef="#br0" timeOffset="151091.6419">21723 4233,'0'-26,"-27"26,27 0,0 0,0 0,27 26,-27 1,26-1,1 1,25-1,-25 1,-1-1,27 27,-26-27,26-26,-27 0,1 27,-1-27,1 0,-1 26,-26-26,0 0,0 0,0 0</inkml:trace>
  <inkml:trace contextRef="#ctx0" brushRef="#br0" timeOffset="151437.6617">22331 4180,'0'0,"0"27,0-1,0 1,0-1,0 27,0 0,27 0,-27 0,0 0,0 0,0 0,0-53,0 26,0 1,0-27,0 0,26-27</inkml:trace>
  <inkml:trace contextRef="#ctx0" brushRef="#br0" timeOffset="151758.6801">22543 4286,'0'0,"0"0,-27 0,27 53,-26-26,26 26,0-1,0 28,26-27,-26 0,53 0,-26-27,26 1,-27-1,27-26,0 0,0-26,-27-1,1 1,-1-27,1 0,-27-27,-27 27,27 1,-26-1,-1 26,-26 27,1-26,-1 52,0-26,26 27,-26-27,27 26,26-26</inkml:trace>
  <inkml:trace contextRef="#ctx0" brushRef="#br0" timeOffset="152135.7017">23231 4498,'26'26,"-26"-26,27 0,-1 0,1-26,-1 26,1 0,-1 0,0-27,1 54,-1-54,1 27,26 0,-27 0,1 0</inkml:trace>
  <inkml:trace contextRef="#ctx0" brushRef="#br0" timeOffset="152414.7176">24051 3969,'0'53,"26"-27,-26 1,0 26,0-1,0 28,0-27,0 0,0 26,0-26,0 0,0 0,0 0,0-27,0-26,27 27,-27-27,0-27</inkml:trace>
  <inkml:trace contextRef="#ctx0" brushRef="#br0" timeOffset="153001.7512">20611 5186,'0'26,"0"-26,0 0,0 27,0-1,0-26,-26 27,26 26,0-27,-27 1,27 25,0-52,27 53,-1-53,-26 27,27-27,-1 0</inkml:trace>
  <inkml:trace contextRef="#ctx0" brushRef="#br0" timeOffset="153225.764">20982 5212,'0'27,"0"-27,0 26,0 1,0-1,0 1,0-1,0 1,26-1,-26 0,0-26,27 27,-27-27</inkml:trace>
  <inkml:trace contextRef="#ctx0" brushRef="#br0" timeOffset="153517.7807">21458 5186,'0'0,"-26"0,26 26,0 1,0-27,0 26,0 1,26-1,-26 1,0-1,0 1,0-1,0-26,27 26</inkml:trace>
  <inkml:trace contextRef="#ctx0" brushRef="#br0" timeOffset="153805.7972">21908 5265,'0'27,"26"-1,-26 1,0-27,0 26,0 1,0-1,0 0,0 1,27-27,-27 26,0-26,26 0</inkml:trace>
  <inkml:trace contextRef="#ctx0" brushRef="#br0" timeOffset="154190.8192">22331 5292,'0'26,"0"-26,0 27,0-1,0 1,0-1,0 0,0 1,0-1,0-26,0 27,0-27</inkml:trace>
  <inkml:trace contextRef="#ctx0" brushRef="#br0" timeOffset="154490.8363">22675 5371,'27'0,"-27"27,0-27,0 26,0-26,0 26,0-26,0 27,26-1,-26 1,0-27,0 0,27 26</inkml:trace>
  <inkml:trace contextRef="#ctx0" brushRef="#br0" timeOffset="155026.867">23337 5265,'26'-26,"-26"26,0 0,0 26,0-26,0 0,0 0,0 27,0-1,0 1,27-1,-27 1,0-1,0-26,0 26,0-26,26 0,-26 0</inkml:trace>
  <inkml:trace contextRef="#ctx0" brushRef="#br0" timeOffset="155427.8895">23945 5292,'0'0,"0"26,0 1,0-27,0 26,0-26,0 27,0-1,0 0,0 1,-26-1,26-26,0 27,0-27,0 26</inkml:trace>
  <inkml:trace contextRef="#ctx0" brushRef="#br0" timeOffset="156302.94">22305 2143,'0'0,"0"0,0 0,0 0,0 27,-27-1,27 27,0 0,-26 0,26 0,0 0,-27 26,27-26,0-27,-26 27,26-53,0 0</inkml:trace>
  <inkml:trace contextRef="#ctx0" brushRef="#br0" timeOffset="156635.9589">22463 2037,'0'0,"27"0,-54 27,27 26,0 26,-26 0,26 1,0-1,0 1,0-1,0 0,26-52,27 26,0-53,-26 0,52-27,-52 1,26-1,-27-26,0 0,1 1,-27 25,-27 1,1-1,0 1,-1 52,1 1,-27-1,26-26,1 27,26-1,0-26</inkml:trace>
  <inkml:trace contextRef="#ctx0" brushRef="#br0" timeOffset="156828.9701">23151 2117,'27'26,"-27"1,-27 26,27-1,0 28,0-27,0 26,-26-26,26 0,0-27,0 1,0-27</inkml:trace>
  <inkml:trace contextRef="#ctx0" brushRef="#br0" timeOffset="156971.9783">22966 2328,'27'27,"26"-27,-1 26,1-26,0-26,27 26,-27-27</inkml:trace>
  <inkml:trace contextRef="#ctx0" brushRef="#br0" timeOffset="157329.9988">23813 2037,'0'-26,"-27"26,1 0,-1 0,1 26,0-26,-1 53,27 0,0-26,27 26,-27-1,52 1,-25 0,-1 0,-26 0,0-26,0-27,-26 26,-1-26,1-26,0-1,-1 1,1-27,26 26,0-26,26 0,1 1,25 25,-25-26,26 27,-27-1,27-26,-26 53,-27-26,26-1,-26 1,27 26,-27 0,0 0</inkml:trace>
  <inkml:trace contextRef="#ctx0" brushRef="#br0" timeOffset="157728.0213">22940 3122,'26'-26,"-26"26,53 0,-26-27,-1 27,-26-26,26 26,1 0,-27 0,0 26,0 1,0-1,-27 1,1 25,26 1,-26-26,26 26,0 0,0-27,26 1,0-27,1 0,26-27,0 1,-27-1,27-52,-26 26,26 0</inkml:trace>
  <inkml:trace contextRef="#ctx0" brushRef="#br0" timeOffset="157907.0318">23416 2937,'26'53,"-26"0,0 0,27-27,-1 27,-26-27,27 1,-1-27,1 0,-1 0,1-27,-27 1,26-27</inkml:trace>
  <inkml:trace contextRef="#ctx0" brushRef="#br0" timeOffset="158084.0419">23733 2858,'0'-27,"0"1,0 26,0 0,0 53,0-27,27 27,-27 0,0 0,0 26,26 0,-26 1,0-27,27 0,-27 0,0-27,0 1,26-27</inkml:trace>
  <inkml:trace contextRef="#ctx0" brushRef="#br0" timeOffset="158490.0651">23919 2752,'-80'-53,"27"26,-26 27,-27 0,0 27,-26-1,0 1,-1 52,1-26,0 53,26 0,0-1,53 28,0-27,53 26,27-26,52 0,1-27,52-26,0-27,27 1,0-27,-1-27,28-26,-1-26,-53 0,0-27,1-26,-54-1,-52 1,-1-27,-26 27,-26 0,-27-1,-27 54,1 0,-27 26,27 0,-27 53,26 0,1 26</inkml:trace>
  <inkml:trace contextRef="#ctx0" brushRef="#br0" timeOffset="160207.1633">7250 7303,'0'0,"0"26,0-26,0 0,0 0,0 0,26 0,-26 0,27 0,-27-26,26 26,1 0,26-27,-27 27,1-26,-1 26,1 0,-1 26,-26-26,0 27,0-1,0 0,-26 1,26 26,-27-27,1 27,-1-26,1 26,-1-27,1 0,26 27,0-53,0 27,0-27,26 0,1 0,-1 0,1-27,-1 27,27-26,-27-1,1 1,-1 0,1 26,-1-27,1 1</inkml:trace>
  <inkml:trace contextRef="#ctx0" brushRef="#br0" timeOffset="160466.1781">7700 7117,'-27'27,"27"-1,0 1,27 26,-27-53,26 53,-26-27,27 0,-1 1,1-27,25 26,-25-52,-1-1,1 1,-1 0,1-1</inkml:trace>
  <inkml:trace contextRef="#ctx0" brushRef="#br0" timeOffset="160651.1887">8017 7064,'0'0,"0"0,0 27,0-1,0 27,0-26,0 26,27 26,-27-26,0 26,26-26,-26 27,27-28,-27 1,0 0,0-26,26-27,-26 0</inkml:trace>
  <inkml:trace contextRef="#ctx0" brushRef="#br0" timeOffset="161157.2177">8070 6959,'-53'-53,"0"26,-26 1,0 26,-1-27,-26 27,27 0,-27 27,0-1,0 54,27-28,0 28,-1 26,54 0,-1 26,27-26,27 26,-1-26,27 26,27-26,-1 0,27-27,0-26,0 0,-27-27,53-26,-26-26,0-27,0-26,-27-1,0-52,27 0,-26-1,-27-25,26 25,-26-25,-27 25,1 27,-1 1,-26 25,-26 1,-1 26,-26 0,0 0,-26 27,0-1,-1 27,1 0,0 0,26 0,0 27,0-27,26 53,1-53</inkml:trace>
  <inkml:trace contextRef="#ctx0" brushRef="#br0" timeOffset="207438.8643">9525 16960,'0'0,"0"0,0 0,0 0,27 0,-27 0,0-27,0 27,0-26,0-1,0 1,26 0,-26-1,0 1,0-1,27-26,-27 27,26-1,-26 1,0-1,0 1,27 26,-27-27,0 27,0 0,0 0,0 0,26 0,-26 27,27-1,-27 1,26-1,-26 1,26-1,1 27,-27-26,26-1,-26 1,0-1,0-26,27 26,-27-26,0 0,0-26,26 26,-26-53,0 27,27-27,-27 0,0 26,26-26,-26 0,27 1,-27 25,26 1,-26-1,27 1,-27 26,26 0,-26 26,27-26,-1 27,-26-1,26 27,1-27,-27 27,26 0,-26-26,0 26,0 0,27-27,-27 1,0-1,0 0,26 1,-26-27</inkml:trace>
  <inkml:trace contextRef="#ctx0" brushRef="#br0" timeOffset="207907.8913">10663 16536,'27'27,"-27"-1,26-26,0 53,-26-26,27-27,-1 53,1-27,-1 1,1-27,-27 26,26-26,1 27,-27-27,0 0,0 0,0 0,0 0,0 0,-27 0,1-27,-1 27,-26-26,0 26,1 0,-1 0,-27 0,27 0,0 26,0 27,27-53,0 53,26 0,0-53,52 53,-25-27,26-26,0 0,0 0,26 0,-26-26,26-1</inkml:trace>
  <inkml:trace contextRef="#ctx0" brushRef="#br0" timeOffset="208252.9113">11245 16219,'-26'0,"26"0,-27 26,27 1,0 26,0 0,0 0,0 26,0 0,0 1,27 26,-1-27,1 0,-27-26,26 0</inkml:trace>
  <inkml:trace contextRef="#ctx0" brushRef="#br0" timeOffset="208785.9419">11086 16404,'0'0,"0"27,27-27,-1 26,1 1,26-27,0 0,0-27,-1 1,1-27,-26 0,26 0,0 0,-27 0,1 27,-1-27,-26 26,0 27,0 0,0 0,0 27,0 26,0 0,0 26,0 0,0 1,0-1,0 0,26 1,-26-27,0 0,0-27,0-26,0 0,27 0,-27-26,0-1,26 1,1-1,-27 27,26-26,-26 26,27 26,-1 1,-26-1,27 1,-27-1,26 27,-26-27,27 1,-1-27,-26 0,27 26,-27-52,26 26</inkml:trace>
  <inkml:trace contextRef="#ctx0" brushRef="#br0" timeOffset="208937.9503">12224 16775,'27'53,"-27"-27,26-26,-26 53,0-53,0 26,0-26</inkml:trace>
  <inkml:trace contextRef="#ctx0" brushRef="#br0" timeOffset="209650.9913">12568 17568,'0'-79,"0"0,0-27,-26 26,26-52,0 53,0-27,-27 27,27 26,27-27,-27 54,0-1,26 1,1 26,-1 0,27 0,-27 0,27 26,-26 1,26-27,-27 0,-26 26,27 1,-54-27,27 26,-26 1,-27-1,26-26,-26 27,0-1,27-26,0 26,-1-26,27 0,0 0,0 0</inkml:trace>
  <inkml:trace contextRef="#ctx0" brushRef="#br0" timeOffset="209908.006">13230 16563,'0'26,"26"-26,-26 27,0-1,0 1,26 26,-26 0,0 0,0-27,0 27,0 0,0-27,0 1,0-1,0-26,0 0,27 0</inkml:trace>
  <inkml:trace contextRef="#ctx0" brushRef="#br0" timeOffset="210088.0163">13256 16193,'0'0,"0"26,0 0,0 1,0-1,0 1,0-27,0 53</inkml:trace>
  <inkml:trace contextRef="#ctx0" brushRef="#br0" timeOffset="210922.0639">9711 17595,'0'0,"0"0,0 0,0 0,0 0,52 0,-52 0,0 0,80 26,-80-26,132 27,-79-1,26-26,27 0,0-26,0 26,26-27,1 27,-1-26,0-1,27 27,-27-26,27-1,0 1,-1 26,1 0,0 0,0 0,-1 0,-25 0,-1 0,0 0,1 0,-54 0,27 0,-27 0,-26 0,0 0,-27 0,1 0,-27 0,0 0,0 0,0 0,-27 0,27 0,0 0</inkml:trace>
  <inkml:trace contextRef="#ctx0" brushRef="#br0" timeOffset="226598.9607">9658 16616,'-27'53,"1"0,-1 0,1 0,-27-1,53 28,-27-54,1 1,26-1,0-52,53-1,-27-26,27-26,27 0,-27-1,26 27,-26 0,-27 0,1 27,-54 52,1 27,-27 0,-26 27,-1-1,1 0,26 1,0-1,0-52,53-27,27 0,25-27,1-26,27 0,26 0,-1 1,-25 25,-1 1,-26 26,-53 26,0 53,-26 1,-27 26,0 26,-27-26,27 0,1-53,52-1,0-52,52-26,28-53,26-27,0 0,26-26,0-1,0 1,-26 53,-26-1,-54 27,-26 53,-26 53,-54 27,-26 26,1 26,-28 0,1 0,53-52,-1 26,27-80,53-26,27-26,79-80,-1 0,28-26,52-27,-26 0,26 0,-26 1,-54 78,1 1,-53 79,-53 26,-53 80,-53 26,-26 27,0 26,-27 1,0-28,54 1,-1-53,53-27,53-79,53-26,26-53,53-54,27 1,26-27,1 0,25 1,-52 25,-27 28,1 52,-81 53,-25 53,-54 52,-52 28,-27 25,-26 28,0 25,-1-52,28 0,52-53,0-27,53-79,53 0,26-53,53-53,27-26,0-27,52 0,-25 1,-54-1,27 53,-80 27,0 52,-79 27,-26 53,-53 27,-27 25,-26 28,26-27,-27-1,28-25,25-27,54-53,26-53,26-27,54-25,25-28,28 1,-1-27,0 27,-26 26,0 53,-53 0,-27 80,-26 26,-53 26,27 53,-53 1,-1-1,1-26,26 0,26-54,54-25,-1-27,54-53,26-53,26 27,27-53,-27-1,27 27,-54 1,-25 52,-27 53,-27 26,-79 53,-26 27,0 53,-54 0,27-27,1 0,-1-52,53-1,53-79,53-26,0-54,79-26,0-26,1-27,25 1,-25 25,-28 28,-25 52,-54 26,-26 27,-53 80,-26-1,0 27,-27 0,26-1,1-25,53-1,26-52,26-54,53 1,27-27,27-53,-1 27,0-1,-26 27,0 27,-53 26,-27 53,-52 0,-27 53,-27-1,27 1,-26 26,26-26,27-26,26-27,26-80,-26 27</inkml:trace>
  <inkml:trace contextRef="#ctx0" brushRef="#br0" timeOffset="515081.461">22649 4471,'26'-26,"-26"26,0-26,0-1,0 1,0 26,0-27,0 1,0-1,0 1,-26-1,26 1,-27-1,1 1,-1 0,1-1,-1 27,1 0,-27 0,27 0,-1 53,-26-27,27 27,-27 0,26 27,1-27,26-1,0 1,26-26,1-1,-1 1,27-1,0-26,0-26,26-1,-26 1,0-1,0 1,-26-1,-1-25,1 25,-27 1,0-1,-27 27,1 0,26 27,-27-27,1 53,-1-1,1 28,26-27,-27 26,27-26,0 26,0-26,0 0,0 0,0-26,27-1,-27 1,0-1,0-26,0 0,26 0,-26 0,0 0,0 0,0 0,0 0,-26 0,26 0,0-26,0-1,26 1,-26-54</inkml:trace>
  <inkml:trace contextRef="#ctx0" brushRef="#br0" timeOffset="516418.5374">23363 3043,'0'0,"0"0,0 0,-26-27,26 27,0-26,0 26,0 0,0 0,0-27,26 27,-26-26,27 26,-1-27,0 27,27-26,-26 0,26 26,-27 0,1 0,26 0,-27 26,-26-26,26 26,-26 1,-26-1,26 1,-26-1,-1 1,27-27,-26 26,-1 1,27-27,0 0,-26 26,26-26,0 0,0 0,26 0,-26 0,27 0,-1 0,1 0,-1 0,0 27,1-1,-1-26,1 26,-27 1,26-27,-26 26,0 1,0-1,0 1,-26-1,26 1,-27-1,1 1,-1-1,1-26,0 27,-1-1,1-26,-1 26,1-26,-1 0,27 0,-26 0,26 0,0 0,-27 0,27 0,-26 0,26 0,0 0,26 0,-26-26,0 0</inkml:trace>
  <inkml:trace contextRef="#ctx0" brushRef="#br0" timeOffset="517795.6162">7620 7355,'0'-26,"-26"26,26 0,0 0,-27-26,27 26,0-27,0 27,0 0,0-26,0 26,0 0,0 0,27 0,-27-27,26 27,27 0,-26-26,-1 26,27-27,-26 27,25 0,-25 0,-1 0,-26 0,27 0,-27 0,0 27,0-1,0 1,-27-1,27 1,-26-1,-1 0,27 27,-26-26,26-27,-26 26,26-26,0 27,0-27,26 26,0-26,1 0,-1 0,1 0,-1 0,1 0,-1 0,1 27,-1-27,1 26,-1-26,-26 27,27-27,-27 26,0-26,0 26,-27 27,27-53,-26 27,-1-1,1 1,-1-1,-26 1,27-27,-1 26,1-26,-1 0,1 0,0-26,-1 26,1 0,-1-27,27 27,0 0,-26 0,26 0,0 0,0 0,26 0,-26 0,27 0,-1-26,1 26</inkml:trace>
  <inkml:trace contextRef="#ctx0" brushRef="#br0" timeOffset="527156.1516">8097 7091,'0'-27,"-27"1,27-1,-26 1,-1 26,1-26,-1-1,1 1,-1-1,-26 1,1-1,25 1,-26-1,-26 1,26 26,0-27,0 27,0-26,0 52,0-26,0 27,0-1,1 1,25 26,1 0,-1 26,-26-26,27 26,-1 1,27-1,-26 0,-1 1,27-1,0 1,-26-1,26 0,26 1,1-27,-1 0,1-1,26 1,0-26,0-1,26 1,0-27,1 26,-1-26,0 0,1 0,-1 0,-26 0,26 0,1 0,-27 0,26-26,-52 26,26 0,-1 0,1-27,0 1,0-1,-26-26,26 1,-1-1,-25-53,26 26,-27 1,-26-27,27 27,-27-27,0 27,26-1,-52 27,26-26,0 26,-27-26,1 52,-1-52,1 52,-27-26,0 27,0 0,0-1,-26 27,26-26,-26 26,-1 26,-26-26,27 27,-27-1,27-26,-1 53,-25-27,25 1,1-1,26 27,0-26,0 26,0-27,27 53,-1-52,1 52,26-26,0 27,0-28,0 28,26-1,1 1,-1-1,1 0,-1 1,1-27,25 26,1-53,27 27,-27-26,26 26,27-27,-53-26,53 0,-27 0,0 0,27-26,-53-1,27 1,-1-27,0 0,1-26,-27-1,-1 1,28-27,-54 27,27-27,-26 0,-1 0,1 27,-27-27,0 27,-27-1,1 27,-27 0,26 27,-26-1,0 1,1 26,-28 0,27 0,0 0,27 26,-27-26,27 0,26 27,-27-27,27 26,0-26,27 0,-27 0</inkml:trace>
  <inkml:trace contextRef="#ctx0" brushRef="#br0" timeOffset="529481.2841">9393 9287,'0'0,"0"0,0 0,0 0,0 0,0 26,0 1,0-1,0 27,0 0,0 0,0 26,0-26,0 27,27-27,-27 0,0-1,0-25,26-1,-26 27,0-53,0 0,0 0,0-26</inkml:trace>
  <inkml:trace contextRef="#ctx0" brushRef="#br0" timeOffset="530208.3262">9631 9499,'0'0,"0"0,0 0,0 0,0 0,-26 0,26 0,0 0,0 0,0 0,0 0,-27 0,27 0,0 0,0 0,0 0,0 0,0 0,0 0,0 0,0 0,0 0,0 0,0 0,0 0,0 0,0 0,0 0,0 0,0 0,0 0,-26 26,26 0,0 1,0-1,-27 1,27 26,0-27,0 27,27 0,-1-26,-26 25,53-25,-26-1,-1-26,27 0,0 0,0 0,0 0,0-26,0-27,-27 27,1-1,25-26,-25 0,-1 0,-26 0,0 0,0 1,-26-1,-27 0,27 26,-27-26,0 53,0 0,0 0,0 0,26 0,1 0,0 0,26 0,26 27,0-27</inkml:trace>
  <inkml:trace contextRef="#ctx0" brushRef="#br0" timeOffset="530481.3418">10637 9313,'0'27,"26"-1,-26-26,0 27,-26-1,26 27,0-26,-27-1,27 27,-26-27,26 27,-27-26,27-27,0 26,0 1,0-27</inkml:trace>
  <inkml:trace contextRef="#ctx0" brushRef="#br0" timeOffset="531096.377">10504 9604,'0'0,"0"-26,27 26,-1 0,27-27,-26 1,26 0,-27-1,27 1,-27-1,1 27,-1-26,1 26,-27 0,0 0,0 26,-27-26,1 27,-1-1,-26 1,27-1,-27 0,0 1,0-1,27-26,-27 0,26 0,27 0,0 0,0-26,0-1,0 1,27 0,-1-1,1 1,-1-1,1 1,-1 26,-26-27,27 27,-1 0,1 0,-27 27,26-27,-26 26,26 1,-26-1,-26-26,26 27,-26-27,-27 26,26-26,1 0,-27 0,26-26,1 26,-1-27,27 27,0 0,0-26,27 52,-27-26,26 27,1-27,26 26,-27 0,27 1,-26-27,25 0,1 0,0 0,27-27</inkml:trace>
  <inkml:trace contextRef="#ctx0" brushRef="#br0" timeOffset="531716.4124">11377 9234,'0'0,"0"0,0 0,-26 0,26 26,-26 27,-1-26,1 26,-1 0,27 0,-26-27,-1 27,1-27,26 1,-27-1,1-26,-1 0,1 0,-1-26,27-1,-26 27,0-26,-1-1,27 1,-26 26,26 0,53-26,-27 26,27 0,0 0,0 0,26 0,1 0,-28 0,28 0,-54 0,27-27,-26 27,-1 0,-26 0,-26 0,-27 0,0 0,0 0,0 0,-26 0,-1-26,1 26,-1 0,28 0,25 0,1-27,-1 27,27 0,27 0,-27 0,0 0,53 0,-27 27,27-1,-27 1,27-1,0 0,0 1,-26-1,26 1,-27-1,0-26,1 0,26 0,-53-26,26-1</inkml:trace>
  <inkml:trace contextRef="#ctx0" brushRef="#br0" timeOffset="532010.4292">11801 9340,'0'0,"26"26,-26 1,-26-1,26 1,-27-1,27 27,-26 0,26 0,0 0,-27 0,27 0,0-53,27 26,-27-26,26 27,-26-54</inkml:trace>
  <inkml:trace contextRef="#ctx0" brushRef="#br0" timeOffset="532555.4604">12092 9472,'-27'27,"27"-27,-26 52,26 1,0 0,0 0,0 0,26 0,1-26,26-1,-27-26,54 0,-54 0,27-26,-27-1,27 1,-53-27,0 0,-26 0,-1 0,1 0,-27 0,0 27,27-1,-27 1,26-1,27 27,0 0,0 0,27 27,-1-27,1 26,26 1,-27-1,27 1,-27 52,1-53,26 54,-27-27,54 0,-27 0,26-27,0 0,1 1,-1-27,0-27,1 1,-1-27,-26 0,-26-26,-1 26,-52-27,-1 1,-26 26,0 0,-26 0,-27 27,27 26,-1 0,1 0,0 26,26 1,0 26</inkml:trace>
  <inkml:trace contextRef="#ctx0" brushRef="#br0" timeOffset="533276.5017">9393 10292,'0'0,"0"0,0 0,0 27,0-1,0 1,27-1,-27 1,26 26,-26-27,26 27,-26-27,0 1,27-1,-27-26,0 0</inkml:trace>
  <inkml:trace contextRef="#ctx0" brushRef="#br0" timeOffset="533531.5163">9949 10239,'26'27,"-26"-27,0 53,-26-53,26 53,0-27,0 1,0 26,0-27,0 0,0 1,26-1,-26-26,27 0,-27 0</inkml:trace>
  <inkml:trace contextRef="#ctx0" brushRef="#br0" timeOffset="533874.5359">10690 10266,'0'26,"0"1,0-27,0 26,0 1,0-1,0 1,0 26,0-27,0 0,26 1,-26-1,0-26,26 27</inkml:trace>
  <inkml:trace contextRef="#ctx0" brushRef="#br0" timeOffset="534162.5523">11219 10239,'0'0,"0"27,0-1,0 1,0-1,0 27,26-26,-26-1,0 1,0-27,27 26,-27-26</inkml:trace>
  <inkml:trace contextRef="#ctx0" brushRef="#br0" timeOffset="534555.5743">11827 10266,'0'0,"0"0,0 0,0 26,0 1,0-27,-26 0,26 53,-27-27,27-26,0 53,0-53,0 27,0-1,0-26,27 26</inkml:trace>
  <inkml:trace contextRef="#ctx0" brushRef="#br0" timeOffset="534909.595">12224 10292,'0'0,"27"27,-27-27,0 0,0 0,0 26,0-26,26 27,-26-1,0 1,0-1,26 1,-26 25,0-25,0-1,0 1,27-27</inkml:trace>
  <inkml:trace contextRef="#ctx0" brushRef="#br0" timeOffset="535499.6288">12859 10292,'0'0,"0"27,0-27,0 0,0 0,0 0,0 0,0 26,0 1,0-27,0 26,0 1,0 26,0-27,0 27,0-27,0 1,0-1,0 1,0-1,0-26,0 0,0 0,0-26,0 26</inkml:trace>
  <inkml:trace contextRef="#ctx0" brushRef="#br0" timeOffset="536179.6677">14288 9948,'0'0,"0"0,0 0,0-26,26 26,27 0,0-27,0 27,0 0,0 0,0 27,-27-27,27 26,-53 1,27 26,-27 0,0 0,0 26,-27-26,27 26,-26 1,-1-27,1-1,26 1,-27 0,1 0,26-53,-27 0,27 0,0 0,0-26</inkml:trace>
  <inkml:trace contextRef="#ctx0" brushRef="#br0" timeOffset="536354.6772">14447 10345,'0'-26,"-27"-1,27 27,27-26,-1 26,1 0,-1 0,27 0,0 0,26 0,-26-27,0 54,26-54,-26 27,0 0,0-26</inkml:trace>
  <inkml:trace contextRef="#ctx0" brushRef="#br0" timeOffset="536541.6884">15267 10134,'0'0,"0"0,0 26,0 0,0 1,0 26,-27-27,27 27,0 0,0-26,0 26,0-27,0 0,0-26</inkml:trace>
  <inkml:trace contextRef="#ctx0" brushRef="#br0" timeOffset="536731.6989">15108 10319,'0'0,"27"26,-1-26,0 27,1-27,26 0,-27 0,27 0,0-27,-26 1,25 26,1-27</inkml:trace>
  <inkml:trace contextRef="#ctx0" brushRef="#br0" timeOffset="537034.7166">16008 9843,'0'0,"0"0,0 0,-27 0,27 26,0 0,0 1,0 26,0 0,-26 0,26 0,0 26,-27-26,27 26,0-26,-26 0,26 0,0-27,0 1,0-1,0-26</inkml:trace>
  <inkml:trace contextRef="#ctx0" brushRef="#br0" timeOffset="537432.7394">16352 9843,'0'0,"0"26,-27 0,1 27,-1 27,-26-27,27 26,-27 0,53 1,-27-1,27-26,0 0,27 0,-1-27,27-26,0 0,27 0,-27 0,-1-53,-25 27,-1 0,1-27,-27 26,-27-26,1 27,-1 26,-25-27,-1 27,0 27,0-27,26 26,-26 1,53-1,-26-26,26 27,0-27,26 26,1-52</inkml:trace>
  <inkml:trace contextRef="#ctx0" brushRef="#br0" timeOffset="538186.782">16590 9551,'0'27,"-27"-54,1 27,-1-26,1 26,-27-26,27 26,-54-27,1 1,-1-1,1 1,-53-1,26 1,-26 26,-27-27,-26 27,26 0,0 0,-26 0,26 0,27 27,-27-27,53 26,0 1,1-1,-1 1,26 26,1-1,26 28,-26-1,26 27,-27 0,54 0,-27 0,27 26,-1-26,27 0,27-27,26 0,-1 1,1-27,53 26,-26-53,52 27,0-26,0-1,1 27,52-26,-26-1,26 1,0-27,0 26,1-26,-1 0,0-26,-26 26,-1-53,-25 0,-1-27,0 1,-52 0,-1-27,-26 0,-27 0,-26-26,0 26,-52 27,25-27,-52 26,26-25,-27 52,28 0,-28 0,54 0,-1 26,27 1,0-1,53 27,0 0</inkml:trace>
  <inkml:trace contextRef="#ctx0" brushRef="#br0" timeOffset="538479.7988">17278 10054,'0'0,"0"27,53-27,-27 0,27 26,0-26,0 0,0 0,0-26,0 26,-27 0,0 0,1 0</inkml:trace>
  <inkml:trace contextRef="#ctx0" brushRef="#br0" timeOffset="538640.8085">17357 10266,'26'26,"1"-26,-1 0,1 0,26-26,0 26,0-53,26 53,-26-53</inkml:trace>
  <inkml:trace contextRef="#ctx0" brushRef="#br0" timeOffset="538969.8273">18310 9737,'26'0,"-26"0,53 0,-27 0,1 26,-1 1,1-1,-27 1,0 25,-27 1,-26 27,27-1,-53-26,26 26,26 1,-26-27,53 0,0 0,0-27,53 0,-26 1,26-27,-1-27,1 1,0 0,27-1,-54-26,27 0</inkml:trace>
  <inkml:trace contextRef="#ctx0" brushRef="#br0" timeOffset="539332.8481">18786 9737,'0'0,"26"0,-26 0,53 0,-26 0,-1 26,27 1,-27-27,-26 53,0-27,27 27,-27-27,0 27,0 0,0 27,26-28,1 1,-27 0,26-26,1 26,-1 0,-26-27,-26 1,-1-1,-26-26,0 0,1 0,-28 0,27 0,27-26,-1-1,1 1,52-1,-26 27,27-26</inkml:trace>
  <inkml:trace contextRef="#ctx0" brushRef="#br0" timeOffset="539857.8781">18971 9604,'-26'-53,"-1"1,-26 25,-26-26,26 27,-53 26,27 0,-27 0,0 26,0 27,-26 0,26 26,0 27,0 0,27 26,26 1,0-1,27-26,26 26,26 0,27-26,26-26,27-1,0 0,26-26,1 0,25-26,-25-27,-1 0,27-27,-27 1,-26-54,0 27,-27-52,0 25,-26-52,-26 26,-27-26,0 26,-27-26,1 26,-53 0,26 27,-27 26,27 0,0 0,1 26,-1 27,26-26,1 52,-1-26,1 27,-1-1,27 1</inkml:trace>
  <inkml:trace contextRef="#ctx0" brushRef="#br0" timeOffset="540832.9339">8308 7752,'27'-26,"-1"-1,1 27,-1-26,-26 52,0 1,0 26,0-27,-26 54,26-27,0-1,0 1,26-26,1-27,52 0,0 0,54 0,-1-53,0 26,0 1,27-27,-53 27,0-1,-27 27,-26-26,0 26,-26 0,-1 26,-26-26,26 0,1 0</inkml:trace>
  <inkml:trace contextRef="#ctx0" brushRef="#br0" timeOffset="541497.9719">17304 10980,'0'27,"27"-27,-27 26,0-26,0 27,0-1,-27 1,27-1,27 0,-27 1,26-1,27-26,26 0,1 0,26-26,26-1,-26 1,26 0,-26-1,26 27,-53-26,27 26,-26 0,-27 0,-27 0,0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57:50.995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43 107 55,'-12'-4'33,"12"4"1,-9 3-8,-3-11-7,12 8-4,0 0-4,0 0-2,-10 0-2,10 0-1,0 0-1,0 0-1,0 0-1,0 0 0,0 0-1,0 0 1,0 0-2,0 0 1,0 0-1,0 0 0,0 12 0,0-12-1,0 13 1,1-2 0,-1 2-1,2 5 0,-1 1 1,2 5-1,0 1 1,1 3 0,2 2-1,0 0 1,0-1-1,0 0 1,0-5 0,1-1 0,-2-5-1,-1 0 1,-1-7 0,0 0 0,-3-11 1,3 10-2,-3-10 0,0 0 0,0 0 0,0 0 0,0 0 0,0 0 0,0 0 0,0 0 0,0 0 0,0 0 0,0 0-2,0-10-9,0 10-30,4-10-2,-4 10 1,8-21-1</inkml:trace>
  <inkml:trace contextRef="#ctx0" brushRef="#br0" timeOffset="804">329 405 86,'-4'-20'37,"4"20"1,-4-20 1,4 20-27,2-18-6,-2 18-2,-4-16-1,4 16 0,-6-10-1,6 10 0,0 0 0,0 0-1,0 0 0,0 0 0,-8 20 0,9 0 0,1 7-1,0 9 1,1 4-1,1 10 0,0 3 1,2 1 0,-3 0-1,1 2 1,-2-5 0,0-1-1,-2-6 1,0-4 0,0-4-1,-1-7 1,1-6-1,0-5 0,1-5 0,-1-4 1,0-9-2,0 0-1,0 0 0,9-22-3,2 14-6,-6-16-29,8 3-1,-1-8 0,6 3 0</inkml:trace>
  <inkml:trace contextRef="#ctx0" brushRef="#br0" timeOffset="1277">644 472 94,'1'-9'39,"-5"-4"-1,4 13 1,-11-20-28,11 20-6,-14-9-1,5 11-2,-3 4-1,0 7 1,-2 7-1,1 7-2,1 11 1,1 8 0,5 5 0,3 6-1,4 3 1,8 2 0,6-3-1,4-1 2,4-8-1,6-5 1,3-11 0,6-7-1,2-14 2,1-8-1,3-14 0,0-12 0,0-13 1,-1-8-1,-4-10 0,-4-8 0,-9-6 1,-7-1-1,-10-1 0,-8 6 0,-12 3 0,-9 9 0,-9 10 1,-9 11-2,-2 12-2,-6 9 1,3 7-2,-2 3-1,13 15-10,-1-10-27,15 5 0,3-6 0,15-6 0</inkml:trace>
  <inkml:trace contextRef="#ctx0" brushRef="#br0" timeOffset="2142">1253 56 63,'9'-12'38,"2"0"-1,-5-2 2,-6 14-14,4-19-15,-4 19-3,0 0-2,0 0-2,0 0 0,3 21-1,-7 0 0,1 5-1,1 5 0,1 5 0,-3 0 0,4 3 1,0-4-1,0 1 1,1-7-1,2-3 0,-3-5-1,1-4 0,1-3-1,-2-14-3,5 18-29,-5-18-8,0 0 1,0 0 0</inkml:trace>
  <inkml:trace contextRef="#ctx0" brushRef="#br0" timeOffset="2777">1842 511 97,'0'0'37,"17"-8"3,-17 8-3,14-4-28,-14 4-5,0 0-1,0 0-1,-2 24-1,-3-4 0,0 8 0,-2 5-1,-1 6 0,-1 4 0,2 4 0,-1-2 0,1-1-1,-1-2 1,2-9-1,2-1-2,-2-11-2,9 7-13,-7-19-22,4-9 2,0 0-1,0 0-1</inkml:trace>
  <inkml:trace contextRef="#ctx0" brushRef="#br0" timeOffset="3075">1640 790 90,'0'0'38,"0"0"-1,0 0 2,17-10-32,0-4-4,9-2 0,3-6-1,8-1 1,0-4-1,2 0 1,0-1-2,-3 3 2,-5-1-2,-5 7 0,-6 4 1,-5 2-1,-5 6 0,-10 7 0,0 0-1,0 0 1,-3 12 0,-7 4-1,-6 2 0,-1 8-1,-6 2 1,0 3-1,-2 2 1,2 0-1,0-3 1,2-3 0,6-6-1,1-5 1,6-5-2,8-11 0,0 0-3,-13-4-5,13 4-30,6-26 0,-2 9 1,-5-10-1</inkml:trace>
  <inkml:trace contextRef="#ctx0" brushRef="#br0" timeOffset="3463">1645 531 85,'0'0'38,"-13"1"-1,13-1 2,13 10-24,8 6-9,-2 1-2,9 8-1,0 1 1,5 4-2,-2-1 1,2 1-2,-3-4 1,-3 0-1,-2-4 0,-4-4-1,-4-5 0,-2-2-1,-3-3-2,-12-8-4,15 2-33,-15-2-1,5-13 1,-5 0-1</inkml:trace>
  <inkml:trace contextRef="#ctx0" brushRef="#br0" timeOffset="4234">2494 306 107,'0'0'38,"9"-6"1,-9 6-11,6 11-22,-7 6-2,4 12-1,-2 8-1,3 8 1,-2 7-2,1 8 1,-1-2-1,0 1 0,-1-3 0,-1-4-1,0-8 0,-1-4 1,-1-7-2,-1-11 1,2-1-2,-2-7-1,4-2-5,-11-13-27,10 1-6,-1-12 2,5-4-1</inkml:trace>
  <inkml:trace contextRef="#ctx0" brushRef="#br0" timeOffset="4541">2800 440 88,'-3'10'37,"-8"4"-1,1 11 2,-3 0-27,2 14-10,1 3 1,4 8-2,4-3 2,9 2-2,5-5 2,11-5-1,5-8 1,9-8 0,6-8 0,3-10 1,3-10-2,-2-7 1,-1-11 0,-3-3-1,-9-12 0,-8-3 1,-9-7-1,-8-2 1,-10-2-1,-8 0 0,-10 3 0,-8 7 1,-4 9-2,-4 8 0,-1 10 0,-2 10-2,0 10-1,2 5-2,16 11-34,-3-5-2,14 6 2,3-9-2</inkml:trace>
  <inkml:trace contextRef="#ctx0" brushRef="#br0" timeOffset="5031">3543 382 74,'14'14'37,"-9"0"1,-4 1 0,1 12-18,-5-6-15,5 9-1,-5 0-1,4 6-1,-2-1 0,1-1-1,0-2 0,0-3-2,0-3 1,-1-6-3,4 1-3,-3-21-20,-7 19-13,7-19 1,-8 11-1,8-11 1</inkml:trace>
  <inkml:trace contextRef="#ctx0" brushRef="#br0" timeOffset="5266">3375 669 81,'0'0'39,"-1"-12"-1,11 11 1,2-12-20,10 8-15,1-5-2,8 0 1,2-3-2,4-2 0,-2 1-1,2-2 1,-6 2 0,-3 0-1,-6 3 0,-5 3 1,-6 1 0,-11 7-1,10-1 1,-10 1 0,-9 15 0,0-2-1,-4 5 1,-4 5-1,-4 3 0,0 1 0,-1 1 0,1-3-1,3 1-1,-2-6-2,9 1-2,-7-18-9,18-3-25,-15 4 1,15-4 0,-12-19 0</inkml:trace>
  <inkml:trace contextRef="#ctx0" brushRef="#br0" timeOffset="5619">3404 503 94,'-15'-8'37,"15"8"2,0 0-2,18 15-29,-6-10-4,8 6 0,0-1-1,6 5-1,1-2 0,4 0-1,-2-1-1,-1 1-1,-1-3-1,-7-6-5,11 3-32,-13-6 0,4 2 0,-6-7-1</inkml:trace>
  <inkml:trace contextRef="#ctx0" brushRef="#br0" timeOffset="5859">3958 471 102,'0'0'38,"0"0"1,0 0-1,10 13-32,-13 4-3,0 7-2,-2 8-1,0 4 1,-3 4-1,0 1-1,0-1 1,0-5-3,4-3-1,-7-14-5,15 0-29,-4-18-1,0 0 1,-16-3-1</inkml:trace>
  <inkml:trace contextRef="#ctx0" brushRef="#br0" timeOffset="6046">3825 686 80,'-7'-13'37,"3"1"0,4 12 1,5-15-25,17 14-5,-3-6-4,8 3 1,2-6-2,5 2 1,-2-3-3,1 0 1,-4-2-1,-4 2 0,-7 0 0,-3 4 0,-6 2 0,-9 5-1,0 0 1,3 12-1,-10 2 0,-2 5 0,-2 4 0,-2 3-1,-4 4 1,0-1-1,-4 1 1,-1-3-1,-1-2-1,-2-8-1,1 0-1,-2-14-4,10 4-3,-9-18-5,25 11-2,-25-31 0,27 14 2,-9-19 4,12 3 6,-2-4 7,0-6 6,8 13 6,-12-10 3,15 20 2,-17-10-2,14 23-2,-11-3-5,13 17-2,-7 3-2,6 10-2,1 3 0,3 6-1,2 3-1,2-1 0,2 0 0,-2-5 0,-2-4-2,0-4 0,2-2-4,-20-16-34,25 8-2,-11-16 1,6-3-1</inkml:trace>
  <inkml:trace contextRef="#ctx0" brushRef="#br0" timeOffset="6795">4405 331 102,'2'-14'38,"-2"14"2,10-17-2,0 26-32,-3 4-3,2 12 0,-2 8-1,1 10 1,-1 5-2,0 8 1,-3 4-1,1-1-1,-4-3 1,1-4-1,-2-9 1,0-5-1,1-9-1,-1-7 0,2-7-1,-3-6 0,1-9-2,0 0-4,14-3-14,-12-12-19,4 1 2,-3-7-1,10 3 1</inkml:trace>
  <inkml:trace contextRef="#ctx0" brushRef="#br0" timeOffset="7681">4385 336 66,'0'0'35,"0"0"0,5-10-8,5 13-12,-15-12-4,5 9-3,7-10-2,-7 10-1,6-12-1,-6 12 0,6-17-1,-3 7-1,-3-1 0,0 1-1,-2-1 0,-1 2 0,3 9 0,-11-16 0,11 16-1,-18-9 1,7 6-1,-2 2 0,0 1 0,-2 3 0,-1 2 0,0 3 0,-1 2 0,0 2-1,3 3 1,0 1 0,3 3 0,1 1 0,4 0 0,2 1 0,3 0 0,1-4 0,2 1 0,0-3 1,1-2-2,1-3 2,-4-10-1,12 17 0,-12-17 0,16 12 1,-6-5-1,2-1 0,0-1 1,2 0-1,-3-1 1,3 0-1,-3 2 0,0-3 1,-2 0-1,-9-3 0,15 5 1,-15-5-1,15 3 0,-15-3 0,15 3-2,-15-3-7,13-3-29,-13 3-2,12-2 1,-12 2-2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58:07.487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201 632 99,'0'0'40,"10"6"-1,-2 19 0,-9 12-33,5 10-4,-2 13-1,0 11-1,-2 6-1,-3-2-2,4 3-34,-11-13-2,0-10 1,-4-18-1</inkml:trace>
  <inkml:trace contextRef="#ctx0" brushRef="#br0" timeOffset="190">-2 1023 97,'4'-14'40,"18"19"0,5-3-1,16 4-32,4-5-7,7-8-6,11 3-32,-5-8-1,5-1 0,-6-8-1</inkml:trace>
  <inkml:trace contextRef="#ctx0" brushRef="#br0" timeOffset="424">948 458 71,'0'0'39,"3"-17"-1,-3 17 1,0 0-17,6 13-14,-9 8-4,8 13 0,-5 11-2,2 11 0,-3 11-1,2 9 0,-1 1 0,0 4 0,0-3-1,0-4 0,0-8 0,1-8 1,0-9-1,0-11-2,1-4-1,-6-19-8,10 0-27,-6-15-3,0 0 2,10-26-2</inkml:trace>
  <inkml:trace contextRef="#ctx0" brushRef="#br0" timeOffset="711">1276 478 99,'18'-26'39,"-10"14"0,-2 21-1,-10 13-34,-1 19-1,-9 18-2,-2 16 0,0 11-2,1 11 1,4 2 0,8-4 0,9-10-1,13-10 2,14-17-1,11-15 1,14-19-1,7-15 1,4-15-1,-2-11 0,-4-13 1,-10-5-1,-14-8 1,-13 3 0,-20 2 0,-16 8 0,-17 7 0,-7 10-1,-8 12 0,-1 7-1,5 13-5,-6-5-33,21 4-2,7-10 2,16-8-2</inkml:trace>
  <inkml:trace contextRef="#ctx0" brushRef="#br0" timeOffset="1128">1989 854 99,'19'6'39,"2"-6"0,8 0-2,0-4-34,4-3-4,7 5-11,-7-9-26,-1 2-1,-9-2 1,-2 3-1</inkml:trace>
  <inkml:trace contextRef="#ctx0" brushRef="#br0" timeOffset="1315">2070 1037 98,'18'14'39,"1"-13"1,11-1-2,1-9-35,2-11-18,8 5-23,-4-7-1,3 1 0,-5-8-1</inkml:trace>
  <inkml:trace contextRef="#ctx0" brushRef="#br0" timeOffset="1590">2958 379 91,'6'-19'40,"14"6"1,1-4-1,16 11-30,-1-6-6,6 10-1,-2 3-1,1 11-1,-6 8-1,-7 10 0,-10 14 0,-14 9-1,-17 13 1,-15 10-1,-17 6 1,-14 4 0,-8 3-1,-4-3 1,1-5 0,5-7 1,11-11-1,14-10 0,14-10 0,19-11 1,15-11 0,14-10-1,13-11 0,8-5 1,8-9-2,4-7 0,3-4-3,-5-14-7,5 5-29,-12-12-1,3 3 1,-10-9-1</inkml:trace>
  <inkml:trace contextRef="#ctx0" brushRef="#br0" timeOffset="1949">3478 436 97,'-5'-22'39,"5"22"2,-11-6-2,13 24-32,-14 12-4,-3 17-2,-4 12 0,-5 16-1,0 11 0,0 8 0,4 2 0,8-6 0,9-8-1,13-11 2,14-14-1,15-14 0,13-18 1,7-14-1,4-13 0,-1-12 1,-5-6-1,-8-8 0,-17-2 1,-15 0-1,-19 5 0,-14 5 1,-15 9-2,-8 6 0,-1 10-5,-14 4-33,19 2-1,1-8 0,19 1-1</inkml:trace>
  <inkml:trace contextRef="#ctx0" brushRef="#br0" timeOffset="2495">4030 1146 85,'0'0'39,"0"0"0,0 0 1,0 0-31,0 0-3,0 0-3,-14-2-1,3 1 0,-3 4-1,-3 2 0,-2 6-1,-3 3 1,0 5-1,3 4 0,2 5 0,5 5 0,7 0 0,6 0 1,4-2-2,8-3 1,4-5 0,4-6-1,2-7-1,4-8-2,-5-17-5,11 2-30,-6-12-2,4-3 2,-6-10-1</inkml:trace>
  <inkml:trace contextRef="#ctx0" brushRef="#br0" timeOffset="2802">4281 852 99,'0'0'38,"-3"19"1,2 19-7,-8 3-28,3 11-2,-3 7-1,1 4 0,1 0-1,2-6 0,4-8 1,5-10 0,6-15 0,6-10 1,7-13 0,5-5 0,2-6 0,3 3 0,-2-2 0,1 2-1,-6 5 1,-3 4-2,-6 5 0,-4-1-3,1 3-3,-14-9-34,10 2-1,-10-2 0,16-16 0</inkml:trace>
  <inkml:trace contextRef="#ctx0" brushRef="#br0" timeOffset="3163">4676 337 71,'-5'-23'39,"-2"-2"0,4 6 1,-6-10-22,8 11-11,-8-1-3,2 1 0,-8-3-3,-3 2 1,-10-3-1,-6 0-1,-13 2 0,-12 1 0,-15 2-1,-12 4 1,-14 5 0,-10 1 0,-10 5 0,-7 1 1,1 0-1,1 1 0,6-1 0,10 1 1,6-2-1,13 1 0,11-2 1,13 1-1,6 2 1,10 1-1,5 1 1,5 2-1,7 2 1,4 3-1,3 4 0,3 6 1,4 4-1,2 5 0,6 7 0,3 7 1,4 9-1,4 11 0,2 8 0,1 10 0,0 8-1,0 8 1,-3 7 0,-4 7 0,-4 2 0,-5-1-1,-2 0 1,-1-3-1,1-5 1,4-4 0,5-9 0,8-7 0,7-11 0,9-8 1,10-9 0,11-8 0,10-11-1,11-9 1,10-8 0,11-8-1,11-6 1,12-3-1,11-4-1,7 0 1,8 1 0,2 0 0,1 2 0,0 3-1,-3 5 1,-7 0 0,-9 6 0,-9 2-1,-12 3 1,-10-1 0,-9 2 0,-11-2-1,-12-3 1,-7 0 0,-10-8 1,-6-3-1,-7-8 0,-2-8 1,-6-11-1,0-10 0,-3-13 1,3-14-1,0-14 1,1-14-1,2-14 0,-4-9 0,1-17 0,-2-6 1,-5-8-1,-5-2 1,-7-2 0,-10 3-1,-7 6 1,-8 9-1,-6 14-1,-6 14 0,-1 19-3,-7 7-10,11 31-27,-4 11-1,6 17 0,4 9-1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58:01.750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-3 0 52,'9'22'35,"-3"2"-1,-2 4-1,0 8-9,-7-2-19,4 6-3,-3 1-1,0-1-1,1 1-6,-6-8-27,7-3 1,-1-7-3,2-9 2</inkml:trace>
  <inkml:trace contextRef="#ctx0" brushRef="#br0" timeOffset="327">176 70 90,'13'-3'36,"0"-4"1,5 1 0,-3-4-31,5 5-4,-1 0 0,-2 4-1,-2 2 0,-4 7 0,-4 4-1,-5 7 1,-6 5-1,-4 2 0,-2 6 0,-3 1 1,1 0-1,-1-2 0,5-3-1,2-6 2,4-3-1,4-5 0,-2-14 0,14 12 0,-1-14-1,0-5 0,5 0-2,-3-12-4,10 7-29,-9-10-1,4 3 0,-4-4-1</inkml:trace>
  <inkml:trace contextRef="#ctx0" brushRef="#br0" timeOffset="749">619 1 90,'0'0'38,"9"3"0,-9-3 0,0 0-29,0 0-6,10-7-1,-10 7-2,0 0 1,8 10-1,-6-1 0,-1 2 0,1 0 0,2 2 0,4 1 0,2 0 0,3 1 0,1-2 0,2-1 0,1 2 0,-3-1 0,-2-1 0,-6 0 0,-4 0 0,-7-3 1,-5 0-1,-3 0 0,-4-3-1,-1-2 0,0-3-2,4 4-2,-4-12-5,18 7-28,0 0 0,-2-11 1,8 1-1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58:02.971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0 0 88,'1'19'36,"-2"-4"0,-2 0 1,7 4-33,-4-1-3,4-1-1,3-2 0,1-3-2,8-5-1,-1-10-3,9 3-2,-6-14-1,9 5 0,-8-11 2,6 4 4,-6-1 1,-6 1 4,2 7 4,-11-5 3,6 16 0,-10-2 0,1 12-1,-7 4-2,6 10-2,-5 3-2,2 4-1,0 3 0,1-1-1,3-1-2,-4-13-8,11 3-27,-3-13 0,5-2 1,1-12-2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58:03.347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-1 95 99,'14'3'36,"-14"-3"3,1 31-4,-3-11-33,4 6-1,1 3-1,4 6 0,0 0 0,3 1 1,-2-2-1,2-3 1,-4-5-1,-3-5 1,-1-4-3,-2-17-3,0 0-31,-8-10-2,4-7 1,-6-16-2</inkml:trace>
  <inkml:trace contextRef="#ctx0" brushRef="#br0" timeOffset="201">45 24 86,'21'-9'36,"1"2"0,6 6-1,0 3-38,6-2-31,1 0-1,1-6 0,1-1-3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58:03.924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120 45 73,'-9'5'36,"-4"1"1,2 5-1,-5-1-20,4 10-14,-3 5 0,1 6-1,2 7 0,3 5 1,2-2-2,5 0 1,6-4 0,6-5-1,6-9 0,6-6 1,4-11-1,0-8 0,2-5 0,-3-6 0,-3-3 1,-8-3-1,-7 0 0,-8 0 0,-6 2 0,-10-1-2,1 8-4,-11-7-21,10 9-11,-3-1 2,9 3-2</inkml:trace>
  <inkml:trace contextRef="#ctx0" brushRef="#br0" timeOffset="350">406 48 79,'30'-10'38,"-5"-1"-1,3 4 1,-6-6-21,2 9-15,-4 1-1,-4 6-1,-3 7 1,-4 6-1,-3 7 0,-3 8 1,-2 5-1,-3 6 0,-2 3-1,-1-2 0,1 3-6,-9-17-9,6 3-22,-3-13 1,5-4-1,-7-15 1</inkml:trace>
  <inkml:trace contextRef="#ctx0" brushRef="#br0" timeOffset="566">464 238 82,'0'-17'35,"6"6"0,5 1 1,11 5-32,1 1-6,-2-5-8,10 5-25,-1-1 1,5 0-2,0-3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58:04.672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85 68 95,'-11'-12'37,"1"3"1,-6-3 0,5 2-34,-3 2-3,1 3-1,4 7 0,5 8 0,6 5 0,9 6 0,4 6 0,5 7 0,3 3 0,1 1 0,-2 2 0,-6-2-1,-8 0 0,-9-9 0,-4-4 0,-8-7 0,-5-8 1,-2-8-1,2-10 1,4-8 1,5-6 0,8-6 0,5-4 1,4-1-1,4 0 0,0 2 0,2 5 0,-1 3-1,0 4 0,-6 2-4,7 13-11,-5-8-23,3 6 1,0-3-2,7 5 1</inkml:trace>
  <inkml:trace contextRef="#ctx0" brushRef="#br0" timeOffset="378">455 56 75,'0'0'38,"5"-10"-1,-5 10 1,-9-25-21,9 25-13,-17-15-2,5 10-2,-2 4 0,2 3 0,12-2-1,-10 14 1,14-4 0,9 1 0,6-1 0,2-2 1,3-1-1,1 1 1,-2-2 0,-3 3-1,-6 1 1,-7 7 0,-6 3-1,-4 1 0,-2 6-1,-3-3-1,7 9-8,-1-13-28,6-2 1,1-7-1,7-5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58:05.626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12 0 80,'1'17'36,"-2"5"0,2 8 0,-9 1-30,9 11-3,-4-1-1,3 2-1,-2-4 0,3-1 0,1-8-2,0-10-3,10 1-19,-12-21-14,16 6 2,-7-15-2,4-4 1</inkml:trace>
  <inkml:trace contextRef="#ctx0" brushRef="#br0" timeOffset="234">156 74 68,'0'0'37,"0"0"-1,0 0 1,-2 19-19,-3-7-15,5 5-1,1 3-2,3 4 0,5 0 1,7 3 0,6-6 1,8-2 0,5-10 0,6-1 0,2-10 0,1-6 1,-3-5-1,-5-5-1,-11-6 1,-9 0 0,-14-2 0,-11-1-1,-14 6 0,-10 4-2,-7 9-2,-15 3-35,11 12-2,-3 2 1,13 10-2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00:58.821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973 352 103,'-14'-20'42,"22"3"1,-4-18-1,19-2-35,-2-6-3,9-1-1,9 0-2,5 3 0,4 8 0,3 7-1,3 14 0,1 12 1,-1 17-1,-6 15 0,-9 17 0,-10 12 0,-11 14-1,-16 11 1,-15 5 0,-19 5-1,-16 0-1,-14-4 1,-11-4 0,-9-9 0,-2-10 0,2-13 0,7-14 1,7-17 0,11-18 0,14-16 0,18-11 1,16-5-1,17-1 0,12 4 0,15 7 1,11 11-1,8 13 0,5 9 1,5 10-1,-3 4 1,-3 0-1,-7-2-1,-5-5 0,-10-5-2,-3-5-3,-12-22-14,1 4-21,-7-18-1,6-5 0,-4-21 0</inkml:trace>
  <inkml:trace contextRef="#ctx0" brushRef="#br0" timeOffset="471">1973 289 117,'24'-33'42,"-17"0"0,-3 16-10,-18 1-27,-6 14-2,-12 18-2,-7 15 0,-4 14-1,0 19 1,1 13-1,9 9-1,13 5 1,14 4 0,16-7 0,16-6 0,18-14 0,13-16-1,13-18 1,9-15 1,2-20-1,-1-21 0,-7-18 1,-13-19-1,-16-14 1,-20-13 0,-25-7 0,-20-3 0,-20 6-1,-12 8 1,-12 16-1,-7 14 1,3 19-2,6 15-1,13 19-1,12 9-2,25 17-10,7-7-26,27 9-2,11-7 1,24 5 1</inkml:trace>
  <inkml:trace contextRef="#ctx0" brushRef="#br0" timeOffset="878">2676 342 112,'-11'-12'41,"-3"12"0,-15 2-1,6 12-37,-13 15-2,2 14 0,3 18-2,6 14 1,14 11 0,16 5 0,14-3 0,19-3 0,20-12 1,14-15-2,13-19 2,9-18 0,0-26 0,-4-21 0,-10-21 1,-14-18 0,-25-20 0,-22-13 1,-28-12-1,-21 1 0,-21 6-2,-16 10 0,-10 12 0,-6 16 0,5 22-5,-1 12-3,19 29-29,-4 1-6,14 18 0,-2 2-1</inkml:trace>
  <inkml:trace contextRef="#ctx0" brushRef="#br0" timeOffset="1511">-2 649 88,'3'17'38,"-3"-17"3,4 13 0,-4-13-30,8-10-5,2-1-1,3-2-1,1-7-1,3 1 0,0-1-3,1 0 2,-1 4-2,2 7 1,-1 7-1,2 6-1,3 10 1,3 5-1,6 2 0,5 3 1,5-1 0,4-6-1,-1-6 2,1-4 0,-6-7 0,-4-5 0,-7-7 1,-7-5-1,-10-6 0,-10-1 1,-6 1-3,-2-2 1,-5 4-3,0-2-1,7 11-9,-3-8-29,15 10 0,3-6-1,21 6 1</inkml:trace>
  <inkml:trace contextRef="#ctx0" brushRef="#br0" timeOffset="2260">73 953 66,'3'13'40,"-3"-13"-2,0 0 2,1-21-20,10 12-10,-7-13-3,8 2-1,-1-8-2,4 1-2,0 0 1,-1 1-2,0 6 0,-4 7-1,3 6 0,-1 12 0,0 9-1,2 9 1,3 5 0,3 5 0,6 0 0,6 1 0,-1-2-1,4-10 1,-1-4 0,0-7 1,-5-4-1,-3-6 0,-7-7 1,-5-2-1,-10-3 0,-4-3 0,-3 2-1,-6-3-2,9 15-4,-24-22-33,24 22-2,-7-20 1,20 13-1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02:55.011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10 16 79,'0'21'34,"0"-21"-33,0 0-4,-14-19-35,18 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2-10T22:04:04.9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7806 344,'0'0,"0"0,0 0,0 0,0 0,0 0,0 0,0 0,0 0,0 0,0 0,0 0,0 0,0 53,0-53,0 0,-53 53,53-53,0 0,-53 53,53-53,0 0,-80 26,80-26,0 0,-26 53,26-53,0 0,-79 27,79-27,0 0,-53 0,53 0,-80 0,80 0,-79 0,-1 0,28-27,-28 27,1 0,-1-26,-25 26,-1 0,0-27,27 27,-27 0,0-26,0 26,27 0,-27-27,0 27,-26 0,26 0,0-26,-26 26,26-27,-26 27,26 0,-26-26,-1 26,27-27,-26 1,0 26,0 0,26-26,-27-1,1 27,0-26,26-1,-26 27,26-26,0-1,0 1,0-1,1 1,-1-1,26 27,-26-26,27 26,-27-27,0 27,27 0,-27 0,27 0,-27 0,0 27,27-27,-1 0,1 0,0 0,-1 26,1-26,26 0,0 27,0-27,53 0,-79 26,79-26,-80 27,80-27,-52 0,52 0,0 0,-80 79,80-79,-26 53,26-53,-27 106,27-53,-26 0,26 26,0-26,-27 26,27 1,-26-1,-1 1,27 25,-26 1,26 0,-27 0,1 0,0 0,26-1,-27 1,27 0,-26 0,26-27,0 27,-27 0,27 0,0 0,0 26,0-26,0 0,0 26,0-26,0 26,-26-26,26 26,0-26,-27 26,27 0,0-26,0 0,0 0,0-27,0 27,0-26,0-1,27-26,-27 26,26-26,-26 0,27-26,-1 25,1-25,25-27,1 26,27-26,-1 0,1-26,52 26,0-27,-26 1,53 0,-1-1,1 1,26-1,1 1,-1 26,0-27,27 1,-27 26,27-27,-1 27,-26 0,27-26,0 52,-27-26,27 0,-27 0,0 0,27 27,-54-1,54-26,-27 27,1-27,-1 26,0 1,27-27,-27 26,27-26,-1 27,1-27,26 26,-53-26,53 26,-26-26,0 27,-1-27,27 0,-52 0,25 0,1 0,-53 26,26-26,-26 0,-27 0,0 0,1 27,-28-27,-25 0,-1 0,1 0,-28 0,-25 0,-1 0,1 0,-1 0,-26-27,0 1,0-1,0-25,0-1,0 0,0-27,0 1,-26-27,26 27,0-27,0 0,0 0,0-26,0 26,26-26,-26 26,0-26,0-1,0 1,0 0,0 0,0-1,0-26,0 54,0-28,0 1,0 0,0 26,0-26,0 26,0 0,0 0,0 0,0 0,0 27,27 0,-27-1,0 1,0 0,0 26,0 0,0 0,0 26,0 27,-27-105,27 105,0-80,0 80,-26-53,26 53,-53-53,53 53,0 0,-79-26,79 26,-80-53,27 53,-26 0,26 0,-53 0,27 0,-54 0,28 0,-54 0,0 26,0-26,1 27,-28-27,1 26,0-26,-27 27,27-27,0 26,0 1,26-27,-26 26,52-26,-25 0,52 27,-26-27,79 0,-27 0,80 0,-79 0,79 0,0 0,0 0,0 0,0 0,0 0,79 26,-79-26,106 27,-27-27,1 0,26 0,26 0,0 0,27-27,26 27,0-26,27-1,0 27,-1-26,1-1,-27 27,1-26,-28 26,-25 0,-28 0,-25 0,-27 26,-53-26,79 0,-79 0,0 0,0 0</inkml:trace>
  <inkml:trace contextRef="#ctx0" brushRef="#br0" timeOffset="1118.0637">10901 847,'0'-53,"0"53,0 0,0 0,0 0,-26 79,52-26,-26 0,0 53,27-27,-27 1,0 25,0-25,0-1,26-26,-26-26,0-1,0-26,27 0,-1-26,-26 26,26-80,1 1,-27-1,26 27,1-26,-27 26,0 53,26-53,-26 53,0 0,53 53,-26 0,-1 0,1 0,26 26,-53-26,26 0,0-53,1 27,-1-1,-26-52,27 26,-27 0,0-106,26 53,-26-27,27 1,-27 0,26-1,-26 1,27 53,-27 26,53-53,-53 53,79 26,-79-26,79 79,-26-26,0 0,-26 0,-1 27,1-28,-1-25,-26 26,0-27,0 1,-26-27,-27 0,53 0,-80-27,80 27,-106-79,106 79,-79-79,79 79,0-80,0 80</inkml:trace>
  <inkml:trace contextRef="#ctx0" brushRef="#br0" timeOffset="1383.0791">12092 953,'79'0,"-79"0,0 0,0 0,0 0,-53 52,53-52,0 0,-26 53,26-53,53 53,-53-53,106 27,-106-27,79 53,-79-53,0 0,0 0,0 0,-27 53,27-53,-79 0,79 0,-79 0,79 0,0 0,0 0</inkml:trace>
  <inkml:trace contextRef="#ctx0" brushRef="#br0" timeOffset="1710.0978">12383 1296,'106'0,"-106"0,79-26,-79 26,0 0,53-53,-53 53,26-79,1-1,-27 27,26 1,-26-1,0 53,53-53,-53 53,53-27,-53 27,80 53,-80-53,79 53,-79-53,79 79,-79-79,53 80,-53-80,-26 53,26-53,-53 53,53-53,-106 0,80-27,-27 27,53 0,-80-53,80 53,-26-53,26 53,26-53</inkml:trace>
  <inkml:trace contextRef="#ctx0" brushRef="#br0" timeOffset="2132.1219">13335 503,'0'0,"0"0,53-53,-53 53,27 53,-27 0,0 26,0 0,0-26,0 27,0-27,26 0,-26-53,0 52,0-52,0 0,80 0,-80 0,52-52,-52 52,80-80,-80 80,106-26,-106 26,53 0,-53 0,26 53,-26-53,0 79,0-79,-26 79,26-79,-53 53,53-53,-53 27,53-27,-80-27,80 27,0-53,0 53,0-79,0 79,27-53,-27 53</inkml:trace>
  <inkml:trace contextRef="#ctx0" brushRef="#br0" timeOffset="2333.1334">13838 926,'53'53,"-53"-53,79 53,-79-53,53 26,-53-26,80 0,-80 0,79-53,-79 53,53-79,-53 26,26 0,-26 0,0 0,0 53,-26-79,26 79,0 0,0 0,0 0</inkml:trace>
  <inkml:trace contextRef="#ctx0" brushRef="#br0" timeOffset="2787.1594">14658 794,'0'0,"0"0,27 53,-27-53,-53 26,53-26,-27 80,27-80,0 52,0-52,0 0,53 27,-53-27,53-27,-53 27,53-26,-53 26,53-53,-53 53,0-53,0 53,0 0,0 0,0 0,0 0,79 80,-52-1,-1-26,27 26,-26 1,-1-1,-26-26,27 26,-54-26,27 0,-26-26,-1-1,-26-26,0-26,0 26,1-53,25 0,-26 0,53 0,-26 0,26-26</inkml:trace>
  <inkml:trace contextRef="#ctx0" brushRef="#br0" timeOffset="2997.1714">15187 370,'0'0,"27"53,-27-53,0 80,0-80,-27 106,27-106,0 52,0-52,0 0,27 53,-27-53,0 0</inkml:trace>
  <inkml:trace contextRef="#ctx0" brushRef="#br0" timeOffset="3095.177">15293 820,'0'0,"0"53,0-53,0 0,0 0,0 0,0 0,0 0</inkml:trace>
  <inkml:trace contextRef="#ctx0" brushRef="#br0" timeOffset="3586.2051">15558 370,'0'0,"0"0,0 0,0 0,0 0,0 0,0 0,0 0,0 0,0 0,0 0,0 0,0 0,0 0,0 0,0 0,53 53,-53-53,26 53</inkml:trace>
  <inkml:trace contextRef="#ctx0" brushRef="#br0" timeOffset="3723.213">15664 714,'0'0,"-27"80,27-80,0 79,0-79,0 0,-26 27,26-27,0 0,0 0,0 0,0-53,0 53,0 0</inkml:trace>
  <inkml:trace contextRef="#ctx0" brushRef="#br0" timeOffset="4217.2412">12065 1667,'-53'0,"1"0,25 0,1 0,-1 26,27-26,0 0,27-26,-1 26,53 0,1 0,26-27,52 1,1 0,53-27,26 26,27-26,-1 27,27-27,0 0,-26 26,26 1,-53 0,-26-1,-27 27,0-26,-79 26,0 0,-27 0,-79 0,0 0,0 0,0 0,-53 53,-26-53</inkml:trace>
  <inkml:trace contextRef="#ctx0" brushRef="#br0" timeOffset="5421.3101">7171 2302,'0'0,"0"0,26 0,-26 0,0 0,0 0,0 0,0 0,0 0,0 0,0 0,0 0,0 0,0 0,0 0,0 0,0 0,0 0,0 0,0 0,0 0,0 0,0 0,0 0,-26 0,26 26,-27-26,1 0,-1 27,1-1,-27-26,0 0,26 27,-25-1,25-26,1 27,-1-27,27 0,0 0,-26 0,26 0,0 0,0 0,0 0,0 0,0 0,0 0,0 26,0-26,26 0,1 27,-1-27,1 26,25 0,-25-26,-1 27,27-1,-26-26,-1 27,1-1,-1-26,-26 0,0 0,27 27,-27-27,0 0,0-27,0 27,0-53,0 27</inkml:trace>
  <inkml:trace contextRef="#ctx0" brushRef="#br0" timeOffset="5787.331">7038 2381,'0'0,"-26"27,26-27,0 0,0 0,0 0,0 0,26 26,1-26,-1 0,1-26,26 26,-1 0,28-27,-1 27,1 0,25-26,-25 26,-1 0,1-27,-1 27,0 0,-26 0,0 0,-26 0,-1 0,1 0,-1 0,-26 0,0 0,0 0,0 0,0 0,0 0,0 0,0 0,-26 0</inkml:trace>
  <inkml:trace contextRef="#ctx0" brushRef="#br0" timeOffset="7569.4329">7276 2196,'0'0,"0"0,0 0,0 0,0 0,0 0,-26 0,-1 0,1 0,0 27,-1-27,1 0,-27 26,0-26,26 26,-26 1,27-1,-27 1,27-27,-1 26,27-26,-26 27,26-27,0 0,-27 26,27-26,0 0,0 0,0 0,27 0,-27 0,0 27,26-27,-26 26,27-26,-1 27,1-27,25 26,-25 0,-1 1,27-1,-26 1,-1-1,27-26,-26 27,-27-27,26 26,-26-26,0 0,26 27,-26-27,0 0,0 0,0 0,0-27,0 1,0-1,0 1,0-27,0 26,0-52,0 26,0 0,0 0,0 27,0-27,0 27,0 26,0-27,0 27,0 0,-26 0,26 27,-26-27,26 26,-27 27,1-27,26 27,-27-26,1 26,-1-27,27 1,0-27,0 0,0 0,0-27,27 1,-27-27,26 26,-26 1,27-27,-27 26,0 1,0 26,0 0,-27 0,1 26,-27 1,26-1,1 1,-27-1,27-26,-1 27,27-27,0 0,0 0,0 0,27 0,-27-27,0 27,26 0,-26 0,0 0,0 0,0 0,0 0,-26 27,26-27,-27 26,27 1,0-27,0 0,27 0,-1 0,0-27,27 1,0-1,0 1,0-1,-26 1,-1-1,-26 27,0 0,0 27,-26-1,-1 1,1-1,-1 1,-26 26,27-27,-1 27,27-27,-26-26,26 0,26 0,-26-26,27 0,-27-1,26 27,-26-26,27-1,-27 27,0 0,-27 0,27 27,-26-1,26-26,0 27,0-1,0 0,0-26,26 0,1-26,-27 26,26-26,1 26,-27-27,26 27,-26 0,0 27,27-1,-27 0,0 1,0-1,0 27,0-53,0 27,0-27,26 26,-26-26,26-26</inkml:trace>
  <inkml:trace contextRef="#ctx0" brushRef="#br0" timeOffset="34896.996">24501 5927,'0'0,"0"0,0-27,0 27,0 0,-27 27,27-27,0 26,0-26,-26 27,26-27,0 26,0 1,0-1,0 0,0-26,0 27,0-1,0 1,0 26,0-27,0 1,0 26,0-1,0 1,26 0,-26 0,0 0,0 27,0-28,27 1,-27 0,0 0,0 0,0 0,0-27,0 27,0-53,0 27,0-1,0 1,0-1,0-26,0 0,0 0,0 0,0 0,0 27,0-27,0 0,0 0,0-27,0 27,-27 0,1 0,26 0,0-26,-27-1,1 27,26-26,-27-1,27 27,-26-26,26-1,-26 1,26 26,-27-26,27-1,-26 27,26-26,-27 26,27 0,0-27,0 27,0 0,0 0,0 27,0-27,27 26,-27 1,26-27,-26 26,27 0,-27 27,0-26,26-1,-26 27,26-26,1 26,-27-27,26 1,-26-1,27 0,-27-26,26 0,-26 27,27-54,-27 27,26-26,1 26,-27-26,26-1,-26 1,27-27,-1 26,1 1,-27-27,26 26,0 1,-26-1,27 1,-27 0,26 26,-26-27,27 27,-27 0,26-26,-26 26,0 26,0-26,0 0,0 0,27 27,-27-1,0-26,0 0,0 26,0-26</inkml:trace>
  <inkml:trace contextRef="#ctx0" brushRef="#br0" timeOffset="47271.7033">2673 9287,'0'0,"0"0,-27 0,27 0,0 0,0 0,0 0,-26 0,26 0,0 0,0 0,26 26,-26-26,27 0,-1 0,1 0,25 0,-25 0,26 0,0 0,-27 0,27 0,0 0,0 0,-27 0,27 0,-26 27,-1-27,-26 0,27 0,-27 0,0 0,26 26,-26-26,27 0,-27 0,0 0,0 0,0 0,0 0,0 0,0 0,0 0,0 0,0 0,0 0,0 0,0-26,0 26,0 0,0 0,0 0,0-27,0 27,-27 0,27 0,-26-26,26 26,-27-27,27 27,-26-26,26 26,-27 0,27 0,-26-26,26 26,0 0,0 0,-27 0,27 0,0 0,0-27,0 27,0 0,0 0,0 0,0 27,0-27,27 26,-1-26,-26 0,27 26,-1-26,1 27,-1-1,1-26,-1 0,-26 27,27-27,-1 0,-26 26,26-26,-26 0,0 0,0 0,0 0,0 0,0 0,0 0,0 0,0 0,0 0,0 27,0-27,-26 0,0 0,-1 26,1-26,26 0,-27 0,1 27,-1-27,27 0,-26 26,26-26,-27 0,27 0,-26 27,26-27,0 0,0 0,-27 0,27 0,0 26,0-26,0 0,0 0,0 0,0 0,0 0,0 0,0 0,0 0,0 0,0 0,0 0,0 0,0 0,0 0,-26 0,26-26,0 26,26 0,-26-27,0 1,0-1,0 1,0-1,0 1,0-1,0 1,0-1,0 1,0 0,0-1,0 27,0-26,0 26,0-27,0 27,0 0,0 0,0 0,-26 27,26-1,0 1,0-1,0 0,-26 1,26-1,0 27,0-26,0-1,0 1,0-1,0 1,0-27,0 0,0 0,0 0,0 0,26 0,-26-27,26 1,-26-1,0 1,27-27,-27 26,0 27,0-26,0-1,0 27,0 0,0 0,0 27,0-1,0-26,0 27,0-1,26 1,-26-27,0 26,0-26,0 0,0 0,0 0,0 0,27 0,-27 0,26-26,-26 26,0-27,27 27,-27 0,0 0,0 0,0 27,-27-1,27-26,0 27,0-1,0 1,0-27,0 0,0 26,0-26,27-26,-27 26,26 0,-26-27,0 27,0 0,27-26,-27 26,0 0,0 0,-27 26,27-26,27 0,-27 27,0-27,0 0,0 0,26 0</inkml:trace>
  <inkml:trace contextRef="#ctx0" brushRef="#br0" timeOffset="57287.2766">14791 8996,'26'0,"-26"0,0 0,0 0,0 0,0 0,0 0,0 0,0 26,0-26,-26 0,26 27,-27-27,1 26,-1 1,27-27,-26 26,-1 1,-26-1,27 1,-1-1,27-26,-26 26,0 1,26-1,0-26,0 27,0-1,0 1,26-27,0 26,1-26,-1 27,27-1,-26-26,-1 27,27-27,-26 26,25-26,-25 26,-1 1,1-27,-1 26,1-26,-1 0,-26 27,27-27,-27 0,26 26,-26-26,0 0,0 0,0 0,27 27,-27-27,0 0,0 0,0 0,0-27</inkml:trace>
  <inkml:trace contextRef="#ctx0" brushRef="#br0" timeOffset="57851.3089">14552 9260,'0'0,"27"27,-27-27,0 0,0 0,0 0,0 0,26 26,-26-26,53 0,-53 27,53-27,-26 0,-1 0,27 0,26-27,1 27,-1 0,1-26,-1-1,27 1,0 26,-1-26,1-1,-26 1,-1 26,0 0,-26 0,0 0,-26 0,-1 0,1 0,-27 0,0 0,0 0,0-27,0 27,-27 0,1 0,-1 0,1-26</inkml:trace>
  <inkml:trace contextRef="#ctx0" brushRef="#br0" timeOffset="59463.4011">14870 9022,'0'0,"-27"0,27 0,0 0,-26 0,26 0,-26 0,-1 27,27-27,-26 0,26 26,0-26,-27 27,27-1,0 1,0 26,0-27,27 27,-27 0,26 0,-26 0,27 0,-27-1,26 1,-26-26,0 26,26-53,-26 26,0 1,0-27,0 0,0 0,0-27,0 1,0-1,0 1,0-27,0 0,0 0,0 0,-26-26,26 52,0-26,0 27,-26 0,26-1,0 1,0 26,0 0,0 26,0 1,0-1,0-26,-27 53,27-27,-26 1,26-1,-27 1,27-1,0-26,-26 0,26 0,26 0,-26-26,0-1,27 1,-27-1,26-26,-26 27,27 0,-27-1,0 1,0 26,0 0,0 26,-27 1,1-1,-1 27,1-27,-1 1,1-1,-1 1,27-1,0-26,0 0,27-26,-1 26,27-27,-53-26,27 53,26-53,-27 27,-26 26,26-26,-26 26,-26 0,0 26,-27 0,26 1,1-1,-1 1,-26-1,53 1,0-27,0 0,27 0,-1-27,1 1,-1-1,1 1,-1-1,1 1,-1 0,-26-1,0 27,0 0,0 0,-26 27,-1-1,27 0,-26 27,26-26,-27-1,27 1,0-1,27-26,-1 27,1-27,-1-27,-26 27,26 0,1 0,-1 0,-26 0,0 0,27 0,-27 27,0-1,0 1,0-27,26 52,-26-25,0-27,0 26,0-26,27 0,-27 0,0 0,0 0,0-26,0 26,-27-27,27-25,0 25,-26-26,26 27,-27-27,27 0,-26 0,-1 27,27-27,-26 26,26 1,0-1,0 1,0 26,0 0,0 0,0 0,0 0,0 0,0 0,0 0,0 26,0 1,0-1,0 1,0-1,0 1,0-27</inkml:trace>
  <inkml:trace contextRef="#ctx0" brushRef="#br0" timeOffset="92451.2879">24263 8281,'0'-26,"0"26,0 0,0 0,0 0,0 0,0 26,0-26,-27 27,27-27,0 26,0 1,-26-1,26 1,0 26,0 0,0 0,0 26,0 0,26 1,-26 25,0 1,0 0,27 0,-27-27,0 27,26 0,-26 0,0-27,0 1,27-27,-27-1,0 1,0-26,0-1,0-26,0 0,0 0,0-26,0 26,-27-27,27 1,-26-1,26 1,-27 0,1-1,-1 1,1-1,-1 1,1-1,26 27,-27-26,1 26,26-27,0 27,-26 0,26 0,0 0,0 0,0 27,0-27,0 26,0 1,26 26,-26-27,26 27,-26-27,27 27,-27-26,26-1,-26 1,0-27,0 0,27 26,-1-52,-26 26,27 0,-27 0,26-27,-26 1,27 26,-1-27,1 27,-1-26,0-1,1 27,-1-26,1 26,-1-26,1 26,-27 0,0 0,26-27,-26 27,0 0,0 0,0 0,0 0,0 0,27 0,-27 0,0 0,0 0,0 0</inkml:trace>
  <inkml:trace contextRef="#ctx0" brushRef="#br0" timeOffset="93337.3386">22305 8837,'0'0,"0"0,-27 0,27 0,0 0,0 0,0 0,0 0,0-26,0 26,0 0,0 0,0 0,0 0,27 0,-27 0,26 0,-26 0,53 0,-26 0,-1 0,27 0,26 0,-26 26,0-26,0 0,0 0,0 0,0 0,-27 0,1 27,-1-27,1 0,-27 0,26 0,-26 0,0 0</inkml:trace>
  <inkml:trace contextRef="#ctx0" brushRef="#br0" timeOffset="94163.3858">22225 9313,'-26'0,"26"0,0 0,0 0,0 0,0 0,0 0,0 0,0 0,0 0,0 0,0 27,26-27,-26 0,27 0,-1 0,1 0,-1 0,1 0,26 0,-27 0,27 0,26 0,-26 0,0 0,0 0,26 0,-26-27,0 27,0 0,-26 0,26 0,-27 0,27 0,-27 0,-26 27,27-27,-27 0,26 0,-26 0,0 0,0 0,0 0,0 0,0 0,0 0,0 0,0 0,0 0,0 0,0 0</inkml:trace>
  <inkml:trace contextRef="#ctx0" brushRef="#br0" timeOffset="94939.4301">22993 9763,'0'0,"0"0,0 0,-27 0,27 0,0 0,0 27,0-27,0 0,0 0,0 0,0 0,27 0,-27 0,0 26,26-26,-26 0,27 0,-1 0,0 0,27 0,-26 27,26-27,0 0,0 0,0 0,-1 0,-25 0,26 0,-27 0,27 0,-53 0,27 0,-1 0,-26 0,0 0,27 0,-27 0,0 0,0 0,0 0,0 0,-27-27</inkml:trace>
  <inkml:trace contextRef="#ctx0" brushRef="#br0" timeOffset="96022.4917">23046 9710,'0'0,"0"0,0 0,0 0,0 0,0 0,0 0,0 0,0 0,0 0,0 0,0 0,0 0,0 0,0 0,-27 0,27 0,0 0,0 0,0 0,-26 0,26 0,0 0,0 0,0 0,26 0,-26 0,27-26,-1 26,0-27,1 1,26 26,-27-27,1 1,-1 26,1-27,-27 27,0 0,26-26,-26 26,0 0,-26 26,26-26,0 0,-27 27,27-27,-26 26,-1-26,27 27,-26-27,-27 26,26 1,1-27,0 26,-1 1,1-1,-1 1,1-27,-1 26,1-26,26 27,-27-27,27 0,0 0,-26 26,26-26,0 0,0 0,0 0,0 0,0 0,0 0,0 0,0 0,0 0,0 0,0 26,0-26,26 0,1 0,-27 27,53-27,-27 26,27-26,-26 27,25-27,1 26,-26 1,26-27,-27 26,1-26,-27 27,26-27,-26 0,0 26,0-26,0 0,0 0</inkml:trace>
  <inkml:trace contextRef="#ctx0" brushRef="#br0" timeOffset="117220.7046">7144 9684,'0'0,"0"0,-26 0,26 0,0 0,0 0,0 0,0 0,0 0,0 0,0 0,0 0,0 0,0 0,0 0,0 0,0 0,0 0,26 0,-26 0,0 0,27 0,-27 0,26 0,0 0,27-27,-26 27,26 0,0 0,-27 0,27 0,0-26,0 26,0 0,-27 0,27 0,0 0,0 0,-27 26,27-26,-26 0,26 0,-27 0,27 0,-26 0,26 27,-1-27,-25 0,26 0,26 0,-26 0,0 0,0 0,0 0,-27 0,27 0,0 26,-26-26,26 0,-27 0,0 0,1 27,-1-27,1 0,-1 0,1 0,-1 0,-26 0,27-27,-27 27,0 0,26 0</inkml:trace>
  <inkml:trace contextRef="#ctx0" brushRef="#br0" timeOffset="118132.7568">7276 9657,'-26'0,"26"0,0 0,-27 0,27 0,0 0,0 0,0 0,0 0,0 0,0 0,0 0,0 0,0 0,0 0,27 27,-1-27,1 0,-1 26,1-26,26 27,0-27,0 26,26-26,-26 0,26 0,1 27,-1-27,0 0,1 0,-27 0,0 0,-1 0,1 0,0 0,0 0,0 0,0 26,0-26,0 0,-27 0,1 0,26 0,-27 0,27 0,-26 0,-1 0,0 0,1 0,-1-26,-26 26,27 0,-27 0,0 0,26 0,-26 0,0 0,0 0,0 0,0 0,27 0,-27 0,0 0,0 0,0 0,26 0,-26 0,0 0,0 0,27 0,-27 0</inkml:trace>
  <inkml:trace contextRef="#ctx0" brushRef="#br0" timeOffset="151159.6458">20532 9499,'0'0,"0"0,0 26,0-26,0 0,0 0,0 0,0 0,0-26,0 26,0 0,0 0,-26 0,26 0,-27 0,1 0,-1 0,27 0,-53 0,27 0,-27 26,0-26,0-26,-26 26,26 0,-27 0,1 0,0 0,-27 0,26 0,-25 0,25 0,1 0,-27 0,27 0,-1 0,1 0,26 0,-26 0,26 26,-27-26,27 0,0 0,1 26,25-26,-26 27,0-27,27 26,-1-26,-26 27,27-1,0 1,-1 26,1 0,26 0,-27-27,1 27,26 0,0 0,0-27,0 27,0-26,26-27,1 26,-1-26,27 0,26 0,-26 0,53 0,-27-26,27 26,0 0,26-27,-26 27,0-26,26 26,-26 0,0 0,0 0,0 0,0 0,-1 0,1 0,0 0,0 0,0 0,-27 0,27 0,0 0,0 0,-1 0,1 26,0-26,0 0,26 0,-26 0,0 0,0 0,0-26,-1 26,1 0,27-27,-28 27,1-26,-26 26,25 0,-25 0,26 0,-27 0,-26 26,0-26,0 0,0 27,0-27,-27 26,0-26,1 0,-27 0,26 0,-26 0,27-26,-54-1,27 1</inkml:trace>
  <inkml:trace contextRef="#ctx0" brushRef="#br0" timeOffset="151631.6728">20558 9393,'-52'0,"52"0,52 0,28 0,26-27,26 27,27 27,-1-27,28 0,-1 26,0-26,0 27,-26-1,26 1,-52-27,-1 26,0 0,0-26,-52 27,26-27,-27 26,0-26,-26 0,0 0,-26 0,26 0,-27 0,-26 0,27 0,-54 27,27 26,-26-27,-1 27,1 0,-1 26,-26-26,27 0,-1 27,1-27,26-53,26 26,1-52</inkml:trace>
  <inkml:trace contextRef="#ctx0" brushRef="#br0" timeOffset="187624.7315">24183 10848,'-26'0,"26"0,0 0,-27 0,27 0,0 0,0 0,0 0,0 26,0-26,-26 27,26-1,0 1,0-1,0 27,0 0,0 0,0 26,0-26,-27 27,27-27,0 26,0-26,0 0,0 0,0 0,0-27,0 1,0-1,27-26,-27 26,0-26,0 27,0-27,0 0,0 0,0 0,0 0,0 0,0 0,0 0,0 0,0 0,-27 0,27-27,-26 27,26 0,-26-26,-1 0,1 26,-1-27,27 1,-26-1,-1 1,27 26,-26-27,26 1,0 26,-27 0,27 0,0 0,0 0,0 0,27 26,-27-26,26 27,1-1,-27 1,26-1,1 1,-1 25,-26-25,27-27,-27 26,26 1,-26-27,0 0,26 0,1 0,-1-27,-26 1,27-1,26 1,-27 0,1-1,-1 1,-26-1,27 1,-27 26,0 0,26 0,-26 0,0 0,0 0,0 0,0 0,0 0,26 0,-26 0</inkml:trace>
  <inkml:trace contextRef="#ctx0" brushRef="#br0" timeOffset="191830.9721">7250 11748,'0'0,"0"26,0-26,-53-26,53 26,0 0,0 0,26-27,-26 27,27 0,26 0,0 0,0 0,0 0,26 0,-26 0,0 0,0 0,0 0,0 0,-27 0,0 0,-26 0,0 0,-26-26</inkml:trace>
  <inkml:trace contextRef="#ctx0" brushRef="#br0" timeOffset="192036.9839">7409 11642,'-27'0,"27"0,0 0,0 0,27 0,-1 26,1-26,26 27,-1-27,-25 26,26-26,0 0,0 0,-27-26,1 26,-1-53,-26 53,0-53</inkml:trace>
  <inkml:trace contextRef="#ctx0" brushRef="#br0" timeOffset="192858.0308">2567 14473,'0'0,"0"0,-27-27,27 27,-26 0,26 0,-27-26,27 26,0 0,0 0,0 0,0 0,0 0,0 0,0 0,27 0,-1 26,27-26,0 0,27 0,-28 27,54-27,-53 0,53 0,-27 0,-26 0,27 0,-27 0,-27 26,1-26,25 0,-52 0,27 0,-27 0,0 0</inkml:trace>
  <inkml:trace contextRef="#ctx0" brushRef="#br0" timeOffset="193135.0467">2752 14711,'0'26,"-26"-26,26 0,0 0,0 0,0 0,26 0,-26 0,53 0,-27 0,27 0,0 0,0-26,27 26,-28 0,28 0,-1 0,-26 0,0-27</inkml:trace>
  <inkml:trace contextRef="#ctx0" brushRef="#br0" timeOffset="194158.1052">7594 11668,'0'0,"0"27,0-1,0 1,-27-1,27 0,-26 27,26 0,-26 0,26 0,-27 0,1 0,-27 26,26-26,-26 0,0-26,0-1,1 27,-28-27,1 1,-1-1,1 1,-27-1,27-26,-27 27,0-27,0 26,1-26,-1 0,-27 0,1 0,26 0,-26 0,0-26,-1 26,1-27,0 27,0 0,-1-26,27-1,-26 27,0-26,26 26,0 0,0 0,27 0,0 0,-1 0,1 0,-1 26,54 1,-27-1,0 27,27-26,-1 26,1-27,26 0,-27 27,27-26,0-1,0 1,0-1,0 1,0-27,0 26,0-26,0 27,0-1,0 1,0-27,27 0,-54 26,54 0,-27-26</inkml:trace>
  <inkml:trace contextRef="#ctx0" brushRef="#br0" timeOffset="194593.1301">3308 12779,'0'27,"0"-1,0-26,0 53,0-26,0-1,26 27,-26 0,27 0,-1-27,0 27,1-26,-27-1,26 1,1-27,-27 26,0-26,26 0,-26 0,27-26,-27-1,0 1,26-1,-26 1,27-27,-1 26,-26-25,27 52,-1-27,1-26,-1 53,0 0,-26-26,0 26</inkml:trace>
  <inkml:trace contextRef="#ctx0" brushRef="#br0" timeOffset="203100.6167">12859 8414,'27'0,"-27"0,0 0,0 0,0 0,0 26,-27-26,1 0,-1 0,1 27,-27-54,26 27,1 0,-27 0,0-26,27 26,-27 0,0-27,0 27,0 0,0-26,-26 26,26-27,-27 27,1 0,26-26,-26 26,-1-27,27 27,-26-26,0 26,-1 0,1 0,-27 0,27 0,-27 26,0-26,27 27,-27-27,0 26,27-26,-27 27,26-1,27 1,-26-1,0 1,-1-1,27 1,1-1,-1 27,0-27,0 27,26-26,-26-1,27 27,-1-26,1 26,0-27,-1 27,1-27,26 27,-27-26,27 26,0-27,-26 27,26-26,0-1,26 27,-26-27,0 27,27-26,-27-1,26 1,1 26,-1-53,27 52,-27-25,27-1,-26-26,26 27,0-1,-27 1,27-1,26 1,-26-1,27 1,-27-1,26-26,0 27,1-1,-1-26,0 26,27 1,-26-1,25-26,1 27,27-1,-28-26,1 27,0-27,26 26,-26-26,0 27,26-27,1 0,-1 26,-26-26,26 0,0 0,1 27,-1-27,0 0,1 0,-1 0,0-27,-26 27,26 0,-26 0,26-26,-26 26,26-27,-26 27,0-26,0 26,0-27,-27-26,1 27,25-1,-52-25,27 25,-27-26,0 0,-1 27,-25-54,-27 27,26 1,-26-1,0 0,0-27,0 27,-26 1,26-28,-27 27,1 0,0 0,-27-26,0 26,0 0,-27 0,1 0,0 0,-1 1,-26-1,1 26,-28-26,27 27,-26-1,0-26,0 27,-1-1,-25 1,25 0,-25 26,25 0,-26 0,1 0,25 0,-25 0,25 26,1 0,0-26,0 27,26-54</inkml:trace>
  <inkml:trace contextRef="#ctx0" brushRef="#br0" timeOffset="214682.2791">19341 12409,'0'0,"0"0,0 0,0 0,0 0,0 0,0 0,0 0,0 0,0 0,0 0,0 0,0 0,0 0,0 0,0 0,0 0,0 0,0 0,27 26,-27 1,26-27,1 0,-1 26,1 1,26-1,-53-26,53 27,-27-27,0 26,1-26,-1 27,1-27,-27 0,0 0,26 0,-26 0,0 0,0 0,0 0,0 0,0 0,-26 26,-1-26,27 0,-26 0,-1 0,1 27,-27-27,27 26,-1 0,1-26,-1 27,1-27,-1 26,1 1,26-27,-27 0,27 0,0 26,0-26,0 0,0 0,0 0,0 0,0 0,-26 0,52 0,-26 0,27-26,-27 26</inkml:trace>
  <inkml:trace contextRef="#ctx0" brushRef="#br0" timeOffset="215194.3084">20373 12435,'0'0,"0"0,-26-26,26 26,-27 0,1 26,-1 1,1-27,0 26,-1 1,1-1,-1-26,27 27,27-1,-27-26,26 27,1-1,25-26,-25 27,26-1,-27-26,1 26,-1-26,-26 27,0-27,0 26,0 1,0-27,0 26,0-26,-26 27,-1-1,27 1,-26-27,-1 0,1 0,-1 0,27 0</inkml:trace>
  <inkml:trace contextRef="#ctx0" brushRef="#br0" timeOffset="215417.3212">20135 12488,'27'0,"-1"0,-26 0,27 0,25 0,-25-26,26 26,0-27,-27 27,27-26,0-27,0 53,-27-26,27-1,-26 1,26-1</inkml:trace>
  <inkml:trace contextRef="#ctx0" brushRef="#br0" timeOffset="215764.341">20744 12409,'-53'53,"26"0,1 26,-1-26,27 26,-26-26,26-26,26 26,1-53,-1 26,1-26,26 0,-27-53,27 53,0-53,-27 0,27 1,-53-1,27-27,-27 27,0 27,-27-27,27 0,-53 27,27-1,-27 27,0 0,27 0,-27 0,26 27,1-1,26-26,0 27,0-27</inkml:trace>
  <inkml:trace contextRef="#ctx0" brushRef="#br0" timeOffset="216228.3676">21246 12594,'0'0,"27"-26,-27 26,-27 0,27 0,-26 0,-1 26,27 1,-26-1,26 27,-26-27,26 27,26 0,-26-26,26-1,27 1,-26-27,26 0,0-27,-27 1,27-1,-26-26,-1 0,-26 1,0-1,0 0,-26 0,-1 0,1 26,-27-25,0 52,26-27,-26 27,27 27,-1-1,27 0,-26 1,52-1,1 1,-1-1</inkml:trace>
  <inkml:trace contextRef="#ctx0" brushRef="#br0" timeOffset="216999.4117">21696 12515,'0'0,"0"0,0 0,0 26,-26-26,-1 53,27-26,-26-1,26 27,0 0,0 0,26-27,1 1,-1-1,27 1,-26-27,25-27,-25 27,26-53,-27 27,1-1,-1-26,-26 1,27 25,-54-26,27 0,-26 0,-1 27,-26-27,27 27,-27 26,27-27,-27 27,26 27,1-27,-1 26,27-26,0 26,0 1,27-27,-1 26,1-26,26 0,-27 0,27 27,-27-27,27-27,0 27,-26 0,-1 0,1 0,-1 0,-26 0,27 0,-27 0,0 0,0 27,-27-1,27-26,0 53,0 0,0-26,27 25,-27-25,26-1,0 1,1-1,26-26,-27 0,27-26,0-1,-26 1,25-1,-25 1,26-27,-27 0,-26 0,27 27,-54-27,27 0,-26 27,-27-1,26-26,-25 53,25 0,-26 0,27 0,-1 0,27 27,0-1,0 1,27-1</inkml:trace>
  <inkml:trace contextRef="#ctx0" brushRef="#br0" timeOffset="217240.4254">22887 12912,'0'0,"0"0,0 0,0 0,0 0,0 0</inkml:trace>
  <inkml:trace contextRef="#ctx0" brushRef="#br0" timeOffset="253501.4995">15981 2223,'-26'0,"26"-27,-27 27,1-26,26 26,-27-27,1 27,-27 0,27-26,-27 26,26-27,-52 27,26-26,-27 26,1 0,0 0,-1-27,1 27,0 0,-27 0,0 0,27 0,-27 0,26 0,-25 0,-1 0,26 0,1 27,0-1,-1 27,27-26,0 26,0-1,27 28,0-27,-1 26,27 0,0 27,27-26,-1 26,27-27,-27 0,54 1,-1-1,0 0,27-26,27 0,-1-26,27-1,-1-26,28 0,-1-26,0-1,27-26,-27-26,0 26,-53-26,27-1,-53 1,0-27,-27 0,-52 27,-1-27,-26 27,-26-1,-27 1,-27 26,1 27,-27-27,0 26,0 27,1 0,-28 0,54 0,-27 0,0 0,27 27,-27-27</inkml:trace>
  <inkml:trace contextRef="#ctx0" brushRef="#br0" timeOffset="254590.5617">13812 3043,'26'0,"1"0,-27 0,0 0,26 0,0 0,-26 26,27-26,-27 27,0-1,0-26,0 53,0-27,-27 1,1 26,0-27,-54 1,27 26,-53-53,-26 53,-27-53,27 26,-53-26,-27 27,1-27,-28 0,1 0,0 26,26-26,1 0,-27 0,52 0,28 0,25 0,28 26,-1-26,53-26,26 26,1 0,-1 0,27 0,0 0,0 0,0 0,0 0,0 0,0 0,0 0,0 0,0 0,0 0,0 0,0 0,0-26,27-1,-1 27,1-53,-1 27,27-27,27 0,-27 0,26 0,0 0,-26 27,-26-27,26 53,-27-27,-26 1,0 26,0 0,-26 26,-27 1,26-1,-52 1,-1-1,-25 27,-1-27,26 1,-25 26,25-27,1 1,26-1,26 1,1-1,26 1,0-1,26 1,1-1,26 0,0 1,26-1,-26 27,26-26,1 26,-1-27,1 27,-28-27,28 27,-27 0,0-26,-27-1,1 1,-1-1,-26 1,0-1,0-26,0 27,-26-27,26 0,-27 0,1 0,26 0</inkml:trace>
  <inkml:trace contextRef="#ctx0" brushRef="#br0" timeOffset="264588.1336">18918 13785,'0'0,"-26"-27,26 1,-27 26,1 0,-1-27,-26 27,27 0,-27-26,-26 52,52-26,-52 0,26 0,0 0,0 27,27-27,-1 0,1 26,-1-26,1 27,26-1,-27 1,27 26,0 26,-26-26,26 53,-27 0,27-1,-26 28,26-1,-27-26,1 26,-1-26,27 0,-26 0,26-27,26-26,-26 0,27-27,26 1,-27-1,27-26,27 0,-27 0,26 0,-26 0,0 0,0-26,0 52,-53-52,52 52,-52-26,0 0,0 0</inkml:trace>
  <inkml:trace contextRef="#ctx0" brushRef="#br0" timeOffset="265869.2068">15770 13944,'-27'-27,"27"27,-26-26,26 26,-53 0,26 0,1 0,-27 26,26-26,-26 27,27-1,0 0,-1 1,27 26,0-53,27 53,-1-27,27 1,-27-1,27 1,0-1,0 1,-26-27,-1 26,1 0,-27 1,26-1,-26 1,-26-1,26 1,-27 26,27-27,-26 1,-1-1,1 0,-1-26,1 27,-1-54,27 27,0 0,0-26,0-27</inkml:trace>
  <inkml:trace contextRef="#ctx0" brushRef="#br0" timeOffset="267269.2869">15690 13917,'0'-26,"-26"26,26 0,-27-27,1 54,-1-1,-26-26,27 53,-1-27,1 1,0-1,-1 1,27-27,0-27,27 1,-1-1,27 1,-27 0,1-1,-1 27,-26 0,0 27,0 25,-26 1,-1 0,-26 27,27-1,26-26,-26-27,26 1,26-27,0 0,27-27,0 1,-26 0,-1-1,1 27,-27 0,0 53,-27-27,1 27,-1 0,1 0,-27-26,53-1,-27 1,27-27,27 0,-1-27,1 1,-1 26,1-27,-1 1,1-1,-27 27,0 0,0 0,0 0,0 0</inkml:trace>
  <inkml:trace contextRef="#ctx0" brushRef="#br0" timeOffset="267717.3126">15902 13520,'0'0,"26"0,-26 0,0 0,0 0,-26 0,26 0,0 27,0-1,0 1,0-1,26 27,-26-27,27 1,-1-1,27 1,-26-27,25 0,-25-27,-1 1,1-1,-1-25,1 25,-27-26,26 0</inkml:trace>
  <inkml:trace contextRef="#ctx0" brushRef="#br0" timeOffset="267946.3257">16272 13229,'0'27,"0"26,0-1,0 1,0 27,0-27,27 26,-27 0,0-26,26 27,-26-27,27 0,-27-1,26-25,-26-27,27 26,-27-26,0 0,0-26</inkml:trace>
  <inkml:trace contextRef="#ctx0" brushRef="#br0" timeOffset="268282.3446">16299 13309,'26'-27,"1"1,-1-27,-26 26,53 1,-27 26,1-27,-1 27,1 0,-1 27,1-1,-1 27,1-26,-27 52,0 0,-27 1,27-27,-26 26,26 0,-27-26,27 0,0-26,0-1,0-26,27 0,-1 0,1-26,-1 26,-26-27,27 1,-1-1,0 1</inkml:trace>
  <inkml:trace contextRef="#ctx0" brushRef="#br0" timeOffset="268613.3638">17040 13653,'0'0,"26"0,-26 26,0 0,26-26,-26 27,0 26,0-27,0 1,0 26,0-27,0 27,0-27,0-26</inkml:trace>
  <inkml:trace contextRef="#ctx0" brushRef="#br0" timeOffset="268983.385">17066 12965,'26'0,"-26"26,27 1,-27 25,0 1,26 0,1 0,-27 27,0-28,26 28,1-27,-27-27,26 1,-26-1,27-26,-27-26</inkml:trace>
  <inkml:trace contextRef="#ctx0" brushRef="#br0" timeOffset="269552.4175">17357 12965,'0'0,"0"26,0 27,0 0,0 26,26 1,-26-27,27 26,26-26,-27-53,27 26,-26-52,-1 26,27-53,-26 0,-27-26,26 26,-52-27,26 1,-27 0,-26 26,27 0,-27 26,26 1,1-1,-1 27,1 0,26 0,0 0,26 53,1-53,-1 53,1-26,26 26,-27-27,1 27,26 0,-27-53,0 53,1-27,26 1,-27-27,1 26,-1-52,1 26,-1-27,1-26,-1 27,-26-27,0 0,0 0,-26 0,-1 0,-26 0,0 27,0-1,-26 1,53 0,-27-1,26 27,1 0,26 0,0 0,26 0,1 27</inkml:trace>
  <inkml:trace contextRef="#ctx0" brushRef="#br0" timeOffset="270472.4701">18098 12356,'-27'-26,"27"-1,-26 1,-1-1,1 1,-27 26,27-27,-27 27,-27 27,27-27,-26 26,26 1,-26-1,-1 1,1-1,-27 27,27 0,-53-27,26 27,-27 0,1 0,0 0,0-27,-27 54,53-54,-26 54,-1-27,28 0,-1-1,26 1,1 0,26 0,0 0,27 0,-1 0,27 0,27 26,-1-26,1 27,-1-1,27-26,0 0,0 26,26-26,-26 0,0 0,26-27,27 27,-26-53,25 27,1-27,0 0,26 0,-26-27,26 1,1-27,-1 26,0-26,1 1,-1-1,0 0,-26-27,26 27,1-26,-28 26,1-26,0 26,-26-27,-1 1,0 0,-26-1,0 1,-26 0,-27-27,0 0,0 27,0-1,-27 1,-26-1,0 1,0 26,0 0,-26 27,0-1,26 27,0 0,-27 0,1 0,26 27,0-27,27 53,-1-27,1 1,26 26</inkml:trace>
  <inkml:trace contextRef="#ctx0" brushRef="#br0" timeOffset="271153.5091">18442 13150,'0'0,"26"0,1-27,-1 27,-26 0,27 27,-1-1,1-26,-27 27,26 26,0-27,1 27,-1-27,-26 27,27-26,-1-1,1-26,-27 27,26-27,1-27,-27 1,26 26,1-27,-1 1,-26-1,27 1,-27 0,0-1,26 27,-26 0,0-26,0 26,26 0,-26 0,0 26,0-26,27 27</inkml:trace>
  <inkml:trace contextRef="#ctx0" brushRef="#br0" timeOffset="271736.5424">18495 13520,'0'0,"0"0,0-26,0 26,26 0,-26 0,0 0,0-27,0 27,0 0,0 27,0-27,27 0,-27 26,0-26,0 27,26-27,-26 26,27 1,-27-27,0 26,26-26,0 0,-26 0,27 27,-1-27,1 0,-1 26,1-26,-27 0,26 26,1-26,-27 0,26 0,-26 0,0 27,0-27,0 0,27-27,-27 27,0 0,0-26,0 26,26-26,-26 26,27 0,-27 0,0 0</inkml:trace>
  <inkml:trace contextRef="#ctx0" brushRef="#br0" timeOffset="272683.5966">18310 13679,'0'0,"0"0,-27 0,27-26,0 26,0 0,0 0,0-27,0 27,0-26,27 26,-1-27,-26 1,26-1,1 1,-1 26,-26-27,27 27,-27-26,26 26,-26 0,27 0,-27 0,0 26,26 1,-26-1,27 1,-27-1,26 1,-26-1,27 27,-27-27,0 1,26-27,0 26,-26-26,27 27,-1-27,1 0,-1-27,1 27,-1-26,27 26,-26-27,-1 27,1-26,-1 0,-26 26,26-27,-26 27,0 0,0 0,0 0,0 0,27-26,-27 26,0 0,0 0,0 0,0 26,0-26,26 0,-26 0,0 27,0-1,0-26,0 26</inkml:trace>
  <inkml:trace contextRef="#ctx0" brushRef="#br0" timeOffset="307318.5776">17701 12065,'-26'0,"-1"0,1 0,-1 0,1 26,-27-26,0 0,0 0,0 0,0 0,0 0,0 0,-26 0,26 0,-26 0,-1 27,1-1,-27 1,27-1,-1 1,-26 26,1 0,-1 0,0-1,-26 28,26-27,0 26,0 0,-26 1,26 26,0-27,0 0,27 1,-27-1,53 1,-26-1,26 0,0 1,27-1,-27 0,26-26,27 27,0-1,0-26,0 0,27 0,-1-27,27 27,26-26,1-1,-1-26,27 27,0-27,26 0,0 0,27 0,-27 0,1-27,25 27,-25-26,26 26,-1 0,-25-27,25 27,1-26,0 26,-27-53,27 53,-27-53,27 0,-27 0,27 0,-53 0,26-26,0 0,-26 26,0-27,0-26,0 27,0-27,-27 27,0-27,1 27,-1-27,-53 26,27 1,-53 26,0-26,-26 26,-1 0,-25 0,-28 0,1 27,-27-1,0 1,-26-1,0 1,-1-1,1 27,-27 0,27 0,0 0,-1 0,-25 0,52 0,-53 27,27-27,-1 26,1-26,0 27,0-1,-1 1,1 26,-27-1,27-25,0 52,-1-26,1 27,26-1,-26 0,26 1,0-1,27 0,-27 1,53 26,0-27,0 0,27 1,-1-1,27-26,0 53,27-53,-1 26,27-26,0 0,0 0,26 0,-26-27,27 27,26-26,-1-1,1 1,0-1,0 1,0-27,26 0,-26 0,26 0,0 0,1-27,-1 27,27-26,-27-27,27 26,-27-52,0 26,27 0,0-26,0-1,-1 1,-25 0,25-1,1 1,-27-1,1 1,-1 0,-26-1,26 1,-52 0,25 26,-52 0,0-27,0 27,-26 0,-27 1,0-1,0 0,-27 0,1 0,-27 0,-27 0,1 27,0-1,-27-26,0 0,0 53,0-53,-26 27,26 26,0-27,-26 27,26 0,-26 0,0 0,-1 0,28 27,-28-1,1 1,0-1,26 1,-26-1,-1 27,27-26,-26-1,53 1,-27 25,0-25,0 26,27 0,-1 0,1-27,0 27,-1-27,1 54,26-54,0 27,-26 0,26 27,0-54,-26 27</inkml:trace>
  <inkml:trace contextRef="#ctx0" brushRef="#br0" timeOffset="331312.95">662 17621,'0'0,"0"0,0 0,0 0,0 0,-80 0,80 0,-26-26,26 26,0 0,0 0,-26 0,26 0,0-27,0 27,0-26,0-1,0 1,0 26,0-26,26-1,-26 1,26 26,1 0,-27-27,53 27,-27 0,27 0,0 0,0 0,0 0,26 0,1 0,26 0,-27 0,27 0,0 0,-1 0,1 0,0 0,0 0,0 0,26 27,0-27,-26 0,26 0,1 0,-1 26,0-26,1 27,-1-27,27 26,-27-26,27 0,-1 26,-25-26,25 0,1 0,0 27,26-27,-26 0,0 0,26-27,0 27,0 0,1-26,-1 26,0 0,0 0,0-26,27 26,-53-27,52 27,-25 0,-28-26,28 26,-28 0,28-27,-28 27,1 0,0-26,0 26,-27-27,0 27,0 0,1-26,-27 26,26 0,-26 0,0 0,-1 0,1 0,-26 0,25-27,-25 27,-27 0,26 27,-26-27,0 0,0 26,0 1,-53-27,53 106,0-54,-53 28,26-1,0 1,-26-28,27 28,-27-27,26 0</inkml:trace>
  <inkml:trace contextRef="#ctx0" brushRef="#br0" timeOffset="350070.0229">8811 8255,'0'-26,"-26"-27,-27 26,0-26,0 27,-27 26,-25-27,-1 27,-27 27,1-1,-27 1,1 26,-1 26,0 0,0 27,27 0,0 0,0 26,26-26,26 26,27-26,53 26,0-26,53-26,27 25,52-52,0 27,27-27,26-27,27 1,0-27,-1-27,1 1,0-1,-27-26,0-26,-26 0,-53-1,26-26,-53-26,-26 0,-26-27,-54 0,1 27,-27-27,-27 0,-25 27,-1 26,0 1,-26-1,-1 53,1 0,0 26,-1 27,1 0,26 53,-52 0,25 27,27 52,-52 0,25 0,1 1,0 52,0-26,26 26,0-26,26-1,1 1,26-27,27 1,26-27,26-1,27-25,26-1,1 1,52-54,27 0,26-26,0 0,53-26,-26-27,0 0,-1 0,1-26,0 0,-27-1,-26-26,-27 0,-26-26,-27 26,-26-26,-26 0,-54-1,-26 1,-26-27,-27 27,-26 0,-53 26,-1 0,1 27,-53 26,26 0,1 27,-1 26,0 0,27 26,-27 27,54 26,-1 1,27 52,-1 0,54 27,0 0,52-1,27 1,0 0,27 0,52-27,53 0,1-26,25-26,28-28,25 1,1-53,26 0,0-26,0-27,0-26,0-1,-52-26,25 1,-52-28,-27 1,-26-27,-26 0,-27 1,-53-1,-27-26,-52 52,-27 1,-53 0,27 26,-53 27,-27 26,0 0,1 53,-1 26,0 1,27 26,0 53,53-1,-27 1,53 53,0-27,53 27,0 26,27-26,52 0,1-1,26 1,0-27,26 1,27-27,26-27,-26 0,53 1,-27-27,27 0,26-27,-26-26,26-26,-26 26,26-53,-26 26,-27-26,27 0,-80 0,27 1</inkml:trace>
  <inkml:trace contextRef="#ctx0" brushRef="#br0" timeOffset="351426.1004">2487 14393,'0'0,"0"0,27 27,-1-1,1-26,26 0,26 27,0-27,1 26,-1-26,27 27,0-27,-27 0,1 0,-1 0,-26 26,0-26,-27 0,1 0,-1 0,-26 0,0 0,0 0,-26-26,-1 26,1 0,-27 0,-26 0,26-27,-27 27,-26 27,1-27,25 0,1 26,-1-26,1 27,53-1,-1 0,27-26,27 27,-1-27,53 0,1 26,-1-26,27 0,0 0,0-26,-27 26,0 0,1 0,-27-27,-27 27,27 0</inkml:trace>
  <inkml:trace contextRef="#ctx0" brushRef="#br0" timeOffset="352133.1406">4101 14526,'0'0,"0"0,0 0,0 0,0 0,0 0,-26 26,26-26,-27 0,27 0,0 0,0 0,27 27,-27-27,26 26,-26-26,53 26,-26-26,-1 27,27-27,0 26,-26-26,-1 27,0-27,1 0,-1 0,-26 26,0 1,0-27,-26 26,-1-26,-25 53,25-26,-26-1,27 1,-27-1,0 0,26 27,-26-26,27-27,0 26,26 1,-27-27,27 0,0 0,27 0,-1-27,0 1</inkml:trace>
  <inkml:trace contextRef="#ctx0" brushRef="#br0" timeOffset="352460.1596">4842 14605,'0'0,"-26"26,-1-26,1 27,-1-1,1 1,26-1,-27 1,27-1,0 27,27-26,-1 26,-26-1,0 1,27-26,-27 26,0 0,0-53,-27 53,27-53,-26 0,-1-27,27 1,0-27</inkml:trace>
  <inkml:trace contextRef="#ctx0" brushRef="#br0" timeOffset="352860.1824">4683 14790,'27'-53,"-1"27,1-1,26 27,0-26,0 26,0-27,-1 27,1 0,-26 0,26 0,-27 0,-26 27,0-27,0 53,0-27,0 27,0 0,0-26,-26 26,26-27,26 0,-26 1,27-27,-1 0,1 0,-1-27,0-25,27 25,-26-26,-1 0,-26 0,0 0,0 27,-26-1,26 1,-27 0,1 26,-1 0,27 26,0 0,-26-26,52 27,-26-27,27 53,-1-53,1 26</inkml:trace>
  <inkml:trace contextRef="#ctx0" brushRef="#br0" timeOffset="353323.2086">5477 14790,'27'27,"-1"-27,1 26,-1-26,-26 0,27 0,-27 0,26 0,-26-26,26 26,-26-27,27 27,-27-26,0-1,0 27,0-26,0 26,0-27,-27 1,27 26,0-27,-26 27,26-26,-26 26,26 0,0-26,0 26,0 0,0 0,0 0,0 0,0 0,0 0,0 0,0 0,-27 0,27 0,0 0,0 0,0 0,0 0,0 0,0-27,0 27,-26 27,26-27,0 0,0 0,-27 0,27 0,-26 26,26-26,0 26,-27-26,27 0,0 0,0 27,0-27</inkml:trace>
  <inkml:trace contextRef="#ctx0" brushRef="#br0" timeOffset="353744.233">5901 14552,'0'27,"-27"-1,27 0,-26 1,26-1,0 1,0-1,0 1,26-1,1 1,25-27,1 26,0-26,0-26,-26 26,26-27,-27 1,1-1,-1 1,-26-27,0 26,0 1,-26 0,-1-1,1 27,-1-26,27 26,-26 0,-1 26,27-26</inkml:trace>
  <inkml:trace contextRef="#ctx0" brushRef="#br0" timeOffset="354157.2566">6483 14631,'0'0,"-27"-26,27 26,-26 0,-1 0,1 0,-1 26,1-26,26 53,-27-26,27 26,0-27,0 27,27-26,-1 26,1-27,26 0,0-26,0-26,-1 26,1-26,-26-27,26 26,-27-26,1 27,-27-27,0 26,-27 1,1-1,-1 1,1 0,-1 26,1 0,-1 26,1-26,0 0</inkml:trace>
  <inkml:trace contextRef="#ctx0" brushRef="#br0" timeOffset="387149.1436">14711 3149,'-26'0,"-1"0,-26 26,0-26,27 0,0 0,26 0,0 0,26 0,0-26,54 26,-1 0,1-27,52 27,0 0,0 0,-26 0,27 0,-28-26,1 26,-53 0,0 0,0 0,-53 0,0 0,-26 0,-27 26,-27-26,1 0,-27 27,-26-27,26 26,-26-26,-1 26,27 1,27-27,26 26,27 1,26-27,26 26,1-26,78 0,1 0,27 0,-1-26,27 26,-1-27,-25 1,-27 26,-27 0,-26-27,-27 27,-52 0,-27 0,-26 0,-27 0,-27 27,-25-27,-1 26,0 1,0-1,54 1,-1-1,53 1,26-1,54 1,52-27,1 26,52-26,27 0,-1 0,28 0,-28-26,-25 26,-1 0,-79-27,0 27,-53 0,-53 0,-53 27,-26-1,-1-26,-25 27,-1 25,53-25,0-27,53 53,27-53,79 26,26-26,53 0,1 0,52 0,-26 0,-27 0,-26 0,-27 0,-79 0,-26 27,-27-27,-53 26,0 1,-26-1,26 1,-26 25,52-52,27 27,1-1,25-26,27 27,27-27,-1 0,27 0,-27 0</inkml:trace>
  <inkml:trace contextRef="#ctx0" brushRef="#br0" timeOffset="392308.4388">16616 3519,'0'0,"0"0,-26 0,26 0,0 0,-27 26,27-26,0 27,0-1,27 1,-1-1,1-26,-1 27,27-1,26 1,-26-27,0-27,27 27,-27-26,-27-1,27-26</inkml:trace>
  <inkml:trace contextRef="#ctx0" brushRef="#br0" timeOffset="392532.4516">17040 3122,'0'0,"0"0,0 27,0-1,0 27,0-27,0 54,0-27,0 26,0 27,0-27,0-26,0 27,0-28,-27 1,54 0,-27-26,0-1,0-26,26-26</inkml:trace>
  <inkml:trace contextRef="#ctx0" brushRef="#br0" timeOffset="392822.4682">17331 3254,'26'-26,"27"-1,-27 27,27-26,0 26,-26-26,-1 52,1 0,-27 1,-27 26,1 0,-1 0,-26 26,0 27,0-53,1 26,25-26,27 0,0-27,27 1,-1-1,27-26,0-26,26-1,-52 1,52 0,-26-1</inkml:trace>
  <inkml:trace contextRef="#ctx0" brushRef="#br0" timeOffset="392985.4775">17807 4022,'0'53,"-27"0,1-1,26-25,0-1,0-26,0 0</inkml:trace>
  <inkml:trace contextRef="#ctx0" brushRef="#br0" timeOffset="393524.5083">18177 3466,'27'-26,"-27"-1,0 27,-27 27,1 26,-1-1,1 1,26 0,0 27,26-27,1-1,26-25,0-1,26-26,0 0,-26-26,0-1,0 1,-26-27,-27 0,0 0,-27 0,1-26,-1 26,1 0,-1 27,1-1,26 1,0 26,0 0,26 26,1 1,-1 26,27 0,-26-1,25 1,1 0,0-26,0 26,27-53,-27 26,-1-26,1-26,0-1,-26 1,-1-1,-26-52,-26 26,-1 0,1-26,-27-1,0 27,0 27,27-27,-27 27,26 26,27 0,0 0,0 0,27 26</inkml:trace>
  <inkml:trace contextRef="#ctx0" brushRef="#br0" timeOffset="393689.5176">19341 3625,'0'79,"0"1,0-1,-26 0,26 1,-27-54,27 27,-26-53,26 0,0 0,0-26</inkml:trace>
  <inkml:trace contextRef="#ctx0" brushRef="#br0" timeOffset="394301.5526">19527 3360,'0'0,"0"0,0-26,0 26,0 0,0 26,-27-26,-26 27,27 26,-27-27,26 53,-26-26,27 0,26 27,0-27,26-1,27 1,0 0,0-53,27 0,-1 0,0-26,1-1,-27-26,0-26,-1 0,-25-1,-27-25,-27 25,1 1,-27-1,0 1,-26 26,26 27,-26 26,26-27,26 54,-26-1,53 1,0 25,0-25,27 26</inkml:trace>
  <inkml:trace contextRef="#ctx0" brushRef="#br0" timeOffset="394469.5624">19976 3836,'0'53,"0"0,-26 0,26 0,-27 0,27-26,-26-1,26 0,0-26,0 0,0-26</inkml:trace>
  <inkml:trace contextRef="#ctx0" brushRef="#br0" timeOffset="394835.5833">20373 3254,'0'0,"0"0,-26 27,-27 26,26 0,-25 0,-1 26,26-26,1 26,26 1,26-27,27-1,0-25,26-1,1-26,-27 0,26-26,0-1,-26-25,-26-1,-1-27,-26 1,0 0,-26 26,-27 0,26-27,-26 54,27-1,-27 1,53 26,0-27,27 27,-1 0,27 27</inkml:trace>
  <inkml:trace contextRef="#ctx0" brushRef="#br0" timeOffset="395144.6006">20902 3307,'0'53,"0"0,-26 0,26 0,-26 0,26 26,0-26,26 0,27 0,-27 0,54-27,-1 1,-26-27,26 0,1 0,-27-53,-27 26,1-25,-27-1,-27-27,1 27,-54 0,27-26,-26 26,0 27,26-27,0 53,26-27,27 27,-26-26,52 26,1 0,26 0,0 0</inkml:trace>
  <inkml:trace contextRef="#ctx0" brushRef="#br0" timeOffset="395627.6286">21934 3360,'-26'0,"-1"27,1-27,-1 0,-25 53,-1-27,26 27,-26 0,53 0,-26 0,52 0,1 0,26-27,26 0,-26-26,26 0,1 0,-27-26,0-27,-1 0,-52 0,0-26,-26 0,0-1,-27 1,0 26,26 0,-26-26,27 52,-1 1,27 26,0-27,27 27,-1 0,1 0</inkml:trace>
  <inkml:trace contextRef="#ctx0" brushRef="#br0" timeOffset="396361.6706">22675 2858,'27'-27,"-27"1,-27-1,-26 1,0-1,-53 1,1-1,-81 27,-25-26,-1-1,-79 1,-53-1,-26 1,-27 0,-53-1,0 1,0-27,27 26,0 27,52 0,54 0,26 0,79 27,27-1,53 27,26 0,26 26,54 1,0 26,-1 26,27-26,0 52,-26 1,26 0,-27 0,27-1,-26 28,-1-54,27 0,0 1,0-28,27-25,26-1,26-52,27-1,26-26,53-53,27 27,26-27,53 0,53-27,0 28,26-1,27-27,53 54,-53-27,26 26,-52 1,-1 26,-52 0,-27 0,-53 0,-26 26,-27-26,-53 27,-26-1,-27-26,1 27,-54-27,27 0,-27-27,1 1,-1-27,-26 0,27-53,-27 27,0-53,0-1,0 1,-27 0,27-1,-26 28,26-1,0 26,0 54,26 26,1 0</inkml:trace>
  <inkml:trace contextRef="#ctx0" brushRef="#br0" timeOffset="444106.4014">14896 5318,'-26'27,"-1"-27,27 0,-26 0,26 0,0 0,0 0,26-27,1 27,-1-26,27 26,27-27,-1 1,27-27,26 26,0-26,27 1,0-1,0 0,-27 0,27 0,-53 0,26 27,-53-1,1-26,-54 27,27 26,-27-27,-26 27,0 0,0 0,0 0,0 0,0-26,0 26,0 0,-26-27,26 27,-26 0,-1 0,27-26,-53 26,0 0,0 0,0 26,1-26,-1 0,0 27,26-27,1 0,26 0,26 0,1 0,26-27,26 1,0 26,1 0,-27-27,0 27,-1 0,1-26,-26 52,-1-26,-26 27,0-27,0 26,-26 27,-1-26,1-1,26 27,-27-26,1 25,0-25,26 26,0-27,-27 1,27-1,0 1,0-27,0 26,0 1,0-27,0 0,0 0,0 0,0 0,0 0,0 26,-26-52,26 26,26 0,-26 0,0-27</inkml:trace>
  <inkml:trace contextRef="#ctx0" brushRef="#br0" timeOffset="466957.7085">11695 9843,'0'0,"0"0,0 0,0 26,26-52,27 26,27 0,-1 0,27-27,26 1,53 26,-26-27,26 1,1-1,-1 1,-26 26,-27-27,0 27,-26 0,-27 0,-26-26,-26 26,-1 0,-26 0,0 0,0 0,0 26,0-26,0 0,0 0,0 0</inkml:trace>
  <inkml:trace contextRef="#ctx0" brushRef="#br0" timeOffset="478238.3537">17754 3122,'-53'-79,"27"-1,-27 1,26 0,1 26,-27-27,26 80,-26-26,-26 52,0 1,-27 52,0 1,-53 52,-26 0,26 0,-26 1,26 25,27-52,0-26,52-27,27-27,80-52,26-27,79-53,0-26,54-1,-1-52,53 0,-26 0,-1 26,-26 0,-26 53,-53 53,-27 0,-52 80,-54 26,-78 26,-1 53,-53 1,-26 26,0-27,26 0,27-26,52-53,27-27,80-52,52-27,80-53,53 0,26-52,26-1,27 26,-26-25,-53 78,-27 1,-79 53,-80 52,-52 53,-107 54,-78 25,-1 28,-53 25,27 1,0-53,26-1,80-52,53-26,79-54,79-52,80-54,53-52,79 0,53-27,0-26,26 26,-53 0,-52 53,-53 27,-106 79,-80 26,-132 80,-79 80,-80-1,-26 26,0 1,-26 0,79-27,26-26,106-80,106-79,80-26,131-80,54-53,132-26,26-27,27-26,0 26,-27 27,-79 26,-53 54,-106 78,-132 27,-106 132,-106 27,-52 0,-80 53,26-1,-26-26,53-26,79-27,80-79,132-26,79-54,133-52,79-27,26-26,0 0,1-1,-54 54,-105 0,-53 52,-133 80,-132 0,-52 79,-28-26,-52 26,27 1,25-28,28-25,105-54,106-26,79-53,80-26,26-27,26 0,1 27,-27 0,-53 26,-79 53,-80 26,-52 27,-53 26,-54 1,-52-1,0 1,0-1,-27-26,27-27,0 1,-1-27</inkml:trace>
  <inkml:trace contextRef="#ctx0" brushRef="#br0" timeOffset="480155.4633">12039 4736,'0'27,"0"-27,0 0,0 0,26 0,-26-27,27 27,-1-26,27-27,-26 26,-1-52,1 26,-1 0,0 0,1-26,-27 26,0 0,-27 26,27-25,-26 25,0 27,-1-26,1 52,-1-26,1 27,26 25,-27 1,1 0,26 27,-27-27,27 26,0 0,0 1,27-27,-27 0,0 26,26-53,1 1,-1 26,1-27,-1-26,1 0,-1 0,27-26,-27 26,1-53,-1 53,1-53,-1 26,1 1,-27-27,26 27,-26-1,0 1,-26-1,26 1,-27 26,1-27,-1 27,27-26,-26 52,-1-26,27 0,-26 27,26-1,-27 1,27-1,0 27,-26 0,26-27,0 27,26-26,-26-1,0 27,27-26,-1-27,-26 0,27 0,-1 0,1 0,-1-27,1 1,-27-27,26 26,1 1,-1-27,-26 0,0 53,27-53,-27 53,0 0,0 0,26 0,-26 27,0-1,0 1,0-1,0 0,0 1,0-1,26 1,-26-27,0 0,27 0,-27 0,26 0,-26-27,27 27,-27-26,26 26,-26 0,27 26,-27-26,0 27,0-1,26 1,-26-27,27 26,-1-26,1 0,-27-26,26-1</inkml:trace>
  <inkml:trace contextRef="#ctx0" brushRef="#br0" timeOffset="480447.48">13309 4180,'0'-26,"0"0,0 26,0 0,0 26,-27 0,-25 27,25 0,1 27,-27-1,26 0,1 27,-1 0,1 0,26-27,-27 1,54-1,-27 0,0-52,26 26,1-27,-1-26,1 0,-1-26,27-27</inkml:trace>
  <inkml:trace contextRef="#ctx0" brushRef="#br0" timeOffset="480677.4932">13415 4471,'0'0,"0"0,0 27,-27-1,27 1,-26 26,26 0,-27 26,1 0,26-26,0 0,0 0,-27-26,27-1,0 1,0-27,27-27,-27 1</inkml:trace>
  <inkml:trace contextRef="#ctx0" brushRef="#br0" timeOffset="480911.5066">13547 4604,'0'0,"0"0,0 0,0 26,-26 1,-1-1,1 27,-1-26,1-1,26 27,-27-27,27 1,27-27,-1 26,1 1,-1-27,1 0,25 0,-25 0,26 0,-27-27,1 1,-1-1</inkml:trace>
  <inkml:trace contextRef="#ctx0" brushRef="#br0" timeOffset="481470.5385">13997 4710,'0'-27,"0"27,0-26,0 26,-27-27,1 27,-1 0,1 0,0 27,-1-27,27 26,0 27,0 0,0 0,0-27,27 27,-1 0,0-26,1-1,-1-26,1 0,-1 0</inkml:trace>
  <inkml:trace contextRef="#ctx0" brushRef="#br0" timeOffset="481722.553">14314 4022,'0'0,"0"0,27 53,-27-27,0 53,0 1,26-1,-26 53,0-52,0 52,-26-26,26-27,-27 1,27-1,-26-26,-1 0,1-27,-1 1,27-27</inkml:trace>
  <inkml:trace contextRef="#ctx0" brushRef="#br0" timeOffset="484416.707">12621 9049,'-53'0,"0"0,-26 26,-27-26,27 27,-27-1,0 1,27-1,26-26,26 27,27-27,27 0,52-27,27 1,53 26,-1-27,28 1,-1-1,-27 1,28-1,-54 1,-26 26,-27 0,-52-27,-27 27,-80 27,1-27,-53 26,-27 1,-53-27,1 26,-28 27,54-53,0 53,53-26,26-1,53 0,79-26,27 27,53-27,53 26,26-26,27-26,26 26,0-27,0 1,-53 26,-26 0,0-26,-106-1,-27 27,-52 0,-54 0,-78 27,-1-27,-79 26,26-26,-26 26,0 1,53-1,26-26,80 0,26 0,79 0,80 0,26 0,53 0,27-26,26-1,0 1,-26 26,-27-26,-26 26,-53-27,-53 1,-53 26,-80-27,-26 27,-52 0,-27 0,-54 0,1 0,0 27,26-1,1-26,26 27,79-1,26-26,54 26,52-26,54 0,26 0,52 0,28 0,-1 0,53-26,-26 0,-27-1,-26 1,-54-1,1 27,-79-53,-54 27,-52 26,-53 0,-27-27,-26 27,-27 27,27-27,-1 53,1-27,53 1,53-1,52 27,54-27,52 1,53-27,27 26,26-26,0 0,1 0,-28-26,1 26,-27-27,-79-25,27-1,-54 0,-26-27,0 1</inkml:trace>
  <inkml:trace contextRef="#ctx0" brushRef="#br0" timeOffset="485715.7814">11748 7197,'0'0,"0"0,0 0,-27-27,27 27,0 27,-26-1,26 1,-27-27,1 53,26-1,-26 1,26 0,0 0,0 27,26-54,0 27,27-27,0 1,27-27,-54 0,54 0,-28-27,-25 27,-1-53,1 27,-27 0,0-1,-27 1,1-1,-1 27,1 0,0 0,-1 27,1-27,26 26,26-26,-26 27,27-27,25 0,-25 0,-1 0,1-27,-1 27,-26 0,0 0,27 27,-27-1,0 0,0 1,26-1,-26 1,53-1,-26-26,25 0,-25 0,26-26,-27-1,27 27,-26-26,-27-1,26 1,-26 0,0 26,0 0,0 0,0 0,-26-27,26 27,0 0,0 0,0 27,0-27,0 0,0 0,0 26,0-26,0 26,0 1,0-27,0 26,0-26,26 27,-26-27,0 0,27 26,-27-26,0 0,0 0,26 0,1-26,-27 26</inkml:trace>
  <inkml:trace contextRef="#ctx0" brushRef="#br0" timeOffset="486226.8106">12912 7144,'-26'0,"26"0,0 26,-27 1,1-1,-1 27,1 0,-1 26,1 1,-1-1,1 0,26 1,0-1,26 1,1-27,-1-27,1 27,26-27,-27-26,1 0,25-26</inkml:trace>
  <inkml:trace contextRef="#ctx0" brushRef="#br0" timeOffset="486503.8264">13097 7329,'0'0,"0"26,0-26,0 27,0-1,0 1,-26 26,26-27,-27 27,27-26,0 25,0 1,0-26,0-1,27-26,-27 0,26-26</inkml:trace>
  <inkml:trace contextRef="#ctx0" brushRef="#br0" timeOffset="486703.8379">13309 7514,'0'0,"0"0,0 0,-27 0,1 27,-27-1,27 1,-1-1,1 0,26 1,0-1,0 1,26-27,-26 26,27-26,-1 27,27-54,-27 27,1 0</inkml:trace>
  <inkml:trace contextRef="#ctx0" brushRef="#br0" timeOffset="487147.8633">13653 7514,'0'0,"0"0,0 0,0 0,0 0,0 0,0 0,0 0,0 0,0 0,0 0,0 0,0 0,0 0,0 0,-27-26,27 26,-26-27,-1 27,27-26,-26 26,0 0,-27 0,26 0,1 26,-1 1,27-1,-26 27,52-26,-26 25,27-25,-1-1,1 1,-1-1,27-26,0 27,-27-54,27 1,-26-1,-1 27</inkml:trace>
  <inkml:trace contextRef="#ctx0" brushRef="#br0" timeOffset="487352.875">13891 7488,'26'-27,"-26"27,0 0,0 27,0-1,0-26,0 53,0-26,0-1,0 27,0-27,0 1,27-1,-27-26,0 0,0 0,0 0</inkml:trace>
  <inkml:trace contextRef="#ctx0" brushRef="#br0" timeOffset="487860.904">13785 7223,'0'0,"0"0,-26 0,26 27,0-27,26 26,-26 1,0-1,0 0,0 27,0 0,0 0,27 27,-27-28,0 1,0 0,0 0,0 0,0-26,0-1,0 1,0-27,0 0,0 0,0 0,0-27,0 1,0 26</inkml:trace>
  <inkml:trace contextRef="#ctx0" brushRef="#br0" timeOffset="488093.9174">14156 7408,'0'0,"0"0,0 27,0-27,0 26,0 1,0-1,0 27,0-26,0-1,0 27,0-53,0 26,0-26,0 0</inkml:trace>
  <inkml:trace contextRef="#ctx0" brushRef="#br0" timeOffset="488237.9256">14129 7567,'-26'-26,"26"-1,0 27,-27 0,27 0,27 0,-1 0,1 0,-1 0,0 0,27 0,0-26,-26 26</inkml:trace>
  <inkml:trace contextRef="#ctx0" brushRef="#br0" timeOffset="488416.9358">14632 7276,'0'0,"0"0,0 27,0-1,0-26,-27 26,27 27,-26-26,26 26,-27-27,27 27,-26-26</inkml:trace>
  <inkml:trace contextRef="#ctx0" brushRef="#br0" timeOffset="488907.9639">14791 7355,'0'0,"0"27,-27-1,27 1,-26 26,26-27,-27 1,27 26,27-27,-1-26,1 26,-1-26,0-26,1 0,-1-1,1 1,-27-27,26 0,-26 26,0-26,0 27,0 26,0 0,0 0,0 0,27 26,-27 27,26-26,1 26,-1-27,1 27,26-26,-1-27,1 0,0 0,0 0,0-27,-26-26,-1 27,0-27,-26-27,-26 28,26-1,-53 26,27-26,-27 53,26 0,1 0,-27 0,53 0,0 27</inkml:trace>
  <inkml:trace contextRef="#ctx0" brushRef="#br0" timeOffset="489655.0067">15611 7170,'0'-53,"26"27,-26-1,-26 1,-1-1,1 1,-54 0,28-1,-54 27,0-26,0 26,-53 0,1 26,-28-26,-25 0,-1 27,-53-27,27 26,-53-26,53 0,-26 26,25-26,28 27,26-27,-1 26,54-26,26 0,27 27,-1-27,54 0,-27 26,53-26,-26 0,-1 27,1-1,-1-26,1 27,26 26,-53-27,26 27,1-27,26 54,-26-27,52 0,-26 0,26-1,27 1,0 0,27 0,-1 0,53-26,-26 26,26-27,54-26,-28 26,54-26,0 0,26 0,0 0,27 0,-27-26,26 26,-26 0,1 0,-28 0,-26 26,1-26,-28 0,-25 0,-1 0,-26 0,-27-26,-26 0,0-27,0 0,-27 0,1-27,-1-25,-26 25,0 1,-26-1,-1 1,1 26,-27 27,27-1,-1 27,-26 27,27-1,-27 27</inkml:trace>
  <inkml:trace contextRef="#ctx0" brushRef="#br0" timeOffset="490006.0267">14791 8176,'0'0,"0"-27,26 27,-26-26,0 26,0 0,0 26,-26 1,26-1,-27 27,1 26,-1 1,1-1,-1 1,1-1,-27-26,26 26,1-26,-27-26,27 25,-1-52,27 0</inkml:trace>
  <inkml:trace contextRef="#ctx0" brushRef="#br0" timeOffset="490234.0398">14367 8546,'0'27,"0"-1,0 27,-26 0,-1-27,27 27,0-26,0 26,0-27,0 0,0-26,53 0,-26 0,26 0,26-26,-26 0,0 26,0-27,0 1,0 26</inkml:trace>
  <inkml:trace contextRef="#ctx0" brushRef="#br0" timeOffset="564262.2738">9367 1429,'0'0,"-27"-80,27 80,-79-53,79 53,-106-52,53 25,-26-26,-27 27,-26-27,-1 26,1 1,-27-27,-26 27,-27-1,1-26,-1 27,-26-1,0 1,-53-1,53 1,-53-27,26 26,-26-25,26 25,-26 1,0-1,27 1,-27 26,0 0,26 0,0 26,1 1,26 26,0-1,-1 28,28-1,26 1,-27 52,53-26,0 26,27 27,26-27,0 27,27 0,26-1,0 1,53 0,27 0,26-1,26 28,27-54,53 27,-1-27,54-26,26 26,27-26,52 0,1-27,26 0,53-26,-1 0,81 0,-54-26,0-27,27 0,0-27,-27 1,1-1,-1-26,-53-26,1 0,-1-1,-52-26,-1 1,-79-1,27-27,-80-25,-26-1,-27 27,-53-27,-26-26,-26 26,-54 0,-26-26,-26 26,-53 0,-27 27,-26-27,-53 27,-27 0,-26 0,-26 26,-1 0,-52 0,-1 27,-26-1,1 27,-28 0,1 27,0 26,-1 0,1 53,0-27,26 54,0-1,26 0,27 27,27 0,26 0,26 26,54 1,-1 25,80 1,-1 0,54 0,26 26,27 0,26 0,53 0,-1 27,54 0,27-27,52 0,26 0,28 1,78-28,27-25,0-1,53-26,26-27,1 0,52-26,26-26,-52-27,53 0,-27 0,27-53,26-26,-53 26,-26-53,-53 0,0-26,0-1,-53-25,-27-1,-52 0,-54-26,1 0,-53 0,-53-1,-27 1,-79 0,-26-27,-54 27,-52 26,-53 1,-27 25,-52 1,-1 26,-79 27,26 26,-25 0,-28 26,27 27,27 0,-1 0,27 27,53-1</inkml:trace>
  <inkml:trace contextRef="#ctx0" brushRef="#br0" timeOffset="565071.3202">5874 5001,'53'-80,"-27"27,27-52,0-1,-26 0,26-26,-27 26,1 0,-1 0,1 27,-1 52,0-26,-26 53,27 53,-1 0,1 53,-1 0,27 26,0 0,26 27,-26-27,27-26,-1 0,-26 0,26-53,-26 0,0-27,-26-26,-27 0,-27-53,-26 0,-26 0,-27-26,0 0,-26-1,0 27,-27 1,53 25,0 1,0-1,27 27,26 0,27-26,26 26,26-27,54-26,-1 0,27 0,26-26,0 0,1 26,-1 0,-53 26,1 27,-27 0,-53 80,0-1,-80 27,27 0,-26 26,-27 0,0 1,0-54,54 27,-28-53,80-27,-26-26</inkml:trace>
  <inkml:trace contextRef="#ctx0" brushRef="#br0" timeOffset="565705.3565">6827 5080,'26'0,"1"0,-27-79,26 26,-26-27,26-25,1-28,-27 1,26 0,-26-1,0 1,0 53,0-1,0 1,27 52,-27 27,0 53,26 27,1-1,-1 27,1 26,26 1,-1-1,1 0,27 0,-27-52,0-1,0-26,-27-26,-26-1,-26-26,-27-26,-27-27,-26 26,1-52,25 52,-26-26,1 1,25-1,54 26,-1-26,54 27,52-27,0 0,27 0,0-26,26 26,1 0,-27 0,-27 0,0 27,-52-1,-1 27,-52 53,-1 0,-26 26,-26 27,0 0,-1 26,-26-26,27 26,26-26,0-26,0-1,0-26,27 0,26-27,0 1,0-27,26 0,-26-27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02:51.959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0 398 73,'0'0'40,"0"0"-2,15-22-3,6 6-29,3-13-2,9-4-2,4-6 0,5-2 0,0-3 0,3 1 1,-4 4-1,-2 6 1,-8 7-2,-5 8 2,-10 4-1,-4 13 0,-12 1-1,0 25-1,-8-1 1,-3 9-2,-1 8 2,-1 7-2,2 6 2,1 1-2,2-1 1,0-3 1,4-4-1,1-5 0,2-8 0,-1-7-1,1-6-1,-1-9-1,3 2-4,-1-14-10,-9 3-24,9-3 0,0 0 0,-18 2 1</inkml:trace>
  <inkml:trace contextRef="#ctx0" brushRef="#br0" timeOffset="352">121 738 64,'-18'23'40,"0"-9"-1,11 2 2,-6-20-27,24 6-6,2-14-2,13 6-1,4-7-1,8 4-1,7-3-1,6 3 0,3-1-2,2 6 1,1 3-1,-2 2 0,-1-1-1,-4 1 0,-3 0 0,-8-1-3,-2 8-3,-17-17-34,5 8-1,-11-13 0,4 7 0</inkml:trace>
  <inkml:trace contextRef="#ctx0" brushRef="#br0" timeOffset="739">988 369 65,'0'0'41,"16"21"0,-2-17-1,14 8-19,-1-12-19,9 0-3,5-1 0,2-7-4,12 6-28,-10-12-7,5 5 0,-9-9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02:53.089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0 156 76,'12'2'41,"-11"10"-2,6 11 0,-8 3-33,5 12-4,0 8 0,0 6-1,-2 7 1,1 3-2,-2 0 1,-1-4 0,-2-4-1,-1-6-1,0-7-2,-6-13-4,13 0-31,-11-15-1,8-2-1,-1-11 0</inkml:trace>
  <inkml:trace contextRef="#ctx0" brushRef="#br0" timeOffset="257">298 219 85,'12'-27'42,"9"7"-1,-4-8 0,7 5-35,6-5-3,8 3-1,6 2-1,4 2 0,3 4-1,1 9 0,-4 12 1,-6 12-1,-9 13 0,-9 14-1,-13 17 2,-13 16-2,-10 14 1,-11 7-1,-6 4 1,-4 3-2,0-2 1,0-10 0,7-5-2,1-19 0,9-9-1,2-21-4,17-4-33,-3-34 1,0 0-1,-1-31 2</inkml:trace>
  <inkml:trace contextRef="#ctx0" brushRef="#br0" timeOffset="533">447 705 81,'-22'-26'40,"-1"3"0,23 23 2,-10-14-36,26 16-2,13-2-2,12 0-1,11-2-3,3-19-15,14 10-24,-6-18 0,7 1-1,-11-10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02:54.086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171 606 86,'-7'12'40,"7"-12"-1,0 0-7,0 0-26,5-14-2,-5 3-1,0 11-1,-4-19 0,4 19-1,-21-10 0,4 15 0,-6 4-1,-2 8 0,0 8 0,3 7 0,4 5-1,7-1 1,9-3-1,8-5 1,10-5 0,6-10 0,5-13 0,2-3 0,-3-9 0,-1 3 0,-8-3 0,0 4 0,-8 5 0,-9 3 0,15 11-1,-15-11 2,15 18-2,-1-12 1,7 0 0,4-6 0,8-11 0,2-7-1,5-7 1,2-7-1,-1-5 0,-2-11 1,-5-7 0,-6-10-1,-9-2 1,-6 0 1,-10-1 0,-7 7 0,-9 7 0,-4 16 0,-6 17 0,-2 21-1,-2 23 1,2 19-2,3 17 2,5 8-2,8 6 0,10 0 0,9-6 0,12-8 0,11-16 0,9-16 0,7-17 0,4-15-1,1-12 1,-4-16 0,-2-16 1,-7-12 0,-10-6 0,-8-1 2,-9 4-1,-7 9 2,-8 8-2,-5 18 0,-7 24 0,0 23 0,-3 21 0,3 15-1,0 10 0,4 6-1,4 9 0,1-8-2,14 2-13,0-23-25,7-9 0,-3-22 0,11-12 0</inkml:trace>
  <inkml:trace contextRef="#ctx0" brushRef="#br0" timeOffset="769">1211 0 78,'8'22'42,"-16"5"-1,5 13 0,-16 1-34,9 0-11,10 11-36,-15-5 0,9 3 0,-3-8-3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03:41.409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3258 882 102,'-3'15'38,"-3"-4"0,10 8-10,-4-19-21,17 19-2,-2-16-1,11 4 0,2-8-1,9 1 0,1-4-1,2-1 0,-3-1-1,-4 1 0,-5 2-1,-6 1 1,-8-3 0,-14 5 0,0 0 0,-9-3-1,-11 3 1,-5 0-1,-6 2 0,-4-1 0,-2 4 0,2-1 0,4 2 0,7-2 1,6-1-1,18-3 1,0 0-1,0 0 1,28-3 0,-1 0-1,0-1 1,0 0-1,-2 2 0,-4-1-1,-4 2-2,-17 1-5,21-10-32,-25-1-2,9 2 1,-6-7-1</inkml:trace>
  <inkml:trace contextRef="#ctx0" brushRef="#br0" timeOffset="626">3775 611 90,'0'0'36,"-2"9"1,2-9 0,-14 15-31,9-1-2,-6-1-1,4 6 0,-1 0 0,7 6 0,3-6 0,9 1 0,5-5 0,9-3-1,2-3-1,5-7-1,2-5-1,-4-10-3,5 6-13,-12-19-21,3 1-3,-10-12 2,3 3-2</inkml:trace>
  <inkml:trace contextRef="#ctx0" brushRef="#br0" timeOffset="875">4052 462 94,'-5'22'39,"5"10"2,-7-1-2,7 8-31,-7 2-2,0 5-3,-3 0-1,2 6 1,-1-6-1,1-1 0,2-9-2,1-6 1,2-5-2,1-10-2,6-1-6,-4-14-31,11-5-1,-4-14 1,9-4-1</inkml:trace>
  <inkml:trace contextRef="#ctx0" brushRef="#br0" timeOffset="1100">4190 522 99,'25'-10'41,"10"9"-1,-4-2 0,6 7-32,-7 0-4,0 7-1,-11 3 0,-8 6-2,-14 5 0,-12 9 0,-9 7-1,-9 4 1,-6 6-1,-2 0 0,4-3 0,7-1 1,13-7-1,14-4 2,14-13-2,15-3 2,10-8-1,9-5 0,3-4-1,-1-5-1,-3-4-1,-8-6-2,-2-2-2,-19-13-19,3 6-16,-13-9-1,2 2 1,-8-5 0</inkml:trace>
  <inkml:trace contextRef="#ctx0" brushRef="#br0" timeOffset="1499">4684 24 96,'2'-11'38,"-12"-1"2,-3 11-3,-11 1-33,-5 3-2,-12 6 0,-10 0-1,-10 4 0,-10-1 0,-10-1 0,-13 1 0,-13-2 0,-17 0 0,-14-3 0,-18-1-1,-17 1 0,-13-2 0,-13 0 0,-8-1 0,-2-2 0,-4 0-1,1-3 1,5-2 1,3-2-1,5 1 0,9-2 1,11-1-1,7 0 1,13 0 0,13 1 0,15 2 0,19 1 0,17 0 0,16 0 0,14 5 0,15 0 0,10 5-1,10 6 1,7 8-1,4 9-1,3 9 1,2 10 0,0 9 0,0 8 0,-1 10 1,-1 6 0,-1 2 0,-1 2-1,1 0 1,0-1 0,1-8 0,7-1-1,5-9-1,9-6 1,6-8 0,13-6 0,10-9 0,12-3 0,11-7 0,12-7 1,13-3-1,12-7 1,10-2-1,10-1 0,7 1 0,10-3 0,7 1 0,4 0 1,4 2-1,5 1 0,0 1 0,5-5 1,-1 1-1,3 0 0,0-1 0,4 0 0,1-2 0,1-1 0,5 0 0,-3 1 0,1 0 0,-4-3 0,-3 1 0,-5-2 1,-9 0-1,-8-4 0,-9 1 0,-9-6 1,-9-3-1,-14-2 0,-9-6 1,-14-7-1,-7-8 1,-12-8-1,-12-10 1,-10-9-1,-7-8 0,-8-10 0,-4-9-1,-5-4 2,-5-4-2,0-4 1,-2 5-2,-1 0 1,-1 6 1,-2 6-1,-2 10 0,-6 8 1,-5 12-2,-6 16 3,-7 11-1,-7 16 0,-7 13-1,-6 21-1,-7 4-8,9 23-31,-13 2-3,8 12 2,1 3-1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58:06.888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-7 188 81,'-1'9'38,"1"-9"-3,19 11 2,7-9-32,6-2-4,9 1-1,16-2 1,12 1-1,10-3 0,16 3 1,7-3-1,13 2 1,10-3 1,17 0-1,12-2 1,14-1 0,14-2-1,12 2 1,11-2-1,14 2 0,8 1 0,4 2 0,3 2-1,0 1 0,-3 1 0,-8-1 0,-9 2 1,-12-2-1,-17-1 1,-16 1 0,-21-2 0,-18 0 0,-24-1 0,-18-1 0,-16 0-3,-20-12-16,-6 7-21,-13-12-1,3-3 1,-6-14-1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01:01.774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3352 120 65,'0'0'37,"-12"-14"-1,-7 10 0,-11-7-20,-1 6-12,-11-1-1,-5 2 0,-10-1 0,-6 1 0,-11-1 0,-6 2 0,-11-3 0,-8 2-2,-10 0 1,-8 2-2,-9 0 1,-6 1-1,-6 1 0,-4 1 0,-7 0 0,-2 1 1,-4-1-1,3-1 0,-1 0 0,4-1 1,7-2 0,7-1 0,13 0 0,14 1 0,15 0-1,17 1 1,17 0-1,16 3 0,13 4 0,14 5 0,12 5 0,8 9 0,7 7 0,1 9-2,1 11 2,1 9-1,-5 10 0,-6 8 0,-7 11 2,-9 2-2,-9 8 1,-7 3 1,-4 1 0,-3 1 0,-1-6 0,3-2-2,3-10 2,10-7-1,11-10 0,9-11 0,11-10 0,13-11 0,13-9 0,10-10 1,14-7-1,9-5 0,12-5 0,11-5 0,12-3 0,9-2 0,11-1 0,10-2 0,10 1 0,8 1 0,9 0 0,7 1 0,5 0 1,7 3-1,2-1 0,4 3 0,0 2 0,-2 1 0,-5 2 0,-6 4 0,-9 3 0,-11 3 0,-14 2 0,-14 3 0,-17 0-1,-12 5 2,-14-4-2,-13-1 1,-12 0 0,-9-7 0,-8-5 0,-8-8 1,-8-9-1,-3-12 1,-5-10 0,-3-13 0,-2-16 1,0-16-1,-5-10 0,-1-14 0,-3-5 0,-4-9 0,-4-2-1,-8-3 0,-6 5 0,-10 6 0,-7 6 1,-10 13 0,-6 6-1,-11 14 0,-9 16 0,-13 15 1,-10 22-3,-12 16-1,-3 30-32,-23 14-8,-10 25 0,-11 18-1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02:55.260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5005 154 75,'0'0'40,"-21"-16"-2,3 10 1,-20-3-35,1-1-3,-13-1-2,-13 0 1,-16-1 0,-17 2 0,-15-1 0,-16 2 1,-18 0-1,-14 2 1,-15 1 0,-13 1-1,-8 2 0,-5 1 1,-5 0-1,-1 0 1,0-1 0,5 3 0,2-1 1,9 2 0,3 0 1,13 2-1,6 3 0,10 4 1,10 2-2,11 5 0,11 2 0,11 6-2,10 4 1,8 6-1,12 5 1,8 7-1,8 6 0,7 8 1,7 7 0,8 9 0,6 6-1,5 5 1,4 6-1,0 4 1,3 2-1,2 4 1,2-3-1,2 1 1,4-6 0,4 1 0,7-7 0,11-9 0,11-6 0,8-12 0,15-6 0,14-10 0,15-6-1,15-8 1,16-9-1,11 1 1,17-7-1,14 0 0,15-3 1,10-2-1,12 3 1,10-6-1,7 8 1,7-6-2,6 0 2,2 0 0,5-2 0,4-1-1,3-5 1,4-2 0,4-6 0,2-3-1,0-3 1,-1-4-1,-8-4 1,-9-6 1,-12 1-1,-15-4 0,-21-2 0,-20-2 1,-19-6 0,-18-4 0,-20-7 0,-17-7 0,-16-11-1,-17-15 0,-13-8 0,-12-16 0,-10-12 0,-12-11 1,-8-7-1,-7-3 1,-8-4-1,-6 9 0,-4 8-2,-8 7-7,4 35-33,-10 18 2,3 33-2,-3 24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7:55:17.38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482 380 42,'12'-25'38,"-3"1"2,0 6-2,-7-5-9,6 14-17,-8 9-4,0 0-2,-10 6-2,5 18-1,-2 7-1,0 12-1,0 12 0,3 9 0,0 8-1,3 4 1,2 1-1,2-5 1,1-6-1,1-7 1,2-14-1,-2-6 0,-1-13-1,-1-9-1,-3-17-4,0 0-12,-2-20-23,-1-13 1,3-7-1,-2-15 1</inkml:trace>
  <inkml:trace contextRef="#ctx0" brushRef="#br0" timeOffset="310">678 211 75,'17'0'40,"-1"16"-2,-7 10 2,1 18-31,-7 7-2,1 10-2,-3 7-1,0 8-1,-2 6 0,1-2-1,-1-2 0,1-4-1,-1-7 0,1-8-1,0-10 0,0-10 0,1-12-2,-1-9-2,2-4-3,-2-14-7,0 0-17,-7-22-10,1 7 1,-6-7-1</inkml:trace>
  <inkml:trace contextRef="#ctx0" brushRef="#br0" timeOffset="675">26 604 75,'-17'6'39,"4"-6"0,13 0-4,-6-13-22,18 1-5,0-12-3,10-4-2,6-6 0,12-7 0,10-3-1,10-5-1,12-1 0,9 1 1,10 0-2,3 4 1,5 1-1,-1 5 1,-2 4-1,-6 8 0,-6 10 0,-10 8 0,-11 12 0,-8 12 0,-14 13-1,-12 10 1,-13 8 1,-14 7-1,-16 5 0,-12 5 0,-12 0 1,-14-2-1,-9-5 0,-5-8 0,-3-2 0,0-9 1,4-8-1,7-9 1,9-8 0,11-3 0,8-8 0,12 2 0,18-3 0,12 4 0,17 3 0,12 4 0,10 5 0,10 4 0,7 3-1,3 4 1,-1-2 0,-9 3 0,-8-2-1,-5-1 1,-11-2-1,-8-3 0,-8 0 0,-5-7-2,-4 4-4,-12-17-23,14 14-14,-14-14 0,0 0-2,0 0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7:55:21.21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47 264 91,'-15'6'40,"15"-6"2,-12 0-11,12 0-24,8-10-3,14 1 0,14 0-2,13-5-1,14 0 0,14-6-1,13-2 0,9-1-1,2 0-1,-7-2-1,-10 7-3,-18-10-15,-11 10-20,-20 1 1,-20 6-2,-21 2 2</inkml:trace>
  <inkml:trace contextRef="#ctx0" brushRef="#br0" timeOffset="262">0 400 103,'7'10'44,"23"-4"-1,13-17-12,12 3-23,10-2-2,13-4-2,6 0-3,-1 1 0,1 3-1,-11 2 0,-8 4-2,-6 2-2,-6 9-10,-18-1-28,-8 4-2,-12 1 1,-11 4-3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7:55:23.77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22 0 57,'0'0'40,"0"0"0,0 0 0,0 0-12,0 0-15,0 0-6,0 0-2,0 0-1,-4 19-2,4 0 0,0 5 0,-1 8-1,0 7 0,0 8 0,0 3 1,-1 3-2,-1 2 1,1-4-1,1 0 0,-1-7 1,1-3-2,0-9 1,1-4-1,-2-10-1,4-4-2,-2-14-1,0 0-4,0 0-12,3-19-21,0-1 2,3-4-1,1-7 2</inkml:trace>
  <inkml:trace contextRef="#ctx0" brushRef="#br0" timeOffset="368">194 65 44,'3'-16'37,"-3"16"0,0 0 0,-3-10-10,3 10-11,0 0-6,0 20-3,-1-6-1,2 8-2,0 5-1,1 10 0,0 7-1,2 5 0,0 7 0,-1 0-1,-1-1-1,-2 0 1,0-3-1,0-8 0,-1-6-1,-2-9-1,3-6-3,-6-12-4,6-11-21,0 0-11,0-13 0,-1-12 0</inkml:trace>
  <inkml:trace contextRef="#ctx0" brushRef="#br0" timeOffset="700">191 59 96,'0'0'37,"11"1"2,-3 13-11,-5-4-18,9 7-4,-1 2-3,5 7 0,0 3-1,6 7-1,4 2 0,1 7-1,2 7 0,0-1 0,0 3 0,0 0 1,-1-3 0,-2-6-1,-4-5 1,0-5 0,-5-11 0,-1-6 0,-2-9 1,0-9-2,-4-9 1,-2-9 0,-2-12 0,-1-13 0,-2-9 1,-1-7-2,-4-5 1,0 1 0,-5 5 1,0 2-1,0 10 0,0 5-1,1 9-1,-1 5-1,5 9-4,-4-2-29,13 1-7,4-1 1,7-4-2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2-10T22:13:47.0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3969 1958,'-26'26,"26"-26,-27 0,1-26,26 26,26 0,1 0,26 0,-1 0,28-27,26 1,0 26,26-26,0-1,0 27,-26-26,0-1,0 27,-27 0,1-26,-54 26,27 0,-53 0,0 0,-53 26,0 1,0-1,-26 1,-27 25,0-25,-26 52,26-26,0 0,0-26,27 26,26-27,0 0,53-26,27 0,26 0,0-26,52 0,28-1,-1 1,-26-1,26 1,-53-1,1 1,-27 52,-53-26,0 27,-27 26,-26-27,0 27,-26 0,26 0,0-27,27 27,26-26,0-27,26 0,1 0</inkml:trace>
  <inkml:trace contextRef="#ctx0" brushRef="#br0" timeOffset="18190.0405">7567 2408,'27'-27,"-1"-26,27 0,27 1,-27-28,26 27,0 27,-26-1,0 27,-53 0,0 53,0 0,-26 0,-1 0,1 0,-1-27,54 1,-1-27,54-27,-1 27,0-26,27 26,-26 0,-1 26,-53 1,1 52,-1-26,1 26,-1-26,27 0,27 0,25-26,1-1,26 27,-26-26,0 52,-26 27,-28 0,-25 26,-1-26,1 26,-27 0</inkml:trace>
  <inkml:trace contextRef="#ctx0" brushRef="#br0" timeOffset="32905.8822">3519 661,'27'-52,"-27"52,0 0,26-53,-26 53,0 0,-53-27,53 27,-79 27,0-27,26 0,-27 0,1 0,-27 0,0-27,0 27,-26 0,0 0,0-26,26-1,-27 27,1-26,0-1,26 1,0-1,0 1,0 26,54-26,-28-1,27 1,0-1,53 27,-79 0,79 0,-53 0,53 0,-53 53,53 0,0 26,0 1,0-1,-26 53,-1-26,27 27,-26 25,-1-25,-26 52,27-26,26-1,-27 1,27 26,0-26,0-27,0 27,0-27,27 27,-27-53,0 26,26 0,-26-52,0 26,27-27,-1-26,-26 0,27-27,26 27,0-53,0 27,-1-1,28-26,-1 27,1-27,25 26,1-26,0 27,0-1,53-26,-1 26,1-26,26 0,1 0,25 0,27 0,0 0,27 0,26 0,0 0,0-26,0 26,27 0,-1 0,1-26,-1 52,1-26,-1 0,1 0,26 26,-27-26,27 0,-26 0,-1 27,1-27,-27 0,-27 0,1 0,-53-27,-1 27,-26 0,-52-52,-1 25,-26-26,0 0,-53-26,26-27,-26 0,-27-26,27-27,-26 0,-27 1,26-28,-26 28,0-1,0 0,-26 0,-1 1,-26 25,27 1,-54 26,1-26,0 26,-27 0,0 27,-26 0,-27 26,0-27,-26 27,26 0,-52 1,-27 25,-1 1,1-1,-26 1,-1-27,-26 26,0 27,-26 0,-1-26,-26 26,0 0,0 26,0-26,0 27,27-1,-27 1,53-1,26-26,1 0,25 27,28-27,26 0,52 26,1-26,53 0,26 27,53-27,-80 26,80-26</inkml:trace>
  <inkml:trace contextRef="#ctx0" brushRef="#br0" timeOffset="34448.9704">4869 5212,'0'-26,"26"26,-26-53,27 0,-27 0,26 0,-26-26,27 26,-27 0,0 0,26 27,-26-1,0 27,0 53,0-26,0 25,0-25,0 26,0 0,26-27,-26 1,27-27,-27 0,26 0,1-27,-1 27,1-26,-1-1,-26 1,0 26,27 26,-27 1,0-1,0 1,0 26,0-27,0 0,0 1,26-27,1-27,-1 1,0 0,27-1,-26-26,-1 0,1 27,-1-1,-26 27,0 0,27 27,-27-1,0 1,0 26,26-27,1 1,-1-1,1-26,-1 0,0 0,1-26,-1-27,1 26,-27-26,0 0,0 27,0-27,0 0,0 27,0-1,0 1,26 26,1 0,26-27</inkml:trace>
  <inkml:trace contextRef="#ctx0" brushRef="#br0" timeOffset="34718.9859">6139 4657,'26'26,"-26"-26,-26 0,-1 0,1 0,-1 0,1 27,-1-27,27 0,0 26,0-26,0 0,27 27,26-1,-27 0,1 1,-1-27,-26 26,0 1,-26-1,-1 1,1-1,-27-26,26 27,-26-27,53 0,-26-27,26 1,26-1</inkml:trace>
  <inkml:trace contextRef="#ctx0" brushRef="#br0" timeOffset="35086.0069">6668 4154,'0'0,"0"26,-27 1,27 52,0-26,-26 27,26 25,0 1,0-26,0 25,0-25,0-1,0-26,0-26,0-1,0-26,-27-26,1-1,26-26,-26 0,26 0,-27 0,27 1,0 25,0-26,27 27,-1 26,0 0,1 26,26 1,-27-1,27-26,-26 27,26-27</inkml:trace>
  <inkml:trace contextRef="#ctx0" brushRef="#br0" timeOffset="36700.0989">7223 4815,'0'27,"0"-27,0 0,0 26,0-26,27-26,-1 26,-26-27,27-25,-1 25,1-26,26 0,-27-26,1 26,-1 0,1-26,-27 26,26 0,-26-27,0 28,0 25,0-26,0 0,0 27,0-1,0 27,0-26,0 26,-26-27,26 27,0 0,-27 27,27-27,-26 0,-1 26,27-26,-26 0,26 0,0 0,0 0,0 0,0-26,0-1,0 27,0-26,26-1,-26 1,0 0,27-1,-27 27,0 0,0 0,0 0,0 0,0 0,0 0,0 0,0 27,0-1,0 0,0-26,0 53,0-26,0-1,-27 27,27-26,0-1,-26 1,-1-1,27 1,-26-1,26 0,-27-26,1 27,26-27,0 0,0 0,0 0,0 0,0 0,0 0,0-27,26 27,-26-26,0-27,27 27,-1-27,-26 0,27 0,-27 0,26 0,-26 27,0-1,27 1,-27-1,0 27,0 0,0 0,0 27,0-1,26-26,-26 53,27-27,-1 27,0-26,1 26,-27-27,26 1,1-1,-1 1,-26-1,27-26,-27 0,0 0,0 0,0 0,0 0,0 0,0 0,0 0,0 0,-27 0,1 0,-1 0,1 27,-1-27,1 26,-27-26,27 26,-1-26,27 0,0 0,-26 0,26 0,0 0,0 0,26-26,-26 0,0 26,0-27,0 27,0 0,27 0,-27 0,-27 0,27 0,0 27,-26-27,26 26,0-26,-27 0,27 0,27-26,-27-1,26 1,1-1,-1 1,1-1,-1 1,-26-1,0 27,0 0,0 0,0 27,0-1,-26 1,26-1,0-26,26 27,0-54,1 27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7:57:49.24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846 19 58,'-2'-24'36,"-8"11"0,-5 14-1,-2 21-21,-9 15-8,0 24-1,-6 25-1,-1 27-1,-6 30 0,-3 25 0,-6 23 0,1 15-1,-5 5-1,0 5-1,-1-6 1,0-10 0,2-17-1,4-17 0,5-25 1,5-19-1,3-21 0,6-18 0,6-22 0,3-14-1,8-17-2,1-12-5,10-4-32,0-14 1,0 0-2,0-11 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7:57:48.77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1067 125 71,'-2'-26'39,"-3"-1"-2,-9 1 0,-7 5-33,-17 6-2,-11 10-1,-15 12-1,-16 11-1,-9 12 1,-8 13-1,-7 10 1,1 10 1,4 9 0,10 6-1,11 6 1,17 7 0,16 4-1,19 2 2,19 1-2,24-2-1,23-6 2,19-6-1,20-16 1,16-16-1,15-19 1,12-17-1,7-22 0,3-18 2,-5-19-1,-1-17 2,-12-16-2,-10-8 1,-21-8 0,-21-4 0,-25-3 0,-23 3 1,-26 4-1,-22 11-1,-19 9 0,-12 12 0,-8 10-1,-3 11-1,5 13-2,6 1-4,17 13-14,8-10-19,19 1 0,7-8 0,15-6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7:55:25.43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0 151 45,'24'-1'34,"6"-7"1,14-4 0,14 3-21,4-11-3,17 6-5,1-4-1,10 4-2,1-1-1,-5 4 0,-11 0-1,-8 4 0,-17 3-2,-11 0-3,-11 6-7,-16-4-20,-12 2-5,0 0-2,-20 4 2</inkml:trace>
  <inkml:trace contextRef="#ctx0" brushRef="#br0" timeOffset="322">32 298 42,'-5'11'37,"5"-11"3,12 12-2,6-17-16,20 9-8,-3-8-3,19 5-3,0-6-4,14 0 0,2-4-2,-4 2 0,0 0-1,-8-2 0,-7 3 0,-8 1-1,-9 1 1,-9 2-1,-10 0-1,-5 2 1,-10 0-2,0 0-1,11 4-2,-11-4-5,0 0-24,0 0-7,7 14 1,-7-14-1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39:37.66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61 318 68,'0'-10'40,"0"10"-2,1-12 2,-1 12-23,0 0-8,0 0-4,0 0-2,-5 12 0,-1 1-2,2 8 0,-1 9-1,-1 7 1,0 7-1,0 10 0,1 4 1,3 6-1,-1 0 1,3-2-1,0-2 1,0-4-1,0-4 1,0-5 0,0-6-1,0-6 0,-1-10 1,0-3-1,0-7 0,0-5-1,1-10 0,0 0-2,0 0-1,-15-21-12,16 6-24,-3-12 1,4-3-1,-2-10 0</inkml:trace>
  <inkml:trace contextRef="#ctx0" brushRef="#br0" timeOffset="388">164 279 69,'0'0'38,"11"-13"-2,-11 13 2,0 0-24,0 0-7,0 0-2,6 14-2,-4 0 1,-1 3-2,2 9 0,-2 3 0,3 9 0,-3 5 0,3 7-1,-3 2 0,-1 4 0,-1 1 0,-2 2 0,-1-2 0,-1-1 0,0-8 1,-1-2-1,1-7 0,0-4-1,2-7 1,2-5-1,0-7 1,2-3-1,0-4-1,-1-9 1,2 10 0,-2-10-1,0 0-1,0 0 0,0 0-5,-7-13-16,7 13-17,-3-21 0,4 8-1,-4-10 1</inkml:trace>
  <inkml:trace contextRef="#ctx0" brushRef="#br0" timeOffset="846">165 276 75,'10'-9'38,"-10"9"-1,11-12 0,-11 12-26,0 0-5,0 0-2,0 0-1,0 0 0,7 13 0,-7-13-1,15 18 0,-4-3-1,4 4 1,1 5-1,6 6 0,3 5-1,3 4 1,3 8-1,1 4 1,2 3-1,1 3 0,-1-2 1,2 1-1,-4-3 1,-1-1 0,-5-3 0,-2-5 0,-3-2-1,-2-4 1,-4-6-1,-2-6 1,-3-5-1,-1-5 0,-4-5 0,-5-11 1,8 9-1,-8-9 0,0 0 1,4-13-1,-3-1 1,0-7-1,0-8 0,1-10 0,0-10 0,3-14 0,1-13 0,3-10 1,0-11-1,3-3 1,-1-3 0,2 3 0,-3 6 0,-1 12-1,-2 15 1,-4 16 0,-1 15-1,-2 11 0,-1 10-1,1 15-1,0 0-1,-12-6-6,14 19-32,-2-13-1,-8 19 1,4-6-1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40:12.48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860 1267 108,'-11'-43'40,"0"1"1,-17-9-1,-4 8-35,-16 4-2,-9 9 0,-14 10-1,-8 15-1,-6 10 0,-5 15 0,4 9-1,7 10 0,10 8-1,18 6 1,20 8 0,22 4 0,24 4-1,24 5 1,19 5 0,15 1-1,9 3 0,5-1 0,-6-3 1,-11-4 0,-16-3 0,-18-6 1,-22-7-1,-22-4 2,-23-12-2,-16-7 1,-15-13 0,-11-11-1,-6-14 1,-1-5-1,6-8 0,8-4 0,16-1-1,9-3-2,21 3-3,7-6-31,30 4-4,8-8 0,19 1-1</inkml:trace>
  <inkml:trace contextRef="#ctx0" brushRef="#br0" timeOffset="423">958 1727 92,'32'5'41,"-32"-5"2,2 31-2,-30-10-20,-5 17-17,-3 5-3,2 10-1,5 3 0,14 3 0,20-6-1,20-6 1,24-14 0,18-12-1,14-16 1,11-16 0,1-14-1,-5-14 1,-14-10 0,-15-6 0,-24-5 1,-22 2 0,-21 6-1,-18 8 1,-12 10 0,-5 8-1,1 7 1,6 5-2,15-2 2,17-7-1,21-11 0,17-14 1,18-19-1,13-13 1,11-18-1,5-12 2,-3-15-2,-6-11 0,-13-7 0,-14-2 0,-19 3 0,-20 8 1,-18 10-1,-12 20 0,-9 19 0,-5 28 0,-6 26 1,5 27-1,6 30 0,10 21 2,10 27-2,7 26 2,13 28-2,6 22 0,9 23 0,7 16 0,5 13 0,5 7 0,2 3 0,0-6 0,-1-11 0,1-13-2,-3-14 2,-4-15 0,-2-18 0,-4-17 0,-4-23-1,-5-16 0,-3-20-1,-7-20-2,0-19-2,-10-37-12,1-13-24,-3-33-1,3-18 3,-7-35-3</inkml:trace>
  <inkml:trace contextRef="#ctx0" brushRef="#br0" timeOffset="1085">2259 491 104,'5'-38'40,"1"26"1,-6 12 0,1 36-33,-5 11-5,2 25 0,-1 20-2,0 22 0,2 23-1,2 13 1,4 6-2,4 3 0,5-5 0,1-7 1,2-16-1,1-16-1,1-19-1,-7-21-3,8-12-33,-19-25-2,-3-16 1,-14-27-2</inkml:trace>
  <inkml:trace contextRef="#ctx0" brushRef="#br0" timeOffset="1347">2005 1544 107,'30'-26'42,"19"6"1,1-7-2,14 8-34,-4-1-3,1 6-2,-9 10 0,-6 11-1,-12 13-1,-10 15 0,-11 13 0,-6 4-1,-3 4 0,-2 1 0,2-5 1,2-6-1,3-12 1,7-16-1,5-13 2,2-10-1,0-10 1,0-12-1,-3-3 1,-2-1 0,-4 2-1,-3 6 0,-5 12 0,-6 11 0,0 0 0,14 28-1,-5-4 1,2 1-1,7-1 1,2-6-1,8-9 1,0-11 0,4-10 1,-3-14-1,-1-13 0,-5-9 1,-4-14 0,-5-3-1,-4 2 0,-3 7 0,-3 9 0,-2 16-1,1 17 1,-3 14-1,10 31 1,-4 7 0,2 4-1,1 5 2,2-4-1,1-4 0,1-11 1,2-10 0,3-15 0,0-12 0,5-12 0,1-14 0,2-11 0,2-5-1,2-5 2,1 5-2,0 4 0,0 12-2,1 12 2,0 16 0,0 19 0,0 14 0,-2 13-1,-5 6 1,-3 6-1,-8 1 1,-5-5 0,-10-1 0,-9-11 0,-7-9-1,-11-13 1,-6-11 0,-7-11-1,-1-14 1,-1-5-1,4-10-1,6-3-1,6-4 1,15 4-2,7 4 1,17 9-1,10 6 1,11 13 0,6 9 1,8 15 0,-1 8 2,1 8 1,-2 5 1,-5 0 0,-7 1 1,-9-7 1,-2-6 0,-9-13 0,-3-9 0,-7-17-1,0-10-1,-3-20 1,0-13 0,1-7-3,0-4 0,3 1 0,-2 10 0,4 8 0,0 17 0,1 21 0,4 26 0,3 19 0,2 14 0,3 9 0,7 2 0,6 5 0,4-9 0,9-7 0,2-18 0,5-23 0,3-21 0,-1-21 0,-4-17 0,-8-20 0,-10-13 0,-13-5 0,-10 5 0,-13 12 0,-11 15 0,-8 22 0,-5 26 0,-1 33 0,4 25 0,8 23 0,7 14 0,9 9 0,10 4 0,9-3 0,8-6 0,10-9-4,-8-20-7,11 0-17,-20-32-14,-5-4-2,-14-23 0,-22-4 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41:26.08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435 601 100,'-1'-19'36,"-6"-9"3,-4 1-10,-10-11-25,3-1 1,-6-7-2,2 1 1,-4-6-2,5 3 1,-1-2-1,6 7 0,3-1 0,5 8-1,2 7 0,3 6-1,3 10 0,0 13 0,17 6 0,-3 17 0,9 12-1,4 9 2,5 7-2,6 9 1,5 3 0,1-1-1,1-3 2,-3-8-2,-5-8 1,-3-8-1,-5-6 1,-6-9 0,-8-7 0,-15-13 0,0 0 0,-21 2 0,-13-12 0,-17-3 0,-13-1 1,-12 1-1,-5 3 0,-4 5 0,6 5 0,9 3 0,13 3 0,17 2 0,19-3 0,21-5 0,22-18 0,14-8 1,14-14-1,9-10 0,7-11 1,1-7-1,-1-3 0,-8 0 1,-9 11-1,-11 11 0,-10 10 0,-13 17 1,-15 22-1,3 24 1,-14 19-1,-4 20 1,-5 14 0,-2 11 0,-1 11 0,1 3-1,1-3 0,1-10 0,5-8-4,-2-21-4,10-8-31,-6-17-2,1-13 1,-4-13-2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40:15.10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54 372 114,'-47'22'43,"40"-3"1,31-21-2,45-10-38,27-7-3,31-7 0,27-4-1,31-8 0,22-3 0,19-1 1,14 2-1,7 2 1,3 3-1,-6 3 1,-7 9-1,-17 5 1,-21 6-2,-25 4 0,-30 8-1,-31 2-1,-29 9-3,-34-6-5,-23 12-30,-38-6-2,-22 7 2,-29-4-1</inkml:trace>
  <inkml:trace contextRef="#ctx0" brushRef="#br0" timeOffset="369">401 511 106,'-54'30'40,"6"-12"2,20 5-3,14-17-36,14-6-1,25 2-1,19-12 0,20-7 0,24-2 1,25-5-1,24-5 0,21-3 0,20 0 0,15-1 0,12 3 0,11 0 0,5 3-1,-1 2 1,-6 1 0,-8 4-1,-15 1 1,-21 2 0,-23 3 0,-27 4 0,-25 0 0,-28 6 0,-23 0-1,-25 5-2,-19-1-8,-21 0-31,-21-1-3,-11-1 1,-17-8-3,70 10 46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41:27.00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297 749 94,'0'0'39,"0"0"0,14-8-3,-19-18-30,7-5-2,-5-10 0,2-9-2,-5-11 1,-4-6-1,-1-7 0,-5-2-1,-1 2 1,-2 5-1,1 9 0,1 9-1,3 14-1,4 13 1,10 24-1,10 2 1,11 25-1,9 14 1,10 8-1,6 6 1,8 6-1,4 2 1,1-4-1,-3-7 0,-5-8 1,-5-10-1,-9-7 1,-7-8 0,-12-9-1,-18-10 1,0 0 0,-35-2 0,-11-5-1,-18-4 1,-13 2-1,-11-2 1,-5 1-1,5 2 1,9 3 0,13-2 0,16 1-1,21-6 1,22-4 0,19-6 0,19-8 0,14-6 1,10-7 0,8-5 0,4-2-1,0 2 1,-5 4 0,-9 7-1,-11 8 0,-11 12 0,-11 17 0,-12 16 1,-13 20-1,-9 13 1,-7 16 0,-6 9 0,-3 9 0,-1 2 0,-1-6 0,2-8-2,4-10-2,-2-22-25,8-5-12,-5-23-1,1-22-2,-6-27 0,30 38 43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39:10.11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1918 269 66,'-12'-3'39,"12"3"-3,-8-22 2,5 8-34,-9-7-2,-3 2 1,-3-4 0,-10-2 0,-7-3 0,-7 5-2,-9-1 2,-8 4-3,-9 2 1,-6 4-2,-15 2 1,-5 9-2,-4 6 2,-10 9 0,-1 7-2,-4 7 3,3 12-2,-3 10 2,10 16-2,7 12 2,6 13-2,10 8 2,10 14-1,9 10 0,11 10 0,9 2-1,11 5 2,9 4-1,8 0 0,10-2 1,8-2-1,9-5 1,7-3 1,9-2 0,7-9-1,10-8 0,10-14 0,11-6-1,12-15 0,9-14 1,14-17-1,11-25 1,10-16-1,8-21 1,2-20 1,3-19-1,0-20 0,-5-12 0,-6-15-1,-9-6 0,-10-12 2,-15-7-2,-7-5 0,-20-4 1,-18-6 0,-18 0-1,-21-7 0,-19 3 0,-24 2-1,-15 4 0,-27 10-1,-19 5-5,-14 25-34,-33 11 0,-17 22 2,-26 10-2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39:11.13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1114 99 78,'-24'-26'39,"-9"-4"-2,-3 17-7,-15-6-25,0 11-1,-11 5-1,-7 11-1,-4 11-1,-9 15 0,-6 14-1,-1 12 1,4 18 0,-2 15 0,10 17-1,7 19 2,14 15 0,10 12 0,22 13-1,15 5 1,19 6-2,21 4 0,20 0-1,18-7 0,17-10 1,19-14-1,15-19 1,18-13-2,19-24 1,14-19 1,8-32 0,10-25 0,3-27 0,1-30-1,-7-29 2,-5-29 0,-20-31-1,-17-25 2,-23-25 0,-26-14-1,-30-20 0,-26-6 0,-29-6-1,-33 5 0,-30 5 0,-29 15-1,-31 25 1,-20 20-2,-19 34 1,-16 26-7,-4 49-31,-12 34-2,4 50 1,11 31-2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2-10T17:08:25.83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59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2-10T17:18:55.991"/>
    </inkml:context>
  </inkml:definitions>
  <inkml:trace contextRef="#ctx0" brushRef="#br0">7342 2084,'25'-25,"-25"0,25 0,-25-24,0 24,0 25,0 0,0 0,0 0,-25 0,0 25,0 24,1 1,-1-1,-25 1,25 24,1-49,-26 50,25-51,0 26,1-25,24 24,0-24,0 25,24-25,1-1,0 1,25 0,-26 0,26-25,0 25,-26-25,1 0,25 0,-50 0,25-25,-25 25,0-25</inkml:trace>
  <inkml:trace contextRef="#ctx0" brushRef="#br0" timeOffset="285.0159">7317 2431,'-24'0,"24"-25,24 0,1 25,25 0,-1-25,26 1,24-1,25 0,0 0,25 0,25-24,-1-1,1 1,-1-1,-24 0,25 1,-50 24,-25-25,0 26,-24-1,-26 25,-24-25,-25 25,0 0,0 0,0 25,-25 0,25-25,-24 24,24 1</inkml:trace>
  <inkml:trace contextRef="#ctx0" brushRef="#br0" timeOffset="51116.9235">17487 4539,'0'0,"0"0,-25 0,25 0,0 0,0 0,0-25,0 25,-24 0,24 0,-25 25,25-25,0 0,-25 25,25-25,-25 25,25 0,0-1,-25 26,25-25,0 0,-24 24,24 26,0-26,0 1,0 24,0-24,0 24,0 1,24-1,-24 1,0-26,0 26,25-26,-25 26,0-26,0 1,0-1,25-24,-25 25,0-25,0-25,25 25,-25-1,0-24,0 0,0 25,0-25,0 25,0-25,0 0,0 0,0 0,0 0,0 0,0 0,-25-25,25 25,-25-25,0 1,1 24,24-25,-50 0,50-25,-25 25,0-24,1 24,-1-25,25 26,-25-26,25 25,0 25,0-25,0 1,0 24,0 0,0 0,0 0,0 24,0 1,0 0,0 0,0 24,25 1,-25 0,0-1,25 1,-25 0,24-1,-24-24,25 25,-25-50,0 24,25 1,-25 0,25-25,-25 25,25-25,-25 0,24-25,1 0,0 0,0 1,-25-26,25 0,-1 1,1-1,25 0,-25 1,0-1,-1 25,26 1,-50-1,25 0,0 25,-25 0,24-25,-24 25,0 0,0 0,0 0,0 0,25 0,-25 0,0 0,0 0,0 25,0-25,0 25,0-25,0 0,0 25</inkml:trace>
  <inkml:trace contextRef="#ctx0" brushRef="#br0" timeOffset="70698.0437">3001 2753,'0'-24,"0"-26,25 0,-25-24,0-1,0 1,25 0,-25-1,25 26,-25-1,0 0,0 50,0 0,25 25,-1 0,-24 25,50 24,-25 0,0 1,24-26,-24 26,25-26,-26-24,1 0,0 0,-25-25,0 0,-25 0,-24 0,24-25,-25 0,-24 0,49 1,-49 24,49-25,-25 0,25 25,25-25,0 25,0 0,25-25,0 1,25-1,-26 25,26-50,-25 25,24 1,-24-1,-25 0,25 25,-25 0,-25 25,0 0,25 24,-49 1,24-1,0 26,0-26,1 1,-1 0,25-25,0-1,0-24,0 0,0-24,0-1</inkml:trace>
  <inkml:trace contextRef="#ctx0" brushRef="#br0" timeOffset="71321.0794">2480 2679,'0'-50,"0"1,-24-1,24-24,0-1,0 1,0 24,-25 1,25 24,0 25,0 0,0 0,25 49,-1-24,1 25,25 24,-25-24,24-1,-24 1,25 0,-25-26,-25 26,24-50,-24 0,-24 25,-1-50,-25 25,25-25,-24 0,-1 1,0-1,26 0,-1 0,25 0,0 1,25-1,-25 0,49 0,-24 0,0 1,0-1,-1 0,-24 0,0 25,0 0,0 25,-24 25,24-26,-25 26,0 0,0-1,25 1,-25-25,25 24,-24-24,24 0,0 0,0-25,0 0,0 0,0 0,0-25,24 0,-24-25</inkml:trace>
  <inkml:trace contextRef="#ctx0" brushRef="#br0" timeOffset="72209.1301">1984 719,'0'0,"-74"-49,24 24,-24 0,0 0,-26 25,26-24,-25 24,24 0,1 0,24 0,1 24,-1-24,50 0,-50 50,50-50,-24 99,-1-49,25 49,-25 0,0 0,25 50,-25 25,1-25,-1 49,0-24,0 24,0 1,25-1,-24 1,24-26,0 1,0-1,0 1,24-50,-24 0,50-25,-25-24,24-1,26 1,-1-26,1-24,24 0,0 0,25-1,0 1,0 0,0-25,0 25,-25-25,1 25,-26-25,-24 0,-1 0,-49 0,25 0,-25-25</inkml:trace>
  <inkml:trace contextRef="#ctx0" brushRef="#br0" timeOffset="73147.1838">10443 571,'-75'-25,"75"25,0 0,0 0,0 0,75 0,-26 0,1 0,0 25,24-1,-24 26,-1 24,-24 26,0 24,0 24,-25 26,0 24,0 1,0-1,-25 1,25-1,0 1,0-1,0-24,25-1,-25-24,0 0,-25-25,25-25,-25-24,-25-1,1 1,-1-51,1 26,-26-25,26 0,-1-1,0-24,1 25,24-25,0 0,0 0,1 0,24 0,0 0,24 0,1 0,-25 0</inkml:trace>
  <inkml:trace contextRef="#ctx0" brushRef="#br0" timeOffset="74641.2693">2629 14362,'-25'0,"25"0,0 0,0 0,0 0,0 0,0 0,0 0,0 0,25 0,-25 0,25 25,0-25,-25 0,50 25,-1-25,-24 0,25 24,24 1,0-25,-24 25,24-25,-24 0,24 0,-24 0,24 0,-24 0,0 0,-26 0,26-25,-25 25,0 0,-25 25,24-25,-24 0,25 0,-25 0,0 0,0 0,0 25,0-25,0 0,0 0,0 0,0 0,0-25</inkml:trace>
  <inkml:trace contextRef="#ctx0" brushRef="#br0" timeOffset="136720.8199">22696 7193,'0'0,"0"25,0-25,0 0,0 0,0 25,0-25,-25 25,25-25,0 25,0-25,0 24,0-24,0 25,0 0,0-25,0 25,0 0,0-25,25 24,-25-24,0 0,0 25,0-25,0 0,0 25,0-25,0 0,0 0,0 0,25-25,-25 25,25-25,0 1,0 24,-1-50,1 25,0 0,0-24,24-1,1 25,0-24,-1-1,1 1,-1-26,26 26,-1-1,-24-25,-1 26,26-1,-26 1,1-1,0 25,-26-24,1 49,25-25,-50 0,25 25,-1-25,-24 25,0 0,0 0,0 0,0 0,0 0,0 0,0 0,0 0,0 0,0 0,0 0,0 0,0 0,0 0,0 0,0 0,0 0,0 0,0 0,0 0,0 0,0 0,0 0,0 0,25-25,-25 25,0 0,0 0</inkml:trace>
  <inkml:trace contextRef="#ctx0" brushRef="#br0" timeOffset="159325.1129">17562 8062,'-25'0,"25"0,-25-25,25 25,-25 0,0 0,25 0,-24 0,24 0,0 0,-25 0,25 0,0 0,0 0,0 0,0 0,0 0,0 0,0 0,0 0,0 0,0 0,0 0,0 0,0 0,-25 0,25 0,-25 0,25 0,0 25,0-1,0 1,0 0,0 0,0 24,0 1,0 0,0-1,0 1,0-1,0-24,0 0,0-25,0 0,0 0,0 0</inkml:trace>
  <inkml:trace contextRef="#ctx0" brushRef="#br0" timeOffset="160033.1533">17363 9575,'0'-25,"0"25,0 0,-25-25,25 25,0 0,0 25,0-25,0 25,0-1,0 1,0 0,0 25,0-1,0 1,0-1,0 1,-24 24,24-49,0 50,0-50,0 24,0-24,0 0,0 0,0-1,0 1,0-25,24 25,1-25,0 0,0 0,0 0,-1 0,1 0,25 25,-25-50,24 50,-49-50,50 25,-50 0,25 25,0-25</inkml:trace>
  <inkml:trace contextRef="#ctx0" brushRef="#br0" timeOffset="189581.8435">17711 10840,'0'0,"0"0,0 0,0 0,0 0,0 0,0 24,0-24,-25 0,25 0,-25-24,0 24,0 0,25 0,-24 0,24 0,-25 0,25 0,0 0,-25 0,25 0,0 24,0 1,0-25,0 25,0 25,0-26,0 1,0 25,-25-1,25-24,-25 0,25 0,0 0</inkml:trace>
  <inkml:trace contextRef="#ctx0" brushRef="#br0" timeOffset="190414.8909">17363 12254,'0'0,"0"0,25-25,-25 25,0 25,-25-1,25 1,0 0,0 0,0 24,-25 1,25 24,0 1,-24-1,24 1,0-26,0 26,0-26,0 1,0-1,0-24,0 0,0 0,0-25,0 25,0-25,0 0,0 0,0 24,24 1,1-25,-25 25,25-25,0 25,-25-25,25 0,-1 25,1-25,0 0,0 0,0 0,0 0,-1 0,-24-25,25 25</inkml:trace>
  <inkml:trace contextRef="#ctx0" brushRef="#br0" timeOffset="407951.3335">19571 9674,'-25'0,"25"0,0 0,0 0,0 0,0 0,0 0,0 0,0 0,0-25,0 25,-25-25,25 25,0-25,0 25,0-24,0 24,-25 0,25 0,-24 0,24 0,-25 0,25 0,-25 0,25 0,-25 0,0 0,1 0,-1 0,0 0,0 0,0 0,1 0,-1 24,-25-24,25 0,-24 25,24-25,0 0,-24 25,-1-25,25 0,-24 25,-1-25,25 25,0-25,-24 24,24 1,0-25,0 25,1 0,-1-25,0 25,25-1,-25-24,25 25,0 0,0 0,0 0,0-1,25-24,0 25,-25 0,25 0,-1-25,26 25,-25-25,24 25,1-25,0 0,24 0,-24 24,24-24,0 0,-24-24,24 24,1 0,-26 0,26 0,-1 0,-24-25,0 25,24 0,-24 0,-1 0,1 0,-1 25,1-25,0 0,24 0,-24 0,-1 0,1 0,-1 0,1 24,0-24,-1 0,26 0,-26 0,1 0,24 0,-24 0,0 0,24 0,-24 25,-1-25,1 0,-1 0,1 25,0-25,-1 25,1-25,-1 0,1 25,24-25,-24 0,0 0,24 0,-24 0,-1-25,1 25,24 0,-24 0,0 0,24-25,-24 25,-1 0,26-25,-26 25,26 0,-26 0,1-25,-1 25,26 0,-26-24,1 24,-25-25,24 25,1-25,-25 25,25-25,-26 25,26-25,-25 25,24-25,-24 25,0-24,0-1,0 0,-1 0,1 25,0-25,0 1,-25-1,25 25,-25-25,0 25,0-25,0 25,0 0,0-25,0 25,-25-24,0 24,25 0,-50 0,26-25,-1 25,0 0,0-25,-24 25,24 0,-25 0,25 0,1 0,-1 0,0 0,0 0,25 0,-25 0,25 0,0 0,0 0,0 0,0 0,0 0,0-25</inkml:trace>
  <inkml:trace contextRef="#ctx0" brushRef="#br0" timeOffset="515575.4893">19000 12154,'0'0,"0"25,-24 0,24 0,-25 0,0-1,25 1,-25 0,0 0,1-25,24 25,-25-1,25 1,0-25,0 25,0-25,0 25,25-25,-25 25,49-25,-24 0,0 24,24-24,1 25,0-25,-1 0,26 25,-26-25,1 25,-1-25,-24 25,0-25,0 24,-25 1,0 0,0 0,0 0,-25-1,0 1,-24 0,24 25,-25-26,25 1,-24 25,-1-25,25 24,-24-24,24 0,0 0,25-1,-25 1,1-25,24 25,0 0,0-25,0 25,0-25,-25 25,25-1,0 1,-25 0,25 0,0-25,0 25,0-25,0 0,0-25,25 25,0-25,-1-25</inkml:trace>
  <inkml:trace contextRef="#ctx0" brushRef="#br0" timeOffset="517031.5725">18951 12452,'-25'-25,"0"25,0-25,1 25,24-24,-25-1,0 25,0-25,0 25,25 0,-24 0,-1 25,25-25,0 0,0 25,0-1,49-24,-24 25,50 0,-26-25,26 0,-1 25,0 0,1-25,-26 24,1-24,-25 0,24 25,-49-25,0 0,0 0,0 0,-24 0,-1 0,0-25,0 1,-24-1,-1 0,0 0,1 0,-26 1,26-1,-26 0,26 0,-1 25,1 0,-1-25,50 25,-25 0,25 0,0 0,25 25,-25-25,25 25,24-25,1 25,0 0,-1-1,26 1,-26 0,26-25,-26 25,1 0,-25-1,-1-24,1 25,-25-25,0 0,0 0,0 0,-25-25,1 1,-1 24,-25-50,25 50,-24-25,-1 0,25 1,1-1,-26 25,50 0,0 0,0 0,25 25,0-1,24 1,1-25,24 25,-24 0,24 0,-24-25,-1 24,1 1,-25-25,0 0,-1 25,-24 0,-24-25,24 25,-25-1,0 26,-25 0,26-1,-26 1,0 24,1-24,-1 24,1-24,-1-1,25 1,-24-25,24 0,0 0,25-1,-25-24,25 0,0 0,0 0,25-24,-25-1,50 25,-26-50,1 0,25 1,-1-26,1-24,-25 50,24-26,-24 1,0 24,0 1,-25-1,0 25,0 0,0 25,-25 0,0 25,25 0,-25 0,-24 0,24 49,0-24,-24 24,-1 0,0 1,1-1,24-24,-25 24,26-49,-1 25,0-25,25-25,0 0,0 0,0 0,25-25,0 25,-1-50,1 0,25 1</inkml:trace>
  <inkml:trace contextRef="#ctx0" brushRef="#br0" timeOffset="517443.5961">19943 12402,'0'0,"0"0,25 0,-25 0,0 0,-25 0,25 25,-25-25,0 0,25 25,-24-25,-1 25,25 0,-25 24,50-24,-25 0,25 0,-1 24,1 1,0-1,0-24,0 25,-25-1,0-24,-25 25,25-25,-25 24,-25-24,26 0,-1-25,-25 0,50 0,-25-25,25-25</inkml:trace>
  <inkml:trace contextRef="#ctx0" brushRef="#br0" timeOffset="517890.6217">19893 12378,'25'0,"0"24,0-24,-25 0,49 0,-24 0,25 0,-25-24,24 24,-24-25,0 25,0 0,-1 0,-24 0,0 25,0-1,-24 26,24 0,-25-1,0 1,25-1,-25 26,25-26,25-24,-25 25,25-50,0 25,24-25,1-25,-25 0,24-25,-24 26,25-26,-50 0,24 1,1-1,-25-24,-25 49,25-25,-24 26,-1-26,0 50,0 0,0-25,25 25,0 25,0 0,0-25,25 25</inkml:trace>
  <inkml:trace contextRef="#ctx0" brushRef="#br0" timeOffset="518044.6305">20588 12824,'0'74,"-25"-24,25 0,0-1,-25-24,25 0,0 0,0-25,0 0,0-25</inkml:trace>
  <inkml:trace contextRef="#ctx0" brushRef="#br0" timeOffset="518973.6836">20886 12452,'-25'25,"0"0,0-1,25 26,-25 0,25-1,0-24,0 25,25-26,0 1,25 0,-1-25,1 0,-1 0,-24-25,0 0,0-24,-25-1,0 1,-25-1,25 0,-25-24,0 49,25 0,-24-24,24 49,0 0,0 0,24 0,1 25,0 24,0-24,0 0,24 24,-24 1,25-25,-26 0,-24 24,50-24,-50-25,50 25,-50-25,24-25,-24 0,0 0,0-24,0 24,0-25,0 1,-24 24,24-25,-25 26,25-1,-25 0,25 25,0 0,0 0,25 0,-25 0,25 25,-25-25,0 0,24 0,-24 0,25 0,-25 0,25 0,-25 0,25 0,-25 0,25 0,-25 0,0 0,0 0,0 0,24 0,-24 25,-24-1,24 26,0-25,0 24,0 1,24-25,1 24,-25-24,25 0,25 0,-1-25,1 0,0-25,-1 0,-24-24,25-1,-26 0,26-24,-50 0,0-1,0 26,0-26,-50 25,26 26,-26-1,0 25,1 25,-1-1,25 1,-24 0,24 25,0-25,0-1</inkml:trace>
  <inkml:trace contextRef="#ctx0" brushRef="#br0" timeOffset="544576.148">1563 13022,'0'0,"0"-24,0 24,-25-25,25 25,0-25,0 25,0 0,0 0,0-25,0 25,-25-25,25 25,0 0,0 0,0-24,-25 48,0-24,25 25,-49-25,24 25,25-25,-74 99,49-49,-25-1,25 26,25-25,-24 24,24 0,24-49,-24 25,25-1,0 1,0-50,24 0,-24 0,0-25,0 0,24-24</inkml:trace>
  <inkml:trace contextRef="#ctx0" brushRef="#br0" timeOffset="546168.2389">1761 13097,'-49'25,"24"24,0-24,-25 25,25-1,1 1,-1-25,0 24,25-24,25-25,0 25,24-50,1 25,0-25,-1 1,1-26,-1 0,1 1,-25 24,0-25,-25 1,0-1,-25 0,25 1,-25 24,25 0,-25 0,25 1,0-1,25 25,-25-25,25 25,0 25,-1-25,1 25,0 24,-25-24,0 25,0-26,0 26,0-25,0 24,0-24,0-25,0 0,0 0,25-25,0-24,-25 24,49-25,-24 1,0-1,0 1,-1 24,1 0,0 0,-25 25,0 25,0 25,0-1,0-24,-25 25,25-1,0-24,0 0,0-25,0 0,25 0,0-25,0 0,-25-24,49 24,-49-25,25 50,0-25,-25 25,0 0,0 25,25 25,-25 24,0-24,0 49,0-24,0-1,0 0,0 26,0-51,24 1,-24-1,0-24,0-25,0-49,0 24,0-50,-24 1,24-25,0-25,0 24,0 1,24-25,1 50,-25-1,25 1,0 49,0 0,-1 1,1 48,25-24,-50 25,25 25,-25-25,0-1,-25 26,25-25,-25 0,0-1,25 1,0-25,0 0,25-25,0-24,25 24,-1-25,-24 1,25-26,-1 26,1-26,-25 1,-1 24,-24-24,0 24,0-24,-24 49,-1-25,0 50,0 0,0 25,1 25,-1 0,0 24,25 25,-25 0,25 1,25 24,-25-50,25 25,0-49,24-1,-24-24,0-25,24-25,-49 1,25-26,0-24,-25-1,25 26,-25-1,0-24,0 49,-25 0,25 25,25 25,-25 0,25 24,-1 1,1-1,0 1,0 0,0-26,-1 1,-24 0,25-25,0 0,0-25,-25 0,25-24,-1-1,-24 1,25-1,-25 0,25 1,-25 24,0 25,0 0,0 0,0 25,0 0,-25-1,25 26,-25 0,25-26,-24 26,24 0,0-1,-25-49,0 0,25 0,0 0,25 0</inkml:trace>
  <inkml:trace contextRef="#ctx0" brushRef="#br0" timeOffset="546321.2478">3473 12700,'0'25,"0"24,0-24,0 25,0-25,0 24,-25-49,25 25,0-25,25 0,-25-25</inkml:trace>
  <inkml:trace contextRef="#ctx0" brushRef="#br0" timeOffset="546854.2777">3597 12204,'24'0,"-24"0,0 0,0 0,-24 25,24-25,0 0,0 0,0 0,0-25,24 0</inkml:trace>
  <inkml:trace contextRef="#ctx0" brushRef="#br0" timeOffset="547031.2884">3795 12030,'25'0,"-25"0,0 25,0 0,0 24,-25 26,0-1,25 1,-24 24,-1-25,25 1,-25 24,0-49,25-1,0 1,0-25,0-25</inkml:trace>
  <inkml:trace contextRef="#ctx0" brushRef="#br0" timeOffset="547380.3084">3746 12700,'0'-50,"24"26,-24-1,0 25,0 0,0 0,25 25,-25-1,25 1,-25 0,25-25,-25 25,25-25,-1 0,1 0,0 0,-25 0,25 0,-25 0,0 0,25 0,-25 25,0-1,0 1,24 0,-24 25,25-1,0 1,-25-1,25 1,-25 0,0-1,0-24,0 25,-25-25,0-1,25-24,-49 25,24-50,0 25,0-24</inkml:trace>
  <inkml:trace contextRef="#ctx0" brushRef="#br0" timeOffset="547721.3279">3349 12452,'0'0,"-25"25,25 0,-25-1,25 1,-25 25,0-1,1 1,-1 24,0 1,25-26,-25 26,0-26,1 1,-1-25,25 0,0-25</inkml:trace>
  <inkml:trace contextRef="#ctx0" brushRef="#br0" timeOffset="548269.3592">4341 12502,'0'0,"25"0,-1 0,-24 0,0 0,0 0,0 0,0 24,0-24,0 0,0 25,25 0,0-25,0 25,24-25,-24 25,25-1,-25 1,24-25,-24 25,25-25,-50 25,0 0,0-25,0 24,-50-24,25 25,-24 0,-1 0,0 0,1 24,-1-49,25 25,1 0,24 0,-25-25,25 0,0 0,25 0</inkml:trace>
  <inkml:trace contextRef="#ctx0" brushRef="#br0" timeOffset="548801.3896">5358 12427,'-25'0,"0"0,25 0,-49 25,24-25,0 0,0 25,0-25,1 25,24-1,0 1,24 0,1 0,0 0,0 24,0-24,-1 0,1 24,-25-24,0 25,-25-1,1-24,-26 0,0 0,26-25,-26 0,25-50</inkml:trace>
  <inkml:trace contextRef="#ctx0" brushRef="#br0" timeOffset="549170.4108">5184 12378,'25'-25,"0"25,0 0,-1 0,1 0,0 0,0 25,0-25,24 0,-49 0,25 24,0-24,-25 25,0 0,-25 25,25-1,0 1,-25-1,50 1,-25 24,25-49,0 0,-1 0,1-25,25-25,-1 0,-24 0,0-49,0 24,-25 1,25-26,-50 1,25 24,0 1,-50-1,50 25,-25 1,25 24,0 0,0 24</inkml:trace>
  <inkml:trace contextRef="#ctx0" brushRef="#br0" timeOffset="549311.4188">5804 12948,'0'50,"0"-26,0 26,0-25,-25-25,25 0</inkml:trace>
  <inkml:trace contextRef="#ctx0" brushRef="#br0" timeOffset="549668.4393">6077 12452,'25'0,"-25"0,0 0,0 0,0 50,0-26,0 26,25-25,-25 0,49-1,-24 1,0-25,25 0,-26-25,1 25,0-49,-25 24,-25-25,0 1,1-1,-1 1,0-1,0 25,0 0,1 1,24 24,0 0,24 49,1-24,25 0,-25 24,24 1</inkml:trace>
  <inkml:trace contextRef="#ctx0" brushRef="#br0" timeOffset="549859.4502">6573 12750,'50'0,"-25"0,24-25,-24 0,0-25,0 1,-25-1,0-24,0 24,0 1,-25-1,0 25,25 0,-25 25,25 0,0 25,-25-25,50 25,-25 0,0 0</inkml:trace>
  <inkml:trace contextRef="#ctx0" brushRef="#br0" timeOffset="550093.4636">6871 12477,'0'25,"25"-1,0 26,-1-25,1 0,0-1,-25 1,50-25,-26 25,1-50,0 25,0-49,24 24,-24-25,-25 1,0-1,0-24,-25 24,1 0,-1 1,-25 24,25 0,-24 25,24 0,0 25</inkml:trace>
  <inkml:trace contextRef="#ctx0" brushRef="#br0" timeOffset="550794.5037">6598 12303,'0'0,"0"-25,25 25,-50-24,25 24,25-25,-25 25,0 0,0 0,0 0,0 0,0 0,0 0,-25-25,25 25,0 25,0 0,-25-25,25 24,-25 1,1 0,24 25,-25-1,0 1,25-1,0 1,-25 0,50-1,-25 1,0-1,25-24,0 0,-25-25,24 25</inkml:trace>
  <inkml:trace contextRef="#ctx0" brushRef="#br0" timeOffset="580631.2102">12526 769,'-49'-25,"24"0,-49 25,24-24,-24 24,-26 24,1-24,0 25,-25 0,-25 0,0 0,-24-25,-1 24,-25-24,1 0,-25 0,0-24,-1-1,-24-25,-25 25,1-49,-1 49,-25-49,25 24,-49 0,24-24,0 0,-24-1,0 26,-1-1,1 25,-1-24,25 49,-24-25,24 25,1 25,24-25,0 24,0-24,25 25,25 25,-25-25,25-1,-25 26,49 0,-24 24,24-24,26 24,-1 1,25-26,25 50,0-24,25 24,0 0,24 25,1 25,0 0,24 24,-24 26,24 24,0 75,-24-25,24 49,26 25,-26 1,25 24,0-25,25 25,0-49,25 49,0-50,0 50,24-25,-24 25,25 25,-25-25,-1 0,26 25,-50-25,25 1,0-1,-25 0,0 0,24 0,-24-25,0 25,0-25,-24 1,24-26,0-24,0 24,0-24,0-25,0 0,0-25,0 0,24 0,1-25,0 0,0-24,24-26,-24 1,25-25,24-25,-24 0,24 0,25-25,-24 0,49-24,-25-1,25 25,0-24,0-26,25 1,0 0,0-1,24 1,26-25,-1 24,25-24,-24 0,24 0,25 24,0-24,0 0,25 0,25 24,-1-24,26 0,24 24,0-49,1 25,-1 0,0 0,50 0,0-1,-50-24,0 25,1-25,24 0,-25 0,0 0,-49 0,24-25,-24 25,0-24,-1-26,-49 0,1-24,-26 0,-25-1,1-49,-26 0,1-25,-25-49,-25-25,0-50,-25 0,-25-74,1-1,-26-24,-24-49,0 24,0-74,0 24,-25-24,24-25,-24 0,0-25,0 25,0-25,-24 25,24-25,-25 25,0 24,0 1,-24 0,24 24,-25 1,1 24,-1 25,0 0,1 25,-1 25,-24 25,24 24,1 25,-26 25,50 25,-24 24,-1 50,25 1,0 24,1 0,-1 49,25-24,-25 49,25 1,0 24</inkml:trace>
  <inkml:trace contextRef="#ctx0" brushRef="#br0" timeOffset="581210.2433">14412 3423,'0'0,"0"0,24 0,26 0,49-25,25 0,50 1,-1-1,75 0,1-25,23 26,1-51,-25 26,25 24</inkml:trace>
  <inkml:trace contextRef="#ctx0" brushRef="#br0" timeOffset="586602.5518">2084 14932,'24'25,"-24"0,25-25,-25 25,25-25,0 0,0 0,-1 25,1-25,0 0,25 0,-1 0,1-25,24 25,1 0,-1 0,25 0,1 0,24 0,0 0,0 0,0 25,24-25,1 0,0 24,0-24,0 25,24 0,1-25,0 25,-1 0,1-1,24 1,-24 0,24 0,1 0,-1-1,1 1,-1 0,1 0,-1 0,1-25,-26 25,26-25,-26 0,-24-25,25 25,-50-25,0-25,0 25,-25-49,-25 49,1-49,-1-1,-24 1,-25 0,24-1,-24-24,0 0,-25 24,49-49,-49 25,25 0,-25 0,25-1,0 1,-25-25,0 50,0-25,25-1,-25 1,0 25,-25-1,25 26,0-26,-25 1,25 49,-25-49,0 49,1-25,-1 25,-25 1,1-1,-26 25,26 0,-26 0,-24 0,25 25,-26-25,1 24,25 1,-50 0,24 0,26 0,-25-1,0 1,-1-25,1 25,25 0,-25-25,24 0,-24 25,0-25,24 0,-24 0,0 0,0 0,-1 0,1-25,0 25,0 0,0 0,-26 0,26-25,-25 25,25 0,-25 0,0 0,0 0,0 0,-25 0,25 0,-25 25,25-25,-25 0,1 0,-1 25,0-25,0 24,25 1,-25 0,0-25,25 25,0 0,25-25,-25 0,25 25,24-25,1 0,0 0,-1 0,26-25,-1 25,0 0,1 0,-1 0,25 0,1 0,-26 0,25 0,25 25,-25-25,25 24,0 26,-24-25,24 24,0 1,0 24,0 1,-25 24,25-25,0 26,0-1,-25 0,25-25,-25 26,0-1,25-25,0 1,-24-1,24 1,-25-26,25 1,0-25,0 24,0 1,0-50,0 25,0-1,0 1,25 0,-25 0,0-25,24 25,-24-25,25 0,0 24,0-24,24 0,1 0,0 0,24 0,-24 0,49 0,-25 0,25 0,1 0,-26 25,25-25,-24-25,24 25,-25 0,1-24,-26-1,1 0</inkml:trace>
  <inkml:trace contextRef="#ctx0" brushRef="#br0" timeOffset="587648.6116">9128 14188,'0'0,"0"-25,25-24,0 24,-25-49,25 24,-25-24,24-1,-24 1,0-1,25 26,-25-1,0 1,0 24,0 25,0 0,25 49,-25-24,25 25,-25 24,25 1,-1-1,-24 0,25-24,0 0,-25-26,25 1,-25-25,-25 0,0 0,0-49,-24 24,24-25,-25 25,26-24,-26 24,25 0,25 0,-25 25,25 0,25-24,25 24,-25 0,-1 0,26-25,0 0,-26-25,26 26,0-1,-26 0,1 25,0 0,-25 0,0 0,0 50,-25-26,-24 51,24-26,-25 26,25-26,-24 1,-1 0,25-1,25-24,-24-25,-1 25,50-25,-25 0,0 0,0 0,0 0</inkml:trace>
  <inkml:trace contextRef="#ctx0" brushRef="#br0" timeOffset="610972.9457">5333 16793,'25'0,"-25"0,0 25,0-1,0 1,-25 0,25 25,0 24,0-24,0 24,0 0,-25 1,25-1,0-24,0-1,0-24,-25 25,25-50,0 0,0 0,25 0,-25-25,0 0,25-24,0 24,0 0,24 0,-24 0,0 25,24 0,1 25,-25-25,24 25,-24 0,0 0,0 24,-25-49,0 50,0-50,-25 50,25-50,-50 24,1-24,-1 0,1 0,24 0,-25 0,50 0,-74 0,74 0,0 0,0 0,-25 0</inkml:trace>
  <inkml:trace contextRef="#ctx0" brushRef="#br0" timeOffset="611235.9607">5953 17438,'50'24,"-50"-24,0 25,0 0,0 0,0-25,0 0,0 25,25 0,-25-25,49-25,-24 0,0 25,24-25,-24-25,0 26,0-26,24 25,-49 0,0 1,0-1</inkml:trace>
  <inkml:trace contextRef="#ctx0" brushRef="#br0" timeOffset="611610.9822">6300 17388,'0'25,"0"0,0-1,0-24,0 25,0-25,0 0,0 0,0 0,25 0,-25 0,25 0,-25-25,0 25,25 0,-25 0,0 0,0 0,0 25,0-25,0 0,25 50,-25-50,49 74,-49-74,75 100,-75-51,24 1,1-1,-25-49,0 100,0-100,-25 74,25-74,-49 25,49-25,-50 0,50 0,-49-25,49 25,0 0,-25-74,25 74</inkml:trace>
  <inkml:trace contextRef="#ctx0" brushRef="#br0" timeOffset="613723.103">7218 17214,'0'0,"-25"-24,1 24,-1 0,0 0,25 0,-25 0,0 24,1-24,-1 50,25 0,-25-26,25 26,0 0,0-1,0 1,0-50,50 74,-50-74,49 25,1-25,-25-25,24 1,1-26,-25 25,-1-25,1 26,-25-26,25 50,-25 0,0 0,-25 25,25-25,-25 74,25-74,0 75,0-75,25 49,0-49,0 0,0 0,-1-24,1-26,-25 25,25-25,-25 1,0 24,-25-49,25 24,0 0,-25 26,25-26,0 25,0 0,25 1,-25 24,25 24,-25 1,25 0,-25 0,25 24,-25 1,24 0,1-1,-25-24,25 0,0 0,-25-1,25-24,-1-24,1-1,0 0,-25 0,25-24,0-1,-25 25,0 0,0 25,0 0,0 0,0 0,0 50,-25-25,25 0,25-1,-25 1,0-25,24 0,1 0,0-25,25 1,-50-1,24 0,1 0,-25 25,0 0,0 0,0 25,0 0,0 0,0-1,0 26,0-50,25 25,-25-25,25 0,0 0,-25 0,25-25,-1 0,-24 0,0 1,25-1,-25 0,0 25,0 0,0 25,25 0,-25-25,0 124,25-50,-25 1,25 24,-1-25,-24 25,0-49,0 0,0-50,0 0,0 0,0 0,-49-100,24 1,25-25,0 0,-25-25,50 0,-25 25,0 25,25 0,0 49,-1 1,26 24,-25 25,0 25,24 0,-24 24,0 1,0 24,-25-24,0 24,-25-24,25-1,-25-24,25 0,-25-25,25 0,0 0,0 0,0-25,25 25,-25-25,25 1,0-1,-1-25,26 1,-25 24,24-50,1 26,-25-26,24 1,-24 0,0-1,0-24,-25 0,0 24,0-24,-25 25,0-1,0 50,-24-24,24 49,0 0,-24 25,49 24,-25 26,25 24,-25 0,25 25,25-25,-25 1,25 24,-1-50,1 0,25-24,-25-25,24-25,-24 0,0-50,-25 1,25-1,-25-24,0 24,0-24,-25 49,25 0,-25 0,25 50,0 25,0-26,25 26,0 0,-1-1,1-49,25 25,24-25,-24 0,0-25,-1 0,-24 1,25-1,-26 0,-24 0,25 25,-25 25,0-25,0 25,0 0,25-1,-25 1,0-25,25 0,-25 0,0 0,0-25,25-24,-25 24,0-25,0 26,0-1,0 0,-25 25,25 0,-50 0,50 25,-25 0,1 24,-1 1,25-1,0-24,-25 0,50 0,-25-25,25 0,-25-25</inkml:trace>
  <inkml:trace contextRef="#ctx0" brushRef="#br0" timeOffset="613859.1108">9401 16768,'0'50,"-25"-1,25-49,0 0,0 0</inkml:trace>
  <inkml:trace contextRef="#ctx0" brushRef="#br0" timeOffset="614281.1348">9599 16197,'50'-99,"-25"0,0 0,-1 49,1 1,-25 49,0 24,-25 51,1-1,24 25,-50 50,25-25,25 25,-49-50,49 1,0-1,0-25,24-74,1 25,25-50,-25 25,24-49,-49 24,25 0,0 0,0 25,-25 25,0 0,0 0,0 24,0 1,0 24,24-24,-24 24,25-24,-25-1,0 26,0-26,0 26,0-26,-25 1,25-50,-24 50,-26-25,25-25,0-25,1 0</inkml:trace>
  <inkml:trace contextRef="#ctx0" brushRef="#br0" timeOffset="614469.1456">9351 16073,'-49'-74,"24"49,25 25,0 0,25 25,24-25,1 25,24 0,-24-25,49-25,-24 0,-1 0</inkml:trace>
  <inkml:trace contextRef="#ctx0" brushRef="#br0" timeOffset="614625.1546">9327 15751,'-25'50,"0"-26,25-24,25-24,24-26</inkml:trace>
  <inkml:trace contextRef="#ctx0" brushRef="#br0" timeOffset="615378.1976">10542 15925,'0'0,"0"0,-25 0,25 24,-25-24,25 25,-49-25,24 25,0 0,0 0,1-1,-26-24,50 25,-25-25,25 25,0-25,-25 0,25 0,0 0,0 0,0 0,0 0,0 25,0-25,25 0,-25 25,0-1,25 1,0-25,0 50,-1-25,1 24,25-24,-25 0,-1 25,1-26,-25 1,0 0,25 0,-25-25,0 0,0 0,0 0,-25 0,25 0,0-25,0 0</inkml:trace>
  <inkml:trace contextRef="#ctx0" brushRef="#br0" timeOffset="615735.218">10765 15751,'0'25,"-25"0,25 24,-24-24,24 25,-25-1,50 26,-25-26,24 1,1-1,0-24,0 25,24-50,-24 0,25-25,-25 0,24-49</inkml:trace>
  <inkml:trace contextRef="#ctx0" brushRef="#br0" timeOffset="615986.2324">11212 15404,'0'25,"0"24,0 1,0 24,0 50,-25-25,25 1,0 24,0-25,0 25,0-25,0-24,0 24,0-50,0 1,0 0,25-26,-25-24,0 0,0 0</inkml:trace>
  <inkml:trace contextRef="#ctx0" brushRef="#br0" timeOffset="616461.2596">11261 15627,'25'-25,"0"0,25 25,-26 0,26-24,0-1,-1 25,26-25,-26 25,1 25,-1-25,-24 25,0 24,-25 1,0-1,-25 1,0 24,-24 1,24-26,0 1,0 0,1-26,48 26,1-25,0 0,0-1,24 1,-24 0,25 0,-25 24,-1 1,-24-25,0 25,-24 24,-26-24,25-1,-24 1,-1-25,0 24,1-49,24 25,0-25,-24-25,49 0,0 1,24-1,1-25</inkml:trace>
  <inkml:trace contextRef="#ctx0" brushRef="#br0" timeOffset="616612.2682">11931 16793,'0'74,"-25"1,0-1,1-24,-1 24,0-24,0-26,25 1,0 0</inkml:trace>
  <inkml:trace contextRef="#ctx0" brushRef="#br0" timeOffset="617273.306">12229 15801,'0'0,"0"0,-25 49,25 1,-25-1,25 51,-25-26,25 25,25-49,-25 49,50-74,-25 25,24-26,-24-24,25-24,-1-26,-24 25,0-74,0 24,-1-24,-24 25,-24-25,-1 24,0-24,0 49,0 1,25-1,-24 50,24 0,24-25,-24 50,50 0,-25 0,24 24,1 1,24 24,-24 1,0-1,-26 25,26-24,-25 24,24-25,-24 1,25-25,-25-26,24-24,1-24,-1-1,1-25,-25 0,0-24,0-25,-25 24,0-24,-25 0,-25 0,0 0,1 24,-1 26,1-1,-1 0,0 26,26-1,-1 25,25 0,0 0,0 0,25 0,-25 0,24 0</inkml:trace>
  <inkml:trace contextRef="#ctx0" brushRef="#br0" timeOffset="617650.3276">13320 15528,'25'49,"-25"26,-25-26,25 26,0-1,0 1,0-1,0 0,25-24,25 0,-1-26,1-24,24-24,1-26,-1 0,0-24,-24-25,24-25,-49 25,0-25,-25 0,0 24,-50 1,26 25,-51 24,26 0,-1 26,-24 24,49 0,-25 0,25 24,1-24,24 25,0 0,0-25,0 25,0-25,0 0</inkml:trace>
  <inkml:trace contextRef="#ctx0" brushRef="#br0" timeOffset="618543.3787">967 12551,'-24'25,"24"-25,0 0,0 0,-50 74,50-74,0 75,0-1,25 1,-25-1,25 50,-1-25,1 1,0 24,0-25,0 0,-1-25,1-24,-25-50,0 74,0-74,0 0</inkml:trace>
  <inkml:trace contextRef="#ctx0" brushRef="#br0" timeOffset="619558.4367">868 12725,'-25'-75,"25"75,-74-49,74 49,0 0,-25-50,25 50,50-49,-25 24,49 0,-24-25,49 1,25-1,0 1,0-1,49-25,26 26,-1-26,26 26,-1-1,25-24,25 24,0 1,-1-1,-23 0,23 26,-24-1,0 0,-24 0,-1 0,-25 1,1-1,-1 25,-24-25,0 25,-1 0,-24 0,25 0,-26-25,1 25,-25 0,0 0,0 0,0-25,-24 25,-1 0,0-24,-25 24,1-25,-1 25,-24-25,-1 25,-24 0,0 0,0 25,0 0,-25-1,0 26,0 24,24 1,-24-1,0 25,0 1,0-1,0 25,0-25,0 25,0-25,0 1,-24-26,24 0,-50 1,25-26,0-24,-24 25,-26-25,26-25,-26 0,1 0,-25 0,-25 0,25 0,-25-25,-25 25,25 0,-25 0,-25 0,25 25,-24-1,-1 1,0-25,-24 50,0-1,-1 1,1 0,-26-1,26 26,0-26,-26 26,26-1,-25-24,24 24,1-24,-1 24,26-24,-26-25,26 24,24 1,0-25,25-1,0 1,25-25,24 25,26-25,-1 0,25 25,1-25,24 0,0 0,0 25,0-25,0 0,0 24,24-48,-24 24</inkml:trace>
  <inkml:trace contextRef="#ctx0" brushRef="#br0" timeOffset="629543.0078">9401 2629,'0'-49,"0"-1,0 0,-25 1,25 24,-25-25,25 50,0-24,0 24,0 24,0 1,25 25,-25-1,25 26,0-1,0 50,-25-24,24-1,-24 25,0-50,25 1,-25-26,0 1,0-25,0-25,0-25,25 0,-25-25,25 1,-25-26,25 26,-1-26,1 26,0-1,25 25,-1 25,-24 0,25 25,-26-25,1 50,0-25,0 24,-25-24,0 0,-25 24,0-24,-24 0,24 0,-25 0,25-25,-24-25,24 0,0 0,25-24,0 24</inkml:trace>
  <inkml:trace contextRef="#ctx0" brushRef="#br0" timeOffset="629809.023">9872 2654,'25'50,"-25"-1,0-24,0 25,0 24,25-49,-25 0,0 24,25-49,-25 0,24 0,1-24,0-1,0-25,-25 25,25-24,0-1,-25 25,0-49,0 24,0 1,0-1,0 0,0 1</inkml:trace>
  <inkml:trace contextRef="#ctx0" brushRef="#br0">10269 2629,'0'75,"0"-26,25-24,-25 0,25 0,0-50,-25 50,24-50,1 0,-25 25,25-25,-25 25,0 0,0-24,0 24,0 0,25 24,0 1,-1 25,1-1,25 1,-1 24,1 1,0-1,-26 25,1-24,-25-1,0-24,-25-1,1 1,-26-25,0-25,26-25,-26-25,0-24</inkml:trace>
  <inkml:trace contextRef="#ctx1" brushRef="#br0">15446 3932 0,'0'0'0</inkml:trace>
  <inkml:trace contextRef="#ctx0" brushRef="#br0" timeOffset="630347.0538">10319 1612,'25'0,"-1"0,1 50,0 24,0 1,0-1,-1 25,-24 1,25-26,-25 0,25-24,-25 0</inkml:trace>
  <inkml:trace contextRef="#ctx0" brushRef="#br0" timeOffset="630477.0612">10691 2604,'25'75,"-1"-25,-24-26,25-24,-25 0</inkml:trace>
  <inkml:trace contextRef="#ctx0" brushRef="#br0" timeOffset="630951.0884">10517 1612,'-49'-99,"-1"25,-24 24,-1 0,1 1,-25 24,-26 25,1 25,0 24,-24 26,24-1,-25 50,0 25,0 25,50-1,0 1,24 24,26 1,24-1,25-24,25 0,24-26,50-24,25 0,1-49,23-25,26-1,24-49,1-25,-1 1,26-76,-26 26,0-75,-24 25,0-50,-50 1,0-26,-50 1,-24-25,-25-1,-50 51,-25-1,-24 25,-1 0,-49 75,0 49,-25 25,1 50,-26 49,25 50</inkml:trace>
  <inkml:trace contextRef="#ctx0" brushRef="#br0" timeOffset="632940.2019">2282 17041,'-25'0,"25"0,-25 25,1-25,24 0,0 0,0 0,-25 0,25 0,0 0,0 0,25 24,-1-24,1 25,0-25,49 25,1-25,-1 0,25 25,26-25,-26-25,25 25,-25-25,0 25,-24-25,-1 25,0-24,-49 24,25 0,-25 0,-25 0,0 0,-50 0,25 0,0 24,-24-24,-26 0,1 0,0 0,-1 0,-24 0,0-24,0 24,24 0,1 0,-1 0,26 0,24 0,25 0,0 0,25 24,-1-24,51 0,-26 25,51-25,-1 0,0 25,0-25,1 0,-1 0,0 0,-25 0,1 0,-1 0,-24-25,-1 25,-24 0,-25 0,0 0,0 0,-25-25,-24 25,-1 0,-24 0,-1 0,-24 25,0-25,-25 25,25 0,0 24,-1-49,1 25,25 0,-1 0,26-25,-1 0,25 0,0 0,25 0,25 0,0 0,25 0,24 0,0 0,51-25,-26 25,25 0,-25 0,25 0,0 0,-25 0,0 0,-24 0,-1 0,-24 0,0 0,-26 0,1 0,-25 0,-49 0,-1-25,0 25,-49 25,0-25,-50 25,25 0,-25-1,25 1,-25 0,25 25,0-1,0-24,25 0,25-25,-1 25,26-25,24 25,0-25,25 0,25-25,0 0,49 25,-24-25,49 25,0-25,25 25,-25-25,50 25,-50 25,25-25,-24 25,-1 0,-25-25,1 25,-26 0,1-25,-1 24,-49-24,50 25,-50-25,0 0,0 0,0 0,0 0,-50 0,26-25,-26 1,0-1,1-25,-26 0,1 1,-25-1,24 1,1-1,0 0,-1 1,26-1,-26 1,50 24,-24 0,49 0,0 25,24-25,1 25,50 0,-1 0,1 0,49 0,-25 25,25-25,0 25,0-25,-25 25,25 0,-25-1,-24 26,-1-25,1 24,-26-24,-24 0</inkml:trace>
  <inkml:trace contextRef="#ctx0" brushRef="#br0" timeOffset="651671.2729">16718 14759,'0'0,"0"0,0 0,-49 25,49-25,0 0,-25 24,0-24,0 25,1 0,24 0,-25-25,25 25,-25 24,0-24,0 25,25-26,-24 26,-1 0,25 24,-25-24,25 24,-25-24,25 24,-25 1,25-26,0 26,0-26,25 1,-25-1,25 1,-25-25,0 24,25 1,0 0,-25-26,24 26,-24 0,25-1,-25 1,0 24,25-24,-25 0,25 24,-25-24,0 24,25-24,-25 24,0 0,24 1,-24 24,0-25,25 26,-25-1,0 0,0 0,0-24,0-1,0 1,0-1,0-24,0-1,0 1,0-50,0 74,0-74,0 50,0-50,0 0,0 0,0 0,0 0,0 0,0 0,0-25,0 25,-25-99,25 49,-24 1,24-1,-25-24,25 24,-25 0,25 1,-25 24,25-25,0 25,0 1,0-1,0 25,0 25,0-25,0 74,0-24,0-1,0 26,25-1,-25 1,0-1,25 0,-25-24,0 0,0-50,0 99,0-99,-25 25,25-25,0 0,0 0,0 0,0 0,0 0,0 0,50-50,-50 50,74-74,-74 74,74-50,-74 50,75-74,-75 74,49-75,-49 75,50-25,-50 25,0 0,0 0,25-49,-25 49,0 0,0 0,0 0,0 0,0 0,0 0,0 0,49 25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25:16.69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241 784 75,'3'39'41,"4"-12"0,-7-27-6,21-12-26,-15-28-1,2-23-2,-6-12-3,-3-17 1,-3-5-2,-2-8 0,-2 6 0,-1 8 1,-2 12-2,3 24 1,2 12-1,6 43 1,0 0-2,0 0-1,75 53 1,-31 7 1,10 20-1,8 6-2,3 3 1,-3-4 0,-8-13 0,-7-9 2,-13-20-2,-11-11-1,-21-18 2,-21-17 1,-16-7 0,-20-13-1,-13-2 1,-11-8-2,-4-3 2,-1 7-1,12-4 1,12 4-1,13 0 0,47 29 1,-19-53 0,19 53 0,56-59-1,-9 20 3,7 6-2,-1-2 1,-2 5 0,-8 14-1,-43 16-1,46 8 0,-49 28 0,-13 32 0,-11 15-1,-5 22-1,-2 6 2,1 10-2,3-6 3,6-5-1,8-20 0,7-22-4,8-18 0,1-37-18,12-7-23,2-25 2,5-8-3,2-12 2</inkml:trace>
  <inkml:trace contextRef="#ctx0" brushRef="#br0" timeOffset="687">258 2063 105,'11'-59'43,"-8"-23"1,2-6-3,-1-22-37,-7-3-3,-2-2 1,1 9-2,-2 9 1,2 17-2,1 21 2,6 29-1,6 32 0,6 27 1,12 27-1,5 16 1,10 11-1,5 10 1,5 2-1,5-5 1,-3-9-1,-5-13 0,-9-14 0,-4-14 0,-12-11-1,-13-13 2,-11-16-1,-34 1 1,-15-12 0,-15-8-1,-15-2 0,-3 0-2,-3-2 3,6 6-3,13-1 2,15 9-2,26-3 2,19 1-2,26-5 2,15-11 2,17-6-1,7-13 0,7-4 0,2-7 1,-10 6-2,-5 6 2,-14 15-2,-17 25 1,-19 28 0,-15 28-2,-13 27 1,-12 16 2,-2 18-2,-2 8 1,0 4-2,4-12-3,8-12 0,5-23-4,14-7-36,6-30 0,12-13-1,-8-27 0</inkml:trace>
  <inkml:trace contextRef="#ctx0" brushRef="#br0" timeOffset="1529">112 3230 101,'0'0'43,"0"0"1,4-23-2,3-6-36,-3-16-2,9-8 0,-4-19-2,5-8-1,0-12 0,1 0 0,1 1 0,-4 5-1,3 14 0,-6 14 0,-2 20 0,2 24-2,0 27 2,8 28 1,2 25 0,8 18-1,6 11 1,10 10-1,4 3 1,7-6 0,-5-9-1,1-18-1,-12-17 2,-4-14-3,-15-18 3,-13-13-1,-15-16 0,-21-10 1,-12-15-1,-24-8 2,-5-7-5,-21-9 4,3 6-1,1 2 2,12 6-2,9 6 0,19 11 0,21 9 0,27 12 0,25-14 0,20 2 0,19-5 0,13-9 0,14-7 0,6-9-2,0-2 1,-12-1 1,-9 4 0,-22 7-1,-17 13 0,-37 21 2,-17 18-1,-32 26 1,-21 22 0,-8 19 1,-15 13-2,1 16 0,2 2 0,13 1 0,19-13 0,16-15-2,18-18 1,15-16-4,14-29-7,16-19-30,5-23-3,9-23 0,-3-23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25:50.21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 0 82,'0'0'38,"0"0"-2,0 0-3,0 0-40,0 0-28,0 0-2,-1 11 0,4 3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25:48.13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1 990 44,'-1'22'36,"3"3"3,-5-10-1,8 10-18,-5-25-7,-2 19-3,2-19-4,10-8 0,-3-13-2,9-3 0,-1-15-1,6-6 0,1-14 0,2-5-1,-4 2-1,0-1 0,-3 8 1,-2 4-2,-5 12 1,-2 9-1,-1 16 0,-7 14 0,14 9-1,-4 13 0,3 9 1,3 9-1,4 4 1,6 6 0,0-2 0,0-3 0,-4-6 0,-2-8 1,-5-9-1,-2-8 1,-13-14-1,0 0 1,0 0-1,-24-5 0,2-8 0,-3-2 0,-5-1-1,-1-1 0,2 0 0,1 1-2,9 8-3,-3-17-16,22 25-19,-11-12-1,20 12 1,-9 0 0</inkml:trace>
  <inkml:trace contextRef="#ctx0" brushRef="#br0" timeOffset="507">468 988 92,'8'-29'39,"6"-6"2,-8-23-2,4 2-33,-4-6-2,1 3 0,-5 5 0,1 7-1,-2 11-1,0 13-1,-1 23 0,0 0-1,15 19-1,-3 12 1,3 2-1,3 4 1,3 3-1,2-1 1,-1-7 0,-2-5 0,-4-7 0,-2-9 0,-14-11 1,14 7 0,-14-16 0,-2-5 0,-2-6-1,-1-2 0,0-2 1,-1-1-1,3 3-1,-2 2 1,4 7 0,0 3 0,1 10 0,0 0 0,0 0 0,0 0 0,0 0-1,0 0 1,0 0-1,0 0 1,13 16-1,-2-6 0,2 3 1,4 0-1,1 3 1,4-2 0,0 0 0,-1-2 0,0-4 0,-1-6 0,-2-5 1,0-4-1,-2-8 1,1-5-1,-1-4 1,-1-6-1,-3-1 1,0-2-1,-4-1 1,-1 1-1,-4 0 1,0 8-1,-3 2 0,0 8 0,-1-1 1,1 16-2,-2-12 1,2 12-1,1 17 1,1-1-1,4 9 1,3 7 0,6 13-1,1 9 1,4 13-1,2 3 1,2 4 0,-1 3 0,0-1-1,-7-5 2,-5-9-1,-3-8 0,-6-11 1,-5-9 0,-5-6-1,-3-10 1,-2-10-1,-5-5 0,-2-7 0,3-6-1,-3-3-1,1-5 0,1 0-2,-5-17-14,12 15-24,-5-12 2,15 7-1,-6-9-2</inkml:trace>
  <inkml:trace contextRef="#ctx0" brushRef="#br0" timeOffset="1418">1392 297 85,'0'0'38,"0"0"-1,-4 26 2,6 12-34,-3 2-4,2 15 0,-1 10-1,0 10 1,0 1-3,-1-2 0,4-5-5,-13-18-30,9-4-2,-9-22 0,5-12 2</inkml:trace>
  <inkml:trace contextRef="#ctx0" brushRef="#br0" timeOffset="1582">1259 731 68,'-11'-43'39,"14"12"0,0-6 0,15 19-18,1-9-16,7 6 0,0 0-1,3 0-1,-2-1-1,-2 9-1,-6 2 0,0 6 0,-3 12-2,-4 8 1,-2 12 0,0 12-1,-2 12 0,1 2 1,4-1-1,-2 0 1,0-7 0,2-5-1,1-11 1,2-13-1,1-13 1,4-9-1,1-7 0,-3-7-1,0-1 1,-2 1 0,-3 1-1,-5 7 1,-9 12-1,11-5 1,-11 5 0,2 21 0,-2-7 0,3-1 1,0-2 0,3-1-1,-6-10 1,18 9-1,-6-7-1,-3-6-2,9 12-11,-18-8-24,23-6 2,-15-3-3,6 4 3</inkml:trace>
  <inkml:trace contextRef="#ctx0" brushRef="#br0" timeOffset="2247">1990 822 80,'11'11'40,"-9"-27"-2,9-3 2,-7-15-32,8 4-4,-5-2-1,1 2-1,-4 4-1,2 7-1,-6 19 1,0 0-2,12 11 1,-8 9-1,4 2 0,1 3 0,5 0 1,2-2 1,4-7-1,2-6 0,2-11 1,-1-6 0,-1-7-1,-2-5 1,-4-3-1,-2-1 0,-5 4-1,-4 1 0,-2 4 0,-3 5 0,0 9 0,0 0 1,0 0-1,0 0 2,10 5-1,-10-5 0,18 4 1,-8 2-1,3 4 1,-1 9-1,0 12 0,-3 11 0,-1 12 0,-4 13 1,-2 6 0,-2 4-1,-2 1 1,-3-7 0,-4-8-1,2-8 1,-3-16-2,2-13 0,2-11-2,6-15-5,-5-23-33,5-11 2,11-5-1,-5-16 0</inkml:trace>
  <inkml:trace contextRef="#ctx0" brushRef="#br0" timeOffset="2774">2612 950 90,'16'1'41,"-9"-16"-1,12 4-2,-5-21-33,6 1-2,-1-6 0,0 4-2,-3 0 1,0 9-2,-2 10 1,-2 13-1,-1 14-1,0 11 1,-1 8 0,1 2-1,3 5 1,-1-1 0,0-5 1,-3-7-1,-4-5 0,-4-5 1,-2-16-1,-12 10 0,-2-14-1,-3-6-1,-2-1-2,-3-7-1,7 5-6,-8-15-31,17 6 2,-3-14-2,14 2 3</inkml:trace>
  <inkml:trace contextRef="#ctx0" brushRef="#br0" timeOffset="3091">2998 303 56,'19'-23'39,"-11"13"0,1 31 0,-11 9-16,1 26-20,-3 13-1,2 11-1,1 6-2,0-1 1,3-8-1,0-12 0,2-13 0,-2-16 0,1-17 0,-3-19 1,-1-15 0,-1-13 1,-1-12 0,3-2 1,1-2-1,1 2 0,3 7 0,3 5-3,5 20-6,-3 0-32,9 20 2,-5 1-2,7 13 2</inkml:trace>
  <inkml:trace contextRef="#ctx0" brushRef="#br0" timeOffset="3378">3289 983 81,'15'6'42,"-7"-15"-3,10-4 3,-6-17-36,7-1-3,-2-5 0,1 1-1,-2 0 0,3 7-2,-2 9 1,0 11-1,1 12-1,-2 9 1,0 8 0,-1 3 0,1 0-1,-3 2 2,-3-4-1,-4-4 0,-6-6 0,0-12 0,-16 8 0,2-9 0,-3-3 0,2 0-1,0-1 0,2-2 0,13 7 0,0 0 0,-1-9 0,15 3 0,7-3 2,7-5-1,4-6 1,5-7 0,2-8 1,5-10-1,-3-3 0,1-13 0,-4-6 1,-6 0-2,-8 2 1,-3 5-1,-8 8 0,-8 13 0,-7 18-1,-9 18 0,0 25 1,0 13-1,2 15 1,5 6-1,4 2 1,5 2 0,8-9 0,3-4 1,6-19 0,4-12-1,1-14 0,1-14 1,-2-16 0,2-25-1,-4-17 1,-3-21 0,-7 0 0,-4 1-1,-5 5 2,-4 13-1,-5 15-1,-5 33 2,-1 34-1,0 31-2,-1 24 2,2 14-1,0 11 0,0 13 0,2 2 0,2-2 0,3-12-1,0-11 0,4-14-2,-6-20-8,14-4-30,-13-27-3,3-15 2,2-19-3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26:22.08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501 29 35,'0'0'29,"0"0"-3,1 12-2,-10-16-4,11 14-3,-16-13-2,13 17-4,-13-9-3,10 4-1,-8-7-1,7 7-3,5-9 1,-9 8-2,9-8 0,0 0 0,0 0 0,0 0-1,14-8 0,-2 2 1,2 2-2,2-3 2,1 2-2,3-1 2,-1 2-2,1 1 2,0 1-1,1-1-1,1 1 0,2 0 1,1 0-1,-1 0 0,1 2 1,1-2-1,1 3 0,-1 0 0,0 0 1,0 0-1,-1-1 1,1 0-1,-1 0 1,0-1-1,-2-1 0,0 1 0,-1-1 0,-1 1 0,-1 2 0,0 1 0,1 0 0,-1-1 0,2 1 1,3 0-1,1-2 1,0 2-1,0-2 1,1 1-1,0 1 0,0-1 0,0 1 0,-1 0 0,0 0 1,0 0-2,0-1 2,1 0-1,0-3 0,0 2 1,1-2 0,-1 1-1,0 0 1,0 1-1,0 0 0,-2 1 1,0 1-1,-2-1 0,0-1 0,2 0 1,-3-2-1,0-1 1,-1 0 0,0 0 0,-3 1-1,1-1 1,-1 2-1,-3 0 0,3 0 0,-5 1 1,0-1-1,2 0 1,-4-2-1,1 1 0,-3 0 0,-9 2 1,13-2-1,-13 2-1,0 0 1,0 0 0,10-1 0,-10 1 1,0 0-1,0 0 0,0 0 0,0 0 1,0 0-1,0 0 0,0 0 0,0 0 0,0 0-1,0 0-1,0 0-4,-7-12-15,7 12-20,0 0-3,0 0 2,-2-13-2</inkml:trace>
  <inkml:trace contextRef="#ctx0" brushRef="#br0" timeOffset="2495">347 414 52,'0'0'36,"0"0"-1,0 0-3,-7-15-14,7 15-5,0 0-4,-2-9-3,-8 0 0,10 9-2,-24-16 0,8 9-1,-9-1-1,-2 1 0,-5 0 0,1 3-1,-2 0 0,1 2 0,1-2 0,8 2 0,3-3 1,5 3-1,5 0 0,10 2 0,-9-5-1,9 5 0,0 0 0,0 0 0,4 12 0,0-2-1,1 4 1,0 5 0,1 3 0,1 5 0,1 4 0,-1 0 0,0 3 0,1-1 0,-2 0 0,0-2 0,0-2 0,-2-1 0,-1-10 0,1 4 1,-2-8-1,1-1 0,-2-4 0,-1-9 0,1 16 0,-1-16 0,3 10 0,-3-10 1,2 12 0,-2-12 0,2 16 0,0-7 0,-2 1 0,1 0-1,-1-1 1,0-9-2,1 17-1,-1-17-6,0 0-32,1-19-2,6-2 1,1-19-2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26:25.77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1490 6227 46,'10'-1'36,"-1"1"1,0 1-1,-9-1-12,10 0-9,-10 0-6,0 0-1,0 0-2,0 0-2,0 0 1,0 0-1,0 0-1,0 0 0,0 0-1,0 0 0,0 0 0,-3 10-1,3-10 0,1 11 0,-1-11-1,2 22 1,-2-6-1,1 8 0,-1 1 1,0 3-1,0 3 1,-2 0-2,1 0 2,-1-1-1,-1-4 1,0-3-1,0-5 1,1-3-1,0-4 1,2-11 0,-3 13-1,3-13 1,0 0 1,0 0-2,0 0 0,0 0 0,-8-11 0,8 11 0,-14-13 0,3 6 0,-5 1 0,-3-1 0,-5 3 0,-2 1 0,-2 2 0,-1 0 0,-1 2 0,3 1 0,1-1 0,3 3 0,5-4 0,4 2 0,4 0 0,10-2 0,-11 2 0,11-2 0,0 0 0,0 0 0,0 0 0,0 0 0,0 0 0,0 0-6,0 0-16,3-24-20,4 4-1,-4-14 0,7-7 0</inkml:trace>
  <inkml:trace contextRef="#ctx0" brushRef="#br0" timeOffset="1160">363 1 58,'-1'15'36,"1"-15"0,6 9 0,-6-9-30,0 0-1,0 0 0,17 15-1,-17-15 0,19 12 0,-7-5-1,6 6-1,1 3-1,5 5 0,0 6 0,5 6 0,1 6 0,4 6 0,3 4-1,1 9 1,0 1 0,1 9 0,0 2-1,0 6 1,-3 3 0,0 4-1,-3 6 1,-2 1-1,-1 7 1,-2 1 0,-3 1 0,-2 3 0,-3 0 1,0 0-1,-4 0 0,-3 1 0,-3-3 0,-2-3-1,-4 0 2,-2-3-2,-3-5 1,-2-2 0,-1-5 0,-3-3 0,3-7 0,-2-2 1,0-8-1,-1-3 0,1-5-1,0-8 1,0-4-1,0-8 0,-1-5 0,0-7 1,1-6-1,3-3 1,3-13-1,-6 12 1,6-12 0,0 0-1,0 0 1,0 0-1,0 0 1,0 0-1,0 0 0,0 0 1,0 0-1,0 0 0,0 0 1,0 0-1,3-13 0,-3 13 0,0 0 0,0-11-1,0 11 1,0 0 0,0 0 0,0 0 0,0 0 0,-3-9 0,3 9 0,-4-16 0,0 4 1,-2-3-1,0 0-1,-3-5 1,0 0 0,-3 1 1,1-2-1,-1 3 0,2-3 0,0 2 1,2 2-1,1 1 1,1 3-1,2 2 0,4 11 0,-6-14 0,6 14 1,0 0-1,0 0 0,0 0 1,0 0-1,0 0 0,0 0 0,0 0 0,0 0-1,0 0 1,-1 13-1,6 0 1,1 5 0,2 6-1,4 6 1,2 2 0,2 2-1,-1 3 2,2-1-1,-3 1 0,3-2 1,-3-3-1,-3-1 1,-1-4-1,-2-1 0,-2-6 0,1-3 1,-2-5-1,-5-12 0,5 15 0,-5-15 0,0 0 1,0 0-1,11-22 0,-3 3-1,1-7 1,4-5-1,3-7 1,2-1-1,4-4 2,2-1-2,0 6 2,-3 0-1,0 8 1,-4 3-1,-4 5 0,-3 7 0,-2 2 0,-8 13-1,0 0-2,0 0-4,0 0-19,4 11-17,-5-2 1,6 4-2,-4 2 1</inkml:trace>
  <inkml:trace contextRef="#ctx0" brushRef="#br0" timeOffset="871426">0 4982 108,'14'-6'43,"-7"-16"-1,5-5 1,-7-18-37,5-8-2,-3-15 0,1-2-1,-1-3-1,3 3-2,-4 7 0,1 10 0,-2 19 0,5 21 0,-1 26 0,-1 16 0,2 12 0,-3 9 0,3 0 0,3 3 0,3-6 0,1-15 0,3-12 0,5-18 0,2-13 0,3-14 0,-1-9 0,-3-7 0,-4-1 0,-2 4 0,-6 5 0,-4 18 0,-1 20 0,-3 20 0,-2 24 0,3 13 0,1 11 0,1 6 0,5 5 0,-1-9 0,2-12 0,-1-12-2,7-19-1,-6-20-4,12-5-16,-9-30-19,3-12-2,-6-20 3,3-5-2</inkml:trace>
  <inkml:trace contextRef="#ctx0" brushRef="#br0" timeOffset="871832">712 4626 101,'11'9'40,"-5"14"1,8 18-2,-4-1-32,7 7-2,3 0-2,5-9-1,0-10 0,5-12 1,4-21-2,-2-10 1,-1-16 0,-3-6-1,-7-12 0,-6-4-1,-11-3 1,-9-1-3,-9 9 1,-4 4-1,-4 11-1,-3 3-2,6 16-2,-2-3-3,21 17-32,0 0 1,0 0-1,9 10 2</inkml:trace>
  <inkml:trace contextRef="#ctx0" brushRef="#br0" timeOffset="872277">1385 4566 86,'7'-11'42,"-12"-5"0,5 16-1,-30-25-13,6 19-26,-6 5 0,2 5-1,-1 6 0,9 5-1,13 7 0,13 3 1,15 0-1,10-1 0,9 1 0,1 0 0,2-4-1,-6-2 2,-12 2-1,-14-3 0,-14 1-1,-15-1 1,-11-2-2,-12-3-1,-3 1-3,-11-14-3,10-1-32,-3-14-1,14-9 1,6-13 0</inkml:trace>
  <inkml:trace contextRef="#ctx0" brushRef="#br0" timeOffset="872601">1503 3754 85,'17'1'40,"1"29"0,-7 20 0,3 27-19,-2 5-18,4 14-1,0 1 0,4 1-1,0-7-1,0-14-2,2-13-4,-8-26-1,8-5-17,-22-33-15,13-2-1,-22-29 3,1 0 31,-13-8 6,-5-8 3,4 11 4,-9-6 16,14 16 15,6 1 3,11 25-7,15-18-27,14 13-5,9 1-2,5-4-2,10-1-3,-5-12-4,11 7-8,-19-23-4,18 10-1,-18-21 5,9 6 8,-10-11 5,0-3 4,1 0 7,-13-13 7,11 14 6,-25-21 1,8 14-3,-21-17-7,3 16-3,-13-1-1,1 13-3,-10 9 0,1 12-2,-6 24 0,2 19-1,0 27 0,4 21-1,4 21 0,7 21 1,6 11 0,8 10-1,12-3 1,5-1-2,12-12 1,5-15-1,6-16 1,-1-24-1,0-16 0,-4-19 0,-6-20 1,-10-15 2,-17-19-2,-12-10 1,-15-9 0,-7 1 0,-7 1 0,0 5 0,-1 11-1,7 8 1,12 13-1,14 16 0,14-5 0,13 6 0,12-4 0,6-2 0,6-6 1,4-6-1,-1-4 1,-4-8-2,-9 2 2,-10-5-2,-13 4 2,-12 2-2,-10 9 1,-9 9 0,-9 9 0,-5 17 0,-1 7 0,2 14 0,5 9 0,8 5 1,10 4-1,8-4 0,10-4-1,6-10 0,10-8-3,-2-17-3,12-2-15,-10-22-19,5-8-1,-8-14 1,2-4 0</inkml:trace>
  <inkml:trace contextRef="#ctx0" brushRef="#br0" timeOffset="873526">2942 4141 98,'22'25'37,"4"4"2,-6-7 0,3 3-33,-8-7-2,5 2 0,-7-9 0,5 0 0,-6-8 0,6-5-1,-4-5-1,4-7 0,-2-6-1,0-6 0,-2-6 0,-1-2-1,-4 3 0,-2 3 0,-1 6 0,0 10-1,-6 12 0,14 14 0,-2 8 0,3 1 1,4 3-1,2 0 1,2-5 0,0-8 0,-3-10 1,-1-6-1,-5-10 1,-4-9-1,-4-9 0,-7-11 0,-3-8 0,0-4-1,-2 2 0,1 2 0,2 6 0,1 9 0,5 16-1,-3 19 1,20 12-1,-8 16 1,7 9-1,-2 5 1,5 4 0,0 0 1,-1-6 0,-3-7 1,-2-10 0,-2-10 1,-5-14 0,-2-11 0,-5-17 0,-1-17 0,-2-12-1,2-9 0,2-5-1,2-1 0,4 0 0,3 10 0,0 9 0,3 19-1,0 14 2,-1 13-1,-1 17 0,-4 5-1,-4 15 0,-2 4 1,-1 6 0,-1 0 0,-4 1 0,1-2 0,2-4 0,2 0 0,3-7 1,3-4-1,3-2 0,5-6 0,1-2 0,5-9-1,1-4 1,2-10 0,1-4 1,1-5-1,0-9 0,-2-2 1,-2-10-1,-3-1 0,-3-2 0,-4 3 0,-3 4 0,-3 4-1,-2 5 1,-1 5-1,-2 9 1,-2 13 0,4-12 0,-4 12 0,0 0 0,0 0 0,0 0-1,0 0 1,-7 11 0,2-2-1,0 8 0,-3 5 1,1 6 0,-2 5 0,0 5 0,0 3 0,1 0 1,2 1-1,1-1 0,3-10 0,2-1 1,2-7-1,1-7 0,-3-16 1,14 5-1,-3-14 1,1-10 0,3-4 0,0-13 0,2-11-1,-2-8 0,2-3 0,-3 3 0,-1 5 0,-3 7 0,-5 5 0,1 19 0,-6 19 0,9 11 0,-7 19 0,-1 8 0,2-1-1,2 5 2,3-3-1,2-6 0,2-8 0,3-10 1,3-11 0,3-15-1,-1-3 0,-2-9 0,-2 2 0,-3 1 0,-4 3 0,-5 8-1,-4 9-1,-3 16 3,-2 2-2,4 8 2,2-1-1,4-4 1,3 1-1,5-9 1,5-10 0,1-8-2,3-5 2,-3-8-1,-3-2 0,-4 2-1,-2-1 1,-3 3-2,-4 4 2,-1 2 0,-2 10-1,0 0 1,14-7 0,3 2 0,5-2 1,5-7-1,6-3 0,2-3 1,3-7-1,-2-5 1,-4 0 0,-5-1 0,-6-1 0,-5-3 0,-5 6 1,-6 2-2,-1 5 0,1 14 0,-5 10 0,23 23 0,0 20 0,9 30 0,10 23 0,11 27 0,7 25 0,4 16 0,1 12 0,-4 0 0,-7 0 0,-12-10 0,-13-13 0,-19-19 0,-13-19 0,-15-21 0,-19-23 0,-15-24 0,-12-20 0,-8-22 0,-3-17 0,-3-15 0,1-14 0,1-13 0,4-18 0,16-1-12,-7-30-14,18 1-16,3-23-2,20-11 1,1-23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27:41.93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49 63 52,'-5'-11'38,"-5"-2"0,10 13 0,-21-23-21,21 23-4,-14-11-5,14 11-2,0 0-1,0 0-3,0 0 1,11 3-2,16 2 1,12 1-1,12-2 1,15 3-1,12 0 0,12-1 0,5-2 0,8-1 0,-3-1 0,-4 1-1,-9-4 1,-7-2-1,-10-1 0,-13 1 0,-13-5 0,-10 2-1,-10 1-1,-8-1-1,-4 4-1,-11-11-4,-1 13-16,0 0-18,0 0 3,-29-5-2,9 9 3</inkml:trace>
  <inkml:trace contextRef="#ctx0" brushRef="#br0" timeOffset="421">208 80 81,'-24'8'38,"1"-6"-1,12 6 2,-5-8-33,16 0-1,-3 11 0,15-3-1,7-4 1,14 4-1,12-2 0,14 5 0,10-5-1,14 2-1,8-6 1,7 1-2,-3-4 0,-5 2-1,-10-1 0,-13 1 0,-15-2 1,-11 1-1,-18 1 1,-6 0-1,-17-1-1,0 0 1,0 0-1,0 0-1,9 6-3,-9-6-3,0 0-33,0 0-2,0 0 2,14-8-3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38:10.54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218 409 54,'-12'-35'36,"-3"8"1,-7-4-8,9 21-8,-18-9-8,12 17-3,-9-4-2,8 10-1,-3 0-2,8 6 0,2 6-1,7 5-1,9 5-1,9 4-1,5 5 1,7 4-2,6 0 2,3 5-1,2-4 0,2-1-1,-5-6 1,-3 0-1,-6-6 0,-4-5 0,-5-5-3,-14-17 0,16 18-3,-16-18-7,5-10-29,-7-8-1,5-1 2,-3-13-1</inkml:trace>
  <inkml:trace contextRef="#ctx0" brushRef="#br0" timeOffset="307">449 234 66,'10'-35'40,"-7"8"-1,-2 18 1,-11 0-18,2 27-13,-15 3-3,-1 14-2,-6 8-2,-3 9 0,-5 4 0,0 5-1,-4 3 1,3 1-1,3-4 0,1-3-1,4-8 1,5-5-1,5-10 0,7-9 0,3-11 0,11-15-2,0 0-1,-7-11-4,27-4-34,-11-10-1,12 1 1,-3-8-1</inkml:trace>
  <inkml:trace contextRef="#ctx0" brushRef="#br0" timeOffset="824">1111 533 83,'-9'7'41,"9"-7"-2,0 0 1,3-13-33,2-6-4,9-4-2,3-6 1,9-2 0,7-6-1,13 1 2,8-3-1,10-2 0,12 0 0,10 2 1,9 0-1,10 2-1,9 4-1,7 4 1,4 5-1,8 8 1,3 7-1,-2 7 0,0 8 0,-5 7 1,-3 8-1,-7 7 1,-8 3 0,-11 7 1,-13 2-1,-8 4 0,-13-1 1,-7 4-1,-14-4-1,-6-2 1,-9-1 0,-6-3-1,-6-6 0,-4-2 1,-2-5-1,-6-5 0,0-3 1,-4-4-1,-2-12 0,4 14 0,-4-14 0,0 0 0,0 0 0,3 9 0,-3-9 0,0 0 0,0 0 0,0 0 0,0 0 0,0 0 0,0 0 0,0 0 0,0 0-1,0-9 1,0 9-1,0-10 1,0 10-1,-1-16 1,1 2 0,-1-2-1,0-6 2,0-2-1,-1-7 0,-1-1 0,1-1 0,1 0 0,0 2 0,0 4 0,1 6 0,0 2 0,1 8 0,-1 11 0,2-11 0,-2 11 0,3 11 0,0-1 0,1 7 0,2 8 0,3 5 0,0 3-1,1 7 1,3 1 0,-2 0 0,3 3 0,-3-5 0,1-4 0,0-4 0,-2-3 0,-2-4 0,0-6 0,-2-3 0,-1-5 0,-5-10 0,4 14 0,-4-14 0,0 0 0,0 0 0,-15-3 0,1-4 0,-2-2 0,-8-1 0,-5-3 0,-4 2-1,-3-1 1,-1 1 0,2 1 0,4 1 0,2 4 1,9 0-1,3 2 0,6 0 0,11 3 0,-11-1 0,11 1 0,0 0-2,0 0-1,1 9-6,-1-9-30,-2 22-4,2-9 0,8 14-1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38:12.82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94 13 82,'0'-21'43,"0"21"-1,2-9 0,3 21-34,-8 5-5,0 16 0,-2 7-3,-1 8 0,-2 12 0,-1 3 0,-3 5 0,0-5 0,0-5 0,1-9 0,2-12 0,2-9 1,4-11-1,3-17 0,10-6 1,6-12-1,5-9 1,8-4-1,4-1 0,5 1 0,3 4-1,1 6 1,0 11 0,-3 12-1,-5 11 1,-7 7-1,-7 7 1,-8 4 0,-9 3-1,-9 1 1,-10 1-1,-9-5 1,-5-5 0,-6-4-1,-3-6 1,1-6 0,-2-8 0,3-6-1,6-5 0,4-5-2,13 3-3,2-16-7,15 9-28,4-7 1,19 5-2,2-8 2</inkml:trace>
  <inkml:trace contextRef="#ctx0" brushRef="#br0" timeOffset="433">503 425 77,'21'22'40,"-13"-1"0,-1 10 1,-18-6-32,6 8-5,-5-1-2,0-4-2,-1-1 0,1-8-2,3-2-1,7-17-4,0 0-34,-2-14 0,10-3 1,1-15 0</inkml:trace>
  <inkml:trace contextRef="#ctx0" brushRef="#br0" timeOffset="696">878 509 33,'22'-2'35,"-2"-1"4,-7-8-2,0 8-10,-14-18-16,5 11-4,-15-7-1,0 8-1,-12-1-1,-2 9-1,-7 5-2,-1 6 0,-2 8 0,4 3-1,7 6 0,8 0 0,9-1 1,13 0 0,10-11 0,12 0 0,7-8 0,6-5 0,3-6 1,0-3 0,-3-5-1,-4-4 0,-7-3 1,-6 2-1,-7-1-1,-5 4 2,-5 2-2,-7 12 0,0 0 0,14 22 1,-8 8-1,6 11-1,0 10 0,2 8 0,1 6 1,-2 4-1,-2-1 1,-5-4-1,-5-3 1,-6-8 0,-6-9 0,-6-9 1,-5-12-1,-3-15 0,-4-12-1,-3-14 0,-3-11 0,4-6 0,0-7-2,4-5-1,9 4-5,-5-8-33,20 5 1,2-2 0,17 3 0</inkml:trace>
  <inkml:trace contextRef="#ctx0" brushRef="#br0" timeOffset="1235">1353 369 81,'21'10'43,"-14"3"-2,3 12 1,-14-8-33,2 7-5,-3 0-3,1-2-1,-1-4-1,1-6-1,4-12-2,0 0-7,0 0-30,-8-25 0,11 5 0,-5-10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38:14.25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62,'0'0'35,"13"9"-4,-13-9-9,0 0-51,17 0-5,-17 0-2,18 17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38:14.35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-3 493 62,'3'15'40,"5"5"0,-7-11 0,12 9-23,-13-18-8,5 9-4,-5-9-2,0 0-1,0 0-1,12 6 0,-12-6-1,13 15 0,-2-5 0,0 2 1,1 0-1,2 0 0,0-3-1,0-5 1,1-9-2,-3-9-1,4-2-4,-7-18-4,17 9-13,-19-26-6,18 9 1,-16-20 3,15 12 5,-16-14 12,8 5 6,-2 6 9,-11-6 14,14 24 8,-17-5-1,15 22-2,-20 1-3,17 27-10,-14 8-5,6 16-4,-5 7-1,0 12-2,0 7 0,1 5-1,0-2 1,0-2-1,1-7 0,0-8 1,1-7-2,0-13 2,0-9-2,-2-17 1,0 0 0,-11-14 1,-1-6 0,-1-1-1,-3-2 2,2 4-1,1 3 1,3 8 0,10 8 0,0 0 1,23 13 0,4-6-1,8 1 1,7-4-1,6-6 1,2-3 0,-3-9-1,-1 1 0,-10-3 0,-5 2-1,-13 1 1,-8 7-1,-10 6 0,-17 11 1,-4 7-2,-2 6 2,-2 4-2,3 3 1,7-1-1,9-3 1,13-6 0,11-7 0,13-10 0,6-6 1,7-4-1,1-5 1,-2 0-1,-6 0 0,-7 1 0,-7 8 1,-12 4-2,-11-2 1,2 17 0,-8-6 0,0 2 0,2-1 0,1-2 1,3-10-1,10 9 1,2-9 0,3-4 0,0 2 0,0-4-1,-1 2 1,-3 0-1,-1 4 0,-10 0 0,14 12-1,-8 4 0,1 6 1,0 6-1,1 5 0,0 3 0,-1 1 0,-1 1 1,-4-4-1,-5-3 1,-4-4-1,-7-7 1,-2-8-1,-4-7 1,-2-9 0,4-8 0,1-8-1,9-8 1,7-6 1,9-6 0,11-3 1,10-2-1,9 2 0,6-4 0,6 1 1,0 4-1,-2 3-1,-6 2 1,-4 6-1,-10 3 1,-11 11-1,-17 17 1,0 0-1,-10 8 0,-5 14 0,-1 8 0,2 5-1,5 5 0,6-2 1,10-3 0,8-5 0,6-6-1,8-7 1,1-7 1,-2-6-1,-3-7 0,-4-7 0,-9-4 1,-6-6-1,-9-6 1,-5-3-1,-5 0 0,2 0 0,-1 1 0,2 6 0,5 2 0,9 8 1,10 7-1,5 5 1,8 4-1,4 1 1,5 1-1,4-1-1,2 0-1,-10-12-8,7 5-32,-10-8-1,2-1 1,-9-8-1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89B8859-BD55-49CC-BBB6-0B5005434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44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3AE3919-F4CC-4786-B661-05B72C907E83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883" indent="-28572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2898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057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217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5AA58EF-4A15-427E-9FE5-FD79E05A0451}" type="slidenum">
              <a:rPr lang="en-US" altLang="en-US" sz="1200">
                <a:latin typeface="Arial" pitchFamily="34" charset="0"/>
              </a:rPr>
              <a:pPr eaLnBrk="1" hangingPunct="1"/>
              <a:t>12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283DE1F-46FE-472E-A33B-E73977DF9358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114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D459459-839D-4FE1-AA49-C5EEA2880810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115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97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97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mtClean="0">
                <a:latin typeface="Helvetica" charset="0"/>
              </a:rPr>
              <a:t>elementary proof: Mary Cartwright -- simplest proof, asked as a problem on an examination at Cambridge University… ~ 1947  (Girton College within Cambridge)</a:t>
            </a: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mtClean="0">
                <a:latin typeface="Helvetica" charset="0"/>
              </a:rPr>
              <a:t>elementary proof: Mary Cartwright -- simplest proof, asked as a problem on an examination at Cambridge University… ~ 1947  (Girton College within Cambridge)</a:t>
            </a: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mtClean="0">
                <a:latin typeface="Helvetica" charset="0"/>
              </a:rPr>
              <a:t>elementary proof: Mary Cartwright -- simplest proof, asked as a problem on an examination at Cambridge University… ~ 1947  (Girton College within Cambridge)</a:t>
            </a: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E274943-EFD8-4226-AD13-9FB03FB2F822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123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02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02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DF388CA-4E66-485C-852C-0195B7B0D837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124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E8C02A0-C517-480F-BDA4-78807D61C264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125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04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04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2C7A28F-159F-4937-A213-828C728171FE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126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05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05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D793F9F-3793-42B0-8241-189F87A85849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127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06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06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883" indent="-2857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898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05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21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376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53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869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5854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C9929F-3EEB-455B-9348-7D064F0D2ED1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D4C2F3B-6F80-40AB-B6A5-1718658E4F34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128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07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07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5AE5BCC-E832-401F-9161-645E1F694E1B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133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08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08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E878065-FF13-4FEE-8B83-D38C4B1EF6F8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134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2BD9A14-D53A-4DF5-A2FC-7716827BE6D4}" type="slidenum">
              <a:rPr lang="en-US" altLang="en-US" smtClean="0"/>
              <a:pPr eaLnBrk="1" hangingPunct="1">
                <a:spcBef>
                  <a:spcPct val="0"/>
                </a:spcBef>
              </a:pPr>
              <a:t>135</a:t>
            </a:fld>
            <a:endParaRPr lang="en-US" altLang="en-US" smtClean="0"/>
          </a:p>
        </p:txBody>
      </p:sp>
      <p:sp>
        <p:nvSpPr>
          <p:cNvPr id="310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0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1CFDDBF-AEC5-453A-BA49-9EC18599509B}" type="slidenum">
              <a:rPr lang="en-US" altLang="en-US" smtClean="0"/>
              <a:pPr eaLnBrk="1" hangingPunct="1">
                <a:spcBef>
                  <a:spcPct val="0"/>
                </a:spcBef>
              </a:pPr>
              <a:t>136</a:t>
            </a:fld>
            <a:endParaRPr lang="en-US" altLang="en-US" smtClean="0"/>
          </a:p>
        </p:txBody>
      </p:sp>
      <p:sp>
        <p:nvSpPr>
          <p:cNvPr id="311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1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144D361-99D9-4226-8A85-EAB6B8B74E29}" type="slidenum">
              <a:rPr lang="en-US" altLang="en-US" smtClean="0"/>
              <a:pPr eaLnBrk="1" hangingPunct="1">
                <a:spcBef>
                  <a:spcPct val="0"/>
                </a:spcBef>
              </a:pPr>
              <a:t>137</a:t>
            </a:fld>
            <a:endParaRPr lang="en-US" altLang="en-US" smtClean="0"/>
          </a:p>
        </p:txBody>
      </p:sp>
      <p:sp>
        <p:nvSpPr>
          <p:cNvPr id="312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2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2F75C9B-C651-4567-9DA2-836216F19C7D}" type="slidenum">
              <a:rPr lang="en-US" altLang="en-US" smtClean="0"/>
              <a:pPr eaLnBrk="1" hangingPunct="1">
                <a:spcBef>
                  <a:spcPct val="0"/>
                </a:spcBef>
              </a:pPr>
              <a:t>138</a:t>
            </a:fld>
            <a:endParaRPr lang="en-US" altLang="en-US" smtClean="0"/>
          </a:p>
        </p:txBody>
      </p:sp>
      <p:sp>
        <p:nvSpPr>
          <p:cNvPr id="313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3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01A945C-16E4-4F0B-AB35-2DFCFB9B16EB}" type="slidenum">
              <a:rPr lang="en-US" altLang="en-US" smtClean="0"/>
              <a:pPr eaLnBrk="1" hangingPunct="1">
                <a:spcBef>
                  <a:spcPct val="0"/>
                </a:spcBef>
              </a:pPr>
              <a:t>139</a:t>
            </a:fld>
            <a:endParaRPr lang="en-US" altLang="en-US" smtClean="0"/>
          </a:p>
        </p:txBody>
      </p:sp>
      <p:sp>
        <p:nvSpPr>
          <p:cNvPr id="314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4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4616BD5-FD07-4D4A-8AC9-7C88146D6EB2}" type="slidenum">
              <a:rPr lang="en-US" altLang="en-US" smtClean="0"/>
              <a:pPr eaLnBrk="1" hangingPunct="1">
                <a:spcBef>
                  <a:spcPct val="0"/>
                </a:spcBef>
              </a:pPr>
              <a:t>140</a:t>
            </a:fld>
            <a:endParaRPr lang="en-US" altLang="en-US" smtClean="0"/>
          </a:p>
        </p:txBody>
      </p:sp>
      <p:sp>
        <p:nvSpPr>
          <p:cNvPr id="315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5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52F31D3-3EE3-4455-8E03-98F8E92C5A51}" type="slidenum">
              <a:rPr lang="en-US" altLang="en-US" smtClean="0"/>
              <a:pPr eaLnBrk="1" hangingPunct="1">
                <a:spcBef>
                  <a:spcPct val="0"/>
                </a:spcBef>
              </a:pPr>
              <a:t>141</a:t>
            </a:fld>
            <a:endParaRPr lang="en-US" altLang="en-US" smtClean="0"/>
          </a:p>
        </p:txBody>
      </p:sp>
      <p:sp>
        <p:nvSpPr>
          <p:cNvPr id="316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6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883" indent="-2857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898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05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21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376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53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869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5854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C9929F-3EEB-455B-9348-7D064F0D2ED1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989AE1B-A1D1-41DC-91FF-FB340F31A6E9}" type="slidenum">
              <a:rPr lang="en-US" altLang="en-US" smtClean="0"/>
              <a:pPr eaLnBrk="1" hangingPunct="1">
                <a:spcBef>
                  <a:spcPct val="0"/>
                </a:spcBef>
              </a:pPr>
              <a:t>142</a:t>
            </a:fld>
            <a:endParaRPr lang="en-US" altLang="en-US" smtClean="0"/>
          </a:p>
        </p:txBody>
      </p:sp>
      <p:sp>
        <p:nvSpPr>
          <p:cNvPr id="317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5BCBEB8-D0F7-454E-BA70-58678AD9A64C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143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18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18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0BA0AD6-46EF-412B-9390-5288D0DBF129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144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19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19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A4E0F29-7613-4ACB-8617-EF8E03241440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145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20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20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A7A14AE-6ABC-4779-AB62-820DAA87FE97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146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21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21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6B9B06E-1506-4D99-B680-90E833854B0E}" type="slidenum">
              <a:rPr lang="en-US" altLang="en-US" smtClean="0"/>
              <a:pPr eaLnBrk="1" hangingPunct="1">
                <a:spcBef>
                  <a:spcPct val="0"/>
                </a:spcBef>
              </a:pPr>
              <a:t>147</a:t>
            </a:fld>
            <a:endParaRPr lang="en-US" altLang="en-US" smtClean="0"/>
          </a:p>
        </p:txBody>
      </p:sp>
      <p:sp>
        <p:nvSpPr>
          <p:cNvPr id="322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2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A3AB8DC-E413-411E-BE9F-2A803FEBF8CA}" type="slidenum">
              <a:rPr lang="en-US" altLang="en-US" smtClean="0"/>
              <a:pPr eaLnBrk="1" hangingPunct="1">
                <a:spcBef>
                  <a:spcPct val="0"/>
                </a:spcBef>
              </a:pPr>
              <a:t>148</a:t>
            </a:fld>
            <a:endParaRPr lang="en-US" altLang="en-US" smtClean="0"/>
          </a:p>
        </p:txBody>
      </p:sp>
      <p:sp>
        <p:nvSpPr>
          <p:cNvPr id="323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3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F94737-4513-48BB-A79B-E64F6881AB6C}" type="slidenum">
              <a:rPr lang="en-US" altLang="en-US" smtClean="0"/>
              <a:pPr eaLnBrk="1" hangingPunct="1">
                <a:spcBef>
                  <a:spcPct val="0"/>
                </a:spcBef>
              </a:pPr>
              <a:t>149</a:t>
            </a:fld>
            <a:endParaRPr lang="en-US" altLang="en-US" smtClean="0"/>
          </a:p>
        </p:txBody>
      </p:sp>
      <p:sp>
        <p:nvSpPr>
          <p:cNvPr id="324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4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6F65390-74B2-43C9-B1C2-1DEB766A0850}" type="slidenum">
              <a:rPr lang="en-US" altLang="en-US" smtClean="0"/>
              <a:pPr eaLnBrk="1" hangingPunct="1">
                <a:spcBef>
                  <a:spcPct val="0"/>
                </a:spcBef>
              </a:pPr>
              <a:t>153</a:t>
            </a:fld>
            <a:endParaRPr lang="en-US" altLang="en-US" smtClean="0"/>
          </a:p>
        </p:txBody>
      </p:sp>
      <p:sp>
        <p:nvSpPr>
          <p:cNvPr id="325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5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C4398EA-E7E2-4A43-B693-C1248AF442C1}" type="slidenum">
              <a:rPr lang="en-US" altLang="en-US" smtClean="0"/>
              <a:pPr eaLnBrk="1" hangingPunct="1">
                <a:spcBef>
                  <a:spcPct val="0"/>
                </a:spcBef>
              </a:pPr>
              <a:t>154</a:t>
            </a:fld>
            <a:endParaRPr lang="en-US" altLang="en-US" smtClean="0"/>
          </a:p>
        </p:txBody>
      </p:sp>
      <p:sp>
        <p:nvSpPr>
          <p:cNvPr id="326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6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883" indent="-2857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898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05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21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376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53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869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5854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C9929F-3EEB-455B-9348-7D064F0D2ED1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AAD153B-C886-4A9F-A289-6E2B2D77B52A}" type="slidenum">
              <a:rPr lang="en-US" altLang="en-US" smtClean="0"/>
              <a:pPr eaLnBrk="1" hangingPunct="1">
                <a:spcBef>
                  <a:spcPct val="0"/>
                </a:spcBef>
              </a:pPr>
              <a:t>155</a:t>
            </a:fld>
            <a:endParaRPr lang="en-US" altLang="en-US" smtClean="0"/>
          </a:p>
        </p:txBody>
      </p:sp>
      <p:sp>
        <p:nvSpPr>
          <p:cNvPr id="327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F2F0077-3ACE-4629-B3E5-8EC022C0B175}" type="slidenum">
              <a:rPr lang="en-US" altLang="en-US" smtClean="0"/>
              <a:pPr eaLnBrk="1" hangingPunct="1">
                <a:spcBef>
                  <a:spcPct val="0"/>
                </a:spcBef>
              </a:pPr>
              <a:t>156</a:t>
            </a:fld>
            <a:endParaRPr lang="en-US" altLang="en-US" smtClean="0"/>
          </a:p>
        </p:txBody>
      </p:sp>
      <p:sp>
        <p:nvSpPr>
          <p:cNvPr id="328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8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C199EF0-97F0-4486-9699-113B91FC7B72}" type="slidenum">
              <a:rPr lang="en-US" altLang="en-US" smtClean="0"/>
              <a:pPr eaLnBrk="1" hangingPunct="1">
                <a:spcBef>
                  <a:spcPct val="0"/>
                </a:spcBef>
              </a:pPr>
              <a:t>157</a:t>
            </a:fld>
            <a:endParaRPr lang="en-US" altLang="en-US" smtClean="0"/>
          </a:p>
        </p:txBody>
      </p:sp>
      <p:sp>
        <p:nvSpPr>
          <p:cNvPr id="329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9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0A94FE3-EF41-4896-8AD8-6DAD9E4B2236}" type="slidenum">
              <a:rPr lang="en-US" altLang="en-US" smtClean="0"/>
              <a:pPr eaLnBrk="1" hangingPunct="1">
                <a:spcBef>
                  <a:spcPct val="0"/>
                </a:spcBef>
              </a:pPr>
              <a:t>158</a:t>
            </a:fld>
            <a:endParaRPr lang="en-US" altLang="en-US" smtClean="0"/>
          </a:p>
        </p:txBody>
      </p:sp>
      <p:sp>
        <p:nvSpPr>
          <p:cNvPr id="330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0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4D82240-5712-40DA-9D6F-3144A0C839A3}" type="slidenum">
              <a:rPr lang="en-US" altLang="en-US" smtClean="0"/>
              <a:pPr eaLnBrk="1" hangingPunct="1">
                <a:spcBef>
                  <a:spcPct val="0"/>
                </a:spcBef>
              </a:pPr>
              <a:t>159</a:t>
            </a:fld>
            <a:endParaRPr lang="en-US" altLang="en-US" smtClean="0"/>
          </a:p>
        </p:txBody>
      </p:sp>
      <p:sp>
        <p:nvSpPr>
          <p:cNvPr id="331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1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E81B46C-F5CC-4777-82E2-7F682853B6FE}" type="slidenum">
              <a:rPr lang="en-US" altLang="en-US" smtClean="0"/>
              <a:pPr eaLnBrk="1" hangingPunct="1">
                <a:spcBef>
                  <a:spcPct val="0"/>
                </a:spcBef>
              </a:pPr>
              <a:t>160</a:t>
            </a:fld>
            <a:endParaRPr lang="en-US" altLang="en-US" smtClean="0"/>
          </a:p>
        </p:txBody>
      </p:sp>
      <p:sp>
        <p:nvSpPr>
          <p:cNvPr id="332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2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B3DCC4A-18AC-4C24-890C-EFDB3A5FD60C}" type="slidenum">
              <a:rPr lang="en-US" altLang="en-US" smtClean="0"/>
              <a:pPr eaLnBrk="1" hangingPunct="1">
                <a:spcBef>
                  <a:spcPct val="0"/>
                </a:spcBef>
              </a:pPr>
              <a:t>161</a:t>
            </a:fld>
            <a:endParaRPr lang="en-US" altLang="en-US" smtClean="0"/>
          </a:p>
        </p:txBody>
      </p:sp>
      <p:sp>
        <p:nvSpPr>
          <p:cNvPr id="333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3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C95B766-F513-4333-938F-D27D899D96BE}" type="slidenum">
              <a:rPr lang="en-US" altLang="en-US" smtClean="0"/>
              <a:pPr eaLnBrk="1" hangingPunct="1">
                <a:spcBef>
                  <a:spcPct val="0"/>
                </a:spcBef>
              </a:pPr>
              <a:t>162</a:t>
            </a:fld>
            <a:endParaRPr lang="en-US" altLang="en-US" smtClean="0"/>
          </a:p>
        </p:txBody>
      </p:sp>
      <p:sp>
        <p:nvSpPr>
          <p:cNvPr id="334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4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A303663-E450-4D54-89B6-16F8DBF3F17F}" type="slidenum">
              <a:rPr lang="en-US" altLang="en-US" smtClean="0"/>
              <a:pPr eaLnBrk="1" hangingPunct="1">
                <a:spcBef>
                  <a:spcPct val="0"/>
                </a:spcBef>
              </a:pPr>
              <a:t>163</a:t>
            </a:fld>
            <a:endParaRPr lang="en-US" altLang="en-US" smtClean="0"/>
          </a:p>
        </p:txBody>
      </p:sp>
      <p:sp>
        <p:nvSpPr>
          <p:cNvPr id="335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5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D4671A2-2A37-49A9-82E8-4779ED1FA8B7}" type="slidenum">
              <a:rPr lang="en-US" altLang="en-US" smtClean="0"/>
              <a:pPr eaLnBrk="1" hangingPunct="1">
                <a:spcBef>
                  <a:spcPct val="0"/>
                </a:spcBef>
              </a:pPr>
              <a:t>165</a:t>
            </a:fld>
            <a:endParaRPr lang="en-US" altLang="en-US" smtClean="0"/>
          </a:p>
        </p:txBody>
      </p:sp>
      <p:sp>
        <p:nvSpPr>
          <p:cNvPr id="336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6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883" indent="-28572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2898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057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217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055906E-383E-476C-A6CB-FD65E3784B56}" type="slidenum">
              <a:rPr lang="en-US" altLang="en-US" sz="1200">
                <a:latin typeface="Arial" pitchFamily="34" charset="0"/>
              </a:rPr>
              <a:pPr eaLnBrk="1" hangingPunct="1"/>
              <a:t>16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EB84B7D-1D28-4F3D-8BE7-DD43D0D57EFA}" type="slidenum">
              <a:rPr lang="en-US" altLang="en-US" smtClean="0"/>
              <a:pPr eaLnBrk="1" hangingPunct="1">
                <a:spcBef>
                  <a:spcPct val="0"/>
                </a:spcBef>
              </a:pPr>
              <a:t>166</a:t>
            </a:fld>
            <a:endParaRPr lang="en-US" altLang="en-US" smtClean="0"/>
          </a:p>
        </p:txBody>
      </p:sp>
      <p:sp>
        <p:nvSpPr>
          <p:cNvPr id="337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C497E20-D66A-46C7-84D3-7F9849D97979}" type="slidenum">
              <a:rPr lang="en-US" altLang="en-US" smtClean="0"/>
              <a:pPr eaLnBrk="1" hangingPunct="1">
                <a:spcBef>
                  <a:spcPct val="0"/>
                </a:spcBef>
              </a:pPr>
              <a:t>167</a:t>
            </a:fld>
            <a:endParaRPr lang="en-US" altLang="en-US" smtClean="0"/>
          </a:p>
        </p:txBody>
      </p:sp>
      <p:sp>
        <p:nvSpPr>
          <p:cNvPr id="338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8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41583CD-3CE1-402A-90F1-B3626318D16C}" type="slidenum">
              <a:rPr lang="en-US" altLang="en-US" smtClean="0"/>
              <a:pPr eaLnBrk="1" hangingPunct="1">
                <a:spcBef>
                  <a:spcPct val="0"/>
                </a:spcBef>
              </a:pPr>
              <a:t>168</a:t>
            </a:fld>
            <a:endParaRPr lang="en-US" altLang="en-US" smtClean="0"/>
          </a:p>
        </p:txBody>
      </p:sp>
      <p:sp>
        <p:nvSpPr>
          <p:cNvPr id="339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9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FB0873F-22D5-40BE-B17D-CABD88276E61}" type="slidenum">
              <a:rPr lang="en-US" altLang="en-US" smtClean="0"/>
              <a:pPr eaLnBrk="1" hangingPunct="1">
                <a:spcBef>
                  <a:spcPct val="0"/>
                </a:spcBef>
              </a:pPr>
              <a:t>169</a:t>
            </a:fld>
            <a:endParaRPr lang="en-US" altLang="en-US" smtClean="0"/>
          </a:p>
        </p:txBody>
      </p:sp>
      <p:sp>
        <p:nvSpPr>
          <p:cNvPr id="340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0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4EB5568-8CB7-49E8-82C5-B088CC2CF277}" type="slidenum">
              <a:rPr lang="en-US" altLang="en-US" smtClean="0"/>
              <a:pPr eaLnBrk="1" hangingPunct="1">
                <a:spcBef>
                  <a:spcPct val="0"/>
                </a:spcBef>
              </a:pPr>
              <a:t>170</a:t>
            </a:fld>
            <a:endParaRPr lang="en-US" altLang="en-US" smtClean="0"/>
          </a:p>
        </p:txBody>
      </p:sp>
      <p:sp>
        <p:nvSpPr>
          <p:cNvPr id="342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2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9E498FC-686D-4E9F-A477-3FE17BE9505D}" type="slidenum">
              <a:rPr lang="en-US" altLang="en-US" smtClean="0"/>
              <a:pPr eaLnBrk="1" hangingPunct="1">
                <a:spcBef>
                  <a:spcPct val="0"/>
                </a:spcBef>
              </a:pPr>
              <a:t>171</a:t>
            </a:fld>
            <a:endParaRPr lang="en-US" altLang="en-US" smtClean="0"/>
          </a:p>
        </p:txBody>
      </p:sp>
      <p:sp>
        <p:nvSpPr>
          <p:cNvPr id="343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3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89C45BF-4340-4581-AD1F-847D4DDEF062}" type="slidenum">
              <a:rPr lang="en-US" altLang="en-US" smtClean="0"/>
              <a:pPr eaLnBrk="1" hangingPunct="1">
                <a:spcBef>
                  <a:spcPct val="0"/>
                </a:spcBef>
              </a:pPr>
              <a:t>175</a:t>
            </a:fld>
            <a:endParaRPr lang="en-US" altLang="en-US" smtClean="0"/>
          </a:p>
        </p:txBody>
      </p:sp>
      <p:sp>
        <p:nvSpPr>
          <p:cNvPr id="344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4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0C8E813-AB95-425B-83EA-E82686E8777D}" type="slidenum">
              <a:rPr lang="en-US" altLang="en-US" smtClean="0"/>
              <a:pPr eaLnBrk="1" hangingPunct="1">
                <a:spcBef>
                  <a:spcPct val="0"/>
                </a:spcBef>
              </a:pPr>
              <a:t>176</a:t>
            </a:fld>
            <a:endParaRPr lang="en-US" altLang="en-US" smtClean="0"/>
          </a:p>
        </p:txBody>
      </p:sp>
      <p:sp>
        <p:nvSpPr>
          <p:cNvPr id="345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5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E261D00-4799-41BC-9B47-F1FAD92E80A6}" type="slidenum">
              <a:rPr lang="en-US" altLang="en-US" smtClean="0"/>
              <a:pPr eaLnBrk="1" hangingPunct="1">
                <a:spcBef>
                  <a:spcPct val="0"/>
                </a:spcBef>
              </a:pPr>
              <a:t>177</a:t>
            </a:fld>
            <a:endParaRPr lang="en-US" altLang="en-US" smtClean="0"/>
          </a:p>
        </p:txBody>
      </p:sp>
      <p:sp>
        <p:nvSpPr>
          <p:cNvPr id="346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6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05AA16B-2535-478C-9E2A-5FD131AB0DA0}" type="slidenum">
              <a:rPr lang="en-US" altLang="en-US" smtClean="0"/>
              <a:pPr eaLnBrk="1" hangingPunct="1">
                <a:spcBef>
                  <a:spcPct val="0"/>
                </a:spcBef>
              </a:pPr>
              <a:t>178</a:t>
            </a:fld>
            <a:endParaRPr lang="en-US" altLang="en-US" smtClean="0"/>
          </a:p>
        </p:txBody>
      </p:sp>
      <p:sp>
        <p:nvSpPr>
          <p:cNvPr id="347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7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817" indent="-2856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796" indent="-228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9914" indent="-228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034" indent="-228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152" indent="-228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271" indent="-228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8389" indent="-228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5507" indent="-228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452ED0A-D26F-47E7-AAEB-2EFBC81F0203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0E95DB5-CC3F-43D6-B58E-BE5D3A6F6D59}" type="slidenum">
              <a:rPr lang="en-US" altLang="en-US" smtClean="0"/>
              <a:pPr eaLnBrk="1" hangingPunct="1">
                <a:spcBef>
                  <a:spcPct val="0"/>
                </a:spcBef>
              </a:pPr>
              <a:t>180</a:t>
            </a:fld>
            <a:endParaRPr lang="en-US" altLang="en-US" smtClean="0"/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F5D50CC-32CC-4CA2-9B99-3706E283C9D5}" type="slidenum">
              <a:rPr lang="en-US" altLang="en-US" smtClean="0"/>
              <a:pPr eaLnBrk="1" hangingPunct="1">
                <a:spcBef>
                  <a:spcPct val="0"/>
                </a:spcBef>
              </a:pPr>
              <a:t>184</a:t>
            </a:fld>
            <a:endParaRPr lang="en-US" altLang="en-US" smtClean="0"/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601B488-A46C-407F-B4CA-84634A8664C1}" type="slidenum">
              <a:rPr lang="en-US" altLang="en-US" smtClean="0"/>
              <a:pPr eaLnBrk="1" hangingPunct="1">
                <a:spcBef>
                  <a:spcPct val="0"/>
                </a:spcBef>
              </a:pPr>
              <a:t>185</a:t>
            </a:fld>
            <a:endParaRPr lang="en-US" altLang="en-US" smtClean="0"/>
          </a:p>
        </p:txBody>
      </p:sp>
      <p:sp>
        <p:nvSpPr>
          <p:cNvPr id="350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0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9C35710-BEA1-402F-9C3B-C597784293E2}" type="slidenum">
              <a:rPr lang="en-US" altLang="en-US" smtClean="0"/>
              <a:pPr eaLnBrk="1" hangingPunct="1">
                <a:spcBef>
                  <a:spcPct val="0"/>
                </a:spcBef>
              </a:pPr>
              <a:t>186</a:t>
            </a:fld>
            <a:endParaRPr lang="en-US" altLang="en-US" smtClean="0"/>
          </a:p>
        </p:txBody>
      </p:sp>
      <p:sp>
        <p:nvSpPr>
          <p:cNvPr id="351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1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9D61B60-3FCB-4B02-A0BC-816BB08FB7A0}" type="slidenum">
              <a:rPr lang="en-US" altLang="en-US" smtClean="0"/>
              <a:pPr eaLnBrk="1" hangingPunct="1">
                <a:spcBef>
                  <a:spcPct val="0"/>
                </a:spcBef>
              </a:pPr>
              <a:t>187</a:t>
            </a:fld>
            <a:endParaRPr lang="en-US" altLang="en-US" smtClean="0"/>
          </a:p>
        </p:txBody>
      </p:sp>
      <p:sp>
        <p:nvSpPr>
          <p:cNvPr id="352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2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DBA1C94-8EE5-436B-B4F7-9CA1F475CBA3}" type="slidenum">
              <a:rPr lang="en-US" altLang="en-US" smtClean="0"/>
              <a:pPr eaLnBrk="1" hangingPunct="1">
                <a:spcBef>
                  <a:spcPct val="0"/>
                </a:spcBef>
              </a:pPr>
              <a:t>188</a:t>
            </a:fld>
            <a:endParaRPr lang="en-US" altLang="en-US" smtClean="0"/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944F9FB-5CC0-4C2F-BC04-7D7ECCBAFE0F}" type="slidenum">
              <a:rPr lang="en-US" altLang="en-US" smtClean="0"/>
              <a:pPr eaLnBrk="1" hangingPunct="1">
                <a:spcBef>
                  <a:spcPct val="0"/>
                </a:spcBef>
              </a:pPr>
              <a:t>189</a:t>
            </a:fld>
            <a:endParaRPr lang="en-US" altLang="en-US" smtClean="0"/>
          </a:p>
        </p:txBody>
      </p:sp>
      <p:sp>
        <p:nvSpPr>
          <p:cNvPr id="354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4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F36637C-A45F-494D-BD05-0E8E4748DF6B}" type="slidenum">
              <a:rPr lang="en-US" altLang="en-US" smtClean="0"/>
              <a:pPr eaLnBrk="1" hangingPunct="1">
                <a:spcBef>
                  <a:spcPct val="0"/>
                </a:spcBef>
              </a:pPr>
              <a:t>190</a:t>
            </a:fld>
            <a:endParaRPr lang="en-US" altLang="en-US" smtClean="0"/>
          </a:p>
        </p:txBody>
      </p:sp>
      <p:sp>
        <p:nvSpPr>
          <p:cNvPr id="355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5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4607CAF-898E-44AC-9A2D-DCAF8682B930}" type="slidenum">
              <a:rPr lang="en-US" altLang="en-US" smtClean="0"/>
              <a:pPr eaLnBrk="1" hangingPunct="1">
                <a:spcBef>
                  <a:spcPct val="0"/>
                </a:spcBef>
              </a:pPr>
              <a:t>191</a:t>
            </a:fld>
            <a:endParaRPr lang="en-US" altLang="en-US" smtClean="0"/>
          </a:p>
        </p:txBody>
      </p:sp>
      <p:sp>
        <p:nvSpPr>
          <p:cNvPr id="356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6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E133D9A-878D-4D4C-9C15-DFF1F1CA31D2}" type="slidenum">
              <a:rPr lang="en-US" altLang="en-US" smtClean="0"/>
              <a:pPr eaLnBrk="1" hangingPunct="1">
                <a:spcBef>
                  <a:spcPct val="0"/>
                </a:spcBef>
              </a:pPr>
              <a:t>192</a:t>
            </a:fld>
            <a:endParaRPr lang="en-US" altLang="en-US" smtClean="0"/>
          </a:p>
        </p:txBody>
      </p:sp>
      <p:sp>
        <p:nvSpPr>
          <p:cNvPr id="357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817" indent="-2856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796" indent="-228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9914" indent="-228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034" indent="-228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152" indent="-228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271" indent="-228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8389" indent="-228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5507" indent="-228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81E55C-8512-4231-A960-45389C9581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4EC733D-11B0-4C17-A27C-3AB69965FE79}" type="slidenum">
              <a:rPr lang="en-US" altLang="en-US" smtClean="0"/>
              <a:pPr eaLnBrk="1" hangingPunct="1">
                <a:spcBef>
                  <a:spcPct val="0"/>
                </a:spcBef>
              </a:pPr>
              <a:t>193</a:t>
            </a:fld>
            <a:endParaRPr lang="en-US" altLang="en-US" smtClean="0"/>
          </a:p>
        </p:txBody>
      </p:sp>
      <p:sp>
        <p:nvSpPr>
          <p:cNvPr id="358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FC9D33E-5F27-4DC5-AAD7-06BE0DDBA399}" type="slidenum">
              <a:rPr lang="en-US" altLang="en-US" smtClean="0"/>
              <a:pPr eaLnBrk="1" hangingPunct="1">
                <a:spcBef>
                  <a:spcPct val="0"/>
                </a:spcBef>
              </a:pPr>
              <a:t>194</a:t>
            </a:fld>
            <a:endParaRPr lang="en-US" altLang="en-US" smtClean="0"/>
          </a:p>
        </p:txBody>
      </p:sp>
      <p:sp>
        <p:nvSpPr>
          <p:cNvPr id="359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9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676F537-277F-4E35-92E7-02DA583ADEB6}" type="slidenum">
              <a:rPr lang="en-US" altLang="en-US" smtClean="0"/>
              <a:pPr eaLnBrk="1" hangingPunct="1">
                <a:spcBef>
                  <a:spcPct val="0"/>
                </a:spcBef>
              </a:pPr>
              <a:t>195</a:t>
            </a:fld>
            <a:endParaRPr lang="en-US" altLang="en-US" smtClean="0"/>
          </a:p>
        </p:txBody>
      </p:sp>
      <p:sp>
        <p:nvSpPr>
          <p:cNvPr id="360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0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8EECCE1-6519-452A-AAD7-0103D9922BF9}" type="slidenum">
              <a:rPr lang="en-US" altLang="en-US" smtClean="0"/>
              <a:pPr eaLnBrk="1" hangingPunct="1">
                <a:spcBef>
                  <a:spcPct val="0"/>
                </a:spcBef>
              </a:pPr>
              <a:t>196</a:t>
            </a:fld>
            <a:endParaRPr lang="en-US" altLang="en-US" smtClean="0"/>
          </a:p>
        </p:txBody>
      </p:sp>
      <p:sp>
        <p:nvSpPr>
          <p:cNvPr id="361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1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F0634DA-A08B-4C12-A7AD-811BBBCA48B5}" type="slidenum">
              <a:rPr lang="en-US" altLang="en-US" smtClean="0"/>
              <a:pPr eaLnBrk="1" hangingPunct="1">
                <a:spcBef>
                  <a:spcPct val="0"/>
                </a:spcBef>
              </a:pPr>
              <a:t>197</a:t>
            </a:fld>
            <a:endParaRPr lang="en-US" altLang="en-US" smtClean="0"/>
          </a:p>
        </p:txBody>
      </p:sp>
      <p:sp>
        <p:nvSpPr>
          <p:cNvPr id="362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2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34B3DF3-7561-4D3B-B046-19CDEE2707F8}" type="slidenum">
              <a:rPr lang="en-US" altLang="en-US" smtClean="0"/>
              <a:pPr eaLnBrk="1" hangingPunct="1">
                <a:spcBef>
                  <a:spcPct val="0"/>
                </a:spcBef>
              </a:pPr>
              <a:t>198</a:t>
            </a:fld>
            <a:endParaRPr lang="en-US" altLang="en-US" smtClean="0"/>
          </a:p>
        </p:txBody>
      </p:sp>
      <p:sp>
        <p:nvSpPr>
          <p:cNvPr id="363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3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D30409A-F786-4EFE-AAD3-DF431691412F}" type="slidenum">
              <a:rPr lang="en-US" altLang="en-US" smtClean="0"/>
              <a:pPr eaLnBrk="1" hangingPunct="1">
                <a:spcBef>
                  <a:spcPct val="0"/>
                </a:spcBef>
              </a:pPr>
              <a:t>199</a:t>
            </a:fld>
            <a:endParaRPr lang="en-US" altLang="en-US" smtClean="0"/>
          </a:p>
        </p:txBody>
      </p:sp>
      <p:sp>
        <p:nvSpPr>
          <p:cNvPr id="364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4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6792A69-E961-40DA-96DE-A43469F7B11B}" type="slidenum">
              <a:rPr lang="en-US" altLang="en-US" smtClean="0"/>
              <a:pPr eaLnBrk="1" hangingPunct="1">
                <a:spcBef>
                  <a:spcPct val="0"/>
                </a:spcBef>
              </a:pPr>
              <a:t>200</a:t>
            </a:fld>
            <a:endParaRPr lang="en-US" altLang="en-US" smtClean="0"/>
          </a:p>
        </p:txBody>
      </p:sp>
      <p:sp>
        <p:nvSpPr>
          <p:cNvPr id="365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5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187E948-BC7C-42DE-9D21-C9F573EB5A79}" type="slidenum">
              <a:rPr lang="en-US" altLang="en-US" smtClean="0"/>
              <a:pPr eaLnBrk="1" hangingPunct="1">
                <a:spcBef>
                  <a:spcPct val="0"/>
                </a:spcBef>
              </a:pPr>
              <a:t>201</a:t>
            </a:fld>
            <a:endParaRPr lang="en-US" altLang="en-US" smtClean="0"/>
          </a:p>
        </p:txBody>
      </p:sp>
      <p:sp>
        <p:nvSpPr>
          <p:cNvPr id="366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6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3847E99-639B-4E46-A4FF-60D4088C77ED}" type="slidenum">
              <a:rPr lang="en-US" altLang="en-US" smtClean="0"/>
              <a:pPr eaLnBrk="1" hangingPunct="1">
                <a:spcBef>
                  <a:spcPct val="0"/>
                </a:spcBef>
              </a:pPr>
              <a:t>202</a:t>
            </a:fld>
            <a:endParaRPr lang="en-US" altLang="en-US" smtClean="0"/>
          </a:p>
        </p:txBody>
      </p:sp>
      <p:sp>
        <p:nvSpPr>
          <p:cNvPr id="367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7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817" indent="-2856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796" indent="-228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9914" indent="-228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034" indent="-228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152" indent="-228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271" indent="-228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8389" indent="-228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5507" indent="-228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81E55C-8512-4231-A960-45389C9581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FB6CCD9-77CF-4DF7-A0CD-BE892CDEB249}" type="slidenum">
              <a:rPr lang="en-US" altLang="en-US" smtClean="0"/>
              <a:pPr eaLnBrk="1" hangingPunct="1">
                <a:spcBef>
                  <a:spcPct val="0"/>
                </a:spcBef>
              </a:pPr>
              <a:t>203</a:t>
            </a:fld>
            <a:endParaRPr lang="en-US" altLang="en-US" smtClean="0"/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7E730B8-DD6A-4878-BEB8-958253E4DDD1}" type="slidenum">
              <a:rPr lang="en-US" altLang="en-US" smtClean="0"/>
              <a:pPr eaLnBrk="1" hangingPunct="1">
                <a:spcBef>
                  <a:spcPct val="0"/>
                </a:spcBef>
              </a:pPr>
              <a:t>204</a:t>
            </a:fld>
            <a:endParaRPr lang="en-US" altLang="en-US" smtClean="0"/>
          </a:p>
        </p:txBody>
      </p:sp>
      <p:sp>
        <p:nvSpPr>
          <p:cNvPr id="36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9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2C895A9-C00A-43AE-888D-B546DB8E8515}" type="slidenum">
              <a:rPr lang="en-US" altLang="en-US" smtClean="0"/>
              <a:pPr eaLnBrk="1" hangingPunct="1">
                <a:spcBef>
                  <a:spcPct val="0"/>
                </a:spcBef>
              </a:pPr>
              <a:t>205</a:t>
            </a:fld>
            <a:endParaRPr lang="en-US" altLang="en-US" smtClean="0"/>
          </a:p>
        </p:txBody>
      </p:sp>
      <p:sp>
        <p:nvSpPr>
          <p:cNvPr id="370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0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038270F-D68D-4C56-AEA8-68E7D2ECF803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038270F-D68D-4C56-AEA8-68E7D2ECF803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3AE3919-F4CC-4786-B661-05B72C907E83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7CB3057-03F8-4F6D-985F-2E8E8B2E7625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93963F7-4BCC-4F91-A6C4-5BB546A2B488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9BF5B60-BB22-4B26-826A-D74CC028B0A4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A72F3A2-30D0-48CC-B506-11744504C663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A72F3A2-30D0-48CC-B506-11744504C663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7738A9F-9867-48E6-9E0F-59366C623551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7738A9F-9867-48E6-9E0F-59366C623551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1C16A1D-F757-4A77-B028-84857C0A0165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4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1C16A1D-F757-4A77-B028-84857C0A0165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4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1C16A1D-F757-4A77-B028-84857C0A0165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4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9A7B0FB-4EC7-4D09-BF36-374802F8C9E2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AE4126A-FE93-4F8C-ABCD-73FAE57CFB72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B56F348-B48F-47E3-81D4-89DFD299E67E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B56F348-B48F-47E3-81D4-89DFD299E67E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7D98F31-D0DF-468B-AD98-746A4AD2E5DB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95BE8BD-8A28-40FD-8F0F-F33B6FB0C40A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95BE8BD-8A28-40FD-8F0F-F33B6FB0C40A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DE06F5-852A-4135-8813-2403C6BE96BA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DE06F5-852A-4135-8813-2403C6BE96BA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DE06F5-852A-4135-8813-2403C6BE96BA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883" indent="-28572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2898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057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217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5AA58EF-4A15-427E-9FE5-FD79E05A0451}" type="slidenum">
              <a:rPr lang="en-US" altLang="en-US" sz="1200">
                <a:latin typeface="Arial" pitchFamily="34" charset="0"/>
              </a:rPr>
              <a:pPr eaLnBrk="1" hangingPunct="1"/>
              <a:t>6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DE06F5-852A-4135-8813-2403C6BE96BA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DE06F5-852A-4135-8813-2403C6BE96BA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C97EC52-DD9A-4706-8757-771136E7CDE9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4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74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9A7B0FB-4EC7-4D09-BF36-374802F8C9E2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9A7B0FB-4EC7-4D09-BF36-374802F8C9E2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9A7B0FB-4EC7-4D09-BF36-374802F8C9E2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C576B5D-F157-4BA6-BC6D-A7EC25118D28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7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77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C576B5D-F157-4BA6-BC6D-A7EC25118D28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7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77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A780D7A-AD86-4D44-AA6B-2B5EAE3FC344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9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79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FCE975-A70F-45CD-BBC7-136CA348372E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80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883" indent="-28572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2898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057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217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AFA91EA-3EB6-4823-A5A1-EC49A72F9B5A}" type="slidenum">
              <a:rPr lang="en-US" altLang="en-US" sz="1200">
                <a:latin typeface="Arial" pitchFamily="34" charset="0"/>
              </a:rPr>
              <a:pPr eaLnBrk="1" hangingPunct="1"/>
              <a:t>7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FCE975-A70F-45CD-BBC7-136CA348372E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80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mtClean="0">
                <a:latin typeface="Helvetica" charset="0"/>
              </a:rPr>
              <a:t>elementary proof: Mary Cartwright -- simplest proof, asked as a problem on an examination at Cambridge University… ~ 1947  (Girton College within Cambridge)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mtClean="0">
                <a:latin typeface="Helvetica" charset="0"/>
              </a:rPr>
              <a:t>elementary proof: Mary Cartwright -- simplest proof, asked as a problem on an examination at Cambridge University… ~ 1947  (Girton College within Cambridge)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mtClean="0">
                <a:latin typeface="Helvetica" charset="0"/>
              </a:rPr>
              <a:t>elementary proof: Mary Cartwright -- simplest proof, asked as a problem on an examination at Cambridge University… ~ 1947  (Girton College within Cambridge)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1C16A1D-F757-4A77-B028-84857C0A0165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4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CB3A5B1-6B40-4A73-96BA-C16F8ED55987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95BE8BD-8A28-40FD-8F0F-F33B6FB0C40A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95BE8BD-8A28-40FD-8F0F-F33B6FB0C40A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CB3A5B1-6B40-4A73-96BA-C16F8ED55987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1C16A1D-F757-4A77-B028-84857C0A0165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4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3AE3919-F4CC-4786-B661-05B72C907E83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1C16A1D-F757-4A77-B028-84857C0A0165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4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1C16A1D-F757-4A77-B028-84857C0A0165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4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DE06F5-852A-4135-8813-2403C6BE96BA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DE06F5-852A-4135-8813-2403C6BE96BA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DE06F5-852A-4135-8813-2403C6BE96BA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DE06F5-852A-4135-8813-2403C6BE96BA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1C16A1D-F757-4A77-B028-84857C0A0165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4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32F5455-7E67-48B6-89E5-AD49C845F3BA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32F5455-7E67-48B6-89E5-AD49C845F3BA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95BE8BD-8A28-40FD-8F0F-F33B6FB0C40A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883" indent="-28572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2898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057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217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AC959CE0-6FA0-4DE2-A9DE-0485FA62A9B0}" type="slidenum">
              <a:rPr lang="en-US" altLang="en-US" sz="1200">
                <a:latin typeface="Arial" pitchFamily="34" charset="0"/>
              </a:rPr>
              <a:pPr eaLnBrk="1" hangingPunct="1"/>
              <a:t>9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7F10847-9713-49BA-8F60-A90EECC8F0FF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C576B5D-F157-4BA6-BC6D-A7EC25118D28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7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77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C576B5D-F157-4BA6-BC6D-A7EC25118D28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7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77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BA9EB09-9E9F-4B56-9E8A-B5D8EA7D44C8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F3391C4-A2BD-4205-A587-DEB2CC2F9909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94BBE68-8E00-4965-9BB2-BFCA7D546434}" type="slidenum">
              <a:rPr lang="en-US" altLang="en-US" smtClean="0"/>
              <a:pPr eaLnBrk="1" hangingPunct="1">
                <a:spcBef>
                  <a:spcPct val="0"/>
                </a:spcBef>
              </a:pPr>
              <a:t>84</a:t>
            </a:fld>
            <a:endParaRPr lang="en-US" altLang="en-US" smtClean="0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2E11CCD-7356-47F9-8BC2-0144E93C8978}" type="slidenum">
              <a:rPr lang="en-US" altLang="en-US" smtClean="0"/>
              <a:pPr eaLnBrk="1" hangingPunct="1">
                <a:spcBef>
                  <a:spcPct val="0"/>
                </a:spcBef>
              </a:pPr>
              <a:t>85</a:t>
            </a:fld>
            <a:endParaRPr lang="en-US" altLang="en-US" smtClean="0"/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C067041-B2B1-4DE8-B638-E6392A81FF9A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9399BE6-3C74-4414-9306-870FD5F2D8EA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2E68302-E476-4A06-8801-EB78099F7974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883" indent="-28572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2898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057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217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2C5FEDF-4AA7-4827-9F3A-E3EF925AB9F8}" type="slidenum">
              <a:rPr lang="en-US" altLang="en-US" sz="1200">
                <a:latin typeface="Arial" pitchFamily="34" charset="0"/>
              </a:rPr>
              <a:pPr eaLnBrk="1" hangingPunct="1"/>
              <a:t>10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6D2F0CD-769E-476B-A7A4-6491119753AE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44A03DE-12E5-46A8-A6D0-09DD1D9AA004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3A32942-62C5-49FF-BB26-560EAA2561FC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92E22A0-4D8F-48EA-B1AC-B940E9BB8992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75A1368-4240-441D-9416-4CCDFDD44AC0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E90168D-A632-4CC9-A01A-877EB60B7A56}" type="slidenum">
              <a:rPr lang="en-US" altLang="en-US" smtClean="0"/>
              <a:pPr eaLnBrk="1" hangingPunct="1">
                <a:spcBef>
                  <a:spcPct val="0"/>
                </a:spcBef>
              </a:pPr>
              <a:t>94</a:t>
            </a:fld>
            <a:endParaRPr lang="en-US" altLang="en-US" smtClean="0"/>
          </a:p>
        </p:txBody>
      </p:sp>
      <p:sp>
        <p:nvSpPr>
          <p:cNvPr id="281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FAF43D-B544-4CC9-B33F-A2FDEEF6CB4F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2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82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E71C2F6-E908-4B9D-A7DE-F07604DAEF43}" type="slidenum">
              <a:rPr lang="en-US" altLang="en-US" smtClean="0"/>
              <a:pPr eaLnBrk="1" hangingPunct="1">
                <a:spcBef>
                  <a:spcPct val="0"/>
                </a:spcBef>
              </a:pPr>
              <a:t>99</a:t>
            </a:fld>
            <a:endParaRPr lang="en-US" altLang="en-US" smtClean="0"/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FBF3089-BD96-4291-956E-ACB9345A8913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4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84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E4963DB-AA99-4C03-873D-1A8C8E3E33D5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5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85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883" indent="-2857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898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05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21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376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53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869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5854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4EEB12A-43CE-4A19-8B71-1101956D93AB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B740D0D-6094-4230-935F-C732007E9340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6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86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2962A25-55F4-463A-9277-653BA24D9744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7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87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8BFD7AA-894F-41FE-8E7F-05D01A48FB27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8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88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1382DA3-8AAF-4DEC-97CD-BF28A020CE84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9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89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18A0F7D-7D2B-4492-BD90-22E9EE8DFFB0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90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90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9BBDB85-CAC5-417A-8DB5-9080C6216861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91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91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411912E-2876-421B-AE03-6AE41A630C12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174572E-07EA-4EF6-A2F6-65D0148F15F7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111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062DE58-EB0E-480A-92EE-556630886D19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112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94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94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790A9F1-273C-43E1-9528-E650F3FFD9BD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113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95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95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55A26-0A33-4F4D-AC8A-ADE79384C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6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55B8A-5AB3-4348-B7CA-2CB7ADEA0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16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CABF8-6CBA-41CD-9EFD-B5456DB94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51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C6C1FBE-6340-4B89-B169-9F4E195D2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14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284C241-623C-4480-A4C3-66E2AC4D9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63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1318004-9C0C-42F1-AE0B-3ACBC08DF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58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655CB9E-10C5-4A0E-A13E-230F4A73F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86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01B9E2B-23CC-494D-AF00-F8ABEE44B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0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6E9364D-FF86-4929-AC23-6C5E0BA96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10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10CE451-EFCA-452C-9273-10D0DF898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03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C0E4D50-BA76-45D6-B112-1A741CD5C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8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CC368-582B-44E1-B947-8A457930F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74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7D59AA1-FCF5-4744-A4D4-FC41629DF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21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057A2CB-63D4-470B-BA29-5023815A5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4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DFA7E11-CAB2-4828-9D1E-95C6F22FF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64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9FFEBCE-533E-4E27-8380-F83C8A266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51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6CC21F5-ADD7-4CB3-B82F-D00FAA1D5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23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D7AFD2E-CC47-40D3-9B2E-EB35ACFC0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53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B2B6431-9F90-4EC8-9305-826640021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130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A8E765B-B159-4CBB-8ED2-38647991F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916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41B119D-93FF-461D-936D-1D6F1C456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44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3654472-D5B8-4056-815B-3567DAEB1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95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DA41E-B824-479E-AFD3-31FC2DF33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018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FFE4040-BEF1-4309-93DD-03D295FCA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210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E6CF631-65F3-43FF-A0C3-4F419D51D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92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BC44445-D379-476C-A55C-900970607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746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F436472-B76F-435F-ACD9-099DC570E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995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8348210-76AF-416C-A05F-D9997BA96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36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C3DA190-08F6-4189-861B-9B03CE961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339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BA3E71A-1C9E-489C-9649-CF75F7D4C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926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1CE61FD-FE5F-4F85-8C84-B846CD68C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686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3551975-1DEC-44E0-A149-62D76EB3E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331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421AD33-ADFD-4E3A-B87F-1F0F42F36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51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CC3DC-7839-4887-9796-F3530A490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395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6DF97DB-6630-48CE-9056-BE0FDFB88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32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C608A71-8E7E-44D8-A0C8-1DE2BAF64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963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975A0C1-3227-44D1-8FA4-1F9033B3F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848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87164A2-1417-494D-ABBF-1D77F1CB3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838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8E538A9-8609-4A05-9402-482282727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130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9ED032E-A572-4EF7-A2A9-286C97C38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688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D819C0C-6936-4C62-88F6-1652F2DE9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411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2AC294D-D2C6-45D2-957A-889283E1A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159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CD43D00-0B5F-4D2B-B5E3-EF62B479E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851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89D4332-63F3-485E-9581-0DD2A3A9E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98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836A-04A7-41D1-9EC1-F8717EA76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089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5E076BD-5FD3-4F53-BCBD-26DC1B03F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609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B70DA1F-5638-42CC-9947-9B35A0FA6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316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7A214AE-04B3-4CFB-952B-3FAB1FF45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591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C25E285-215D-41E0-BCA5-9CCA9B12B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420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BBFE523-C4EF-4F19-94CF-46F4887D5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21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F6F56DB-85D7-4951-A052-E03A771C8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327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467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536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65159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66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C8D23-4F0E-4BCC-A539-5678072F0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270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798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160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5642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43118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11346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346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5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943F6-D0CC-4B35-AF1D-D6AE0E5BF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2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B7664-C406-48EE-AF6F-E643587DE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2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F5428-7362-48BB-82E8-25C786612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2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F5F7E0AA-349B-4D30-9F52-8C6C8F73F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45" r:id="rId1"/>
    <p:sldLayoutId id="2147486046" r:id="rId2"/>
    <p:sldLayoutId id="2147486047" r:id="rId3"/>
    <p:sldLayoutId id="2147486048" r:id="rId4"/>
    <p:sldLayoutId id="2147486049" r:id="rId5"/>
    <p:sldLayoutId id="2147486050" r:id="rId6"/>
    <p:sldLayoutId id="2147486051" r:id="rId7"/>
    <p:sldLayoutId id="2147486052" r:id="rId8"/>
    <p:sldLayoutId id="2147486053" r:id="rId9"/>
    <p:sldLayoutId id="2147486054" r:id="rId10"/>
    <p:sldLayoutId id="21474860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900BA28-887C-4D42-AC70-871E0B0AB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89" r:id="rId1"/>
    <p:sldLayoutId id="2147486090" r:id="rId2"/>
    <p:sldLayoutId id="2147486091" r:id="rId3"/>
    <p:sldLayoutId id="2147486092" r:id="rId4"/>
    <p:sldLayoutId id="2147486093" r:id="rId5"/>
    <p:sldLayoutId id="2147486094" r:id="rId6"/>
    <p:sldLayoutId id="2147486095" r:id="rId7"/>
    <p:sldLayoutId id="2147486096" r:id="rId8"/>
    <p:sldLayoutId id="2147486097" r:id="rId9"/>
    <p:sldLayoutId id="2147486098" r:id="rId10"/>
    <p:sldLayoutId id="21474860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2E25F6C-FEE8-4AF2-AE4D-0DF5AB996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00" r:id="rId1"/>
    <p:sldLayoutId id="2147486101" r:id="rId2"/>
    <p:sldLayoutId id="2147486102" r:id="rId3"/>
    <p:sldLayoutId id="2147486103" r:id="rId4"/>
    <p:sldLayoutId id="2147486104" r:id="rId5"/>
    <p:sldLayoutId id="2147486105" r:id="rId6"/>
    <p:sldLayoutId id="2147486106" r:id="rId7"/>
    <p:sldLayoutId id="2147486107" r:id="rId8"/>
    <p:sldLayoutId id="2147486108" r:id="rId9"/>
    <p:sldLayoutId id="2147486109" r:id="rId10"/>
    <p:sldLayoutId id="21474861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8B2BCAA4-18ED-4D76-A08F-F32BCC4A6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11" r:id="rId1"/>
    <p:sldLayoutId id="2147486112" r:id="rId2"/>
    <p:sldLayoutId id="2147486113" r:id="rId3"/>
    <p:sldLayoutId id="2147486114" r:id="rId4"/>
    <p:sldLayoutId id="2147486115" r:id="rId5"/>
    <p:sldLayoutId id="2147486116" r:id="rId6"/>
    <p:sldLayoutId id="2147486117" r:id="rId7"/>
    <p:sldLayoutId id="2147486118" r:id="rId8"/>
    <p:sldLayoutId id="2147486119" r:id="rId9"/>
    <p:sldLayoutId id="2147486120" r:id="rId10"/>
    <p:sldLayoutId id="21474861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6321D0C-8C9F-4490-AAF7-7F7B138D2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22" r:id="rId1"/>
    <p:sldLayoutId id="2147486123" r:id="rId2"/>
    <p:sldLayoutId id="2147486124" r:id="rId3"/>
    <p:sldLayoutId id="2147486125" r:id="rId4"/>
    <p:sldLayoutId id="2147486126" r:id="rId5"/>
    <p:sldLayoutId id="2147486127" r:id="rId6"/>
    <p:sldLayoutId id="2147486128" r:id="rId7"/>
    <p:sldLayoutId id="2147486129" r:id="rId8"/>
    <p:sldLayoutId id="2147486130" r:id="rId9"/>
    <p:sldLayoutId id="2147486131" r:id="rId10"/>
    <p:sldLayoutId id="21474861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056" r:id="rId1"/>
    <p:sldLayoutId id="2147486057" r:id="rId2"/>
    <p:sldLayoutId id="2147486058" r:id="rId3"/>
    <p:sldLayoutId id="2147486059" r:id="rId4"/>
    <p:sldLayoutId id="2147486060" r:id="rId5"/>
    <p:sldLayoutId id="2147486061" r:id="rId6"/>
    <p:sldLayoutId id="2147486062" r:id="rId7"/>
    <p:sldLayoutId id="2147486063" r:id="rId8"/>
    <p:sldLayoutId id="2147486064" r:id="rId9"/>
    <p:sldLayoutId id="2147486065" r:id="rId10"/>
    <p:sldLayoutId id="21474860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charset="2"/>
        <a:buChar char="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 charset="2"/>
        <a:buChar char="l"/>
        <a:defRPr sz="2800">
          <a:solidFill>
            <a:schemeClr val="tx1"/>
          </a:solidFill>
          <a:latin typeface="Helvetica" pitchFamily="1" charset="0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charset="2"/>
        <a:buChar char="l"/>
        <a:defRPr sz="2400">
          <a:solidFill>
            <a:schemeClr val="tx1"/>
          </a:solidFill>
          <a:latin typeface="Helvetica" pitchFamily="1" charset="0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charset="2"/>
        <a:buChar char="l"/>
        <a:defRPr sz="2000">
          <a:solidFill>
            <a:schemeClr val="tx1"/>
          </a:solidFill>
          <a:latin typeface="Helvetica" pitchFamily="1" charset="0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charset="2"/>
        <a:buChar char="l"/>
        <a:defRPr sz="2000">
          <a:solidFill>
            <a:schemeClr val="tx1"/>
          </a:solidFill>
          <a:latin typeface="Helvetica" pitchFamily="1" charset="0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2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emf"/><Relationship Id="rId13" Type="http://schemas.openxmlformats.org/officeDocument/2006/relationships/customXml" Target="../ink/ink22.xml"/><Relationship Id="rId18" Type="http://schemas.openxmlformats.org/officeDocument/2006/relationships/image" Target="../media/image350.emf"/><Relationship Id="rId26" Type="http://schemas.openxmlformats.org/officeDocument/2006/relationships/image" Target="../media/image39.emf"/><Relationship Id="rId39" Type="http://schemas.openxmlformats.org/officeDocument/2006/relationships/customXml" Target="../ink/ink35.xml"/><Relationship Id="rId3" Type="http://schemas.openxmlformats.org/officeDocument/2006/relationships/customXml" Target="../ink/ink17.xml"/><Relationship Id="rId21" Type="http://schemas.openxmlformats.org/officeDocument/2006/relationships/customXml" Target="../ink/ink26.xml"/><Relationship Id="rId34" Type="http://schemas.openxmlformats.org/officeDocument/2006/relationships/image" Target="../media/image43.emf"/><Relationship Id="rId42" Type="http://schemas.openxmlformats.org/officeDocument/2006/relationships/image" Target="../media/image470.emf"/><Relationship Id="rId7" Type="http://schemas.openxmlformats.org/officeDocument/2006/relationships/customXml" Target="../ink/ink19.xml"/><Relationship Id="rId12" Type="http://schemas.openxmlformats.org/officeDocument/2006/relationships/image" Target="../media/image320.emf"/><Relationship Id="rId17" Type="http://schemas.openxmlformats.org/officeDocument/2006/relationships/customXml" Target="../ink/ink24.xml"/><Relationship Id="rId25" Type="http://schemas.openxmlformats.org/officeDocument/2006/relationships/customXml" Target="../ink/ink28.xml"/><Relationship Id="rId33" Type="http://schemas.openxmlformats.org/officeDocument/2006/relationships/customXml" Target="../ink/ink32.xml"/><Relationship Id="rId38" Type="http://schemas.openxmlformats.org/officeDocument/2006/relationships/image" Target="../media/image45.emf"/><Relationship Id="rId2" Type="http://schemas.openxmlformats.org/officeDocument/2006/relationships/notesSlide" Target="../notesSlides/notesSlide95.xml"/><Relationship Id="rId16" Type="http://schemas.openxmlformats.org/officeDocument/2006/relationships/image" Target="../media/image340.emf"/><Relationship Id="rId20" Type="http://schemas.openxmlformats.org/officeDocument/2006/relationships/image" Target="../media/image360.emf"/><Relationship Id="rId29" Type="http://schemas.openxmlformats.org/officeDocument/2006/relationships/customXml" Target="../ink/ink30.xml"/><Relationship Id="rId41" Type="http://schemas.openxmlformats.org/officeDocument/2006/relationships/customXml" Target="../ink/ink3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0.emf"/><Relationship Id="rId11" Type="http://schemas.openxmlformats.org/officeDocument/2006/relationships/customXml" Target="../ink/ink21.xml"/><Relationship Id="rId24" Type="http://schemas.openxmlformats.org/officeDocument/2006/relationships/image" Target="../media/image380.emf"/><Relationship Id="rId32" Type="http://schemas.openxmlformats.org/officeDocument/2006/relationships/image" Target="../media/image42.emf"/><Relationship Id="rId37" Type="http://schemas.openxmlformats.org/officeDocument/2006/relationships/customXml" Target="../ink/ink34.xml"/><Relationship Id="rId40" Type="http://schemas.openxmlformats.org/officeDocument/2006/relationships/image" Target="../media/image46.emf"/><Relationship Id="rId5" Type="http://schemas.openxmlformats.org/officeDocument/2006/relationships/customXml" Target="../ink/ink18.xml"/><Relationship Id="rId15" Type="http://schemas.openxmlformats.org/officeDocument/2006/relationships/customXml" Target="../ink/ink23.xml"/><Relationship Id="rId23" Type="http://schemas.openxmlformats.org/officeDocument/2006/relationships/customXml" Target="../ink/ink27.xml"/><Relationship Id="rId28" Type="http://schemas.openxmlformats.org/officeDocument/2006/relationships/image" Target="../media/image400.emf"/><Relationship Id="rId36" Type="http://schemas.openxmlformats.org/officeDocument/2006/relationships/image" Target="../media/image44.emf"/><Relationship Id="rId10" Type="http://schemas.openxmlformats.org/officeDocument/2006/relationships/image" Target="../media/image310.emf"/><Relationship Id="rId19" Type="http://schemas.openxmlformats.org/officeDocument/2006/relationships/customXml" Target="../ink/ink25.xml"/><Relationship Id="rId31" Type="http://schemas.openxmlformats.org/officeDocument/2006/relationships/customXml" Target="../ink/ink31.xml"/><Relationship Id="rId4" Type="http://schemas.openxmlformats.org/officeDocument/2006/relationships/image" Target="../media/image280.emf"/><Relationship Id="rId9" Type="http://schemas.openxmlformats.org/officeDocument/2006/relationships/customXml" Target="../ink/ink20.xml"/><Relationship Id="rId14" Type="http://schemas.openxmlformats.org/officeDocument/2006/relationships/image" Target="../media/image330.emf"/><Relationship Id="rId22" Type="http://schemas.openxmlformats.org/officeDocument/2006/relationships/image" Target="../media/image37.emf"/><Relationship Id="rId27" Type="http://schemas.openxmlformats.org/officeDocument/2006/relationships/customXml" Target="../ink/ink29.xml"/><Relationship Id="rId30" Type="http://schemas.openxmlformats.org/officeDocument/2006/relationships/image" Target="../media/image410.emf"/><Relationship Id="rId35" Type="http://schemas.openxmlformats.org/officeDocument/2006/relationships/customXml" Target="../ink/ink3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7.xm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2.xml"/></Relationships>
</file>

<file path=ppt/slides/_rels/slide1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3.xml"/><Relationship Id="rId18" Type="http://schemas.openxmlformats.org/officeDocument/2006/relationships/image" Target="../media/image58.emf"/><Relationship Id="rId26" Type="http://schemas.openxmlformats.org/officeDocument/2006/relationships/image" Target="../media/image62.emf"/><Relationship Id="rId39" Type="http://schemas.openxmlformats.org/officeDocument/2006/relationships/customXml" Target="../ink/ink56.xml"/><Relationship Id="rId21" Type="http://schemas.openxmlformats.org/officeDocument/2006/relationships/customXml" Target="../ink/ink47.xml"/><Relationship Id="rId34" Type="http://schemas.openxmlformats.org/officeDocument/2006/relationships/image" Target="../media/image66.emf"/><Relationship Id="rId42" Type="http://schemas.openxmlformats.org/officeDocument/2006/relationships/image" Target="../media/image70.emf"/><Relationship Id="rId47" Type="http://schemas.openxmlformats.org/officeDocument/2006/relationships/customXml" Target="../ink/ink60.xml"/><Relationship Id="rId50" Type="http://schemas.openxmlformats.org/officeDocument/2006/relationships/image" Target="../media/image74.emf"/><Relationship Id="rId55" Type="http://schemas.openxmlformats.org/officeDocument/2006/relationships/customXml" Target="../ink/ink64.xml"/><Relationship Id="rId63" Type="http://schemas.openxmlformats.org/officeDocument/2006/relationships/customXml" Target="../ink/ink68.xml"/><Relationship Id="rId68" Type="http://schemas.openxmlformats.org/officeDocument/2006/relationships/image" Target="../media/image83.emf"/><Relationship Id="rId76" Type="http://schemas.openxmlformats.org/officeDocument/2006/relationships/image" Target="../media/image87.emf"/><Relationship Id="rId7" Type="http://schemas.openxmlformats.org/officeDocument/2006/relationships/customXml" Target="../ink/ink40.xml"/><Relationship Id="rId71" Type="http://schemas.openxmlformats.org/officeDocument/2006/relationships/customXml" Target="../ink/ink72.xml"/><Relationship Id="rId2" Type="http://schemas.openxmlformats.org/officeDocument/2006/relationships/notesSlide" Target="../notesSlides/notesSlide98.xml"/><Relationship Id="rId16" Type="http://schemas.openxmlformats.org/officeDocument/2006/relationships/image" Target="../media/image57.emf"/><Relationship Id="rId29" Type="http://schemas.openxmlformats.org/officeDocument/2006/relationships/customXml" Target="../ink/ink51.xml"/><Relationship Id="rId11" Type="http://schemas.openxmlformats.org/officeDocument/2006/relationships/customXml" Target="../ink/ink42.xml"/><Relationship Id="rId24" Type="http://schemas.openxmlformats.org/officeDocument/2006/relationships/image" Target="../media/image61.emf"/><Relationship Id="rId32" Type="http://schemas.openxmlformats.org/officeDocument/2006/relationships/image" Target="../media/image65.emf"/><Relationship Id="rId37" Type="http://schemas.openxmlformats.org/officeDocument/2006/relationships/customXml" Target="../ink/ink55.xml"/><Relationship Id="rId40" Type="http://schemas.openxmlformats.org/officeDocument/2006/relationships/image" Target="../media/image69.emf"/><Relationship Id="rId45" Type="http://schemas.openxmlformats.org/officeDocument/2006/relationships/customXml" Target="../ink/ink59.xml"/><Relationship Id="rId53" Type="http://schemas.openxmlformats.org/officeDocument/2006/relationships/customXml" Target="../ink/ink63.xml"/><Relationship Id="rId58" Type="http://schemas.openxmlformats.org/officeDocument/2006/relationships/image" Target="../media/image78.emf"/><Relationship Id="rId66" Type="http://schemas.openxmlformats.org/officeDocument/2006/relationships/image" Target="../media/image82.emf"/><Relationship Id="rId74" Type="http://schemas.openxmlformats.org/officeDocument/2006/relationships/image" Target="../media/image86.emf"/><Relationship Id="rId79" Type="http://schemas.openxmlformats.org/officeDocument/2006/relationships/customXml" Target="../ink/ink76.xml"/><Relationship Id="rId5" Type="http://schemas.openxmlformats.org/officeDocument/2006/relationships/customXml" Target="../ink/ink39.xml"/><Relationship Id="rId61" Type="http://schemas.openxmlformats.org/officeDocument/2006/relationships/customXml" Target="../ink/ink67.xml"/><Relationship Id="rId10" Type="http://schemas.openxmlformats.org/officeDocument/2006/relationships/image" Target="../media/image54.emf"/><Relationship Id="rId19" Type="http://schemas.openxmlformats.org/officeDocument/2006/relationships/customXml" Target="../ink/ink46.xml"/><Relationship Id="rId31" Type="http://schemas.openxmlformats.org/officeDocument/2006/relationships/customXml" Target="../ink/ink52.xml"/><Relationship Id="rId44" Type="http://schemas.openxmlformats.org/officeDocument/2006/relationships/image" Target="../media/image71.emf"/><Relationship Id="rId52" Type="http://schemas.openxmlformats.org/officeDocument/2006/relationships/image" Target="../media/image75.emf"/><Relationship Id="rId60" Type="http://schemas.openxmlformats.org/officeDocument/2006/relationships/image" Target="../media/image79.emf"/><Relationship Id="rId65" Type="http://schemas.openxmlformats.org/officeDocument/2006/relationships/customXml" Target="../ink/ink69.xml"/><Relationship Id="rId73" Type="http://schemas.openxmlformats.org/officeDocument/2006/relationships/customXml" Target="../ink/ink73.xml"/><Relationship Id="rId78" Type="http://schemas.openxmlformats.org/officeDocument/2006/relationships/image" Target="../media/image88.emf"/><Relationship Id="rId4" Type="http://schemas.openxmlformats.org/officeDocument/2006/relationships/image" Target="../media/image51.emf"/><Relationship Id="rId9" Type="http://schemas.openxmlformats.org/officeDocument/2006/relationships/customXml" Target="../ink/ink41.xml"/><Relationship Id="rId14" Type="http://schemas.openxmlformats.org/officeDocument/2006/relationships/image" Target="../media/image56.emf"/><Relationship Id="rId22" Type="http://schemas.openxmlformats.org/officeDocument/2006/relationships/image" Target="../media/image60.emf"/><Relationship Id="rId27" Type="http://schemas.openxmlformats.org/officeDocument/2006/relationships/customXml" Target="../ink/ink50.xml"/><Relationship Id="rId30" Type="http://schemas.openxmlformats.org/officeDocument/2006/relationships/image" Target="../media/image64.emf"/><Relationship Id="rId35" Type="http://schemas.openxmlformats.org/officeDocument/2006/relationships/customXml" Target="../ink/ink54.xml"/><Relationship Id="rId43" Type="http://schemas.openxmlformats.org/officeDocument/2006/relationships/customXml" Target="../ink/ink58.xml"/><Relationship Id="rId48" Type="http://schemas.openxmlformats.org/officeDocument/2006/relationships/image" Target="../media/image73.emf"/><Relationship Id="rId56" Type="http://schemas.openxmlformats.org/officeDocument/2006/relationships/image" Target="../media/image77.emf"/><Relationship Id="rId64" Type="http://schemas.openxmlformats.org/officeDocument/2006/relationships/image" Target="../media/image81.emf"/><Relationship Id="rId69" Type="http://schemas.openxmlformats.org/officeDocument/2006/relationships/customXml" Target="../ink/ink71.xml"/><Relationship Id="rId77" Type="http://schemas.openxmlformats.org/officeDocument/2006/relationships/customXml" Target="../ink/ink75.xml"/><Relationship Id="rId8" Type="http://schemas.openxmlformats.org/officeDocument/2006/relationships/image" Target="../media/image53.emf"/><Relationship Id="rId51" Type="http://schemas.openxmlformats.org/officeDocument/2006/relationships/customXml" Target="../ink/ink62.xml"/><Relationship Id="rId72" Type="http://schemas.openxmlformats.org/officeDocument/2006/relationships/image" Target="../media/image85.emf"/><Relationship Id="rId80" Type="http://schemas.openxmlformats.org/officeDocument/2006/relationships/image" Target="../media/image89.emf"/><Relationship Id="rId3" Type="http://schemas.openxmlformats.org/officeDocument/2006/relationships/customXml" Target="../ink/ink38.xml"/><Relationship Id="rId12" Type="http://schemas.openxmlformats.org/officeDocument/2006/relationships/image" Target="../media/image55.emf"/><Relationship Id="rId17" Type="http://schemas.openxmlformats.org/officeDocument/2006/relationships/customXml" Target="../ink/ink45.xml"/><Relationship Id="rId25" Type="http://schemas.openxmlformats.org/officeDocument/2006/relationships/customXml" Target="../ink/ink49.xml"/><Relationship Id="rId33" Type="http://schemas.openxmlformats.org/officeDocument/2006/relationships/customXml" Target="../ink/ink53.xml"/><Relationship Id="rId38" Type="http://schemas.openxmlformats.org/officeDocument/2006/relationships/image" Target="../media/image68.emf"/><Relationship Id="rId46" Type="http://schemas.openxmlformats.org/officeDocument/2006/relationships/image" Target="../media/image72.emf"/><Relationship Id="rId59" Type="http://schemas.openxmlformats.org/officeDocument/2006/relationships/customXml" Target="../ink/ink66.xml"/><Relationship Id="rId67" Type="http://schemas.openxmlformats.org/officeDocument/2006/relationships/customXml" Target="../ink/ink70.xml"/><Relationship Id="rId20" Type="http://schemas.openxmlformats.org/officeDocument/2006/relationships/image" Target="../media/image59.emf"/><Relationship Id="rId41" Type="http://schemas.openxmlformats.org/officeDocument/2006/relationships/customXml" Target="../ink/ink57.xml"/><Relationship Id="rId54" Type="http://schemas.openxmlformats.org/officeDocument/2006/relationships/image" Target="../media/image76.emf"/><Relationship Id="rId62" Type="http://schemas.openxmlformats.org/officeDocument/2006/relationships/image" Target="../media/image80.emf"/><Relationship Id="rId70" Type="http://schemas.openxmlformats.org/officeDocument/2006/relationships/image" Target="../media/image84.emf"/><Relationship Id="rId75" Type="http://schemas.openxmlformats.org/officeDocument/2006/relationships/customXml" Target="../ink/ink7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emf"/><Relationship Id="rId15" Type="http://schemas.openxmlformats.org/officeDocument/2006/relationships/customXml" Target="../ink/ink44.xml"/><Relationship Id="rId23" Type="http://schemas.openxmlformats.org/officeDocument/2006/relationships/customXml" Target="../ink/ink48.xml"/><Relationship Id="rId28" Type="http://schemas.openxmlformats.org/officeDocument/2006/relationships/image" Target="../media/image63.emf"/><Relationship Id="rId36" Type="http://schemas.openxmlformats.org/officeDocument/2006/relationships/image" Target="../media/image67.emf"/><Relationship Id="rId49" Type="http://schemas.openxmlformats.org/officeDocument/2006/relationships/customXml" Target="../ink/ink61.xml"/><Relationship Id="rId57" Type="http://schemas.openxmlformats.org/officeDocument/2006/relationships/customXml" Target="../ink/ink65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13" Type="http://schemas.openxmlformats.org/officeDocument/2006/relationships/customXml" Target="../ink/ink81.xml"/><Relationship Id="rId18" Type="http://schemas.openxmlformats.org/officeDocument/2006/relationships/image" Target="../media/image96.emf"/><Relationship Id="rId26" Type="http://schemas.openxmlformats.org/officeDocument/2006/relationships/image" Target="../media/image100.emf"/><Relationship Id="rId3" Type="http://schemas.openxmlformats.org/officeDocument/2006/relationships/image" Target="../media/image8.png"/><Relationship Id="rId21" Type="http://schemas.openxmlformats.org/officeDocument/2006/relationships/customXml" Target="../ink/ink85.xml"/><Relationship Id="rId7" Type="http://schemas.openxmlformats.org/officeDocument/2006/relationships/customXml" Target="../ink/ink78.xml"/><Relationship Id="rId12" Type="http://schemas.openxmlformats.org/officeDocument/2006/relationships/image" Target="../media/image93.emf"/><Relationship Id="rId17" Type="http://schemas.openxmlformats.org/officeDocument/2006/relationships/customXml" Target="../ink/ink83.xml"/><Relationship Id="rId25" Type="http://schemas.openxmlformats.org/officeDocument/2006/relationships/customXml" Target="../ink/ink87.xml"/><Relationship Id="rId2" Type="http://schemas.openxmlformats.org/officeDocument/2006/relationships/notesSlide" Target="../notesSlides/notesSlide100.xml"/><Relationship Id="rId16" Type="http://schemas.openxmlformats.org/officeDocument/2006/relationships/image" Target="../media/image95.emf"/><Relationship Id="rId20" Type="http://schemas.openxmlformats.org/officeDocument/2006/relationships/image" Target="../media/image97.emf"/><Relationship Id="rId29" Type="http://schemas.openxmlformats.org/officeDocument/2006/relationships/customXml" Target="../ink/ink8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0.emf"/><Relationship Id="rId11" Type="http://schemas.openxmlformats.org/officeDocument/2006/relationships/customXml" Target="../ink/ink80.xml"/><Relationship Id="rId24" Type="http://schemas.openxmlformats.org/officeDocument/2006/relationships/image" Target="../media/image99.emf"/><Relationship Id="rId5" Type="http://schemas.openxmlformats.org/officeDocument/2006/relationships/customXml" Target="../ink/ink77.xml"/><Relationship Id="rId15" Type="http://schemas.openxmlformats.org/officeDocument/2006/relationships/customXml" Target="../ink/ink82.xml"/><Relationship Id="rId23" Type="http://schemas.openxmlformats.org/officeDocument/2006/relationships/customXml" Target="../ink/ink86.xml"/><Relationship Id="rId28" Type="http://schemas.openxmlformats.org/officeDocument/2006/relationships/image" Target="../media/image101.emf"/><Relationship Id="rId10" Type="http://schemas.openxmlformats.org/officeDocument/2006/relationships/image" Target="../media/image92.emf"/><Relationship Id="rId19" Type="http://schemas.openxmlformats.org/officeDocument/2006/relationships/customXml" Target="../ink/ink84.xml"/><Relationship Id="rId4" Type="http://schemas.openxmlformats.org/officeDocument/2006/relationships/image" Target="../media/image9.png"/><Relationship Id="rId9" Type="http://schemas.openxmlformats.org/officeDocument/2006/relationships/customXml" Target="../ink/ink79.xml"/><Relationship Id="rId14" Type="http://schemas.openxmlformats.org/officeDocument/2006/relationships/image" Target="../media/image94.emf"/><Relationship Id="rId22" Type="http://schemas.openxmlformats.org/officeDocument/2006/relationships/image" Target="../media/image98.emf"/><Relationship Id="rId27" Type="http://schemas.openxmlformats.org/officeDocument/2006/relationships/customXml" Target="../ink/ink88.xml"/><Relationship Id="rId30" Type="http://schemas.openxmlformats.org/officeDocument/2006/relationships/image" Target="../media/image102.emf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5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0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image" Target="../media/image23.png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image" Target="../media/image22.png"/><Relationship Id="rId2" Type="http://schemas.openxmlformats.org/officeDocument/2006/relationships/tags" Target="../tags/tag44.xml"/><Relationship Id="rId16" Type="http://schemas.openxmlformats.org/officeDocument/2006/relationships/notesSlide" Target="../notesSlides/notesSlide102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slideLayout" Target="../slideLayouts/slideLayout62.xml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image" Target="../media/image23.png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image" Target="../media/image22.png"/><Relationship Id="rId2" Type="http://schemas.openxmlformats.org/officeDocument/2006/relationships/tags" Target="../tags/tag58.xml"/><Relationship Id="rId16" Type="http://schemas.openxmlformats.org/officeDocument/2006/relationships/notesSlide" Target="../notesSlides/notesSlide103.xml"/><Relationship Id="rId20" Type="http://schemas.openxmlformats.org/officeDocument/2006/relationships/image" Target="../media/image25.png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slideLayout" Target="../slideLayouts/slideLayout62.xml"/><Relationship Id="rId10" Type="http://schemas.openxmlformats.org/officeDocument/2006/relationships/tags" Target="../tags/tag66.xml"/><Relationship Id="rId19" Type="http://schemas.openxmlformats.org/officeDocument/2006/relationships/image" Target="../media/image24.png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18" Type="http://schemas.openxmlformats.org/officeDocument/2006/relationships/image" Target="../media/image23.png"/><Relationship Id="rId3" Type="http://schemas.openxmlformats.org/officeDocument/2006/relationships/tags" Target="../tags/tag73.xml"/><Relationship Id="rId21" Type="http://schemas.openxmlformats.org/officeDocument/2006/relationships/image" Target="../media/image26.png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image" Target="../media/image22.png"/><Relationship Id="rId2" Type="http://schemas.openxmlformats.org/officeDocument/2006/relationships/tags" Target="../tags/tag72.xml"/><Relationship Id="rId16" Type="http://schemas.openxmlformats.org/officeDocument/2006/relationships/notesSlide" Target="../notesSlides/notesSlide104.xml"/><Relationship Id="rId20" Type="http://schemas.openxmlformats.org/officeDocument/2006/relationships/image" Target="../media/image25.png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5" Type="http://schemas.openxmlformats.org/officeDocument/2006/relationships/slideLayout" Target="../slideLayouts/slideLayout62.xml"/><Relationship Id="rId10" Type="http://schemas.openxmlformats.org/officeDocument/2006/relationships/tags" Target="../tags/tag80.xml"/><Relationship Id="rId19" Type="http://schemas.openxmlformats.org/officeDocument/2006/relationships/image" Target="../media/image24.png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9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9.png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56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9.png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emf"/><Relationship Id="rId13" Type="http://schemas.openxmlformats.org/officeDocument/2006/relationships/customXml" Target="../ink/ink95.xml"/><Relationship Id="rId18" Type="http://schemas.openxmlformats.org/officeDocument/2006/relationships/image" Target="../media/image119.emf"/><Relationship Id="rId26" Type="http://schemas.openxmlformats.org/officeDocument/2006/relationships/image" Target="../media/image123.emf"/><Relationship Id="rId3" Type="http://schemas.openxmlformats.org/officeDocument/2006/relationships/customXml" Target="../ink/ink90.xml"/><Relationship Id="rId21" Type="http://schemas.openxmlformats.org/officeDocument/2006/relationships/customXml" Target="../ink/ink99.xml"/><Relationship Id="rId7" Type="http://schemas.openxmlformats.org/officeDocument/2006/relationships/customXml" Target="../ink/ink92.xml"/><Relationship Id="rId12" Type="http://schemas.openxmlformats.org/officeDocument/2006/relationships/image" Target="../media/image116.emf"/><Relationship Id="rId17" Type="http://schemas.openxmlformats.org/officeDocument/2006/relationships/customXml" Target="../ink/ink97.xml"/><Relationship Id="rId25" Type="http://schemas.openxmlformats.org/officeDocument/2006/relationships/customXml" Target="../ink/ink101.xml"/><Relationship Id="rId2" Type="http://schemas.openxmlformats.org/officeDocument/2006/relationships/notesSlide" Target="../notesSlides/notesSlide109.xml"/><Relationship Id="rId16" Type="http://schemas.openxmlformats.org/officeDocument/2006/relationships/image" Target="../media/image118.emf"/><Relationship Id="rId20" Type="http://schemas.openxmlformats.org/officeDocument/2006/relationships/image" Target="../media/image120.emf"/><Relationship Id="rId29" Type="http://schemas.openxmlformats.org/officeDocument/2006/relationships/customXml" Target="../ink/ink103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13.emf"/><Relationship Id="rId11" Type="http://schemas.openxmlformats.org/officeDocument/2006/relationships/customXml" Target="../ink/ink94.xml"/><Relationship Id="rId24" Type="http://schemas.openxmlformats.org/officeDocument/2006/relationships/image" Target="../media/image122.emf"/><Relationship Id="rId32" Type="http://schemas.openxmlformats.org/officeDocument/2006/relationships/image" Target="../media/image126.emf"/><Relationship Id="rId5" Type="http://schemas.openxmlformats.org/officeDocument/2006/relationships/customXml" Target="../ink/ink91.xml"/><Relationship Id="rId15" Type="http://schemas.openxmlformats.org/officeDocument/2006/relationships/customXml" Target="../ink/ink96.xml"/><Relationship Id="rId23" Type="http://schemas.openxmlformats.org/officeDocument/2006/relationships/customXml" Target="../ink/ink100.xml"/><Relationship Id="rId28" Type="http://schemas.openxmlformats.org/officeDocument/2006/relationships/image" Target="../media/image124.emf"/><Relationship Id="rId10" Type="http://schemas.openxmlformats.org/officeDocument/2006/relationships/image" Target="../media/image115.emf"/><Relationship Id="rId19" Type="http://schemas.openxmlformats.org/officeDocument/2006/relationships/customXml" Target="../ink/ink98.xml"/><Relationship Id="rId31" Type="http://schemas.openxmlformats.org/officeDocument/2006/relationships/customXml" Target="../ink/ink104.xml"/><Relationship Id="rId4" Type="http://schemas.openxmlformats.org/officeDocument/2006/relationships/image" Target="../media/image112.emf"/><Relationship Id="rId9" Type="http://schemas.openxmlformats.org/officeDocument/2006/relationships/customXml" Target="../ink/ink93.xml"/><Relationship Id="rId14" Type="http://schemas.openxmlformats.org/officeDocument/2006/relationships/image" Target="../media/image117.emf"/><Relationship Id="rId22" Type="http://schemas.openxmlformats.org/officeDocument/2006/relationships/image" Target="../media/image121.emf"/><Relationship Id="rId27" Type="http://schemas.openxmlformats.org/officeDocument/2006/relationships/customXml" Target="../ink/ink102.xml"/><Relationship Id="rId30" Type="http://schemas.openxmlformats.org/officeDocument/2006/relationships/image" Target="../media/image125.emf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5.xm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27.emf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6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39.png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7.jpeg"/><Relationship Id="rId4" Type="http://schemas.openxmlformats.org/officeDocument/2006/relationships/image" Target="../media/image41.jpe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7.jpeg"/><Relationship Id="rId4" Type="http://schemas.openxmlformats.org/officeDocument/2006/relationships/image" Target="../media/image41.jpeg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7.jpeg"/><Relationship Id="rId4" Type="http://schemas.openxmlformats.org/officeDocument/2006/relationships/image" Target="../media/image41.jpeg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1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1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1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1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1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1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23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22.png"/><Relationship Id="rId2" Type="http://schemas.openxmlformats.org/officeDocument/2006/relationships/tags" Target="../tags/tag2.xml"/><Relationship Id="rId16" Type="http://schemas.openxmlformats.org/officeDocument/2006/relationships/notesSlide" Target="../notesSlides/notesSlide5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51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image" Target="../media/image23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image" Target="../media/image22.png"/><Relationship Id="rId2" Type="http://schemas.openxmlformats.org/officeDocument/2006/relationships/tags" Target="../tags/tag16.xml"/><Relationship Id="rId16" Type="http://schemas.openxmlformats.org/officeDocument/2006/relationships/notesSlide" Target="../notesSlides/notesSlide52.xml"/><Relationship Id="rId20" Type="http://schemas.openxmlformats.org/officeDocument/2006/relationships/image" Target="../media/image25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slideLayout" Target="../slideLayouts/slideLayout51.xml"/><Relationship Id="rId10" Type="http://schemas.openxmlformats.org/officeDocument/2006/relationships/tags" Target="../tags/tag24.xml"/><Relationship Id="rId19" Type="http://schemas.openxmlformats.org/officeDocument/2006/relationships/image" Target="../media/image24.png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image" Target="../media/image23.png"/><Relationship Id="rId3" Type="http://schemas.openxmlformats.org/officeDocument/2006/relationships/tags" Target="../tags/tag31.xml"/><Relationship Id="rId21" Type="http://schemas.openxmlformats.org/officeDocument/2006/relationships/image" Target="../media/image26.png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image" Target="../media/image22.png"/><Relationship Id="rId2" Type="http://schemas.openxmlformats.org/officeDocument/2006/relationships/tags" Target="../tags/tag30.xml"/><Relationship Id="rId16" Type="http://schemas.openxmlformats.org/officeDocument/2006/relationships/notesSlide" Target="../notesSlides/notesSlide53.xml"/><Relationship Id="rId20" Type="http://schemas.openxmlformats.org/officeDocument/2006/relationships/image" Target="../media/image25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slideLayout" Target="../slideLayouts/slideLayout51.xml"/><Relationship Id="rId10" Type="http://schemas.openxmlformats.org/officeDocument/2006/relationships/tags" Target="../tags/tag38.xml"/><Relationship Id="rId19" Type="http://schemas.openxmlformats.org/officeDocument/2006/relationships/image" Target="../media/image24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80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5.xml"/><Relationship Id="rId6" Type="http://schemas.openxmlformats.org/officeDocument/2006/relationships/customXml" Target="../ink/ink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0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3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1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1.em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e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4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5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0.emf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0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0.emf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emf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10.emf"/><Relationship Id="rId4" Type="http://schemas.openxmlformats.org/officeDocument/2006/relationships/customXml" Target="../ink/ink1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2.jpe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40.e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0.e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80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1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1628775" y="1676400"/>
            <a:ext cx="2133600" cy="8382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562600" y="1682750"/>
            <a:ext cx="2133600" cy="8382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76804" name="Group 9"/>
          <p:cNvGrpSpPr>
            <a:grpSpLocks/>
          </p:cNvGrpSpPr>
          <p:nvPr/>
        </p:nvGrpSpPr>
        <p:grpSpPr bwMode="auto">
          <a:xfrm>
            <a:off x="316089" y="2412294"/>
            <a:ext cx="444500" cy="565150"/>
            <a:chOff x="2928" y="1051"/>
            <a:chExt cx="840" cy="957"/>
          </a:xfrm>
        </p:grpSpPr>
        <p:sp>
          <p:nvSpPr>
            <p:cNvPr id="76819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4 h 250"/>
                <a:gd name="T10" fmla="*/ 2 w 1048"/>
                <a:gd name="T11" fmla="*/ 223 h 250"/>
                <a:gd name="T12" fmla="*/ 2 w 1048"/>
                <a:gd name="T13" fmla="*/ 203 h 250"/>
                <a:gd name="T14" fmla="*/ 0 w 1048"/>
                <a:gd name="T15" fmla="*/ 182 h 250"/>
                <a:gd name="T16" fmla="*/ 2 w 1048"/>
                <a:gd name="T17" fmla="*/ 148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0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6821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6822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6823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6824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6825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6826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6827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6828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9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0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1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805" name="Text Box 24"/>
          <p:cNvSpPr txBox="1">
            <a:spLocks noChangeArrowheads="1"/>
          </p:cNvSpPr>
          <p:nvPr/>
        </p:nvSpPr>
        <p:spPr bwMode="auto">
          <a:xfrm>
            <a:off x="304800" y="166286"/>
            <a:ext cx="4038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sz="42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4200" dirty="0" smtClean="0">
                <a:latin typeface="Cambria" pitchFamily="18" charset="0"/>
                <a:cs typeface="Courier New" pitchFamily="49" charset="0"/>
              </a:rPr>
              <a:t>5</a:t>
            </a:r>
            <a:r>
              <a:rPr lang="en-US" altLang="en-US" sz="4200" b="1" dirty="0" smtClean="0">
                <a:latin typeface="Courier New" pitchFamily="49" charset="0"/>
                <a:cs typeface="Courier New" pitchFamily="49" charset="0"/>
              </a:rPr>
              <a:t>) == 17 </a:t>
            </a:r>
            <a:r>
              <a:rPr lang="en-US" altLang="en-US" sz="4200" dirty="0" smtClean="0">
                <a:latin typeface="Cambria" pitchFamily="18" charset="0"/>
                <a:cs typeface="Courier New" pitchFamily="49" charset="0"/>
              </a:rPr>
              <a:t>  </a:t>
            </a:r>
            <a:endParaRPr lang="en-US" altLang="en-US" sz="4200" dirty="0"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76806" name="Text Box 42"/>
          <p:cNvSpPr txBox="1">
            <a:spLocks noChangeArrowheads="1"/>
          </p:cNvSpPr>
          <p:nvPr/>
        </p:nvSpPr>
        <p:spPr bwMode="auto">
          <a:xfrm>
            <a:off x="304800" y="4308144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itchFamily="34" charset="0"/>
              </a:rPr>
              <a:t>Final </a:t>
            </a:r>
            <a:r>
              <a:rPr lang="en-US" altLang="en-US" sz="2800" dirty="0" smtClean="0">
                <a:latin typeface="Calibri" pitchFamily="34" charset="0"/>
              </a:rPr>
              <a:t>projects</a:t>
            </a:r>
            <a:r>
              <a:rPr lang="en-US" altLang="en-US" sz="2800" dirty="0">
                <a:latin typeface="Calibri" pitchFamily="34" charset="0"/>
              </a:rPr>
              <a:t>:</a:t>
            </a:r>
          </a:p>
        </p:txBody>
      </p:sp>
      <p:sp>
        <p:nvSpPr>
          <p:cNvPr id="76807" name="Text Box 42"/>
          <p:cNvSpPr txBox="1">
            <a:spLocks noChangeArrowheads="1"/>
          </p:cNvSpPr>
          <p:nvPr/>
        </p:nvSpPr>
        <p:spPr bwMode="auto">
          <a:xfrm>
            <a:off x="3124199" y="3927902"/>
            <a:ext cx="54641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100" dirty="0">
                <a:latin typeface="Cambria" panose="02040503050406030204" pitchFamily="18" charset="0"/>
              </a:rPr>
              <a:t> </a:t>
            </a:r>
            <a:r>
              <a:rPr lang="en-US" altLang="en-US" sz="2100" b="1" dirty="0" smtClean="0">
                <a:latin typeface="Cambria" panose="02040503050406030204" pitchFamily="18" charset="0"/>
              </a:rPr>
              <a:t>help!</a:t>
            </a:r>
            <a:r>
              <a:rPr lang="en-US" altLang="en-US" sz="2100" dirty="0" smtClean="0">
                <a:latin typeface="Cambria" panose="02040503050406030204" pitchFamily="18" charset="0"/>
              </a:rPr>
              <a:t> </a:t>
            </a:r>
            <a:r>
              <a:rPr lang="en-US" altLang="en-US" sz="2100" dirty="0" err="1" smtClean="0">
                <a:latin typeface="Cambria" panose="02040503050406030204" pitchFamily="18" charset="0"/>
              </a:rPr>
              <a:t>labtimes</a:t>
            </a:r>
            <a:r>
              <a:rPr lang="en-US" altLang="en-US" sz="2100" dirty="0" smtClean="0">
                <a:latin typeface="Cambria" panose="02040503050406030204" pitchFamily="18" charset="0"/>
              </a:rPr>
              <a:t> and evening tutors all week…</a:t>
            </a:r>
            <a:endParaRPr lang="en-US" altLang="en-US" sz="2100" dirty="0">
              <a:latin typeface="Cambria" panose="02040503050406030204" pitchFamily="18" charset="0"/>
            </a:endParaRPr>
          </a:p>
        </p:txBody>
      </p:sp>
      <p:sp>
        <p:nvSpPr>
          <p:cNvPr id="76808" name="Rectangle 33"/>
          <p:cNvSpPr>
            <a:spLocks noChangeArrowheads="1"/>
          </p:cNvSpPr>
          <p:nvPr/>
        </p:nvSpPr>
        <p:spPr bwMode="auto">
          <a:xfrm>
            <a:off x="252060" y="1981407"/>
            <a:ext cx="914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8000"/>
                </a:solidFill>
                <a:latin typeface="Cambria" panose="02040503050406030204" pitchFamily="18" charset="0"/>
              </a:rPr>
              <a:t>These are fun </a:t>
            </a:r>
            <a:r>
              <a:rPr lang="en-US" altLang="en-US" sz="1100" dirty="0" err="1">
                <a:solidFill>
                  <a:srgbClr val="008000"/>
                </a:solidFill>
                <a:latin typeface="Cambria" panose="02040503050406030204" pitchFamily="18" charset="0"/>
              </a:rPr>
              <a:t>f'ns</a:t>
            </a:r>
            <a:r>
              <a:rPr lang="en-US" altLang="en-US" sz="1100" dirty="0">
                <a:solidFill>
                  <a:srgbClr val="008000"/>
                </a:solidFill>
                <a:latin typeface="Cambria" panose="02040503050406030204" pitchFamily="18" charset="0"/>
              </a:rPr>
              <a:t>!</a:t>
            </a:r>
          </a:p>
        </p:txBody>
      </p:sp>
      <p:sp>
        <p:nvSpPr>
          <p:cNvPr id="76810" name="Text Box 42"/>
          <p:cNvSpPr txBox="1">
            <a:spLocks noChangeArrowheads="1"/>
          </p:cNvSpPr>
          <p:nvPr/>
        </p:nvSpPr>
        <p:spPr bwMode="auto">
          <a:xfrm>
            <a:off x="3124200" y="4385102"/>
            <a:ext cx="5464174" cy="415498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100" dirty="0">
                <a:latin typeface="Cambria" panose="02040503050406030204" pitchFamily="18" charset="0"/>
              </a:rPr>
              <a:t> </a:t>
            </a:r>
            <a:r>
              <a:rPr lang="en-US" altLang="en-US" sz="2100" b="1" dirty="0" smtClean="0">
                <a:latin typeface="Cambria" panose="02040503050406030204" pitchFamily="18" charset="0"/>
              </a:rPr>
              <a:t>final.zip due </a:t>
            </a:r>
            <a:r>
              <a:rPr lang="en-US" altLang="en-US" sz="2100" dirty="0">
                <a:latin typeface="Cambria" panose="02040503050406030204" pitchFamily="18" charset="0"/>
              </a:rPr>
              <a:t>this </a:t>
            </a:r>
            <a:r>
              <a:rPr lang="en-US" altLang="en-US" sz="2100" dirty="0" smtClean="0">
                <a:latin typeface="Cambria" panose="02040503050406030204" pitchFamily="18" charset="0"/>
              </a:rPr>
              <a:t>Friday under </a:t>
            </a:r>
            <a:r>
              <a:rPr lang="en-US" altLang="en-US" sz="2100" dirty="0" err="1" smtClean="0">
                <a:latin typeface="Cambria" panose="02040503050406030204" pitchFamily="18" charset="0"/>
              </a:rPr>
              <a:t>hw</a:t>
            </a:r>
            <a:r>
              <a:rPr lang="en-US" altLang="en-US" sz="2100" dirty="0" smtClean="0">
                <a:latin typeface="Cambria" panose="02040503050406030204" pitchFamily="18" charset="0"/>
              </a:rPr>
              <a:t> #12</a:t>
            </a:r>
            <a:endParaRPr lang="en-US" altLang="en-US" sz="2100" dirty="0">
              <a:latin typeface="Cambria" panose="02040503050406030204" pitchFamily="18" charset="0"/>
            </a:endParaRPr>
          </a:p>
        </p:txBody>
      </p:sp>
      <p:sp>
        <p:nvSpPr>
          <p:cNvPr id="76811" name="Text Box 42"/>
          <p:cNvSpPr txBox="1">
            <a:spLocks noChangeArrowheads="1"/>
          </p:cNvSpPr>
          <p:nvPr/>
        </p:nvSpPr>
        <p:spPr bwMode="auto">
          <a:xfrm>
            <a:off x="1524000" y="1766182"/>
            <a:ext cx="2362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Courier New" pitchFamily="49" charset="0"/>
                <a:cs typeface="Courier New" pitchFamily="49" charset="0"/>
              </a:rPr>
              <a:t>kc</a:t>
            </a:r>
            <a:endParaRPr lang="en-US" alt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6812" name="Text Box 42"/>
          <p:cNvSpPr txBox="1">
            <a:spLocks noChangeArrowheads="1"/>
          </p:cNvSpPr>
          <p:nvPr/>
        </p:nvSpPr>
        <p:spPr bwMode="auto">
          <a:xfrm>
            <a:off x="5710238" y="1766182"/>
            <a:ext cx="17954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Courier New" pitchFamily="49" charset="0"/>
                <a:cs typeface="Courier New" pitchFamily="49" charset="0"/>
              </a:rPr>
              <a:t>hc</a:t>
            </a:r>
            <a:endParaRPr lang="en-US" alt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6813" name="Rectangle 1"/>
          <p:cNvSpPr>
            <a:spLocks noChangeArrowheads="1"/>
          </p:cNvSpPr>
          <p:nvPr/>
        </p:nvSpPr>
        <p:spPr bwMode="auto">
          <a:xfrm>
            <a:off x="200197" y="1032302"/>
            <a:ext cx="505760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dirty="0" smtClean="0">
                <a:latin typeface="Cambria" pitchFamily="18" charset="0"/>
              </a:rPr>
              <a:t>Describing two </a:t>
            </a:r>
            <a:r>
              <a:rPr lang="en-US" altLang="en-US" sz="2100" b="1" i="1" dirty="0" err="1">
                <a:latin typeface="Cambria" pitchFamily="18" charset="0"/>
              </a:rPr>
              <a:t>uncomputable</a:t>
            </a:r>
            <a:r>
              <a:rPr lang="en-US" altLang="en-US" sz="2100" dirty="0">
                <a:latin typeface="Cambria" pitchFamily="18" charset="0"/>
              </a:rPr>
              <a:t> functions…</a:t>
            </a:r>
          </a:p>
        </p:txBody>
      </p:sp>
      <p:sp>
        <p:nvSpPr>
          <p:cNvPr id="76814" name="Rectangle 33"/>
          <p:cNvSpPr>
            <a:spLocks noChangeArrowheads="1"/>
          </p:cNvSpPr>
          <p:nvPr/>
        </p:nvSpPr>
        <p:spPr bwMode="auto">
          <a:xfrm>
            <a:off x="3268034" y="2784902"/>
            <a:ext cx="582146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dirty="0">
                <a:latin typeface="Cambria" pitchFamily="18" charset="0"/>
              </a:rPr>
              <a:t>… </a:t>
            </a:r>
            <a:r>
              <a:rPr lang="en-US" altLang="en-US" sz="2100" dirty="0" smtClean="0">
                <a:latin typeface="Cambria" pitchFamily="18" charset="0"/>
              </a:rPr>
              <a:t>these would  be useful -</a:t>
            </a:r>
            <a:r>
              <a:rPr lang="en-US" altLang="en-US" sz="2100" dirty="0" smtClean="0">
                <a:latin typeface="Cambria" pitchFamily="18" charset="0"/>
                <a:cs typeface="Courier New" pitchFamily="49" charset="0"/>
              </a:rPr>
              <a:t> </a:t>
            </a:r>
            <a:r>
              <a:rPr lang="en-US" altLang="en-US" sz="2100" b="1" i="1" dirty="0" smtClean="0">
                <a:latin typeface="Cambria" pitchFamily="18" charset="0"/>
                <a:cs typeface="Courier New" pitchFamily="49" charset="0"/>
              </a:rPr>
              <a:t>if they were possible</a:t>
            </a:r>
            <a:r>
              <a:rPr lang="en-US" altLang="en-US" sz="2100" dirty="0" smtClean="0">
                <a:latin typeface="Cambria" pitchFamily="18" charset="0"/>
                <a:cs typeface="Courier New" pitchFamily="49" charset="0"/>
              </a:rPr>
              <a:t>!</a:t>
            </a:r>
            <a:endParaRPr lang="en-US" altLang="en-US" sz="2100" dirty="0"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31" name="Text Box 42"/>
          <p:cNvSpPr txBox="1">
            <a:spLocks noChangeArrowheads="1"/>
          </p:cNvSpPr>
          <p:nvPr/>
        </p:nvSpPr>
        <p:spPr bwMode="auto">
          <a:xfrm>
            <a:off x="316089" y="5782381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Calibri" pitchFamily="34" charset="0"/>
              </a:rPr>
              <a:t>Final exam:</a:t>
            </a:r>
            <a:endParaRPr lang="en-US" altLang="en-US" sz="2800" dirty="0">
              <a:latin typeface="Calibri" pitchFamily="34" charset="0"/>
            </a:endParaRPr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3135489" y="5641975"/>
            <a:ext cx="5867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100" dirty="0" smtClean="0">
                <a:latin typeface="Cambria" panose="02040503050406030204" pitchFamily="18" charset="0"/>
              </a:rPr>
              <a:t> see the online practice problems</a:t>
            </a:r>
            <a:endParaRPr lang="en-US" altLang="en-US" sz="2100" dirty="0">
              <a:latin typeface="Cambria" panose="02040503050406030204" pitchFamily="18" charset="0"/>
            </a:endParaRPr>
          </a:p>
        </p:txBody>
      </p:sp>
      <p:sp>
        <p:nvSpPr>
          <p:cNvPr id="35" name="Text Box 42"/>
          <p:cNvSpPr txBox="1">
            <a:spLocks noChangeArrowheads="1"/>
          </p:cNvSpPr>
          <p:nvPr/>
        </p:nvSpPr>
        <p:spPr bwMode="auto">
          <a:xfrm>
            <a:off x="3135489" y="6061075"/>
            <a:ext cx="5562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100" dirty="0" smtClean="0">
                <a:latin typeface="Cambria" panose="02040503050406030204" pitchFamily="18" charset="0"/>
              </a:rPr>
              <a:t> </a:t>
            </a:r>
            <a:r>
              <a:rPr lang="en-US" altLang="en-US" sz="2100" b="1" i="1" dirty="0" smtClean="0">
                <a:latin typeface="Cambria" panose="02040503050406030204" pitchFamily="18" charset="0"/>
              </a:rPr>
              <a:t>two</a:t>
            </a:r>
            <a:r>
              <a:rPr lang="en-US" altLang="en-US" sz="2100" dirty="0" smtClean="0">
                <a:latin typeface="Cambria" panose="02040503050406030204" pitchFamily="18" charset="0"/>
              </a:rPr>
              <a:t> pages of notes are welcome…</a:t>
            </a:r>
            <a:endParaRPr lang="en-US" altLang="en-US" sz="2100" dirty="0">
              <a:latin typeface="Cambria" panose="02040503050406030204" pitchFamily="18" charset="0"/>
            </a:endParaRPr>
          </a:p>
        </p:txBody>
      </p:sp>
      <p:sp>
        <p:nvSpPr>
          <p:cNvPr id="36" name="Text Box 42"/>
          <p:cNvSpPr txBox="1">
            <a:spLocks noChangeArrowheads="1"/>
          </p:cNvSpPr>
          <p:nvPr/>
        </p:nvSpPr>
        <p:spPr bwMode="auto">
          <a:xfrm>
            <a:off x="3124200" y="4842302"/>
            <a:ext cx="587868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100" dirty="0" smtClean="0">
                <a:latin typeface="Cambria" panose="02040503050406030204" pitchFamily="18" charset="0"/>
              </a:rPr>
              <a:t> Friday eve. hours in LAC ~  usually</a:t>
            </a:r>
            <a:r>
              <a:rPr lang="en-US" altLang="en-US" sz="2100" b="1" i="1" dirty="0" smtClean="0">
                <a:latin typeface="Cambria" panose="02040503050406030204" pitchFamily="18" charset="0"/>
              </a:rPr>
              <a:t> </a:t>
            </a:r>
            <a:r>
              <a:rPr lang="en-US" altLang="en-US" sz="2100" dirty="0" smtClean="0">
                <a:latin typeface="Cambria" panose="02040503050406030204" pitchFamily="18" charset="0"/>
              </a:rPr>
              <a:t>pretty busy…</a:t>
            </a:r>
            <a:endParaRPr lang="en-US" altLang="en-US" sz="21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>
            <a:off x="4686299" y="166048"/>
            <a:ext cx="431658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00" b="1" dirty="0" err="1">
                <a:solidFill>
                  <a:srgbClr val="120DFB"/>
                </a:solidFill>
                <a:latin typeface="Courier New" pitchFamily="49" charset="0"/>
                <a:cs typeface="Courier New" pitchFamily="49" charset="0"/>
              </a:rPr>
              <a:t>h</a:t>
            </a:r>
            <a:r>
              <a:rPr lang="en-US" altLang="en-US" sz="4200" b="1" dirty="0" err="1" smtClean="0">
                <a:solidFill>
                  <a:srgbClr val="120DFB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dirty="0" smtClean="0">
                <a:solidFill>
                  <a:srgbClr val="CC3300"/>
                </a:solidFill>
                <a:latin typeface="Cambria" pitchFamily="18" charset="0"/>
                <a:cs typeface="Courier New" pitchFamily="49" charset="0"/>
              </a:rPr>
              <a:t>'CS5'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) == </a:t>
            </a:r>
            <a:r>
              <a:rPr lang="en-US" altLang="en-US" b="1" dirty="0" smtClean="0">
                <a:solidFill>
                  <a:srgbClr val="CC3300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 smtClean="0">
                <a:solidFill>
                  <a:srgbClr val="CC3300"/>
                </a:solidFill>
                <a:latin typeface="Cambria" pitchFamily="18" charset="0"/>
                <a:cs typeface="Courier New" pitchFamily="49" charset="0"/>
              </a:rPr>
              <a:t>  </a:t>
            </a:r>
            <a:endParaRPr lang="en-US" altLang="en-US" dirty="0">
              <a:solidFill>
                <a:srgbClr val="CC3300"/>
              </a:solidFill>
              <a:latin typeface="Cambria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Cambria" pitchFamily="18" charset="0"/>
              </a:rPr>
              <a:t>Programs are </a:t>
            </a:r>
            <a:r>
              <a:rPr lang="en-US" altLang="en-US" sz="3200" b="1" i="1" dirty="0" err="1">
                <a:latin typeface="Cambria" pitchFamily="18" charset="0"/>
              </a:rPr>
              <a:t>countably</a:t>
            </a:r>
            <a:r>
              <a:rPr lang="en-US" altLang="en-US" sz="3200" b="1" i="1" dirty="0">
                <a:latin typeface="Cambria" pitchFamily="18" charset="0"/>
              </a:rPr>
              <a:t> </a:t>
            </a:r>
            <a:r>
              <a:rPr lang="en-US" altLang="en-US" sz="3200" dirty="0">
                <a:latin typeface="Cambria" pitchFamily="18" charset="0"/>
              </a:rPr>
              <a:t>infinite</a:t>
            </a:r>
            <a:endParaRPr lang="en-US" altLang="en-US" sz="3200" b="1" i="1" dirty="0">
              <a:latin typeface="Cambria" pitchFamily="18" charset="0"/>
            </a:endParaRPr>
          </a:p>
        </p:txBody>
      </p:sp>
      <p:sp>
        <p:nvSpPr>
          <p:cNvPr id="3" name="Flowchart: Multidocument 2"/>
          <p:cNvSpPr/>
          <p:nvPr/>
        </p:nvSpPr>
        <p:spPr>
          <a:xfrm>
            <a:off x="304800" y="1198563"/>
            <a:ext cx="2971800" cy="2662237"/>
          </a:xfrm>
          <a:prstGeom prst="flowChartMultidocumen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832" name="Text Box 6"/>
          <p:cNvSpPr txBox="1">
            <a:spLocks noChangeArrowheads="1"/>
          </p:cNvSpPr>
          <p:nvPr/>
        </p:nvSpPr>
        <p:spPr bwMode="auto">
          <a:xfrm>
            <a:off x="403225" y="1752600"/>
            <a:ext cx="2362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alien( x ):</a:t>
            </a:r>
          </a:p>
          <a:p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 if x == 42:</a:t>
            </a:r>
          </a:p>
          <a:p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   return True</a:t>
            </a:r>
          </a:p>
          <a:p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 else:</a:t>
            </a:r>
          </a:p>
          <a:p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   return not \	 alien(x+1)</a:t>
            </a:r>
          </a:p>
        </p:txBody>
      </p:sp>
      <p:sp>
        <p:nvSpPr>
          <p:cNvPr id="77833" name="TextBox 1"/>
          <p:cNvSpPr txBox="1">
            <a:spLocks noChangeArrowheads="1"/>
          </p:cNvSpPr>
          <p:nvPr/>
        </p:nvSpPr>
        <p:spPr bwMode="auto">
          <a:xfrm>
            <a:off x="228600" y="4030663"/>
            <a:ext cx="3429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>
                <a:latin typeface="Cambria" pitchFamily="18" charset="0"/>
              </a:rPr>
              <a:t>Every program is a </a:t>
            </a:r>
            <a:r>
              <a:rPr lang="en-US" altLang="en-US" sz="2100" b="1">
                <a:latin typeface="Cambria" pitchFamily="18" charset="0"/>
              </a:rPr>
              <a:t>string</a:t>
            </a:r>
            <a:r>
              <a:rPr lang="en-US" altLang="en-US" sz="2100">
                <a:latin typeface="Cambria" pitchFamily="18" charset="0"/>
              </a:rPr>
              <a:t>.</a:t>
            </a:r>
          </a:p>
        </p:txBody>
      </p:sp>
      <p:sp>
        <p:nvSpPr>
          <p:cNvPr id="77834" name="TextBox 10"/>
          <p:cNvSpPr txBox="1">
            <a:spLocks noChangeArrowheads="1"/>
          </p:cNvSpPr>
          <p:nvPr/>
        </p:nvSpPr>
        <p:spPr bwMode="auto">
          <a:xfrm>
            <a:off x="611188" y="4565650"/>
            <a:ext cx="40370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>
                <a:latin typeface="Cambria" pitchFamily="18" charset="0"/>
              </a:rPr>
              <a:t>Every string is just a </a:t>
            </a:r>
            <a:r>
              <a:rPr lang="en-US" altLang="en-US" sz="2100" b="1">
                <a:latin typeface="Cambria" pitchFamily="18" charset="0"/>
              </a:rPr>
              <a:t>bitstring</a:t>
            </a:r>
            <a:r>
              <a:rPr lang="en-US" altLang="en-US" sz="2100">
                <a:latin typeface="Cambria" pitchFamily="18" charset="0"/>
              </a:rPr>
              <a:t>.</a:t>
            </a:r>
          </a:p>
        </p:txBody>
      </p:sp>
      <p:sp>
        <p:nvSpPr>
          <p:cNvPr id="77835" name="TextBox 11"/>
          <p:cNvSpPr txBox="1">
            <a:spLocks noChangeArrowheads="1"/>
          </p:cNvSpPr>
          <p:nvPr/>
        </p:nvSpPr>
        <p:spPr bwMode="auto">
          <a:xfrm>
            <a:off x="1295400" y="5100638"/>
            <a:ext cx="3429000" cy="4159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>
                <a:latin typeface="Cambria" pitchFamily="18" charset="0"/>
              </a:rPr>
              <a:t>Every bitstring is just an </a:t>
            </a:r>
            <a:r>
              <a:rPr lang="en-US" altLang="en-US" sz="2100" b="1">
                <a:latin typeface="Cambria" pitchFamily="18" charset="0"/>
              </a:rPr>
              <a:t>int</a:t>
            </a:r>
            <a:r>
              <a:rPr lang="en-US" altLang="en-US" sz="2100">
                <a:latin typeface="Cambria" pitchFamily="18" charset="0"/>
              </a:rPr>
              <a:t>.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459413" y="3327400"/>
            <a:ext cx="28463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 dirty="0" err="1">
                <a:solidFill>
                  <a:srgbClr val="008000"/>
                </a:solidFill>
                <a:latin typeface="Cambria" panose="02040503050406030204" pitchFamily="18" charset="0"/>
              </a:rPr>
              <a:t>Countably</a:t>
            </a:r>
            <a:r>
              <a:rPr lang="en-US" altLang="en-US" sz="4200" b="1" dirty="0">
                <a:latin typeface="Cambria" panose="02040503050406030204" pitchFamily="18" charset="0"/>
              </a:rPr>
              <a:t> </a:t>
            </a:r>
            <a:r>
              <a:rPr lang="en-US" altLang="en-US" sz="4200" dirty="0">
                <a:latin typeface="Cambria" panose="02040503050406030204" pitchFamily="18" charset="0"/>
              </a:rPr>
              <a:t>infinite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 rot="20872726">
            <a:off x="5502121" y="4677113"/>
            <a:ext cx="3276600" cy="9239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700" dirty="0">
                <a:latin typeface="Cambria" pitchFamily="18" charset="0"/>
                <a:ea typeface="ＭＳ Ｐゴシック" pitchFamily="-106" charset="-128"/>
              </a:rPr>
              <a:t>This is how many programs there are.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376556" y="1848791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sz="4400" dirty="0"/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7364413" y="1836003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pic>
        <p:nvPicPr>
          <p:cNvPr id="33" name="Picture 38" descr="Screen shot 2011-11-21 at 3.12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029251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6303667" y="1842396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4400" b="1" dirty="0">
                <a:solidFill>
                  <a:srgbClr val="008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=</a:t>
            </a:r>
            <a:endParaRPr lang="en-US" sz="44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95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5"/>
          <p:cNvSpPr txBox="1">
            <a:spLocks noChangeArrowheads="1"/>
          </p:cNvSpPr>
          <p:nvPr/>
        </p:nvSpPr>
        <p:spPr bwMode="auto">
          <a:xfrm>
            <a:off x="228600" y="201613"/>
            <a:ext cx="8610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</a:rPr>
              <a:t>Others…?   </a:t>
            </a:r>
            <a:r>
              <a:rPr lang="en-US" altLang="en-US" sz="3600" i="1">
                <a:solidFill>
                  <a:srgbClr val="000000"/>
                </a:solidFill>
                <a:latin typeface="Times New Roman" pitchFamily="18" charset="0"/>
              </a:rPr>
              <a:t>Haltchecking</a:t>
            </a: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</a:rPr>
              <a:t> is impossible.</a:t>
            </a:r>
          </a:p>
        </p:txBody>
      </p:sp>
      <p:sp>
        <p:nvSpPr>
          <p:cNvPr id="134147" name="Rectangle 9"/>
          <p:cNvSpPr>
            <a:spLocks noChangeArrowheads="1"/>
          </p:cNvSpPr>
          <p:nvPr/>
        </p:nvSpPr>
        <p:spPr bwMode="auto">
          <a:xfrm>
            <a:off x="276225" y="2159000"/>
            <a:ext cx="45545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( f, inp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  if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f(inp) </a:t>
            </a:r>
            <a:r>
              <a:rPr lang="en-US" altLang="en-US" sz="2400" b="1">
                <a:solidFill>
                  <a:srgbClr val="A6A6A6"/>
                </a:solidFill>
                <a:latin typeface="Calibri" pitchFamily="34" charset="0"/>
              </a:rPr>
              <a:t>halts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   return </a:t>
            </a:r>
            <a:r>
              <a:rPr lang="en-US" altLang="en-US" sz="2400" b="1">
                <a:solidFill>
                  <a:srgbClr val="7030A0"/>
                </a:solidFill>
                <a:latin typeface="Courier New" pitchFamily="49" charset="0"/>
              </a:rPr>
              <a:t>True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   return </a:t>
            </a:r>
            <a:r>
              <a:rPr lang="en-US" altLang="en-US" sz="2400" b="1">
                <a:solidFill>
                  <a:srgbClr val="7030A0"/>
                </a:solidFill>
                <a:latin typeface="Courier New" pitchFamily="49" charset="0"/>
              </a:rPr>
              <a:t>False</a:t>
            </a:r>
          </a:p>
        </p:txBody>
      </p:sp>
      <p:sp>
        <p:nvSpPr>
          <p:cNvPr id="134148" name="Line 13"/>
          <p:cNvSpPr>
            <a:spLocks noChangeShapeType="1"/>
          </p:cNvSpPr>
          <p:nvPr/>
        </p:nvSpPr>
        <p:spPr bwMode="auto">
          <a:xfrm flipH="1">
            <a:off x="1935163" y="1704975"/>
            <a:ext cx="76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49" name="Line 14"/>
          <p:cNvSpPr>
            <a:spLocks noChangeShapeType="1"/>
          </p:cNvSpPr>
          <p:nvPr/>
        </p:nvSpPr>
        <p:spPr bwMode="auto">
          <a:xfrm flipH="1">
            <a:off x="2889250" y="1781175"/>
            <a:ext cx="341313" cy="442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50" name="Rectangle 15"/>
          <p:cNvSpPr>
            <a:spLocks noChangeArrowheads="1"/>
          </p:cNvSpPr>
          <p:nvPr/>
        </p:nvSpPr>
        <p:spPr bwMode="auto">
          <a:xfrm>
            <a:off x="1325563" y="1171575"/>
            <a:ext cx="14620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Any Python function</a:t>
            </a:r>
          </a:p>
        </p:txBody>
      </p:sp>
      <p:sp>
        <p:nvSpPr>
          <p:cNvPr id="134151" name="Rectangle 16"/>
          <p:cNvSpPr>
            <a:spLocks noChangeArrowheads="1"/>
          </p:cNvSpPr>
          <p:nvPr/>
        </p:nvSpPr>
        <p:spPr bwMode="auto">
          <a:xfrm>
            <a:off x="2773363" y="1171575"/>
            <a:ext cx="10604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Any input at all!</a:t>
            </a:r>
          </a:p>
        </p:txBody>
      </p:sp>
      <p:sp>
        <p:nvSpPr>
          <p:cNvPr id="134152" name="Rectangle 17"/>
          <p:cNvSpPr>
            <a:spLocks noChangeArrowheads="1"/>
          </p:cNvSpPr>
          <p:nvPr/>
        </p:nvSpPr>
        <p:spPr bwMode="auto">
          <a:xfrm>
            <a:off x="4419600" y="3406775"/>
            <a:ext cx="450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08080"/>
                </a:solidFill>
                <a:latin typeface="Courier New" pitchFamily="49" charset="0"/>
              </a:rPr>
              <a:t>HC</a:t>
            </a:r>
            <a:r>
              <a:rPr lang="en-US" altLang="en-US" sz="2400">
                <a:solidFill>
                  <a:srgbClr val="808080"/>
                </a:solidFill>
              </a:rPr>
              <a:t> checks for infinite loops.</a:t>
            </a:r>
          </a:p>
        </p:txBody>
      </p:sp>
      <p:sp>
        <p:nvSpPr>
          <p:cNvPr id="134153" name="Rectangle 18"/>
          <p:cNvSpPr>
            <a:spLocks noChangeArrowheads="1"/>
          </p:cNvSpPr>
          <p:nvPr/>
        </p:nvSpPr>
        <p:spPr bwMode="auto">
          <a:xfrm>
            <a:off x="5876925" y="3897313"/>
            <a:ext cx="1416050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08080"/>
                </a:solidFill>
              </a:rPr>
              <a:t>in finite time</a:t>
            </a:r>
          </a:p>
        </p:txBody>
      </p:sp>
      <p:grpSp>
        <p:nvGrpSpPr>
          <p:cNvPr id="134154" name="Group 28"/>
          <p:cNvGrpSpPr>
            <a:grpSpLocks/>
          </p:cNvGrpSpPr>
          <p:nvPr/>
        </p:nvGrpSpPr>
        <p:grpSpPr bwMode="auto">
          <a:xfrm>
            <a:off x="5383213" y="2455863"/>
            <a:ext cx="377825" cy="471487"/>
            <a:chOff x="2928" y="1051"/>
            <a:chExt cx="840" cy="957"/>
          </a:xfrm>
        </p:grpSpPr>
        <p:sp>
          <p:nvSpPr>
            <p:cNvPr id="134158" name="Freeform 29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0 h 250"/>
                <a:gd name="T10" fmla="*/ 2 w 1048"/>
                <a:gd name="T11" fmla="*/ 219 h 250"/>
                <a:gd name="T12" fmla="*/ 2 w 1048"/>
                <a:gd name="T13" fmla="*/ 199 h 250"/>
                <a:gd name="T14" fmla="*/ 0 w 1048"/>
                <a:gd name="T15" fmla="*/ 178 h 250"/>
                <a:gd name="T16" fmla="*/ 2 w 1048"/>
                <a:gd name="T17" fmla="*/ 144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59" name="Oval 30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4160" name="Oval 31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4161" name="Oval 32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4162" name="Oval 33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4163" name="Oval 34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4164" name="Oval 35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4165" name="Oval 36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4166" name="AutoShape 37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4167" name="Freeform 38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68" name="Freeform 39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69" name="Freeform 40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70" name="Freeform 41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4155" name="Rectangle 43"/>
          <p:cNvSpPr>
            <a:spLocks noChangeArrowheads="1"/>
          </p:cNvSpPr>
          <p:nvPr/>
        </p:nvSpPr>
        <p:spPr bwMode="auto">
          <a:xfrm>
            <a:off x="4392613" y="2151063"/>
            <a:ext cx="1479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8000"/>
                </a:solidFill>
                <a:latin typeface="Calibri" pitchFamily="34" charset="0"/>
              </a:rPr>
              <a:t>This grey area is the tricky part!!</a:t>
            </a:r>
          </a:p>
        </p:txBody>
      </p:sp>
      <p:sp>
        <p:nvSpPr>
          <p:cNvPr id="33" name="Line 14"/>
          <p:cNvSpPr>
            <a:spLocks noChangeShapeType="1"/>
          </p:cNvSpPr>
          <p:nvPr/>
        </p:nvSpPr>
        <p:spPr bwMode="auto">
          <a:xfrm flipH="1">
            <a:off x="3402013" y="2335213"/>
            <a:ext cx="1004887" cy="454025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 type="triangle" w="lg" len="lg"/>
          </a:ln>
          <a:extLst/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28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134157" name="Picture 1" descr="Screen shot 2011-11-21 at 3.36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648200"/>
            <a:ext cx="5057775" cy="1943100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5"/>
          <p:cNvSpPr txBox="1">
            <a:spLocks noChangeArrowheads="1"/>
          </p:cNvSpPr>
          <p:nvPr/>
        </p:nvSpPr>
        <p:spPr bwMode="auto">
          <a:xfrm>
            <a:off x="914400" y="201613"/>
            <a:ext cx="7391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</a:rPr>
              <a:t>Examples of </a:t>
            </a:r>
            <a:r>
              <a:rPr lang="en-US" altLang="en-US" sz="36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HC</a:t>
            </a: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in action:</a:t>
            </a:r>
          </a:p>
        </p:txBody>
      </p:sp>
      <p:sp>
        <p:nvSpPr>
          <p:cNvPr id="135171" name="Rectangle 15"/>
          <p:cNvSpPr>
            <a:spLocks noChangeArrowheads="1"/>
          </p:cNvSpPr>
          <p:nvPr/>
        </p:nvSpPr>
        <p:spPr bwMode="auto">
          <a:xfrm>
            <a:off x="379413" y="1076325"/>
            <a:ext cx="17541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Here are two Python functions:</a:t>
            </a:r>
          </a:p>
        </p:txBody>
      </p:sp>
      <p:sp>
        <p:nvSpPr>
          <p:cNvPr id="135172" name="Rectangle 16"/>
          <p:cNvSpPr>
            <a:spLocks noChangeArrowheads="1"/>
          </p:cNvSpPr>
          <p:nvPr/>
        </p:nvSpPr>
        <p:spPr bwMode="auto">
          <a:xfrm>
            <a:off x="1905000" y="3886200"/>
            <a:ext cx="4114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 does HC return in these calls? </a:t>
            </a:r>
          </a:p>
        </p:txBody>
      </p:sp>
      <p:sp>
        <p:nvSpPr>
          <p:cNvPr id="135173" name="Rectangle 9"/>
          <p:cNvSpPr>
            <a:spLocks noChangeArrowheads="1"/>
          </p:cNvSpPr>
          <p:nvPr/>
        </p:nvSpPr>
        <p:spPr bwMode="auto">
          <a:xfrm>
            <a:off x="2841625" y="1068388"/>
            <a:ext cx="27574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g( x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  if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x == 42: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while </a:t>
            </a:r>
            <a:r>
              <a:rPr lang="en-US" altLang="en-US" sz="1800" b="1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  x += 0</a:t>
            </a:r>
            <a:endParaRPr lang="en-US" altLang="en-US" sz="1800" b="1">
              <a:solidFill>
                <a:srgbClr val="7030A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return 42</a:t>
            </a:r>
          </a:p>
        </p:txBody>
      </p:sp>
      <p:sp>
        <p:nvSpPr>
          <p:cNvPr id="135174" name="Rectangle 9"/>
          <p:cNvSpPr>
            <a:spLocks noChangeArrowheads="1"/>
          </p:cNvSpPr>
          <p:nvPr/>
        </p:nvSpPr>
        <p:spPr bwMode="auto">
          <a:xfrm>
            <a:off x="5715000" y="1066800"/>
            <a:ext cx="2895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h( x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  if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x == h: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while </a:t>
            </a:r>
            <a:r>
              <a:rPr lang="en-US" altLang="en-US" sz="1800" b="1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  print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"Spam!"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return g(x)</a:t>
            </a:r>
          </a:p>
        </p:txBody>
      </p:sp>
      <p:sp>
        <p:nvSpPr>
          <p:cNvPr id="135175" name="Rectangle 1"/>
          <p:cNvSpPr>
            <a:spLocks noChangeArrowheads="1"/>
          </p:cNvSpPr>
          <p:nvPr/>
        </p:nvSpPr>
        <p:spPr bwMode="auto">
          <a:xfrm>
            <a:off x="2703513" y="4586288"/>
            <a:ext cx="163988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(g, 42)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5176" name="Rectangle 19"/>
          <p:cNvSpPr>
            <a:spLocks noChangeArrowheads="1"/>
          </p:cNvSpPr>
          <p:nvPr/>
        </p:nvSpPr>
        <p:spPr bwMode="auto">
          <a:xfrm>
            <a:off x="2703513" y="5629275"/>
            <a:ext cx="1639887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(h, 42)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5177" name="Rectangle 20"/>
          <p:cNvSpPr>
            <a:spLocks noChangeArrowheads="1"/>
          </p:cNvSpPr>
          <p:nvPr/>
        </p:nvSpPr>
        <p:spPr bwMode="auto">
          <a:xfrm>
            <a:off x="5119688" y="4586288"/>
            <a:ext cx="14779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(g, g)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5178" name="Rectangle 21"/>
          <p:cNvSpPr>
            <a:spLocks noChangeArrowheads="1"/>
          </p:cNvSpPr>
          <p:nvPr/>
        </p:nvSpPr>
        <p:spPr bwMode="auto">
          <a:xfrm>
            <a:off x="5119688" y="5629275"/>
            <a:ext cx="14779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(h, g)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5179" name="Rectangle 22"/>
          <p:cNvSpPr>
            <a:spLocks noChangeArrowheads="1"/>
          </p:cNvSpPr>
          <p:nvPr/>
        </p:nvSpPr>
        <p:spPr bwMode="auto">
          <a:xfrm>
            <a:off x="7285038" y="4586288"/>
            <a:ext cx="14779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(g, h)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5180" name="Rectangle 23"/>
          <p:cNvSpPr>
            <a:spLocks noChangeArrowheads="1"/>
          </p:cNvSpPr>
          <p:nvPr/>
        </p:nvSpPr>
        <p:spPr bwMode="auto">
          <a:xfrm>
            <a:off x="7285038" y="5629275"/>
            <a:ext cx="14779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(h, h)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5181" name="Rectangle 24"/>
          <p:cNvSpPr>
            <a:spLocks noChangeArrowheads="1"/>
          </p:cNvSpPr>
          <p:nvPr/>
        </p:nvSpPr>
        <p:spPr bwMode="auto">
          <a:xfrm>
            <a:off x="457200" y="4576763"/>
            <a:ext cx="163988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(g, 41)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5182" name="Rectangle 25"/>
          <p:cNvSpPr>
            <a:spLocks noChangeArrowheads="1"/>
          </p:cNvSpPr>
          <p:nvPr/>
        </p:nvSpPr>
        <p:spPr bwMode="auto">
          <a:xfrm>
            <a:off x="457200" y="5619750"/>
            <a:ext cx="1639888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(h, 41)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5183" name="Picture 2" descr="Screen shot 2011-11-21 at 4.04.2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1549400" cy="13779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5"/>
          <p:cNvSpPr txBox="1">
            <a:spLocks noChangeArrowheads="1"/>
          </p:cNvSpPr>
          <p:nvPr/>
        </p:nvSpPr>
        <p:spPr bwMode="auto">
          <a:xfrm>
            <a:off x="914400" y="201613"/>
            <a:ext cx="7391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</a:rPr>
              <a:t>Examples of </a:t>
            </a:r>
            <a:r>
              <a:rPr lang="en-US" altLang="en-US" sz="36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HC</a:t>
            </a: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in action:</a:t>
            </a:r>
          </a:p>
        </p:txBody>
      </p:sp>
      <p:sp>
        <p:nvSpPr>
          <p:cNvPr id="136195" name="Rectangle 15"/>
          <p:cNvSpPr>
            <a:spLocks noChangeArrowheads="1"/>
          </p:cNvSpPr>
          <p:nvPr/>
        </p:nvSpPr>
        <p:spPr bwMode="auto">
          <a:xfrm>
            <a:off x="379413" y="1076325"/>
            <a:ext cx="17541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Here are two Python functions:</a:t>
            </a:r>
          </a:p>
        </p:txBody>
      </p:sp>
      <p:sp>
        <p:nvSpPr>
          <p:cNvPr id="136196" name="Rectangle 16"/>
          <p:cNvSpPr>
            <a:spLocks noChangeArrowheads="1"/>
          </p:cNvSpPr>
          <p:nvPr/>
        </p:nvSpPr>
        <p:spPr bwMode="auto">
          <a:xfrm>
            <a:off x="1905000" y="3886200"/>
            <a:ext cx="4114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 does HC return in these calls? </a:t>
            </a:r>
          </a:p>
        </p:txBody>
      </p:sp>
      <p:sp>
        <p:nvSpPr>
          <p:cNvPr id="136197" name="Rectangle 9"/>
          <p:cNvSpPr>
            <a:spLocks noChangeArrowheads="1"/>
          </p:cNvSpPr>
          <p:nvPr/>
        </p:nvSpPr>
        <p:spPr bwMode="auto">
          <a:xfrm>
            <a:off x="2841625" y="1068388"/>
            <a:ext cx="27574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g( x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  if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x == 42: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while </a:t>
            </a:r>
            <a:r>
              <a:rPr lang="en-US" altLang="en-US" sz="1800" b="1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  x += 0</a:t>
            </a:r>
            <a:endParaRPr lang="en-US" altLang="en-US" sz="1800" b="1">
              <a:solidFill>
                <a:srgbClr val="7030A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return 42</a:t>
            </a:r>
          </a:p>
        </p:txBody>
      </p:sp>
      <p:sp>
        <p:nvSpPr>
          <p:cNvPr id="136198" name="Rectangle 9"/>
          <p:cNvSpPr>
            <a:spLocks noChangeArrowheads="1"/>
          </p:cNvSpPr>
          <p:nvPr/>
        </p:nvSpPr>
        <p:spPr bwMode="auto">
          <a:xfrm>
            <a:off x="5715000" y="1066800"/>
            <a:ext cx="2895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h( x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  if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x == h: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while </a:t>
            </a:r>
            <a:r>
              <a:rPr lang="en-US" altLang="en-US" sz="1800" b="1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  print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"Spam!"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return g(x)</a:t>
            </a:r>
          </a:p>
        </p:txBody>
      </p:sp>
      <p:sp>
        <p:nvSpPr>
          <p:cNvPr id="136199" name="Rectangle 1"/>
          <p:cNvSpPr>
            <a:spLocks noChangeArrowheads="1"/>
          </p:cNvSpPr>
          <p:nvPr/>
        </p:nvSpPr>
        <p:spPr bwMode="auto">
          <a:xfrm>
            <a:off x="2703513" y="4586288"/>
            <a:ext cx="163988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(g, 42)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6200" name="Rectangle 19"/>
          <p:cNvSpPr>
            <a:spLocks noChangeArrowheads="1"/>
          </p:cNvSpPr>
          <p:nvPr/>
        </p:nvSpPr>
        <p:spPr bwMode="auto">
          <a:xfrm>
            <a:off x="2703513" y="5629275"/>
            <a:ext cx="1639887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(h, 42)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6201" name="Rectangle 20"/>
          <p:cNvSpPr>
            <a:spLocks noChangeArrowheads="1"/>
          </p:cNvSpPr>
          <p:nvPr/>
        </p:nvSpPr>
        <p:spPr bwMode="auto">
          <a:xfrm>
            <a:off x="5119688" y="4586288"/>
            <a:ext cx="14779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(g, g)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6202" name="Rectangle 21"/>
          <p:cNvSpPr>
            <a:spLocks noChangeArrowheads="1"/>
          </p:cNvSpPr>
          <p:nvPr/>
        </p:nvSpPr>
        <p:spPr bwMode="auto">
          <a:xfrm>
            <a:off x="5119688" y="5629275"/>
            <a:ext cx="14779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(h, g)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6203" name="Rectangle 22"/>
          <p:cNvSpPr>
            <a:spLocks noChangeArrowheads="1"/>
          </p:cNvSpPr>
          <p:nvPr/>
        </p:nvSpPr>
        <p:spPr bwMode="auto">
          <a:xfrm>
            <a:off x="7285038" y="4586288"/>
            <a:ext cx="14779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(g, h)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6204" name="Rectangle 23"/>
          <p:cNvSpPr>
            <a:spLocks noChangeArrowheads="1"/>
          </p:cNvSpPr>
          <p:nvPr/>
        </p:nvSpPr>
        <p:spPr bwMode="auto">
          <a:xfrm>
            <a:off x="7285038" y="5629275"/>
            <a:ext cx="14779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(h, h)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6205" name="Rectangle 24"/>
          <p:cNvSpPr>
            <a:spLocks noChangeArrowheads="1"/>
          </p:cNvSpPr>
          <p:nvPr/>
        </p:nvSpPr>
        <p:spPr bwMode="auto">
          <a:xfrm>
            <a:off x="457200" y="4576763"/>
            <a:ext cx="163988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(g, 41)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6206" name="Rectangle 25"/>
          <p:cNvSpPr>
            <a:spLocks noChangeArrowheads="1"/>
          </p:cNvSpPr>
          <p:nvPr/>
        </p:nvSpPr>
        <p:spPr bwMode="auto">
          <a:xfrm>
            <a:off x="457200" y="5619750"/>
            <a:ext cx="1639888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(h, 41)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6207" name="Picture 2" descr="Screen shot 2011-11-21 at 4.04.2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1549400" cy="13779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208" name="Ink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502275" y="944563"/>
            <a:ext cx="434975" cy="328612"/>
          </a:xfrm>
          <a:custGeom>
            <a:avLst/>
            <a:gdLst>
              <a:gd name="T0" fmla="*/ 2147483647 w 1206"/>
              <a:gd name="T1" fmla="*/ 2147483647 h 911"/>
              <a:gd name="T2" fmla="*/ 2147483647 w 1206"/>
              <a:gd name="T3" fmla="*/ 2147483647 h 911"/>
              <a:gd name="T4" fmla="*/ 2147483647 w 1206"/>
              <a:gd name="T5" fmla="*/ 2147483647 h 911"/>
              <a:gd name="T6" fmla="*/ 2147483647 w 1206"/>
              <a:gd name="T7" fmla="*/ 2147483647 h 911"/>
              <a:gd name="T8" fmla="*/ 2147483647 w 1206"/>
              <a:gd name="T9" fmla="*/ 2147483647 h 911"/>
              <a:gd name="T10" fmla="*/ 2147483647 w 1206"/>
              <a:gd name="T11" fmla="*/ 2147483647 h 911"/>
              <a:gd name="T12" fmla="*/ 2147483647 w 1206"/>
              <a:gd name="T13" fmla="*/ 2147483647 h 911"/>
              <a:gd name="T14" fmla="*/ 2147483647 w 1206"/>
              <a:gd name="T15" fmla="*/ 2147483647 h 911"/>
              <a:gd name="T16" fmla="*/ 2147483647 w 1206"/>
              <a:gd name="T17" fmla="*/ 2147483647 h 9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06"/>
              <a:gd name="T28" fmla="*/ 0 h 911"/>
              <a:gd name="T29" fmla="*/ 1206 w 1206"/>
              <a:gd name="T30" fmla="*/ 911 h 9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06" h="911" extrusionOk="0">
                <a:moveTo>
                  <a:pt x="182" y="908"/>
                </a:moveTo>
                <a:cubicBezTo>
                  <a:pt x="175" y="895"/>
                  <a:pt x="165" y="895"/>
                  <a:pt x="162" y="862"/>
                </a:cubicBezTo>
                <a:cubicBezTo>
                  <a:pt x="158" y="814"/>
                  <a:pt x="160" y="765"/>
                  <a:pt x="153" y="718"/>
                </a:cubicBezTo>
                <a:cubicBezTo>
                  <a:pt x="133" y="586"/>
                  <a:pt x="78" y="472"/>
                  <a:pt x="22" y="352"/>
                </a:cubicBezTo>
                <a:cubicBezTo>
                  <a:pt x="-1" y="302"/>
                  <a:pt x="-16" y="257"/>
                  <a:pt x="33" y="219"/>
                </a:cubicBezTo>
                <a:cubicBezTo>
                  <a:pt x="167" y="116"/>
                  <a:pt x="412" y="107"/>
                  <a:pt x="570" y="81"/>
                </a:cubicBezTo>
                <a:cubicBezTo>
                  <a:pt x="747" y="52"/>
                  <a:pt x="925" y="20"/>
                  <a:pt x="1104" y="4"/>
                </a:cubicBezTo>
                <a:cubicBezTo>
                  <a:pt x="1132" y="1"/>
                  <a:pt x="1147" y="-1"/>
                  <a:pt x="1172" y="6"/>
                </a:cubicBezTo>
                <a:cubicBezTo>
                  <a:pt x="1172" y="6"/>
                  <a:pt x="1200" y="21"/>
                  <a:pt x="1205" y="2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09" name="Ink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916488" y="1658938"/>
            <a:ext cx="368300" cy="398462"/>
          </a:xfrm>
          <a:custGeom>
            <a:avLst/>
            <a:gdLst>
              <a:gd name="T0" fmla="*/ 2147483647 w 1023"/>
              <a:gd name="T1" fmla="*/ 2147483647 h 1106"/>
              <a:gd name="T2" fmla="*/ 0 w 1023"/>
              <a:gd name="T3" fmla="*/ 2147483647 h 1106"/>
              <a:gd name="T4" fmla="*/ 2147483647 w 1023"/>
              <a:gd name="T5" fmla="*/ 2147483647 h 1106"/>
              <a:gd name="T6" fmla="*/ 2147483647 w 1023"/>
              <a:gd name="T7" fmla="*/ 2147483647 h 1106"/>
              <a:gd name="T8" fmla="*/ 2147483647 w 1023"/>
              <a:gd name="T9" fmla="*/ 2147483647 h 1106"/>
              <a:gd name="T10" fmla="*/ 2147483647 w 1023"/>
              <a:gd name="T11" fmla="*/ 2147483647 h 1106"/>
              <a:gd name="T12" fmla="*/ 2147483647 w 1023"/>
              <a:gd name="T13" fmla="*/ 2147483647 h 1106"/>
              <a:gd name="T14" fmla="*/ 2147483647 w 1023"/>
              <a:gd name="T15" fmla="*/ 2147483647 h 1106"/>
              <a:gd name="T16" fmla="*/ 2147483647 w 1023"/>
              <a:gd name="T17" fmla="*/ 2147483647 h 1106"/>
              <a:gd name="T18" fmla="*/ 2147483647 w 1023"/>
              <a:gd name="T19" fmla="*/ 2147483647 h 1106"/>
              <a:gd name="T20" fmla="*/ 2147483647 w 1023"/>
              <a:gd name="T21" fmla="*/ 2147483647 h 1106"/>
              <a:gd name="T22" fmla="*/ 2147483647 w 1023"/>
              <a:gd name="T23" fmla="*/ 2147483647 h 1106"/>
              <a:gd name="T24" fmla="*/ 2147483647 w 1023"/>
              <a:gd name="T25" fmla="*/ 2147483647 h 1106"/>
              <a:gd name="T26" fmla="*/ 2147483647 w 1023"/>
              <a:gd name="T27" fmla="*/ 2147483647 h 1106"/>
              <a:gd name="T28" fmla="*/ 2147483647 w 1023"/>
              <a:gd name="T29" fmla="*/ 2147483647 h 1106"/>
              <a:gd name="T30" fmla="*/ 2147483647 w 1023"/>
              <a:gd name="T31" fmla="*/ 2147483647 h 1106"/>
              <a:gd name="T32" fmla="*/ 2147483647 w 1023"/>
              <a:gd name="T33" fmla="*/ 2147483647 h 1106"/>
              <a:gd name="T34" fmla="*/ 2147483647 w 1023"/>
              <a:gd name="T35" fmla="*/ 2147483647 h 1106"/>
              <a:gd name="T36" fmla="*/ 2147483647 w 1023"/>
              <a:gd name="T37" fmla="*/ 2147483647 h 1106"/>
              <a:gd name="T38" fmla="*/ 2147483647 w 1023"/>
              <a:gd name="T39" fmla="*/ 2147483647 h 1106"/>
              <a:gd name="T40" fmla="*/ 2147483647 w 1023"/>
              <a:gd name="T41" fmla="*/ 2147483647 h 1106"/>
              <a:gd name="T42" fmla="*/ 2147483647 w 1023"/>
              <a:gd name="T43" fmla="*/ 2147483647 h 1106"/>
              <a:gd name="T44" fmla="*/ 2147483647 w 1023"/>
              <a:gd name="T45" fmla="*/ 2147483647 h 1106"/>
              <a:gd name="T46" fmla="*/ 2147483647 w 1023"/>
              <a:gd name="T47" fmla="*/ 2147483647 h 1106"/>
              <a:gd name="T48" fmla="*/ 2147483647 w 1023"/>
              <a:gd name="T49" fmla="*/ 2147483647 h 1106"/>
              <a:gd name="T50" fmla="*/ 2147483647 w 1023"/>
              <a:gd name="T51" fmla="*/ 2147483647 h 1106"/>
              <a:gd name="T52" fmla="*/ 2147483647 w 1023"/>
              <a:gd name="T53" fmla="*/ 2147483647 h 1106"/>
              <a:gd name="T54" fmla="*/ 2147483647 w 1023"/>
              <a:gd name="T55" fmla="*/ 2147483647 h 1106"/>
              <a:gd name="T56" fmla="*/ 2147483647 w 1023"/>
              <a:gd name="T57" fmla="*/ 2147483647 h 1106"/>
              <a:gd name="T58" fmla="*/ 2147483647 w 1023"/>
              <a:gd name="T59" fmla="*/ 2147483647 h 1106"/>
              <a:gd name="T60" fmla="*/ 2147483647 w 1023"/>
              <a:gd name="T61" fmla="*/ 2147483647 h 1106"/>
              <a:gd name="T62" fmla="*/ 2147483647 w 1023"/>
              <a:gd name="T63" fmla="*/ 2147483647 h 1106"/>
              <a:gd name="T64" fmla="*/ 2147483647 w 1023"/>
              <a:gd name="T65" fmla="*/ 2147483647 h 110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23"/>
              <a:gd name="T100" fmla="*/ 0 h 1106"/>
              <a:gd name="T101" fmla="*/ 1023 w 1023"/>
              <a:gd name="T102" fmla="*/ 1106 h 110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23" h="1106" extrusionOk="0">
                <a:moveTo>
                  <a:pt x="49" y="31"/>
                </a:moveTo>
                <a:cubicBezTo>
                  <a:pt x="30" y="8"/>
                  <a:pt x="26" y="11"/>
                  <a:pt x="0" y="0"/>
                </a:cubicBezTo>
                <a:cubicBezTo>
                  <a:pt x="28" y="7"/>
                  <a:pt x="55" y="11"/>
                  <a:pt x="83" y="17"/>
                </a:cubicBezTo>
                <a:cubicBezTo>
                  <a:pt x="120" y="25"/>
                  <a:pt x="170" y="38"/>
                  <a:pt x="197" y="65"/>
                </a:cubicBezTo>
                <a:cubicBezTo>
                  <a:pt x="226" y="94"/>
                  <a:pt x="231" y="140"/>
                  <a:pt x="230" y="179"/>
                </a:cubicBezTo>
                <a:cubicBezTo>
                  <a:pt x="229" y="236"/>
                  <a:pt x="221" y="294"/>
                  <a:pt x="217" y="351"/>
                </a:cubicBezTo>
                <a:cubicBezTo>
                  <a:pt x="200" y="574"/>
                  <a:pt x="198" y="798"/>
                  <a:pt x="187" y="1022"/>
                </a:cubicBezTo>
                <a:cubicBezTo>
                  <a:pt x="186" y="1035"/>
                  <a:pt x="189" y="1073"/>
                  <a:pt x="178" y="1084"/>
                </a:cubicBezTo>
                <a:cubicBezTo>
                  <a:pt x="167" y="1095"/>
                  <a:pt x="142" y="1093"/>
                  <a:pt x="128" y="1094"/>
                </a:cubicBezTo>
                <a:cubicBezTo>
                  <a:pt x="108" y="1096"/>
                  <a:pt x="87" y="1096"/>
                  <a:pt x="67" y="1099"/>
                </a:cubicBezTo>
                <a:cubicBezTo>
                  <a:pt x="59" y="1100"/>
                  <a:pt x="26" y="1113"/>
                  <a:pt x="33" y="1095"/>
                </a:cubicBezTo>
                <a:cubicBezTo>
                  <a:pt x="36" y="1087"/>
                  <a:pt x="63" y="1067"/>
                  <a:pt x="69" y="1062"/>
                </a:cubicBezTo>
              </a:path>
              <a:path w="1023" h="1106" extrusionOk="0">
                <a:moveTo>
                  <a:pt x="460" y="669"/>
                </a:moveTo>
                <a:cubicBezTo>
                  <a:pt x="449" y="681"/>
                  <a:pt x="446" y="684"/>
                  <a:pt x="441" y="693"/>
                </a:cubicBezTo>
                <a:cubicBezTo>
                  <a:pt x="451" y="677"/>
                  <a:pt x="460" y="662"/>
                  <a:pt x="474" y="648"/>
                </a:cubicBezTo>
                <a:cubicBezTo>
                  <a:pt x="489" y="632"/>
                  <a:pt x="511" y="614"/>
                  <a:pt x="530" y="603"/>
                </a:cubicBezTo>
                <a:cubicBezTo>
                  <a:pt x="554" y="589"/>
                  <a:pt x="587" y="562"/>
                  <a:pt x="613" y="583"/>
                </a:cubicBezTo>
                <a:cubicBezTo>
                  <a:pt x="629" y="596"/>
                  <a:pt x="638" y="618"/>
                  <a:pt x="650" y="634"/>
                </a:cubicBezTo>
                <a:cubicBezTo>
                  <a:pt x="675" y="667"/>
                  <a:pt x="705" y="709"/>
                  <a:pt x="744" y="726"/>
                </a:cubicBezTo>
                <a:cubicBezTo>
                  <a:pt x="764" y="735"/>
                  <a:pt x="787" y="738"/>
                  <a:pt x="809" y="734"/>
                </a:cubicBezTo>
                <a:cubicBezTo>
                  <a:pt x="858" y="725"/>
                  <a:pt x="906" y="696"/>
                  <a:pt x="945" y="667"/>
                </a:cubicBezTo>
                <a:cubicBezTo>
                  <a:pt x="967" y="651"/>
                  <a:pt x="985" y="636"/>
                  <a:pt x="1001" y="614"/>
                </a:cubicBezTo>
                <a:cubicBezTo>
                  <a:pt x="1012" y="599"/>
                  <a:pt x="1022" y="582"/>
                  <a:pt x="1022" y="562"/>
                </a:cubicBezTo>
                <a:cubicBezTo>
                  <a:pt x="1022" y="540"/>
                  <a:pt x="1007" y="529"/>
                  <a:pt x="989" y="521"/>
                </a:cubicBezTo>
                <a:cubicBezTo>
                  <a:pt x="966" y="511"/>
                  <a:pt x="937" y="518"/>
                  <a:pt x="915" y="525"/>
                </a:cubicBezTo>
                <a:cubicBezTo>
                  <a:pt x="851" y="544"/>
                  <a:pt x="804" y="586"/>
                  <a:pt x="762" y="636"/>
                </a:cubicBezTo>
                <a:cubicBezTo>
                  <a:pt x="742" y="660"/>
                  <a:pt x="724" y="687"/>
                  <a:pt x="703" y="709"/>
                </a:cubicBezTo>
                <a:cubicBezTo>
                  <a:pt x="687" y="725"/>
                  <a:pt x="669" y="742"/>
                  <a:pt x="651" y="755"/>
                </a:cubicBezTo>
                <a:cubicBezTo>
                  <a:pt x="639" y="764"/>
                  <a:pt x="624" y="770"/>
                  <a:pt x="609" y="771"/>
                </a:cubicBezTo>
                <a:cubicBezTo>
                  <a:pt x="591" y="772"/>
                  <a:pt x="570" y="767"/>
                  <a:pt x="552" y="765"/>
                </a:cubicBezTo>
                <a:cubicBezTo>
                  <a:pt x="529" y="763"/>
                  <a:pt x="506" y="758"/>
                  <a:pt x="483" y="756"/>
                </a:cubicBezTo>
                <a:cubicBezTo>
                  <a:pt x="473" y="755"/>
                  <a:pt x="443" y="756"/>
                  <a:pt x="435" y="749"/>
                </a:cubicBezTo>
                <a:cubicBezTo>
                  <a:pt x="420" y="735"/>
                  <a:pt x="433" y="746"/>
                  <a:pt x="435" y="72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10" name="Ink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765675" y="2441575"/>
            <a:ext cx="501650" cy="269875"/>
          </a:xfrm>
          <a:custGeom>
            <a:avLst/>
            <a:gdLst>
              <a:gd name="T0" fmla="*/ 2147483647 w 1395"/>
              <a:gd name="T1" fmla="*/ 2147483647 h 749"/>
              <a:gd name="T2" fmla="*/ 2147483647 w 1395"/>
              <a:gd name="T3" fmla="*/ 2147483647 h 749"/>
              <a:gd name="T4" fmla="*/ 2147483647 w 1395"/>
              <a:gd name="T5" fmla="*/ 2147483647 h 749"/>
              <a:gd name="T6" fmla="*/ 2147483647 w 1395"/>
              <a:gd name="T7" fmla="*/ 2147483647 h 749"/>
              <a:gd name="T8" fmla="*/ 2147483647 w 1395"/>
              <a:gd name="T9" fmla="*/ 2147483647 h 749"/>
              <a:gd name="T10" fmla="*/ 2147483647 w 1395"/>
              <a:gd name="T11" fmla="*/ 2147483647 h 749"/>
              <a:gd name="T12" fmla="*/ 2147483647 w 1395"/>
              <a:gd name="T13" fmla="*/ 2147483647 h 749"/>
              <a:gd name="T14" fmla="*/ 2147483647 w 1395"/>
              <a:gd name="T15" fmla="*/ 2147483647 h 749"/>
              <a:gd name="T16" fmla="*/ 2147483647 w 1395"/>
              <a:gd name="T17" fmla="*/ 2147483647 h 749"/>
              <a:gd name="T18" fmla="*/ 2147483647 w 1395"/>
              <a:gd name="T19" fmla="*/ 2147483647 h 749"/>
              <a:gd name="T20" fmla="*/ 2147483647 w 1395"/>
              <a:gd name="T21" fmla="*/ 2147483647 h 749"/>
              <a:gd name="T22" fmla="*/ 2147483647 w 1395"/>
              <a:gd name="T23" fmla="*/ 2147483647 h 749"/>
              <a:gd name="T24" fmla="*/ 2147483647 w 1395"/>
              <a:gd name="T25" fmla="*/ 2147483647 h 749"/>
              <a:gd name="T26" fmla="*/ 2147483647 w 1395"/>
              <a:gd name="T27" fmla="*/ 2147483647 h 749"/>
              <a:gd name="T28" fmla="*/ 2147483647 w 1395"/>
              <a:gd name="T29" fmla="*/ 2147483647 h 749"/>
              <a:gd name="T30" fmla="*/ 2147483647 w 1395"/>
              <a:gd name="T31" fmla="*/ 2147483647 h 749"/>
              <a:gd name="T32" fmla="*/ 2147483647 w 1395"/>
              <a:gd name="T33" fmla="*/ 2147483647 h 749"/>
              <a:gd name="T34" fmla="*/ 2147483647 w 1395"/>
              <a:gd name="T35" fmla="*/ 2147483647 h 749"/>
              <a:gd name="T36" fmla="*/ 2147483647 w 1395"/>
              <a:gd name="T37" fmla="*/ 2147483647 h 749"/>
              <a:gd name="T38" fmla="*/ 2147483647 w 1395"/>
              <a:gd name="T39" fmla="*/ 2147483647 h 749"/>
              <a:gd name="T40" fmla="*/ 2147483647 w 1395"/>
              <a:gd name="T41" fmla="*/ 2147483647 h 749"/>
              <a:gd name="T42" fmla="*/ 2147483647 w 1395"/>
              <a:gd name="T43" fmla="*/ 2147483647 h 749"/>
              <a:gd name="T44" fmla="*/ 2147483647 w 1395"/>
              <a:gd name="T45" fmla="*/ 2147483647 h 749"/>
              <a:gd name="T46" fmla="*/ 2147483647 w 1395"/>
              <a:gd name="T47" fmla="*/ 2147483647 h 749"/>
              <a:gd name="T48" fmla="*/ 2147483647 w 1395"/>
              <a:gd name="T49" fmla="*/ 2147483647 h 749"/>
              <a:gd name="T50" fmla="*/ 2147483647 w 1395"/>
              <a:gd name="T51" fmla="*/ 2147483647 h 749"/>
              <a:gd name="T52" fmla="*/ 2147483647 w 1395"/>
              <a:gd name="T53" fmla="*/ 2147483647 h 749"/>
              <a:gd name="T54" fmla="*/ 2147483647 w 1395"/>
              <a:gd name="T55" fmla="*/ 2147483647 h 749"/>
              <a:gd name="T56" fmla="*/ 2147483647 w 1395"/>
              <a:gd name="T57" fmla="*/ 2147483647 h 749"/>
              <a:gd name="T58" fmla="*/ 2147483647 w 1395"/>
              <a:gd name="T59" fmla="*/ 2147483647 h 749"/>
              <a:gd name="T60" fmla="*/ 2147483647 w 1395"/>
              <a:gd name="T61" fmla="*/ 2147483647 h 749"/>
              <a:gd name="T62" fmla="*/ 2147483647 w 1395"/>
              <a:gd name="T63" fmla="*/ 2147483647 h 749"/>
              <a:gd name="T64" fmla="*/ 2147483647 w 1395"/>
              <a:gd name="T65" fmla="*/ 2147483647 h 749"/>
              <a:gd name="T66" fmla="*/ 2147483647 w 1395"/>
              <a:gd name="T67" fmla="*/ 2147483647 h 749"/>
              <a:gd name="T68" fmla="*/ 2147483647 w 1395"/>
              <a:gd name="T69" fmla="*/ 2147483647 h 749"/>
              <a:gd name="T70" fmla="*/ 2147483647 w 1395"/>
              <a:gd name="T71" fmla="*/ 2147483647 h 749"/>
              <a:gd name="T72" fmla="*/ 2147483647 w 1395"/>
              <a:gd name="T73" fmla="*/ 2147483647 h 749"/>
              <a:gd name="T74" fmla="*/ 2147483647 w 1395"/>
              <a:gd name="T75" fmla="*/ 2147483647 h 749"/>
              <a:gd name="T76" fmla="*/ 2147483647 w 1395"/>
              <a:gd name="T77" fmla="*/ 2147483647 h 749"/>
              <a:gd name="T78" fmla="*/ 2147483647 w 1395"/>
              <a:gd name="T79" fmla="*/ 2147483647 h 749"/>
              <a:gd name="T80" fmla="*/ 2147483647 w 1395"/>
              <a:gd name="T81" fmla="*/ 2147483647 h 749"/>
              <a:gd name="T82" fmla="*/ 2147483647 w 1395"/>
              <a:gd name="T83" fmla="*/ 2147483647 h 749"/>
              <a:gd name="T84" fmla="*/ 2147483647 w 1395"/>
              <a:gd name="T85" fmla="*/ 2147483647 h 749"/>
              <a:gd name="T86" fmla="*/ 2147483647 w 1395"/>
              <a:gd name="T87" fmla="*/ 2147483647 h 749"/>
              <a:gd name="T88" fmla="*/ 2147483647 w 1395"/>
              <a:gd name="T89" fmla="*/ 2147483647 h 749"/>
              <a:gd name="T90" fmla="*/ 2147483647 w 1395"/>
              <a:gd name="T91" fmla="*/ 2147483647 h 749"/>
              <a:gd name="T92" fmla="*/ 2147483647 w 1395"/>
              <a:gd name="T93" fmla="*/ 2147483647 h 749"/>
              <a:gd name="T94" fmla="*/ 2147483647 w 1395"/>
              <a:gd name="T95" fmla="*/ 2147483647 h 749"/>
              <a:gd name="T96" fmla="*/ 2147483647 w 1395"/>
              <a:gd name="T97" fmla="*/ 2147483647 h 749"/>
              <a:gd name="T98" fmla="*/ 2147483647 w 1395"/>
              <a:gd name="T99" fmla="*/ 2147483647 h 749"/>
              <a:gd name="T100" fmla="*/ 2147483647 w 1395"/>
              <a:gd name="T101" fmla="*/ 2147483647 h 749"/>
              <a:gd name="T102" fmla="*/ 2147483647 w 1395"/>
              <a:gd name="T103" fmla="*/ 2147483647 h 749"/>
              <a:gd name="T104" fmla="*/ 2147483647 w 1395"/>
              <a:gd name="T105" fmla="*/ 2147483647 h 749"/>
              <a:gd name="T106" fmla="*/ 2147483647 w 1395"/>
              <a:gd name="T107" fmla="*/ 2147483647 h 74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95"/>
              <a:gd name="T163" fmla="*/ 0 h 749"/>
              <a:gd name="T164" fmla="*/ 1395 w 1395"/>
              <a:gd name="T165" fmla="*/ 749 h 74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95" h="749" extrusionOk="0">
                <a:moveTo>
                  <a:pt x="9" y="113"/>
                </a:moveTo>
                <a:cubicBezTo>
                  <a:pt x="20" y="99"/>
                  <a:pt x="26" y="89"/>
                  <a:pt x="47" y="78"/>
                </a:cubicBezTo>
                <a:cubicBezTo>
                  <a:pt x="67" y="67"/>
                  <a:pt x="88" y="60"/>
                  <a:pt x="109" y="51"/>
                </a:cubicBezTo>
                <a:cubicBezTo>
                  <a:pt x="124" y="45"/>
                  <a:pt x="143" y="34"/>
                  <a:pt x="159" y="37"/>
                </a:cubicBezTo>
                <a:cubicBezTo>
                  <a:pt x="177" y="40"/>
                  <a:pt x="188" y="62"/>
                  <a:pt x="194" y="78"/>
                </a:cubicBezTo>
                <a:cubicBezTo>
                  <a:pt x="217" y="136"/>
                  <a:pt x="231" y="197"/>
                  <a:pt x="245" y="257"/>
                </a:cubicBezTo>
                <a:cubicBezTo>
                  <a:pt x="260" y="324"/>
                  <a:pt x="271" y="392"/>
                  <a:pt x="280" y="460"/>
                </a:cubicBezTo>
                <a:cubicBezTo>
                  <a:pt x="287" y="517"/>
                  <a:pt x="293" y="575"/>
                  <a:pt x="284" y="632"/>
                </a:cubicBezTo>
                <a:cubicBezTo>
                  <a:pt x="278" y="667"/>
                  <a:pt x="265" y="702"/>
                  <a:pt x="237" y="725"/>
                </a:cubicBezTo>
                <a:cubicBezTo>
                  <a:pt x="202" y="753"/>
                  <a:pt x="150" y="752"/>
                  <a:pt x="108" y="743"/>
                </a:cubicBezTo>
                <a:cubicBezTo>
                  <a:pt x="82" y="738"/>
                  <a:pt x="60" y="729"/>
                  <a:pt x="38" y="715"/>
                </a:cubicBezTo>
                <a:cubicBezTo>
                  <a:pt x="14" y="700"/>
                  <a:pt x="10" y="691"/>
                  <a:pt x="5" y="666"/>
                </a:cubicBezTo>
                <a:cubicBezTo>
                  <a:pt x="2" y="649"/>
                  <a:pt x="21" y="623"/>
                  <a:pt x="28" y="610"/>
                </a:cubicBezTo>
              </a:path>
              <a:path w="1395" h="749" extrusionOk="0">
                <a:moveTo>
                  <a:pt x="431" y="123"/>
                </a:moveTo>
                <a:cubicBezTo>
                  <a:pt x="449" y="124"/>
                  <a:pt x="444" y="143"/>
                  <a:pt x="445" y="166"/>
                </a:cubicBezTo>
                <a:cubicBezTo>
                  <a:pt x="446" y="198"/>
                  <a:pt x="450" y="230"/>
                  <a:pt x="451" y="262"/>
                </a:cubicBezTo>
                <a:cubicBezTo>
                  <a:pt x="452" y="305"/>
                  <a:pt x="451" y="347"/>
                  <a:pt x="451" y="390"/>
                </a:cubicBezTo>
                <a:cubicBezTo>
                  <a:pt x="451" y="418"/>
                  <a:pt x="451" y="447"/>
                  <a:pt x="460" y="474"/>
                </a:cubicBezTo>
                <a:cubicBezTo>
                  <a:pt x="462" y="477"/>
                  <a:pt x="463" y="481"/>
                  <a:pt x="465" y="484"/>
                </a:cubicBezTo>
                <a:cubicBezTo>
                  <a:pt x="490" y="485"/>
                  <a:pt x="496" y="474"/>
                  <a:pt x="510" y="452"/>
                </a:cubicBezTo>
                <a:cubicBezTo>
                  <a:pt x="527" y="426"/>
                  <a:pt x="543" y="400"/>
                  <a:pt x="562" y="375"/>
                </a:cubicBezTo>
                <a:cubicBezTo>
                  <a:pt x="572" y="362"/>
                  <a:pt x="582" y="351"/>
                  <a:pt x="595" y="341"/>
                </a:cubicBezTo>
                <a:cubicBezTo>
                  <a:pt x="621" y="355"/>
                  <a:pt x="625" y="369"/>
                  <a:pt x="632" y="398"/>
                </a:cubicBezTo>
                <a:cubicBezTo>
                  <a:pt x="639" y="424"/>
                  <a:pt x="646" y="450"/>
                  <a:pt x="652" y="477"/>
                </a:cubicBezTo>
                <a:cubicBezTo>
                  <a:pt x="659" y="512"/>
                  <a:pt x="661" y="518"/>
                  <a:pt x="689" y="496"/>
                </a:cubicBezTo>
              </a:path>
              <a:path w="1395" h="749" extrusionOk="0">
                <a:moveTo>
                  <a:pt x="744" y="326"/>
                </a:moveTo>
                <a:cubicBezTo>
                  <a:pt x="767" y="310"/>
                  <a:pt x="779" y="312"/>
                  <a:pt x="802" y="331"/>
                </a:cubicBezTo>
                <a:cubicBezTo>
                  <a:pt x="816" y="343"/>
                  <a:pt x="828" y="357"/>
                  <a:pt x="841" y="369"/>
                </a:cubicBezTo>
                <a:cubicBezTo>
                  <a:pt x="824" y="373"/>
                  <a:pt x="807" y="373"/>
                  <a:pt x="791" y="380"/>
                </a:cubicBezTo>
                <a:cubicBezTo>
                  <a:pt x="766" y="390"/>
                  <a:pt x="742" y="405"/>
                  <a:pt x="726" y="427"/>
                </a:cubicBezTo>
                <a:cubicBezTo>
                  <a:pt x="714" y="443"/>
                  <a:pt x="700" y="464"/>
                  <a:pt x="706" y="485"/>
                </a:cubicBezTo>
                <a:cubicBezTo>
                  <a:pt x="713" y="511"/>
                  <a:pt x="739" y="503"/>
                  <a:pt x="756" y="495"/>
                </a:cubicBezTo>
                <a:cubicBezTo>
                  <a:pt x="783" y="482"/>
                  <a:pt x="810" y="453"/>
                  <a:pt x="831" y="432"/>
                </a:cubicBezTo>
                <a:cubicBezTo>
                  <a:pt x="852" y="408"/>
                  <a:pt x="860" y="400"/>
                  <a:pt x="875" y="385"/>
                </a:cubicBezTo>
              </a:path>
              <a:path w="1395" h="749" extrusionOk="0">
                <a:moveTo>
                  <a:pt x="1026" y="111"/>
                </a:moveTo>
                <a:cubicBezTo>
                  <a:pt x="1002" y="122"/>
                  <a:pt x="1003" y="143"/>
                  <a:pt x="998" y="171"/>
                </a:cubicBezTo>
                <a:cubicBezTo>
                  <a:pt x="990" y="212"/>
                  <a:pt x="988" y="253"/>
                  <a:pt x="985" y="295"/>
                </a:cubicBezTo>
                <a:cubicBezTo>
                  <a:pt x="982" y="339"/>
                  <a:pt x="976" y="385"/>
                  <a:pt x="976" y="429"/>
                </a:cubicBezTo>
                <a:cubicBezTo>
                  <a:pt x="976" y="449"/>
                  <a:pt x="976" y="467"/>
                  <a:pt x="976" y="486"/>
                </a:cubicBezTo>
              </a:path>
              <a:path w="1395" h="749" extrusionOk="0">
                <a:moveTo>
                  <a:pt x="1198" y="0"/>
                </a:moveTo>
                <a:cubicBezTo>
                  <a:pt x="1189" y="35"/>
                  <a:pt x="1179" y="69"/>
                  <a:pt x="1170" y="104"/>
                </a:cubicBezTo>
                <a:cubicBezTo>
                  <a:pt x="1159" y="148"/>
                  <a:pt x="1151" y="194"/>
                  <a:pt x="1148" y="240"/>
                </a:cubicBezTo>
                <a:cubicBezTo>
                  <a:pt x="1146" y="269"/>
                  <a:pt x="1144" y="304"/>
                  <a:pt x="1150" y="332"/>
                </a:cubicBezTo>
                <a:cubicBezTo>
                  <a:pt x="1155" y="344"/>
                  <a:pt x="1157" y="348"/>
                  <a:pt x="1159" y="356"/>
                </a:cubicBezTo>
                <a:cubicBezTo>
                  <a:pt x="1153" y="329"/>
                  <a:pt x="1120" y="302"/>
                  <a:pt x="1149" y="279"/>
                </a:cubicBezTo>
                <a:cubicBezTo>
                  <a:pt x="1165" y="267"/>
                  <a:pt x="1196" y="257"/>
                  <a:pt x="1215" y="250"/>
                </a:cubicBezTo>
                <a:cubicBezTo>
                  <a:pt x="1230" y="245"/>
                  <a:pt x="1241" y="245"/>
                  <a:pt x="1255" y="243"/>
                </a:cubicBezTo>
                <a:cubicBezTo>
                  <a:pt x="1260" y="261"/>
                  <a:pt x="1258" y="276"/>
                  <a:pt x="1261" y="295"/>
                </a:cubicBezTo>
                <a:cubicBezTo>
                  <a:pt x="1266" y="328"/>
                  <a:pt x="1288" y="352"/>
                  <a:pt x="1311" y="375"/>
                </a:cubicBezTo>
                <a:cubicBezTo>
                  <a:pt x="1339" y="402"/>
                  <a:pt x="1374" y="422"/>
                  <a:pt x="1394" y="455"/>
                </a:cubicBezTo>
                <a:cubicBezTo>
                  <a:pt x="1375" y="472"/>
                  <a:pt x="1366" y="477"/>
                  <a:pt x="1335" y="481"/>
                </a:cubicBezTo>
                <a:cubicBezTo>
                  <a:pt x="1297" y="485"/>
                  <a:pt x="1259" y="484"/>
                  <a:pt x="1221" y="484"/>
                </a:cubicBezTo>
                <a:cubicBezTo>
                  <a:pt x="1202" y="484"/>
                  <a:pt x="1172" y="487"/>
                  <a:pt x="1156" y="475"/>
                </a:cubicBezTo>
                <a:cubicBezTo>
                  <a:pt x="1148" y="466"/>
                  <a:pt x="1145" y="463"/>
                  <a:pt x="1151" y="45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11" name="Ink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5325" y="6137275"/>
            <a:ext cx="638175" cy="280988"/>
          </a:xfrm>
          <a:custGeom>
            <a:avLst/>
            <a:gdLst>
              <a:gd name="T0" fmla="*/ 2147483647 w 1775"/>
              <a:gd name="T1" fmla="*/ 2147483647 h 781"/>
              <a:gd name="T2" fmla="*/ 2147483647 w 1775"/>
              <a:gd name="T3" fmla="*/ 2147483647 h 781"/>
              <a:gd name="T4" fmla="*/ 2147483647 w 1775"/>
              <a:gd name="T5" fmla="*/ 2147483647 h 781"/>
              <a:gd name="T6" fmla="*/ 2147483647 w 1775"/>
              <a:gd name="T7" fmla="*/ 2147483647 h 781"/>
              <a:gd name="T8" fmla="*/ 2147483647 w 1775"/>
              <a:gd name="T9" fmla="*/ 2147483647 h 781"/>
              <a:gd name="T10" fmla="*/ 2147483647 w 1775"/>
              <a:gd name="T11" fmla="*/ 2147483647 h 781"/>
              <a:gd name="T12" fmla="*/ 2147483647 w 1775"/>
              <a:gd name="T13" fmla="*/ 2147483647 h 781"/>
              <a:gd name="T14" fmla="*/ 2147483647 w 1775"/>
              <a:gd name="T15" fmla="*/ 2147483647 h 781"/>
              <a:gd name="T16" fmla="*/ 2147483647 w 1775"/>
              <a:gd name="T17" fmla="*/ 2147483647 h 781"/>
              <a:gd name="T18" fmla="*/ 2147483647 w 1775"/>
              <a:gd name="T19" fmla="*/ 2147483647 h 781"/>
              <a:gd name="T20" fmla="*/ 2147483647 w 1775"/>
              <a:gd name="T21" fmla="*/ 2147483647 h 781"/>
              <a:gd name="T22" fmla="*/ 2147483647 w 1775"/>
              <a:gd name="T23" fmla="*/ 2147483647 h 781"/>
              <a:gd name="T24" fmla="*/ 2147483647 w 1775"/>
              <a:gd name="T25" fmla="*/ 2147483647 h 781"/>
              <a:gd name="T26" fmla="*/ 2147483647 w 1775"/>
              <a:gd name="T27" fmla="*/ 2147483647 h 781"/>
              <a:gd name="T28" fmla="*/ 2147483647 w 1775"/>
              <a:gd name="T29" fmla="*/ 2147483647 h 781"/>
              <a:gd name="T30" fmla="*/ 2147483647 w 1775"/>
              <a:gd name="T31" fmla="*/ 2147483647 h 7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75"/>
              <a:gd name="T49" fmla="*/ 0 h 781"/>
              <a:gd name="T50" fmla="*/ 1775 w 1775"/>
              <a:gd name="T51" fmla="*/ 781 h 78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75" h="781" extrusionOk="0">
                <a:moveTo>
                  <a:pt x="782" y="76"/>
                </a:moveTo>
                <a:cubicBezTo>
                  <a:pt x="787" y="64"/>
                  <a:pt x="788" y="59"/>
                  <a:pt x="784" y="49"/>
                </a:cubicBezTo>
                <a:cubicBezTo>
                  <a:pt x="779" y="73"/>
                  <a:pt x="775" y="97"/>
                  <a:pt x="772" y="121"/>
                </a:cubicBezTo>
                <a:cubicBezTo>
                  <a:pt x="763" y="190"/>
                  <a:pt x="756" y="259"/>
                  <a:pt x="746" y="328"/>
                </a:cubicBezTo>
                <a:cubicBezTo>
                  <a:pt x="736" y="397"/>
                  <a:pt x="724" y="468"/>
                  <a:pt x="708" y="536"/>
                </a:cubicBezTo>
                <a:cubicBezTo>
                  <a:pt x="695" y="590"/>
                  <a:pt x="685" y="650"/>
                  <a:pt x="664" y="702"/>
                </a:cubicBezTo>
                <a:cubicBezTo>
                  <a:pt x="654" y="727"/>
                  <a:pt x="644" y="750"/>
                  <a:pt x="629" y="770"/>
                </a:cubicBezTo>
                <a:cubicBezTo>
                  <a:pt x="628" y="779"/>
                  <a:pt x="628" y="782"/>
                  <a:pt x="619" y="780"/>
                </a:cubicBezTo>
                <a:cubicBezTo>
                  <a:pt x="611" y="765"/>
                  <a:pt x="607" y="752"/>
                  <a:pt x="600" y="736"/>
                </a:cubicBezTo>
              </a:path>
              <a:path w="1775" h="781" extrusionOk="0">
                <a:moveTo>
                  <a:pt x="1" y="178"/>
                </a:moveTo>
                <a:cubicBezTo>
                  <a:pt x="28" y="154"/>
                  <a:pt x="61" y="141"/>
                  <a:pt x="114" y="124"/>
                </a:cubicBezTo>
                <a:cubicBezTo>
                  <a:pt x="239" y="84"/>
                  <a:pt x="370" y="56"/>
                  <a:pt x="500" y="39"/>
                </a:cubicBezTo>
                <a:cubicBezTo>
                  <a:pt x="671" y="16"/>
                  <a:pt x="843" y="2"/>
                  <a:pt x="1016" y="0"/>
                </a:cubicBezTo>
                <a:cubicBezTo>
                  <a:pt x="1157" y="-1"/>
                  <a:pt x="1298" y="3"/>
                  <a:pt x="1439" y="10"/>
                </a:cubicBezTo>
                <a:cubicBezTo>
                  <a:pt x="1524" y="15"/>
                  <a:pt x="1609" y="20"/>
                  <a:pt x="1694" y="28"/>
                </a:cubicBezTo>
                <a:cubicBezTo>
                  <a:pt x="1722" y="31"/>
                  <a:pt x="1747" y="31"/>
                  <a:pt x="1774" y="3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12" name="Ink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8013" y="4995863"/>
            <a:ext cx="533400" cy="354012"/>
          </a:xfrm>
          <a:custGeom>
            <a:avLst/>
            <a:gdLst>
              <a:gd name="T0" fmla="*/ 2147483647 w 1482"/>
              <a:gd name="T1" fmla="*/ 2147483647 h 986"/>
              <a:gd name="T2" fmla="*/ 2147483647 w 1482"/>
              <a:gd name="T3" fmla="*/ 2147483647 h 986"/>
              <a:gd name="T4" fmla="*/ 2147483647 w 1482"/>
              <a:gd name="T5" fmla="*/ 2147483647 h 986"/>
              <a:gd name="T6" fmla="*/ 2147483647 w 1482"/>
              <a:gd name="T7" fmla="*/ 2147483647 h 986"/>
              <a:gd name="T8" fmla="*/ 2147483647 w 1482"/>
              <a:gd name="T9" fmla="*/ 2147483647 h 986"/>
              <a:gd name="T10" fmla="*/ 2147483647 w 1482"/>
              <a:gd name="T11" fmla="*/ 2147483647 h 986"/>
              <a:gd name="T12" fmla="*/ 2147483647 w 1482"/>
              <a:gd name="T13" fmla="*/ 2147483647 h 986"/>
              <a:gd name="T14" fmla="*/ 2147483647 w 1482"/>
              <a:gd name="T15" fmla="*/ 2147483647 h 986"/>
              <a:gd name="T16" fmla="*/ 2147483647 w 1482"/>
              <a:gd name="T17" fmla="*/ 2147483647 h 986"/>
              <a:gd name="T18" fmla="*/ 2147483647 w 1482"/>
              <a:gd name="T19" fmla="*/ 2147483647 h 986"/>
              <a:gd name="T20" fmla="*/ 2147483647 w 1482"/>
              <a:gd name="T21" fmla="*/ 2147483647 h 986"/>
              <a:gd name="T22" fmla="*/ 2147483647 w 1482"/>
              <a:gd name="T23" fmla="*/ 2147483647 h 986"/>
              <a:gd name="T24" fmla="*/ 2147483647 w 1482"/>
              <a:gd name="T25" fmla="*/ 2147483647 h 986"/>
              <a:gd name="T26" fmla="*/ 2147483647 w 1482"/>
              <a:gd name="T27" fmla="*/ 2147483647 h 986"/>
              <a:gd name="T28" fmla="*/ 2147483647 w 1482"/>
              <a:gd name="T29" fmla="*/ 2147483647 h 986"/>
              <a:gd name="T30" fmla="*/ 2147483647 w 1482"/>
              <a:gd name="T31" fmla="*/ 2147483647 h 9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82"/>
              <a:gd name="T49" fmla="*/ 0 h 986"/>
              <a:gd name="T50" fmla="*/ 1482 w 1482"/>
              <a:gd name="T51" fmla="*/ 986 h 98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82" h="986" extrusionOk="0">
                <a:moveTo>
                  <a:pt x="766" y="150"/>
                </a:moveTo>
                <a:cubicBezTo>
                  <a:pt x="768" y="174"/>
                  <a:pt x="768" y="198"/>
                  <a:pt x="763" y="226"/>
                </a:cubicBezTo>
                <a:cubicBezTo>
                  <a:pt x="752" y="285"/>
                  <a:pt x="745" y="344"/>
                  <a:pt x="739" y="403"/>
                </a:cubicBezTo>
                <a:cubicBezTo>
                  <a:pt x="732" y="480"/>
                  <a:pt x="725" y="557"/>
                  <a:pt x="716" y="633"/>
                </a:cubicBezTo>
                <a:cubicBezTo>
                  <a:pt x="709" y="698"/>
                  <a:pt x="702" y="763"/>
                  <a:pt x="690" y="827"/>
                </a:cubicBezTo>
                <a:cubicBezTo>
                  <a:pt x="682" y="872"/>
                  <a:pt x="670" y="918"/>
                  <a:pt x="665" y="963"/>
                </a:cubicBezTo>
                <a:cubicBezTo>
                  <a:pt x="661" y="999"/>
                  <a:pt x="666" y="974"/>
                  <a:pt x="666" y="953"/>
                </a:cubicBezTo>
                <a:cubicBezTo>
                  <a:pt x="666" y="945"/>
                  <a:pt x="665" y="938"/>
                  <a:pt x="665" y="930"/>
                </a:cubicBezTo>
              </a:path>
              <a:path w="1482" h="986" extrusionOk="0">
                <a:moveTo>
                  <a:pt x="6" y="426"/>
                </a:moveTo>
                <a:cubicBezTo>
                  <a:pt x="28" y="422"/>
                  <a:pt x="32" y="423"/>
                  <a:pt x="54" y="417"/>
                </a:cubicBezTo>
                <a:cubicBezTo>
                  <a:pt x="118" y="401"/>
                  <a:pt x="181" y="379"/>
                  <a:pt x="244" y="358"/>
                </a:cubicBezTo>
                <a:cubicBezTo>
                  <a:pt x="370" y="317"/>
                  <a:pt x="495" y="275"/>
                  <a:pt x="621" y="234"/>
                </a:cubicBezTo>
                <a:cubicBezTo>
                  <a:pt x="845" y="160"/>
                  <a:pt x="1071" y="92"/>
                  <a:pt x="1301" y="40"/>
                </a:cubicBezTo>
                <a:cubicBezTo>
                  <a:pt x="1334" y="32"/>
                  <a:pt x="1367" y="26"/>
                  <a:pt x="1401" y="22"/>
                </a:cubicBezTo>
                <a:cubicBezTo>
                  <a:pt x="1418" y="20"/>
                  <a:pt x="1457" y="24"/>
                  <a:pt x="1472" y="16"/>
                </a:cubicBezTo>
                <a:cubicBezTo>
                  <a:pt x="1481" y="10"/>
                  <a:pt x="1484" y="8"/>
                  <a:pt x="1477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13" name="Ink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127125" y="4486275"/>
            <a:ext cx="433388" cy="173038"/>
          </a:xfrm>
          <a:custGeom>
            <a:avLst/>
            <a:gdLst>
              <a:gd name="T0" fmla="*/ 0 w 1205"/>
              <a:gd name="T1" fmla="*/ 2147483647 h 480"/>
              <a:gd name="T2" fmla="*/ 2147483647 w 1205"/>
              <a:gd name="T3" fmla="*/ 2147483647 h 480"/>
              <a:gd name="T4" fmla="*/ 2147483647 w 1205"/>
              <a:gd name="T5" fmla="*/ 2147483647 h 480"/>
              <a:gd name="T6" fmla="*/ 2147483647 w 1205"/>
              <a:gd name="T7" fmla="*/ 2147483647 h 480"/>
              <a:gd name="T8" fmla="*/ 2147483647 w 1205"/>
              <a:gd name="T9" fmla="*/ 2147483647 h 480"/>
              <a:gd name="T10" fmla="*/ 2147483647 w 1205"/>
              <a:gd name="T11" fmla="*/ 2147483647 h 480"/>
              <a:gd name="T12" fmla="*/ 2147483647 w 1205"/>
              <a:gd name="T13" fmla="*/ 2147483647 h 480"/>
              <a:gd name="T14" fmla="*/ 2147483647 w 1205"/>
              <a:gd name="T15" fmla="*/ 2147483647 h 480"/>
              <a:gd name="T16" fmla="*/ 2147483647 w 1205"/>
              <a:gd name="T17" fmla="*/ 2147483647 h 480"/>
              <a:gd name="T18" fmla="*/ 2147483647 w 1205"/>
              <a:gd name="T19" fmla="*/ 2147483647 h 480"/>
              <a:gd name="T20" fmla="*/ 2147483647 w 1205"/>
              <a:gd name="T21" fmla="*/ 2147483647 h 480"/>
              <a:gd name="T22" fmla="*/ 2147483647 w 1205"/>
              <a:gd name="T23" fmla="*/ 2147483647 h 480"/>
              <a:gd name="T24" fmla="*/ 2147483647 w 1205"/>
              <a:gd name="T25" fmla="*/ 2147483647 h 480"/>
              <a:gd name="T26" fmla="*/ 2147483647 w 1205"/>
              <a:gd name="T27" fmla="*/ 2147483647 h 480"/>
              <a:gd name="T28" fmla="*/ 2147483647 w 1205"/>
              <a:gd name="T29" fmla="*/ 2147483647 h 480"/>
              <a:gd name="T30" fmla="*/ 2147483647 w 1205"/>
              <a:gd name="T31" fmla="*/ 2147483647 h 480"/>
              <a:gd name="T32" fmla="*/ 2147483647 w 1205"/>
              <a:gd name="T33" fmla="*/ 2147483647 h 48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5"/>
              <a:gd name="T52" fmla="*/ 0 h 480"/>
              <a:gd name="T53" fmla="*/ 1205 w 1205"/>
              <a:gd name="T54" fmla="*/ 480 h 48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5" h="480" extrusionOk="0">
                <a:moveTo>
                  <a:pt x="0" y="479"/>
                </a:moveTo>
                <a:cubicBezTo>
                  <a:pt x="4" y="460"/>
                  <a:pt x="6" y="441"/>
                  <a:pt x="10" y="422"/>
                </a:cubicBezTo>
                <a:cubicBezTo>
                  <a:pt x="24" y="359"/>
                  <a:pt x="68" y="311"/>
                  <a:pt x="113" y="267"/>
                </a:cubicBezTo>
                <a:cubicBezTo>
                  <a:pt x="151" y="230"/>
                  <a:pt x="194" y="198"/>
                  <a:pt x="239" y="169"/>
                </a:cubicBezTo>
                <a:cubicBezTo>
                  <a:pt x="324" y="114"/>
                  <a:pt x="419" y="69"/>
                  <a:pt x="518" y="46"/>
                </a:cubicBezTo>
                <a:cubicBezTo>
                  <a:pt x="568" y="34"/>
                  <a:pt x="616" y="27"/>
                  <a:pt x="668" y="28"/>
                </a:cubicBezTo>
                <a:cubicBezTo>
                  <a:pt x="799" y="29"/>
                  <a:pt x="908" y="124"/>
                  <a:pt x="988" y="220"/>
                </a:cubicBezTo>
                <a:cubicBezTo>
                  <a:pt x="1012" y="249"/>
                  <a:pt x="1032" y="280"/>
                  <a:pt x="1054" y="310"/>
                </a:cubicBezTo>
                <a:cubicBezTo>
                  <a:pt x="1067" y="328"/>
                  <a:pt x="1080" y="345"/>
                  <a:pt x="1094" y="363"/>
                </a:cubicBezTo>
                <a:cubicBezTo>
                  <a:pt x="1093" y="340"/>
                  <a:pt x="1092" y="318"/>
                  <a:pt x="1089" y="295"/>
                </a:cubicBezTo>
                <a:cubicBezTo>
                  <a:pt x="1078" y="208"/>
                  <a:pt x="1072" y="119"/>
                  <a:pt x="1057" y="33"/>
                </a:cubicBezTo>
                <a:cubicBezTo>
                  <a:pt x="1055" y="19"/>
                  <a:pt x="1038" y="-12"/>
                  <a:pt x="1054" y="14"/>
                </a:cubicBezTo>
                <a:cubicBezTo>
                  <a:pt x="1065" y="32"/>
                  <a:pt x="1074" y="51"/>
                  <a:pt x="1085" y="69"/>
                </a:cubicBezTo>
                <a:cubicBezTo>
                  <a:pt x="1122" y="128"/>
                  <a:pt x="1177" y="181"/>
                  <a:pt x="1203" y="243"/>
                </a:cubicBezTo>
                <a:cubicBezTo>
                  <a:pt x="1178" y="247"/>
                  <a:pt x="1153" y="250"/>
                  <a:pt x="1128" y="255"/>
                </a:cubicBezTo>
                <a:cubicBezTo>
                  <a:pt x="1100" y="260"/>
                  <a:pt x="858" y="345"/>
                  <a:pt x="848" y="336"/>
                </a:cubicBezTo>
                <a:cubicBezTo>
                  <a:pt x="849" y="321"/>
                  <a:pt x="849" y="317"/>
                  <a:pt x="854" y="30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14" name="Ink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06750" y="5083175"/>
            <a:ext cx="284163" cy="365125"/>
          </a:xfrm>
          <a:custGeom>
            <a:avLst/>
            <a:gdLst>
              <a:gd name="T0" fmla="*/ 2147483647 w 792"/>
              <a:gd name="T1" fmla="*/ 2147483647 h 1016"/>
              <a:gd name="T2" fmla="*/ 2147483647 w 792"/>
              <a:gd name="T3" fmla="*/ 2147483647 h 1016"/>
              <a:gd name="T4" fmla="*/ 2147483647 w 792"/>
              <a:gd name="T5" fmla="*/ 2147483647 h 1016"/>
              <a:gd name="T6" fmla="*/ 2147483647 w 792"/>
              <a:gd name="T7" fmla="*/ 2147483647 h 1016"/>
              <a:gd name="T8" fmla="*/ 2147483647 w 792"/>
              <a:gd name="T9" fmla="*/ 2147483647 h 1016"/>
              <a:gd name="T10" fmla="*/ 0 w 792"/>
              <a:gd name="T11" fmla="*/ 2147483647 h 1016"/>
              <a:gd name="T12" fmla="*/ 2147483647 w 792"/>
              <a:gd name="T13" fmla="*/ 2147483647 h 1016"/>
              <a:gd name="T14" fmla="*/ 2147483647 w 792"/>
              <a:gd name="T15" fmla="*/ 2147483647 h 1016"/>
              <a:gd name="T16" fmla="*/ 2147483647 w 792"/>
              <a:gd name="T17" fmla="*/ 2147483647 h 1016"/>
              <a:gd name="T18" fmla="*/ 2147483647 w 792"/>
              <a:gd name="T19" fmla="*/ 2147483647 h 1016"/>
              <a:gd name="T20" fmla="*/ 2147483647 w 792"/>
              <a:gd name="T21" fmla="*/ 2147483647 h 1016"/>
              <a:gd name="T22" fmla="*/ 2147483647 w 792"/>
              <a:gd name="T23" fmla="*/ 2147483647 h 1016"/>
              <a:gd name="T24" fmla="*/ 2147483647 w 792"/>
              <a:gd name="T25" fmla="*/ 2147483647 h 1016"/>
              <a:gd name="T26" fmla="*/ 2147483647 w 792"/>
              <a:gd name="T27" fmla="*/ 2147483647 h 1016"/>
              <a:gd name="T28" fmla="*/ 2147483647 w 792"/>
              <a:gd name="T29" fmla="*/ 2147483647 h 1016"/>
              <a:gd name="T30" fmla="*/ 2147483647 w 792"/>
              <a:gd name="T31" fmla="*/ 2147483647 h 1016"/>
              <a:gd name="T32" fmla="*/ 2147483647 w 792"/>
              <a:gd name="T33" fmla="*/ 2147483647 h 10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2"/>
              <a:gd name="T52" fmla="*/ 0 h 1016"/>
              <a:gd name="T53" fmla="*/ 792 w 792"/>
              <a:gd name="T54" fmla="*/ 1016 h 10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2" h="1016" extrusionOk="0">
                <a:moveTo>
                  <a:pt x="187" y="255"/>
                </a:moveTo>
                <a:cubicBezTo>
                  <a:pt x="184" y="283"/>
                  <a:pt x="180" y="304"/>
                  <a:pt x="173" y="332"/>
                </a:cubicBezTo>
                <a:cubicBezTo>
                  <a:pt x="116" y="550"/>
                  <a:pt x="96" y="783"/>
                  <a:pt x="133" y="1006"/>
                </a:cubicBezTo>
                <a:cubicBezTo>
                  <a:pt x="130" y="979"/>
                  <a:pt x="129" y="971"/>
                  <a:pt x="123" y="945"/>
                </a:cubicBezTo>
                <a:cubicBezTo>
                  <a:pt x="106" y="866"/>
                  <a:pt x="82" y="789"/>
                  <a:pt x="61" y="711"/>
                </a:cubicBezTo>
                <a:cubicBezTo>
                  <a:pt x="33" y="608"/>
                  <a:pt x="0" y="498"/>
                  <a:pt x="0" y="390"/>
                </a:cubicBezTo>
                <a:cubicBezTo>
                  <a:pt x="0" y="328"/>
                  <a:pt x="23" y="279"/>
                  <a:pt x="73" y="242"/>
                </a:cubicBezTo>
                <a:cubicBezTo>
                  <a:pt x="169" y="171"/>
                  <a:pt x="300" y="148"/>
                  <a:pt x="412" y="115"/>
                </a:cubicBezTo>
                <a:cubicBezTo>
                  <a:pt x="488" y="93"/>
                  <a:pt x="563" y="61"/>
                  <a:pt x="639" y="40"/>
                </a:cubicBezTo>
                <a:cubicBezTo>
                  <a:pt x="682" y="28"/>
                  <a:pt x="723" y="14"/>
                  <a:pt x="766" y="1"/>
                </a:cubicBezTo>
                <a:cubicBezTo>
                  <a:pt x="770" y="1"/>
                  <a:pt x="775" y="0"/>
                  <a:pt x="779" y="0"/>
                </a:cubicBezTo>
              </a:path>
              <a:path w="792" h="1016" extrusionOk="0">
                <a:moveTo>
                  <a:pt x="145" y="533"/>
                </a:moveTo>
                <a:cubicBezTo>
                  <a:pt x="156" y="547"/>
                  <a:pt x="169" y="560"/>
                  <a:pt x="188" y="563"/>
                </a:cubicBezTo>
                <a:cubicBezTo>
                  <a:pt x="223" y="568"/>
                  <a:pt x="265" y="563"/>
                  <a:pt x="300" y="560"/>
                </a:cubicBezTo>
                <a:cubicBezTo>
                  <a:pt x="375" y="554"/>
                  <a:pt x="451" y="550"/>
                  <a:pt x="525" y="542"/>
                </a:cubicBezTo>
                <a:cubicBezTo>
                  <a:pt x="598" y="534"/>
                  <a:pt x="674" y="530"/>
                  <a:pt x="746" y="515"/>
                </a:cubicBezTo>
                <a:cubicBezTo>
                  <a:pt x="784" y="507"/>
                  <a:pt x="788" y="507"/>
                  <a:pt x="783" y="47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15" name="Ink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33738" y="6137275"/>
            <a:ext cx="265112" cy="293688"/>
          </a:xfrm>
          <a:custGeom>
            <a:avLst/>
            <a:gdLst>
              <a:gd name="T0" fmla="*/ 2147483647 w 736"/>
              <a:gd name="T1" fmla="*/ 2147483647 h 813"/>
              <a:gd name="T2" fmla="*/ 2147483647 w 736"/>
              <a:gd name="T3" fmla="*/ 2147483647 h 813"/>
              <a:gd name="T4" fmla="*/ 2147483647 w 736"/>
              <a:gd name="T5" fmla="*/ 2147483647 h 813"/>
              <a:gd name="T6" fmla="*/ 2147483647 w 736"/>
              <a:gd name="T7" fmla="*/ 2147483647 h 813"/>
              <a:gd name="T8" fmla="*/ 2147483647 w 736"/>
              <a:gd name="T9" fmla="*/ 2147483647 h 813"/>
              <a:gd name="T10" fmla="*/ 2147483647 w 736"/>
              <a:gd name="T11" fmla="*/ 2147483647 h 813"/>
              <a:gd name="T12" fmla="*/ 2147483647 w 736"/>
              <a:gd name="T13" fmla="*/ 2147483647 h 813"/>
              <a:gd name="T14" fmla="*/ 2147483647 w 736"/>
              <a:gd name="T15" fmla="*/ 2147483647 h 813"/>
              <a:gd name="T16" fmla="*/ 2147483647 w 736"/>
              <a:gd name="T17" fmla="*/ 2147483647 h 813"/>
              <a:gd name="T18" fmla="*/ 2147483647 w 736"/>
              <a:gd name="T19" fmla="*/ 2147483647 h 813"/>
              <a:gd name="T20" fmla="*/ 2147483647 w 736"/>
              <a:gd name="T21" fmla="*/ 2147483647 h 813"/>
              <a:gd name="T22" fmla="*/ 2147483647 w 736"/>
              <a:gd name="T23" fmla="*/ 2147483647 h 813"/>
              <a:gd name="T24" fmla="*/ 2147483647 w 736"/>
              <a:gd name="T25" fmla="*/ 2147483647 h 813"/>
              <a:gd name="T26" fmla="*/ 2147483647 w 736"/>
              <a:gd name="T27" fmla="*/ 2147483647 h 813"/>
              <a:gd name="T28" fmla="*/ 2147483647 w 736"/>
              <a:gd name="T29" fmla="*/ 2147483647 h 813"/>
              <a:gd name="T30" fmla="*/ 2147483647 w 736"/>
              <a:gd name="T31" fmla="*/ 2147483647 h 813"/>
              <a:gd name="T32" fmla="*/ 2147483647 w 736"/>
              <a:gd name="T33" fmla="*/ 2147483647 h 813"/>
              <a:gd name="T34" fmla="*/ 2147483647 w 736"/>
              <a:gd name="T35" fmla="*/ 2147483647 h 813"/>
              <a:gd name="T36" fmla="*/ 2147483647 w 736"/>
              <a:gd name="T37" fmla="*/ 2147483647 h 813"/>
              <a:gd name="T38" fmla="*/ 2147483647 w 736"/>
              <a:gd name="T39" fmla="*/ 2147483647 h 81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36"/>
              <a:gd name="T61" fmla="*/ 0 h 813"/>
              <a:gd name="T62" fmla="*/ 736 w 736"/>
              <a:gd name="T63" fmla="*/ 813 h 81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36" h="813" extrusionOk="0">
                <a:moveTo>
                  <a:pt x="159" y="156"/>
                </a:moveTo>
                <a:cubicBezTo>
                  <a:pt x="156" y="176"/>
                  <a:pt x="153" y="197"/>
                  <a:pt x="150" y="217"/>
                </a:cubicBezTo>
                <a:cubicBezTo>
                  <a:pt x="142" y="270"/>
                  <a:pt x="138" y="323"/>
                  <a:pt x="130" y="376"/>
                </a:cubicBezTo>
                <a:cubicBezTo>
                  <a:pt x="112" y="494"/>
                  <a:pt x="81" y="617"/>
                  <a:pt x="84" y="737"/>
                </a:cubicBezTo>
                <a:cubicBezTo>
                  <a:pt x="86" y="779"/>
                  <a:pt x="85" y="788"/>
                  <a:pt x="94" y="812"/>
                </a:cubicBezTo>
                <a:cubicBezTo>
                  <a:pt x="91" y="777"/>
                  <a:pt x="84" y="743"/>
                  <a:pt x="73" y="705"/>
                </a:cubicBezTo>
                <a:cubicBezTo>
                  <a:pt x="53" y="634"/>
                  <a:pt x="36" y="563"/>
                  <a:pt x="21" y="491"/>
                </a:cubicBezTo>
                <a:cubicBezTo>
                  <a:pt x="-1" y="383"/>
                  <a:pt x="-24" y="254"/>
                  <a:pt x="50" y="160"/>
                </a:cubicBezTo>
                <a:cubicBezTo>
                  <a:pt x="105" y="89"/>
                  <a:pt x="203" y="48"/>
                  <a:pt x="287" y="25"/>
                </a:cubicBezTo>
                <a:cubicBezTo>
                  <a:pt x="365" y="4"/>
                  <a:pt x="463" y="-11"/>
                  <a:pt x="545" y="0"/>
                </a:cubicBezTo>
                <a:cubicBezTo>
                  <a:pt x="561" y="2"/>
                  <a:pt x="578" y="7"/>
                  <a:pt x="594" y="10"/>
                </a:cubicBezTo>
              </a:path>
              <a:path w="736" h="813" extrusionOk="0">
                <a:moveTo>
                  <a:pt x="302" y="472"/>
                </a:moveTo>
                <a:cubicBezTo>
                  <a:pt x="332" y="490"/>
                  <a:pt x="341" y="491"/>
                  <a:pt x="374" y="484"/>
                </a:cubicBezTo>
                <a:cubicBezTo>
                  <a:pt x="410" y="477"/>
                  <a:pt x="447" y="464"/>
                  <a:pt x="482" y="452"/>
                </a:cubicBezTo>
                <a:cubicBezTo>
                  <a:pt x="574" y="420"/>
                  <a:pt x="676" y="386"/>
                  <a:pt x="735" y="306"/>
                </a:cubicBezTo>
              </a:path>
              <a:path w="736" h="813" extrusionOk="0">
                <a:moveTo>
                  <a:pt x="125" y="554"/>
                </a:moveTo>
                <a:cubicBezTo>
                  <a:pt x="137" y="539"/>
                  <a:pt x="146" y="547"/>
                  <a:pt x="168" y="545"/>
                </a:cubicBezTo>
                <a:cubicBezTo>
                  <a:pt x="202" y="542"/>
                  <a:pt x="236" y="531"/>
                  <a:pt x="269" y="522"/>
                </a:cubicBezTo>
                <a:cubicBezTo>
                  <a:pt x="319" y="508"/>
                  <a:pt x="369" y="493"/>
                  <a:pt x="419" y="477"/>
                </a:cubicBezTo>
                <a:cubicBezTo>
                  <a:pt x="446" y="468"/>
                  <a:pt x="471" y="460"/>
                  <a:pt x="497" y="44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16" name="Ink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456238" y="6124575"/>
            <a:ext cx="501650" cy="365125"/>
          </a:xfrm>
          <a:custGeom>
            <a:avLst/>
            <a:gdLst>
              <a:gd name="T0" fmla="*/ 2147483647 w 1393"/>
              <a:gd name="T1" fmla="*/ 2147483647 h 1014"/>
              <a:gd name="T2" fmla="*/ 2147483647 w 1393"/>
              <a:gd name="T3" fmla="*/ 2147483647 h 1014"/>
              <a:gd name="T4" fmla="*/ 2147483647 w 1393"/>
              <a:gd name="T5" fmla="*/ 2147483647 h 1014"/>
              <a:gd name="T6" fmla="*/ 2147483647 w 1393"/>
              <a:gd name="T7" fmla="*/ 2147483647 h 1014"/>
              <a:gd name="T8" fmla="*/ 2147483647 w 1393"/>
              <a:gd name="T9" fmla="*/ 2147483647 h 1014"/>
              <a:gd name="T10" fmla="*/ 0 w 1393"/>
              <a:gd name="T11" fmla="*/ 2147483647 h 1014"/>
              <a:gd name="T12" fmla="*/ 2147483647 w 1393"/>
              <a:gd name="T13" fmla="*/ 2147483647 h 1014"/>
              <a:gd name="T14" fmla="*/ 2147483647 w 1393"/>
              <a:gd name="T15" fmla="*/ 2147483647 h 1014"/>
              <a:gd name="T16" fmla="*/ 2147483647 w 1393"/>
              <a:gd name="T17" fmla="*/ 2147483647 h 1014"/>
              <a:gd name="T18" fmla="*/ 2147483647 w 1393"/>
              <a:gd name="T19" fmla="*/ 2147483647 h 1014"/>
              <a:gd name="T20" fmla="*/ 2147483647 w 1393"/>
              <a:gd name="T21" fmla="*/ 2147483647 h 1014"/>
              <a:gd name="T22" fmla="*/ 2147483647 w 1393"/>
              <a:gd name="T23" fmla="*/ 2147483647 h 1014"/>
              <a:gd name="T24" fmla="*/ 2147483647 w 1393"/>
              <a:gd name="T25" fmla="*/ 2147483647 h 10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93"/>
              <a:gd name="T40" fmla="*/ 0 h 1014"/>
              <a:gd name="T41" fmla="*/ 1393 w 1393"/>
              <a:gd name="T42" fmla="*/ 1014 h 10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93" h="1014" extrusionOk="0">
                <a:moveTo>
                  <a:pt x="635" y="291"/>
                </a:moveTo>
                <a:cubicBezTo>
                  <a:pt x="666" y="285"/>
                  <a:pt x="645" y="272"/>
                  <a:pt x="642" y="324"/>
                </a:cubicBezTo>
                <a:cubicBezTo>
                  <a:pt x="638" y="388"/>
                  <a:pt x="638" y="453"/>
                  <a:pt x="637" y="517"/>
                </a:cubicBezTo>
                <a:cubicBezTo>
                  <a:pt x="636" y="595"/>
                  <a:pt x="633" y="673"/>
                  <a:pt x="633" y="751"/>
                </a:cubicBezTo>
                <a:cubicBezTo>
                  <a:pt x="633" y="839"/>
                  <a:pt x="637" y="926"/>
                  <a:pt x="631" y="1013"/>
                </a:cubicBezTo>
              </a:path>
              <a:path w="1393" h="1014" extrusionOk="0">
                <a:moveTo>
                  <a:pt x="0" y="491"/>
                </a:moveTo>
                <a:cubicBezTo>
                  <a:pt x="17" y="467"/>
                  <a:pt x="20" y="457"/>
                  <a:pt x="49" y="438"/>
                </a:cubicBezTo>
                <a:cubicBezTo>
                  <a:pt x="113" y="397"/>
                  <a:pt x="186" y="370"/>
                  <a:pt x="256" y="343"/>
                </a:cubicBezTo>
                <a:cubicBezTo>
                  <a:pt x="387" y="292"/>
                  <a:pt x="522" y="252"/>
                  <a:pt x="656" y="210"/>
                </a:cubicBezTo>
                <a:cubicBezTo>
                  <a:pt x="841" y="152"/>
                  <a:pt x="1029" y="103"/>
                  <a:pt x="1217" y="56"/>
                </a:cubicBezTo>
                <a:cubicBezTo>
                  <a:pt x="1265" y="44"/>
                  <a:pt x="1314" y="38"/>
                  <a:pt x="1361" y="25"/>
                </a:cubicBezTo>
                <a:cubicBezTo>
                  <a:pt x="1388" y="18"/>
                  <a:pt x="1385" y="20"/>
                  <a:pt x="1382" y="3"/>
                </a:cubicBezTo>
                <a:cubicBezTo>
                  <a:pt x="1377" y="2"/>
                  <a:pt x="1372" y="1"/>
                  <a:pt x="1367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17" name="Ink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407025" y="4951413"/>
            <a:ext cx="641350" cy="531812"/>
          </a:xfrm>
          <a:custGeom>
            <a:avLst/>
            <a:gdLst>
              <a:gd name="T0" fmla="*/ 2147483647 w 1780"/>
              <a:gd name="T1" fmla="*/ 2147483647 h 1475"/>
              <a:gd name="T2" fmla="*/ 2147483647 w 1780"/>
              <a:gd name="T3" fmla="*/ 2147483647 h 1475"/>
              <a:gd name="T4" fmla="*/ 2147483647 w 1780"/>
              <a:gd name="T5" fmla="*/ 2147483647 h 1475"/>
              <a:gd name="T6" fmla="*/ 2147483647 w 1780"/>
              <a:gd name="T7" fmla="*/ 2147483647 h 1475"/>
              <a:gd name="T8" fmla="*/ 2147483647 w 1780"/>
              <a:gd name="T9" fmla="*/ 2147483647 h 1475"/>
              <a:gd name="T10" fmla="*/ 2147483647 w 1780"/>
              <a:gd name="T11" fmla="*/ 2147483647 h 1475"/>
              <a:gd name="T12" fmla="*/ 2147483647 w 1780"/>
              <a:gd name="T13" fmla="*/ 2147483647 h 1475"/>
              <a:gd name="T14" fmla="*/ 0 w 1780"/>
              <a:gd name="T15" fmla="*/ 2147483647 h 1475"/>
              <a:gd name="T16" fmla="*/ 2147483647 w 1780"/>
              <a:gd name="T17" fmla="*/ 2147483647 h 1475"/>
              <a:gd name="T18" fmla="*/ 2147483647 w 1780"/>
              <a:gd name="T19" fmla="*/ 2147483647 h 1475"/>
              <a:gd name="T20" fmla="*/ 2147483647 w 1780"/>
              <a:gd name="T21" fmla="*/ 2147483647 h 147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80"/>
              <a:gd name="T34" fmla="*/ 0 h 1475"/>
              <a:gd name="T35" fmla="*/ 1780 w 1780"/>
              <a:gd name="T36" fmla="*/ 1475 h 147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80" h="1475" extrusionOk="0">
                <a:moveTo>
                  <a:pt x="651" y="637"/>
                </a:moveTo>
                <a:cubicBezTo>
                  <a:pt x="676" y="604"/>
                  <a:pt x="704" y="571"/>
                  <a:pt x="724" y="535"/>
                </a:cubicBezTo>
                <a:cubicBezTo>
                  <a:pt x="737" y="587"/>
                  <a:pt x="722" y="645"/>
                  <a:pt x="713" y="699"/>
                </a:cubicBezTo>
                <a:cubicBezTo>
                  <a:pt x="694" y="814"/>
                  <a:pt x="677" y="930"/>
                  <a:pt x="660" y="1046"/>
                </a:cubicBezTo>
                <a:cubicBezTo>
                  <a:pt x="641" y="1173"/>
                  <a:pt x="612" y="1315"/>
                  <a:pt x="622" y="1444"/>
                </a:cubicBezTo>
                <a:cubicBezTo>
                  <a:pt x="629" y="1532"/>
                  <a:pt x="625" y="1407"/>
                  <a:pt x="625" y="1407"/>
                </a:cubicBezTo>
              </a:path>
              <a:path w="1780" h="1475" extrusionOk="0">
                <a:moveTo>
                  <a:pt x="101" y="608"/>
                </a:moveTo>
                <a:cubicBezTo>
                  <a:pt x="67" y="607"/>
                  <a:pt x="33" y="607"/>
                  <a:pt x="0" y="607"/>
                </a:cubicBezTo>
                <a:cubicBezTo>
                  <a:pt x="66" y="561"/>
                  <a:pt x="133" y="524"/>
                  <a:pt x="207" y="489"/>
                </a:cubicBezTo>
                <a:cubicBezTo>
                  <a:pt x="668" y="269"/>
                  <a:pt x="1223" y="30"/>
                  <a:pt x="1740" y="4"/>
                </a:cubicBezTo>
                <a:cubicBezTo>
                  <a:pt x="1801" y="1"/>
                  <a:pt x="1769" y="1"/>
                  <a:pt x="1739" y="2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18" name="Ink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718550" y="5438775"/>
            <a:ext cx="14288" cy="25400"/>
          </a:xfrm>
          <a:custGeom>
            <a:avLst/>
            <a:gdLst>
              <a:gd name="T0" fmla="*/ 2147483647 w 43"/>
              <a:gd name="T1" fmla="*/ 2147483647 h 74"/>
              <a:gd name="T2" fmla="*/ 2147483647 w 43"/>
              <a:gd name="T3" fmla="*/ 2147483647 h 74"/>
              <a:gd name="T4" fmla="*/ 0 w 43"/>
              <a:gd name="T5" fmla="*/ 2147483647 h 74"/>
              <a:gd name="T6" fmla="*/ 0 60000 65536"/>
              <a:gd name="T7" fmla="*/ 0 60000 65536"/>
              <a:gd name="T8" fmla="*/ 0 60000 65536"/>
              <a:gd name="T9" fmla="*/ 0 w 43"/>
              <a:gd name="T10" fmla="*/ 0 h 74"/>
              <a:gd name="T11" fmla="*/ 43 w 43"/>
              <a:gd name="T12" fmla="*/ 74 h 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74" extrusionOk="0">
                <a:moveTo>
                  <a:pt x="37" y="0"/>
                </a:moveTo>
                <a:cubicBezTo>
                  <a:pt x="40" y="41"/>
                  <a:pt x="48" y="44"/>
                  <a:pt x="32" y="73"/>
                </a:cubicBezTo>
                <a:cubicBezTo>
                  <a:pt x="9" y="61"/>
                  <a:pt x="5" y="51"/>
                  <a:pt x="0" y="2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19" name="Ink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435850" y="4978400"/>
            <a:ext cx="1306513" cy="488950"/>
          </a:xfrm>
          <a:custGeom>
            <a:avLst/>
            <a:gdLst>
              <a:gd name="T0" fmla="*/ 2147483647 w 3629"/>
              <a:gd name="T1" fmla="*/ 2147483647 h 1359"/>
              <a:gd name="T2" fmla="*/ 2147483647 w 3629"/>
              <a:gd name="T3" fmla="*/ 2147483647 h 1359"/>
              <a:gd name="T4" fmla="*/ 2147483647 w 3629"/>
              <a:gd name="T5" fmla="*/ 2147483647 h 1359"/>
              <a:gd name="T6" fmla="*/ 2147483647 w 3629"/>
              <a:gd name="T7" fmla="*/ 2147483647 h 1359"/>
              <a:gd name="T8" fmla="*/ 2147483647 w 3629"/>
              <a:gd name="T9" fmla="*/ 2147483647 h 1359"/>
              <a:gd name="T10" fmla="*/ 2147483647 w 3629"/>
              <a:gd name="T11" fmla="*/ 2147483647 h 1359"/>
              <a:gd name="T12" fmla="*/ 2147483647 w 3629"/>
              <a:gd name="T13" fmla="*/ 2147483647 h 1359"/>
              <a:gd name="T14" fmla="*/ 0 w 3629"/>
              <a:gd name="T15" fmla="*/ 2147483647 h 1359"/>
              <a:gd name="T16" fmla="*/ 2147483647 w 3629"/>
              <a:gd name="T17" fmla="*/ 2147483647 h 1359"/>
              <a:gd name="T18" fmla="*/ 2147483647 w 3629"/>
              <a:gd name="T19" fmla="*/ 2147483647 h 1359"/>
              <a:gd name="T20" fmla="*/ 2147483647 w 3629"/>
              <a:gd name="T21" fmla="*/ 2147483647 h 1359"/>
              <a:gd name="T22" fmla="*/ 2147483647 w 3629"/>
              <a:gd name="T23" fmla="*/ 2147483647 h 1359"/>
              <a:gd name="T24" fmla="*/ 2147483647 w 3629"/>
              <a:gd name="T25" fmla="*/ 2147483647 h 1359"/>
              <a:gd name="T26" fmla="*/ 2147483647 w 3629"/>
              <a:gd name="T27" fmla="*/ 2147483647 h 1359"/>
              <a:gd name="T28" fmla="*/ 2147483647 w 3629"/>
              <a:gd name="T29" fmla="*/ 2147483647 h 1359"/>
              <a:gd name="T30" fmla="*/ 2147483647 w 3629"/>
              <a:gd name="T31" fmla="*/ 2147483647 h 1359"/>
              <a:gd name="T32" fmla="*/ 2147483647 w 3629"/>
              <a:gd name="T33" fmla="*/ 2147483647 h 1359"/>
              <a:gd name="T34" fmla="*/ 2147483647 w 3629"/>
              <a:gd name="T35" fmla="*/ 2147483647 h 1359"/>
              <a:gd name="T36" fmla="*/ 2147483647 w 3629"/>
              <a:gd name="T37" fmla="*/ 2147483647 h 1359"/>
              <a:gd name="T38" fmla="*/ 2147483647 w 3629"/>
              <a:gd name="T39" fmla="*/ 2147483647 h 1359"/>
              <a:gd name="T40" fmla="*/ 2147483647 w 3629"/>
              <a:gd name="T41" fmla="*/ 2147483647 h 1359"/>
              <a:gd name="T42" fmla="*/ 2147483647 w 3629"/>
              <a:gd name="T43" fmla="*/ 2147483647 h 1359"/>
              <a:gd name="T44" fmla="*/ 2147483647 w 3629"/>
              <a:gd name="T45" fmla="*/ 2147483647 h 1359"/>
              <a:gd name="T46" fmla="*/ 2147483647 w 3629"/>
              <a:gd name="T47" fmla="*/ 2147483647 h 1359"/>
              <a:gd name="T48" fmla="*/ 2147483647 w 3629"/>
              <a:gd name="T49" fmla="*/ 2147483647 h 1359"/>
              <a:gd name="T50" fmla="*/ 2147483647 w 3629"/>
              <a:gd name="T51" fmla="*/ 2147483647 h 1359"/>
              <a:gd name="T52" fmla="*/ 2147483647 w 3629"/>
              <a:gd name="T53" fmla="*/ 2147483647 h 1359"/>
              <a:gd name="T54" fmla="*/ 2147483647 w 3629"/>
              <a:gd name="T55" fmla="*/ 2147483647 h 1359"/>
              <a:gd name="T56" fmla="*/ 2147483647 w 3629"/>
              <a:gd name="T57" fmla="*/ 2147483647 h 1359"/>
              <a:gd name="T58" fmla="*/ 2147483647 w 3629"/>
              <a:gd name="T59" fmla="*/ 2147483647 h 1359"/>
              <a:gd name="T60" fmla="*/ 2147483647 w 3629"/>
              <a:gd name="T61" fmla="*/ 2147483647 h 1359"/>
              <a:gd name="T62" fmla="*/ 2147483647 w 3629"/>
              <a:gd name="T63" fmla="*/ 2147483647 h 1359"/>
              <a:gd name="T64" fmla="*/ 2147483647 w 3629"/>
              <a:gd name="T65" fmla="*/ 2147483647 h 1359"/>
              <a:gd name="T66" fmla="*/ 2147483647 w 3629"/>
              <a:gd name="T67" fmla="*/ 2147483647 h 1359"/>
              <a:gd name="T68" fmla="*/ 2147483647 w 3629"/>
              <a:gd name="T69" fmla="*/ 2147483647 h 1359"/>
              <a:gd name="T70" fmla="*/ 2147483647 w 3629"/>
              <a:gd name="T71" fmla="*/ 2147483647 h 1359"/>
              <a:gd name="T72" fmla="*/ 2147483647 w 3629"/>
              <a:gd name="T73" fmla="*/ 2147483647 h 1359"/>
              <a:gd name="T74" fmla="*/ 2147483647 w 3629"/>
              <a:gd name="T75" fmla="*/ 2147483647 h 1359"/>
              <a:gd name="T76" fmla="*/ 2147483647 w 3629"/>
              <a:gd name="T77" fmla="*/ 2147483647 h 1359"/>
              <a:gd name="T78" fmla="*/ 2147483647 w 3629"/>
              <a:gd name="T79" fmla="*/ 2147483647 h 1359"/>
              <a:gd name="T80" fmla="*/ 2147483647 w 3629"/>
              <a:gd name="T81" fmla="*/ 2147483647 h 1359"/>
              <a:gd name="T82" fmla="*/ 2147483647 w 3629"/>
              <a:gd name="T83" fmla="*/ 2147483647 h 1359"/>
              <a:gd name="T84" fmla="*/ 2147483647 w 3629"/>
              <a:gd name="T85" fmla="*/ 2147483647 h 1359"/>
              <a:gd name="T86" fmla="*/ 2147483647 w 3629"/>
              <a:gd name="T87" fmla="*/ 2147483647 h 1359"/>
              <a:gd name="T88" fmla="*/ 2147483647 w 3629"/>
              <a:gd name="T89" fmla="*/ 2147483647 h 1359"/>
              <a:gd name="T90" fmla="*/ 2147483647 w 3629"/>
              <a:gd name="T91" fmla="*/ 2147483647 h 1359"/>
              <a:gd name="T92" fmla="*/ 2147483647 w 3629"/>
              <a:gd name="T93" fmla="*/ 2147483647 h 1359"/>
              <a:gd name="T94" fmla="*/ 2147483647 w 3629"/>
              <a:gd name="T95" fmla="*/ 2147483647 h 1359"/>
              <a:gd name="T96" fmla="*/ 2147483647 w 3629"/>
              <a:gd name="T97" fmla="*/ 2147483647 h 13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629"/>
              <a:gd name="T148" fmla="*/ 0 h 1359"/>
              <a:gd name="T149" fmla="*/ 3629 w 3629"/>
              <a:gd name="T150" fmla="*/ 1359 h 135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629" h="1359" extrusionOk="0">
                <a:moveTo>
                  <a:pt x="1162" y="182"/>
                </a:moveTo>
                <a:cubicBezTo>
                  <a:pt x="1160" y="218"/>
                  <a:pt x="1150" y="251"/>
                  <a:pt x="1144" y="287"/>
                </a:cubicBezTo>
                <a:cubicBezTo>
                  <a:pt x="1129" y="382"/>
                  <a:pt x="1114" y="478"/>
                  <a:pt x="1102" y="573"/>
                </a:cubicBezTo>
                <a:cubicBezTo>
                  <a:pt x="1086" y="700"/>
                  <a:pt x="1074" y="827"/>
                  <a:pt x="1063" y="955"/>
                </a:cubicBezTo>
                <a:cubicBezTo>
                  <a:pt x="1054" y="1060"/>
                  <a:pt x="1046" y="1165"/>
                  <a:pt x="1038" y="1270"/>
                </a:cubicBezTo>
                <a:cubicBezTo>
                  <a:pt x="1034" y="1326"/>
                  <a:pt x="1022" y="1316"/>
                  <a:pt x="1001" y="1274"/>
                </a:cubicBezTo>
              </a:path>
              <a:path w="3629" h="1359" extrusionOk="0">
                <a:moveTo>
                  <a:pt x="62" y="725"/>
                </a:moveTo>
                <a:cubicBezTo>
                  <a:pt x="27" y="737"/>
                  <a:pt x="21" y="739"/>
                  <a:pt x="0" y="746"/>
                </a:cubicBezTo>
                <a:cubicBezTo>
                  <a:pt x="97" y="692"/>
                  <a:pt x="194" y="640"/>
                  <a:pt x="295" y="593"/>
                </a:cubicBezTo>
                <a:cubicBezTo>
                  <a:pt x="770" y="369"/>
                  <a:pt x="1264" y="178"/>
                  <a:pt x="1774" y="48"/>
                </a:cubicBezTo>
                <a:cubicBezTo>
                  <a:pt x="1852" y="28"/>
                  <a:pt x="1933" y="3"/>
                  <a:pt x="2013" y="2"/>
                </a:cubicBezTo>
                <a:cubicBezTo>
                  <a:pt x="2066" y="1"/>
                  <a:pt x="2040" y="20"/>
                  <a:pt x="2066" y="39"/>
                </a:cubicBezTo>
              </a:path>
              <a:path w="3629" h="1359" extrusionOk="0">
                <a:moveTo>
                  <a:pt x="2495" y="935"/>
                </a:moveTo>
                <a:cubicBezTo>
                  <a:pt x="2520" y="913"/>
                  <a:pt x="2511" y="930"/>
                  <a:pt x="2506" y="959"/>
                </a:cubicBezTo>
                <a:cubicBezTo>
                  <a:pt x="2497" y="1006"/>
                  <a:pt x="2488" y="1053"/>
                  <a:pt x="2481" y="1101"/>
                </a:cubicBezTo>
                <a:cubicBezTo>
                  <a:pt x="2474" y="1152"/>
                  <a:pt x="2469" y="1203"/>
                  <a:pt x="2466" y="1255"/>
                </a:cubicBezTo>
                <a:cubicBezTo>
                  <a:pt x="2465" y="1277"/>
                  <a:pt x="2465" y="1283"/>
                  <a:pt x="2467" y="1297"/>
                </a:cubicBezTo>
                <a:cubicBezTo>
                  <a:pt x="2501" y="1287"/>
                  <a:pt x="2514" y="1262"/>
                  <a:pt x="2536" y="1233"/>
                </a:cubicBezTo>
                <a:cubicBezTo>
                  <a:pt x="2566" y="1193"/>
                  <a:pt x="2595" y="1152"/>
                  <a:pt x="2626" y="1112"/>
                </a:cubicBezTo>
                <a:cubicBezTo>
                  <a:pt x="2641" y="1094"/>
                  <a:pt x="2644" y="1088"/>
                  <a:pt x="2657" y="1080"/>
                </a:cubicBezTo>
                <a:cubicBezTo>
                  <a:pt x="2687" y="1086"/>
                  <a:pt x="2686" y="1105"/>
                  <a:pt x="2692" y="1134"/>
                </a:cubicBezTo>
                <a:cubicBezTo>
                  <a:pt x="2701" y="1178"/>
                  <a:pt x="2701" y="1222"/>
                  <a:pt x="2708" y="1266"/>
                </a:cubicBezTo>
                <a:cubicBezTo>
                  <a:pt x="2712" y="1293"/>
                  <a:pt x="2713" y="1315"/>
                  <a:pt x="2715" y="1341"/>
                </a:cubicBezTo>
              </a:path>
              <a:path w="3629" h="1359" extrusionOk="0">
                <a:moveTo>
                  <a:pt x="2771" y="1088"/>
                </a:moveTo>
                <a:cubicBezTo>
                  <a:pt x="2792" y="1070"/>
                  <a:pt x="2799" y="1065"/>
                  <a:pt x="2821" y="1089"/>
                </a:cubicBezTo>
                <a:cubicBezTo>
                  <a:pt x="2845" y="1114"/>
                  <a:pt x="2862" y="1149"/>
                  <a:pt x="2883" y="1176"/>
                </a:cubicBezTo>
                <a:cubicBezTo>
                  <a:pt x="2901" y="1200"/>
                  <a:pt x="2922" y="1225"/>
                  <a:pt x="2947" y="1241"/>
                </a:cubicBezTo>
                <a:cubicBezTo>
                  <a:pt x="2957" y="1246"/>
                  <a:pt x="2960" y="1248"/>
                  <a:pt x="2967" y="1244"/>
                </a:cubicBezTo>
                <a:cubicBezTo>
                  <a:pt x="2963" y="1219"/>
                  <a:pt x="2953" y="1203"/>
                  <a:pt x="2928" y="1190"/>
                </a:cubicBezTo>
                <a:cubicBezTo>
                  <a:pt x="2900" y="1176"/>
                  <a:pt x="2867" y="1178"/>
                  <a:pt x="2841" y="1195"/>
                </a:cubicBezTo>
                <a:cubicBezTo>
                  <a:pt x="2810" y="1215"/>
                  <a:pt x="2794" y="1250"/>
                  <a:pt x="2797" y="1286"/>
                </a:cubicBezTo>
                <a:cubicBezTo>
                  <a:pt x="2800" y="1319"/>
                  <a:pt x="2824" y="1352"/>
                  <a:pt x="2858" y="1358"/>
                </a:cubicBezTo>
                <a:cubicBezTo>
                  <a:pt x="2905" y="1366"/>
                  <a:pt x="2944" y="1344"/>
                  <a:pt x="2973" y="1311"/>
                </a:cubicBezTo>
                <a:cubicBezTo>
                  <a:pt x="2980" y="1301"/>
                  <a:pt x="2988" y="1292"/>
                  <a:pt x="2995" y="1282"/>
                </a:cubicBezTo>
              </a:path>
              <a:path w="3629" h="1359" extrusionOk="0">
                <a:moveTo>
                  <a:pt x="3066" y="702"/>
                </a:moveTo>
                <a:cubicBezTo>
                  <a:pt x="3082" y="767"/>
                  <a:pt x="3084" y="827"/>
                  <a:pt x="3082" y="894"/>
                </a:cubicBezTo>
                <a:cubicBezTo>
                  <a:pt x="3080" y="984"/>
                  <a:pt x="3067" y="1074"/>
                  <a:pt x="3059" y="1164"/>
                </a:cubicBezTo>
                <a:cubicBezTo>
                  <a:pt x="3058" y="1188"/>
                  <a:pt x="3058" y="1195"/>
                  <a:pt x="3059" y="1210"/>
                </a:cubicBezTo>
              </a:path>
              <a:path w="3629" h="1359" extrusionOk="0">
                <a:moveTo>
                  <a:pt x="3288" y="746"/>
                </a:moveTo>
                <a:cubicBezTo>
                  <a:pt x="3294" y="817"/>
                  <a:pt x="3292" y="887"/>
                  <a:pt x="3293" y="958"/>
                </a:cubicBezTo>
                <a:cubicBezTo>
                  <a:pt x="3294" y="1038"/>
                  <a:pt x="3291" y="1119"/>
                  <a:pt x="3291" y="1199"/>
                </a:cubicBezTo>
                <a:cubicBezTo>
                  <a:pt x="3291" y="1211"/>
                  <a:pt x="3291" y="1222"/>
                  <a:pt x="3291" y="1234"/>
                </a:cubicBezTo>
              </a:path>
              <a:path w="3629" h="1359" extrusionOk="0">
                <a:moveTo>
                  <a:pt x="3239" y="1079"/>
                </a:moveTo>
                <a:cubicBezTo>
                  <a:pt x="3232" y="1056"/>
                  <a:pt x="3228" y="1047"/>
                  <a:pt x="3231" y="1024"/>
                </a:cubicBezTo>
                <a:cubicBezTo>
                  <a:pt x="3255" y="1028"/>
                  <a:pt x="3282" y="1038"/>
                  <a:pt x="3306" y="1038"/>
                </a:cubicBezTo>
                <a:cubicBezTo>
                  <a:pt x="3352" y="1038"/>
                  <a:pt x="3383" y="1010"/>
                  <a:pt x="3416" y="983"/>
                </a:cubicBezTo>
              </a:path>
              <a:path w="3629" h="1359" extrusionOk="0">
                <a:moveTo>
                  <a:pt x="3602" y="624"/>
                </a:moveTo>
                <a:cubicBezTo>
                  <a:pt x="3624" y="706"/>
                  <a:pt x="3631" y="751"/>
                  <a:pt x="3602" y="833"/>
                </a:cubicBezTo>
                <a:cubicBezTo>
                  <a:pt x="3584" y="876"/>
                  <a:pt x="3578" y="890"/>
                  <a:pt x="3571" y="92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20" name="Ink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620000" y="6130925"/>
            <a:ext cx="247650" cy="315913"/>
          </a:xfrm>
          <a:custGeom>
            <a:avLst/>
            <a:gdLst>
              <a:gd name="T0" fmla="*/ 2147483647 w 688"/>
              <a:gd name="T1" fmla="*/ 2147483647 h 879"/>
              <a:gd name="T2" fmla="*/ 2147483647 w 688"/>
              <a:gd name="T3" fmla="*/ 2147483647 h 879"/>
              <a:gd name="T4" fmla="*/ 2147483647 w 688"/>
              <a:gd name="T5" fmla="*/ 2147483647 h 879"/>
              <a:gd name="T6" fmla="*/ 2147483647 w 688"/>
              <a:gd name="T7" fmla="*/ 2147483647 h 879"/>
              <a:gd name="T8" fmla="*/ 2147483647 w 688"/>
              <a:gd name="T9" fmla="*/ 2147483647 h 879"/>
              <a:gd name="T10" fmla="*/ 0 w 688"/>
              <a:gd name="T11" fmla="*/ 2147483647 h 879"/>
              <a:gd name="T12" fmla="*/ 2147483647 w 688"/>
              <a:gd name="T13" fmla="*/ 2147483647 h 879"/>
              <a:gd name="T14" fmla="*/ 2147483647 w 688"/>
              <a:gd name="T15" fmla="*/ 2147483647 h 879"/>
              <a:gd name="T16" fmla="*/ 2147483647 w 688"/>
              <a:gd name="T17" fmla="*/ 2147483647 h 879"/>
              <a:gd name="T18" fmla="*/ 2147483647 w 688"/>
              <a:gd name="T19" fmla="*/ 2147483647 h 879"/>
              <a:gd name="T20" fmla="*/ 2147483647 w 688"/>
              <a:gd name="T21" fmla="*/ 2147483647 h 879"/>
              <a:gd name="T22" fmla="*/ 2147483647 w 688"/>
              <a:gd name="T23" fmla="*/ 2147483647 h 879"/>
              <a:gd name="T24" fmla="*/ 2147483647 w 688"/>
              <a:gd name="T25" fmla="*/ 2147483647 h 879"/>
              <a:gd name="T26" fmla="*/ 2147483647 w 688"/>
              <a:gd name="T27" fmla="*/ 2147483647 h 879"/>
              <a:gd name="T28" fmla="*/ 2147483647 w 688"/>
              <a:gd name="T29" fmla="*/ 2147483647 h 879"/>
              <a:gd name="T30" fmla="*/ 2147483647 w 688"/>
              <a:gd name="T31" fmla="*/ 2147483647 h 879"/>
              <a:gd name="T32" fmla="*/ 2147483647 w 688"/>
              <a:gd name="T33" fmla="*/ 2147483647 h 87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88"/>
              <a:gd name="T52" fmla="*/ 0 h 879"/>
              <a:gd name="T53" fmla="*/ 688 w 688"/>
              <a:gd name="T54" fmla="*/ 879 h 87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88" h="879" extrusionOk="0">
                <a:moveTo>
                  <a:pt x="117" y="195"/>
                </a:moveTo>
                <a:cubicBezTo>
                  <a:pt x="103" y="213"/>
                  <a:pt x="96" y="218"/>
                  <a:pt x="89" y="251"/>
                </a:cubicBezTo>
                <a:cubicBezTo>
                  <a:pt x="61" y="386"/>
                  <a:pt x="84" y="530"/>
                  <a:pt x="106" y="664"/>
                </a:cubicBezTo>
                <a:cubicBezTo>
                  <a:pt x="118" y="737"/>
                  <a:pt x="137" y="807"/>
                  <a:pt x="156" y="878"/>
                </a:cubicBezTo>
                <a:cubicBezTo>
                  <a:pt x="151" y="843"/>
                  <a:pt x="142" y="810"/>
                  <a:pt x="132" y="775"/>
                </a:cubicBezTo>
                <a:cubicBezTo>
                  <a:pt x="81" y="596"/>
                  <a:pt x="-9" y="385"/>
                  <a:pt x="0" y="196"/>
                </a:cubicBezTo>
                <a:cubicBezTo>
                  <a:pt x="2" y="149"/>
                  <a:pt x="23" y="117"/>
                  <a:pt x="64" y="96"/>
                </a:cubicBezTo>
                <a:cubicBezTo>
                  <a:pt x="118" y="68"/>
                  <a:pt x="177" y="64"/>
                  <a:pt x="236" y="57"/>
                </a:cubicBezTo>
                <a:cubicBezTo>
                  <a:pt x="343" y="45"/>
                  <a:pt x="451" y="35"/>
                  <a:pt x="558" y="23"/>
                </a:cubicBezTo>
                <a:cubicBezTo>
                  <a:pt x="601" y="18"/>
                  <a:pt x="644" y="7"/>
                  <a:pt x="687" y="0"/>
                </a:cubicBezTo>
              </a:path>
              <a:path w="688" h="879" extrusionOk="0">
                <a:moveTo>
                  <a:pt x="239" y="335"/>
                </a:moveTo>
                <a:cubicBezTo>
                  <a:pt x="252" y="352"/>
                  <a:pt x="265" y="356"/>
                  <a:pt x="286" y="363"/>
                </a:cubicBezTo>
                <a:cubicBezTo>
                  <a:pt x="319" y="374"/>
                  <a:pt x="356" y="379"/>
                  <a:pt x="390" y="382"/>
                </a:cubicBezTo>
                <a:cubicBezTo>
                  <a:pt x="441" y="387"/>
                  <a:pt x="493" y="386"/>
                  <a:pt x="544" y="388"/>
                </a:cubicBezTo>
                <a:cubicBezTo>
                  <a:pt x="578" y="389"/>
                  <a:pt x="618" y="390"/>
                  <a:pt x="651" y="399"/>
                </a:cubicBezTo>
                <a:cubicBezTo>
                  <a:pt x="665" y="403"/>
                  <a:pt x="684" y="410"/>
                  <a:pt x="678" y="427"/>
                </a:cubicBezTo>
                <a:cubicBezTo>
                  <a:pt x="676" y="431"/>
                  <a:pt x="673" y="435"/>
                  <a:pt x="671" y="43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18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3723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723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37219" name="Text Box 5"/>
          <p:cNvSpPr txBox="1">
            <a:spLocks noChangeArrowheads="1"/>
          </p:cNvSpPr>
          <p:nvPr/>
        </p:nvSpPr>
        <p:spPr bwMode="auto">
          <a:xfrm>
            <a:off x="914400" y="201613"/>
            <a:ext cx="7391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</a:rPr>
              <a:t>Proof strategy:  </a:t>
            </a:r>
            <a:r>
              <a:rPr lang="en-US" altLang="en-US" sz="3600" i="1">
                <a:solidFill>
                  <a:srgbClr val="000000"/>
                </a:solidFill>
                <a:latin typeface="Times New Roman" pitchFamily="18" charset="0"/>
              </a:rPr>
              <a:t>Assume </a:t>
            </a:r>
            <a:r>
              <a:rPr lang="en-US" altLang="en-US" sz="3600" b="1">
                <a:solidFill>
                  <a:srgbClr val="120DFB"/>
                </a:solidFill>
                <a:latin typeface="Courier New" pitchFamily="49" charset="0"/>
                <a:cs typeface="Courier New" pitchFamily="49" charset="0"/>
              </a:rPr>
              <a:t>HC</a:t>
            </a:r>
            <a:r>
              <a:rPr lang="en-US" altLang="en-US" sz="3600" i="1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exists</a:t>
            </a:r>
            <a:endParaRPr lang="en-US" altLang="en-US" sz="3600">
              <a:solidFill>
                <a:srgbClr val="000000"/>
              </a:solidFill>
              <a:latin typeface="Times New Roman" pitchFamily="18" charset="0"/>
              <a:cs typeface="Courier New" pitchFamily="49" charset="0"/>
            </a:endParaRPr>
          </a:p>
        </p:txBody>
      </p:sp>
      <p:sp>
        <p:nvSpPr>
          <p:cNvPr id="137220" name="Rectangle 17"/>
          <p:cNvSpPr>
            <a:spLocks noChangeArrowheads="1"/>
          </p:cNvSpPr>
          <p:nvPr/>
        </p:nvSpPr>
        <p:spPr bwMode="auto">
          <a:xfrm>
            <a:off x="341313" y="5762625"/>
            <a:ext cx="27162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 sz="2400">
                <a:solidFill>
                  <a:srgbClr val="000AF9"/>
                </a:solidFill>
                <a:latin typeface="Times New Roman" pitchFamily="18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checks for infinite loops.</a:t>
            </a:r>
          </a:p>
        </p:txBody>
      </p:sp>
      <p:sp>
        <p:nvSpPr>
          <p:cNvPr id="137221" name="Text Box 19"/>
          <p:cNvSpPr txBox="1">
            <a:spLocks noChangeArrowheads="1"/>
          </p:cNvSpPr>
          <p:nvPr/>
        </p:nvSpPr>
        <p:spPr bwMode="auto">
          <a:xfrm>
            <a:off x="5367338" y="2311400"/>
            <a:ext cx="33194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We show that this results in a contradiction…</a:t>
            </a:r>
          </a:p>
        </p:txBody>
      </p:sp>
      <p:sp>
        <p:nvSpPr>
          <p:cNvPr id="137222" name="Text Box 20"/>
          <p:cNvSpPr txBox="1">
            <a:spLocks noChangeArrowheads="1"/>
          </p:cNvSpPr>
          <p:nvPr/>
        </p:nvSpPr>
        <p:spPr bwMode="auto">
          <a:xfrm>
            <a:off x="5367338" y="3708400"/>
            <a:ext cx="33194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Thus, the presumption "</a:t>
            </a: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 sz="2400">
                <a:solidFill>
                  <a:srgbClr val="000AF9"/>
                </a:solidFill>
                <a:latin typeface="Times New Roman" pitchFamily="18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exists</a:t>
            </a: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" is </a:t>
            </a:r>
            <a:r>
              <a:rPr lang="en-US" altLang="en-US" sz="2400" i="1">
                <a:solidFill>
                  <a:srgbClr val="8E0103"/>
                </a:solidFill>
                <a:latin typeface="Times New Roman" pitchFamily="18" charset="0"/>
              </a:rPr>
              <a:t>false</a:t>
            </a: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37223" name="Text Box 21"/>
          <p:cNvSpPr txBox="1">
            <a:spLocks noChangeArrowheads="1"/>
          </p:cNvSpPr>
          <p:nvPr/>
        </p:nvSpPr>
        <p:spPr bwMode="auto">
          <a:xfrm>
            <a:off x="5367338" y="5105400"/>
            <a:ext cx="3319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So, </a:t>
            </a: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 sz="2400">
                <a:solidFill>
                  <a:srgbClr val="000AF9"/>
                </a:solidFill>
                <a:latin typeface="Times New Roman" pitchFamily="18" charset="0"/>
              </a:rPr>
              <a:t> </a:t>
            </a: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can not exist. </a:t>
            </a:r>
          </a:p>
        </p:txBody>
      </p:sp>
      <p:sp>
        <p:nvSpPr>
          <p:cNvPr id="137224" name="Line 22"/>
          <p:cNvSpPr>
            <a:spLocks noChangeShapeType="1"/>
          </p:cNvSpPr>
          <p:nvPr/>
        </p:nvSpPr>
        <p:spPr bwMode="auto">
          <a:xfrm>
            <a:off x="6926263" y="3192463"/>
            <a:ext cx="0" cy="53340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25" name="Line 23"/>
          <p:cNvSpPr>
            <a:spLocks noChangeShapeType="1"/>
          </p:cNvSpPr>
          <p:nvPr/>
        </p:nvSpPr>
        <p:spPr bwMode="auto">
          <a:xfrm>
            <a:off x="6935788" y="4584700"/>
            <a:ext cx="0" cy="53340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26" name="Rectangle 24"/>
          <p:cNvSpPr>
            <a:spLocks noChangeArrowheads="1"/>
          </p:cNvSpPr>
          <p:nvPr/>
        </p:nvSpPr>
        <p:spPr bwMode="auto">
          <a:xfrm>
            <a:off x="2971800" y="6019800"/>
            <a:ext cx="1374775" cy="376238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AF9"/>
                </a:solidFill>
                <a:latin typeface="Times New Roman" pitchFamily="18" charset="0"/>
              </a:rPr>
              <a:t>in finite time</a:t>
            </a:r>
          </a:p>
        </p:txBody>
      </p:sp>
      <p:sp>
        <p:nvSpPr>
          <p:cNvPr id="137227" name="Line 13"/>
          <p:cNvSpPr>
            <a:spLocks noChangeShapeType="1"/>
          </p:cNvSpPr>
          <p:nvPr/>
        </p:nvSpPr>
        <p:spPr bwMode="auto">
          <a:xfrm>
            <a:off x="2057400" y="2286000"/>
            <a:ext cx="76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28" name="Line 14"/>
          <p:cNvSpPr>
            <a:spLocks noChangeShapeType="1"/>
          </p:cNvSpPr>
          <p:nvPr/>
        </p:nvSpPr>
        <p:spPr bwMode="auto">
          <a:xfrm flipH="1">
            <a:off x="2935288" y="2362200"/>
            <a:ext cx="341312" cy="442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29" name="Rectangle 15"/>
          <p:cNvSpPr>
            <a:spLocks noChangeArrowheads="1"/>
          </p:cNvSpPr>
          <p:nvPr/>
        </p:nvSpPr>
        <p:spPr bwMode="auto">
          <a:xfrm>
            <a:off x="1371600" y="1752600"/>
            <a:ext cx="14620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Any Python function</a:t>
            </a:r>
          </a:p>
        </p:txBody>
      </p:sp>
      <p:sp>
        <p:nvSpPr>
          <p:cNvPr id="137230" name="Rectangle 16"/>
          <p:cNvSpPr>
            <a:spLocks noChangeArrowheads="1"/>
          </p:cNvSpPr>
          <p:nvPr/>
        </p:nvSpPr>
        <p:spPr bwMode="auto">
          <a:xfrm>
            <a:off x="2819400" y="1752600"/>
            <a:ext cx="10604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Any input at all!</a:t>
            </a:r>
          </a:p>
        </p:txBody>
      </p:sp>
      <p:sp>
        <p:nvSpPr>
          <p:cNvPr id="137231" name="Rectangle 9"/>
          <p:cNvSpPr>
            <a:spLocks noChangeArrowheads="1"/>
          </p:cNvSpPr>
          <p:nvPr/>
        </p:nvSpPr>
        <p:spPr bwMode="auto">
          <a:xfrm>
            <a:off x="304800" y="2862263"/>
            <a:ext cx="455453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( f, inp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  if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f(inp) </a:t>
            </a:r>
            <a:r>
              <a:rPr lang="en-US" altLang="en-US" sz="2400" b="1">
                <a:solidFill>
                  <a:srgbClr val="A6A6A6"/>
                </a:solidFill>
                <a:latin typeface="Calibri" pitchFamily="34" charset="0"/>
              </a:rPr>
              <a:t>halts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   return </a:t>
            </a:r>
            <a:r>
              <a:rPr lang="en-US" altLang="en-US" sz="2400" b="1">
                <a:solidFill>
                  <a:srgbClr val="7030A0"/>
                </a:solidFill>
                <a:latin typeface="Courier New" pitchFamily="49" charset="0"/>
              </a:rPr>
              <a:t>True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   return </a:t>
            </a:r>
            <a:r>
              <a:rPr lang="en-US" altLang="en-US" sz="2400" b="1">
                <a:solidFill>
                  <a:srgbClr val="7030A0"/>
                </a:solidFill>
                <a:latin typeface="Courier New" pitchFamily="49" charset="0"/>
              </a:rPr>
              <a:t>False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42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3826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826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38243" name="Text Box 6"/>
          <p:cNvSpPr txBox="1">
            <a:spLocks noChangeArrowheads="1"/>
          </p:cNvSpPr>
          <p:nvPr/>
        </p:nvSpPr>
        <p:spPr bwMode="auto">
          <a:xfrm>
            <a:off x="228600" y="1295400"/>
            <a:ext cx="420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We build a new function, </a:t>
            </a:r>
            <a:r>
              <a:rPr lang="en-US" altLang="en-US" sz="2400" b="1">
                <a:solidFill>
                  <a:srgbClr val="C00000"/>
                </a:solidFill>
                <a:latin typeface="Courier New" pitchFamily="49" charset="0"/>
              </a:rPr>
              <a:t>cant</a:t>
            </a:r>
            <a:endParaRPr lang="en-US" altLang="en-US" sz="240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38244" name="Rectangle 7"/>
          <p:cNvSpPr>
            <a:spLocks noChangeArrowheads="1"/>
          </p:cNvSpPr>
          <p:nvPr/>
        </p:nvSpPr>
        <p:spPr bwMode="auto">
          <a:xfrm>
            <a:off x="550863" y="2890838"/>
            <a:ext cx="39449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C00000"/>
                </a:solidFill>
                <a:latin typeface="Courier New" pitchFamily="49" charset="0"/>
              </a:rPr>
              <a:t>cant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( f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if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(f,f):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    </a:t>
            </a:r>
            <a:r>
              <a:rPr lang="en-US" altLang="en-US" sz="2400" b="1">
                <a:solidFill>
                  <a:srgbClr val="F9880A"/>
                </a:solidFill>
                <a:latin typeface="Courier New" pitchFamily="49" charset="0"/>
              </a:rPr>
              <a:t>while </a:t>
            </a:r>
            <a:r>
              <a:rPr lang="en-US" altLang="en-US" sz="2400" b="1">
                <a:solidFill>
                  <a:srgbClr val="660066"/>
                </a:solidFill>
                <a:latin typeface="Courier New" pitchFamily="49" charset="0"/>
              </a:rPr>
              <a:t>True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      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print</a:t>
            </a:r>
            <a:r>
              <a:rPr lang="en-US" altLang="en-US" sz="2400" b="1">
                <a:solidFill>
                  <a:srgbClr val="AF1EED"/>
                </a:solidFill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008000"/>
                </a:solidFill>
                <a:latin typeface="Courier New" pitchFamily="49" charset="0"/>
              </a:rPr>
              <a:t>"Ha!"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Courier New" pitchFamily="49" charset="0"/>
              </a:rPr>
              <a:t>  </a:t>
            </a:r>
            <a:r>
              <a:rPr lang="en-US" altLang="en-US" sz="2400" b="1">
                <a:solidFill>
                  <a:srgbClr val="F9880A"/>
                </a:solidFill>
                <a:latin typeface="Courier New" pitchFamily="49" charset="0"/>
              </a:rPr>
              <a:t>else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:</a:t>
            </a:r>
            <a:endParaRPr lang="en-US" altLang="en-US" sz="2400" b="1">
              <a:solidFill>
                <a:srgbClr val="F9880A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9880A"/>
                </a:solidFill>
                <a:latin typeface="Courier New" pitchFamily="49" charset="0"/>
              </a:rPr>
              <a:t>    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return</a:t>
            </a:r>
            <a:r>
              <a:rPr lang="en-US" altLang="en-US" sz="2400" b="1">
                <a:solidFill>
                  <a:srgbClr val="F9880A"/>
                </a:solidFill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42</a:t>
            </a:r>
          </a:p>
        </p:txBody>
      </p:sp>
      <p:sp>
        <p:nvSpPr>
          <p:cNvPr id="138245" name="Rectangle 12"/>
          <p:cNvSpPr>
            <a:spLocks noChangeArrowheads="1"/>
          </p:cNvSpPr>
          <p:nvPr/>
        </p:nvSpPr>
        <p:spPr bwMode="auto">
          <a:xfrm>
            <a:off x="304800" y="5562600"/>
            <a:ext cx="3352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 sz="1500">
                <a:solidFill>
                  <a:srgbClr val="8E0103"/>
                </a:solidFill>
                <a:latin typeface="Times New Roman" pitchFamily="18" charset="0"/>
              </a:rPr>
              <a:t> </a:t>
            </a:r>
            <a:r>
              <a:rPr lang="en-US" altLang="en-US" sz="1500">
                <a:solidFill>
                  <a:srgbClr val="000000"/>
                </a:solidFill>
                <a:latin typeface="Times New Roman" pitchFamily="18" charset="0"/>
              </a:rPr>
              <a:t>takes only one input, a function.</a:t>
            </a:r>
          </a:p>
        </p:txBody>
      </p:sp>
      <p:grpSp>
        <p:nvGrpSpPr>
          <p:cNvPr id="138246" name="Group 20"/>
          <p:cNvGrpSpPr>
            <a:grpSpLocks/>
          </p:cNvGrpSpPr>
          <p:nvPr/>
        </p:nvGrpSpPr>
        <p:grpSpPr bwMode="auto">
          <a:xfrm>
            <a:off x="5867400" y="1600200"/>
            <a:ext cx="303213" cy="333375"/>
            <a:chOff x="2928" y="1051"/>
            <a:chExt cx="840" cy="957"/>
          </a:xfrm>
        </p:grpSpPr>
        <p:sp>
          <p:nvSpPr>
            <p:cNvPr id="138251" name="Freeform 2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0 h 250"/>
                <a:gd name="T10" fmla="*/ 2 w 1048"/>
                <a:gd name="T11" fmla="*/ 219 h 250"/>
                <a:gd name="T12" fmla="*/ 2 w 1048"/>
                <a:gd name="T13" fmla="*/ 199 h 250"/>
                <a:gd name="T14" fmla="*/ 0 w 1048"/>
                <a:gd name="T15" fmla="*/ 178 h 250"/>
                <a:gd name="T16" fmla="*/ 2 w 1048"/>
                <a:gd name="T17" fmla="*/ 144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52" name="Oval 2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8253" name="Oval 2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8254" name="Oval 2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8255" name="Oval 2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8256" name="Oval 2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8257" name="Oval 2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8258" name="Oval 2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8259" name="AutoShape 2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8260" name="Freeform 3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61" name="Freeform 3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62" name="Freeform 3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63" name="Freeform 3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8247" name="Text Box 34"/>
          <p:cNvSpPr txBox="1">
            <a:spLocks noChangeArrowheads="1"/>
          </p:cNvSpPr>
          <p:nvPr/>
        </p:nvSpPr>
        <p:spPr bwMode="auto">
          <a:xfrm>
            <a:off x="4800600" y="1371600"/>
            <a:ext cx="1157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900">
                <a:solidFill>
                  <a:srgbClr val="009900"/>
                </a:solidFill>
                <a:latin typeface="Comic Sans MS" pitchFamily="66" charset="0"/>
              </a:rPr>
              <a:t>This name </a:t>
            </a:r>
            <a:r>
              <a:rPr lang="en-US" altLang="en-US" sz="900" b="1">
                <a:solidFill>
                  <a:srgbClr val="009900"/>
                </a:solidFill>
                <a:latin typeface="Courier New" pitchFamily="49" charset="0"/>
              </a:rPr>
              <a:t>Cant</a:t>
            </a:r>
            <a:r>
              <a:rPr lang="en-US" altLang="en-US" sz="900">
                <a:solidFill>
                  <a:srgbClr val="009900"/>
                </a:solidFill>
                <a:latin typeface="Comic Sans MS" pitchFamily="66" charset="0"/>
              </a:rPr>
              <a:t> be a coincidence!</a:t>
            </a:r>
          </a:p>
        </p:txBody>
      </p:sp>
      <p:sp>
        <p:nvSpPr>
          <p:cNvPr id="138248" name="Line 13"/>
          <p:cNvSpPr>
            <a:spLocks noChangeShapeType="1"/>
          </p:cNvSpPr>
          <p:nvPr/>
        </p:nvSpPr>
        <p:spPr bwMode="auto">
          <a:xfrm>
            <a:off x="2474913" y="2438400"/>
            <a:ext cx="76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9" name="Rectangle 15"/>
          <p:cNvSpPr>
            <a:spLocks noChangeArrowheads="1"/>
          </p:cNvSpPr>
          <p:nvPr/>
        </p:nvSpPr>
        <p:spPr bwMode="auto">
          <a:xfrm>
            <a:off x="1789113" y="1905000"/>
            <a:ext cx="14620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Any Python function</a:t>
            </a:r>
          </a:p>
        </p:txBody>
      </p:sp>
      <p:sp>
        <p:nvSpPr>
          <p:cNvPr id="138250" name="Text Box 5"/>
          <p:cNvSpPr txBox="1">
            <a:spLocks noChangeArrowheads="1"/>
          </p:cNvSpPr>
          <p:nvPr/>
        </p:nvSpPr>
        <p:spPr bwMode="auto">
          <a:xfrm>
            <a:off x="914400" y="201613"/>
            <a:ext cx="7391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</a:rPr>
              <a:t>Proof strategy:  </a:t>
            </a:r>
            <a:r>
              <a:rPr lang="en-US" altLang="en-US" sz="3600" i="1">
                <a:solidFill>
                  <a:srgbClr val="000000"/>
                </a:solidFill>
                <a:latin typeface="Times New Roman" pitchFamily="18" charset="0"/>
              </a:rPr>
              <a:t>Assume </a:t>
            </a:r>
            <a:r>
              <a:rPr lang="en-US" altLang="en-US" sz="3600" b="1">
                <a:solidFill>
                  <a:srgbClr val="120DFB"/>
                </a:solidFill>
                <a:latin typeface="Courier New" pitchFamily="49" charset="0"/>
                <a:cs typeface="Courier New" pitchFamily="49" charset="0"/>
              </a:rPr>
              <a:t>HC</a:t>
            </a:r>
            <a:r>
              <a:rPr lang="en-US" altLang="en-US" sz="3600" i="1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exists</a:t>
            </a:r>
            <a:endParaRPr lang="en-US" altLang="en-US" sz="3600">
              <a:solidFill>
                <a:srgbClr val="000000"/>
              </a:solidFill>
              <a:latin typeface="Times New Roman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66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3929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929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39267" name="Text Box 6"/>
          <p:cNvSpPr txBox="1">
            <a:spLocks noChangeArrowheads="1"/>
          </p:cNvSpPr>
          <p:nvPr/>
        </p:nvSpPr>
        <p:spPr bwMode="auto">
          <a:xfrm>
            <a:off x="228600" y="1295400"/>
            <a:ext cx="420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We build a new function, </a:t>
            </a:r>
            <a:r>
              <a:rPr lang="en-US" altLang="en-US" sz="2400" b="1">
                <a:solidFill>
                  <a:srgbClr val="C00000"/>
                </a:solidFill>
                <a:latin typeface="Courier New" pitchFamily="49" charset="0"/>
              </a:rPr>
              <a:t>cant</a:t>
            </a:r>
            <a:endParaRPr lang="en-US" altLang="en-US" sz="240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39268" name="Rectangle 7"/>
          <p:cNvSpPr>
            <a:spLocks noChangeArrowheads="1"/>
          </p:cNvSpPr>
          <p:nvPr/>
        </p:nvSpPr>
        <p:spPr bwMode="auto">
          <a:xfrm>
            <a:off x="550863" y="2890838"/>
            <a:ext cx="39449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C00000"/>
                </a:solidFill>
                <a:latin typeface="Courier New" pitchFamily="49" charset="0"/>
              </a:rPr>
              <a:t>cant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( f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if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(f,f):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    </a:t>
            </a:r>
            <a:r>
              <a:rPr lang="en-US" altLang="en-US" sz="2400" b="1">
                <a:solidFill>
                  <a:srgbClr val="F9880A"/>
                </a:solidFill>
                <a:latin typeface="Courier New" pitchFamily="49" charset="0"/>
              </a:rPr>
              <a:t>while </a:t>
            </a:r>
            <a:r>
              <a:rPr lang="en-US" altLang="en-US" sz="2400" b="1">
                <a:solidFill>
                  <a:srgbClr val="660066"/>
                </a:solidFill>
                <a:latin typeface="Courier New" pitchFamily="49" charset="0"/>
              </a:rPr>
              <a:t>True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      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print</a:t>
            </a:r>
            <a:r>
              <a:rPr lang="en-US" altLang="en-US" sz="2400" b="1">
                <a:solidFill>
                  <a:srgbClr val="AF1EED"/>
                </a:solidFill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008000"/>
                </a:solidFill>
                <a:latin typeface="Courier New" pitchFamily="49" charset="0"/>
              </a:rPr>
              <a:t>"Ha!"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Courier New" pitchFamily="49" charset="0"/>
              </a:rPr>
              <a:t>  </a:t>
            </a:r>
            <a:r>
              <a:rPr lang="en-US" altLang="en-US" sz="2400" b="1">
                <a:solidFill>
                  <a:srgbClr val="F9880A"/>
                </a:solidFill>
                <a:latin typeface="Courier New" pitchFamily="49" charset="0"/>
              </a:rPr>
              <a:t>else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:</a:t>
            </a:r>
            <a:endParaRPr lang="en-US" altLang="en-US" sz="2400" b="1">
              <a:solidFill>
                <a:srgbClr val="F9880A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9880A"/>
                </a:solidFill>
                <a:latin typeface="Courier New" pitchFamily="49" charset="0"/>
              </a:rPr>
              <a:t>    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return</a:t>
            </a:r>
            <a:r>
              <a:rPr lang="en-US" altLang="en-US" sz="2400" b="1">
                <a:solidFill>
                  <a:srgbClr val="F9880A"/>
                </a:solidFill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42</a:t>
            </a:r>
          </a:p>
        </p:txBody>
      </p:sp>
      <p:sp>
        <p:nvSpPr>
          <p:cNvPr id="139269" name="Rectangle 12"/>
          <p:cNvSpPr>
            <a:spLocks noChangeArrowheads="1"/>
          </p:cNvSpPr>
          <p:nvPr/>
        </p:nvSpPr>
        <p:spPr bwMode="auto">
          <a:xfrm>
            <a:off x="304800" y="5562600"/>
            <a:ext cx="3352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 sz="1500">
                <a:solidFill>
                  <a:srgbClr val="8E0103"/>
                </a:solidFill>
                <a:latin typeface="Times New Roman" pitchFamily="18" charset="0"/>
              </a:rPr>
              <a:t> </a:t>
            </a:r>
            <a:r>
              <a:rPr lang="en-US" altLang="en-US" sz="1500">
                <a:solidFill>
                  <a:srgbClr val="000000"/>
                </a:solidFill>
                <a:latin typeface="Times New Roman" pitchFamily="18" charset="0"/>
              </a:rPr>
              <a:t>takes only one input, a function.</a:t>
            </a:r>
          </a:p>
        </p:txBody>
      </p:sp>
      <p:grpSp>
        <p:nvGrpSpPr>
          <p:cNvPr id="139270" name="Group 20"/>
          <p:cNvGrpSpPr>
            <a:grpSpLocks/>
          </p:cNvGrpSpPr>
          <p:nvPr/>
        </p:nvGrpSpPr>
        <p:grpSpPr bwMode="auto">
          <a:xfrm>
            <a:off x="5867400" y="1600200"/>
            <a:ext cx="303213" cy="333375"/>
            <a:chOff x="2928" y="1051"/>
            <a:chExt cx="840" cy="957"/>
          </a:xfrm>
        </p:grpSpPr>
        <p:sp>
          <p:nvSpPr>
            <p:cNvPr id="139278" name="Freeform 2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0 h 250"/>
                <a:gd name="T10" fmla="*/ 2 w 1048"/>
                <a:gd name="T11" fmla="*/ 219 h 250"/>
                <a:gd name="T12" fmla="*/ 2 w 1048"/>
                <a:gd name="T13" fmla="*/ 199 h 250"/>
                <a:gd name="T14" fmla="*/ 0 w 1048"/>
                <a:gd name="T15" fmla="*/ 178 h 250"/>
                <a:gd name="T16" fmla="*/ 2 w 1048"/>
                <a:gd name="T17" fmla="*/ 144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9" name="Oval 2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9280" name="Oval 2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9281" name="Oval 2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9282" name="Oval 2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9283" name="Oval 2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9284" name="Oval 2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9285" name="Oval 2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9286" name="AutoShape 2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9287" name="Freeform 3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288" name="Freeform 3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289" name="Freeform 3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290" name="Freeform 3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9271" name="Text Box 34"/>
          <p:cNvSpPr txBox="1">
            <a:spLocks noChangeArrowheads="1"/>
          </p:cNvSpPr>
          <p:nvPr/>
        </p:nvSpPr>
        <p:spPr bwMode="auto">
          <a:xfrm>
            <a:off x="4800600" y="1371600"/>
            <a:ext cx="1157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900">
                <a:solidFill>
                  <a:srgbClr val="009900"/>
                </a:solidFill>
                <a:latin typeface="Comic Sans MS" pitchFamily="66" charset="0"/>
              </a:rPr>
              <a:t>This name </a:t>
            </a:r>
            <a:r>
              <a:rPr lang="en-US" altLang="en-US" sz="900" b="1">
                <a:solidFill>
                  <a:srgbClr val="009900"/>
                </a:solidFill>
                <a:latin typeface="Courier New" pitchFamily="49" charset="0"/>
              </a:rPr>
              <a:t>Cant</a:t>
            </a:r>
            <a:r>
              <a:rPr lang="en-US" altLang="en-US" sz="900">
                <a:solidFill>
                  <a:srgbClr val="009900"/>
                </a:solidFill>
                <a:latin typeface="Comic Sans MS" pitchFamily="66" charset="0"/>
              </a:rPr>
              <a:t> be a coincidence!</a:t>
            </a:r>
          </a:p>
        </p:txBody>
      </p:sp>
      <p:sp>
        <p:nvSpPr>
          <p:cNvPr id="139272" name="Line 13"/>
          <p:cNvSpPr>
            <a:spLocks noChangeShapeType="1"/>
          </p:cNvSpPr>
          <p:nvPr/>
        </p:nvSpPr>
        <p:spPr bwMode="auto">
          <a:xfrm>
            <a:off x="2474913" y="2438400"/>
            <a:ext cx="76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73" name="Rectangle 15"/>
          <p:cNvSpPr>
            <a:spLocks noChangeArrowheads="1"/>
          </p:cNvSpPr>
          <p:nvPr/>
        </p:nvSpPr>
        <p:spPr bwMode="auto">
          <a:xfrm>
            <a:off x="1789113" y="1905000"/>
            <a:ext cx="14620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Any Python function</a:t>
            </a:r>
          </a:p>
        </p:txBody>
      </p:sp>
      <p:sp>
        <p:nvSpPr>
          <p:cNvPr id="139274" name="Text Box 5"/>
          <p:cNvSpPr txBox="1">
            <a:spLocks noChangeArrowheads="1"/>
          </p:cNvSpPr>
          <p:nvPr/>
        </p:nvSpPr>
        <p:spPr bwMode="auto">
          <a:xfrm>
            <a:off x="914400" y="201613"/>
            <a:ext cx="7391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</a:rPr>
              <a:t>Proof strategy:  </a:t>
            </a:r>
            <a:r>
              <a:rPr lang="en-US" altLang="en-US" sz="3600" i="1">
                <a:solidFill>
                  <a:srgbClr val="000000"/>
                </a:solidFill>
                <a:latin typeface="Times New Roman" pitchFamily="18" charset="0"/>
              </a:rPr>
              <a:t>Assume </a:t>
            </a:r>
            <a:r>
              <a:rPr lang="en-US" altLang="en-US" sz="3600" b="1">
                <a:solidFill>
                  <a:srgbClr val="120DFB"/>
                </a:solidFill>
                <a:latin typeface="Courier New" pitchFamily="49" charset="0"/>
                <a:cs typeface="Courier New" pitchFamily="49" charset="0"/>
              </a:rPr>
              <a:t>HC</a:t>
            </a:r>
            <a:r>
              <a:rPr lang="en-US" altLang="en-US" sz="3600" i="1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exists</a:t>
            </a:r>
            <a:endParaRPr lang="en-US" altLang="en-US" sz="3600">
              <a:solidFill>
                <a:srgbClr val="000000"/>
              </a:solidFill>
              <a:latin typeface="Times New Roman" pitchFamily="18" charset="0"/>
              <a:cs typeface="Courier New" pitchFamily="49" charset="0"/>
            </a:endParaRPr>
          </a:p>
        </p:txBody>
      </p:sp>
      <p:sp>
        <p:nvSpPr>
          <p:cNvPr id="139275" name="Rectangle 12"/>
          <p:cNvSpPr>
            <a:spLocks noChangeArrowheads="1"/>
          </p:cNvSpPr>
          <p:nvPr/>
        </p:nvSpPr>
        <p:spPr bwMode="auto">
          <a:xfrm>
            <a:off x="4648200" y="2514600"/>
            <a:ext cx="4191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18" charset="0"/>
              </a:rPr>
              <a:t>(1) What if </a:t>
            </a:r>
            <a:r>
              <a:rPr lang="en-US" altLang="en-US" sz="2700" b="1">
                <a:solidFill>
                  <a:srgbClr val="C00000"/>
                </a:solidFill>
                <a:latin typeface="Courier New" pitchFamily="49" charset="0"/>
              </a:rPr>
              <a:t>cant</a:t>
            </a:r>
            <a:r>
              <a:rPr lang="en-US" altLang="en-US" sz="2700" b="1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altLang="en-US" sz="2700" b="1">
                <a:solidFill>
                  <a:srgbClr val="C00000"/>
                </a:solidFill>
                <a:latin typeface="Courier New" pitchFamily="49" charset="0"/>
              </a:rPr>
              <a:t>cant</a:t>
            </a:r>
            <a:r>
              <a:rPr lang="en-US" altLang="en-US" sz="2700" b="1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en-US" altLang="en-US" sz="27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18" charset="0"/>
              </a:rPr>
              <a:t>runs forever?</a:t>
            </a:r>
          </a:p>
        </p:txBody>
      </p:sp>
      <p:sp>
        <p:nvSpPr>
          <p:cNvPr id="139276" name="Ink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54938" y="3287713"/>
            <a:ext cx="4762" cy="11112"/>
          </a:xfrm>
          <a:custGeom>
            <a:avLst/>
            <a:gdLst>
              <a:gd name="T0" fmla="*/ 2147483647 w 12"/>
              <a:gd name="T1" fmla="*/ 2147483647 h 33"/>
              <a:gd name="T2" fmla="*/ 2147483647 w 12"/>
              <a:gd name="T3" fmla="*/ 2147483647 h 33"/>
              <a:gd name="T4" fmla="*/ 0 60000 65536"/>
              <a:gd name="T5" fmla="*/ 0 60000 65536"/>
              <a:gd name="T6" fmla="*/ 0 w 12"/>
              <a:gd name="T7" fmla="*/ 0 h 33"/>
              <a:gd name="T8" fmla="*/ 12 w 12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" h="33" extrusionOk="0">
                <a:moveTo>
                  <a:pt x="11" y="13"/>
                </a:moveTo>
                <a:cubicBezTo>
                  <a:pt x="-8" y="58"/>
                  <a:pt x="4" y="10"/>
                  <a:pt x="8" y="0"/>
                </a:cubicBezTo>
              </a:path>
            </a:pathLst>
          </a:custGeom>
          <a:noFill/>
          <a:ln w="19050" cap="rnd">
            <a:solidFill>
              <a:srgbClr val="9DBB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77" name="Rectangle 12"/>
          <p:cNvSpPr>
            <a:spLocks noChangeArrowheads="1"/>
          </p:cNvSpPr>
          <p:nvPr/>
        </p:nvSpPr>
        <p:spPr bwMode="auto">
          <a:xfrm>
            <a:off x="4648200" y="4495800"/>
            <a:ext cx="4191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18" charset="0"/>
              </a:rPr>
              <a:t>(2) What if </a:t>
            </a:r>
            <a:r>
              <a:rPr lang="en-US" altLang="en-US" sz="2700" b="1">
                <a:solidFill>
                  <a:srgbClr val="C00000"/>
                </a:solidFill>
                <a:latin typeface="Courier New" pitchFamily="49" charset="0"/>
              </a:rPr>
              <a:t>cant</a:t>
            </a:r>
            <a:r>
              <a:rPr lang="en-US" altLang="en-US" sz="2700" b="1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altLang="en-US" sz="2700" b="1">
                <a:solidFill>
                  <a:srgbClr val="C00000"/>
                </a:solidFill>
                <a:latin typeface="Courier New" pitchFamily="49" charset="0"/>
              </a:rPr>
              <a:t>cant</a:t>
            </a:r>
            <a:r>
              <a:rPr lang="en-US" altLang="en-US" sz="2700" b="1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en-US" altLang="en-US" sz="27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000000"/>
                </a:solidFill>
                <a:latin typeface="Times New Roman" pitchFamily="18" charset="0"/>
              </a:rPr>
              <a:t>halts</a:t>
            </a:r>
            <a:r>
              <a:rPr lang="en-US" altLang="en-US" sz="2700">
                <a:solidFill>
                  <a:srgbClr val="000000"/>
                </a:solidFill>
                <a:latin typeface="Times New Roman" pitchFamily="18" charset="0"/>
              </a:rPr>
              <a:t> (doesn't run forever)?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90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4030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030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40291" name="Text Box 5"/>
          <p:cNvSpPr txBox="1">
            <a:spLocks noChangeArrowheads="1"/>
          </p:cNvSpPr>
          <p:nvPr/>
        </p:nvSpPr>
        <p:spPr bwMode="auto">
          <a:xfrm>
            <a:off x="3116263" y="171450"/>
            <a:ext cx="2960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</a:rPr>
              <a:t>Thus…</a:t>
            </a:r>
          </a:p>
        </p:txBody>
      </p:sp>
      <p:sp>
        <p:nvSpPr>
          <p:cNvPr id="140292" name="Rectangle 11"/>
          <p:cNvSpPr>
            <a:spLocks noChangeArrowheads="1"/>
          </p:cNvSpPr>
          <p:nvPr/>
        </p:nvSpPr>
        <p:spPr bwMode="auto">
          <a:xfrm>
            <a:off x="595313" y="2225675"/>
            <a:ext cx="2862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( f, inp )</a:t>
            </a:r>
          </a:p>
        </p:txBody>
      </p:sp>
      <p:sp>
        <p:nvSpPr>
          <p:cNvPr id="140293" name="Rectangle 15"/>
          <p:cNvSpPr>
            <a:spLocks noChangeArrowheads="1"/>
          </p:cNvSpPr>
          <p:nvPr/>
        </p:nvSpPr>
        <p:spPr bwMode="auto">
          <a:xfrm>
            <a:off x="3992563" y="2895600"/>
            <a:ext cx="4808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though, as a </a:t>
            </a:r>
            <a:r>
              <a:rPr lang="en-US" altLang="en-US" sz="1800" i="1">
                <a:solidFill>
                  <a:srgbClr val="000000"/>
                </a:solidFill>
                <a:latin typeface="Times New Roman" pitchFamily="18" charset="0"/>
              </a:rPr>
              <a:t>mathematical</a:t>
            </a: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 function, it does exist!</a:t>
            </a:r>
          </a:p>
        </p:txBody>
      </p:sp>
      <p:sp>
        <p:nvSpPr>
          <p:cNvPr id="140294" name="Rectangle 16"/>
          <p:cNvSpPr>
            <a:spLocks noChangeArrowheads="1"/>
          </p:cNvSpPr>
          <p:nvPr/>
        </p:nvSpPr>
        <p:spPr bwMode="auto">
          <a:xfrm>
            <a:off x="3962400" y="1524000"/>
            <a:ext cx="3406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can not be programmed…</a:t>
            </a:r>
          </a:p>
        </p:txBody>
      </p:sp>
      <p:sp>
        <p:nvSpPr>
          <p:cNvPr id="140295" name="Rectangle 17"/>
          <p:cNvSpPr>
            <a:spLocks noChangeArrowheads="1"/>
          </p:cNvSpPr>
          <p:nvPr/>
        </p:nvSpPr>
        <p:spPr bwMode="auto">
          <a:xfrm>
            <a:off x="3979863" y="217170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can not be computed…</a:t>
            </a:r>
          </a:p>
        </p:txBody>
      </p:sp>
      <p:sp>
        <p:nvSpPr>
          <p:cNvPr id="140296" name="AutoShape 18"/>
          <p:cNvSpPr>
            <a:spLocks/>
          </p:cNvSpPr>
          <p:nvPr/>
        </p:nvSpPr>
        <p:spPr bwMode="auto">
          <a:xfrm>
            <a:off x="3494088" y="1631950"/>
            <a:ext cx="261937" cy="1682750"/>
          </a:xfrm>
          <a:prstGeom prst="leftBrace">
            <a:avLst>
              <a:gd name="adj1" fmla="val 53535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0297" name="Rectangle 19"/>
          <p:cNvSpPr>
            <a:spLocks noChangeArrowheads="1"/>
          </p:cNvSpPr>
          <p:nvPr/>
        </p:nvSpPr>
        <p:spPr bwMode="auto">
          <a:xfrm>
            <a:off x="1674813" y="4175125"/>
            <a:ext cx="5859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E0103"/>
                </a:solidFill>
                <a:latin typeface="Times New Roman" pitchFamily="18" charset="0"/>
              </a:rPr>
              <a:t>Haltchecking can not be done by computer.</a:t>
            </a:r>
          </a:p>
        </p:txBody>
      </p:sp>
      <p:sp>
        <p:nvSpPr>
          <p:cNvPr id="140298" name="Rectangle 20"/>
          <p:cNvSpPr>
            <a:spLocks noChangeArrowheads="1"/>
          </p:cNvSpPr>
          <p:nvPr/>
        </p:nvSpPr>
        <p:spPr bwMode="auto">
          <a:xfrm>
            <a:off x="1939925" y="4838700"/>
            <a:ext cx="5329238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The "Halting problem" is </a:t>
            </a:r>
            <a:r>
              <a:rPr lang="en-US" altLang="en-US" sz="2400" b="1" i="1">
                <a:solidFill>
                  <a:srgbClr val="000000"/>
                </a:solidFill>
                <a:latin typeface="Times New Roman" pitchFamily="18" charset="0"/>
              </a:rPr>
              <a:t>uncomputable</a:t>
            </a: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40299" name="Rectangle 20"/>
          <p:cNvSpPr>
            <a:spLocks noChangeArrowheads="1"/>
          </p:cNvSpPr>
          <p:nvPr/>
        </p:nvSpPr>
        <p:spPr bwMode="auto">
          <a:xfrm>
            <a:off x="5943600" y="5408613"/>
            <a:ext cx="205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or </a:t>
            </a:r>
            <a:r>
              <a:rPr lang="en-US" altLang="en-US" sz="2400" b="1" i="1">
                <a:solidFill>
                  <a:srgbClr val="000000"/>
                </a:solidFill>
                <a:latin typeface="Times New Roman" pitchFamily="18" charset="0"/>
              </a:rPr>
              <a:t>undecidable</a:t>
            </a:r>
            <a:endParaRPr lang="en-US" alt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Text Box 5"/>
          <p:cNvSpPr txBox="1">
            <a:spLocks noChangeArrowheads="1"/>
          </p:cNvSpPr>
          <p:nvPr/>
        </p:nvSpPr>
        <p:spPr bwMode="auto">
          <a:xfrm>
            <a:off x="1676400" y="201613"/>
            <a:ext cx="5867400" cy="6461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i="1" dirty="0" err="1">
                <a:solidFill>
                  <a:srgbClr val="000000"/>
                </a:solidFill>
              </a:rPr>
              <a:t>Haltchecking</a:t>
            </a:r>
            <a:r>
              <a:rPr lang="en-US" sz="3600" dirty="0">
                <a:solidFill>
                  <a:srgbClr val="000000"/>
                </a:solidFill>
              </a:rPr>
              <a:t> is </a:t>
            </a:r>
            <a:r>
              <a:rPr lang="en-US" sz="3600" dirty="0" err="1">
                <a:solidFill>
                  <a:srgbClr val="000000"/>
                </a:solidFill>
              </a:rPr>
              <a:t>uncomputable</a:t>
            </a:r>
            <a:r>
              <a:rPr lang="en-US" sz="36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41315" name="Rectangle 9"/>
          <p:cNvSpPr>
            <a:spLocks noChangeArrowheads="1"/>
          </p:cNvSpPr>
          <p:nvPr/>
        </p:nvSpPr>
        <p:spPr bwMode="auto">
          <a:xfrm>
            <a:off x="1066800" y="2054225"/>
            <a:ext cx="59261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42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4200" b="1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 sz="4200" b="1">
                <a:solidFill>
                  <a:srgbClr val="000000"/>
                </a:solidFill>
                <a:latin typeface="Courier New" pitchFamily="49" charset="0"/>
              </a:rPr>
              <a:t>( f, x ):</a:t>
            </a:r>
          </a:p>
        </p:txBody>
      </p:sp>
      <p:sp>
        <p:nvSpPr>
          <p:cNvPr id="141316" name="Line 13"/>
          <p:cNvSpPr>
            <a:spLocks noChangeShapeType="1"/>
          </p:cNvSpPr>
          <p:nvPr/>
        </p:nvSpPr>
        <p:spPr bwMode="auto">
          <a:xfrm flipH="1">
            <a:off x="3886200" y="1600200"/>
            <a:ext cx="76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17" name="Line 14"/>
          <p:cNvSpPr>
            <a:spLocks noChangeShapeType="1"/>
          </p:cNvSpPr>
          <p:nvPr/>
        </p:nvSpPr>
        <p:spPr bwMode="auto">
          <a:xfrm flipH="1">
            <a:off x="4959350" y="1676400"/>
            <a:ext cx="341313" cy="442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18" name="Rectangle 15"/>
          <p:cNvSpPr>
            <a:spLocks noChangeArrowheads="1"/>
          </p:cNvSpPr>
          <p:nvPr/>
        </p:nvSpPr>
        <p:spPr bwMode="auto">
          <a:xfrm>
            <a:off x="3276600" y="1066800"/>
            <a:ext cx="14620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Any Python function</a:t>
            </a:r>
          </a:p>
        </p:txBody>
      </p:sp>
      <p:sp>
        <p:nvSpPr>
          <p:cNvPr id="141319" name="Rectangle 16"/>
          <p:cNvSpPr>
            <a:spLocks noChangeArrowheads="1"/>
          </p:cNvSpPr>
          <p:nvPr/>
        </p:nvSpPr>
        <p:spPr bwMode="auto">
          <a:xfrm>
            <a:off x="4959350" y="1066800"/>
            <a:ext cx="10604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Any input at all!</a:t>
            </a:r>
          </a:p>
        </p:txBody>
      </p:sp>
      <p:sp>
        <p:nvSpPr>
          <p:cNvPr id="141320" name="Rectangle 26"/>
          <p:cNvSpPr>
            <a:spLocks noChangeArrowheads="1"/>
          </p:cNvSpPr>
          <p:nvPr/>
        </p:nvSpPr>
        <p:spPr bwMode="auto">
          <a:xfrm>
            <a:off x="1524000" y="5562600"/>
            <a:ext cx="57912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Cambria" pitchFamily="18" charset="0"/>
              </a:rPr>
              <a:t>It is impossible to write this function so it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Cambria" pitchFamily="18" charset="0"/>
              </a:rPr>
              <a:t>	(1) returns True if f(x) halts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Cambria" pitchFamily="18" charset="0"/>
              </a:rPr>
              <a:t>	(2) returns False if f(x) loops infinitely.</a:t>
            </a:r>
            <a:endParaRPr lang="en-US" altLang="en-US" sz="2100">
              <a:latin typeface="Cambria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3313" y="2662238"/>
              <a:ext cx="436562" cy="100012"/>
            </p14:xfrm>
          </p:contentPart>
        </mc:Choice>
        <mc:Fallback xmlns="">
          <p:pic>
            <p:nvPicPr>
              <p:cNvPr id="15362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9625" y="2646713"/>
                <a:ext cx="455653" cy="1310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64075" y="2630488"/>
              <a:ext cx="303213" cy="57150"/>
            </p14:xfrm>
          </p:contentPart>
        </mc:Choice>
        <mc:Fallback xmlns="">
          <p:pic>
            <p:nvPicPr>
              <p:cNvPr id="15363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50031" y="2615751"/>
                <a:ext cx="323379" cy="87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364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27900" y="957263"/>
              <a:ext cx="939800" cy="1154112"/>
            </p14:xfrm>
          </p:contentPart>
        </mc:Choice>
        <mc:Fallback xmlns="">
          <p:pic>
            <p:nvPicPr>
              <p:cNvPr id="15364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18182" y="951503"/>
                <a:ext cx="955277" cy="1168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365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79625" y="835025"/>
              <a:ext cx="1825625" cy="47625"/>
            </p14:xfrm>
          </p:contentPart>
        </mc:Choice>
        <mc:Fallback xmlns="">
          <p:pic>
            <p:nvPicPr>
              <p:cNvPr id="15365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66665" y="821418"/>
                <a:ext cx="1842906" cy="73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366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53225" y="1689100"/>
              <a:ext cx="1922463" cy="1617663"/>
            </p14:xfrm>
          </p:contentPart>
        </mc:Choice>
        <mc:Fallback xmlns="">
          <p:pic>
            <p:nvPicPr>
              <p:cNvPr id="15366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37744" y="1674342"/>
                <a:ext cx="1944064" cy="1647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367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4875" y="350838"/>
              <a:ext cx="1371600" cy="784225"/>
            </p14:xfrm>
          </p:contentPart>
        </mc:Choice>
        <mc:Fallback xmlns="">
          <p:pic>
            <p:nvPicPr>
              <p:cNvPr id="15367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44435" y="343277"/>
                <a:ext cx="1397880" cy="806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368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29325" y="1774825"/>
              <a:ext cx="636588" cy="1462088"/>
            </p14:xfrm>
          </p:contentPart>
        </mc:Choice>
        <mc:Fallback xmlns="">
          <p:pic>
            <p:nvPicPr>
              <p:cNvPr id="15368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14562" y="1760064"/>
                <a:ext cx="666113" cy="14923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369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7925" y="5522913"/>
              <a:ext cx="1196975" cy="606425"/>
            </p14:xfrm>
          </p:contentPart>
        </mc:Choice>
        <mc:Fallback xmlns="">
          <p:pic>
            <p:nvPicPr>
              <p:cNvPr id="15369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42445" y="5513556"/>
                <a:ext cx="1223974" cy="626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370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9600" y="2049463"/>
              <a:ext cx="711200" cy="493712"/>
            </p14:xfrm>
          </p:contentPart>
        </mc:Choice>
        <mc:Fallback xmlns="">
          <p:pic>
            <p:nvPicPr>
              <p:cNvPr id="15370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944843" y="2036499"/>
                <a:ext cx="734235" cy="52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371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5388" y="2373313"/>
              <a:ext cx="965200" cy="536575"/>
            </p14:xfrm>
          </p:contentPart>
        </mc:Choice>
        <mc:Fallback xmlns="">
          <p:pic>
            <p:nvPicPr>
              <p:cNvPr id="15371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539988" y="2363590"/>
                <a:ext cx="986441" cy="561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37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10488" y="946150"/>
              <a:ext cx="204787" cy="508000"/>
            </p14:xfrm>
          </p:contentPart>
        </mc:Choice>
        <mc:Fallback xmlns="">
          <p:pic>
            <p:nvPicPr>
              <p:cNvPr id="1537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95012" y="930669"/>
                <a:ext cx="224582" cy="538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373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93050" y="1084263"/>
              <a:ext cx="185738" cy="147637"/>
            </p14:xfrm>
          </p:contentPart>
        </mc:Choice>
        <mc:Fallback xmlns="">
          <p:pic>
            <p:nvPicPr>
              <p:cNvPr id="15373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878652" y="1079222"/>
                <a:ext cx="209495" cy="1681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374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39113" y="1089025"/>
              <a:ext cx="15875" cy="107950"/>
            </p14:xfrm>
          </p:contentPart>
        </mc:Choice>
        <mc:Fallback xmlns="">
          <p:pic>
            <p:nvPicPr>
              <p:cNvPr id="15374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125403" y="1081828"/>
                <a:ext cx="33915" cy="128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375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99438" y="887413"/>
              <a:ext cx="158750" cy="320675"/>
            </p14:xfrm>
          </p:contentPart>
        </mc:Choice>
        <mc:Fallback xmlns="">
          <p:pic>
            <p:nvPicPr>
              <p:cNvPr id="15375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186089" y="873377"/>
                <a:ext cx="181119" cy="350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5376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04188" y="831850"/>
              <a:ext cx="23812" cy="46038"/>
            </p14:xfrm>
          </p:contentPart>
        </mc:Choice>
        <mc:Fallback xmlns="">
          <p:pic>
            <p:nvPicPr>
              <p:cNvPr id="15376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091560" y="825736"/>
                <a:ext cx="42573" cy="62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5377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99400" y="1385888"/>
              <a:ext cx="103188" cy="142875"/>
            </p14:xfrm>
          </p:contentPart>
        </mc:Choice>
        <mc:Fallback xmlns="">
          <p:pic>
            <p:nvPicPr>
              <p:cNvPr id="15377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891131" y="1371133"/>
                <a:ext cx="119367" cy="172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5378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62913" y="1273175"/>
              <a:ext cx="250825" cy="249238"/>
            </p14:xfrm>
          </p:contentPart>
        </mc:Choice>
        <mc:Fallback xmlns="">
          <p:pic>
            <p:nvPicPr>
              <p:cNvPr id="15378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051397" y="1265972"/>
                <a:ext cx="278535" cy="2704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5379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40725" y="1244600"/>
              <a:ext cx="204788" cy="260350"/>
            </p14:xfrm>
          </p:contentPart>
        </mc:Choice>
        <mc:Fallback xmlns="">
          <p:pic>
            <p:nvPicPr>
              <p:cNvPr id="15379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333527" y="1234517"/>
                <a:ext cx="227102" cy="276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5380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04213" y="1316038"/>
              <a:ext cx="219075" cy="60325"/>
            </p14:xfrm>
          </p:contentPart>
        </mc:Choice>
        <mc:Fallback xmlns="">
          <p:pic>
            <p:nvPicPr>
              <p:cNvPr id="15380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296299" y="1309934"/>
                <a:ext cx="234184" cy="74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5381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34325" y="1598613"/>
              <a:ext cx="690563" cy="112712"/>
            </p14:xfrm>
          </p:contentPart>
        </mc:Choice>
        <mc:Fallback xmlns="">
          <p:pic>
            <p:nvPicPr>
              <p:cNvPr id="15381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927484" y="1582769"/>
                <a:ext cx="710365" cy="135398"/>
              </a:xfrm>
              <a:prstGeom prst="rect">
                <a:avLst/>
              </a:prstGeom>
            </p:spPr>
          </p:pic>
        </mc:Fallback>
      </mc:AlternateContent>
      <p:sp>
        <p:nvSpPr>
          <p:cNvPr id="141341" name="TextBox 31"/>
          <p:cNvSpPr txBox="1">
            <a:spLocks noChangeArrowheads="1"/>
          </p:cNvSpPr>
          <p:nvPr/>
        </p:nvSpPr>
        <p:spPr bwMode="auto">
          <a:xfrm>
            <a:off x="5867400" y="4572000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 i="1">
                <a:solidFill>
                  <a:srgbClr val="000AF9"/>
                </a:solidFill>
                <a:latin typeface="Times New Roman" pitchFamily="18" charset="0"/>
              </a:rPr>
              <a:t>Halt Checking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4" descr="Screen shot 2011-11-21 at 3.49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"/>
            <a:ext cx="5961063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39" name="Picture 3" descr="Screen shot 2011-11-21 at 3.49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" r="19730"/>
          <a:stretch>
            <a:fillRect/>
          </a:stretch>
        </p:blipFill>
        <p:spPr bwMode="auto">
          <a:xfrm>
            <a:off x="5334000" y="1143000"/>
            <a:ext cx="37306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334000" y="1981200"/>
            <a:ext cx="3657600" cy="1905000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99"/>
          <p:cNvSpPr>
            <a:spLocks noChangeArrowheads="1"/>
          </p:cNvSpPr>
          <p:nvPr/>
        </p:nvSpPr>
        <p:spPr bwMode="auto">
          <a:xfrm>
            <a:off x="525463" y="2814638"/>
            <a:ext cx="8072437" cy="29003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3363" name="Text Box 15"/>
          <p:cNvSpPr txBox="1">
            <a:spLocks noChangeArrowheads="1"/>
          </p:cNvSpPr>
          <p:nvPr/>
        </p:nvSpPr>
        <p:spPr bwMode="auto">
          <a:xfrm>
            <a:off x="228600" y="457200"/>
            <a:ext cx="6477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This proof is considered mathematically rigorous, but one "failure" of this proof is that it doesn't construct an </a:t>
            </a:r>
            <a:r>
              <a:rPr lang="en-US" altLang="en-US" sz="2400" b="1" i="1" u="sng">
                <a:solidFill>
                  <a:srgbClr val="000000"/>
                </a:solidFill>
                <a:latin typeface="Times New Roman" pitchFamily="18" charset="0"/>
              </a:rPr>
              <a:t>example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 of an uncomputable problem!</a:t>
            </a:r>
          </a:p>
        </p:txBody>
      </p:sp>
      <p:sp>
        <p:nvSpPr>
          <p:cNvPr id="143364" name="Text Box 196"/>
          <p:cNvSpPr txBox="1">
            <a:spLocks noChangeArrowheads="1"/>
          </p:cNvSpPr>
          <p:nvPr/>
        </p:nvSpPr>
        <p:spPr bwMode="auto">
          <a:xfrm>
            <a:off x="1060450" y="3187700"/>
            <a:ext cx="6843713" cy="822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What are the chances that a randomly-selected </a:t>
            </a:r>
            <a:r>
              <a:rPr lang="en-US" altLang="en-US" sz="2400" b="1">
                <a:solidFill>
                  <a:srgbClr val="000AF9"/>
                </a:solidFill>
                <a:latin typeface="Times New Roman" pitchFamily="18" charset="0"/>
              </a:rPr>
              <a:t>problem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 will have a </a:t>
            </a:r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</a:rPr>
              <a:t>program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 that solves it?</a:t>
            </a:r>
          </a:p>
        </p:txBody>
      </p:sp>
      <p:sp>
        <p:nvSpPr>
          <p:cNvPr id="143365" name="Rectangle 197"/>
          <p:cNvSpPr>
            <a:spLocks noChangeArrowheads="1"/>
          </p:cNvSpPr>
          <p:nvPr/>
        </p:nvSpPr>
        <p:spPr bwMode="auto">
          <a:xfrm>
            <a:off x="971550" y="4491038"/>
            <a:ext cx="3349625" cy="669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AF9"/>
                </a:solidFill>
                <a:latin typeface="Times New Roman" pitchFamily="18" charset="0"/>
              </a:rPr>
              <a:t>problems are </a:t>
            </a:r>
            <a:r>
              <a:rPr lang="en-US" altLang="en-US" sz="2400" i="1">
                <a:solidFill>
                  <a:srgbClr val="000AF9"/>
                </a:solidFill>
                <a:latin typeface="Times New Roman" pitchFamily="18" charset="0"/>
              </a:rPr>
              <a:t>uncountable</a:t>
            </a:r>
            <a:endParaRPr lang="en-US" altLang="en-US" sz="2400">
              <a:solidFill>
                <a:srgbClr val="000AF9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AF9"/>
                </a:solidFill>
                <a:latin typeface="Times New Roman" pitchFamily="18" charset="0"/>
              </a:rPr>
              <a:t>(as numerous as the reals)</a:t>
            </a:r>
            <a:endParaRPr lang="en-US" altLang="en-US" sz="2400">
              <a:solidFill>
                <a:srgbClr val="000AF9"/>
              </a:solidFill>
              <a:latin typeface="Times New Roman" pitchFamily="18" charset="0"/>
            </a:endParaRPr>
          </a:p>
        </p:txBody>
      </p:sp>
      <p:sp>
        <p:nvSpPr>
          <p:cNvPr id="143366" name="Rectangle 198"/>
          <p:cNvSpPr>
            <a:spLocks noChangeArrowheads="1"/>
          </p:cNvSpPr>
          <p:nvPr/>
        </p:nvSpPr>
        <p:spPr bwMode="auto">
          <a:xfrm>
            <a:off x="5073650" y="4491038"/>
            <a:ext cx="3090863" cy="677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Times New Roman" pitchFamily="18" charset="0"/>
              </a:rPr>
              <a:t>programs are </a:t>
            </a:r>
            <a:r>
              <a:rPr lang="en-US" altLang="en-US" sz="2400" i="1">
                <a:solidFill>
                  <a:srgbClr val="008000"/>
                </a:solidFill>
                <a:latin typeface="Times New Roman" pitchFamily="18" charset="0"/>
              </a:rPr>
              <a:t>countable</a:t>
            </a:r>
            <a:endParaRPr lang="en-US" altLang="en-US" sz="2400">
              <a:solidFill>
                <a:srgbClr val="008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8000"/>
                </a:solidFill>
                <a:latin typeface="Times New Roman" pitchFamily="18" charset="0"/>
              </a:rPr>
              <a:t>(as numerous as the integers)</a:t>
            </a:r>
            <a:endParaRPr lang="en-US" altLang="en-US" sz="24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43367" name="Line 200"/>
          <p:cNvSpPr>
            <a:spLocks noChangeShapeType="1"/>
          </p:cNvSpPr>
          <p:nvPr/>
        </p:nvSpPr>
        <p:spPr bwMode="auto">
          <a:xfrm flipV="1">
            <a:off x="1789113" y="3927475"/>
            <a:ext cx="398462" cy="585788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68" name="Line 201"/>
          <p:cNvSpPr>
            <a:spLocks noChangeShapeType="1"/>
          </p:cNvSpPr>
          <p:nvPr/>
        </p:nvSpPr>
        <p:spPr bwMode="auto">
          <a:xfrm flipH="1" flipV="1">
            <a:off x="4992688" y="3959225"/>
            <a:ext cx="714375" cy="623888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369" name="Group 40"/>
          <p:cNvGrpSpPr>
            <a:grpSpLocks/>
          </p:cNvGrpSpPr>
          <p:nvPr/>
        </p:nvGrpSpPr>
        <p:grpSpPr bwMode="auto">
          <a:xfrm>
            <a:off x="8342313" y="914400"/>
            <a:ext cx="344487" cy="417513"/>
            <a:chOff x="2928" y="1051"/>
            <a:chExt cx="840" cy="957"/>
          </a:xfrm>
        </p:grpSpPr>
        <p:sp>
          <p:nvSpPr>
            <p:cNvPr id="143374" name="Freeform 4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75" name="Oval 4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43376" name="Oval 4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43377" name="Oval 4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43378" name="Oval 4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43379" name="Oval 4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43380" name="Oval 4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43381" name="Oval 4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43382" name="AutoShape 4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43383" name="Freeform 5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84" name="Freeform 5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85" name="Freeform 5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86" name="Freeform 5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370" name="Text Box 54"/>
          <p:cNvSpPr txBox="1">
            <a:spLocks noChangeArrowheads="1"/>
          </p:cNvSpPr>
          <p:nvPr/>
        </p:nvSpPr>
        <p:spPr bwMode="auto">
          <a:xfrm>
            <a:off x="7199313" y="609600"/>
            <a:ext cx="13652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or, rather, it COULD be rigorous, if we really wanted to...</a:t>
            </a:r>
          </a:p>
        </p:txBody>
      </p:sp>
      <p:sp>
        <p:nvSpPr>
          <p:cNvPr id="143371" name="Text Box 5"/>
          <p:cNvSpPr txBox="1">
            <a:spLocks noChangeArrowheads="1"/>
          </p:cNvSpPr>
          <p:nvPr/>
        </p:nvSpPr>
        <p:spPr bwMode="auto">
          <a:xfrm>
            <a:off x="381000" y="5983288"/>
            <a:ext cx="8382000" cy="646112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>
                <a:solidFill>
                  <a:srgbClr val="C00000"/>
                </a:solidFill>
                <a:latin typeface="Times New Roman" pitchFamily="18" charset="0"/>
              </a:rPr>
              <a:t>Almost all</a:t>
            </a:r>
            <a:r>
              <a:rPr lang="en-US" altLang="en-US" sz="3600" i="1">
                <a:solidFill>
                  <a:srgbClr val="C00000"/>
                </a:solidFill>
                <a:latin typeface="Times New Roman" pitchFamily="18" charset="0"/>
              </a:rPr>
              <a:t>  </a:t>
            </a:r>
            <a:r>
              <a:rPr lang="en-US" altLang="en-US" sz="3600">
                <a:solidFill>
                  <a:srgbClr val="C00000"/>
                </a:solidFill>
                <a:latin typeface="Times New Roman" pitchFamily="18" charset="0"/>
              </a:rPr>
              <a:t>functions are uncomputable!</a:t>
            </a:r>
          </a:p>
        </p:txBody>
      </p:sp>
      <p:sp>
        <p:nvSpPr>
          <p:cNvPr id="143372" name="Text Box 192"/>
          <p:cNvSpPr txBox="1">
            <a:spLocks noChangeArrowheads="1"/>
          </p:cNvSpPr>
          <p:nvPr/>
        </p:nvSpPr>
        <p:spPr bwMode="auto">
          <a:xfrm>
            <a:off x="1081088" y="1854200"/>
            <a:ext cx="6843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rgbClr val="C00000"/>
                </a:solidFill>
                <a:latin typeface="Times New Roman" pitchFamily="18" charset="0"/>
              </a:rPr>
              <a:t>But it's still useful...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9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8138" y="5805488"/>
              <a:ext cx="658812" cy="390525"/>
            </p14:xfrm>
          </p:contentPart>
        </mc:Choice>
        <mc:Fallback xmlns="">
          <p:pic>
            <p:nvPicPr>
              <p:cNvPr id="409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4818" y="5792890"/>
                <a:ext cx="685812" cy="416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5"/>
          <p:cNvSpPr>
            <a:spLocks noChangeArrowheads="1"/>
          </p:cNvSpPr>
          <p:nvPr/>
        </p:nvSpPr>
        <p:spPr bwMode="auto">
          <a:xfrm>
            <a:off x="1676400" y="228600"/>
            <a:ext cx="5791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Python, converting </a:t>
            </a:r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from programs to </a:t>
            </a:r>
            <a:r>
              <a:rPr lang="en-US" altLang="en-US" dirty="0" err="1" smtClean="0">
                <a:solidFill>
                  <a:srgbClr val="000000"/>
                </a:solidFill>
                <a:latin typeface="Cambria" pitchFamily="18" charset="0"/>
              </a:rPr>
              <a:t>ints</a:t>
            </a:r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- and back.</a:t>
            </a:r>
            <a:endParaRPr lang="en-US" altLang="en-US" dirty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8909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886575" cy="492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43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86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14440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440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44387" name="Text Box 5"/>
          <p:cNvSpPr txBox="1">
            <a:spLocks noChangeArrowheads="1"/>
          </p:cNvSpPr>
          <p:nvPr/>
        </p:nvSpPr>
        <p:spPr bwMode="auto">
          <a:xfrm>
            <a:off x="298450" y="312738"/>
            <a:ext cx="847248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800">
                <a:solidFill>
                  <a:srgbClr val="000000"/>
                </a:solidFill>
                <a:latin typeface="Times" charset="0"/>
              </a:rPr>
              <a:t>A Strategy</a:t>
            </a:r>
            <a:r>
              <a:rPr lang="en-US" altLang="en-US" sz="3800">
                <a:solidFill>
                  <a:srgbClr val="0000FF"/>
                </a:solidFill>
                <a:latin typeface="Times" charset="0"/>
              </a:rPr>
              <a:t>*</a:t>
            </a:r>
            <a:r>
              <a:rPr lang="en-US" altLang="en-US" sz="3800">
                <a:solidFill>
                  <a:srgbClr val="000000"/>
                </a:solidFill>
                <a:latin typeface="Times" charset="0"/>
              </a:rPr>
              <a:t> for CS Programming HW</a:t>
            </a:r>
            <a:r>
              <a:rPr lang="en-US" altLang="en-US" sz="3800">
                <a:solidFill>
                  <a:srgbClr val="008000"/>
                </a:solidFill>
                <a:latin typeface="Times" charset="0"/>
              </a:rPr>
              <a:t>**</a:t>
            </a:r>
            <a:endParaRPr lang="en-US" altLang="en-US" sz="38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44388" name="Rectangle 7"/>
          <p:cNvSpPr>
            <a:spLocks noChangeArrowheads="1"/>
          </p:cNvSpPr>
          <p:nvPr/>
        </p:nvSpPr>
        <p:spPr bwMode="auto">
          <a:xfrm>
            <a:off x="914400" y="6464300"/>
            <a:ext cx="33004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0000FF"/>
                </a:solidFill>
                <a:latin typeface="Trebuchet MS" pitchFamily="34" charset="0"/>
              </a:rPr>
              <a:t>* Please do not cite Prof. Dodds when using this strategy</a:t>
            </a:r>
          </a:p>
        </p:txBody>
      </p:sp>
      <p:sp>
        <p:nvSpPr>
          <p:cNvPr id="144389" name="Text Box 8"/>
          <p:cNvSpPr txBox="1">
            <a:spLocks noChangeArrowheads="1"/>
          </p:cNvSpPr>
          <p:nvPr/>
        </p:nvSpPr>
        <p:spPr bwMode="auto">
          <a:xfrm>
            <a:off x="1177925" y="1389063"/>
            <a:ext cx="6624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mbria" pitchFamily="18" charset="0"/>
              </a:rPr>
              <a:t>or    </a:t>
            </a:r>
            <a:r>
              <a:rPr lang="ja-JP" altLang="en-US" sz="1600">
                <a:solidFill>
                  <a:srgbClr val="000000"/>
                </a:solidFill>
                <a:latin typeface="Cambria" pitchFamily="18" charset="0"/>
              </a:rPr>
              <a:t>“</a:t>
            </a:r>
            <a:r>
              <a:rPr lang="en-US" altLang="ja-JP" sz="1600">
                <a:solidFill>
                  <a:srgbClr val="000000"/>
                </a:solidFill>
                <a:latin typeface="Cambria" pitchFamily="18" charset="0"/>
              </a:rPr>
              <a:t>How to succeed in CS 60 without programming at all !</a:t>
            </a:r>
            <a:r>
              <a:rPr lang="ja-JP" altLang="en-US" sz="1600">
                <a:solidFill>
                  <a:srgbClr val="000000"/>
                </a:solidFill>
                <a:latin typeface="Cambria" pitchFamily="18" charset="0"/>
              </a:rPr>
              <a:t>”</a:t>
            </a:r>
            <a:endParaRPr lang="en-US" altLang="en-US" sz="160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4390" name="Rectangle 9"/>
          <p:cNvSpPr>
            <a:spLocks noChangeArrowheads="1"/>
          </p:cNvSpPr>
          <p:nvPr/>
        </p:nvSpPr>
        <p:spPr bwMode="auto">
          <a:xfrm>
            <a:off x="5038725" y="6464300"/>
            <a:ext cx="30067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008000"/>
                </a:solidFill>
                <a:latin typeface="Trebuchet MS" pitchFamily="34" charset="0"/>
              </a:rPr>
              <a:t>** This strategy not applicable for CS 5 assignments.</a:t>
            </a:r>
            <a:endParaRPr lang="en-US" altLang="en-US" sz="900" b="1">
              <a:solidFill>
                <a:srgbClr val="99CC00"/>
              </a:solidFill>
              <a:latin typeface="Trebuchet MS" pitchFamily="34" charset="0"/>
            </a:endParaRPr>
          </a:p>
        </p:txBody>
      </p:sp>
      <p:sp>
        <p:nvSpPr>
          <p:cNvPr id="144391" name="Text Box 10"/>
          <p:cNvSpPr txBox="1">
            <a:spLocks noChangeArrowheads="1"/>
          </p:cNvSpPr>
          <p:nvPr/>
        </p:nvSpPr>
        <p:spPr bwMode="auto">
          <a:xfrm>
            <a:off x="1120775" y="2003425"/>
            <a:ext cx="72405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" charset="0"/>
              </a:rPr>
              <a:t>For each programming assignment, note that the desired program’s behavior can be rephrased as functions of integers by encoding the input and output appropriately.</a:t>
            </a:r>
          </a:p>
        </p:txBody>
      </p:sp>
      <p:sp>
        <p:nvSpPr>
          <p:cNvPr id="144392" name="Text Box 11"/>
          <p:cNvSpPr txBox="1">
            <a:spLocks noChangeArrowheads="1"/>
          </p:cNvSpPr>
          <p:nvPr/>
        </p:nvSpPr>
        <p:spPr bwMode="auto">
          <a:xfrm>
            <a:off x="1120775" y="3300413"/>
            <a:ext cx="6499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" charset="0"/>
              </a:rPr>
              <a:t>Point out that </a:t>
            </a:r>
            <a:r>
              <a:rPr lang="en-US" altLang="en-US" sz="2000" u="sng">
                <a:solidFill>
                  <a:srgbClr val="000000"/>
                </a:solidFill>
                <a:latin typeface="Times" charset="0"/>
              </a:rPr>
              <a:t>with 100% probability</a:t>
            </a:r>
            <a:r>
              <a:rPr lang="en-US" altLang="en-US" sz="2000">
                <a:solidFill>
                  <a:srgbClr val="000000"/>
                </a:solidFill>
                <a:latin typeface="Times" charset="0"/>
              </a:rPr>
              <a:t> a function of integers is </a:t>
            </a:r>
            <a:r>
              <a:rPr lang="en-US" altLang="en-US" sz="2000" i="1">
                <a:solidFill>
                  <a:srgbClr val="000000"/>
                </a:solidFill>
                <a:latin typeface="Times" charset="0"/>
              </a:rPr>
              <a:t>not computable by any program at all.</a:t>
            </a:r>
            <a:endParaRPr lang="en-US" altLang="en-US" sz="20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44393" name="Rectangle 12"/>
          <p:cNvSpPr>
            <a:spLocks noChangeArrowheads="1"/>
          </p:cNvSpPr>
          <p:nvPr/>
        </p:nvSpPr>
        <p:spPr bwMode="auto">
          <a:xfrm>
            <a:off x="1125538" y="4465638"/>
            <a:ext cx="690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" charset="0"/>
              </a:rPr>
              <a:t>Proceed to your choice of (A) mountains, (B) beach, or (C) sleep.</a:t>
            </a:r>
          </a:p>
        </p:txBody>
      </p:sp>
      <p:sp>
        <p:nvSpPr>
          <p:cNvPr id="144394" name="Rectangle 13"/>
          <p:cNvSpPr>
            <a:spLocks noChangeArrowheads="1"/>
          </p:cNvSpPr>
          <p:nvPr/>
        </p:nvSpPr>
        <p:spPr bwMode="auto">
          <a:xfrm>
            <a:off x="1120775" y="5487988"/>
            <a:ext cx="3605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" charset="0"/>
              </a:rPr>
              <a:t>Consult fine print for disclaimers.</a:t>
            </a:r>
          </a:p>
        </p:txBody>
      </p:sp>
      <p:sp>
        <p:nvSpPr>
          <p:cNvPr id="144395" name="AutoShape 14"/>
          <p:cNvSpPr>
            <a:spLocks noChangeArrowheads="1"/>
          </p:cNvSpPr>
          <p:nvPr/>
        </p:nvSpPr>
        <p:spPr bwMode="auto">
          <a:xfrm>
            <a:off x="446088" y="2292350"/>
            <a:ext cx="382587" cy="4476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  <a:latin typeface="Helvetica" charset="0"/>
              </a:rPr>
              <a:t>1</a:t>
            </a:r>
          </a:p>
        </p:txBody>
      </p:sp>
      <p:sp>
        <p:nvSpPr>
          <p:cNvPr id="144396" name="AutoShape 15"/>
          <p:cNvSpPr>
            <a:spLocks noChangeArrowheads="1"/>
          </p:cNvSpPr>
          <p:nvPr/>
        </p:nvSpPr>
        <p:spPr bwMode="auto">
          <a:xfrm>
            <a:off x="446088" y="3427413"/>
            <a:ext cx="382587" cy="4476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  <a:latin typeface="Helvetica" charset="0"/>
              </a:rPr>
              <a:t>2</a:t>
            </a:r>
          </a:p>
        </p:txBody>
      </p:sp>
      <p:sp>
        <p:nvSpPr>
          <p:cNvPr id="144397" name="AutoShape 16"/>
          <p:cNvSpPr>
            <a:spLocks noChangeArrowheads="1"/>
          </p:cNvSpPr>
          <p:nvPr/>
        </p:nvSpPr>
        <p:spPr bwMode="auto">
          <a:xfrm>
            <a:off x="446088" y="4440238"/>
            <a:ext cx="382587" cy="4476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  <a:latin typeface="Helvetica" charset="0"/>
              </a:rPr>
              <a:t>3</a:t>
            </a:r>
          </a:p>
        </p:txBody>
      </p:sp>
      <p:sp>
        <p:nvSpPr>
          <p:cNvPr id="144398" name="AutoShape 17"/>
          <p:cNvSpPr>
            <a:spLocks noChangeArrowheads="1"/>
          </p:cNvSpPr>
          <p:nvPr/>
        </p:nvSpPr>
        <p:spPr bwMode="auto">
          <a:xfrm>
            <a:off x="446088" y="5476875"/>
            <a:ext cx="382587" cy="4476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  <a:latin typeface="Helvetica" charset="0"/>
              </a:rPr>
              <a:t>4</a:t>
            </a:r>
          </a:p>
        </p:txBody>
      </p:sp>
      <p:sp>
        <p:nvSpPr>
          <p:cNvPr id="144399" name="Line 18"/>
          <p:cNvSpPr>
            <a:spLocks noChangeShapeType="1"/>
          </p:cNvSpPr>
          <p:nvPr/>
        </p:nvSpPr>
        <p:spPr bwMode="auto">
          <a:xfrm flipH="1">
            <a:off x="3609975" y="5867400"/>
            <a:ext cx="581025" cy="538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0" name="Line 19"/>
          <p:cNvSpPr>
            <a:spLocks noChangeShapeType="1"/>
          </p:cNvSpPr>
          <p:nvPr/>
        </p:nvSpPr>
        <p:spPr bwMode="auto">
          <a:xfrm>
            <a:off x="4311650" y="5859463"/>
            <a:ext cx="1208088" cy="577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2590800" y="1143000"/>
            <a:ext cx="762000" cy="609600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5411" name="Text Box 5"/>
          <p:cNvSpPr txBox="1">
            <a:spLocks noChangeArrowheads="1"/>
          </p:cNvSpPr>
          <p:nvPr/>
        </p:nvSpPr>
        <p:spPr bwMode="auto">
          <a:xfrm>
            <a:off x="152400" y="1524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00" i="1">
                <a:solidFill>
                  <a:srgbClr val="000000"/>
                </a:solidFill>
                <a:latin typeface="Times New Roman" pitchFamily="18" charset="0"/>
              </a:rPr>
              <a:t>Quiz</a:t>
            </a:r>
          </a:p>
        </p:txBody>
      </p:sp>
      <p:sp>
        <p:nvSpPr>
          <p:cNvPr id="145412" name="Rectangle 10"/>
          <p:cNvSpPr>
            <a:spLocks noChangeArrowheads="1"/>
          </p:cNvSpPr>
          <p:nvPr/>
        </p:nvSpPr>
        <p:spPr bwMode="auto">
          <a:xfrm>
            <a:off x="304800" y="1273175"/>
            <a:ext cx="5562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( 42 ) =  18 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34"/>
          <p:cNvSpPr>
            <a:spLocks noChangeArrowheads="1"/>
          </p:cNvSpPr>
          <p:nvPr/>
        </p:nvSpPr>
        <p:spPr bwMode="auto">
          <a:xfrm>
            <a:off x="3657600" y="1273175"/>
            <a:ext cx="3503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def a(): return 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42</a:t>
            </a:r>
          </a:p>
        </p:txBody>
      </p:sp>
      <p:sp>
        <p:nvSpPr>
          <p:cNvPr id="145414" name="Rectangle 34"/>
          <p:cNvSpPr>
            <a:spLocks noChangeArrowheads="1"/>
          </p:cNvSpPr>
          <p:nvPr/>
        </p:nvSpPr>
        <p:spPr bwMode="auto">
          <a:xfrm>
            <a:off x="3716338" y="1120775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8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5415" name="Rectangle 34"/>
          <p:cNvSpPr>
            <a:spLocks noChangeArrowheads="1"/>
          </p:cNvSpPr>
          <p:nvPr/>
        </p:nvSpPr>
        <p:spPr bwMode="auto">
          <a:xfrm>
            <a:off x="3892550" y="1120775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8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45416" name="Rectangle 34"/>
          <p:cNvSpPr>
            <a:spLocks noChangeArrowheads="1"/>
          </p:cNvSpPr>
          <p:nvPr/>
        </p:nvSpPr>
        <p:spPr bwMode="auto">
          <a:xfrm>
            <a:off x="4071938" y="1120775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8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45417" name="Rectangle 9"/>
          <p:cNvSpPr>
            <a:spLocks noChangeArrowheads="1"/>
          </p:cNvSpPr>
          <p:nvPr/>
        </p:nvSpPr>
        <p:spPr bwMode="auto">
          <a:xfrm>
            <a:off x="4248150" y="1120775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8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45418" name="Rectangle 34"/>
          <p:cNvSpPr>
            <a:spLocks noChangeArrowheads="1"/>
          </p:cNvSpPr>
          <p:nvPr/>
        </p:nvSpPr>
        <p:spPr bwMode="auto">
          <a:xfrm>
            <a:off x="4622800" y="1120775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80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45419" name="Rectangle 11"/>
          <p:cNvSpPr>
            <a:spLocks noChangeArrowheads="1"/>
          </p:cNvSpPr>
          <p:nvPr/>
        </p:nvSpPr>
        <p:spPr bwMode="auto">
          <a:xfrm>
            <a:off x="4978400" y="1120775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80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45420" name="Rectangle 34"/>
          <p:cNvSpPr>
            <a:spLocks noChangeArrowheads="1"/>
          </p:cNvSpPr>
          <p:nvPr/>
        </p:nvSpPr>
        <p:spPr bwMode="auto">
          <a:xfrm>
            <a:off x="5324475" y="1128713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45421" name="Rectangle 13"/>
          <p:cNvSpPr>
            <a:spLocks noChangeArrowheads="1"/>
          </p:cNvSpPr>
          <p:nvPr/>
        </p:nvSpPr>
        <p:spPr bwMode="auto">
          <a:xfrm>
            <a:off x="5694363" y="1128713"/>
            <a:ext cx="3000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45422" name="Rectangle 34"/>
          <p:cNvSpPr>
            <a:spLocks noChangeArrowheads="1"/>
          </p:cNvSpPr>
          <p:nvPr/>
        </p:nvSpPr>
        <p:spPr bwMode="auto">
          <a:xfrm>
            <a:off x="6048375" y="1128713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alibri" pitchFamily="34" charset="0"/>
              </a:rPr>
              <a:t>14</a:t>
            </a:r>
          </a:p>
        </p:txBody>
      </p:sp>
      <p:sp>
        <p:nvSpPr>
          <p:cNvPr id="145423" name="Rectangle 15"/>
          <p:cNvSpPr>
            <a:spLocks noChangeArrowheads="1"/>
          </p:cNvSpPr>
          <p:nvPr/>
        </p:nvSpPr>
        <p:spPr bwMode="auto">
          <a:xfrm>
            <a:off x="6403975" y="1128713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alibri" pitchFamily="34" charset="0"/>
              </a:rPr>
              <a:t>16</a:t>
            </a:r>
          </a:p>
        </p:txBody>
      </p:sp>
      <p:sp>
        <p:nvSpPr>
          <p:cNvPr id="17" name="Text Box 43"/>
          <p:cNvSpPr txBox="1">
            <a:spLocks noChangeArrowheads="1"/>
          </p:cNvSpPr>
          <p:nvPr/>
        </p:nvSpPr>
        <p:spPr bwMode="auto">
          <a:xfrm>
            <a:off x="7315200" y="1198563"/>
            <a:ext cx="16764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5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Python's overhead is 16 characters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04800" y="2209800"/>
            <a:ext cx="5562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000 ) =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304800" y="3106738"/>
            <a:ext cx="5562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000 ) =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304800" y="3997325"/>
            <a:ext cx="5562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( 1010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1010 ) =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304800" y="4876800"/>
            <a:ext cx="5562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( 31415926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 ) = 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145429" name="Text Box 5"/>
          <p:cNvSpPr txBox="1">
            <a:spLocks noChangeArrowheads="1"/>
          </p:cNvSpPr>
          <p:nvPr/>
        </p:nvSpPr>
        <p:spPr bwMode="auto">
          <a:xfrm>
            <a:off x="5105400" y="381000"/>
            <a:ext cx="381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000000"/>
                </a:solidFill>
                <a:latin typeface="Times New Roman" pitchFamily="18" charset="0"/>
              </a:rPr>
              <a:t>Name(s) ____________________</a:t>
            </a:r>
          </a:p>
        </p:txBody>
      </p:sp>
      <p:sp>
        <p:nvSpPr>
          <p:cNvPr id="145430" name="Text Box 5"/>
          <p:cNvSpPr txBox="1">
            <a:spLocks noChangeArrowheads="1"/>
          </p:cNvSpPr>
          <p:nvPr/>
        </p:nvSpPr>
        <p:spPr bwMode="auto">
          <a:xfrm>
            <a:off x="1600200" y="304800"/>
            <a:ext cx="381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8000"/>
                </a:solidFill>
                <a:latin typeface="Cambria" pitchFamily="18" charset="0"/>
              </a:rPr>
              <a:t>Kolmogorov Complexity</a:t>
            </a:r>
          </a:p>
        </p:txBody>
      </p:sp>
      <p:sp>
        <p:nvSpPr>
          <p:cNvPr id="145431" name="Rectangle 26"/>
          <p:cNvSpPr>
            <a:spLocks noChangeArrowheads="1"/>
          </p:cNvSpPr>
          <p:nvPr/>
        </p:nvSpPr>
        <p:spPr bwMode="auto">
          <a:xfrm>
            <a:off x="319088" y="6318250"/>
            <a:ext cx="52784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Times New Roman" pitchFamily="18" charset="0"/>
              </a:rPr>
              <a:t>If 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x &lt;= y</a:t>
            </a:r>
            <a:r>
              <a:rPr lang="en-US" altLang="en-US" sz="2100">
                <a:solidFill>
                  <a:srgbClr val="000000"/>
                </a:solidFill>
                <a:latin typeface="Times New Roman" pitchFamily="18" charset="0"/>
              </a:rPr>
              <a:t>, is  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kcomp(x) &lt;= kcomp(y)</a:t>
            </a:r>
            <a:r>
              <a:rPr lang="en-US" altLang="en-US" sz="2100">
                <a:solidFill>
                  <a:srgbClr val="000000"/>
                </a:solidFill>
                <a:latin typeface="Times New Roman" pitchFamily="18" charset="0"/>
              </a:rPr>
              <a:t> ?</a:t>
            </a:r>
            <a:endParaRPr lang="en-US" altLang="en-US" sz="2100">
              <a:latin typeface="Times New Roman" pitchFamily="18" charset="0"/>
            </a:endParaRPr>
          </a:p>
        </p:txBody>
      </p:sp>
      <p:sp>
        <p:nvSpPr>
          <p:cNvPr id="145432" name="Rectangle 13"/>
          <p:cNvSpPr>
            <a:spLocks noChangeArrowheads="1"/>
          </p:cNvSpPr>
          <p:nvPr/>
        </p:nvSpPr>
        <p:spPr bwMode="auto">
          <a:xfrm>
            <a:off x="304800" y="5680075"/>
            <a:ext cx="50069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Times New Roman" pitchFamily="18" charset="0"/>
              </a:rPr>
              <a:t>For what values of 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k</a:t>
            </a:r>
            <a:r>
              <a:rPr lang="en-US" altLang="en-US" sz="2100">
                <a:solidFill>
                  <a:srgbClr val="000000"/>
                </a:solidFill>
                <a:latin typeface="Times New Roman" pitchFamily="18" charset="0"/>
              </a:rPr>
              <a:t> is 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k &lt; kcomp(k)</a:t>
            </a:r>
            <a:r>
              <a:rPr lang="en-US" altLang="en-US" sz="2100">
                <a:solidFill>
                  <a:srgbClr val="000000"/>
                </a:solidFill>
                <a:latin typeface="Times New Roman" pitchFamily="18" charset="0"/>
              </a:rPr>
              <a:t> ?  </a:t>
            </a:r>
            <a:endParaRPr lang="en-US" altLang="en-US" sz="2100">
              <a:latin typeface="Times New Roman" pitchFamily="18" charset="0"/>
            </a:endParaRP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1371600" y="2473325"/>
            <a:ext cx="14874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100 zeros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663700" y="2520950"/>
            <a:ext cx="954088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1368425" y="3390900"/>
            <a:ext cx="14874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googol zeros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662113" y="3438525"/>
            <a:ext cx="9525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1487488" y="4294188"/>
            <a:ext cx="14874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2 billion total digits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528763" y="4325938"/>
            <a:ext cx="138747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 Box 43"/>
          <p:cNvSpPr txBox="1">
            <a:spLocks noChangeArrowheads="1"/>
          </p:cNvSpPr>
          <p:nvPr/>
        </p:nvSpPr>
        <p:spPr bwMode="auto">
          <a:xfrm>
            <a:off x="1460500" y="5210175"/>
            <a:ext cx="14874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2 billion digits of pi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497013" y="5214938"/>
            <a:ext cx="142557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7391400" y="3632200"/>
            <a:ext cx="1447800" cy="101600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5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Estimate the complexity of each of these large numbers...</a:t>
            </a:r>
          </a:p>
        </p:txBody>
      </p:sp>
      <p:sp>
        <p:nvSpPr>
          <p:cNvPr id="145442" name="Text Box 43"/>
          <p:cNvSpPr txBox="1">
            <a:spLocks noChangeArrowheads="1"/>
          </p:cNvSpPr>
          <p:nvPr/>
        </p:nvSpPr>
        <p:spPr bwMode="auto">
          <a:xfrm>
            <a:off x="7391400" y="5867400"/>
            <a:ext cx="1447800" cy="78422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>
                <a:solidFill>
                  <a:srgbClr val="C00000"/>
                </a:solidFill>
                <a:latin typeface="Times New Roman" pitchFamily="18" charset="0"/>
              </a:rPr>
              <a:t>Extra! Two thought experiments...</a:t>
            </a:r>
          </a:p>
        </p:txBody>
      </p:sp>
      <p:sp>
        <p:nvSpPr>
          <p:cNvPr id="42" name="Text Box 43"/>
          <p:cNvSpPr txBox="1">
            <a:spLocks noChangeArrowheads="1"/>
          </p:cNvSpPr>
          <p:nvPr/>
        </p:nvSpPr>
        <p:spPr bwMode="auto">
          <a:xfrm>
            <a:off x="2214563" y="990600"/>
            <a:ext cx="14874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example </a:t>
            </a:r>
          </a:p>
        </p:txBody>
      </p:sp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6934200" y="2727325"/>
            <a:ext cx="2057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5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A googol is 100...000</a:t>
            </a:r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8145463" y="2967038"/>
            <a:ext cx="64611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100 zeros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8180388" y="2998788"/>
            <a:ext cx="59848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42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1788" y="1616075"/>
              <a:ext cx="166687" cy="84138"/>
            </p14:xfrm>
          </p:contentPart>
        </mc:Choice>
        <mc:Fallback xmlns="">
          <p:pic>
            <p:nvPicPr>
              <p:cNvPr id="10242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8827" y="1602412"/>
                <a:ext cx="192248" cy="1100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43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2375" y="1606550"/>
              <a:ext cx="3287713" cy="565150"/>
            </p14:xfrm>
          </p:contentPart>
        </mc:Choice>
        <mc:Fallback xmlns="">
          <p:pic>
            <p:nvPicPr>
              <p:cNvPr id="10243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51574" y="1592511"/>
                <a:ext cx="3312914" cy="593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44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58938" y="1903413"/>
              <a:ext cx="636587" cy="409575"/>
            </p14:xfrm>
          </p:contentPart>
        </mc:Choice>
        <mc:Fallback xmlns="">
          <p:pic>
            <p:nvPicPr>
              <p:cNvPr id="10244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44896" y="1889377"/>
                <a:ext cx="664312" cy="437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45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14475" y="2890838"/>
              <a:ext cx="1066800" cy="274637"/>
            </p14:xfrm>
          </p:contentPart>
        </mc:Choice>
        <mc:Fallback xmlns="">
          <p:pic>
            <p:nvPicPr>
              <p:cNvPr id="10245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99713" y="2877160"/>
                <a:ext cx="1095603" cy="3034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246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92675" y="3216275"/>
              <a:ext cx="11113" cy="7938"/>
            </p14:xfrm>
          </p:contentPart>
        </mc:Choice>
        <mc:Fallback xmlns="">
          <p:pic>
            <p:nvPicPr>
              <p:cNvPr id="10246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80128" y="3207255"/>
                <a:ext cx="32981" cy="321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247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2538" y="3198813"/>
              <a:ext cx="9525" cy="19050"/>
            </p14:xfrm>
          </p:contentPart>
        </mc:Choice>
        <mc:Fallback xmlns="">
          <p:pic>
            <p:nvPicPr>
              <p:cNvPr id="10247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7518" y="3188749"/>
                <a:ext cx="33704" cy="438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248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0813" y="3162300"/>
              <a:ext cx="9525" cy="20638"/>
            </p14:xfrm>
          </p:contentPart>
        </mc:Choice>
        <mc:Fallback xmlns="">
          <p:pic>
            <p:nvPicPr>
              <p:cNvPr id="10248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16159" y="3154334"/>
                <a:ext cx="34803" cy="43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249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8450" y="3167063"/>
              <a:ext cx="22225" cy="9525"/>
            </p14:xfrm>
          </p:contentPart>
        </mc:Choice>
        <mc:Fallback xmlns="">
          <p:pic>
            <p:nvPicPr>
              <p:cNvPr id="10249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364470" y="3154241"/>
                <a:ext cx="41941" cy="37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250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75300" y="3197225"/>
              <a:ext cx="6350" cy="9525"/>
            </p14:xfrm>
          </p:contentPart>
        </mc:Choice>
        <mc:Fallback xmlns="">
          <p:pic>
            <p:nvPicPr>
              <p:cNvPr id="10250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566128" y="3187700"/>
                <a:ext cx="19520" cy="33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251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3250" y="3148013"/>
              <a:ext cx="20638" cy="14287"/>
            </p14:xfrm>
          </p:contentPart>
        </mc:Choice>
        <mc:Fallback xmlns="">
          <p:pic>
            <p:nvPicPr>
              <p:cNvPr id="10251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73112" y="3143013"/>
                <a:ext cx="35845" cy="34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252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2638" y="3157538"/>
              <a:ext cx="4762" cy="11112"/>
            </p14:xfrm>
          </p:contentPart>
        </mc:Choice>
        <mc:Fallback xmlns="">
          <p:pic>
            <p:nvPicPr>
              <p:cNvPr id="10252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54213" y="3150500"/>
                <a:ext cx="28572" cy="337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253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5200" y="2135188"/>
              <a:ext cx="3484563" cy="606425"/>
            </p14:xfrm>
          </p:contentPart>
        </mc:Choice>
        <mc:Fallback xmlns="">
          <p:pic>
            <p:nvPicPr>
              <p:cNvPr id="10253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60439" y="2120792"/>
                <a:ext cx="3514084" cy="635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254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7913" y="2387600"/>
              <a:ext cx="939800" cy="115888"/>
            </p14:xfrm>
          </p:contentPart>
        </mc:Choice>
        <mc:Fallback xmlns="">
          <p:pic>
            <p:nvPicPr>
              <p:cNvPr id="10254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79634" y="2385081"/>
                <a:ext cx="951318" cy="127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255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3025" y="2143125"/>
              <a:ext cx="569913" cy="398463"/>
            </p14:xfrm>
          </p:contentPart>
        </mc:Choice>
        <mc:Fallback xmlns="">
          <p:pic>
            <p:nvPicPr>
              <p:cNvPr id="10255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68984" y="2129807"/>
                <a:ext cx="589354" cy="4261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256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45050" y="2184400"/>
              <a:ext cx="1243013" cy="280988"/>
            </p14:xfrm>
          </p:contentPart>
        </mc:Choice>
        <mc:Fallback xmlns="">
          <p:pic>
            <p:nvPicPr>
              <p:cNvPr id="10256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37490" y="2171808"/>
                <a:ext cx="1265332" cy="3083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257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1913" y="2393950"/>
              <a:ext cx="146050" cy="79375"/>
            </p14:xfrm>
          </p:contentPart>
        </mc:Choice>
        <mc:Fallback xmlns="">
          <p:pic>
            <p:nvPicPr>
              <p:cNvPr id="10257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403280" y="2389260"/>
                <a:ext cx="159360" cy="970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258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5925" y="2224088"/>
              <a:ext cx="1225550" cy="414337"/>
            </p14:xfrm>
          </p:contentPart>
        </mc:Choice>
        <mc:Fallback xmlns="">
          <p:pic>
            <p:nvPicPr>
              <p:cNvPr id="10258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51884" y="2209329"/>
                <a:ext cx="1249312" cy="443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259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81425" y="2620963"/>
              <a:ext cx="423863" cy="188912"/>
            </p14:xfrm>
          </p:contentPart>
        </mc:Choice>
        <mc:Fallback xmlns="">
          <p:pic>
            <p:nvPicPr>
              <p:cNvPr id="10259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767740" y="2611229"/>
                <a:ext cx="451592" cy="211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260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57813" y="2570163"/>
              <a:ext cx="685800" cy="204787"/>
            </p14:xfrm>
          </p:contentPart>
        </mc:Choice>
        <mc:Fallback xmlns="">
          <p:pic>
            <p:nvPicPr>
              <p:cNvPr id="10260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343773" y="2555767"/>
                <a:ext cx="713880" cy="230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261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5588" y="2106613"/>
              <a:ext cx="84137" cy="3182937"/>
            </p14:xfrm>
          </p:contentPart>
        </mc:Choice>
        <mc:Fallback xmlns="">
          <p:pic>
            <p:nvPicPr>
              <p:cNvPr id="10261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41925" y="2099053"/>
                <a:ext cx="112902" cy="3196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262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7888" y="2027238"/>
              <a:ext cx="2754312" cy="838200"/>
            </p14:xfrm>
          </p:contentPart>
        </mc:Choice>
        <mc:Fallback xmlns="">
          <p:pic>
            <p:nvPicPr>
              <p:cNvPr id="10262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673848" y="2013196"/>
                <a:ext cx="2784551" cy="867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263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60763" y="2995613"/>
              <a:ext cx="4359275" cy="804862"/>
            </p14:xfrm>
          </p:contentPart>
        </mc:Choice>
        <mc:Fallback xmlns="">
          <p:pic>
            <p:nvPicPr>
              <p:cNvPr id="10263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546003" y="2980495"/>
                <a:ext cx="4389515" cy="835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264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5263" y="4051300"/>
              <a:ext cx="1628775" cy="393700"/>
            </p14:xfrm>
          </p:contentPart>
        </mc:Choice>
        <mc:Fallback xmlns="">
          <p:pic>
            <p:nvPicPr>
              <p:cNvPr id="10264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989422" y="4036185"/>
                <a:ext cx="1649657" cy="424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265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11850" y="4016375"/>
              <a:ext cx="1800225" cy="781050"/>
            </p14:xfrm>
          </p:contentPart>
        </mc:Choice>
        <mc:Fallback xmlns="">
          <p:pic>
            <p:nvPicPr>
              <p:cNvPr id="10265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903211" y="4001258"/>
                <a:ext cx="1824703" cy="811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266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0663" y="4570413"/>
              <a:ext cx="276225" cy="147637"/>
            </p14:xfrm>
          </p:contentPart>
        </mc:Choice>
        <mc:Fallback xmlns="">
          <p:pic>
            <p:nvPicPr>
              <p:cNvPr id="10266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023470" y="4555649"/>
                <a:ext cx="298165" cy="167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267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7538" y="4557713"/>
              <a:ext cx="85725" cy="109537"/>
            </p14:xfrm>
          </p:contentPart>
        </mc:Choice>
        <mc:Fallback xmlns="">
          <p:pic>
            <p:nvPicPr>
              <p:cNvPr id="10267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414211" y="4550507"/>
                <a:ext cx="107697" cy="123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268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7725" y="4535488"/>
              <a:ext cx="103188" cy="153987"/>
            </p14:xfrm>
          </p:contentPart>
        </mc:Choice>
        <mc:Fallback xmlns="">
          <p:pic>
            <p:nvPicPr>
              <p:cNvPr id="10268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648377" y="4526134"/>
                <a:ext cx="117570" cy="177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269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97438" y="4538663"/>
              <a:ext cx="244475" cy="155575"/>
            </p14:xfrm>
          </p:contentPart>
        </mc:Choice>
        <mc:Fallback xmlns="">
          <p:pic>
            <p:nvPicPr>
              <p:cNvPr id="10269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883396" y="4524258"/>
                <a:ext cx="263198" cy="184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270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6688" y="4532313"/>
              <a:ext cx="201612" cy="142875"/>
            </p14:xfrm>
          </p:contentPart>
        </mc:Choice>
        <mc:Fallback xmlns="">
          <p:pic>
            <p:nvPicPr>
              <p:cNvPr id="10270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232313" y="4518242"/>
                <a:ext cx="229644" cy="171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271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51488" y="4564063"/>
              <a:ext cx="185737" cy="136525"/>
            </p14:xfrm>
          </p:contentPart>
        </mc:Choice>
        <mc:Fallback xmlns="">
          <p:pic>
            <p:nvPicPr>
              <p:cNvPr id="10271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537783" y="4557219"/>
                <a:ext cx="214589" cy="153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0272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0125" y="5043488"/>
              <a:ext cx="1160463" cy="412750"/>
            </p14:xfrm>
          </p:contentPart>
        </mc:Choice>
        <mc:Fallback xmlns="">
          <p:pic>
            <p:nvPicPr>
              <p:cNvPr id="10272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527887" y="5027295"/>
                <a:ext cx="1189259" cy="444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0273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6425" y="5932488"/>
              <a:ext cx="1588" cy="12700"/>
            </p14:xfrm>
          </p:contentPart>
        </mc:Choice>
        <mc:Fallback xmlns="">
          <p:pic>
            <p:nvPicPr>
              <p:cNvPr id="10273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949279" y="5928134"/>
                <a:ext cx="18262" cy="25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0274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7175" y="5683250"/>
              <a:ext cx="498475" cy="284163"/>
            </p14:xfrm>
          </p:contentPart>
        </mc:Choice>
        <mc:Fallback xmlns="">
          <p:pic>
            <p:nvPicPr>
              <p:cNvPr id="10274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326378" y="5668484"/>
                <a:ext cx="514311" cy="312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0275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22975" y="5614988"/>
              <a:ext cx="304800" cy="393700"/>
            </p14:xfrm>
          </p:contentPart>
        </mc:Choice>
        <mc:Fallback xmlns="">
          <p:pic>
            <p:nvPicPr>
              <p:cNvPr id="10275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016138" y="5600220"/>
                <a:ext cx="315956" cy="419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0276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32563" y="5653088"/>
              <a:ext cx="438150" cy="296862"/>
            </p14:xfrm>
          </p:contentPart>
        </mc:Choice>
        <mc:Fallback xmlns="">
          <p:pic>
            <p:nvPicPr>
              <p:cNvPr id="10276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518162" y="5646251"/>
                <a:ext cx="462272" cy="318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277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85875" y="2698750"/>
              <a:ext cx="1768475" cy="558800"/>
            </p14:xfrm>
          </p:contentPart>
        </mc:Choice>
        <mc:Fallback xmlns="">
          <p:pic>
            <p:nvPicPr>
              <p:cNvPr id="10277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270034" y="2684348"/>
                <a:ext cx="1800518" cy="5894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278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98925" y="4760913"/>
              <a:ext cx="1766888" cy="79375"/>
            </p14:xfrm>
          </p:contentPart>
        </mc:Choice>
        <mc:Fallback xmlns="">
          <p:pic>
            <p:nvPicPr>
              <p:cNvPr id="10278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087767" y="4756244"/>
                <a:ext cx="1782725" cy="97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279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73438" y="4953000"/>
              <a:ext cx="1509712" cy="604838"/>
            </p14:xfrm>
          </p:contentPart>
        </mc:Choice>
        <mc:Fallback xmlns="">
          <p:pic>
            <p:nvPicPr>
              <p:cNvPr id="10279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358319" y="4937879"/>
                <a:ext cx="1540309" cy="6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0280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49850" y="5426075"/>
              <a:ext cx="2043113" cy="801688"/>
            </p14:xfrm>
          </p:contentPart>
        </mc:Choice>
        <mc:Fallback xmlns="">
          <p:pic>
            <p:nvPicPr>
              <p:cNvPr id="10280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135449" y="5412036"/>
                <a:ext cx="2071555" cy="82940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6"/>
          <p:cNvSpPr txBox="1">
            <a:spLocks noChangeArrowheads="1"/>
          </p:cNvSpPr>
          <p:nvPr/>
        </p:nvSpPr>
        <p:spPr bwMode="auto">
          <a:xfrm>
            <a:off x="812800" y="177800"/>
            <a:ext cx="337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There are </a:t>
            </a:r>
            <a:r>
              <a:rPr lang="en-US" altLang="en-US" sz="2400" b="1" i="1">
                <a:solidFill>
                  <a:srgbClr val="000000"/>
                </a:solidFill>
                <a:latin typeface="Times New Roman" pitchFamily="18" charset="0"/>
              </a:rPr>
              <a:t>lots of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functions of integers</a:t>
            </a:r>
            <a:endParaRPr lang="en-US" altLang="en-US" sz="2400">
              <a:solidFill>
                <a:srgbClr val="000AF9"/>
              </a:solidFill>
              <a:latin typeface="Times New Roman" pitchFamily="18" charset="0"/>
            </a:endParaRPr>
          </a:p>
        </p:txBody>
      </p:sp>
      <p:sp>
        <p:nvSpPr>
          <p:cNvPr id="146435" name="Rectangle 7"/>
          <p:cNvSpPr>
            <a:spLocks noChangeArrowheads="1"/>
          </p:cNvSpPr>
          <p:nvPr/>
        </p:nvSpPr>
        <p:spPr bwMode="auto">
          <a:xfrm>
            <a:off x="792163" y="973138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AF9"/>
                </a:solidFill>
                <a:latin typeface="Times New Roman" pitchFamily="18" charset="0"/>
              </a:rPr>
              <a:t>(</a:t>
            </a:r>
            <a:r>
              <a:rPr lang="en-US" altLang="en-US" sz="1800" b="1">
                <a:solidFill>
                  <a:srgbClr val="000AF9"/>
                </a:solidFill>
                <a:latin typeface="Times New Roman" pitchFamily="18" charset="0"/>
              </a:rPr>
              <a:t>uncountably</a:t>
            </a:r>
            <a:r>
              <a:rPr lang="en-US" altLang="en-US" sz="1800">
                <a:solidFill>
                  <a:srgbClr val="000AF9"/>
                </a:solidFill>
                <a:latin typeface="Times New Roman" pitchFamily="18" charset="0"/>
              </a:rPr>
              <a:t> many ~ real #s)</a:t>
            </a:r>
          </a:p>
        </p:txBody>
      </p:sp>
      <p:sp>
        <p:nvSpPr>
          <p:cNvPr id="146436" name="Text Box 8"/>
          <p:cNvSpPr txBox="1">
            <a:spLocks noChangeArrowheads="1"/>
          </p:cNvSpPr>
          <p:nvPr/>
        </p:nvSpPr>
        <p:spPr bwMode="auto">
          <a:xfrm>
            <a:off x="5135563" y="179388"/>
            <a:ext cx="34147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There are </a:t>
            </a:r>
            <a:r>
              <a:rPr lang="en-US" altLang="en-US" sz="2400" b="1" i="1">
                <a:solidFill>
                  <a:srgbClr val="000000"/>
                </a:solidFill>
                <a:latin typeface="Times New Roman" pitchFamily="18" charset="0"/>
              </a:rPr>
              <a:t>"a few"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computer programs</a:t>
            </a:r>
          </a:p>
        </p:txBody>
      </p:sp>
      <p:sp>
        <p:nvSpPr>
          <p:cNvPr id="146437" name="Rectangle 9"/>
          <p:cNvSpPr>
            <a:spLocks noChangeArrowheads="1"/>
          </p:cNvSpPr>
          <p:nvPr/>
        </p:nvSpPr>
        <p:spPr bwMode="auto">
          <a:xfrm>
            <a:off x="5224463" y="973138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8000"/>
                </a:solidFill>
                <a:latin typeface="Times New Roman" pitchFamily="18" charset="0"/>
              </a:rPr>
              <a:t>(</a:t>
            </a:r>
            <a:r>
              <a:rPr lang="en-US" altLang="en-US" sz="1800" b="1">
                <a:solidFill>
                  <a:srgbClr val="008000"/>
                </a:solidFill>
                <a:latin typeface="Times New Roman" pitchFamily="18" charset="0"/>
              </a:rPr>
              <a:t>countably</a:t>
            </a:r>
            <a:r>
              <a:rPr lang="en-US" altLang="en-US" sz="1800">
                <a:solidFill>
                  <a:srgbClr val="008000"/>
                </a:solidFill>
                <a:latin typeface="Times New Roman" pitchFamily="18" charset="0"/>
              </a:rPr>
              <a:t> many ~ integers)</a:t>
            </a:r>
          </a:p>
        </p:txBody>
      </p:sp>
      <p:sp>
        <p:nvSpPr>
          <p:cNvPr id="146438" name="Rectangle 14"/>
          <p:cNvSpPr>
            <a:spLocks noChangeArrowheads="1"/>
          </p:cNvSpPr>
          <p:nvPr/>
        </p:nvSpPr>
        <p:spPr bwMode="auto">
          <a:xfrm>
            <a:off x="7710488" y="5807075"/>
            <a:ext cx="1238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8000"/>
                </a:solidFill>
                <a:latin typeface="Comic Sans MS" pitchFamily="66" charset="0"/>
              </a:rPr>
              <a:t>So this must be the sea</a:t>
            </a:r>
            <a:r>
              <a:rPr lang="en-US" altLang="en-US" sz="1000" b="1" i="1">
                <a:solidFill>
                  <a:srgbClr val="008000"/>
                </a:solidFill>
                <a:latin typeface="Comic Sans MS" pitchFamily="66" charset="0"/>
              </a:rPr>
              <a:t>shore</a:t>
            </a:r>
            <a:r>
              <a:rPr lang="en-US" altLang="en-US" sz="1000">
                <a:solidFill>
                  <a:srgbClr val="008000"/>
                </a:solidFill>
                <a:latin typeface="Comic Sans MS" pitchFamily="66" charset="0"/>
              </a:rPr>
              <a:t> of uncomputability. Let's dive </a:t>
            </a:r>
            <a:r>
              <a:rPr lang="en-US" altLang="en-US" sz="1000" b="1" u="sng">
                <a:solidFill>
                  <a:srgbClr val="008000"/>
                </a:solidFill>
                <a:latin typeface="Comic Sans MS" pitchFamily="66" charset="0"/>
              </a:rPr>
              <a:t>out</a:t>
            </a:r>
            <a:r>
              <a:rPr lang="en-US" altLang="en-US" sz="1000">
                <a:solidFill>
                  <a:srgbClr val="008000"/>
                </a:solidFill>
                <a:latin typeface="Comic Sans MS" pitchFamily="66" charset="0"/>
              </a:rPr>
              <a:t>!</a:t>
            </a:r>
          </a:p>
        </p:txBody>
      </p:sp>
      <p:grpSp>
        <p:nvGrpSpPr>
          <p:cNvPr id="146439" name="Group 15"/>
          <p:cNvGrpSpPr>
            <a:grpSpLocks/>
          </p:cNvGrpSpPr>
          <p:nvPr/>
        </p:nvGrpSpPr>
        <p:grpSpPr bwMode="auto">
          <a:xfrm>
            <a:off x="8680450" y="6313488"/>
            <a:ext cx="336550" cy="442912"/>
            <a:chOff x="2928" y="1051"/>
            <a:chExt cx="840" cy="957"/>
          </a:xfrm>
        </p:grpSpPr>
        <p:sp>
          <p:nvSpPr>
            <p:cNvPr id="146450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0 h 250"/>
                <a:gd name="T10" fmla="*/ 2 w 1048"/>
                <a:gd name="T11" fmla="*/ 219 h 250"/>
                <a:gd name="T12" fmla="*/ 2 w 1048"/>
                <a:gd name="T13" fmla="*/ 199 h 250"/>
                <a:gd name="T14" fmla="*/ 0 w 1048"/>
                <a:gd name="T15" fmla="*/ 178 h 250"/>
                <a:gd name="T16" fmla="*/ 2 w 1048"/>
                <a:gd name="T17" fmla="*/ 144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51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6452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6453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6454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6455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6456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6457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6458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6459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60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61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62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6440" name="Line 29"/>
          <p:cNvSpPr>
            <a:spLocks noChangeShapeType="1"/>
          </p:cNvSpPr>
          <p:nvPr/>
        </p:nvSpPr>
        <p:spPr bwMode="auto">
          <a:xfrm flipH="1" flipV="1">
            <a:off x="7404100" y="5149850"/>
            <a:ext cx="727075" cy="712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1" name="Oval 11"/>
          <p:cNvSpPr>
            <a:spLocks noChangeArrowheads="1"/>
          </p:cNvSpPr>
          <p:nvPr/>
        </p:nvSpPr>
        <p:spPr bwMode="auto">
          <a:xfrm>
            <a:off x="280988" y="1695450"/>
            <a:ext cx="8656637" cy="4430713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6442" name="Rectangle 11"/>
          <p:cNvSpPr>
            <a:spLocks noChangeArrowheads="1"/>
          </p:cNvSpPr>
          <p:nvPr/>
        </p:nvSpPr>
        <p:spPr bwMode="auto">
          <a:xfrm>
            <a:off x="2824163" y="1846263"/>
            <a:ext cx="34290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0AF9"/>
                </a:solidFill>
                <a:latin typeface="Calibri" pitchFamily="34" charset="0"/>
              </a:rPr>
              <a:t>Well-defined computational functions</a:t>
            </a:r>
          </a:p>
        </p:txBody>
      </p:sp>
      <p:sp>
        <p:nvSpPr>
          <p:cNvPr id="146443" name="Rectangle 12"/>
          <p:cNvSpPr>
            <a:spLocks noChangeArrowheads="1"/>
          </p:cNvSpPr>
          <p:nvPr/>
        </p:nvSpPr>
        <p:spPr bwMode="auto">
          <a:xfrm>
            <a:off x="6296025" y="4010025"/>
            <a:ext cx="1082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8000"/>
                </a:solidFill>
                <a:latin typeface="Calibri" pitchFamily="34" charset="0"/>
              </a:rPr>
              <a:t>Programs</a:t>
            </a:r>
          </a:p>
        </p:txBody>
      </p:sp>
      <p:sp>
        <p:nvSpPr>
          <p:cNvPr id="146444" name="Oval 13"/>
          <p:cNvSpPr>
            <a:spLocks noChangeArrowheads="1"/>
          </p:cNvSpPr>
          <p:nvPr/>
        </p:nvSpPr>
        <p:spPr bwMode="auto">
          <a:xfrm>
            <a:off x="3657600" y="3627438"/>
            <a:ext cx="3886200" cy="2039937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46445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6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914400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47" name="Rectangle 11"/>
          <p:cNvSpPr>
            <a:spLocks noChangeArrowheads="1"/>
          </p:cNvSpPr>
          <p:nvPr/>
        </p:nvSpPr>
        <p:spPr bwMode="auto">
          <a:xfrm>
            <a:off x="2819400" y="2362200"/>
            <a:ext cx="3429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000AF9"/>
                </a:solidFill>
                <a:latin typeface="Calibri" pitchFamily="34" charset="0"/>
              </a:rPr>
              <a:t>What's swimming around out here?</a:t>
            </a:r>
          </a:p>
        </p:txBody>
      </p:sp>
      <p:pic>
        <p:nvPicPr>
          <p:cNvPr id="146448" name="Picture 29" descr="http://www.how-to-draw-cartoons-online.com/image-files/sea-monster-1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14800"/>
            <a:ext cx="167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9" name="Picture 31" descr="http://2.bp.blogspot.com/_yMIkxWj4bhw/Si1gpOFejYI/AAAAAAAAAA4/SbvpxUnHAH8/s320/Swimmer_Carto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76600"/>
            <a:ext cx="13604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ChangeArrowheads="1"/>
          </p:cNvSpPr>
          <p:nvPr/>
        </p:nvSpPr>
        <p:spPr bwMode="auto">
          <a:xfrm>
            <a:off x="792163" y="973138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AF9"/>
                </a:solidFill>
                <a:latin typeface="Times New Roman" pitchFamily="18" charset="0"/>
              </a:rPr>
              <a:t>(</a:t>
            </a:r>
            <a:r>
              <a:rPr lang="en-US" altLang="en-US" sz="1800" b="1">
                <a:solidFill>
                  <a:srgbClr val="000AF9"/>
                </a:solidFill>
                <a:latin typeface="Times New Roman" pitchFamily="18" charset="0"/>
              </a:rPr>
              <a:t>uncountably</a:t>
            </a:r>
            <a:r>
              <a:rPr lang="en-US" altLang="en-US" sz="1800">
                <a:solidFill>
                  <a:srgbClr val="000AF9"/>
                </a:solidFill>
                <a:latin typeface="Times New Roman" pitchFamily="18" charset="0"/>
              </a:rPr>
              <a:t> many ~ real #s)</a:t>
            </a:r>
          </a:p>
        </p:txBody>
      </p:sp>
      <p:sp>
        <p:nvSpPr>
          <p:cNvPr id="147459" name="Text Box 8"/>
          <p:cNvSpPr txBox="1">
            <a:spLocks noChangeArrowheads="1"/>
          </p:cNvSpPr>
          <p:nvPr/>
        </p:nvSpPr>
        <p:spPr bwMode="auto">
          <a:xfrm>
            <a:off x="5135563" y="179388"/>
            <a:ext cx="34147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There are </a:t>
            </a:r>
            <a:r>
              <a:rPr lang="en-US" altLang="en-US" sz="2400" b="1" i="1">
                <a:solidFill>
                  <a:srgbClr val="000000"/>
                </a:solidFill>
                <a:latin typeface="Times New Roman" pitchFamily="18" charset="0"/>
              </a:rPr>
              <a:t>"a few"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computer programs</a:t>
            </a:r>
          </a:p>
        </p:txBody>
      </p:sp>
      <p:sp>
        <p:nvSpPr>
          <p:cNvPr id="147460" name="Rectangle 9"/>
          <p:cNvSpPr>
            <a:spLocks noChangeArrowheads="1"/>
          </p:cNvSpPr>
          <p:nvPr/>
        </p:nvSpPr>
        <p:spPr bwMode="auto">
          <a:xfrm>
            <a:off x="5224463" y="973138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8000"/>
                </a:solidFill>
                <a:latin typeface="Times New Roman" pitchFamily="18" charset="0"/>
              </a:rPr>
              <a:t>(</a:t>
            </a:r>
            <a:r>
              <a:rPr lang="en-US" altLang="en-US" sz="1800" b="1">
                <a:solidFill>
                  <a:srgbClr val="008000"/>
                </a:solidFill>
                <a:latin typeface="Times New Roman" pitchFamily="18" charset="0"/>
              </a:rPr>
              <a:t>countably</a:t>
            </a:r>
            <a:r>
              <a:rPr lang="en-US" altLang="en-US" sz="1800">
                <a:solidFill>
                  <a:srgbClr val="008000"/>
                </a:solidFill>
                <a:latin typeface="Times New Roman" pitchFamily="18" charset="0"/>
              </a:rPr>
              <a:t> many ~ integers)</a:t>
            </a:r>
          </a:p>
        </p:txBody>
      </p:sp>
      <p:sp>
        <p:nvSpPr>
          <p:cNvPr id="147461" name="Oval 11"/>
          <p:cNvSpPr>
            <a:spLocks noChangeArrowheads="1"/>
          </p:cNvSpPr>
          <p:nvPr/>
        </p:nvSpPr>
        <p:spPr bwMode="auto">
          <a:xfrm>
            <a:off x="280988" y="1695450"/>
            <a:ext cx="8656637" cy="4430713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7462" name="Rectangle 11"/>
          <p:cNvSpPr>
            <a:spLocks noChangeArrowheads="1"/>
          </p:cNvSpPr>
          <p:nvPr/>
        </p:nvSpPr>
        <p:spPr bwMode="auto">
          <a:xfrm>
            <a:off x="2824163" y="1846263"/>
            <a:ext cx="34290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0AF9"/>
                </a:solidFill>
                <a:latin typeface="Calibri" pitchFamily="34" charset="0"/>
              </a:rPr>
              <a:t>Well-defined computational functions</a:t>
            </a:r>
          </a:p>
        </p:txBody>
      </p:sp>
      <p:sp>
        <p:nvSpPr>
          <p:cNvPr id="147463" name="Oval 13"/>
          <p:cNvSpPr>
            <a:spLocks noChangeArrowheads="1"/>
          </p:cNvSpPr>
          <p:nvPr/>
        </p:nvSpPr>
        <p:spPr bwMode="auto">
          <a:xfrm>
            <a:off x="3657600" y="3627438"/>
            <a:ext cx="3886200" cy="2039937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7464" name="Oval 15"/>
          <p:cNvSpPr>
            <a:spLocks noChangeArrowheads="1"/>
          </p:cNvSpPr>
          <p:nvPr/>
        </p:nvSpPr>
        <p:spPr bwMode="auto">
          <a:xfrm>
            <a:off x="1892300" y="3375025"/>
            <a:ext cx="4154488" cy="2039938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7465" name="Rectangle 16"/>
          <p:cNvSpPr>
            <a:spLocks noChangeArrowheads="1"/>
          </p:cNvSpPr>
          <p:nvPr/>
        </p:nvSpPr>
        <p:spPr bwMode="auto">
          <a:xfrm>
            <a:off x="1870075" y="4289425"/>
            <a:ext cx="13604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8E0103"/>
                </a:solidFill>
                <a:latin typeface="Calibri" pitchFamily="34" charset="0"/>
              </a:rPr>
              <a:t>functions</a:t>
            </a:r>
          </a:p>
        </p:txBody>
      </p:sp>
      <p:sp>
        <p:nvSpPr>
          <p:cNvPr id="147466" name="Rectangle 27"/>
          <p:cNvSpPr>
            <a:spLocks noChangeArrowheads="1"/>
          </p:cNvSpPr>
          <p:nvPr/>
        </p:nvSpPr>
        <p:spPr bwMode="auto">
          <a:xfrm>
            <a:off x="1924050" y="4016375"/>
            <a:ext cx="1303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8E0103"/>
                </a:solidFill>
                <a:latin typeface="Calibri" pitchFamily="34" charset="0"/>
              </a:rPr>
              <a:t>Describable</a:t>
            </a:r>
            <a:endParaRPr lang="en-US" altLang="en-US" sz="18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7467" name="Rectangle 12"/>
          <p:cNvSpPr>
            <a:spLocks noChangeArrowheads="1"/>
          </p:cNvSpPr>
          <p:nvPr/>
        </p:nvSpPr>
        <p:spPr bwMode="auto">
          <a:xfrm>
            <a:off x="6296025" y="4010025"/>
            <a:ext cx="1082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8000"/>
                </a:solidFill>
                <a:latin typeface="Calibri" pitchFamily="34" charset="0"/>
              </a:rPr>
              <a:t>Programs</a:t>
            </a:r>
          </a:p>
        </p:txBody>
      </p:sp>
      <p:sp>
        <p:nvSpPr>
          <p:cNvPr id="147468" name="Text Box 8"/>
          <p:cNvSpPr txBox="1">
            <a:spLocks noChangeArrowheads="1"/>
          </p:cNvSpPr>
          <p:nvPr/>
        </p:nvSpPr>
        <p:spPr bwMode="auto">
          <a:xfrm>
            <a:off x="125413" y="6270625"/>
            <a:ext cx="5965825" cy="46196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Consider the English-</a:t>
            </a:r>
            <a:r>
              <a:rPr lang="en-US" altLang="en-US" sz="2400" b="1" i="1">
                <a:solidFill>
                  <a:srgbClr val="C00000"/>
                </a:solidFill>
                <a:latin typeface="Times New Roman" pitchFamily="18" charset="0"/>
              </a:rPr>
              <a:t>describable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functions...</a:t>
            </a:r>
          </a:p>
        </p:txBody>
      </p:sp>
      <p:sp>
        <p:nvSpPr>
          <p:cNvPr id="147469" name="Rectangle 14"/>
          <p:cNvSpPr>
            <a:spLocks noChangeArrowheads="1"/>
          </p:cNvSpPr>
          <p:nvPr/>
        </p:nvSpPr>
        <p:spPr bwMode="auto">
          <a:xfrm>
            <a:off x="6238875" y="6013450"/>
            <a:ext cx="27717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 are the sizes of these sets?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What's an example in each?</a:t>
            </a:r>
          </a:p>
        </p:txBody>
      </p:sp>
      <p:sp>
        <p:nvSpPr>
          <p:cNvPr id="147470" name="Text Box 6"/>
          <p:cNvSpPr txBox="1">
            <a:spLocks noChangeArrowheads="1"/>
          </p:cNvSpPr>
          <p:nvPr/>
        </p:nvSpPr>
        <p:spPr bwMode="auto">
          <a:xfrm>
            <a:off x="812800" y="177800"/>
            <a:ext cx="337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There are </a:t>
            </a:r>
            <a:r>
              <a:rPr lang="en-US" altLang="en-US" sz="2400" b="1" i="1">
                <a:solidFill>
                  <a:srgbClr val="000000"/>
                </a:solidFill>
                <a:latin typeface="Times New Roman" pitchFamily="18" charset="0"/>
              </a:rPr>
              <a:t>lots of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functions of integers</a:t>
            </a:r>
            <a:endParaRPr lang="en-US" altLang="en-US" sz="2400">
              <a:solidFill>
                <a:srgbClr val="000AF9"/>
              </a:solidFill>
              <a:latin typeface="Times New Roman" pitchFamily="18" charset="0"/>
            </a:endParaRPr>
          </a:p>
        </p:txBody>
      </p:sp>
      <p:sp>
        <p:nvSpPr>
          <p:cNvPr id="147471" name="Ink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54675" y="4437063"/>
            <a:ext cx="9525" cy="11112"/>
          </a:xfrm>
          <a:custGeom>
            <a:avLst/>
            <a:gdLst>
              <a:gd name="T0" fmla="*/ 2147483647 w 23"/>
              <a:gd name="T1" fmla="*/ 2147483647 h 33"/>
              <a:gd name="T2" fmla="*/ 0 w 23"/>
              <a:gd name="T3" fmla="*/ 2147483647 h 33"/>
              <a:gd name="T4" fmla="*/ 0 60000 65536"/>
              <a:gd name="T5" fmla="*/ 0 60000 65536"/>
              <a:gd name="T6" fmla="*/ 0 w 23"/>
              <a:gd name="T7" fmla="*/ 0 h 33"/>
              <a:gd name="T8" fmla="*/ 23 w 23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" h="33" extrusionOk="0">
                <a:moveTo>
                  <a:pt x="22" y="32"/>
                </a:moveTo>
                <a:cubicBezTo>
                  <a:pt x="13" y="22"/>
                  <a:pt x="7" y="12"/>
                  <a:pt x="0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7472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3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914400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74" name="Rectangle 10"/>
          <p:cNvSpPr>
            <a:spLocks noChangeArrowheads="1"/>
          </p:cNvSpPr>
          <p:nvPr/>
        </p:nvSpPr>
        <p:spPr bwMode="auto">
          <a:xfrm>
            <a:off x="466725" y="5803900"/>
            <a:ext cx="1901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t>This is </a:t>
            </a:r>
            <a:r>
              <a:rPr lang="en-US" altLang="en-US" sz="1200" i="1">
                <a:solidFill>
                  <a:srgbClr val="8E0103"/>
                </a:solidFill>
                <a:latin typeface="Calibri" pitchFamily="34" charset="0"/>
              </a:rPr>
              <a:t>indescribably</a:t>
            </a:r>
            <a:r>
              <a:rPr lang="en-US" altLang="en-US" sz="1200" i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t>odd...</a:t>
            </a:r>
            <a:r>
              <a:rPr lang="en-US" altLang="en-US" sz="1200" i="1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47475" name="Group 15"/>
          <p:cNvGrpSpPr>
            <a:grpSpLocks/>
          </p:cNvGrpSpPr>
          <p:nvPr/>
        </p:nvGrpSpPr>
        <p:grpSpPr bwMode="auto">
          <a:xfrm>
            <a:off x="147638" y="5778500"/>
            <a:ext cx="336550" cy="442913"/>
            <a:chOff x="2928" y="1051"/>
            <a:chExt cx="840" cy="957"/>
          </a:xfrm>
        </p:grpSpPr>
        <p:sp>
          <p:nvSpPr>
            <p:cNvPr id="147489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0 h 250"/>
                <a:gd name="T10" fmla="*/ 2 w 1048"/>
                <a:gd name="T11" fmla="*/ 219 h 250"/>
                <a:gd name="T12" fmla="*/ 2 w 1048"/>
                <a:gd name="T13" fmla="*/ 199 h 250"/>
                <a:gd name="T14" fmla="*/ 0 w 1048"/>
                <a:gd name="T15" fmla="*/ 178 h 250"/>
                <a:gd name="T16" fmla="*/ 2 w 1048"/>
                <a:gd name="T17" fmla="*/ 144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90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7491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7492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7493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7494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7495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7496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7497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7498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99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00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01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22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66913" y="2074863"/>
              <a:ext cx="482600" cy="409575"/>
            </p14:xfrm>
          </p:contentPart>
        </mc:Choice>
        <mc:Fallback xmlns="">
          <p:pic>
            <p:nvPicPr>
              <p:cNvPr id="5122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3238" y="2059373"/>
                <a:ext cx="508152" cy="439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23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613" y="1350963"/>
              <a:ext cx="325437" cy="147637"/>
            </p14:xfrm>
          </p:contentPart>
        </mc:Choice>
        <mc:Fallback xmlns="">
          <p:pic>
            <p:nvPicPr>
              <p:cNvPr id="5123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1333" y="1347002"/>
                <a:ext cx="339837" cy="164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12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30925" y="3783013"/>
              <a:ext cx="234950" cy="261937"/>
            </p14:xfrm>
          </p:contentPart>
        </mc:Choice>
        <mc:Fallback xmlns="">
          <p:pic>
            <p:nvPicPr>
              <p:cNvPr id="512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15094" y="3767541"/>
                <a:ext cx="266612" cy="2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125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32563" y="4322763"/>
              <a:ext cx="304800" cy="1011237"/>
            </p14:xfrm>
          </p:contentPart>
        </mc:Choice>
        <mc:Fallback xmlns="">
          <p:pic>
            <p:nvPicPr>
              <p:cNvPr id="5125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18888" y="4311603"/>
                <a:ext cx="325312" cy="1033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126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23025" y="4591050"/>
              <a:ext cx="520700" cy="457200"/>
            </p14:xfrm>
          </p:contentPart>
        </mc:Choice>
        <mc:Fallback xmlns="">
          <p:pic>
            <p:nvPicPr>
              <p:cNvPr id="5126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09701" y="4578090"/>
                <a:ext cx="548427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127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07388" y="1384300"/>
              <a:ext cx="328612" cy="115888"/>
            </p14:xfrm>
          </p:contentPart>
        </mc:Choice>
        <mc:Fallback xmlns="">
          <p:pic>
            <p:nvPicPr>
              <p:cNvPr id="5127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302349" y="1371344"/>
                <a:ext cx="344089" cy="1418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12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11463" y="3565525"/>
              <a:ext cx="306387" cy="420688"/>
            </p14:xfrm>
          </p:contentPart>
        </mc:Choice>
        <mc:Fallback xmlns="">
          <p:pic>
            <p:nvPicPr>
              <p:cNvPr id="512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97782" y="3550410"/>
                <a:ext cx="336270" cy="451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12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52875" y="3924300"/>
              <a:ext cx="1549400" cy="1065213"/>
            </p14:xfrm>
          </p:contentPart>
        </mc:Choice>
        <mc:Fallback xmlns="">
          <p:pic>
            <p:nvPicPr>
              <p:cNvPr id="512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39195" y="3907740"/>
                <a:ext cx="1572439" cy="1097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13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9975" y="3652838"/>
              <a:ext cx="244475" cy="339725"/>
            </p14:xfrm>
          </p:contentPart>
        </mc:Choice>
        <mc:Fallback xmlns="">
          <p:pic>
            <p:nvPicPr>
              <p:cNvPr id="513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594516" y="3637363"/>
                <a:ext cx="275034" cy="3613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131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7675" y="4691063"/>
              <a:ext cx="1209675" cy="212725"/>
            </p14:xfrm>
          </p:contentPart>
        </mc:Choice>
        <mc:Fallback xmlns="">
          <p:pic>
            <p:nvPicPr>
              <p:cNvPr id="5131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43994" y="4674506"/>
                <a:ext cx="1239917" cy="2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132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9600" y="4665663"/>
              <a:ext cx="260350" cy="269875"/>
            </p14:xfrm>
          </p:contentPart>
        </mc:Choice>
        <mc:Fallback xmlns="">
          <p:pic>
            <p:nvPicPr>
              <p:cNvPr id="5132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134836" y="4650190"/>
                <a:ext cx="290238" cy="297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133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80363" y="704850"/>
              <a:ext cx="769937" cy="966788"/>
            </p14:xfrm>
          </p:contentPart>
        </mc:Choice>
        <mc:Fallback xmlns="">
          <p:pic>
            <p:nvPicPr>
              <p:cNvPr id="5133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966685" y="691167"/>
                <a:ext cx="798373" cy="994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134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3850" y="765175"/>
              <a:ext cx="969963" cy="995363"/>
            </p14:xfrm>
          </p:contentPart>
        </mc:Choice>
        <mc:Fallback xmlns="">
          <p:pic>
            <p:nvPicPr>
              <p:cNvPr id="5134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09448" y="751851"/>
                <a:ext cx="998767" cy="102273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324600" y="4419600"/>
            <a:ext cx="533400" cy="457200"/>
          </a:xfrm>
          <a:prstGeom prst="roundRect">
            <a:avLst/>
          </a:prstGeom>
          <a:solidFill>
            <a:srgbClr val="D9D9D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48483" name="Rectangle 7"/>
          <p:cNvSpPr>
            <a:spLocks noChangeArrowheads="1"/>
          </p:cNvSpPr>
          <p:nvPr/>
        </p:nvSpPr>
        <p:spPr bwMode="auto">
          <a:xfrm>
            <a:off x="792163" y="973138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AF9"/>
                </a:solidFill>
                <a:latin typeface="Times New Roman" pitchFamily="18" charset="0"/>
              </a:rPr>
              <a:t>(</a:t>
            </a:r>
            <a:r>
              <a:rPr lang="en-US" altLang="en-US" sz="1800" b="1">
                <a:solidFill>
                  <a:srgbClr val="000AF9"/>
                </a:solidFill>
                <a:latin typeface="Times New Roman" pitchFamily="18" charset="0"/>
              </a:rPr>
              <a:t>uncountably</a:t>
            </a:r>
            <a:r>
              <a:rPr lang="en-US" altLang="en-US" sz="1800">
                <a:solidFill>
                  <a:srgbClr val="000AF9"/>
                </a:solidFill>
                <a:latin typeface="Times New Roman" pitchFamily="18" charset="0"/>
              </a:rPr>
              <a:t> many ~ real #s)</a:t>
            </a:r>
          </a:p>
        </p:txBody>
      </p:sp>
      <p:sp>
        <p:nvSpPr>
          <p:cNvPr id="148484" name="Text Box 8"/>
          <p:cNvSpPr txBox="1">
            <a:spLocks noChangeArrowheads="1"/>
          </p:cNvSpPr>
          <p:nvPr/>
        </p:nvSpPr>
        <p:spPr bwMode="auto">
          <a:xfrm>
            <a:off x="5135563" y="179388"/>
            <a:ext cx="34147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There are "a few" computer programs</a:t>
            </a:r>
          </a:p>
        </p:txBody>
      </p:sp>
      <p:sp>
        <p:nvSpPr>
          <p:cNvPr id="148485" name="Rectangle 9"/>
          <p:cNvSpPr>
            <a:spLocks noChangeArrowheads="1"/>
          </p:cNvSpPr>
          <p:nvPr/>
        </p:nvSpPr>
        <p:spPr bwMode="auto">
          <a:xfrm>
            <a:off x="5224463" y="973138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8000"/>
                </a:solidFill>
                <a:latin typeface="Times New Roman" pitchFamily="18" charset="0"/>
              </a:rPr>
              <a:t>(</a:t>
            </a:r>
            <a:r>
              <a:rPr lang="en-US" altLang="en-US" sz="1800" b="1">
                <a:solidFill>
                  <a:srgbClr val="008000"/>
                </a:solidFill>
                <a:latin typeface="Times New Roman" pitchFamily="18" charset="0"/>
              </a:rPr>
              <a:t>countably</a:t>
            </a:r>
            <a:r>
              <a:rPr lang="en-US" altLang="en-US" sz="1800">
                <a:solidFill>
                  <a:srgbClr val="008000"/>
                </a:solidFill>
                <a:latin typeface="Times New Roman" pitchFamily="18" charset="0"/>
              </a:rPr>
              <a:t> many ~ integers)</a:t>
            </a:r>
          </a:p>
        </p:txBody>
      </p:sp>
      <p:sp>
        <p:nvSpPr>
          <p:cNvPr id="148486" name="Oval 11"/>
          <p:cNvSpPr>
            <a:spLocks noChangeArrowheads="1"/>
          </p:cNvSpPr>
          <p:nvPr/>
        </p:nvSpPr>
        <p:spPr bwMode="auto">
          <a:xfrm>
            <a:off x="280988" y="1695450"/>
            <a:ext cx="8656637" cy="4430713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8487" name="Rectangle 11"/>
          <p:cNvSpPr>
            <a:spLocks noChangeArrowheads="1"/>
          </p:cNvSpPr>
          <p:nvPr/>
        </p:nvSpPr>
        <p:spPr bwMode="auto">
          <a:xfrm>
            <a:off x="2824163" y="1846263"/>
            <a:ext cx="34290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0AF9"/>
                </a:solidFill>
                <a:latin typeface="Calibri" pitchFamily="34" charset="0"/>
              </a:rPr>
              <a:t>Well-defined computational functions</a:t>
            </a:r>
          </a:p>
        </p:txBody>
      </p:sp>
      <p:sp>
        <p:nvSpPr>
          <p:cNvPr id="148488" name="Oval 13"/>
          <p:cNvSpPr>
            <a:spLocks noChangeArrowheads="1"/>
          </p:cNvSpPr>
          <p:nvPr/>
        </p:nvSpPr>
        <p:spPr bwMode="auto">
          <a:xfrm>
            <a:off x="3657600" y="3627438"/>
            <a:ext cx="3886200" cy="2039937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8489" name="Oval 15"/>
          <p:cNvSpPr>
            <a:spLocks noChangeArrowheads="1"/>
          </p:cNvSpPr>
          <p:nvPr/>
        </p:nvSpPr>
        <p:spPr bwMode="auto">
          <a:xfrm>
            <a:off x="1892300" y="3375025"/>
            <a:ext cx="4154488" cy="2039938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8490" name="Rectangle 16"/>
          <p:cNvSpPr>
            <a:spLocks noChangeArrowheads="1"/>
          </p:cNvSpPr>
          <p:nvPr/>
        </p:nvSpPr>
        <p:spPr bwMode="auto">
          <a:xfrm>
            <a:off x="1870075" y="4289425"/>
            <a:ext cx="13604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8E0103"/>
                </a:solidFill>
                <a:latin typeface="Calibri" pitchFamily="34" charset="0"/>
              </a:rPr>
              <a:t>computational problems!</a:t>
            </a:r>
          </a:p>
        </p:txBody>
      </p:sp>
      <p:sp>
        <p:nvSpPr>
          <p:cNvPr id="148491" name="Rectangle 27"/>
          <p:cNvSpPr>
            <a:spLocks noChangeArrowheads="1"/>
          </p:cNvSpPr>
          <p:nvPr/>
        </p:nvSpPr>
        <p:spPr bwMode="auto">
          <a:xfrm>
            <a:off x="1924050" y="4016375"/>
            <a:ext cx="13033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8E0103"/>
                </a:solidFill>
                <a:latin typeface="Calibri" pitchFamily="34" charset="0"/>
              </a:rPr>
              <a:t>Describable</a:t>
            </a:r>
            <a:endParaRPr lang="en-US" altLang="en-US" sz="18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6026150" y="4010025"/>
            <a:ext cx="1082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8000"/>
                </a:solidFill>
                <a:latin typeface="Calibri" pitchFamily="34" charset="0"/>
              </a:rPr>
              <a:t>Programs</a:t>
            </a:r>
          </a:p>
        </p:txBody>
      </p:sp>
      <p:sp>
        <p:nvSpPr>
          <p:cNvPr id="148493" name="Text Box 8"/>
          <p:cNvSpPr txBox="1">
            <a:spLocks noChangeArrowheads="1"/>
          </p:cNvSpPr>
          <p:nvPr/>
        </p:nvSpPr>
        <p:spPr bwMode="auto">
          <a:xfrm>
            <a:off x="125413" y="6270625"/>
            <a:ext cx="5965825" cy="46196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Consider the English-</a:t>
            </a:r>
            <a:r>
              <a:rPr lang="en-US" altLang="en-US" sz="2400" b="1" i="1">
                <a:solidFill>
                  <a:srgbClr val="C00000"/>
                </a:solidFill>
                <a:latin typeface="Times New Roman" pitchFamily="18" charset="0"/>
              </a:rPr>
              <a:t>describable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functions...</a:t>
            </a:r>
          </a:p>
        </p:txBody>
      </p:sp>
      <p:sp>
        <p:nvSpPr>
          <p:cNvPr id="148494" name="Rectangle 14"/>
          <p:cNvSpPr>
            <a:spLocks noChangeArrowheads="1"/>
          </p:cNvSpPr>
          <p:nvPr/>
        </p:nvSpPr>
        <p:spPr bwMode="auto">
          <a:xfrm>
            <a:off x="6238875" y="6013450"/>
            <a:ext cx="27717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 are the sizes of these sets?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What's an example in each?</a:t>
            </a:r>
          </a:p>
        </p:txBody>
      </p:sp>
      <p:sp>
        <p:nvSpPr>
          <p:cNvPr id="148495" name="Text Box 6"/>
          <p:cNvSpPr txBox="1">
            <a:spLocks noChangeArrowheads="1"/>
          </p:cNvSpPr>
          <p:nvPr/>
        </p:nvSpPr>
        <p:spPr bwMode="auto">
          <a:xfrm>
            <a:off x="812800" y="177800"/>
            <a:ext cx="337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There are </a:t>
            </a:r>
            <a:r>
              <a:rPr lang="en-US" altLang="en-US" sz="2400" b="1" i="1">
                <a:solidFill>
                  <a:srgbClr val="000000"/>
                </a:solidFill>
                <a:latin typeface="Times New Roman" pitchFamily="18" charset="0"/>
              </a:rPr>
              <a:t>lots of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functions of integers</a:t>
            </a:r>
            <a:endParaRPr lang="en-US" altLang="en-US" sz="2400">
              <a:solidFill>
                <a:srgbClr val="000AF9"/>
              </a:solidFill>
              <a:latin typeface="Times New Roman" pitchFamily="18" charset="0"/>
            </a:endParaRPr>
          </a:p>
        </p:txBody>
      </p:sp>
      <p:sp>
        <p:nvSpPr>
          <p:cNvPr id="148496" name="Rectangle 10"/>
          <p:cNvSpPr>
            <a:spLocks noChangeArrowheads="1"/>
          </p:cNvSpPr>
          <p:nvPr/>
        </p:nvSpPr>
        <p:spPr bwMode="auto">
          <a:xfrm>
            <a:off x="466725" y="5803900"/>
            <a:ext cx="1901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t>This is </a:t>
            </a:r>
            <a:r>
              <a:rPr lang="en-US" altLang="en-US" sz="1200" i="1">
                <a:solidFill>
                  <a:srgbClr val="8E0103"/>
                </a:solidFill>
                <a:latin typeface="Calibri" pitchFamily="34" charset="0"/>
              </a:rPr>
              <a:t>indescribably</a:t>
            </a:r>
            <a:r>
              <a:rPr lang="en-US" altLang="en-US" sz="1200" i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t>odd...</a:t>
            </a:r>
            <a:r>
              <a:rPr lang="en-US" altLang="en-US" sz="1200" i="1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48497" name="Group 15"/>
          <p:cNvGrpSpPr>
            <a:grpSpLocks/>
          </p:cNvGrpSpPr>
          <p:nvPr/>
        </p:nvGrpSpPr>
        <p:grpSpPr bwMode="auto">
          <a:xfrm>
            <a:off x="147638" y="5778500"/>
            <a:ext cx="336550" cy="442913"/>
            <a:chOff x="2928" y="1051"/>
            <a:chExt cx="840" cy="957"/>
          </a:xfrm>
        </p:grpSpPr>
        <p:sp>
          <p:nvSpPr>
            <p:cNvPr id="148507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0 h 250"/>
                <a:gd name="T10" fmla="*/ 2 w 1048"/>
                <a:gd name="T11" fmla="*/ 219 h 250"/>
                <a:gd name="T12" fmla="*/ 2 w 1048"/>
                <a:gd name="T13" fmla="*/ 199 h 250"/>
                <a:gd name="T14" fmla="*/ 0 w 1048"/>
                <a:gd name="T15" fmla="*/ 178 h 250"/>
                <a:gd name="T16" fmla="*/ 2 w 1048"/>
                <a:gd name="T17" fmla="*/ 144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08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8509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8510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8511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8512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8513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8514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8515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8516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17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18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19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8498" name="Rectangle 1"/>
          <p:cNvSpPr>
            <a:spLocks noChangeArrowheads="1"/>
          </p:cNvSpPr>
          <p:nvPr/>
        </p:nvSpPr>
        <p:spPr bwMode="auto">
          <a:xfrm>
            <a:off x="6397625" y="4362450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148499" name="Rectangle 30"/>
          <p:cNvSpPr>
            <a:spLocks noChangeArrowheads="1"/>
          </p:cNvSpPr>
          <p:nvPr/>
        </p:nvSpPr>
        <p:spPr bwMode="auto">
          <a:xfrm>
            <a:off x="6108700" y="4857750"/>
            <a:ext cx="987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Times New Roman" pitchFamily="18" charset="0"/>
              </a:rPr>
              <a:t>except maybe IOCCC winners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516688" y="4468813"/>
            <a:ext cx="204787" cy="342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848100" y="4327525"/>
            <a:ext cx="1331913" cy="3921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All software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908550" y="2671763"/>
            <a:ext cx="1209675" cy="3921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800">
                <a:solidFill>
                  <a:srgbClr val="000000"/>
                </a:solidFill>
              </a:rPr>
              <a:t>I </a:t>
            </a:r>
            <a:r>
              <a:rPr lang="en-US" sz="1800" i="1">
                <a:solidFill>
                  <a:srgbClr val="000000"/>
                </a:solidFill>
              </a:rPr>
              <a:t>can</a:t>
            </a:r>
            <a:r>
              <a:rPr lang="en-US" altLang="en-US" sz="1800" i="1">
                <a:solidFill>
                  <a:srgbClr val="000000"/>
                </a:solidFill>
              </a:rPr>
              <a:t>’</a:t>
            </a:r>
            <a:r>
              <a:rPr lang="en-US" sz="1800" i="1">
                <a:solidFill>
                  <a:srgbClr val="000000"/>
                </a:solidFill>
              </a:rPr>
              <a:t>t</a:t>
            </a:r>
            <a:r>
              <a:rPr lang="en-US" sz="1800">
                <a:solidFill>
                  <a:srgbClr val="000000"/>
                </a:solidFill>
              </a:rPr>
              <a:t> say!</a:t>
            </a:r>
          </a:p>
        </p:txBody>
      </p:sp>
      <p:pic>
        <p:nvPicPr>
          <p:cNvPr id="148503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26463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504" name="Picture 37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4306888"/>
            <a:ext cx="4302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505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3568700"/>
            <a:ext cx="4302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506" name="Rectangle 39"/>
          <p:cNvSpPr>
            <a:spLocks noChangeArrowheads="1"/>
          </p:cNvSpPr>
          <p:nvPr/>
        </p:nvSpPr>
        <p:spPr bwMode="auto">
          <a:xfrm>
            <a:off x="2928938" y="3590925"/>
            <a:ext cx="490537" cy="39211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imes New Roman" pitchFamily="18" charset="0"/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4" descr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5819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5819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1" name="Picture 4" descr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347788"/>
            <a:ext cx="7200900" cy="1727200"/>
          </a:xfrm>
          <a:prstGeom prst="rect">
            <a:avLst/>
          </a:prstGeom>
          <a:noFill/>
          <a:ln w="2857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532" name="Picture 5" descr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3484563"/>
            <a:ext cx="7239000" cy="19939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AF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5819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5" name="Picture 3" descr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347788"/>
            <a:ext cx="7200900" cy="1727200"/>
          </a:xfrm>
          <a:prstGeom prst="rect">
            <a:avLst/>
          </a:prstGeom>
          <a:noFill/>
          <a:ln w="2857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56" name="Picture 4" descr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3484563"/>
            <a:ext cx="7239000" cy="19939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AF9"/>
            </a:solidFill>
            <a:miter lim="800000"/>
            <a:headEnd/>
            <a:tailEnd/>
          </a:ln>
        </p:spPr>
      </p:pic>
      <p:pic>
        <p:nvPicPr>
          <p:cNvPr id="151557" name="Picture 5" descr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2308225"/>
            <a:ext cx="7213600" cy="1981200"/>
          </a:xfrm>
          <a:prstGeom prst="rect">
            <a:avLst/>
          </a:prstGeom>
          <a:noFill/>
          <a:ln w="38100">
            <a:solidFill>
              <a:srgbClr val="8E030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3" descr="Screen shot 2011-11-21 at 10.05.42 AM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371600"/>
            <a:ext cx="3946525" cy="47244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579" name="Text Box 5"/>
          <p:cNvSpPr txBox="1">
            <a:spLocks noChangeArrowheads="1"/>
          </p:cNvSpPr>
          <p:nvPr/>
        </p:nvSpPr>
        <p:spPr bwMode="auto">
          <a:xfrm>
            <a:off x="666750" y="249238"/>
            <a:ext cx="77819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>
                <a:solidFill>
                  <a:srgbClr val="000000"/>
                </a:solidFill>
                <a:cs typeface="Times New Roman" pitchFamily="18" charset="0"/>
              </a:rPr>
              <a:t>Hyper-turing computation?</a:t>
            </a:r>
          </a:p>
        </p:txBody>
      </p:sp>
      <p:sp>
        <p:nvSpPr>
          <p:cNvPr id="152580" name="Rectangle 2"/>
          <p:cNvSpPr>
            <a:spLocks noChangeArrowheads="1"/>
          </p:cNvSpPr>
          <p:nvPr/>
        </p:nvSpPr>
        <p:spPr bwMode="auto">
          <a:xfrm>
            <a:off x="304800" y="6324600"/>
            <a:ext cx="36576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altLang="en-US" sz="900">
                <a:solidFill>
                  <a:srgbClr val="000000"/>
                </a:solidFill>
              </a:rPr>
              <a:t>http://www.amirrorclear.net/academic/papers/many-forms.pdf</a:t>
            </a:r>
          </a:p>
        </p:txBody>
      </p:sp>
      <p:sp>
        <p:nvSpPr>
          <p:cNvPr id="152581" name="Rectangle 19"/>
          <p:cNvSpPr>
            <a:spLocks noChangeArrowheads="1"/>
          </p:cNvSpPr>
          <p:nvPr/>
        </p:nvSpPr>
        <p:spPr bwMode="auto">
          <a:xfrm>
            <a:off x="4897438" y="6324600"/>
            <a:ext cx="3789362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900">
                <a:solidFill>
                  <a:srgbClr val="000000"/>
                </a:solidFill>
              </a:rPr>
              <a:t>http://www.cs.virginia.edu/~robins/The_Limits_of_Quantum_Computers.pdf</a:t>
            </a:r>
          </a:p>
        </p:txBody>
      </p:sp>
      <p:sp>
        <p:nvSpPr>
          <p:cNvPr id="152582" name="Rectangle 25"/>
          <p:cNvSpPr>
            <a:spLocks noChangeArrowheads="1"/>
          </p:cNvSpPr>
          <p:nvPr/>
        </p:nvSpPr>
        <p:spPr bwMode="auto">
          <a:xfrm>
            <a:off x="2133600" y="2959100"/>
            <a:ext cx="1930400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HyperTuring computation is easy – just add coffee to your TM!</a:t>
            </a:r>
          </a:p>
        </p:txBody>
      </p:sp>
      <p:pic>
        <p:nvPicPr>
          <p:cNvPr id="152583" name="Picture 19" descr="Screen shot 2011-11-21 at 10.10.44 AM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1066800"/>
            <a:ext cx="3865562" cy="52578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2584" name="Group 11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810000" y="3187700"/>
            <a:ext cx="369888" cy="393700"/>
            <a:chOff x="2928" y="1051"/>
            <a:chExt cx="840" cy="957"/>
          </a:xfrm>
        </p:grpSpPr>
        <p:sp>
          <p:nvSpPr>
            <p:cNvPr id="152585" name="Freeform 12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86" name="Oval 1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2587" name="Oval 1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2588" name="Oval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2589" name="Oval 1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2590" name="Oval 1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2591" name="Oval 1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2592" name="Oval 1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2593" name="AutoShape 2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2594" name="Freeform 21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595" name="Freeform 22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596" name="Freeform 2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597" name="Freeform 24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dirty="0" err="1">
                <a:latin typeface="Cambria" pitchFamily="18" charset="0"/>
              </a:rPr>
              <a:t>int-bool</a:t>
            </a:r>
            <a:r>
              <a:rPr lang="en-US" altLang="en-US" sz="3200" dirty="0">
                <a:latin typeface="Cambria" pitchFamily="18" charset="0"/>
              </a:rPr>
              <a:t> functions are </a:t>
            </a:r>
            <a:r>
              <a:rPr lang="en-US" altLang="en-US" sz="3200" b="1" i="1" dirty="0">
                <a:latin typeface="Cambria" pitchFamily="18" charset="0"/>
              </a:rPr>
              <a:t>uncountable</a:t>
            </a:r>
          </a:p>
        </p:txBody>
      </p:sp>
      <p:sp>
        <p:nvSpPr>
          <p:cNvPr id="78855" name="Rectangle 5"/>
          <p:cNvSpPr>
            <a:spLocks noChangeArrowheads="1"/>
          </p:cNvSpPr>
          <p:nvPr/>
        </p:nvSpPr>
        <p:spPr bwMode="auto">
          <a:xfrm>
            <a:off x="523522" y="5054541"/>
            <a:ext cx="3352800" cy="1061829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 dirty="0">
                <a:latin typeface="Cambria" pitchFamily="18" charset="0"/>
              </a:rPr>
              <a:t>This is how many </a:t>
            </a:r>
            <a:r>
              <a:rPr lang="en-US" altLang="en-US" sz="2100" dirty="0" smtClean="0">
                <a:latin typeface="Cambria" pitchFamily="18" charset="0"/>
              </a:rPr>
              <a:t>functions there are – in fact, just </a:t>
            </a:r>
            <a:r>
              <a:rPr lang="en-US" altLang="en-US" sz="2100" dirty="0" err="1" smtClean="0">
                <a:latin typeface="Cambria" pitchFamily="18" charset="0"/>
              </a:rPr>
              <a:t>f'ns</a:t>
            </a:r>
            <a:r>
              <a:rPr lang="en-US" altLang="en-US" sz="2100" dirty="0" smtClean="0">
                <a:latin typeface="Cambria" pitchFamily="18" charset="0"/>
              </a:rPr>
              <a:t> </a:t>
            </a:r>
            <a:r>
              <a:rPr lang="en-US" altLang="en-US" sz="2100" dirty="0">
                <a:latin typeface="Cambria" pitchFamily="18" charset="0"/>
              </a:rPr>
              <a:t>from integers to </a:t>
            </a:r>
            <a:r>
              <a:rPr lang="en-US" altLang="en-US" sz="2100" dirty="0" err="1" smtClean="0">
                <a:latin typeface="Cambria" pitchFamily="18" charset="0"/>
              </a:rPr>
              <a:t>booleans</a:t>
            </a:r>
            <a:r>
              <a:rPr lang="en-US" altLang="en-US" sz="2100" dirty="0" smtClean="0">
                <a:latin typeface="Cambria" pitchFamily="18" charset="0"/>
              </a:rPr>
              <a:t>!</a:t>
            </a:r>
            <a:endParaRPr lang="en-US" altLang="en-US" sz="2100" dirty="0">
              <a:latin typeface="Cambria" pitchFamily="18" charset="0"/>
            </a:endParaRPr>
          </a:p>
        </p:txBody>
      </p:sp>
      <p:sp>
        <p:nvSpPr>
          <p:cNvPr id="78856" name="Rectangle 14"/>
          <p:cNvSpPr>
            <a:spLocks noChangeArrowheads="1"/>
          </p:cNvSpPr>
          <p:nvPr/>
        </p:nvSpPr>
        <p:spPr bwMode="auto">
          <a:xfrm>
            <a:off x="7096382" y="2935287"/>
            <a:ext cx="18224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solidFill>
                  <a:srgbClr val="008000"/>
                </a:solidFill>
                <a:latin typeface="Cambria" pitchFamily="18" charset="0"/>
              </a:rPr>
              <a:t>This margin is too small to hold my marvelous proof!</a:t>
            </a:r>
          </a:p>
        </p:txBody>
      </p:sp>
      <p:grpSp>
        <p:nvGrpSpPr>
          <p:cNvPr id="78857" name="Group 15"/>
          <p:cNvGrpSpPr>
            <a:grpSpLocks/>
          </p:cNvGrpSpPr>
          <p:nvPr/>
        </p:nvGrpSpPr>
        <p:grpSpPr bwMode="auto">
          <a:xfrm>
            <a:off x="6705600" y="3753758"/>
            <a:ext cx="558800" cy="674687"/>
            <a:chOff x="2928" y="1051"/>
            <a:chExt cx="840" cy="957"/>
          </a:xfrm>
        </p:grpSpPr>
        <p:sp>
          <p:nvSpPr>
            <p:cNvPr id="78858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9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0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1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2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3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4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5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6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7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8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9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0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523522" y="3327400"/>
            <a:ext cx="335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Uncountably</a:t>
            </a:r>
            <a:r>
              <a:rPr lang="en-US" altLang="en-US" sz="42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200" dirty="0">
                <a:latin typeface="Cambria" panose="02040503050406030204" pitchFamily="18" charset="0"/>
              </a:rPr>
              <a:t>infinite</a:t>
            </a:r>
          </a:p>
        </p:txBody>
      </p:sp>
      <p:sp>
        <p:nvSpPr>
          <p:cNvPr id="4" name="Rectangle 3"/>
          <p:cNvSpPr/>
          <p:nvPr/>
        </p:nvSpPr>
        <p:spPr>
          <a:xfrm>
            <a:off x="1924404" y="882134"/>
            <a:ext cx="2142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i="1" dirty="0" smtClean="0">
                <a:latin typeface="Cambria" pitchFamily="18" charset="0"/>
              </a:rPr>
              <a:t>(integer predicates)</a:t>
            </a:r>
            <a:endParaRPr lang="en-US" sz="1800" i="1" dirty="0"/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228600" y="1882169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pic>
        <p:nvPicPr>
          <p:cNvPr id="30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85" y="202290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3048000" y="1866780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2" name="Down Arrow 1"/>
          <p:cNvSpPr/>
          <p:nvPr/>
        </p:nvSpPr>
        <p:spPr>
          <a:xfrm rot="10800000">
            <a:off x="1614684" y="6059350"/>
            <a:ext cx="381000" cy="533400"/>
          </a:xfrm>
          <a:prstGeom prst="downArrow">
            <a:avLst/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2895600" y="6108192"/>
            <a:ext cx="381000" cy="533400"/>
          </a:xfrm>
          <a:prstGeom prst="downArrow">
            <a:avLst/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92405" y="6432665"/>
            <a:ext cx="66236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b="1" dirty="0" smtClean="0">
                <a:latin typeface="Cambria" pitchFamily="18" charset="0"/>
              </a:rPr>
              <a:t>input</a:t>
            </a:r>
            <a:endParaRPr lang="en-US" sz="1500" b="1" dirty="0"/>
          </a:p>
        </p:txBody>
      </p:sp>
      <p:sp>
        <p:nvSpPr>
          <p:cNvPr id="28" name="Rectangle 27"/>
          <p:cNvSpPr/>
          <p:nvPr/>
        </p:nvSpPr>
        <p:spPr>
          <a:xfrm>
            <a:off x="2695608" y="6432665"/>
            <a:ext cx="78098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b="1" dirty="0" smtClean="0">
                <a:latin typeface="Cambria" pitchFamily="18" charset="0"/>
              </a:rPr>
              <a:t>output</a:t>
            </a:r>
            <a:endParaRPr lang="en-US" sz="1500" b="1" dirty="0"/>
          </a:p>
        </p:txBody>
      </p:sp>
      <p:sp>
        <p:nvSpPr>
          <p:cNvPr id="32" name="Rectangle 31"/>
          <p:cNvSpPr/>
          <p:nvPr/>
        </p:nvSpPr>
        <p:spPr>
          <a:xfrm>
            <a:off x="2582808" y="1878001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=</a:t>
            </a:r>
            <a:endParaRPr lang="en-US" sz="4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89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3" descr="Screen shot 2011-11-21 at 10.05.42 AM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371600"/>
            <a:ext cx="3946525" cy="47244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03" name="Text Box 5"/>
          <p:cNvSpPr txBox="1">
            <a:spLocks noChangeArrowheads="1"/>
          </p:cNvSpPr>
          <p:nvPr/>
        </p:nvSpPr>
        <p:spPr bwMode="auto">
          <a:xfrm>
            <a:off x="666750" y="249238"/>
            <a:ext cx="77819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>
                <a:solidFill>
                  <a:srgbClr val="000000"/>
                </a:solidFill>
                <a:cs typeface="Times New Roman" pitchFamily="18" charset="0"/>
              </a:rPr>
              <a:t>Hyper-turing computation?</a:t>
            </a:r>
          </a:p>
        </p:txBody>
      </p:sp>
      <p:sp>
        <p:nvSpPr>
          <p:cNvPr id="153604" name="Rectangle 2"/>
          <p:cNvSpPr>
            <a:spLocks noChangeArrowheads="1"/>
          </p:cNvSpPr>
          <p:nvPr/>
        </p:nvSpPr>
        <p:spPr bwMode="auto">
          <a:xfrm>
            <a:off x="304800" y="6324600"/>
            <a:ext cx="36576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altLang="en-US" sz="900">
                <a:solidFill>
                  <a:srgbClr val="000000"/>
                </a:solidFill>
              </a:rPr>
              <a:t>http://www.amirrorclear.net/academic/papers/many-forms.pdf</a:t>
            </a:r>
          </a:p>
        </p:txBody>
      </p:sp>
      <p:sp>
        <p:nvSpPr>
          <p:cNvPr id="153605" name="Rectangle 19"/>
          <p:cNvSpPr>
            <a:spLocks noChangeArrowheads="1"/>
          </p:cNvSpPr>
          <p:nvPr/>
        </p:nvSpPr>
        <p:spPr bwMode="auto">
          <a:xfrm>
            <a:off x="4897438" y="6324600"/>
            <a:ext cx="3789362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900">
                <a:solidFill>
                  <a:srgbClr val="000000"/>
                </a:solidFill>
              </a:rPr>
              <a:t>http://www.cs.virginia.edu/~robins/The_Limits_of_Quantum_Computers.pdf</a:t>
            </a:r>
          </a:p>
        </p:txBody>
      </p:sp>
      <p:sp>
        <p:nvSpPr>
          <p:cNvPr id="153606" name="Rectangle 25"/>
          <p:cNvSpPr>
            <a:spLocks noChangeArrowheads="1"/>
          </p:cNvSpPr>
          <p:nvPr/>
        </p:nvSpPr>
        <p:spPr bwMode="auto">
          <a:xfrm>
            <a:off x="2133600" y="2959100"/>
            <a:ext cx="1930400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HyperTuring computation is easy – just add coffee to your TM!</a:t>
            </a:r>
          </a:p>
        </p:txBody>
      </p:sp>
      <p:pic>
        <p:nvPicPr>
          <p:cNvPr id="153607" name="Picture 19" descr="Screen shot 2011-11-21 at 10.10.44 AM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1066800"/>
            <a:ext cx="3865562" cy="52578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608" name="Group 11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810000" y="3187700"/>
            <a:ext cx="369888" cy="393700"/>
            <a:chOff x="2928" y="1051"/>
            <a:chExt cx="840" cy="957"/>
          </a:xfrm>
        </p:grpSpPr>
        <p:sp>
          <p:nvSpPr>
            <p:cNvPr id="153611" name="Freeform 12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12" name="Oval 1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3613" name="Oval 1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3614" name="Oval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3615" name="Oval 1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3616" name="Oval 1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3617" name="Oval 1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3618" name="Oval 1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3619" name="AutoShape 2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3620" name="Freeform 21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21" name="Freeform 22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22" name="Freeform 2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23" name="Freeform 24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3609" name="Picture 1" descr="Screen shot 2011-11-21 at 10.15.41 AM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8115300" cy="22479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10" name="Picture 2" descr="Screen shot 2011-11-21 at 10.15.21 AM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71863"/>
            <a:ext cx="7086600" cy="232092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3" descr="Screen shot 2011-11-21 at 10.05.42 AM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371600"/>
            <a:ext cx="3946525" cy="47244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27" name="Text Box 5"/>
          <p:cNvSpPr txBox="1">
            <a:spLocks noChangeArrowheads="1"/>
          </p:cNvSpPr>
          <p:nvPr/>
        </p:nvSpPr>
        <p:spPr bwMode="auto">
          <a:xfrm>
            <a:off x="666750" y="249238"/>
            <a:ext cx="77819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>
                <a:solidFill>
                  <a:srgbClr val="000000"/>
                </a:solidFill>
                <a:cs typeface="Times New Roman" pitchFamily="18" charset="0"/>
              </a:rPr>
              <a:t>Hyper-turing computation?</a:t>
            </a:r>
          </a:p>
        </p:txBody>
      </p:sp>
      <p:sp>
        <p:nvSpPr>
          <p:cNvPr id="154628" name="Rectangle 2"/>
          <p:cNvSpPr>
            <a:spLocks noChangeArrowheads="1"/>
          </p:cNvSpPr>
          <p:nvPr/>
        </p:nvSpPr>
        <p:spPr bwMode="auto">
          <a:xfrm>
            <a:off x="304800" y="6324600"/>
            <a:ext cx="36576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altLang="en-US" sz="900">
                <a:solidFill>
                  <a:srgbClr val="000000"/>
                </a:solidFill>
              </a:rPr>
              <a:t>http://www.amirrorclear.net/academic/papers/many-forms.pdf</a:t>
            </a:r>
          </a:p>
        </p:txBody>
      </p:sp>
      <p:sp>
        <p:nvSpPr>
          <p:cNvPr id="154629" name="Rectangle 19"/>
          <p:cNvSpPr>
            <a:spLocks noChangeArrowheads="1"/>
          </p:cNvSpPr>
          <p:nvPr/>
        </p:nvSpPr>
        <p:spPr bwMode="auto">
          <a:xfrm>
            <a:off x="4897438" y="6324600"/>
            <a:ext cx="3789362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900">
                <a:solidFill>
                  <a:srgbClr val="000000"/>
                </a:solidFill>
              </a:rPr>
              <a:t>http://www.cs.virginia.edu/~robins/The_Limits_of_Quantum_Computers.pdf</a:t>
            </a:r>
          </a:p>
        </p:txBody>
      </p:sp>
      <p:sp>
        <p:nvSpPr>
          <p:cNvPr id="154630" name="Rectangle 25"/>
          <p:cNvSpPr>
            <a:spLocks noChangeArrowheads="1"/>
          </p:cNvSpPr>
          <p:nvPr/>
        </p:nvSpPr>
        <p:spPr bwMode="auto">
          <a:xfrm>
            <a:off x="2133600" y="2959100"/>
            <a:ext cx="1930400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HyperTuring computation is easy – just add coffee to your TM!</a:t>
            </a:r>
          </a:p>
        </p:txBody>
      </p:sp>
      <p:pic>
        <p:nvPicPr>
          <p:cNvPr id="154631" name="Picture 19" descr="Screen shot 2011-11-21 at 10.10.44 AM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1066800"/>
            <a:ext cx="3865562" cy="52578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632" name="Group 11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810000" y="3187700"/>
            <a:ext cx="369888" cy="393700"/>
            <a:chOff x="2928" y="1051"/>
            <a:chExt cx="840" cy="957"/>
          </a:xfrm>
        </p:grpSpPr>
        <p:sp>
          <p:nvSpPr>
            <p:cNvPr id="154636" name="Freeform 12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37" name="Oval 1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4638" name="Oval 1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4639" name="Oval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4640" name="Oval 1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4641" name="Oval 1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4642" name="Oval 1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4643" name="Oval 1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4644" name="AutoShape 2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4645" name="Freeform 21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46" name="Freeform 22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47" name="Freeform 2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48" name="Freeform 24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4633" name="Picture 1" descr="Screen shot 2011-11-21 at 10.15.41 AM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8115300" cy="22479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34" name="Picture 2" descr="Screen shot 2011-11-21 at 10.15.21 AM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71863"/>
            <a:ext cx="7086600" cy="23209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35" name="Picture 20" descr="Screen shot 2011-11-21 at 10.14.04 AM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8188"/>
            <a:ext cx="9144000" cy="47736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5"/>
          <p:cNvSpPr txBox="1">
            <a:spLocks noChangeArrowheads="1"/>
          </p:cNvSpPr>
          <p:nvPr/>
        </p:nvSpPr>
        <p:spPr bwMode="auto">
          <a:xfrm>
            <a:off x="990600" y="5943600"/>
            <a:ext cx="783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3200">
                <a:latin typeface="Trebuchet MS" pitchFamily="34" charset="0"/>
              </a:rPr>
              <a:t>CS 5 finale on Wed. ...</a:t>
            </a:r>
          </a:p>
        </p:txBody>
      </p:sp>
      <p:sp>
        <p:nvSpPr>
          <p:cNvPr id="155651" name="Text Box 5"/>
          <p:cNvSpPr txBox="1">
            <a:spLocks noChangeArrowheads="1"/>
          </p:cNvSpPr>
          <p:nvPr/>
        </p:nvSpPr>
        <p:spPr bwMode="auto">
          <a:xfrm>
            <a:off x="1752600" y="1219200"/>
            <a:ext cx="533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>
                <a:solidFill>
                  <a:srgbClr val="000AF9"/>
                </a:solidFill>
                <a:latin typeface="Trebuchet MS" pitchFamily="34" charset="0"/>
              </a:rPr>
              <a:t>Take advantage of lab this week!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ChangeArrowheads="1"/>
          </p:cNvSpPr>
          <p:nvPr/>
        </p:nvSpPr>
        <p:spPr bwMode="auto">
          <a:xfrm>
            <a:off x="792163" y="973138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AF9"/>
                </a:solidFill>
              </a:rPr>
              <a:t>(</a:t>
            </a:r>
            <a:r>
              <a:rPr lang="en-US" altLang="en-US" sz="1800" b="1">
                <a:solidFill>
                  <a:srgbClr val="000AF9"/>
                </a:solidFill>
              </a:rPr>
              <a:t>uncountably</a:t>
            </a:r>
            <a:r>
              <a:rPr lang="en-US" altLang="en-US" sz="1800">
                <a:solidFill>
                  <a:srgbClr val="000AF9"/>
                </a:solidFill>
              </a:rPr>
              <a:t> many ~ real #s)</a:t>
            </a:r>
          </a:p>
        </p:txBody>
      </p:sp>
      <p:sp>
        <p:nvSpPr>
          <p:cNvPr id="156675" name="Text Box 8"/>
          <p:cNvSpPr txBox="1">
            <a:spLocks noChangeArrowheads="1"/>
          </p:cNvSpPr>
          <p:nvPr/>
        </p:nvSpPr>
        <p:spPr bwMode="auto">
          <a:xfrm>
            <a:off x="5135563" y="179388"/>
            <a:ext cx="34147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There are </a:t>
            </a:r>
            <a:r>
              <a:rPr lang="en-US" altLang="en-US" b="1" i="1">
                <a:solidFill>
                  <a:srgbClr val="000000"/>
                </a:solidFill>
              </a:rPr>
              <a:t>"a few" </a:t>
            </a:r>
            <a:r>
              <a:rPr lang="en-US" altLang="en-US">
                <a:solidFill>
                  <a:srgbClr val="000000"/>
                </a:solidFill>
              </a:rPr>
              <a:t>computer programs</a:t>
            </a:r>
          </a:p>
        </p:txBody>
      </p:sp>
      <p:sp>
        <p:nvSpPr>
          <p:cNvPr id="156676" name="Rectangle 9"/>
          <p:cNvSpPr>
            <a:spLocks noChangeArrowheads="1"/>
          </p:cNvSpPr>
          <p:nvPr/>
        </p:nvSpPr>
        <p:spPr bwMode="auto">
          <a:xfrm>
            <a:off x="5224463" y="973138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8000"/>
                </a:solidFill>
              </a:rPr>
              <a:t>(</a:t>
            </a:r>
            <a:r>
              <a:rPr lang="en-US" altLang="en-US" sz="1800" b="1">
                <a:solidFill>
                  <a:srgbClr val="008000"/>
                </a:solidFill>
              </a:rPr>
              <a:t>countably</a:t>
            </a:r>
            <a:r>
              <a:rPr lang="en-US" altLang="en-US" sz="1800">
                <a:solidFill>
                  <a:srgbClr val="008000"/>
                </a:solidFill>
              </a:rPr>
              <a:t> many ~ integers)</a:t>
            </a:r>
          </a:p>
        </p:txBody>
      </p:sp>
      <p:sp>
        <p:nvSpPr>
          <p:cNvPr id="156677" name="Oval 11"/>
          <p:cNvSpPr>
            <a:spLocks noChangeArrowheads="1"/>
          </p:cNvSpPr>
          <p:nvPr/>
        </p:nvSpPr>
        <p:spPr bwMode="auto">
          <a:xfrm>
            <a:off x="280988" y="1695450"/>
            <a:ext cx="8656637" cy="4430713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6678" name="Rectangle 11"/>
          <p:cNvSpPr>
            <a:spLocks noChangeArrowheads="1"/>
          </p:cNvSpPr>
          <p:nvPr/>
        </p:nvSpPr>
        <p:spPr bwMode="auto">
          <a:xfrm>
            <a:off x="2824163" y="1846263"/>
            <a:ext cx="34290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000AF9"/>
                </a:solidFill>
                <a:latin typeface="Calibri" pitchFamily="34" charset="0"/>
              </a:rPr>
              <a:t>Well-defined computational functions</a:t>
            </a:r>
          </a:p>
        </p:txBody>
      </p:sp>
      <p:sp>
        <p:nvSpPr>
          <p:cNvPr id="156679" name="Oval 13"/>
          <p:cNvSpPr>
            <a:spLocks noChangeArrowheads="1"/>
          </p:cNvSpPr>
          <p:nvPr/>
        </p:nvSpPr>
        <p:spPr bwMode="auto">
          <a:xfrm>
            <a:off x="3657600" y="3627438"/>
            <a:ext cx="3886200" cy="2039937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6680" name="Oval 15"/>
          <p:cNvSpPr>
            <a:spLocks noChangeArrowheads="1"/>
          </p:cNvSpPr>
          <p:nvPr/>
        </p:nvSpPr>
        <p:spPr bwMode="auto">
          <a:xfrm>
            <a:off x="1892300" y="3375025"/>
            <a:ext cx="4154488" cy="2039938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6681" name="Rectangle 16"/>
          <p:cNvSpPr>
            <a:spLocks noChangeArrowheads="1"/>
          </p:cNvSpPr>
          <p:nvPr/>
        </p:nvSpPr>
        <p:spPr bwMode="auto">
          <a:xfrm>
            <a:off x="1870075" y="4289425"/>
            <a:ext cx="13604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8E0103"/>
                </a:solidFill>
                <a:latin typeface="Calibri" pitchFamily="34" charset="0"/>
              </a:rPr>
              <a:t>computational problems!</a:t>
            </a:r>
          </a:p>
        </p:txBody>
      </p:sp>
      <p:sp>
        <p:nvSpPr>
          <p:cNvPr id="156682" name="Rectangle 27"/>
          <p:cNvSpPr>
            <a:spLocks noChangeArrowheads="1"/>
          </p:cNvSpPr>
          <p:nvPr/>
        </p:nvSpPr>
        <p:spPr bwMode="auto">
          <a:xfrm>
            <a:off x="1924050" y="4016375"/>
            <a:ext cx="1303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1800" b="1" i="1">
                <a:solidFill>
                  <a:srgbClr val="8E0103"/>
                </a:solidFill>
                <a:latin typeface="Calibri" pitchFamily="34" charset="0"/>
              </a:rPr>
              <a:t>Describable</a:t>
            </a:r>
            <a:endParaRPr lang="en-US" altLang="en-US" sz="1800" i="1">
              <a:solidFill>
                <a:srgbClr val="000000"/>
              </a:solidFill>
            </a:endParaRPr>
          </a:p>
        </p:txBody>
      </p:sp>
      <p:sp>
        <p:nvSpPr>
          <p:cNvPr id="156683" name="Rectangle 12"/>
          <p:cNvSpPr>
            <a:spLocks noChangeArrowheads="1"/>
          </p:cNvSpPr>
          <p:nvPr/>
        </p:nvSpPr>
        <p:spPr bwMode="auto">
          <a:xfrm>
            <a:off x="6296025" y="4010025"/>
            <a:ext cx="1082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008000"/>
                </a:solidFill>
                <a:latin typeface="Calibri" pitchFamily="34" charset="0"/>
              </a:rPr>
              <a:t>Programs</a:t>
            </a:r>
          </a:p>
        </p:txBody>
      </p:sp>
      <p:sp>
        <p:nvSpPr>
          <p:cNvPr id="156684" name="Text Box 8"/>
          <p:cNvSpPr txBox="1">
            <a:spLocks noChangeArrowheads="1"/>
          </p:cNvSpPr>
          <p:nvPr/>
        </p:nvSpPr>
        <p:spPr bwMode="auto">
          <a:xfrm>
            <a:off x="125413" y="6270625"/>
            <a:ext cx="5965825" cy="46196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Consider the English-</a:t>
            </a:r>
            <a:r>
              <a:rPr lang="en-US" altLang="en-US" b="1" i="1">
                <a:solidFill>
                  <a:srgbClr val="C00000"/>
                </a:solidFill>
              </a:rPr>
              <a:t>describable </a:t>
            </a:r>
            <a:r>
              <a:rPr lang="en-US" altLang="en-US">
                <a:solidFill>
                  <a:srgbClr val="000000"/>
                </a:solidFill>
              </a:rPr>
              <a:t>functions...</a:t>
            </a:r>
          </a:p>
        </p:txBody>
      </p:sp>
      <p:sp>
        <p:nvSpPr>
          <p:cNvPr id="156685" name="Rectangle 14"/>
          <p:cNvSpPr>
            <a:spLocks noChangeArrowheads="1"/>
          </p:cNvSpPr>
          <p:nvPr/>
        </p:nvSpPr>
        <p:spPr bwMode="auto">
          <a:xfrm>
            <a:off x="6238875" y="6013450"/>
            <a:ext cx="27717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 are the sizes of these sets? </a:t>
            </a:r>
          </a:p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What's an example in each?</a:t>
            </a:r>
          </a:p>
        </p:txBody>
      </p:sp>
      <p:sp>
        <p:nvSpPr>
          <p:cNvPr id="156686" name="Text Box 6"/>
          <p:cNvSpPr txBox="1">
            <a:spLocks noChangeArrowheads="1"/>
          </p:cNvSpPr>
          <p:nvPr/>
        </p:nvSpPr>
        <p:spPr bwMode="auto">
          <a:xfrm>
            <a:off x="812800" y="177800"/>
            <a:ext cx="337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There are </a:t>
            </a:r>
            <a:r>
              <a:rPr lang="en-US" altLang="en-US" b="1" i="1">
                <a:solidFill>
                  <a:srgbClr val="000000"/>
                </a:solidFill>
              </a:rPr>
              <a:t>lots of </a:t>
            </a:r>
            <a:r>
              <a:rPr lang="en-US" altLang="en-US">
                <a:solidFill>
                  <a:srgbClr val="000000"/>
                </a:solidFill>
              </a:rPr>
              <a:t>functions of integers</a:t>
            </a:r>
            <a:endParaRPr lang="en-US" altLang="en-US">
              <a:solidFill>
                <a:srgbClr val="000AF9"/>
              </a:solidFill>
            </a:endParaRPr>
          </a:p>
        </p:txBody>
      </p:sp>
      <p:sp>
        <p:nvSpPr>
          <p:cNvPr id="156687" name="Ink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54675" y="4437063"/>
            <a:ext cx="9525" cy="11112"/>
          </a:xfrm>
          <a:custGeom>
            <a:avLst/>
            <a:gdLst>
              <a:gd name="T0" fmla="*/ 2147483647 w 23"/>
              <a:gd name="T1" fmla="*/ 2147483647 h 33"/>
              <a:gd name="T2" fmla="*/ 0 w 23"/>
              <a:gd name="T3" fmla="*/ 2147483647 h 33"/>
              <a:gd name="T4" fmla="*/ 0 60000 65536"/>
              <a:gd name="T5" fmla="*/ 0 60000 65536"/>
              <a:gd name="T6" fmla="*/ 0 w 23"/>
              <a:gd name="T7" fmla="*/ 0 h 33"/>
              <a:gd name="T8" fmla="*/ 23 w 23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" h="33" extrusionOk="0">
                <a:moveTo>
                  <a:pt x="22" y="32"/>
                </a:moveTo>
                <a:cubicBezTo>
                  <a:pt x="13" y="22"/>
                  <a:pt x="7" y="12"/>
                  <a:pt x="0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6688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89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914400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324600" y="4419600"/>
            <a:ext cx="533400" cy="457200"/>
          </a:xfrm>
          <a:prstGeom prst="roundRect">
            <a:avLst/>
          </a:prstGeom>
          <a:solidFill>
            <a:srgbClr val="D9D9D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57699" name="Rectangle 7"/>
          <p:cNvSpPr>
            <a:spLocks noChangeArrowheads="1"/>
          </p:cNvSpPr>
          <p:nvPr/>
        </p:nvSpPr>
        <p:spPr bwMode="auto">
          <a:xfrm>
            <a:off x="792163" y="973138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AF9"/>
                </a:solidFill>
              </a:rPr>
              <a:t>(</a:t>
            </a:r>
            <a:r>
              <a:rPr lang="en-US" altLang="en-US" sz="1800" b="1">
                <a:solidFill>
                  <a:srgbClr val="000AF9"/>
                </a:solidFill>
              </a:rPr>
              <a:t>uncountably</a:t>
            </a:r>
            <a:r>
              <a:rPr lang="en-US" altLang="en-US" sz="1800">
                <a:solidFill>
                  <a:srgbClr val="000AF9"/>
                </a:solidFill>
              </a:rPr>
              <a:t> many ~ real #s)</a:t>
            </a:r>
          </a:p>
        </p:txBody>
      </p:sp>
      <p:sp>
        <p:nvSpPr>
          <p:cNvPr id="157700" name="Rectangle 9"/>
          <p:cNvSpPr>
            <a:spLocks noChangeArrowheads="1"/>
          </p:cNvSpPr>
          <p:nvPr/>
        </p:nvSpPr>
        <p:spPr bwMode="auto">
          <a:xfrm>
            <a:off x="5224463" y="973138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8000"/>
                </a:solidFill>
              </a:rPr>
              <a:t>(</a:t>
            </a:r>
            <a:r>
              <a:rPr lang="en-US" altLang="en-US" sz="1800" b="1">
                <a:solidFill>
                  <a:srgbClr val="008000"/>
                </a:solidFill>
              </a:rPr>
              <a:t>countably</a:t>
            </a:r>
            <a:r>
              <a:rPr lang="en-US" altLang="en-US" sz="1800">
                <a:solidFill>
                  <a:srgbClr val="008000"/>
                </a:solidFill>
              </a:rPr>
              <a:t> many ~ integers)</a:t>
            </a:r>
          </a:p>
        </p:txBody>
      </p:sp>
      <p:sp>
        <p:nvSpPr>
          <p:cNvPr id="157701" name="Oval 11"/>
          <p:cNvSpPr>
            <a:spLocks noChangeArrowheads="1"/>
          </p:cNvSpPr>
          <p:nvPr/>
        </p:nvSpPr>
        <p:spPr bwMode="auto">
          <a:xfrm>
            <a:off x="280988" y="1695450"/>
            <a:ext cx="8656637" cy="4430713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7702" name="Rectangle 11"/>
          <p:cNvSpPr>
            <a:spLocks noChangeArrowheads="1"/>
          </p:cNvSpPr>
          <p:nvPr/>
        </p:nvSpPr>
        <p:spPr bwMode="auto">
          <a:xfrm>
            <a:off x="2824163" y="1846263"/>
            <a:ext cx="34290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000AF9"/>
                </a:solidFill>
                <a:latin typeface="Calibri" pitchFamily="34" charset="0"/>
              </a:rPr>
              <a:t>Well-defined computational functions</a:t>
            </a:r>
          </a:p>
        </p:txBody>
      </p:sp>
      <p:sp>
        <p:nvSpPr>
          <p:cNvPr id="157703" name="Oval 13"/>
          <p:cNvSpPr>
            <a:spLocks noChangeArrowheads="1"/>
          </p:cNvSpPr>
          <p:nvPr/>
        </p:nvSpPr>
        <p:spPr bwMode="auto">
          <a:xfrm>
            <a:off x="3657600" y="3627438"/>
            <a:ext cx="3886200" cy="2039937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7704" name="Oval 15"/>
          <p:cNvSpPr>
            <a:spLocks noChangeArrowheads="1"/>
          </p:cNvSpPr>
          <p:nvPr/>
        </p:nvSpPr>
        <p:spPr bwMode="auto">
          <a:xfrm>
            <a:off x="1892300" y="3375025"/>
            <a:ext cx="4154488" cy="2039938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7705" name="Rectangle 16"/>
          <p:cNvSpPr>
            <a:spLocks noChangeArrowheads="1"/>
          </p:cNvSpPr>
          <p:nvPr/>
        </p:nvSpPr>
        <p:spPr bwMode="auto">
          <a:xfrm>
            <a:off x="1870075" y="4289425"/>
            <a:ext cx="13604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8E0103"/>
                </a:solidFill>
                <a:latin typeface="Calibri" pitchFamily="34" charset="0"/>
              </a:rPr>
              <a:t>computational problems!</a:t>
            </a:r>
          </a:p>
        </p:txBody>
      </p:sp>
      <p:sp>
        <p:nvSpPr>
          <p:cNvPr id="157706" name="Rectangle 27"/>
          <p:cNvSpPr>
            <a:spLocks noChangeArrowheads="1"/>
          </p:cNvSpPr>
          <p:nvPr/>
        </p:nvSpPr>
        <p:spPr bwMode="auto">
          <a:xfrm>
            <a:off x="1924050" y="4016375"/>
            <a:ext cx="13033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1800" b="1" i="1">
                <a:solidFill>
                  <a:srgbClr val="8E0103"/>
                </a:solidFill>
                <a:latin typeface="Calibri" pitchFamily="34" charset="0"/>
              </a:rPr>
              <a:t>Describable</a:t>
            </a:r>
            <a:endParaRPr lang="en-US" altLang="en-US" sz="1800" i="1">
              <a:solidFill>
                <a:srgbClr val="000000"/>
              </a:solidFill>
            </a:endParaRPr>
          </a:p>
        </p:txBody>
      </p:sp>
      <p:sp>
        <p:nvSpPr>
          <p:cNvPr id="157707" name="Rectangle 12"/>
          <p:cNvSpPr>
            <a:spLocks noChangeArrowheads="1"/>
          </p:cNvSpPr>
          <p:nvPr/>
        </p:nvSpPr>
        <p:spPr bwMode="auto">
          <a:xfrm>
            <a:off x="6296025" y="4010025"/>
            <a:ext cx="1082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008000"/>
                </a:solidFill>
                <a:latin typeface="Calibri" pitchFamily="34" charset="0"/>
              </a:rPr>
              <a:t>Programs</a:t>
            </a:r>
          </a:p>
        </p:txBody>
      </p:sp>
      <p:sp>
        <p:nvSpPr>
          <p:cNvPr id="157708" name="Text Box 8"/>
          <p:cNvSpPr txBox="1">
            <a:spLocks noChangeArrowheads="1"/>
          </p:cNvSpPr>
          <p:nvPr/>
        </p:nvSpPr>
        <p:spPr bwMode="auto">
          <a:xfrm>
            <a:off x="125413" y="6270625"/>
            <a:ext cx="5965825" cy="46196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Consider the English-</a:t>
            </a:r>
            <a:r>
              <a:rPr lang="en-US" altLang="en-US" b="1" i="1">
                <a:solidFill>
                  <a:srgbClr val="C00000"/>
                </a:solidFill>
              </a:rPr>
              <a:t>describable </a:t>
            </a:r>
            <a:r>
              <a:rPr lang="en-US" altLang="en-US">
                <a:solidFill>
                  <a:srgbClr val="000000"/>
                </a:solidFill>
              </a:rPr>
              <a:t>functions...</a:t>
            </a:r>
          </a:p>
        </p:txBody>
      </p:sp>
      <p:sp>
        <p:nvSpPr>
          <p:cNvPr id="157709" name="Rectangle 14"/>
          <p:cNvSpPr>
            <a:spLocks noChangeArrowheads="1"/>
          </p:cNvSpPr>
          <p:nvPr/>
        </p:nvSpPr>
        <p:spPr bwMode="auto">
          <a:xfrm>
            <a:off x="6238875" y="6013450"/>
            <a:ext cx="27717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 are the sizes of these sets? </a:t>
            </a:r>
          </a:p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What's an example in each?</a:t>
            </a:r>
          </a:p>
        </p:txBody>
      </p:sp>
      <p:sp>
        <p:nvSpPr>
          <p:cNvPr id="157710" name="Text Box 6"/>
          <p:cNvSpPr txBox="1">
            <a:spLocks noChangeArrowheads="1"/>
          </p:cNvSpPr>
          <p:nvPr/>
        </p:nvSpPr>
        <p:spPr bwMode="auto">
          <a:xfrm>
            <a:off x="812800" y="177800"/>
            <a:ext cx="337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There are </a:t>
            </a:r>
            <a:r>
              <a:rPr lang="en-US" altLang="en-US" b="1" i="1">
                <a:solidFill>
                  <a:srgbClr val="000000"/>
                </a:solidFill>
              </a:rPr>
              <a:t>lots of </a:t>
            </a:r>
            <a:r>
              <a:rPr lang="en-US" altLang="en-US">
                <a:solidFill>
                  <a:srgbClr val="000000"/>
                </a:solidFill>
              </a:rPr>
              <a:t>functions of integers</a:t>
            </a:r>
            <a:endParaRPr lang="en-US" altLang="en-US">
              <a:solidFill>
                <a:srgbClr val="000AF9"/>
              </a:solidFill>
            </a:endParaRPr>
          </a:p>
        </p:txBody>
      </p:sp>
      <p:sp>
        <p:nvSpPr>
          <p:cNvPr id="157711" name="Rectangle 10"/>
          <p:cNvSpPr>
            <a:spLocks noChangeArrowheads="1"/>
          </p:cNvSpPr>
          <p:nvPr/>
        </p:nvSpPr>
        <p:spPr bwMode="auto">
          <a:xfrm>
            <a:off x="466725" y="5803900"/>
            <a:ext cx="1901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t>This is </a:t>
            </a:r>
            <a:r>
              <a:rPr lang="en-US" altLang="en-US" sz="1200" i="1">
                <a:solidFill>
                  <a:srgbClr val="8E0103"/>
                </a:solidFill>
                <a:latin typeface="Calibri" pitchFamily="34" charset="0"/>
              </a:rPr>
              <a:t>indescribably</a:t>
            </a:r>
            <a:r>
              <a:rPr lang="en-US" altLang="en-US" sz="1200" i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t>odd...</a:t>
            </a:r>
            <a:r>
              <a:rPr lang="en-US" altLang="en-US" sz="1200" i="1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57712" name="Group 15"/>
          <p:cNvGrpSpPr>
            <a:grpSpLocks/>
          </p:cNvGrpSpPr>
          <p:nvPr/>
        </p:nvGrpSpPr>
        <p:grpSpPr bwMode="auto">
          <a:xfrm>
            <a:off x="147638" y="5778500"/>
            <a:ext cx="336550" cy="442913"/>
            <a:chOff x="2928" y="1051"/>
            <a:chExt cx="840" cy="957"/>
          </a:xfrm>
        </p:grpSpPr>
        <p:sp>
          <p:nvSpPr>
            <p:cNvPr id="157725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3 w 1048"/>
                <a:gd name="T3" fmla="*/ 83 h 250"/>
                <a:gd name="T4" fmla="*/ 3 w 1048"/>
                <a:gd name="T5" fmla="*/ 111 h 250"/>
                <a:gd name="T6" fmla="*/ 4 w 1048"/>
                <a:gd name="T7" fmla="*/ 125 h 250"/>
                <a:gd name="T8" fmla="*/ 4 w 1048"/>
                <a:gd name="T9" fmla="*/ 157 h 250"/>
                <a:gd name="T10" fmla="*/ 2 w 1048"/>
                <a:gd name="T11" fmla="*/ 226 h 250"/>
                <a:gd name="T12" fmla="*/ 2 w 1048"/>
                <a:gd name="T13" fmla="*/ 206 h 250"/>
                <a:gd name="T14" fmla="*/ 0 w 1048"/>
                <a:gd name="T15" fmla="*/ 185 h 250"/>
                <a:gd name="T16" fmla="*/ 2 w 1048"/>
                <a:gd name="T17" fmla="*/ 151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26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7727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7728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7729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7730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7731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7732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7733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7734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35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36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37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7713" name="Rectangle 1"/>
          <p:cNvSpPr>
            <a:spLocks noChangeArrowheads="1"/>
          </p:cNvSpPr>
          <p:nvPr/>
        </p:nvSpPr>
        <p:spPr bwMode="auto">
          <a:xfrm>
            <a:off x="6397625" y="4362450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157714" name="Rectangle 30"/>
          <p:cNvSpPr>
            <a:spLocks noChangeArrowheads="1"/>
          </p:cNvSpPr>
          <p:nvPr/>
        </p:nvSpPr>
        <p:spPr bwMode="auto">
          <a:xfrm>
            <a:off x="6108700" y="4857750"/>
            <a:ext cx="987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</a:rPr>
              <a:t>except maybe IOCCC winners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516688" y="4468813"/>
            <a:ext cx="204787" cy="342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17975" y="4327525"/>
            <a:ext cx="1331913" cy="3921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8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All software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178425" y="2671763"/>
            <a:ext cx="1209675" cy="3921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800">
                <a:solidFill>
                  <a:srgbClr val="000000"/>
                </a:solidFill>
              </a:rPr>
              <a:t>I </a:t>
            </a:r>
            <a:r>
              <a:rPr lang="en-US" sz="1800" i="1">
                <a:solidFill>
                  <a:srgbClr val="000000"/>
                </a:solidFill>
              </a:rPr>
              <a:t>can</a:t>
            </a:r>
            <a:r>
              <a:rPr lang="en-US" altLang="en-US" sz="1800" i="1">
                <a:solidFill>
                  <a:srgbClr val="000000"/>
                </a:solidFill>
              </a:rPr>
              <a:t>’</a:t>
            </a:r>
            <a:r>
              <a:rPr lang="en-US" sz="1800" i="1">
                <a:solidFill>
                  <a:srgbClr val="000000"/>
                </a:solidFill>
              </a:rPr>
              <a:t>t</a:t>
            </a:r>
            <a:r>
              <a:rPr lang="en-US" sz="1800">
                <a:solidFill>
                  <a:srgbClr val="000000"/>
                </a:solidFill>
              </a:rPr>
              <a:t> say!</a:t>
            </a:r>
          </a:p>
        </p:txBody>
      </p:sp>
      <p:pic>
        <p:nvPicPr>
          <p:cNvPr id="157718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26463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19" name="Picture 37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4306888"/>
            <a:ext cx="4302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20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3568700"/>
            <a:ext cx="4302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94" name="Rectangle 39"/>
          <p:cNvSpPr>
            <a:spLocks noChangeArrowheads="1"/>
          </p:cNvSpPr>
          <p:nvPr/>
        </p:nvSpPr>
        <p:spPr bwMode="auto">
          <a:xfrm>
            <a:off x="2928938" y="3590925"/>
            <a:ext cx="530225" cy="374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</a:rPr>
              <a:t>???</a:t>
            </a:r>
          </a:p>
        </p:txBody>
      </p:sp>
      <p:sp>
        <p:nvSpPr>
          <p:cNvPr id="157722" name="Text Box 8"/>
          <p:cNvSpPr txBox="1">
            <a:spLocks noChangeArrowheads="1"/>
          </p:cNvSpPr>
          <p:nvPr/>
        </p:nvSpPr>
        <p:spPr bwMode="auto">
          <a:xfrm>
            <a:off x="5135563" y="179388"/>
            <a:ext cx="34147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There are </a:t>
            </a:r>
            <a:r>
              <a:rPr lang="en-US" altLang="en-US" b="1" i="1">
                <a:solidFill>
                  <a:srgbClr val="000000"/>
                </a:solidFill>
              </a:rPr>
              <a:t>"a few" </a:t>
            </a:r>
            <a:r>
              <a:rPr lang="en-US" altLang="en-US">
                <a:solidFill>
                  <a:srgbClr val="000000"/>
                </a:solidFill>
              </a:rPr>
              <a:t>computer programs</a:t>
            </a:r>
          </a:p>
        </p:txBody>
      </p:sp>
      <p:pic>
        <p:nvPicPr>
          <p:cNvPr id="157723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914400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24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914400" y="296863"/>
            <a:ext cx="3429000" cy="1143000"/>
          </a:xfrm>
          <a:prstGeom prst="rect">
            <a:avLst/>
          </a:prstGeom>
          <a:solidFill>
            <a:srgbClr val="D9D9D9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8723" name="Rectangle 6"/>
          <p:cNvSpPr>
            <a:spLocks noChangeArrowheads="1"/>
          </p:cNvSpPr>
          <p:nvPr/>
        </p:nvSpPr>
        <p:spPr bwMode="auto">
          <a:xfrm>
            <a:off x="933450" y="334963"/>
            <a:ext cx="35560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 k ):</a:t>
            </a:r>
          </a:p>
          <a:p>
            <a:pPr eaLnBrk="1" hangingPunct="1"/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808080"/>
                </a:solidFill>
              </a:rPr>
              <a:t>do stuff…</a:t>
            </a:r>
            <a:endParaRPr lang="en-US" altLang="en-US" sz="2100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answer</a:t>
            </a:r>
            <a:endParaRPr lang="en-US" altLang="en-US" sz="2100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158724" name="Rectangle 23"/>
          <p:cNvSpPr>
            <a:spLocks noChangeArrowheads="1"/>
          </p:cNvSpPr>
          <p:nvPr/>
        </p:nvSpPr>
        <p:spPr bwMode="auto">
          <a:xfrm>
            <a:off x="304800" y="2362200"/>
            <a:ext cx="5334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FF0208"/>
                </a:solidFill>
                <a:latin typeface="Courier New" pitchFamily="49" charset="0"/>
              </a:rPr>
              <a:t>Ouch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():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x = 0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while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(x) &lt; 50000: 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 x += 1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return x </a:t>
            </a:r>
          </a:p>
        </p:txBody>
      </p:sp>
      <p:sp>
        <p:nvSpPr>
          <p:cNvPr id="158725" name="Text Box 24"/>
          <p:cNvSpPr txBox="1">
            <a:spLocks noChangeArrowheads="1"/>
          </p:cNvSpPr>
          <p:nvPr/>
        </p:nvSpPr>
        <p:spPr bwMode="auto">
          <a:xfrm>
            <a:off x="4945063" y="517525"/>
            <a:ext cx="3806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808080"/>
                </a:solidFill>
              </a:rPr>
              <a:t>Presume that </a:t>
            </a:r>
            <a:r>
              <a:rPr lang="en-US" altLang="en-US" sz="1800" b="1">
                <a:solidFill>
                  <a:srgbClr val="808080"/>
                </a:solidFill>
                <a:latin typeface="Courier New" pitchFamily="49" charset="0"/>
              </a:rPr>
              <a:t>kcomp</a:t>
            </a:r>
            <a:r>
              <a:rPr lang="en-US" altLang="en-US" sz="1800">
                <a:solidFill>
                  <a:srgbClr val="808080"/>
                </a:solidFill>
              </a:rPr>
              <a:t> exists, it works, and it's </a:t>
            </a:r>
            <a:r>
              <a:rPr lang="en-US" altLang="en-US" sz="1800" b="1">
                <a:solidFill>
                  <a:srgbClr val="000000"/>
                </a:solidFill>
              </a:rPr>
              <a:t>42,000</a:t>
            </a:r>
            <a:r>
              <a:rPr lang="en-US" altLang="en-US" sz="1800">
                <a:solidFill>
                  <a:srgbClr val="808080"/>
                </a:solidFill>
              </a:rPr>
              <a:t> characters long</a:t>
            </a:r>
          </a:p>
        </p:txBody>
      </p:sp>
      <p:sp>
        <p:nvSpPr>
          <p:cNvPr id="158726" name="AutoShape 25"/>
          <p:cNvSpPr>
            <a:spLocks/>
          </p:cNvSpPr>
          <p:nvPr/>
        </p:nvSpPr>
        <p:spPr bwMode="auto">
          <a:xfrm>
            <a:off x="4738688" y="288925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8727" name="Rectangle 27"/>
          <p:cNvSpPr>
            <a:spLocks noChangeArrowheads="1"/>
          </p:cNvSpPr>
          <p:nvPr/>
        </p:nvSpPr>
        <p:spPr bwMode="auto">
          <a:xfrm>
            <a:off x="1808163" y="6154738"/>
            <a:ext cx="1717675" cy="461962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208"/>
                </a:solidFill>
                <a:latin typeface="Courier New" pitchFamily="49" charset="0"/>
              </a:rPr>
              <a:t>Ouch</a:t>
            </a:r>
            <a:r>
              <a:rPr lang="en-US" altLang="en-US">
                <a:solidFill>
                  <a:srgbClr val="000000"/>
                </a:solidFill>
              </a:rPr>
              <a:t> hurts!</a:t>
            </a:r>
          </a:p>
        </p:txBody>
      </p:sp>
      <p:grpSp>
        <p:nvGrpSpPr>
          <p:cNvPr id="158728" name="Group 28"/>
          <p:cNvGrpSpPr>
            <a:grpSpLocks/>
          </p:cNvGrpSpPr>
          <p:nvPr/>
        </p:nvGrpSpPr>
        <p:grpSpPr bwMode="auto">
          <a:xfrm>
            <a:off x="8656638" y="4584700"/>
            <a:ext cx="377825" cy="471488"/>
            <a:chOff x="2928" y="1051"/>
            <a:chExt cx="840" cy="957"/>
          </a:xfrm>
        </p:grpSpPr>
        <p:sp>
          <p:nvSpPr>
            <p:cNvPr id="158743" name="Freeform 29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1 h 250"/>
                <a:gd name="T10" fmla="*/ 2 w 1048"/>
                <a:gd name="T11" fmla="*/ 220 h 250"/>
                <a:gd name="T12" fmla="*/ 2 w 1048"/>
                <a:gd name="T13" fmla="*/ 200 h 250"/>
                <a:gd name="T14" fmla="*/ 0 w 1048"/>
                <a:gd name="T15" fmla="*/ 179 h 250"/>
                <a:gd name="T16" fmla="*/ 2 w 1048"/>
                <a:gd name="T17" fmla="*/ 145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44" name="Oval 30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8745" name="Oval 31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8746" name="Oval 32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8747" name="Oval 33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8748" name="Oval 34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8749" name="Oval 35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8750" name="Oval 36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8751" name="AutoShape 37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8752" name="Freeform 38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53" name="Freeform 39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54" name="Freeform 40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55" name="Freeform 41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8729" name="Rectangle 43"/>
          <p:cNvSpPr>
            <a:spLocks noChangeArrowheads="1"/>
          </p:cNvSpPr>
          <p:nvPr/>
        </p:nvSpPr>
        <p:spPr bwMode="auto">
          <a:xfrm>
            <a:off x="8001000" y="4343400"/>
            <a:ext cx="1022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Hey! That's not a question!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533400" y="1828800"/>
            <a:ext cx="8077200" cy="1588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731" name="Rectangle 39"/>
          <p:cNvSpPr>
            <a:spLocks noChangeArrowheads="1"/>
          </p:cNvSpPr>
          <p:nvPr/>
        </p:nvSpPr>
        <p:spPr bwMode="auto">
          <a:xfrm>
            <a:off x="5919788" y="3570288"/>
            <a:ext cx="11303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Question 1: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158732" name="Rectangle 41"/>
          <p:cNvSpPr>
            <a:spLocks noChangeArrowheads="1"/>
          </p:cNvSpPr>
          <p:nvPr/>
        </p:nvSpPr>
        <p:spPr bwMode="auto">
          <a:xfrm>
            <a:off x="7064375" y="3429000"/>
            <a:ext cx="1676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Will this loop stop when x is </a:t>
            </a:r>
            <a:r>
              <a:rPr lang="en-US" altLang="en-US" sz="1100" i="1">
                <a:solidFill>
                  <a:srgbClr val="000000"/>
                </a:solidFill>
              </a:rPr>
              <a:t>less than</a:t>
            </a:r>
            <a:r>
              <a:rPr lang="en-US" altLang="en-US" sz="1100">
                <a:solidFill>
                  <a:srgbClr val="000000"/>
                </a:solidFill>
              </a:rPr>
              <a:t>, </a:t>
            </a:r>
            <a:r>
              <a:rPr lang="en-US" altLang="en-US" sz="1100" i="1">
                <a:solidFill>
                  <a:srgbClr val="000000"/>
                </a:solidFill>
              </a:rPr>
              <a:t>equal to</a:t>
            </a:r>
            <a:r>
              <a:rPr lang="en-US" altLang="en-US" sz="1100">
                <a:solidFill>
                  <a:srgbClr val="000000"/>
                </a:solidFill>
              </a:rPr>
              <a:t>, or </a:t>
            </a:r>
            <a:r>
              <a:rPr lang="en-US" altLang="en-US" sz="1100" i="1">
                <a:solidFill>
                  <a:srgbClr val="000000"/>
                </a:solidFill>
              </a:rPr>
              <a:t>greater than</a:t>
            </a:r>
            <a:r>
              <a:rPr lang="en-US" altLang="en-US" sz="1100">
                <a:solidFill>
                  <a:srgbClr val="000000"/>
                </a:solidFill>
              </a:rPr>
              <a:t> 50,000?</a:t>
            </a:r>
          </a:p>
        </p:txBody>
      </p:sp>
      <p:sp>
        <p:nvSpPr>
          <p:cNvPr id="158733" name="Rectangle 42"/>
          <p:cNvSpPr>
            <a:spLocks noChangeArrowheads="1"/>
          </p:cNvSpPr>
          <p:nvPr/>
        </p:nvSpPr>
        <p:spPr bwMode="auto">
          <a:xfrm>
            <a:off x="5919788" y="4570413"/>
            <a:ext cx="11318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Question 2: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158734" name="Rectangle 43"/>
          <p:cNvSpPr>
            <a:spLocks noChangeArrowheads="1"/>
          </p:cNvSpPr>
          <p:nvPr/>
        </p:nvSpPr>
        <p:spPr bwMode="auto">
          <a:xfrm>
            <a:off x="7070725" y="4522788"/>
            <a:ext cx="12525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This function returns an integer.</a:t>
            </a:r>
          </a:p>
        </p:txBody>
      </p:sp>
      <p:sp>
        <p:nvSpPr>
          <p:cNvPr id="158735" name="Rectangle 44"/>
          <p:cNvSpPr>
            <a:spLocks noChangeArrowheads="1"/>
          </p:cNvSpPr>
          <p:nvPr/>
        </p:nvSpPr>
        <p:spPr bwMode="auto">
          <a:xfrm>
            <a:off x="5919788" y="5554663"/>
            <a:ext cx="113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Question 3: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158736" name="Rectangle 45"/>
          <p:cNvSpPr>
            <a:spLocks noChangeArrowheads="1"/>
          </p:cNvSpPr>
          <p:nvPr/>
        </p:nvSpPr>
        <p:spPr bwMode="auto">
          <a:xfrm>
            <a:off x="7072313" y="5419725"/>
            <a:ext cx="19653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If x is the integer returned, what is the </a:t>
            </a:r>
            <a:r>
              <a:rPr lang="en-US" altLang="en-US" sz="1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kcomp(x)     </a:t>
            </a:r>
            <a:r>
              <a:rPr lang="en-US" altLang="en-US" sz="900">
                <a:solidFill>
                  <a:srgbClr val="000000"/>
                </a:solidFill>
                <a:cs typeface="Courier New" pitchFamily="49" charset="0"/>
              </a:rPr>
              <a:t>(the. Kolmogorov complexity of x)</a:t>
            </a:r>
            <a:r>
              <a:rPr lang="en-US" altLang="en-US" sz="1100">
                <a:solidFill>
                  <a:srgbClr val="000000"/>
                </a:solidFill>
                <a:cs typeface="Courier New" pitchFamily="49" charset="0"/>
              </a:rPr>
              <a:t>?</a:t>
            </a:r>
          </a:p>
        </p:txBody>
      </p:sp>
      <p:sp>
        <p:nvSpPr>
          <p:cNvPr id="158737" name="Rectangle 46"/>
          <p:cNvSpPr>
            <a:spLocks noChangeArrowheads="1"/>
          </p:cNvSpPr>
          <p:nvPr/>
        </p:nvSpPr>
        <p:spPr bwMode="auto">
          <a:xfrm>
            <a:off x="5919788" y="6305550"/>
            <a:ext cx="113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Question 4: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158738" name="Rectangle 47"/>
          <p:cNvSpPr>
            <a:spLocks noChangeArrowheads="1"/>
          </p:cNvSpPr>
          <p:nvPr/>
        </p:nvSpPr>
        <p:spPr bwMode="auto">
          <a:xfrm>
            <a:off x="7072313" y="6342063"/>
            <a:ext cx="19478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What is the contradiction here?</a:t>
            </a:r>
          </a:p>
        </p:txBody>
      </p:sp>
      <p:sp>
        <p:nvSpPr>
          <p:cNvPr id="158739" name="Rectangle 50"/>
          <p:cNvSpPr>
            <a:spLocks noChangeArrowheads="1"/>
          </p:cNvSpPr>
          <p:nvPr/>
        </p:nvSpPr>
        <p:spPr bwMode="auto">
          <a:xfrm>
            <a:off x="6553200" y="1838325"/>
            <a:ext cx="1676400" cy="461963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90"/>
                </a:solidFill>
                <a:latin typeface="Calibri" pitchFamily="34" charset="0"/>
              </a:rPr>
              <a:t>Questions…</a:t>
            </a:r>
          </a:p>
        </p:txBody>
      </p:sp>
      <p:sp>
        <p:nvSpPr>
          <p:cNvPr id="158740" name="Rectangle 39"/>
          <p:cNvSpPr>
            <a:spLocks noChangeArrowheads="1"/>
          </p:cNvSpPr>
          <p:nvPr/>
        </p:nvSpPr>
        <p:spPr bwMode="auto">
          <a:xfrm>
            <a:off x="5919788" y="2633663"/>
            <a:ext cx="11303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Question 0: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158741" name="Rectangle 41"/>
          <p:cNvSpPr>
            <a:spLocks noChangeArrowheads="1"/>
          </p:cNvSpPr>
          <p:nvPr/>
        </p:nvSpPr>
        <p:spPr bwMode="auto">
          <a:xfrm>
            <a:off x="7065963" y="2590800"/>
            <a:ext cx="1676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does the while loop run forever?</a:t>
            </a:r>
          </a:p>
        </p:txBody>
      </p:sp>
      <p:sp>
        <p:nvSpPr>
          <p:cNvPr id="158742" name="TextBox 36"/>
          <p:cNvSpPr txBox="1">
            <a:spLocks noChangeArrowheads="1"/>
          </p:cNvSpPr>
          <p:nvPr/>
        </p:nvSpPr>
        <p:spPr bwMode="auto">
          <a:xfrm rot="-792436">
            <a:off x="912813" y="4451350"/>
            <a:ext cx="3554412" cy="1062038"/>
          </a:xfrm>
          <a:prstGeom prst="rect">
            <a:avLst/>
          </a:prstGeom>
          <a:solidFill>
            <a:srgbClr val="FFCCCC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100">
                <a:solidFill>
                  <a:srgbClr val="C00000"/>
                </a:solidFill>
                <a:latin typeface="Calibri" pitchFamily="34" charset="0"/>
              </a:rPr>
              <a:t>returns a number with complexity &gt;= 50000 using only about 42,100 characters!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324600" y="4419600"/>
            <a:ext cx="533400" cy="457200"/>
          </a:xfrm>
          <a:prstGeom prst="roundRect">
            <a:avLst/>
          </a:prstGeom>
          <a:solidFill>
            <a:srgbClr val="D9D9D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59747" name="Rectangle 7"/>
          <p:cNvSpPr>
            <a:spLocks noChangeArrowheads="1"/>
          </p:cNvSpPr>
          <p:nvPr/>
        </p:nvSpPr>
        <p:spPr bwMode="auto">
          <a:xfrm>
            <a:off x="792163" y="973138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AF9"/>
                </a:solidFill>
              </a:rPr>
              <a:t>(</a:t>
            </a:r>
            <a:r>
              <a:rPr lang="en-US" altLang="en-US" sz="1800" b="1">
                <a:solidFill>
                  <a:srgbClr val="000AF9"/>
                </a:solidFill>
              </a:rPr>
              <a:t>uncountably</a:t>
            </a:r>
            <a:r>
              <a:rPr lang="en-US" altLang="en-US" sz="1800">
                <a:solidFill>
                  <a:srgbClr val="000AF9"/>
                </a:solidFill>
              </a:rPr>
              <a:t> many ~ real #s)</a:t>
            </a:r>
          </a:p>
        </p:txBody>
      </p:sp>
      <p:sp>
        <p:nvSpPr>
          <p:cNvPr id="159748" name="Rectangle 9"/>
          <p:cNvSpPr>
            <a:spLocks noChangeArrowheads="1"/>
          </p:cNvSpPr>
          <p:nvPr/>
        </p:nvSpPr>
        <p:spPr bwMode="auto">
          <a:xfrm>
            <a:off x="5224463" y="973138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8000"/>
                </a:solidFill>
              </a:rPr>
              <a:t>(</a:t>
            </a:r>
            <a:r>
              <a:rPr lang="en-US" altLang="en-US" sz="1800" b="1">
                <a:solidFill>
                  <a:srgbClr val="008000"/>
                </a:solidFill>
              </a:rPr>
              <a:t>countably</a:t>
            </a:r>
            <a:r>
              <a:rPr lang="en-US" altLang="en-US" sz="1800">
                <a:solidFill>
                  <a:srgbClr val="008000"/>
                </a:solidFill>
              </a:rPr>
              <a:t> many ~ integers)</a:t>
            </a:r>
          </a:p>
        </p:txBody>
      </p:sp>
      <p:sp>
        <p:nvSpPr>
          <p:cNvPr id="159749" name="Oval 11"/>
          <p:cNvSpPr>
            <a:spLocks noChangeArrowheads="1"/>
          </p:cNvSpPr>
          <p:nvPr/>
        </p:nvSpPr>
        <p:spPr bwMode="auto">
          <a:xfrm>
            <a:off x="280988" y="1695450"/>
            <a:ext cx="8656637" cy="4430713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9750" name="Rectangle 11"/>
          <p:cNvSpPr>
            <a:spLocks noChangeArrowheads="1"/>
          </p:cNvSpPr>
          <p:nvPr/>
        </p:nvSpPr>
        <p:spPr bwMode="auto">
          <a:xfrm>
            <a:off x="2824163" y="1846263"/>
            <a:ext cx="34290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000AF9"/>
                </a:solidFill>
                <a:latin typeface="Calibri" pitchFamily="34" charset="0"/>
              </a:rPr>
              <a:t>Well-defined computational functions</a:t>
            </a:r>
          </a:p>
        </p:txBody>
      </p:sp>
      <p:sp>
        <p:nvSpPr>
          <p:cNvPr id="159751" name="Oval 13"/>
          <p:cNvSpPr>
            <a:spLocks noChangeArrowheads="1"/>
          </p:cNvSpPr>
          <p:nvPr/>
        </p:nvSpPr>
        <p:spPr bwMode="auto">
          <a:xfrm>
            <a:off x="3657600" y="3627438"/>
            <a:ext cx="3886200" cy="2039937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9752" name="Oval 15"/>
          <p:cNvSpPr>
            <a:spLocks noChangeArrowheads="1"/>
          </p:cNvSpPr>
          <p:nvPr/>
        </p:nvSpPr>
        <p:spPr bwMode="auto">
          <a:xfrm>
            <a:off x="1892300" y="3375025"/>
            <a:ext cx="4154488" cy="2039938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9753" name="Rectangle 16"/>
          <p:cNvSpPr>
            <a:spLocks noChangeArrowheads="1"/>
          </p:cNvSpPr>
          <p:nvPr/>
        </p:nvSpPr>
        <p:spPr bwMode="auto">
          <a:xfrm>
            <a:off x="1870075" y="4289425"/>
            <a:ext cx="13604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8E0103"/>
                </a:solidFill>
                <a:latin typeface="Calibri" pitchFamily="34" charset="0"/>
              </a:rPr>
              <a:t>computational problems!</a:t>
            </a:r>
          </a:p>
        </p:txBody>
      </p:sp>
      <p:sp>
        <p:nvSpPr>
          <p:cNvPr id="159754" name="Rectangle 27"/>
          <p:cNvSpPr>
            <a:spLocks noChangeArrowheads="1"/>
          </p:cNvSpPr>
          <p:nvPr/>
        </p:nvSpPr>
        <p:spPr bwMode="auto">
          <a:xfrm>
            <a:off x="1924050" y="4016375"/>
            <a:ext cx="13033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1800" b="1" i="1">
                <a:solidFill>
                  <a:srgbClr val="8E0103"/>
                </a:solidFill>
                <a:latin typeface="Calibri" pitchFamily="34" charset="0"/>
              </a:rPr>
              <a:t>Describable</a:t>
            </a:r>
            <a:endParaRPr lang="en-US" altLang="en-US" sz="1800" i="1">
              <a:solidFill>
                <a:srgbClr val="000000"/>
              </a:solidFill>
            </a:endParaRPr>
          </a:p>
        </p:txBody>
      </p:sp>
      <p:sp>
        <p:nvSpPr>
          <p:cNvPr id="159755" name="Rectangle 12"/>
          <p:cNvSpPr>
            <a:spLocks noChangeArrowheads="1"/>
          </p:cNvSpPr>
          <p:nvPr/>
        </p:nvSpPr>
        <p:spPr bwMode="auto">
          <a:xfrm>
            <a:off x="6296025" y="4010025"/>
            <a:ext cx="1082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008000"/>
                </a:solidFill>
                <a:latin typeface="Calibri" pitchFamily="34" charset="0"/>
              </a:rPr>
              <a:t>Programs</a:t>
            </a:r>
          </a:p>
        </p:txBody>
      </p:sp>
      <p:sp>
        <p:nvSpPr>
          <p:cNvPr id="159756" name="Text Box 8"/>
          <p:cNvSpPr txBox="1">
            <a:spLocks noChangeArrowheads="1"/>
          </p:cNvSpPr>
          <p:nvPr/>
        </p:nvSpPr>
        <p:spPr bwMode="auto">
          <a:xfrm>
            <a:off x="125413" y="6270625"/>
            <a:ext cx="5965825" cy="46196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Consider the English-</a:t>
            </a:r>
            <a:r>
              <a:rPr lang="en-US" altLang="en-US" b="1" i="1">
                <a:solidFill>
                  <a:srgbClr val="C00000"/>
                </a:solidFill>
              </a:rPr>
              <a:t>describable </a:t>
            </a:r>
            <a:r>
              <a:rPr lang="en-US" altLang="en-US">
                <a:solidFill>
                  <a:srgbClr val="000000"/>
                </a:solidFill>
              </a:rPr>
              <a:t>functions...</a:t>
            </a:r>
          </a:p>
        </p:txBody>
      </p:sp>
      <p:sp>
        <p:nvSpPr>
          <p:cNvPr id="159757" name="Rectangle 14"/>
          <p:cNvSpPr>
            <a:spLocks noChangeArrowheads="1"/>
          </p:cNvSpPr>
          <p:nvPr/>
        </p:nvSpPr>
        <p:spPr bwMode="auto">
          <a:xfrm>
            <a:off x="6238875" y="6013450"/>
            <a:ext cx="27717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 are the sizes of these sets? </a:t>
            </a:r>
          </a:p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What's an example in each?</a:t>
            </a:r>
          </a:p>
        </p:txBody>
      </p:sp>
      <p:sp>
        <p:nvSpPr>
          <p:cNvPr id="159758" name="Text Box 6"/>
          <p:cNvSpPr txBox="1">
            <a:spLocks noChangeArrowheads="1"/>
          </p:cNvSpPr>
          <p:nvPr/>
        </p:nvSpPr>
        <p:spPr bwMode="auto">
          <a:xfrm>
            <a:off x="812800" y="177800"/>
            <a:ext cx="337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There are </a:t>
            </a:r>
            <a:r>
              <a:rPr lang="en-US" altLang="en-US" b="1" i="1">
                <a:solidFill>
                  <a:srgbClr val="000000"/>
                </a:solidFill>
              </a:rPr>
              <a:t>lots of </a:t>
            </a:r>
            <a:r>
              <a:rPr lang="en-US" altLang="en-US">
                <a:solidFill>
                  <a:srgbClr val="000000"/>
                </a:solidFill>
              </a:rPr>
              <a:t>functions of integers</a:t>
            </a:r>
            <a:endParaRPr lang="en-US" altLang="en-US">
              <a:solidFill>
                <a:srgbClr val="000AF9"/>
              </a:solidFill>
            </a:endParaRPr>
          </a:p>
        </p:txBody>
      </p:sp>
      <p:sp>
        <p:nvSpPr>
          <p:cNvPr id="159759" name="Rectangle 10"/>
          <p:cNvSpPr>
            <a:spLocks noChangeArrowheads="1"/>
          </p:cNvSpPr>
          <p:nvPr/>
        </p:nvSpPr>
        <p:spPr bwMode="auto">
          <a:xfrm>
            <a:off x="466725" y="5803900"/>
            <a:ext cx="1901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t>This is </a:t>
            </a:r>
            <a:r>
              <a:rPr lang="en-US" altLang="en-US" sz="1200" i="1">
                <a:solidFill>
                  <a:srgbClr val="8E0103"/>
                </a:solidFill>
                <a:latin typeface="Calibri" pitchFamily="34" charset="0"/>
              </a:rPr>
              <a:t>indescribably</a:t>
            </a:r>
            <a:r>
              <a:rPr lang="en-US" altLang="en-US" sz="1200" i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t>odd...</a:t>
            </a:r>
            <a:r>
              <a:rPr lang="en-US" altLang="en-US" sz="1200" i="1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59760" name="Group 15"/>
          <p:cNvGrpSpPr>
            <a:grpSpLocks/>
          </p:cNvGrpSpPr>
          <p:nvPr/>
        </p:nvGrpSpPr>
        <p:grpSpPr bwMode="auto">
          <a:xfrm>
            <a:off x="147638" y="5778500"/>
            <a:ext cx="336550" cy="442913"/>
            <a:chOff x="2928" y="1051"/>
            <a:chExt cx="840" cy="957"/>
          </a:xfrm>
        </p:grpSpPr>
        <p:sp>
          <p:nvSpPr>
            <p:cNvPr id="159775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3 w 1048"/>
                <a:gd name="T3" fmla="*/ 83 h 250"/>
                <a:gd name="T4" fmla="*/ 3 w 1048"/>
                <a:gd name="T5" fmla="*/ 111 h 250"/>
                <a:gd name="T6" fmla="*/ 4 w 1048"/>
                <a:gd name="T7" fmla="*/ 125 h 250"/>
                <a:gd name="T8" fmla="*/ 4 w 1048"/>
                <a:gd name="T9" fmla="*/ 157 h 250"/>
                <a:gd name="T10" fmla="*/ 2 w 1048"/>
                <a:gd name="T11" fmla="*/ 226 h 250"/>
                <a:gd name="T12" fmla="*/ 2 w 1048"/>
                <a:gd name="T13" fmla="*/ 206 h 250"/>
                <a:gd name="T14" fmla="*/ 0 w 1048"/>
                <a:gd name="T15" fmla="*/ 185 h 250"/>
                <a:gd name="T16" fmla="*/ 2 w 1048"/>
                <a:gd name="T17" fmla="*/ 151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76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9777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9778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9779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9780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9781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9782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9783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9784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85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86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87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9761" name="Rectangle 1"/>
          <p:cNvSpPr>
            <a:spLocks noChangeArrowheads="1"/>
          </p:cNvSpPr>
          <p:nvPr/>
        </p:nvSpPr>
        <p:spPr bwMode="auto">
          <a:xfrm>
            <a:off x="6397625" y="4362450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159762" name="Rectangle 30"/>
          <p:cNvSpPr>
            <a:spLocks noChangeArrowheads="1"/>
          </p:cNvSpPr>
          <p:nvPr/>
        </p:nvSpPr>
        <p:spPr bwMode="auto">
          <a:xfrm>
            <a:off x="6108700" y="4857750"/>
            <a:ext cx="987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</a:rPr>
              <a:t>except maybe IOCCC winners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516688" y="4468813"/>
            <a:ext cx="204787" cy="342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17975" y="4327525"/>
            <a:ext cx="1331913" cy="3921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8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All software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178425" y="2671763"/>
            <a:ext cx="1209675" cy="3921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800">
                <a:solidFill>
                  <a:srgbClr val="000000"/>
                </a:solidFill>
              </a:rPr>
              <a:t>I </a:t>
            </a:r>
            <a:r>
              <a:rPr lang="en-US" sz="1800" i="1">
                <a:solidFill>
                  <a:srgbClr val="000000"/>
                </a:solidFill>
              </a:rPr>
              <a:t>can</a:t>
            </a:r>
            <a:r>
              <a:rPr lang="en-US" altLang="en-US" sz="1800" i="1">
                <a:solidFill>
                  <a:srgbClr val="000000"/>
                </a:solidFill>
              </a:rPr>
              <a:t>’</a:t>
            </a:r>
            <a:r>
              <a:rPr lang="en-US" sz="1800" i="1">
                <a:solidFill>
                  <a:srgbClr val="000000"/>
                </a:solidFill>
              </a:rPr>
              <a:t>t</a:t>
            </a:r>
            <a:r>
              <a:rPr lang="en-US" sz="1800">
                <a:solidFill>
                  <a:srgbClr val="000000"/>
                </a:solidFill>
              </a:rPr>
              <a:t> say!</a:t>
            </a:r>
          </a:p>
        </p:txBody>
      </p:sp>
      <p:pic>
        <p:nvPicPr>
          <p:cNvPr id="159766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26463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67" name="Picture 37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4306888"/>
            <a:ext cx="4302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68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3568700"/>
            <a:ext cx="4302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69" name="Text Box 8"/>
          <p:cNvSpPr txBox="1">
            <a:spLocks noChangeArrowheads="1"/>
          </p:cNvSpPr>
          <p:nvPr/>
        </p:nvSpPr>
        <p:spPr bwMode="auto">
          <a:xfrm>
            <a:off x="5135563" y="179388"/>
            <a:ext cx="34147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There are </a:t>
            </a:r>
            <a:r>
              <a:rPr lang="en-US" altLang="en-US" b="1" i="1">
                <a:solidFill>
                  <a:srgbClr val="000000"/>
                </a:solidFill>
              </a:rPr>
              <a:t>"a few" </a:t>
            </a:r>
            <a:r>
              <a:rPr lang="en-US" altLang="en-US">
                <a:solidFill>
                  <a:srgbClr val="000000"/>
                </a:solidFill>
              </a:rPr>
              <a:t>computer programs</a:t>
            </a:r>
          </a:p>
        </p:txBody>
      </p:sp>
      <p:pic>
        <p:nvPicPr>
          <p:cNvPr id="159770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914400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71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72" name="TextBox 42"/>
          <p:cNvSpPr txBox="1">
            <a:spLocks noChangeArrowheads="1"/>
          </p:cNvSpPr>
          <p:nvPr/>
        </p:nvSpPr>
        <p:spPr bwMode="auto">
          <a:xfrm>
            <a:off x="4281488" y="519113"/>
            <a:ext cx="4800600" cy="3294062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5200">
                <a:solidFill>
                  <a:srgbClr val="000000"/>
                </a:solidFill>
                <a:latin typeface="Calibri" pitchFamily="34" charset="0"/>
              </a:rPr>
              <a:t>Next time:    some </a:t>
            </a:r>
            <a:r>
              <a:rPr lang="en-US" altLang="en-US" sz="5200" b="1" i="1">
                <a:solidFill>
                  <a:srgbClr val="FF0000"/>
                </a:solidFill>
                <a:latin typeface="Calibri" pitchFamily="34" charset="0"/>
              </a:rPr>
              <a:t>actual</a:t>
            </a:r>
            <a:r>
              <a:rPr lang="en-US" altLang="en-US" sz="5200" b="1" i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n-US" sz="5200">
                <a:solidFill>
                  <a:srgbClr val="000000"/>
                </a:solidFill>
                <a:latin typeface="Calibri" pitchFamily="34" charset="0"/>
              </a:rPr>
              <a:t>uncomputable functions…</a:t>
            </a:r>
          </a:p>
        </p:txBody>
      </p:sp>
      <p:sp>
        <p:nvSpPr>
          <p:cNvPr id="2" name="Down Arrow 1"/>
          <p:cNvSpPr/>
          <p:nvPr/>
        </p:nvSpPr>
        <p:spPr>
          <a:xfrm rot="3342988">
            <a:off x="4011613" y="3155950"/>
            <a:ext cx="573087" cy="735013"/>
          </a:xfrm>
          <a:prstGeom prst="downArrow">
            <a:avLst/>
          </a:prstGeom>
          <a:solidFill>
            <a:srgbClr val="FF020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2928938" y="3590925"/>
            <a:ext cx="530225" cy="374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6"/>
          <p:cNvSpPr>
            <a:spLocks noChangeArrowheads="1"/>
          </p:cNvSpPr>
          <p:nvPr/>
        </p:nvSpPr>
        <p:spPr bwMode="auto">
          <a:xfrm>
            <a:off x="933450" y="334963"/>
            <a:ext cx="35560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 k ):</a:t>
            </a:r>
          </a:p>
          <a:p>
            <a:pPr eaLnBrk="1" hangingPunct="1"/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808080"/>
                </a:solidFill>
              </a:rPr>
              <a:t>do stuff…</a:t>
            </a:r>
            <a:endParaRPr lang="en-US" altLang="en-US" sz="2100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answer</a:t>
            </a:r>
            <a:endParaRPr lang="en-US" altLang="en-US" sz="2100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160771" name="Rectangle 23"/>
          <p:cNvSpPr>
            <a:spLocks noChangeArrowheads="1"/>
          </p:cNvSpPr>
          <p:nvPr/>
        </p:nvSpPr>
        <p:spPr bwMode="auto">
          <a:xfrm>
            <a:off x="304800" y="2209800"/>
            <a:ext cx="776605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FF0208"/>
                </a:solidFill>
                <a:latin typeface="Courier New" pitchFamily="49" charset="0"/>
              </a:rPr>
              <a:t>Ouch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():</a:t>
            </a:r>
          </a:p>
          <a:p>
            <a:pPr eaLnBrk="1" hangingPunct="1"/>
            <a:endParaRPr lang="en-US" altLang="en-US" sz="1200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altLang="en-US" sz="1200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altLang="en-US" sz="1200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altLang="en-US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altLang="en-US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x = 0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while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(x) &lt; 50000: 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    x += 1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return x </a:t>
            </a:r>
          </a:p>
        </p:txBody>
      </p:sp>
      <p:sp>
        <p:nvSpPr>
          <p:cNvPr id="160772" name="Text Box 24"/>
          <p:cNvSpPr txBox="1">
            <a:spLocks noChangeArrowheads="1"/>
          </p:cNvSpPr>
          <p:nvPr/>
        </p:nvSpPr>
        <p:spPr bwMode="auto">
          <a:xfrm>
            <a:off x="4945063" y="517525"/>
            <a:ext cx="3806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808080"/>
                </a:solidFill>
              </a:rPr>
              <a:t>Presume that </a:t>
            </a:r>
            <a:r>
              <a:rPr lang="en-US" altLang="en-US" sz="1800" b="1">
                <a:solidFill>
                  <a:srgbClr val="808080"/>
                </a:solidFill>
                <a:latin typeface="Courier New" pitchFamily="49" charset="0"/>
              </a:rPr>
              <a:t>kcomp</a:t>
            </a:r>
            <a:r>
              <a:rPr lang="en-US" altLang="en-US" sz="1800">
                <a:solidFill>
                  <a:srgbClr val="808080"/>
                </a:solidFill>
              </a:rPr>
              <a:t> exists, it works, and it's 42,000 characters long</a:t>
            </a:r>
          </a:p>
        </p:txBody>
      </p:sp>
      <p:sp>
        <p:nvSpPr>
          <p:cNvPr id="160773" name="AutoShape 25"/>
          <p:cNvSpPr>
            <a:spLocks/>
          </p:cNvSpPr>
          <p:nvPr/>
        </p:nvSpPr>
        <p:spPr bwMode="auto">
          <a:xfrm>
            <a:off x="4738688" y="288925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0774" name="Rectangle 27"/>
          <p:cNvSpPr>
            <a:spLocks noChangeArrowheads="1"/>
          </p:cNvSpPr>
          <p:nvPr/>
        </p:nvSpPr>
        <p:spPr bwMode="auto">
          <a:xfrm>
            <a:off x="82550" y="6310313"/>
            <a:ext cx="1719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208"/>
                </a:solidFill>
                <a:latin typeface="Courier New" pitchFamily="49" charset="0"/>
              </a:rPr>
              <a:t>Ouch</a:t>
            </a:r>
            <a:r>
              <a:rPr lang="en-US" altLang="en-US">
                <a:solidFill>
                  <a:srgbClr val="000000"/>
                </a:solidFill>
              </a:rPr>
              <a:t> hurts!</a:t>
            </a:r>
          </a:p>
        </p:txBody>
      </p:sp>
      <p:grpSp>
        <p:nvGrpSpPr>
          <p:cNvPr id="160775" name="Group 28"/>
          <p:cNvGrpSpPr>
            <a:grpSpLocks/>
          </p:cNvGrpSpPr>
          <p:nvPr/>
        </p:nvGrpSpPr>
        <p:grpSpPr bwMode="auto">
          <a:xfrm>
            <a:off x="8656638" y="4584700"/>
            <a:ext cx="377825" cy="471488"/>
            <a:chOff x="2928" y="1051"/>
            <a:chExt cx="840" cy="957"/>
          </a:xfrm>
        </p:grpSpPr>
        <p:sp>
          <p:nvSpPr>
            <p:cNvPr id="160808" name="Freeform 29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0 h 250"/>
                <a:gd name="T10" fmla="*/ 2 w 1048"/>
                <a:gd name="T11" fmla="*/ 219 h 250"/>
                <a:gd name="T12" fmla="*/ 2 w 1048"/>
                <a:gd name="T13" fmla="*/ 199 h 250"/>
                <a:gd name="T14" fmla="*/ 0 w 1048"/>
                <a:gd name="T15" fmla="*/ 178 h 250"/>
                <a:gd name="T16" fmla="*/ 2 w 1048"/>
                <a:gd name="T17" fmla="*/ 144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809" name="Oval 30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0810" name="Oval 31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0811" name="Oval 32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0812" name="Oval 33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0813" name="Oval 34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0814" name="Oval 35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0815" name="Oval 36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0816" name="AutoShape 37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0817" name="Freeform 38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18" name="Freeform 39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19" name="Freeform 40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20" name="Freeform 41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0776" name="Rectangle 43"/>
          <p:cNvSpPr>
            <a:spLocks noChangeArrowheads="1"/>
          </p:cNvSpPr>
          <p:nvPr/>
        </p:nvSpPr>
        <p:spPr bwMode="auto">
          <a:xfrm>
            <a:off x="8001000" y="4343400"/>
            <a:ext cx="1022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Hey! That's not a question!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4400" y="296863"/>
            <a:ext cx="3429000" cy="1143000"/>
          </a:xfrm>
          <a:prstGeom prst="rect">
            <a:avLst/>
          </a:prstGeom>
          <a:noFill/>
          <a:ln>
            <a:solidFill>
              <a:srgbClr val="8080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533400" y="1828800"/>
            <a:ext cx="8077200" cy="1588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779" name="Rectangle 38"/>
          <p:cNvSpPr>
            <a:spLocks noChangeArrowheads="1"/>
          </p:cNvSpPr>
          <p:nvPr/>
        </p:nvSpPr>
        <p:spPr bwMode="auto">
          <a:xfrm>
            <a:off x="6096000" y="2787650"/>
            <a:ext cx="6334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Note: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160780" name="Rectangle 39"/>
          <p:cNvSpPr>
            <a:spLocks noChangeArrowheads="1"/>
          </p:cNvSpPr>
          <p:nvPr/>
        </p:nvSpPr>
        <p:spPr bwMode="auto">
          <a:xfrm>
            <a:off x="5919788" y="3646488"/>
            <a:ext cx="11303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Question 1: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160781" name="Rectangle 40"/>
          <p:cNvSpPr>
            <a:spLocks noChangeArrowheads="1"/>
          </p:cNvSpPr>
          <p:nvPr/>
        </p:nvSpPr>
        <p:spPr bwMode="auto">
          <a:xfrm>
            <a:off x="6802438" y="2654300"/>
            <a:ext cx="22653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it's OK to define a function inside another function – both theoretically and in real Python syntax</a:t>
            </a:r>
          </a:p>
        </p:txBody>
      </p:sp>
      <p:sp>
        <p:nvSpPr>
          <p:cNvPr id="160782" name="Rectangle 41"/>
          <p:cNvSpPr>
            <a:spLocks noChangeArrowheads="1"/>
          </p:cNvSpPr>
          <p:nvPr/>
        </p:nvSpPr>
        <p:spPr bwMode="auto">
          <a:xfrm>
            <a:off x="7064375" y="3505200"/>
            <a:ext cx="1676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Will this loop stop when x is </a:t>
            </a:r>
            <a:r>
              <a:rPr lang="en-US" altLang="en-US" sz="1100" i="1">
                <a:solidFill>
                  <a:srgbClr val="000000"/>
                </a:solidFill>
              </a:rPr>
              <a:t>less than</a:t>
            </a:r>
            <a:r>
              <a:rPr lang="en-US" altLang="en-US" sz="1100">
                <a:solidFill>
                  <a:srgbClr val="000000"/>
                </a:solidFill>
              </a:rPr>
              <a:t>, </a:t>
            </a:r>
            <a:r>
              <a:rPr lang="en-US" altLang="en-US" sz="1100" i="1">
                <a:solidFill>
                  <a:srgbClr val="000000"/>
                </a:solidFill>
              </a:rPr>
              <a:t>equal to</a:t>
            </a:r>
            <a:r>
              <a:rPr lang="en-US" altLang="en-US" sz="1100">
                <a:solidFill>
                  <a:srgbClr val="000000"/>
                </a:solidFill>
              </a:rPr>
              <a:t>, or </a:t>
            </a:r>
            <a:r>
              <a:rPr lang="en-US" altLang="en-US" sz="1100" i="1">
                <a:solidFill>
                  <a:srgbClr val="000000"/>
                </a:solidFill>
              </a:rPr>
              <a:t>greater than</a:t>
            </a:r>
            <a:r>
              <a:rPr lang="en-US" altLang="en-US" sz="1100">
                <a:solidFill>
                  <a:srgbClr val="000000"/>
                </a:solidFill>
              </a:rPr>
              <a:t> 50,000?</a:t>
            </a:r>
          </a:p>
        </p:txBody>
      </p:sp>
      <p:sp>
        <p:nvSpPr>
          <p:cNvPr id="160783" name="Rectangle 42"/>
          <p:cNvSpPr>
            <a:spLocks noChangeArrowheads="1"/>
          </p:cNvSpPr>
          <p:nvPr/>
        </p:nvSpPr>
        <p:spPr bwMode="auto">
          <a:xfrm>
            <a:off x="5924550" y="4676775"/>
            <a:ext cx="11318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Question 2: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160784" name="Rectangle 43"/>
          <p:cNvSpPr>
            <a:spLocks noChangeArrowheads="1"/>
          </p:cNvSpPr>
          <p:nvPr/>
        </p:nvSpPr>
        <p:spPr bwMode="auto">
          <a:xfrm>
            <a:off x="7070725" y="4629150"/>
            <a:ext cx="12525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This function returns an integer.</a:t>
            </a:r>
          </a:p>
        </p:txBody>
      </p:sp>
      <p:sp>
        <p:nvSpPr>
          <p:cNvPr id="160785" name="Rectangle 44"/>
          <p:cNvSpPr>
            <a:spLocks noChangeArrowheads="1"/>
          </p:cNvSpPr>
          <p:nvPr/>
        </p:nvSpPr>
        <p:spPr bwMode="auto">
          <a:xfrm>
            <a:off x="5927725" y="5554663"/>
            <a:ext cx="113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Question 3: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160786" name="Rectangle 45"/>
          <p:cNvSpPr>
            <a:spLocks noChangeArrowheads="1"/>
          </p:cNvSpPr>
          <p:nvPr/>
        </p:nvSpPr>
        <p:spPr bwMode="auto">
          <a:xfrm>
            <a:off x="7072313" y="5419725"/>
            <a:ext cx="176688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If x is the integer returned, what is </a:t>
            </a:r>
            <a:r>
              <a:rPr lang="en-US" altLang="en-US" sz="1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kcomp(x) </a:t>
            </a:r>
            <a:r>
              <a:rPr lang="en-US" altLang="en-US" sz="900">
                <a:solidFill>
                  <a:srgbClr val="000000"/>
                </a:solidFill>
                <a:cs typeface="Courier New" pitchFamily="49" charset="0"/>
              </a:rPr>
              <a:t>(the K. complexity of x)</a:t>
            </a:r>
            <a:r>
              <a:rPr lang="en-US" altLang="en-US" sz="1100">
                <a:solidFill>
                  <a:srgbClr val="000000"/>
                </a:solidFill>
                <a:cs typeface="Courier New" pitchFamily="49" charset="0"/>
              </a:rPr>
              <a:t>?</a:t>
            </a:r>
          </a:p>
        </p:txBody>
      </p:sp>
      <p:sp>
        <p:nvSpPr>
          <p:cNvPr id="160787" name="Rectangle 46"/>
          <p:cNvSpPr>
            <a:spLocks noChangeArrowheads="1"/>
          </p:cNvSpPr>
          <p:nvPr/>
        </p:nvSpPr>
        <p:spPr bwMode="auto">
          <a:xfrm>
            <a:off x="5927725" y="6305550"/>
            <a:ext cx="113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Question 4: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160788" name="Rectangle 47"/>
          <p:cNvSpPr>
            <a:spLocks noChangeArrowheads="1"/>
          </p:cNvSpPr>
          <p:nvPr/>
        </p:nvSpPr>
        <p:spPr bwMode="auto">
          <a:xfrm>
            <a:off x="7072313" y="6342063"/>
            <a:ext cx="19478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What is the contradiction here?</a:t>
            </a:r>
          </a:p>
        </p:txBody>
      </p:sp>
      <p:sp>
        <p:nvSpPr>
          <p:cNvPr id="160789" name="Rectangle 6"/>
          <p:cNvSpPr>
            <a:spLocks noChangeArrowheads="1"/>
          </p:cNvSpPr>
          <p:nvPr/>
        </p:nvSpPr>
        <p:spPr bwMode="auto">
          <a:xfrm>
            <a:off x="1085850" y="2770188"/>
            <a:ext cx="35560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 k ):</a:t>
            </a:r>
          </a:p>
          <a:p>
            <a:pPr eaLnBrk="1" hangingPunct="1"/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808080"/>
                </a:solidFill>
              </a:rPr>
              <a:t>do stuff…</a:t>
            </a:r>
            <a:endParaRPr lang="en-US" altLang="en-US" sz="2100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answer</a:t>
            </a:r>
            <a:endParaRPr lang="en-US" altLang="en-US" sz="2100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66800" y="2732088"/>
            <a:ext cx="3429000" cy="1143000"/>
          </a:xfrm>
          <a:prstGeom prst="rect">
            <a:avLst/>
          </a:prstGeom>
          <a:noFill/>
          <a:ln>
            <a:solidFill>
              <a:srgbClr val="8080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0791" name="Rectangle 50"/>
          <p:cNvSpPr>
            <a:spLocks noChangeArrowheads="1"/>
          </p:cNvSpPr>
          <p:nvPr/>
        </p:nvSpPr>
        <p:spPr bwMode="auto">
          <a:xfrm>
            <a:off x="6553200" y="1838325"/>
            <a:ext cx="1585913" cy="461963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90"/>
                </a:solidFill>
                <a:latin typeface="Calibri" pitchFamily="34" charset="0"/>
              </a:rPr>
              <a:t>Contradict!</a:t>
            </a:r>
          </a:p>
        </p:txBody>
      </p:sp>
      <p:sp>
        <p:nvSpPr>
          <p:cNvPr id="160792" name="Ink 4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222875" y="3836988"/>
            <a:ext cx="1588" cy="4762"/>
          </a:xfrm>
          <a:custGeom>
            <a:avLst/>
            <a:gdLst>
              <a:gd name="T0" fmla="*/ 0 w 3"/>
              <a:gd name="T1" fmla="*/ 2147483647 h 13"/>
              <a:gd name="T2" fmla="*/ 2147483647 w 3"/>
              <a:gd name="T3" fmla="*/ 2147483647 h 13"/>
              <a:gd name="T4" fmla="*/ 0 60000 65536"/>
              <a:gd name="T5" fmla="*/ 0 60000 65536"/>
              <a:gd name="T6" fmla="*/ 0 w 3"/>
              <a:gd name="T7" fmla="*/ 0 h 13"/>
              <a:gd name="T8" fmla="*/ 3 w 3"/>
              <a:gd name="T9" fmla="*/ 13 h 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13" extrusionOk="0">
                <a:moveTo>
                  <a:pt x="0" y="0"/>
                </a:moveTo>
                <a:cubicBezTo>
                  <a:pt x="1" y="12"/>
                  <a:pt x="1" y="16"/>
                  <a:pt x="2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3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2113" y="328613"/>
              <a:ext cx="273050" cy="1303337"/>
            </p14:xfrm>
          </p:contentPart>
        </mc:Choice>
        <mc:Fallback xmlns="">
          <p:pic>
            <p:nvPicPr>
              <p:cNvPr id="1843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5543" y="312771"/>
                <a:ext cx="304750" cy="133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43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60763" y="711200"/>
              <a:ext cx="1587" cy="9525"/>
            </p14:xfrm>
          </p:contentPart>
        </mc:Choice>
        <mc:Fallback xmlns="">
          <p:pic>
            <p:nvPicPr>
              <p:cNvPr id="1843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6877" y="698012"/>
                <a:ext cx="28963" cy="27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43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94013" y="581025"/>
              <a:ext cx="1487487" cy="492125"/>
            </p14:xfrm>
          </p:contentPart>
        </mc:Choice>
        <mc:Fallback xmlns="">
          <p:pic>
            <p:nvPicPr>
              <p:cNvPr id="1843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81053" y="565545"/>
                <a:ext cx="1515566" cy="522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43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7588" y="2590800"/>
              <a:ext cx="742950" cy="303213"/>
            </p14:xfrm>
          </p:contentPart>
        </mc:Choice>
        <mc:Fallback xmlns="">
          <p:pic>
            <p:nvPicPr>
              <p:cNvPr id="1843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02110" y="2581077"/>
                <a:ext cx="774626" cy="328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43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0650" y="1511300"/>
              <a:ext cx="1943100" cy="2373313"/>
            </p14:xfrm>
          </p:contentPart>
        </mc:Choice>
        <mc:Fallback xmlns="">
          <p:pic>
            <p:nvPicPr>
              <p:cNvPr id="1843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22371" y="1505540"/>
                <a:ext cx="1967938" cy="23956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43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3950" y="1111250"/>
              <a:ext cx="425450" cy="60325"/>
            </p14:xfrm>
          </p:contentPart>
        </mc:Choice>
        <mc:Fallback xmlns="">
          <p:pic>
            <p:nvPicPr>
              <p:cNvPr id="1843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89192" y="1098682"/>
                <a:ext cx="454605" cy="88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44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94400" y="4378325"/>
              <a:ext cx="1385888" cy="309563"/>
            </p14:xfrm>
          </p:contentPart>
        </mc:Choice>
        <mc:Fallback xmlns="">
          <p:pic>
            <p:nvPicPr>
              <p:cNvPr id="1844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79281" y="4362847"/>
                <a:ext cx="1417205" cy="340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441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1450" y="5000625"/>
              <a:ext cx="500063" cy="430213"/>
            </p14:xfrm>
          </p:contentPart>
        </mc:Choice>
        <mc:Fallback xmlns="">
          <p:pic>
            <p:nvPicPr>
              <p:cNvPr id="18441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06689" y="4986585"/>
                <a:ext cx="528864" cy="459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442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0400" y="5089525"/>
              <a:ext cx="17463" cy="7938"/>
            </p14:xfrm>
          </p:contentPart>
        </mc:Choice>
        <mc:Fallback xmlns="">
          <p:pic>
            <p:nvPicPr>
              <p:cNvPr id="18442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02559" y="5080334"/>
                <a:ext cx="28511" cy="23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443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0563" y="4957763"/>
              <a:ext cx="628650" cy="350837"/>
            </p14:xfrm>
          </p:contentPart>
        </mc:Choice>
        <mc:Fallback xmlns="">
          <p:pic>
            <p:nvPicPr>
              <p:cNvPr id="18443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032282" y="4945169"/>
                <a:ext cx="641972" cy="3778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444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91388" y="6029325"/>
              <a:ext cx="1008062" cy="52388"/>
            </p14:xfrm>
          </p:contentPart>
        </mc:Choice>
        <mc:Fallback xmlns="">
          <p:pic>
            <p:nvPicPr>
              <p:cNvPr id="18444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78067" y="6024660"/>
                <a:ext cx="1035784" cy="71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445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9100" y="5202238"/>
              <a:ext cx="1008063" cy="585787"/>
            </p14:xfrm>
          </p:contentPart>
        </mc:Choice>
        <mc:Fallback xmlns="">
          <p:pic>
            <p:nvPicPr>
              <p:cNvPr id="18445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949019" y="5189997"/>
                <a:ext cx="1034345" cy="613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446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3125" y="5516563"/>
              <a:ext cx="1241425" cy="598487"/>
            </p14:xfrm>
          </p:contentPart>
        </mc:Choice>
        <mc:Fallback xmlns="">
          <p:pic>
            <p:nvPicPr>
              <p:cNvPr id="18446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668723" y="5506120"/>
                <a:ext cx="1259787" cy="621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447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4413" y="2674938"/>
              <a:ext cx="3455987" cy="1239837"/>
            </p14:xfrm>
          </p:contentPart>
        </mc:Choice>
        <mc:Fallback xmlns="">
          <p:pic>
            <p:nvPicPr>
              <p:cNvPr id="18447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97825" y="2658639"/>
                <a:ext cx="3489162" cy="1273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448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8850" y="2349500"/>
              <a:ext cx="2613025" cy="1174750"/>
            </p14:xfrm>
          </p:contentPart>
        </mc:Choice>
        <mc:Fallback xmlns="">
          <p:pic>
            <p:nvPicPr>
              <p:cNvPr id="18448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483009" y="2336539"/>
                <a:ext cx="2645067" cy="120391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6"/>
          <p:cNvSpPr>
            <a:spLocks noChangeArrowheads="1"/>
          </p:cNvSpPr>
          <p:nvPr/>
        </p:nvSpPr>
        <p:spPr bwMode="auto">
          <a:xfrm>
            <a:off x="933450" y="334963"/>
            <a:ext cx="35560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 k ):</a:t>
            </a:r>
          </a:p>
          <a:p>
            <a:pPr eaLnBrk="1" hangingPunct="1"/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808080"/>
                </a:solidFill>
              </a:rPr>
              <a:t>do stuff…</a:t>
            </a:r>
            <a:endParaRPr lang="en-US" altLang="en-US" sz="2100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answer</a:t>
            </a:r>
            <a:endParaRPr lang="en-US" altLang="en-US" sz="2100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161795" name="Rectangle 23"/>
          <p:cNvSpPr>
            <a:spLocks noChangeArrowheads="1"/>
          </p:cNvSpPr>
          <p:nvPr/>
        </p:nvSpPr>
        <p:spPr bwMode="auto">
          <a:xfrm>
            <a:off x="304800" y="2209800"/>
            <a:ext cx="776605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FF0208"/>
                </a:solidFill>
                <a:latin typeface="Courier New" pitchFamily="49" charset="0"/>
              </a:rPr>
              <a:t>Ouch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():</a:t>
            </a:r>
          </a:p>
          <a:p>
            <a:pPr eaLnBrk="1" hangingPunct="1"/>
            <a:endParaRPr lang="en-US" altLang="en-US" sz="1200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altLang="en-US" sz="1200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altLang="en-US" sz="1200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altLang="en-US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altLang="en-US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x = 0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while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(x) &lt; 50000: 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    x += 1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return x </a:t>
            </a:r>
          </a:p>
        </p:txBody>
      </p:sp>
      <p:sp>
        <p:nvSpPr>
          <p:cNvPr id="161796" name="Text Box 24"/>
          <p:cNvSpPr txBox="1">
            <a:spLocks noChangeArrowheads="1"/>
          </p:cNvSpPr>
          <p:nvPr/>
        </p:nvSpPr>
        <p:spPr bwMode="auto">
          <a:xfrm>
            <a:off x="4945063" y="517525"/>
            <a:ext cx="3806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808080"/>
                </a:solidFill>
              </a:rPr>
              <a:t>Presume that </a:t>
            </a:r>
            <a:r>
              <a:rPr lang="en-US" altLang="en-US" sz="1800" b="1">
                <a:solidFill>
                  <a:srgbClr val="808080"/>
                </a:solidFill>
                <a:latin typeface="Courier New" pitchFamily="49" charset="0"/>
              </a:rPr>
              <a:t>kcomp</a:t>
            </a:r>
            <a:r>
              <a:rPr lang="en-US" altLang="en-US" sz="1800">
                <a:solidFill>
                  <a:srgbClr val="808080"/>
                </a:solidFill>
              </a:rPr>
              <a:t> exists, it works, and it's 42,000 characters long</a:t>
            </a:r>
          </a:p>
        </p:txBody>
      </p:sp>
      <p:sp>
        <p:nvSpPr>
          <p:cNvPr id="161797" name="AutoShape 25"/>
          <p:cNvSpPr>
            <a:spLocks/>
          </p:cNvSpPr>
          <p:nvPr/>
        </p:nvSpPr>
        <p:spPr bwMode="auto">
          <a:xfrm>
            <a:off x="4738688" y="288925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1798" name="Rectangle 27"/>
          <p:cNvSpPr>
            <a:spLocks noChangeArrowheads="1"/>
          </p:cNvSpPr>
          <p:nvPr/>
        </p:nvSpPr>
        <p:spPr bwMode="auto">
          <a:xfrm>
            <a:off x="82550" y="6310313"/>
            <a:ext cx="1719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208"/>
                </a:solidFill>
                <a:latin typeface="Courier New" pitchFamily="49" charset="0"/>
              </a:rPr>
              <a:t>Ouch</a:t>
            </a:r>
            <a:r>
              <a:rPr lang="en-US" altLang="en-US">
                <a:solidFill>
                  <a:srgbClr val="000000"/>
                </a:solidFill>
              </a:rPr>
              <a:t> hurts!</a:t>
            </a:r>
          </a:p>
        </p:txBody>
      </p:sp>
      <p:grpSp>
        <p:nvGrpSpPr>
          <p:cNvPr id="161799" name="Group 28"/>
          <p:cNvGrpSpPr>
            <a:grpSpLocks/>
          </p:cNvGrpSpPr>
          <p:nvPr/>
        </p:nvGrpSpPr>
        <p:grpSpPr bwMode="auto">
          <a:xfrm>
            <a:off x="8656638" y="4584700"/>
            <a:ext cx="377825" cy="471488"/>
            <a:chOff x="2928" y="1051"/>
            <a:chExt cx="840" cy="957"/>
          </a:xfrm>
        </p:grpSpPr>
        <p:sp>
          <p:nvSpPr>
            <p:cNvPr id="1050" name="Freeform 29"/>
            <p:cNvSpPr>
              <a:spLocks/>
            </p:cNvSpPr>
            <p:nvPr/>
          </p:nvSpPr>
          <p:spPr bwMode="auto">
            <a:xfrm>
              <a:off x="2928" y="1760"/>
              <a:ext cx="812" cy="248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 sz="1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61819" name="Oval 30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1820" name="Oval 31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1821" name="Oval 32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1822" name="Oval 33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1823" name="Oval 34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1824" name="Oval 35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1825" name="Oval 36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1826" name="AutoShape 37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59" name="Freeform 38"/>
            <p:cNvSpPr>
              <a:spLocks/>
            </p:cNvSpPr>
            <p:nvPr/>
          </p:nvSpPr>
          <p:spPr bwMode="auto">
            <a:xfrm>
              <a:off x="3119" y="1128"/>
              <a:ext cx="649" cy="255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 sz="1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060" name="Freeform 39"/>
            <p:cNvSpPr>
              <a:spLocks/>
            </p:cNvSpPr>
            <p:nvPr/>
          </p:nvSpPr>
          <p:spPr bwMode="auto">
            <a:xfrm>
              <a:off x="3253" y="1051"/>
              <a:ext cx="445" cy="193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 sz="1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061" name="Freeform 40"/>
            <p:cNvSpPr>
              <a:spLocks/>
            </p:cNvSpPr>
            <p:nvPr/>
          </p:nvSpPr>
          <p:spPr bwMode="auto">
            <a:xfrm>
              <a:off x="3023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 sz="1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062" name="Freeform 41"/>
            <p:cNvSpPr>
              <a:spLocks/>
            </p:cNvSpPr>
            <p:nvPr/>
          </p:nvSpPr>
          <p:spPr bwMode="auto">
            <a:xfrm flipH="1">
              <a:off x="3457" y="1811"/>
              <a:ext cx="215" cy="142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 sz="1200">
                <a:solidFill>
                  <a:srgbClr val="000000"/>
                </a:solidFill>
                <a:ea typeface="+mn-ea"/>
              </a:endParaRPr>
            </a:p>
          </p:txBody>
        </p:sp>
      </p:grpSp>
      <p:sp>
        <p:nvSpPr>
          <p:cNvPr id="161800" name="Rectangle 43"/>
          <p:cNvSpPr>
            <a:spLocks noChangeArrowheads="1"/>
          </p:cNvSpPr>
          <p:nvPr/>
        </p:nvSpPr>
        <p:spPr bwMode="auto">
          <a:xfrm>
            <a:off x="8001000" y="4343400"/>
            <a:ext cx="1022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Hey! That's not a question!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4400" y="296863"/>
            <a:ext cx="3429000" cy="1143000"/>
          </a:xfrm>
          <a:prstGeom prst="rect">
            <a:avLst/>
          </a:prstGeom>
          <a:noFill/>
          <a:ln>
            <a:solidFill>
              <a:srgbClr val="8080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533400" y="1828800"/>
            <a:ext cx="8077200" cy="1588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803" name="Rectangle 38"/>
          <p:cNvSpPr>
            <a:spLocks noChangeArrowheads="1"/>
          </p:cNvSpPr>
          <p:nvPr/>
        </p:nvSpPr>
        <p:spPr bwMode="auto">
          <a:xfrm>
            <a:off x="6096000" y="2787650"/>
            <a:ext cx="6334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Note: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161804" name="Rectangle 39"/>
          <p:cNvSpPr>
            <a:spLocks noChangeArrowheads="1"/>
          </p:cNvSpPr>
          <p:nvPr/>
        </p:nvSpPr>
        <p:spPr bwMode="auto">
          <a:xfrm>
            <a:off x="5919788" y="3646488"/>
            <a:ext cx="11303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Question 1: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161805" name="Rectangle 40"/>
          <p:cNvSpPr>
            <a:spLocks noChangeArrowheads="1"/>
          </p:cNvSpPr>
          <p:nvPr/>
        </p:nvSpPr>
        <p:spPr bwMode="auto">
          <a:xfrm>
            <a:off x="6802438" y="2654300"/>
            <a:ext cx="22653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it's OK to define a function inside another function – both theoretically and in real Python syntax</a:t>
            </a:r>
          </a:p>
        </p:txBody>
      </p:sp>
      <p:sp>
        <p:nvSpPr>
          <p:cNvPr id="161806" name="Rectangle 41"/>
          <p:cNvSpPr>
            <a:spLocks noChangeArrowheads="1"/>
          </p:cNvSpPr>
          <p:nvPr/>
        </p:nvSpPr>
        <p:spPr bwMode="auto">
          <a:xfrm>
            <a:off x="7064375" y="3505200"/>
            <a:ext cx="1676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Will this loop stop when x is </a:t>
            </a:r>
            <a:r>
              <a:rPr lang="en-US" altLang="en-US" sz="1100" i="1">
                <a:solidFill>
                  <a:srgbClr val="000000"/>
                </a:solidFill>
              </a:rPr>
              <a:t>less than</a:t>
            </a:r>
            <a:r>
              <a:rPr lang="en-US" altLang="en-US" sz="1100">
                <a:solidFill>
                  <a:srgbClr val="000000"/>
                </a:solidFill>
              </a:rPr>
              <a:t>, </a:t>
            </a:r>
            <a:r>
              <a:rPr lang="en-US" altLang="en-US" sz="1100" i="1">
                <a:solidFill>
                  <a:srgbClr val="000000"/>
                </a:solidFill>
              </a:rPr>
              <a:t>equal to</a:t>
            </a:r>
            <a:r>
              <a:rPr lang="en-US" altLang="en-US" sz="1100">
                <a:solidFill>
                  <a:srgbClr val="000000"/>
                </a:solidFill>
              </a:rPr>
              <a:t>, or </a:t>
            </a:r>
            <a:r>
              <a:rPr lang="en-US" altLang="en-US" sz="1100" i="1">
                <a:solidFill>
                  <a:srgbClr val="000000"/>
                </a:solidFill>
              </a:rPr>
              <a:t>greater than</a:t>
            </a:r>
            <a:r>
              <a:rPr lang="en-US" altLang="en-US" sz="1100">
                <a:solidFill>
                  <a:srgbClr val="000000"/>
                </a:solidFill>
              </a:rPr>
              <a:t> 50,000?</a:t>
            </a:r>
          </a:p>
        </p:txBody>
      </p:sp>
      <p:sp>
        <p:nvSpPr>
          <p:cNvPr id="161807" name="Rectangle 42"/>
          <p:cNvSpPr>
            <a:spLocks noChangeArrowheads="1"/>
          </p:cNvSpPr>
          <p:nvPr/>
        </p:nvSpPr>
        <p:spPr bwMode="auto">
          <a:xfrm>
            <a:off x="5924550" y="4676775"/>
            <a:ext cx="11318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Question 2: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161808" name="Rectangle 43"/>
          <p:cNvSpPr>
            <a:spLocks noChangeArrowheads="1"/>
          </p:cNvSpPr>
          <p:nvPr/>
        </p:nvSpPr>
        <p:spPr bwMode="auto">
          <a:xfrm>
            <a:off x="7070725" y="4629150"/>
            <a:ext cx="12525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This function returns an integer.</a:t>
            </a:r>
          </a:p>
        </p:txBody>
      </p:sp>
      <p:sp>
        <p:nvSpPr>
          <p:cNvPr id="161809" name="Rectangle 44"/>
          <p:cNvSpPr>
            <a:spLocks noChangeArrowheads="1"/>
          </p:cNvSpPr>
          <p:nvPr/>
        </p:nvSpPr>
        <p:spPr bwMode="auto">
          <a:xfrm>
            <a:off x="5927725" y="5554663"/>
            <a:ext cx="113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Question 3: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161810" name="Rectangle 45"/>
          <p:cNvSpPr>
            <a:spLocks noChangeArrowheads="1"/>
          </p:cNvSpPr>
          <p:nvPr/>
        </p:nvSpPr>
        <p:spPr bwMode="auto">
          <a:xfrm>
            <a:off x="7072313" y="5419725"/>
            <a:ext cx="176688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If x is the integer returned, what is </a:t>
            </a:r>
            <a:r>
              <a:rPr lang="en-US" altLang="en-US" sz="1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kcomp(x) </a:t>
            </a:r>
            <a:r>
              <a:rPr lang="en-US" altLang="en-US" sz="900">
                <a:solidFill>
                  <a:srgbClr val="000000"/>
                </a:solidFill>
                <a:cs typeface="Courier New" pitchFamily="49" charset="0"/>
              </a:rPr>
              <a:t>(the K. complexity of x)</a:t>
            </a:r>
            <a:r>
              <a:rPr lang="en-US" altLang="en-US" sz="1100">
                <a:solidFill>
                  <a:srgbClr val="000000"/>
                </a:solidFill>
                <a:cs typeface="Courier New" pitchFamily="49" charset="0"/>
              </a:rPr>
              <a:t>?</a:t>
            </a:r>
          </a:p>
        </p:txBody>
      </p:sp>
      <p:sp>
        <p:nvSpPr>
          <p:cNvPr id="161811" name="Rectangle 46"/>
          <p:cNvSpPr>
            <a:spLocks noChangeArrowheads="1"/>
          </p:cNvSpPr>
          <p:nvPr/>
        </p:nvSpPr>
        <p:spPr bwMode="auto">
          <a:xfrm>
            <a:off x="5927725" y="6305550"/>
            <a:ext cx="113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Question 4: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161812" name="Rectangle 47"/>
          <p:cNvSpPr>
            <a:spLocks noChangeArrowheads="1"/>
          </p:cNvSpPr>
          <p:nvPr/>
        </p:nvSpPr>
        <p:spPr bwMode="auto">
          <a:xfrm>
            <a:off x="7072313" y="6342063"/>
            <a:ext cx="19478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What is the contradiction here?</a:t>
            </a:r>
          </a:p>
        </p:txBody>
      </p:sp>
      <p:sp>
        <p:nvSpPr>
          <p:cNvPr id="161813" name="Rectangle 6"/>
          <p:cNvSpPr>
            <a:spLocks noChangeArrowheads="1"/>
          </p:cNvSpPr>
          <p:nvPr/>
        </p:nvSpPr>
        <p:spPr bwMode="auto">
          <a:xfrm>
            <a:off x="1085850" y="2770188"/>
            <a:ext cx="35560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 k ):</a:t>
            </a:r>
          </a:p>
          <a:p>
            <a:pPr eaLnBrk="1" hangingPunct="1"/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808080"/>
                </a:solidFill>
              </a:rPr>
              <a:t>do stuff…</a:t>
            </a:r>
            <a:endParaRPr lang="en-US" altLang="en-US" sz="2100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answer</a:t>
            </a:r>
            <a:endParaRPr lang="en-US" altLang="en-US" sz="2100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66800" y="2732088"/>
            <a:ext cx="3429000" cy="1143000"/>
          </a:xfrm>
          <a:prstGeom prst="rect">
            <a:avLst/>
          </a:prstGeom>
          <a:noFill/>
          <a:ln>
            <a:solidFill>
              <a:srgbClr val="8080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1815" name="Rectangle 50"/>
          <p:cNvSpPr>
            <a:spLocks noChangeArrowheads="1"/>
          </p:cNvSpPr>
          <p:nvPr/>
        </p:nvSpPr>
        <p:spPr bwMode="auto">
          <a:xfrm>
            <a:off x="6553200" y="1838325"/>
            <a:ext cx="1585913" cy="461963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90"/>
                </a:solidFill>
                <a:latin typeface="Calibri" pitchFamily="34" charset="0"/>
              </a:rPr>
              <a:t>Contradict!</a:t>
            </a:r>
          </a:p>
        </p:txBody>
      </p:sp>
      <p:sp>
        <p:nvSpPr>
          <p:cNvPr id="1049" name="TextBox 36"/>
          <p:cNvSpPr txBox="1">
            <a:spLocks noChangeArrowheads="1"/>
          </p:cNvSpPr>
          <p:nvPr/>
        </p:nvSpPr>
        <p:spPr bwMode="auto">
          <a:xfrm rot="-792436">
            <a:off x="3800475" y="1585913"/>
            <a:ext cx="2514600" cy="1384300"/>
          </a:xfrm>
          <a:prstGeom prst="rect">
            <a:avLst/>
          </a:prstGeom>
          <a:solidFill>
            <a:srgbClr val="FFCCCC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10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returns a number of complexity &gt;= 50000 in less than 50000 characters!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458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3836988"/>
              <a:ext cx="0" cy="4762"/>
            </p14:xfrm>
          </p:contentPart>
        </mc:Choice>
        <mc:Fallback xmlns="">
          <p:pic>
            <p:nvPicPr>
              <p:cNvPr id="19458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0" cy="2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106"/>
          <p:cNvSpPr txBox="1"/>
          <p:nvPr/>
        </p:nvSpPr>
        <p:spPr>
          <a:xfrm>
            <a:off x="2098264" y="6243935"/>
            <a:ext cx="3643709" cy="415498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100" dirty="0" smtClean="0">
                <a:latin typeface="Century Schoolbook" panose="02040604050505020304" pitchFamily="18" charset="0"/>
              </a:rPr>
              <a:t>2 is prime, so this digit is 0</a:t>
            </a:r>
            <a:endParaRPr lang="en-US" sz="2100" dirty="0">
              <a:latin typeface="Century Schoolbook" panose="020406040505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113068" y="5640431"/>
            <a:ext cx="4181681" cy="415498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entury Schoolbook" panose="02040604050505020304" pitchFamily="18" charset="0"/>
              </a:rPr>
              <a:t>6</a:t>
            </a:r>
            <a:r>
              <a:rPr lang="en-US" sz="2100" dirty="0" smtClean="0">
                <a:latin typeface="Century Schoolbook" panose="02040604050505020304" pitchFamily="18" charset="0"/>
              </a:rPr>
              <a:t> is </a:t>
            </a:r>
            <a:r>
              <a:rPr lang="en-US" sz="2100" i="1" dirty="0" smtClean="0">
                <a:latin typeface="Century Schoolbook" panose="02040604050505020304" pitchFamily="18" charset="0"/>
              </a:rPr>
              <a:t>not</a:t>
            </a:r>
            <a:r>
              <a:rPr lang="en-US" sz="2100" dirty="0" smtClean="0">
                <a:latin typeface="Century Schoolbook" panose="02040604050505020304" pitchFamily="18" charset="0"/>
              </a:rPr>
              <a:t> prime, so this digit is 1</a:t>
            </a:r>
            <a:endParaRPr lang="en-US" sz="2100" dirty="0">
              <a:latin typeface="Century Schoolbook" panose="02040604050505020304" pitchFamily="18" charset="0"/>
            </a:endParaRPr>
          </a:p>
        </p:txBody>
      </p:sp>
      <p:sp>
        <p:nvSpPr>
          <p:cNvPr id="91138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ambria" pitchFamily="18" charset="0"/>
              </a:rPr>
              <a:t>functions are </a:t>
            </a:r>
            <a:r>
              <a:rPr lang="en-US" altLang="en-US" b="1">
                <a:latin typeface="Cambria" pitchFamily="18" charset="0"/>
              </a:rPr>
              <a:t>uncountable</a:t>
            </a:r>
            <a:endParaRPr lang="en-US" altLang="en-US">
              <a:latin typeface="Cambria" pitchFamily="18" charset="0"/>
            </a:endParaRPr>
          </a:p>
        </p:txBody>
      </p:sp>
      <p:sp>
        <p:nvSpPr>
          <p:cNvPr id="91141" name="TextBox 9"/>
          <p:cNvSpPr txBox="1">
            <a:spLocks noChangeArrowheads="1"/>
          </p:cNvSpPr>
          <p:nvPr/>
        </p:nvSpPr>
        <p:spPr bwMode="auto">
          <a:xfrm>
            <a:off x="473075" y="2841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.11111111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b="1" dirty="0">
                <a:latin typeface="Calibri" pitchFamily="34" charset="0"/>
                <a:cs typeface="Courier New" pitchFamily="49" charset="0"/>
              </a:rPr>
              <a:t>...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3" name="TextBox 14"/>
          <p:cNvSpPr txBox="1">
            <a:spLocks noChangeArrowheads="1"/>
          </p:cNvSpPr>
          <p:nvPr/>
        </p:nvSpPr>
        <p:spPr bwMode="auto">
          <a:xfrm>
            <a:off x="1768475" y="226695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C00000"/>
                </a:solidFill>
                <a:latin typeface="Calibri" pitchFamily="34" charset="0"/>
              </a:rPr>
              <a:t>written out in binary</a:t>
            </a:r>
          </a:p>
        </p:txBody>
      </p:sp>
      <p:sp>
        <p:nvSpPr>
          <p:cNvPr id="91144" name="TextBox 15"/>
          <p:cNvSpPr txBox="1">
            <a:spLocks noChangeArrowheads="1"/>
          </p:cNvSpPr>
          <p:nvPr/>
        </p:nvSpPr>
        <p:spPr bwMode="auto">
          <a:xfrm>
            <a:off x="228600" y="22098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Calibri" pitchFamily="34" charset="0"/>
              </a:rPr>
              <a:t>any real # from 0-1</a:t>
            </a:r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473075" y="3476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6" name="TextBox 9"/>
          <p:cNvSpPr txBox="1">
            <a:spLocks noChangeArrowheads="1"/>
          </p:cNvSpPr>
          <p:nvPr/>
        </p:nvSpPr>
        <p:spPr bwMode="auto">
          <a:xfrm>
            <a:off x="473075" y="40862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.11000000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7" name="TextBox 9"/>
          <p:cNvSpPr txBox="1">
            <a:spLocks noChangeArrowheads="1"/>
          </p:cNvSpPr>
          <p:nvPr/>
        </p:nvSpPr>
        <p:spPr bwMode="auto">
          <a:xfrm>
            <a:off x="473075" y="4695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10010101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094273" y="1981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1</a:t>
            </a:r>
            <a:r>
              <a:rPr lang="en-US" dirty="0" smtClean="0">
                <a:latin typeface="Century Schoolbook" panose="02040604050505020304" pitchFamily="18" charset="0"/>
              </a:rPr>
              <a:t>(x) =  1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80" name="Text Box 16"/>
          <p:cNvSpPr txBox="1">
            <a:spLocks noChangeArrowheads="1"/>
          </p:cNvSpPr>
          <p:nvPr/>
        </p:nvSpPr>
        <p:spPr bwMode="auto">
          <a:xfrm>
            <a:off x="1981200" y="1005989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pic>
        <p:nvPicPr>
          <p:cNvPr id="81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185" y="114672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Rectangle 5"/>
          <p:cNvSpPr>
            <a:spLocks noChangeArrowheads="1"/>
          </p:cNvSpPr>
          <p:nvPr/>
        </p:nvSpPr>
        <p:spPr bwMode="auto">
          <a:xfrm>
            <a:off x="4800600" y="990600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335408" y="1001821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=</a:t>
            </a:r>
            <a:endParaRPr lang="en-US" sz="4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91" name="TextBox 11"/>
          <p:cNvSpPr txBox="1">
            <a:spLocks noChangeArrowheads="1"/>
          </p:cNvSpPr>
          <p:nvPr/>
        </p:nvSpPr>
        <p:spPr bwMode="auto">
          <a:xfrm>
            <a:off x="1947161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1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2" name="TextBox 11"/>
          <p:cNvSpPr txBox="1">
            <a:spLocks noChangeArrowheads="1"/>
          </p:cNvSpPr>
          <p:nvPr/>
        </p:nvSpPr>
        <p:spPr bwMode="auto">
          <a:xfrm>
            <a:off x="2183076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93" name="TextBox 11"/>
          <p:cNvSpPr txBox="1">
            <a:spLocks noChangeArrowheads="1"/>
          </p:cNvSpPr>
          <p:nvPr/>
        </p:nvSpPr>
        <p:spPr bwMode="auto">
          <a:xfrm>
            <a:off x="2443223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3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4" name="TextBox 11"/>
          <p:cNvSpPr txBox="1">
            <a:spLocks noChangeArrowheads="1"/>
          </p:cNvSpPr>
          <p:nvPr/>
        </p:nvSpPr>
        <p:spPr bwMode="auto">
          <a:xfrm>
            <a:off x="2676966" y="2571016"/>
            <a:ext cx="208712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4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5" name="TextBox 11"/>
          <p:cNvSpPr txBox="1">
            <a:spLocks noChangeArrowheads="1"/>
          </p:cNvSpPr>
          <p:nvPr/>
        </p:nvSpPr>
        <p:spPr bwMode="auto">
          <a:xfrm>
            <a:off x="2928274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5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6" name="TextBox 11"/>
          <p:cNvSpPr txBox="1">
            <a:spLocks noChangeArrowheads="1"/>
          </p:cNvSpPr>
          <p:nvPr/>
        </p:nvSpPr>
        <p:spPr bwMode="auto">
          <a:xfrm>
            <a:off x="3164189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6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7" name="TextBox 11"/>
          <p:cNvSpPr txBox="1">
            <a:spLocks noChangeArrowheads="1"/>
          </p:cNvSpPr>
          <p:nvPr/>
        </p:nvSpPr>
        <p:spPr bwMode="auto">
          <a:xfrm>
            <a:off x="3424336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7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8" name="TextBox 11"/>
          <p:cNvSpPr txBox="1">
            <a:spLocks noChangeArrowheads="1"/>
          </p:cNvSpPr>
          <p:nvPr/>
        </p:nvSpPr>
        <p:spPr bwMode="auto">
          <a:xfrm>
            <a:off x="3658079" y="2571016"/>
            <a:ext cx="208712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8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075473" y="1824335"/>
            <a:ext cx="1626566" cy="461665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IN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:  a pos. integer x        </a:t>
            </a:r>
            <a:r>
              <a:rPr lang="en-US" altLang="en-US" sz="1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OUT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: a 0/1 </a:t>
            </a:r>
            <a:r>
              <a:rPr lang="en-US" alt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bool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value</a:t>
            </a:r>
            <a:endParaRPr lang="en-US" sz="1200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98192" y="5250074"/>
            <a:ext cx="0" cy="101661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V="1">
            <a:off x="3259058" y="5250074"/>
            <a:ext cx="0" cy="413639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5094273" y="267084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2</a:t>
            </a:r>
            <a:r>
              <a:rPr lang="en-US" dirty="0" smtClean="0">
                <a:latin typeface="Century Schoolbook" panose="02040604050505020304" pitchFamily="18" charset="0"/>
              </a:rPr>
              <a:t>(x)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094273" y="364399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3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526833" y="2438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526833" y="2819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14" name="Left Brace 113"/>
          <p:cNvSpPr/>
          <p:nvPr/>
        </p:nvSpPr>
        <p:spPr>
          <a:xfrm>
            <a:off x="6298233" y="3468624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6526833" y="346862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1 or 2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526833" y="384962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17" name="Left Brace 116"/>
          <p:cNvSpPr/>
          <p:nvPr/>
        </p:nvSpPr>
        <p:spPr>
          <a:xfrm>
            <a:off x="6279945" y="2498406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5091225" y="463296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4</a:t>
            </a:r>
            <a:r>
              <a:rPr lang="en-US" dirty="0" smtClean="0">
                <a:latin typeface="Century Schoolbook" panose="02040604050505020304" pitchFamily="18" charset="0"/>
              </a:rPr>
              <a:t>(x) = 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19" name="Left Brace 118"/>
          <p:cNvSpPr/>
          <p:nvPr/>
        </p:nvSpPr>
        <p:spPr>
          <a:xfrm>
            <a:off x="6300216" y="4476095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6528816" y="4463903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528816" y="4844903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</a:t>
            </a:r>
            <a:r>
              <a:rPr lang="en-US" dirty="0">
                <a:latin typeface="Century Schoolbook" panose="02040604050505020304" pitchFamily="18" charset="0"/>
              </a:rPr>
              <a:t>if x </a:t>
            </a:r>
            <a:r>
              <a:rPr lang="en-US" dirty="0" smtClean="0">
                <a:latin typeface="Century Schoolbook" panose="02040604050505020304" pitchFamily="18" charset="0"/>
                <a:sym typeface="Symbol"/>
              </a:rPr>
              <a:t>is prime</a:t>
            </a:r>
            <a:endParaRPr lang="en-US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14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ext Box 5"/>
          <p:cNvSpPr txBox="1">
            <a:spLocks noChangeArrowheads="1"/>
          </p:cNvSpPr>
          <p:nvPr/>
        </p:nvSpPr>
        <p:spPr bwMode="auto">
          <a:xfrm>
            <a:off x="479425" y="228600"/>
            <a:ext cx="8132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ambria" pitchFamily="18" charset="0"/>
              </a:rPr>
              <a:t>Final project notes:  </a:t>
            </a:r>
            <a:r>
              <a:rPr lang="en-US" altLang="en-US" sz="4000" b="1">
                <a:latin typeface="Cambria" pitchFamily="18" charset="0"/>
              </a:rPr>
              <a:t>VPool</a:t>
            </a:r>
            <a:endParaRPr lang="en-US" altLang="en-US" sz="4000" b="1" i="1"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35906" y="6202654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C</a:t>
            </a:r>
            <a:r>
              <a:rPr lang="en-US" dirty="0" smtClean="0">
                <a:latin typeface="Cambria" panose="02040503050406030204" pitchFamily="18" charset="0"/>
              </a:rPr>
              <a:t>reativity vs. accuracy?   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3" t="9898" r="36504" b="9381"/>
          <a:stretch/>
        </p:blipFill>
        <p:spPr bwMode="auto">
          <a:xfrm>
            <a:off x="115761" y="1484487"/>
            <a:ext cx="4508136" cy="438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3" t="11134" r="38710" b="5374"/>
          <a:stretch/>
        </p:blipFill>
        <p:spPr bwMode="auto">
          <a:xfrm>
            <a:off x="4780566" y="1484485"/>
            <a:ext cx="4211034" cy="43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872" y="586739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>
                <a:latin typeface="Calibri" panose="020F0502020204030204" pitchFamily="34" charset="0"/>
              </a:rPr>
              <a:t>http://dbkcues.ru/articles-2/collision-of-billiard-balls/?lang=en</a:t>
            </a:r>
          </a:p>
        </p:txBody>
      </p:sp>
    </p:spTree>
    <p:extLst>
      <p:ext uri="{BB962C8B-B14F-4D97-AF65-F5344CB8AC3E}">
        <p14:creationId xmlns:p14="http://schemas.microsoft.com/office/powerpoint/2010/main" val="217969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63334" y="6236521"/>
            <a:ext cx="1371600" cy="446501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827" name="Text Box 5"/>
          <p:cNvSpPr txBox="1">
            <a:spLocks noChangeArrowheads="1"/>
          </p:cNvSpPr>
          <p:nvPr/>
        </p:nvSpPr>
        <p:spPr bwMode="auto">
          <a:xfrm>
            <a:off x="479425" y="228600"/>
            <a:ext cx="8132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ambria" pitchFamily="18" charset="0"/>
              </a:rPr>
              <a:t>Final project notes:  </a:t>
            </a:r>
            <a:r>
              <a:rPr lang="en-US" altLang="en-US" sz="4000" b="1">
                <a:latin typeface="Cambria" pitchFamily="18" charset="0"/>
              </a:rPr>
              <a:t>VPool</a:t>
            </a:r>
            <a:endParaRPr lang="en-US" altLang="en-US" sz="4000" b="1" i="1"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35906" y="6202654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C</a:t>
            </a:r>
            <a:r>
              <a:rPr lang="en-US" dirty="0" smtClean="0">
                <a:latin typeface="Cambria" panose="02040503050406030204" pitchFamily="18" charset="0"/>
              </a:rPr>
              <a:t>reativity vs. accuracy?   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3" t="9898" r="36504" b="9381"/>
          <a:stretch/>
        </p:blipFill>
        <p:spPr bwMode="auto">
          <a:xfrm>
            <a:off x="115761" y="1484487"/>
            <a:ext cx="4508136" cy="438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3" t="11134" r="38710" b="5374"/>
          <a:stretch/>
        </p:blipFill>
        <p:spPr bwMode="auto">
          <a:xfrm>
            <a:off x="4780566" y="1484485"/>
            <a:ext cx="4211034" cy="43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242303"/>
            <a:ext cx="588645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3675" y="4017963"/>
            <a:ext cx="2108200" cy="6096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851" name="Text Box 5"/>
          <p:cNvSpPr txBox="1">
            <a:spLocks noChangeArrowheads="1"/>
          </p:cNvSpPr>
          <p:nvPr/>
        </p:nvSpPr>
        <p:spPr bwMode="auto">
          <a:xfrm>
            <a:off x="479425" y="228600"/>
            <a:ext cx="8132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ambria" pitchFamily="18" charset="0"/>
              </a:rPr>
              <a:t>Final project notes:  </a:t>
            </a:r>
            <a:r>
              <a:rPr lang="en-US" altLang="en-US" sz="4000" b="1">
                <a:latin typeface="Cambria" pitchFamily="18" charset="0"/>
              </a:rPr>
              <a:t>VPool</a:t>
            </a:r>
            <a:endParaRPr lang="en-US" altLang="en-US" sz="4000" b="1" i="1">
              <a:latin typeface="Cambria" pitchFamily="18" charset="0"/>
            </a:endParaRPr>
          </a:p>
        </p:txBody>
      </p:sp>
      <p:sp>
        <p:nvSpPr>
          <p:cNvPr id="78852" name="Rectangle 23"/>
          <p:cNvSpPr>
            <a:spLocks noChangeArrowheads="1"/>
          </p:cNvSpPr>
          <p:nvPr/>
        </p:nvSpPr>
        <p:spPr bwMode="auto">
          <a:xfrm>
            <a:off x="4473575" y="1233488"/>
            <a:ext cx="43703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First, define all of your objects - and classes, if you wish.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Note that you only need classes if you want </a:t>
            </a:r>
            <a:r>
              <a:rPr lang="en-US" altLang="en-US" sz="2400" b="1" i="1">
                <a:latin typeface="Calibri" pitchFamily="34" charset="0"/>
              </a:rPr>
              <a:t>composite </a:t>
            </a:r>
            <a:r>
              <a:rPr lang="en-US" altLang="en-US" sz="2400">
                <a:latin typeface="Calibri" pitchFamily="34" charset="0"/>
              </a:rPr>
              <a:t>objects. Otherwise, VPython's </a:t>
            </a: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sphere</a:t>
            </a:r>
            <a:r>
              <a:rPr lang="en-US" altLang="en-US" sz="2400">
                <a:latin typeface="Calibri" pitchFamily="34" charset="0"/>
                <a:cs typeface="Courier New" pitchFamily="49" charset="0"/>
              </a:rPr>
              <a:t>,  </a:t>
            </a: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box</a:t>
            </a:r>
            <a:r>
              <a:rPr lang="en-US" altLang="en-US" sz="2400">
                <a:latin typeface="Calibri" pitchFamily="34" charset="0"/>
                <a:cs typeface="Courier New" pitchFamily="49" charset="0"/>
              </a:rPr>
              <a:t>, etc. are good enough!</a:t>
            </a:r>
          </a:p>
        </p:txBody>
      </p:sp>
      <p:sp>
        <p:nvSpPr>
          <p:cNvPr id="78853" name="Rectangle 2"/>
          <p:cNvSpPr>
            <a:spLocks noChangeArrowheads="1"/>
          </p:cNvSpPr>
          <p:nvPr/>
        </p:nvSpPr>
        <p:spPr bwMode="auto">
          <a:xfrm>
            <a:off x="260350" y="1524000"/>
            <a:ext cx="22891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Courier New" pitchFamily="49" charset="0"/>
                <a:cs typeface="Courier New" pitchFamily="49" charset="0"/>
              </a:rPr>
              <a:t>b0 = sphere()</a:t>
            </a:r>
            <a:endParaRPr lang="en-US" altLang="en-US" sz="2100">
              <a:latin typeface="Times New Roman" pitchFamily="18" charset="0"/>
              <a:cs typeface="Courier New" pitchFamily="49" charset="0"/>
            </a:endParaRPr>
          </a:p>
        </p:txBody>
      </p:sp>
      <p:sp>
        <p:nvSpPr>
          <p:cNvPr id="78854" name="Rectangle 25"/>
          <p:cNvSpPr>
            <a:spLocks noChangeArrowheads="1"/>
          </p:cNvSpPr>
          <p:nvPr/>
        </p:nvSpPr>
        <p:spPr bwMode="auto">
          <a:xfrm>
            <a:off x="254000" y="2365375"/>
            <a:ext cx="2290763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Courier New" pitchFamily="49" charset="0"/>
                <a:cs typeface="Courier New" pitchFamily="49" charset="0"/>
              </a:rPr>
              <a:t>b1 = sphere()</a:t>
            </a:r>
            <a:endParaRPr lang="en-US" altLang="en-US" sz="2100">
              <a:latin typeface="Times New Roman" pitchFamily="18" charset="0"/>
              <a:cs typeface="Courier New" pitchFamily="49" charset="0"/>
            </a:endParaRPr>
          </a:p>
        </p:txBody>
      </p:sp>
      <p:sp>
        <p:nvSpPr>
          <p:cNvPr id="78855" name="Rectangle 26"/>
          <p:cNvSpPr>
            <a:spLocks noChangeArrowheads="1"/>
          </p:cNvSpPr>
          <p:nvPr/>
        </p:nvSpPr>
        <p:spPr bwMode="auto">
          <a:xfrm>
            <a:off x="284163" y="4122738"/>
            <a:ext cx="3746500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Courier New" pitchFamily="49" charset="0"/>
                <a:cs typeface="Courier New" pitchFamily="49" charset="0"/>
              </a:rPr>
              <a:t>while True: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00" b="1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Courier New" pitchFamily="49" charset="0"/>
                <a:cs typeface="Courier New" pitchFamily="49" charset="0"/>
              </a:rPr>
              <a:t>   b0.pos += dt*b0.vel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Courier New" pitchFamily="49" charset="0"/>
                <a:cs typeface="Courier New" pitchFamily="49" charset="0"/>
              </a:rPr>
              <a:t>   b1.pos += dt*b1.vel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00" b="1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en-US" sz="2100" b="1">
                <a:latin typeface="Calibri" pitchFamily="34" charset="0"/>
                <a:cs typeface="Courier New" pitchFamily="49" charset="0"/>
              </a:rPr>
              <a:t>key/mouse handling…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Calibri" pitchFamily="34" charset="0"/>
                <a:cs typeface="Courier New" pitchFamily="49" charset="0"/>
              </a:rPr>
              <a:t>        collision handling…   etc.</a:t>
            </a:r>
            <a:endParaRPr lang="en-US" altLang="en-US" sz="2100">
              <a:latin typeface="Calibri" pitchFamily="34" charset="0"/>
              <a:cs typeface="Courier New" pitchFamily="49" charset="0"/>
            </a:endParaRPr>
          </a:p>
        </p:txBody>
      </p:sp>
      <p:sp>
        <p:nvSpPr>
          <p:cNvPr id="78856" name="Rectangle 27"/>
          <p:cNvSpPr>
            <a:spLocks noChangeArrowheads="1"/>
          </p:cNvSpPr>
          <p:nvPr/>
        </p:nvSpPr>
        <p:spPr bwMode="auto">
          <a:xfrm>
            <a:off x="246063" y="2784475"/>
            <a:ext cx="37465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Courier New" pitchFamily="49" charset="0"/>
                <a:cs typeface="Courier New" pitchFamily="49" charset="0"/>
              </a:rPr>
              <a:t>b1.vel = vector(1,0,0)</a:t>
            </a:r>
            <a:endParaRPr lang="en-US" altLang="en-US" sz="2100">
              <a:latin typeface="Times New Roman" pitchFamily="18" charset="0"/>
              <a:cs typeface="Courier New" pitchFamily="49" charset="0"/>
            </a:endParaRPr>
          </a:p>
        </p:txBody>
      </p:sp>
      <p:sp>
        <p:nvSpPr>
          <p:cNvPr id="78857" name="Rectangle 28"/>
          <p:cNvSpPr>
            <a:spLocks noChangeArrowheads="1"/>
          </p:cNvSpPr>
          <p:nvPr/>
        </p:nvSpPr>
        <p:spPr bwMode="auto">
          <a:xfrm>
            <a:off x="249238" y="1944688"/>
            <a:ext cx="37465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Courier New" pitchFamily="49" charset="0"/>
                <a:cs typeface="Courier New" pitchFamily="49" charset="0"/>
              </a:rPr>
              <a:t>b0.vel = vector(0,0,0)</a:t>
            </a:r>
            <a:endParaRPr lang="en-US" altLang="en-US" sz="2100">
              <a:latin typeface="Times New Roman" pitchFamily="18" charset="0"/>
              <a:cs typeface="Courier New" pitchFamily="49" charset="0"/>
            </a:endParaRPr>
          </a:p>
        </p:txBody>
      </p:sp>
      <p:sp>
        <p:nvSpPr>
          <p:cNvPr id="78858" name="Rectangle 29"/>
          <p:cNvSpPr>
            <a:spLocks noChangeArrowheads="1"/>
          </p:cNvSpPr>
          <p:nvPr/>
        </p:nvSpPr>
        <p:spPr bwMode="auto">
          <a:xfrm>
            <a:off x="4371975" y="4386263"/>
            <a:ext cx="4572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Then, the whole game lives in a </a:t>
            </a:r>
            <a:r>
              <a:rPr lang="en-US" altLang="en-US" sz="2400" b="1" i="1">
                <a:latin typeface="Calibri" pitchFamily="34" charset="0"/>
              </a:rPr>
              <a:t>single</a:t>
            </a:r>
            <a:r>
              <a:rPr lang="en-US" altLang="en-US" sz="2400">
                <a:latin typeface="Calibri" pitchFamily="34" charset="0"/>
              </a:rPr>
              <a:t>, infinite,  </a:t>
            </a: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while True</a:t>
            </a:r>
            <a:r>
              <a:rPr lang="en-US" altLang="en-US" sz="1800">
                <a:latin typeface="Calibri" pitchFamily="34" charset="0"/>
                <a:cs typeface="Courier New" pitchFamily="49" charset="0"/>
              </a:rPr>
              <a:t>   </a:t>
            </a:r>
            <a:r>
              <a:rPr lang="en-US" altLang="en-US" sz="2400">
                <a:latin typeface="Calibri" pitchFamily="34" charset="0"/>
                <a:cs typeface="Courier New" pitchFamily="49" charset="0"/>
              </a:rPr>
              <a:t>loop!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  <a:cs typeface="Courier New" pitchFamily="49" charset="0"/>
              </a:rPr>
              <a:t>Don't run any more timing loops or waiting loops anywhere else – </a:t>
            </a:r>
            <a:r>
              <a:rPr lang="en-US" altLang="en-US" sz="2400" i="1">
                <a:latin typeface="Calibri" pitchFamily="34" charset="0"/>
                <a:cs typeface="Courier New" pitchFamily="49" charset="0"/>
              </a:rPr>
              <a:t>just use this one!!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08000" y="3716338"/>
            <a:ext cx="7826375" cy="0"/>
          </a:xfrm>
          <a:prstGeom prst="line">
            <a:avLst/>
          </a:prstGeom>
          <a:ln w="19050">
            <a:solidFill>
              <a:srgbClr val="F789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62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818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6285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285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62819" name="Text Box 6"/>
          <p:cNvSpPr txBox="1">
            <a:spLocks noChangeArrowheads="1"/>
          </p:cNvSpPr>
          <p:nvPr/>
        </p:nvSpPr>
        <p:spPr bwMode="auto">
          <a:xfrm>
            <a:off x="228600" y="1295400"/>
            <a:ext cx="420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We build a new function, </a:t>
            </a:r>
            <a:r>
              <a:rPr lang="en-US" altLang="en-US" sz="2400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endParaRPr lang="en-US" altLang="en-US" sz="2400">
              <a:solidFill>
                <a:srgbClr val="8E0103"/>
              </a:solidFill>
              <a:latin typeface="Times New Roman" pitchFamily="18" charset="0"/>
            </a:endParaRPr>
          </a:p>
        </p:txBody>
      </p:sp>
      <p:sp>
        <p:nvSpPr>
          <p:cNvPr id="162820" name="Rectangle 7"/>
          <p:cNvSpPr>
            <a:spLocks noChangeArrowheads="1"/>
          </p:cNvSpPr>
          <p:nvPr/>
        </p:nvSpPr>
        <p:spPr bwMode="auto">
          <a:xfrm>
            <a:off x="457200" y="3500438"/>
            <a:ext cx="39449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( f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if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(f,f):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    </a:t>
            </a:r>
            <a:r>
              <a:rPr lang="en-US" altLang="en-US" sz="2400" b="1">
                <a:solidFill>
                  <a:srgbClr val="F9880A"/>
                </a:solidFill>
                <a:latin typeface="Courier New" pitchFamily="49" charset="0"/>
              </a:rPr>
              <a:t>while </a:t>
            </a:r>
            <a:r>
              <a:rPr lang="en-US" altLang="en-US" sz="2400" b="1">
                <a:solidFill>
                  <a:srgbClr val="660066"/>
                </a:solidFill>
                <a:latin typeface="Courier New" pitchFamily="49" charset="0"/>
              </a:rPr>
              <a:t>True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      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print</a:t>
            </a:r>
            <a:r>
              <a:rPr lang="en-US" altLang="en-US" sz="2400" b="1">
                <a:solidFill>
                  <a:srgbClr val="AF1EED"/>
                </a:solidFill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008000"/>
                </a:solidFill>
                <a:latin typeface="Courier New" pitchFamily="49" charset="0"/>
              </a:rPr>
              <a:t>"Ha!"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Courier New" pitchFamily="49" charset="0"/>
              </a:rPr>
              <a:t>  </a:t>
            </a:r>
            <a:r>
              <a:rPr lang="en-US" altLang="en-US" sz="2400" b="1">
                <a:solidFill>
                  <a:srgbClr val="F9880A"/>
                </a:solidFill>
                <a:latin typeface="Courier New" pitchFamily="49" charset="0"/>
              </a:rPr>
              <a:t>else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:</a:t>
            </a:r>
            <a:endParaRPr lang="en-US" altLang="en-US" sz="2400" b="1">
              <a:solidFill>
                <a:srgbClr val="F9880A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9880A"/>
                </a:solidFill>
                <a:latin typeface="Courier New" pitchFamily="49" charset="0"/>
              </a:rPr>
              <a:t>    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return</a:t>
            </a:r>
            <a:r>
              <a:rPr lang="en-US" altLang="en-US" sz="2400" b="1">
                <a:solidFill>
                  <a:srgbClr val="F9880A"/>
                </a:solidFill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42</a:t>
            </a:r>
          </a:p>
        </p:txBody>
      </p:sp>
      <p:sp>
        <p:nvSpPr>
          <p:cNvPr id="162821" name="Rectangle 12"/>
          <p:cNvSpPr>
            <a:spLocks noChangeArrowheads="1"/>
          </p:cNvSpPr>
          <p:nvPr/>
        </p:nvSpPr>
        <p:spPr bwMode="auto">
          <a:xfrm>
            <a:off x="228600" y="1763713"/>
            <a:ext cx="40386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 sz="1500">
                <a:solidFill>
                  <a:srgbClr val="8E0103"/>
                </a:solidFill>
                <a:latin typeface="Times New Roman" pitchFamily="18" charset="0"/>
              </a:rPr>
              <a:t> </a:t>
            </a:r>
            <a:r>
              <a:rPr lang="en-US" altLang="en-US" sz="1500">
                <a:solidFill>
                  <a:srgbClr val="000000"/>
                </a:solidFill>
                <a:latin typeface="Times New Roman" pitchFamily="18" charset="0"/>
              </a:rPr>
              <a:t>takes only one input, a function.</a:t>
            </a:r>
          </a:p>
        </p:txBody>
      </p:sp>
      <p:grpSp>
        <p:nvGrpSpPr>
          <p:cNvPr id="162822" name="Group 20"/>
          <p:cNvGrpSpPr>
            <a:grpSpLocks/>
          </p:cNvGrpSpPr>
          <p:nvPr/>
        </p:nvGrpSpPr>
        <p:grpSpPr bwMode="auto">
          <a:xfrm>
            <a:off x="130175" y="6376988"/>
            <a:ext cx="303213" cy="333375"/>
            <a:chOff x="2928" y="1051"/>
            <a:chExt cx="840" cy="957"/>
          </a:xfrm>
        </p:grpSpPr>
        <p:sp>
          <p:nvSpPr>
            <p:cNvPr id="162841" name="Freeform 2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0 h 250"/>
                <a:gd name="T10" fmla="*/ 2 w 1048"/>
                <a:gd name="T11" fmla="*/ 219 h 250"/>
                <a:gd name="T12" fmla="*/ 2 w 1048"/>
                <a:gd name="T13" fmla="*/ 199 h 250"/>
                <a:gd name="T14" fmla="*/ 0 w 1048"/>
                <a:gd name="T15" fmla="*/ 178 h 250"/>
                <a:gd name="T16" fmla="*/ 2 w 1048"/>
                <a:gd name="T17" fmla="*/ 144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42" name="Oval 2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2843" name="Oval 2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2844" name="Oval 2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2845" name="Oval 2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2846" name="Oval 2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2847" name="Oval 2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2848" name="Oval 2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2849" name="AutoShape 2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2850" name="Freeform 3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51" name="Freeform 3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52" name="Freeform 3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53" name="Freeform 3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2823" name="Text Box 34"/>
          <p:cNvSpPr txBox="1">
            <a:spLocks noChangeArrowheads="1"/>
          </p:cNvSpPr>
          <p:nvPr/>
        </p:nvSpPr>
        <p:spPr bwMode="auto">
          <a:xfrm>
            <a:off x="381000" y="6324600"/>
            <a:ext cx="1157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900">
                <a:solidFill>
                  <a:srgbClr val="009900"/>
                </a:solidFill>
                <a:latin typeface="Comic Sans MS" pitchFamily="66" charset="0"/>
              </a:rPr>
              <a:t>This name </a:t>
            </a:r>
            <a:r>
              <a:rPr lang="en-US" altLang="en-US" sz="900" b="1">
                <a:solidFill>
                  <a:srgbClr val="009900"/>
                </a:solidFill>
                <a:latin typeface="Courier New" pitchFamily="49" charset="0"/>
              </a:rPr>
              <a:t>Cant</a:t>
            </a:r>
            <a:r>
              <a:rPr lang="en-US" altLang="en-US" sz="900">
                <a:solidFill>
                  <a:srgbClr val="009900"/>
                </a:solidFill>
                <a:latin typeface="Comic Sans MS" pitchFamily="66" charset="0"/>
              </a:rPr>
              <a:t> be a coincidence!</a:t>
            </a:r>
          </a:p>
        </p:txBody>
      </p:sp>
      <p:sp>
        <p:nvSpPr>
          <p:cNvPr id="162824" name="Line 13"/>
          <p:cNvSpPr>
            <a:spLocks noChangeShapeType="1"/>
          </p:cNvSpPr>
          <p:nvPr/>
        </p:nvSpPr>
        <p:spPr bwMode="auto">
          <a:xfrm>
            <a:off x="2381250" y="3048000"/>
            <a:ext cx="76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5" name="Rectangle 15"/>
          <p:cNvSpPr>
            <a:spLocks noChangeArrowheads="1"/>
          </p:cNvSpPr>
          <p:nvPr/>
        </p:nvSpPr>
        <p:spPr bwMode="auto">
          <a:xfrm>
            <a:off x="1695450" y="2514600"/>
            <a:ext cx="14620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Any Python function</a:t>
            </a:r>
          </a:p>
        </p:txBody>
      </p:sp>
      <p:sp>
        <p:nvSpPr>
          <p:cNvPr id="162826" name="Text Box 5"/>
          <p:cNvSpPr txBox="1">
            <a:spLocks noChangeArrowheads="1"/>
          </p:cNvSpPr>
          <p:nvPr/>
        </p:nvSpPr>
        <p:spPr bwMode="auto">
          <a:xfrm>
            <a:off x="914400" y="201613"/>
            <a:ext cx="7391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</a:rPr>
              <a:t>Proof strategy:  </a:t>
            </a:r>
            <a:r>
              <a:rPr lang="en-US" altLang="en-US" sz="3600" i="1">
                <a:solidFill>
                  <a:srgbClr val="000000"/>
                </a:solidFill>
                <a:latin typeface="Times New Roman" pitchFamily="18" charset="0"/>
              </a:rPr>
              <a:t>Assume </a:t>
            </a:r>
            <a:r>
              <a:rPr lang="en-US" altLang="en-US" sz="3600" b="1">
                <a:solidFill>
                  <a:srgbClr val="120DFB"/>
                </a:solidFill>
                <a:latin typeface="Courier New" pitchFamily="49" charset="0"/>
                <a:cs typeface="Courier New" pitchFamily="49" charset="0"/>
              </a:rPr>
              <a:t>HC</a:t>
            </a:r>
            <a:r>
              <a:rPr lang="en-US" altLang="en-US" sz="3600" i="1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exists</a:t>
            </a:r>
            <a:endParaRPr lang="en-US" altLang="en-US" sz="3600">
              <a:solidFill>
                <a:srgbClr val="000000"/>
              </a:solidFill>
              <a:latin typeface="Times New Roman" pitchFamily="18" charset="0"/>
              <a:cs typeface="Courier New" pitchFamily="49" charset="0"/>
            </a:endParaRPr>
          </a:p>
        </p:txBody>
      </p:sp>
      <p:sp>
        <p:nvSpPr>
          <p:cNvPr id="162827" name="Rectangle 12"/>
          <p:cNvSpPr>
            <a:spLocks noChangeArrowheads="1"/>
          </p:cNvSpPr>
          <p:nvPr/>
        </p:nvSpPr>
        <p:spPr bwMode="auto">
          <a:xfrm>
            <a:off x="5105400" y="1752600"/>
            <a:ext cx="289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Does the following call </a:t>
            </a:r>
            <a:r>
              <a:rPr lang="en-US" altLang="en-US" sz="1800" b="1" i="1">
                <a:solidFill>
                  <a:srgbClr val="000000"/>
                </a:solidFill>
                <a:latin typeface="Times New Roman" pitchFamily="18" charset="0"/>
              </a:rPr>
              <a:t>halt</a:t>
            </a: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 or does it </a:t>
            </a:r>
            <a:r>
              <a:rPr lang="en-US" altLang="en-US" sz="1800" b="1" i="1">
                <a:solidFill>
                  <a:srgbClr val="000000"/>
                </a:solidFill>
                <a:latin typeface="Times New Roman" pitchFamily="18" charset="0"/>
              </a:rPr>
              <a:t>run forever</a:t>
            </a: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62828" name="Rectangle 31"/>
          <p:cNvSpPr>
            <a:spLocks noChangeArrowheads="1"/>
          </p:cNvSpPr>
          <p:nvPr/>
        </p:nvSpPr>
        <p:spPr bwMode="auto">
          <a:xfrm>
            <a:off x="5257800" y="2509838"/>
            <a:ext cx="2770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(  cant  )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62829" name="Ink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54938" y="3592513"/>
            <a:ext cx="4762" cy="11112"/>
          </a:xfrm>
          <a:custGeom>
            <a:avLst/>
            <a:gdLst>
              <a:gd name="T0" fmla="*/ 2147483647 w 12"/>
              <a:gd name="T1" fmla="*/ 2147483647 h 33"/>
              <a:gd name="T2" fmla="*/ 2147483647 w 12"/>
              <a:gd name="T3" fmla="*/ 2147483647 h 33"/>
              <a:gd name="T4" fmla="*/ 0 60000 65536"/>
              <a:gd name="T5" fmla="*/ 0 60000 65536"/>
              <a:gd name="T6" fmla="*/ 0 w 12"/>
              <a:gd name="T7" fmla="*/ 0 h 33"/>
              <a:gd name="T8" fmla="*/ 12 w 12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" h="33" extrusionOk="0">
                <a:moveTo>
                  <a:pt x="11" y="13"/>
                </a:moveTo>
                <a:cubicBezTo>
                  <a:pt x="-8" y="58"/>
                  <a:pt x="4" y="10"/>
                  <a:pt x="8" y="0"/>
                </a:cubicBezTo>
              </a:path>
            </a:pathLst>
          </a:custGeom>
          <a:noFill/>
          <a:ln w="19050" cap="rnd">
            <a:solidFill>
              <a:srgbClr val="9DBB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30" name="Ink 2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533900" y="2752725"/>
            <a:ext cx="1368425" cy="444500"/>
          </a:xfrm>
          <a:custGeom>
            <a:avLst/>
            <a:gdLst>
              <a:gd name="T0" fmla="*/ 2147483647 w 3801"/>
              <a:gd name="T1" fmla="*/ 2147483647 h 1234"/>
              <a:gd name="T2" fmla="*/ 0 w 3801"/>
              <a:gd name="T3" fmla="*/ 2147483647 h 1234"/>
              <a:gd name="T4" fmla="*/ 2147483647 w 3801"/>
              <a:gd name="T5" fmla="*/ 2147483647 h 1234"/>
              <a:gd name="T6" fmla="*/ 2147483647 w 3801"/>
              <a:gd name="T7" fmla="*/ 2147483647 h 1234"/>
              <a:gd name="T8" fmla="*/ 2147483647 w 3801"/>
              <a:gd name="T9" fmla="*/ 2147483647 h 1234"/>
              <a:gd name="T10" fmla="*/ 2147483647 w 3801"/>
              <a:gd name="T11" fmla="*/ 2147483647 h 1234"/>
              <a:gd name="T12" fmla="*/ 2147483647 w 3801"/>
              <a:gd name="T13" fmla="*/ 2147483647 h 1234"/>
              <a:gd name="T14" fmla="*/ 2147483647 w 3801"/>
              <a:gd name="T15" fmla="*/ 2147483647 h 1234"/>
              <a:gd name="T16" fmla="*/ 2147483647 w 3801"/>
              <a:gd name="T17" fmla="*/ 2147483647 h 1234"/>
              <a:gd name="T18" fmla="*/ 2147483647 w 3801"/>
              <a:gd name="T19" fmla="*/ 2147483647 h 1234"/>
              <a:gd name="T20" fmla="*/ 2147483647 w 3801"/>
              <a:gd name="T21" fmla="*/ 2147483647 h 1234"/>
              <a:gd name="T22" fmla="*/ 2147483647 w 3801"/>
              <a:gd name="T23" fmla="*/ 2147483647 h 1234"/>
              <a:gd name="T24" fmla="*/ 2147483647 w 3801"/>
              <a:gd name="T25" fmla="*/ 2147483647 h 1234"/>
              <a:gd name="T26" fmla="*/ 2147483647 w 3801"/>
              <a:gd name="T27" fmla="*/ 2147483647 h 1234"/>
              <a:gd name="T28" fmla="*/ 2147483647 w 3801"/>
              <a:gd name="T29" fmla="*/ 2147483647 h 1234"/>
              <a:gd name="T30" fmla="*/ 2147483647 w 3801"/>
              <a:gd name="T31" fmla="*/ 2147483647 h 1234"/>
              <a:gd name="T32" fmla="*/ 2147483647 w 3801"/>
              <a:gd name="T33" fmla="*/ 2147483647 h 1234"/>
              <a:gd name="T34" fmla="*/ 2147483647 w 3801"/>
              <a:gd name="T35" fmla="*/ 2147483647 h 1234"/>
              <a:gd name="T36" fmla="*/ 2147483647 w 3801"/>
              <a:gd name="T37" fmla="*/ 2147483647 h 1234"/>
              <a:gd name="T38" fmla="*/ 2147483647 w 3801"/>
              <a:gd name="T39" fmla="*/ 2147483647 h 1234"/>
              <a:gd name="T40" fmla="*/ 2147483647 w 3801"/>
              <a:gd name="T41" fmla="*/ 2147483647 h 1234"/>
              <a:gd name="T42" fmla="*/ 2147483647 w 3801"/>
              <a:gd name="T43" fmla="*/ 2147483647 h 1234"/>
              <a:gd name="T44" fmla="*/ 2147483647 w 3801"/>
              <a:gd name="T45" fmla="*/ 2147483647 h 1234"/>
              <a:gd name="T46" fmla="*/ 2147483647 w 3801"/>
              <a:gd name="T47" fmla="*/ 2147483647 h 1234"/>
              <a:gd name="T48" fmla="*/ 2147483647 w 3801"/>
              <a:gd name="T49" fmla="*/ 2147483647 h 1234"/>
              <a:gd name="T50" fmla="*/ 2147483647 w 3801"/>
              <a:gd name="T51" fmla="*/ 2147483647 h 1234"/>
              <a:gd name="T52" fmla="*/ 2147483647 w 3801"/>
              <a:gd name="T53" fmla="*/ 2147483647 h 1234"/>
              <a:gd name="T54" fmla="*/ 2147483647 w 3801"/>
              <a:gd name="T55" fmla="*/ 2147483647 h 1234"/>
              <a:gd name="T56" fmla="*/ 2147483647 w 3801"/>
              <a:gd name="T57" fmla="*/ 2147483647 h 1234"/>
              <a:gd name="T58" fmla="*/ 2147483647 w 3801"/>
              <a:gd name="T59" fmla="*/ 2147483647 h 1234"/>
              <a:gd name="T60" fmla="*/ 2147483647 w 3801"/>
              <a:gd name="T61" fmla="*/ 2147483647 h 1234"/>
              <a:gd name="T62" fmla="*/ 2147483647 w 3801"/>
              <a:gd name="T63" fmla="*/ 2147483647 h 1234"/>
              <a:gd name="T64" fmla="*/ 2147483647 w 3801"/>
              <a:gd name="T65" fmla="*/ 2147483647 h 1234"/>
              <a:gd name="T66" fmla="*/ 2147483647 w 3801"/>
              <a:gd name="T67" fmla="*/ 2147483647 h 1234"/>
              <a:gd name="T68" fmla="*/ 2147483647 w 3801"/>
              <a:gd name="T69" fmla="*/ 2147483647 h 123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801"/>
              <a:gd name="T106" fmla="*/ 0 h 1234"/>
              <a:gd name="T107" fmla="*/ 3801 w 3801"/>
              <a:gd name="T108" fmla="*/ 1234 h 123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801" h="1234" extrusionOk="0">
                <a:moveTo>
                  <a:pt x="63" y="1224"/>
                </a:moveTo>
                <a:cubicBezTo>
                  <a:pt x="33" y="1215"/>
                  <a:pt x="12" y="1251"/>
                  <a:pt x="0" y="1198"/>
                </a:cubicBezTo>
                <a:cubicBezTo>
                  <a:pt x="-6" y="1173"/>
                  <a:pt x="11" y="1146"/>
                  <a:pt x="21" y="1126"/>
                </a:cubicBezTo>
                <a:cubicBezTo>
                  <a:pt x="77" y="1016"/>
                  <a:pt x="214" y="932"/>
                  <a:pt x="313" y="866"/>
                </a:cubicBezTo>
                <a:cubicBezTo>
                  <a:pt x="412" y="800"/>
                  <a:pt x="512" y="737"/>
                  <a:pt x="613" y="674"/>
                </a:cubicBezTo>
                <a:cubicBezTo>
                  <a:pt x="794" y="562"/>
                  <a:pt x="979" y="459"/>
                  <a:pt x="1176" y="377"/>
                </a:cubicBezTo>
                <a:cubicBezTo>
                  <a:pt x="1247" y="348"/>
                  <a:pt x="1315" y="316"/>
                  <a:pt x="1383" y="281"/>
                </a:cubicBezTo>
                <a:cubicBezTo>
                  <a:pt x="1423" y="261"/>
                  <a:pt x="1564" y="203"/>
                  <a:pt x="1567" y="143"/>
                </a:cubicBezTo>
                <a:cubicBezTo>
                  <a:pt x="1570" y="88"/>
                  <a:pt x="1477" y="55"/>
                  <a:pt x="1438" y="41"/>
                </a:cubicBezTo>
                <a:cubicBezTo>
                  <a:pt x="1353" y="11"/>
                  <a:pt x="1248" y="-13"/>
                  <a:pt x="1159" y="9"/>
                </a:cubicBezTo>
                <a:cubicBezTo>
                  <a:pt x="1156" y="13"/>
                  <a:pt x="1153" y="17"/>
                  <a:pt x="1150" y="21"/>
                </a:cubicBezTo>
                <a:cubicBezTo>
                  <a:pt x="1169" y="51"/>
                  <a:pt x="1166" y="70"/>
                  <a:pt x="1214" y="88"/>
                </a:cubicBezTo>
                <a:cubicBezTo>
                  <a:pt x="1383" y="153"/>
                  <a:pt x="1599" y="108"/>
                  <a:pt x="1769" y="73"/>
                </a:cubicBezTo>
                <a:cubicBezTo>
                  <a:pt x="1753" y="81"/>
                  <a:pt x="1757" y="75"/>
                  <a:pt x="1741" y="84"/>
                </a:cubicBezTo>
                <a:cubicBezTo>
                  <a:pt x="1712" y="101"/>
                  <a:pt x="1686" y="118"/>
                  <a:pt x="1662" y="141"/>
                </a:cubicBezTo>
                <a:cubicBezTo>
                  <a:pt x="1555" y="242"/>
                  <a:pt x="1470" y="371"/>
                  <a:pt x="1403" y="502"/>
                </a:cubicBezTo>
                <a:cubicBezTo>
                  <a:pt x="1384" y="538"/>
                  <a:pt x="1369" y="591"/>
                  <a:pt x="1349" y="604"/>
                </a:cubicBezTo>
                <a:cubicBezTo>
                  <a:pt x="1346" y="601"/>
                  <a:pt x="1344" y="597"/>
                  <a:pt x="1341" y="594"/>
                </a:cubicBezTo>
              </a:path>
              <a:path w="3801" h="1234" extrusionOk="0">
                <a:moveTo>
                  <a:pt x="2595" y="480"/>
                </a:moveTo>
                <a:cubicBezTo>
                  <a:pt x="2584" y="466"/>
                  <a:pt x="2579" y="464"/>
                  <a:pt x="2585" y="453"/>
                </a:cubicBezTo>
                <a:cubicBezTo>
                  <a:pt x="2618" y="448"/>
                  <a:pt x="2643" y="447"/>
                  <a:pt x="2678" y="449"/>
                </a:cubicBezTo>
                <a:cubicBezTo>
                  <a:pt x="2757" y="454"/>
                  <a:pt x="2836" y="462"/>
                  <a:pt x="2915" y="465"/>
                </a:cubicBezTo>
                <a:cubicBezTo>
                  <a:pt x="3037" y="469"/>
                  <a:pt x="3158" y="471"/>
                  <a:pt x="3280" y="471"/>
                </a:cubicBezTo>
                <a:cubicBezTo>
                  <a:pt x="3429" y="471"/>
                  <a:pt x="3578" y="470"/>
                  <a:pt x="3727" y="462"/>
                </a:cubicBezTo>
                <a:cubicBezTo>
                  <a:pt x="3752" y="461"/>
                  <a:pt x="3775" y="458"/>
                  <a:pt x="3800" y="455"/>
                </a:cubicBezTo>
                <a:cubicBezTo>
                  <a:pt x="3781" y="452"/>
                  <a:pt x="3755" y="448"/>
                  <a:pt x="3726" y="449"/>
                </a:cubicBezTo>
                <a:cubicBezTo>
                  <a:pt x="3718" y="449"/>
                  <a:pt x="3709" y="448"/>
                  <a:pt x="3701" y="448"/>
                </a:cubicBezTo>
              </a:path>
              <a:path w="3801" h="1234" extrusionOk="0">
                <a:moveTo>
                  <a:pt x="2662" y="502"/>
                </a:moveTo>
                <a:cubicBezTo>
                  <a:pt x="2672" y="521"/>
                  <a:pt x="2677" y="530"/>
                  <a:pt x="2724" y="539"/>
                </a:cubicBezTo>
                <a:cubicBezTo>
                  <a:pt x="2798" y="554"/>
                  <a:pt x="2873" y="564"/>
                  <a:pt x="2948" y="572"/>
                </a:cubicBezTo>
                <a:cubicBezTo>
                  <a:pt x="3086" y="586"/>
                  <a:pt x="3225" y="590"/>
                  <a:pt x="3364" y="593"/>
                </a:cubicBezTo>
                <a:cubicBezTo>
                  <a:pt x="3452" y="595"/>
                  <a:pt x="3541" y="597"/>
                  <a:pt x="3629" y="594"/>
                </a:cubicBezTo>
                <a:cubicBezTo>
                  <a:pt x="3661" y="593"/>
                  <a:pt x="3692" y="592"/>
                  <a:pt x="3724" y="591"/>
                </a:cubicBezTo>
                <a:cubicBezTo>
                  <a:pt x="3721" y="559"/>
                  <a:pt x="3724" y="543"/>
                  <a:pt x="3690" y="523"/>
                </a:cubicBezTo>
                <a:cubicBezTo>
                  <a:pt x="3675" y="516"/>
                  <a:pt x="3661" y="510"/>
                  <a:pt x="3646" y="50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31" name="Ink 2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440238" y="3240088"/>
            <a:ext cx="1420812" cy="588962"/>
          </a:xfrm>
          <a:custGeom>
            <a:avLst/>
            <a:gdLst>
              <a:gd name="T0" fmla="*/ 2147483647 w 3943"/>
              <a:gd name="T1" fmla="*/ 2147483647 h 1638"/>
              <a:gd name="T2" fmla="*/ 2147483647 w 3943"/>
              <a:gd name="T3" fmla="*/ 2147483647 h 1638"/>
              <a:gd name="T4" fmla="*/ 2147483647 w 3943"/>
              <a:gd name="T5" fmla="*/ 2147483647 h 1638"/>
              <a:gd name="T6" fmla="*/ 2147483647 w 3943"/>
              <a:gd name="T7" fmla="*/ 2147483647 h 1638"/>
              <a:gd name="T8" fmla="*/ 2147483647 w 3943"/>
              <a:gd name="T9" fmla="*/ 2147483647 h 1638"/>
              <a:gd name="T10" fmla="*/ 2147483647 w 3943"/>
              <a:gd name="T11" fmla="*/ 2147483647 h 1638"/>
              <a:gd name="T12" fmla="*/ 2147483647 w 3943"/>
              <a:gd name="T13" fmla="*/ 2147483647 h 1638"/>
              <a:gd name="T14" fmla="*/ 2147483647 w 3943"/>
              <a:gd name="T15" fmla="*/ 2147483647 h 1638"/>
              <a:gd name="T16" fmla="*/ 2147483647 w 3943"/>
              <a:gd name="T17" fmla="*/ 2147483647 h 1638"/>
              <a:gd name="T18" fmla="*/ 2147483647 w 3943"/>
              <a:gd name="T19" fmla="*/ 2147483647 h 1638"/>
              <a:gd name="T20" fmla="*/ 2147483647 w 3943"/>
              <a:gd name="T21" fmla="*/ 2147483647 h 1638"/>
              <a:gd name="T22" fmla="*/ 2147483647 w 3943"/>
              <a:gd name="T23" fmla="*/ 2147483647 h 1638"/>
              <a:gd name="T24" fmla="*/ 2147483647 w 3943"/>
              <a:gd name="T25" fmla="*/ 2147483647 h 1638"/>
              <a:gd name="T26" fmla="*/ 2147483647 w 3943"/>
              <a:gd name="T27" fmla="*/ 2147483647 h 1638"/>
              <a:gd name="T28" fmla="*/ 2147483647 w 3943"/>
              <a:gd name="T29" fmla="*/ 2147483647 h 1638"/>
              <a:gd name="T30" fmla="*/ 2147483647 w 3943"/>
              <a:gd name="T31" fmla="*/ 2147483647 h 1638"/>
              <a:gd name="T32" fmla="*/ 2147483647 w 3943"/>
              <a:gd name="T33" fmla="*/ 2147483647 h 1638"/>
              <a:gd name="T34" fmla="*/ 2147483647 w 3943"/>
              <a:gd name="T35" fmla="*/ 2147483647 h 1638"/>
              <a:gd name="T36" fmla="*/ 2147483647 w 3943"/>
              <a:gd name="T37" fmla="*/ 2147483647 h 1638"/>
              <a:gd name="T38" fmla="*/ 2147483647 w 3943"/>
              <a:gd name="T39" fmla="*/ 2147483647 h 1638"/>
              <a:gd name="T40" fmla="*/ 2147483647 w 3943"/>
              <a:gd name="T41" fmla="*/ 2147483647 h 1638"/>
              <a:gd name="T42" fmla="*/ 2147483647 w 3943"/>
              <a:gd name="T43" fmla="*/ 2147483647 h 1638"/>
              <a:gd name="T44" fmla="*/ 2147483647 w 3943"/>
              <a:gd name="T45" fmla="*/ 2147483647 h 1638"/>
              <a:gd name="T46" fmla="*/ 2147483647 w 3943"/>
              <a:gd name="T47" fmla="*/ 2147483647 h 1638"/>
              <a:gd name="T48" fmla="*/ 2147483647 w 3943"/>
              <a:gd name="T49" fmla="*/ 2147483647 h 1638"/>
              <a:gd name="T50" fmla="*/ 2147483647 w 3943"/>
              <a:gd name="T51" fmla="*/ 2147483647 h 1638"/>
              <a:gd name="T52" fmla="*/ 2147483647 w 3943"/>
              <a:gd name="T53" fmla="*/ 2147483647 h 1638"/>
              <a:gd name="T54" fmla="*/ 2147483647 w 3943"/>
              <a:gd name="T55" fmla="*/ 2147483647 h 1638"/>
              <a:gd name="T56" fmla="*/ 2147483647 w 3943"/>
              <a:gd name="T57" fmla="*/ 2147483647 h 1638"/>
              <a:gd name="T58" fmla="*/ 2147483647 w 3943"/>
              <a:gd name="T59" fmla="*/ 2147483647 h 1638"/>
              <a:gd name="T60" fmla="*/ 2147483647 w 3943"/>
              <a:gd name="T61" fmla="*/ 2147483647 h 1638"/>
              <a:gd name="T62" fmla="*/ 2147483647 w 3943"/>
              <a:gd name="T63" fmla="*/ 2147483647 h 1638"/>
              <a:gd name="T64" fmla="*/ 2147483647 w 3943"/>
              <a:gd name="T65" fmla="*/ 2147483647 h 1638"/>
              <a:gd name="T66" fmla="*/ 2147483647 w 3943"/>
              <a:gd name="T67" fmla="*/ 2147483647 h 1638"/>
              <a:gd name="T68" fmla="*/ 2147483647 w 3943"/>
              <a:gd name="T69" fmla="*/ 2147483647 h 1638"/>
              <a:gd name="T70" fmla="*/ 2147483647 w 3943"/>
              <a:gd name="T71" fmla="*/ 2147483647 h 1638"/>
              <a:gd name="T72" fmla="*/ 2147483647 w 3943"/>
              <a:gd name="T73" fmla="*/ 2147483647 h 1638"/>
              <a:gd name="T74" fmla="*/ 2147483647 w 3943"/>
              <a:gd name="T75" fmla="*/ 2147483647 h 1638"/>
              <a:gd name="T76" fmla="*/ 2147483647 w 3943"/>
              <a:gd name="T77" fmla="*/ 2147483647 h 1638"/>
              <a:gd name="T78" fmla="*/ 2147483647 w 3943"/>
              <a:gd name="T79" fmla="*/ 2147483647 h 1638"/>
              <a:gd name="T80" fmla="*/ 2147483647 w 3943"/>
              <a:gd name="T81" fmla="*/ 2147483647 h 1638"/>
              <a:gd name="T82" fmla="*/ 2147483647 w 3943"/>
              <a:gd name="T83" fmla="*/ 2147483647 h 1638"/>
              <a:gd name="T84" fmla="*/ 2147483647 w 3943"/>
              <a:gd name="T85" fmla="*/ 2147483647 h 1638"/>
              <a:gd name="T86" fmla="*/ 2147483647 w 3943"/>
              <a:gd name="T87" fmla="*/ 2147483647 h 1638"/>
              <a:gd name="T88" fmla="*/ 2147483647 w 3943"/>
              <a:gd name="T89" fmla="*/ 2147483647 h 1638"/>
              <a:gd name="T90" fmla="*/ 2147483647 w 3943"/>
              <a:gd name="T91" fmla="*/ 2147483647 h 1638"/>
              <a:gd name="T92" fmla="*/ 2147483647 w 3943"/>
              <a:gd name="T93" fmla="*/ 2147483647 h 1638"/>
              <a:gd name="T94" fmla="*/ 2147483647 w 3943"/>
              <a:gd name="T95" fmla="*/ 2147483647 h 1638"/>
              <a:gd name="T96" fmla="*/ 2147483647 w 3943"/>
              <a:gd name="T97" fmla="*/ 2147483647 h 1638"/>
              <a:gd name="T98" fmla="*/ 2147483647 w 3943"/>
              <a:gd name="T99" fmla="*/ 2147483647 h 1638"/>
              <a:gd name="T100" fmla="*/ 2147483647 w 3943"/>
              <a:gd name="T101" fmla="*/ 2147483647 h 1638"/>
              <a:gd name="T102" fmla="*/ 2147483647 w 3943"/>
              <a:gd name="T103" fmla="*/ 2147483647 h 1638"/>
              <a:gd name="T104" fmla="*/ 2147483647 w 3943"/>
              <a:gd name="T105" fmla="*/ 2147483647 h 1638"/>
              <a:gd name="T106" fmla="*/ 2147483647 w 3943"/>
              <a:gd name="T107" fmla="*/ 2147483647 h 163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943"/>
              <a:gd name="T163" fmla="*/ 0 h 1638"/>
              <a:gd name="T164" fmla="*/ 3943 w 3943"/>
              <a:gd name="T165" fmla="*/ 1638 h 163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943" h="1638" extrusionOk="0">
                <a:moveTo>
                  <a:pt x="254" y="870"/>
                </a:moveTo>
                <a:cubicBezTo>
                  <a:pt x="224" y="873"/>
                  <a:pt x="234" y="850"/>
                  <a:pt x="199" y="882"/>
                </a:cubicBezTo>
                <a:cubicBezTo>
                  <a:pt x="167" y="910"/>
                  <a:pt x="152" y="974"/>
                  <a:pt x="169" y="1013"/>
                </a:cubicBezTo>
                <a:cubicBezTo>
                  <a:pt x="192" y="1065"/>
                  <a:pt x="257" y="1059"/>
                  <a:pt x="301" y="1043"/>
                </a:cubicBezTo>
                <a:cubicBezTo>
                  <a:pt x="468" y="981"/>
                  <a:pt x="558" y="767"/>
                  <a:pt x="599" y="611"/>
                </a:cubicBezTo>
                <a:cubicBezTo>
                  <a:pt x="632" y="485"/>
                  <a:pt x="674" y="285"/>
                  <a:pt x="605" y="162"/>
                </a:cubicBezTo>
                <a:cubicBezTo>
                  <a:pt x="592" y="138"/>
                  <a:pt x="577" y="152"/>
                  <a:pt x="568" y="144"/>
                </a:cubicBezTo>
                <a:cubicBezTo>
                  <a:pt x="545" y="182"/>
                  <a:pt x="528" y="215"/>
                  <a:pt x="515" y="260"/>
                </a:cubicBezTo>
                <a:cubicBezTo>
                  <a:pt x="450" y="493"/>
                  <a:pt x="438" y="746"/>
                  <a:pt x="432" y="987"/>
                </a:cubicBezTo>
                <a:cubicBezTo>
                  <a:pt x="427" y="1191"/>
                  <a:pt x="416" y="1398"/>
                  <a:pt x="426" y="1601"/>
                </a:cubicBezTo>
                <a:cubicBezTo>
                  <a:pt x="428" y="1635"/>
                  <a:pt x="435" y="1648"/>
                  <a:pt x="427" y="1603"/>
                </a:cubicBezTo>
                <a:cubicBezTo>
                  <a:pt x="418" y="1565"/>
                  <a:pt x="415" y="1550"/>
                  <a:pt x="411" y="1523"/>
                </a:cubicBezTo>
              </a:path>
              <a:path w="3943" h="1638" extrusionOk="0">
                <a:moveTo>
                  <a:pt x="42" y="581"/>
                </a:moveTo>
                <a:cubicBezTo>
                  <a:pt x="21" y="584"/>
                  <a:pt x="10" y="585"/>
                  <a:pt x="2" y="607"/>
                </a:cubicBezTo>
                <a:cubicBezTo>
                  <a:pt x="-3" y="622"/>
                  <a:pt x="36" y="582"/>
                  <a:pt x="47" y="574"/>
                </a:cubicBezTo>
              </a:path>
              <a:path w="3943" h="1638" extrusionOk="0">
                <a:moveTo>
                  <a:pt x="1080" y="258"/>
                </a:moveTo>
                <a:cubicBezTo>
                  <a:pt x="1082" y="235"/>
                  <a:pt x="1084" y="216"/>
                  <a:pt x="1082" y="194"/>
                </a:cubicBezTo>
                <a:cubicBezTo>
                  <a:pt x="1083" y="241"/>
                  <a:pt x="1077" y="288"/>
                  <a:pt x="1071" y="335"/>
                </a:cubicBezTo>
                <a:cubicBezTo>
                  <a:pt x="1061" y="423"/>
                  <a:pt x="1048" y="511"/>
                  <a:pt x="1036" y="598"/>
                </a:cubicBezTo>
                <a:cubicBezTo>
                  <a:pt x="1024" y="686"/>
                  <a:pt x="1009" y="773"/>
                  <a:pt x="1001" y="862"/>
                </a:cubicBezTo>
                <a:cubicBezTo>
                  <a:pt x="996" y="911"/>
                  <a:pt x="990" y="962"/>
                  <a:pt x="990" y="1011"/>
                </a:cubicBezTo>
                <a:cubicBezTo>
                  <a:pt x="991" y="1016"/>
                  <a:pt x="991" y="1020"/>
                  <a:pt x="992" y="1025"/>
                </a:cubicBezTo>
              </a:path>
              <a:path w="3943" h="1638" extrusionOk="0">
                <a:moveTo>
                  <a:pt x="904" y="599"/>
                </a:moveTo>
                <a:cubicBezTo>
                  <a:pt x="941" y="588"/>
                  <a:pt x="964" y="575"/>
                  <a:pt x="998" y="550"/>
                </a:cubicBezTo>
                <a:cubicBezTo>
                  <a:pt x="1059" y="505"/>
                  <a:pt x="1100" y="450"/>
                  <a:pt x="1142" y="388"/>
                </a:cubicBezTo>
                <a:cubicBezTo>
                  <a:pt x="1190" y="317"/>
                  <a:pt x="1223" y="242"/>
                  <a:pt x="1254" y="163"/>
                </a:cubicBezTo>
                <a:cubicBezTo>
                  <a:pt x="1268" y="128"/>
                  <a:pt x="1278" y="94"/>
                  <a:pt x="1288" y="58"/>
                </a:cubicBezTo>
                <a:cubicBezTo>
                  <a:pt x="1276" y="105"/>
                  <a:pt x="1270" y="134"/>
                  <a:pt x="1261" y="182"/>
                </a:cubicBezTo>
                <a:cubicBezTo>
                  <a:pt x="1223" y="375"/>
                  <a:pt x="1174" y="575"/>
                  <a:pt x="1169" y="773"/>
                </a:cubicBezTo>
                <a:cubicBezTo>
                  <a:pt x="1168" y="808"/>
                  <a:pt x="1176" y="827"/>
                  <a:pt x="1184" y="858"/>
                </a:cubicBezTo>
                <a:cubicBezTo>
                  <a:pt x="1216" y="843"/>
                  <a:pt x="1228" y="836"/>
                  <a:pt x="1248" y="797"/>
                </a:cubicBezTo>
                <a:cubicBezTo>
                  <a:pt x="1273" y="750"/>
                  <a:pt x="1295" y="700"/>
                  <a:pt x="1314" y="650"/>
                </a:cubicBezTo>
                <a:cubicBezTo>
                  <a:pt x="1321" y="629"/>
                  <a:pt x="1322" y="624"/>
                  <a:pt x="1330" y="613"/>
                </a:cubicBezTo>
                <a:cubicBezTo>
                  <a:pt x="1337" y="642"/>
                  <a:pt x="1342" y="670"/>
                  <a:pt x="1344" y="702"/>
                </a:cubicBezTo>
                <a:cubicBezTo>
                  <a:pt x="1347" y="735"/>
                  <a:pt x="1349" y="767"/>
                  <a:pt x="1363" y="797"/>
                </a:cubicBezTo>
                <a:cubicBezTo>
                  <a:pt x="1366" y="800"/>
                  <a:pt x="1369" y="803"/>
                  <a:pt x="1372" y="806"/>
                </a:cubicBezTo>
                <a:cubicBezTo>
                  <a:pt x="1396" y="803"/>
                  <a:pt x="1401" y="811"/>
                  <a:pt x="1423" y="789"/>
                </a:cubicBezTo>
                <a:cubicBezTo>
                  <a:pt x="1445" y="767"/>
                  <a:pt x="1460" y="738"/>
                  <a:pt x="1479" y="713"/>
                </a:cubicBezTo>
                <a:cubicBezTo>
                  <a:pt x="1489" y="699"/>
                  <a:pt x="1490" y="695"/>
                  <a:pt x="1499" y="689"/>
                </a:cubicBezTo>
                <a:cubicBezTo>
                  <a:pt x="1512" y="719"/>
                  <a:pt x="1518" y="740"/>
                  <a:pt x="1521" y="778"/>
                </a:cubicBezTo>
                <a:cubicBezTo>
                  <a:pt x="1525" y="830"/>
                  <a:pt x="1527" y="881"/>
                  <a:pt x="1546" y="927"/>
                </a:cubicBezTo>
                <a:cubicBezTo>
                  <a:pt x="1573" y="894"/>
                  <a:pt x="1588" y="868"/>
                  <a:pt x="1604" y="827"/>
                </a:cubicBezTo>
              </a:path>
              <a:path w="3943" h="1638" extrusionOk="0">
                <a:moveTo>
                  <a:pt x="1636" y="489"/>
                </a:moveTo>
                <a:cubicBezTo>
                  <a:pt x="1620" y="469"/>
                  <a:pt x="1602" y="449"/>
                  <a:pt x="1579" y="479"/>
                </a:cubicBezTo>
                <a:cubicBezTo>
                  <a:pt x="1577" y="485"/>
                  <a:pt x="1576" y="490"/>
                  <a:pt x="1574" y="496"/>
                </a:cubicBezTo>
                <a:cubicBezTo>
                  <a:pt x="1607" y="506"/>
                  <a:pt x="1636" y="503"/>
                  <a:pt x="1671" y="503"/>
                </a:cubicBezTo>
                <a:cubicBezTo>
                  <a:pt x="1705" y="503"/>
                  <a:pt x="1754" y="500"/>
                  <a:pt x="1780" y="526"/>
                </a:cubicBezTo>
                <a:cubicBezTo>
                  <a:pt x="1802" y="549"/>
                  <a:pt x="1775" y="598"/>
                  <a:pt x="1765" y="619"/>
                </a:cubicBezTo>
                <a:cubicBezTo>
                  <a:pt x="1747" y="659"/>
                  <a:pt x="1727" y="700"/>
                  <a:pt x="1735" y="746"/>
                </a:cubicBezTo>
                <a:cubicBezTo>
                  <a:pt x="1742" y="785"/>
                  <a:pt x="1772" y="810"/>
                  <a:pt x="1801" y="833"/>
                </a:cubicBezTo>
                <a:cubicBezTo>
                  <a:pt x="1817" y="846"/>
                  <a:pt x="1830" y="854"/>
                  <a:pt x="1843" y="869"/>
                </a:cubicBezTo>
                <a:cubicBezTo>
                  <a:pt x="1821" y="876"/>
                  <a:pt x="1798" y="880"/>
                  <a:pt x="1775" y="878"/>
                </a:cubicBezTo>
                <a:cubicBezTo>
                  <a:pt x="1748" y="876"/>
                  <a:pt x="1735" y="865"/>
                  <a:pt x="1723" y="843"/>
                </a:cubicBezTo>
              </a:path>
              <a:path w="3943" h="1638" extrusionOk="0">
                <a:moveTo>
                  <a:pt x="2214" y="143"/>
                </a:moveTo>
                <a:cubicBezTo>
                  <a:pt x="2245" y="153"/>
                  <a:pt x="2237" y="188"/>
                  <a:pt x="2238" y="223"/>
                </a:cubicBezTo>
                <a:cubicBezTo>
                  <a:pt x="2241" y="305"/>
                  <a:pt x="2240" y="388"/>
                  <a:pt x="2239" y="470"/>
                </a:cubicBezTo>
                <a:cubicBezTo>
                  <a:pt x="2238" y="554"/>
                  <a:pt x="2235" y="639"/>
                  <a:pt x="2241" y="723"/>
                </a:cubicBezTo>
                <a:cubicBezTo>
                  <a:pt x="2242" y="743"/>
                  <a:pt x="2242" y="822"/>
                  <a:pt x="2280" y="821"/>
                </a:cubicBezTo>
                <a:cubicBezTo>
                  <a:pt x="2319" y="820"/>
                  <a:pt x="2351" y="763"/>
                  <a:pt x="2370" y="737"/>
                </a:cubicBezTo>
                <a:cubicBezTo>
                  <a:pt x="2400" y="695"/>
                  <a:pt x="2427" y="652"/>
                  <a:pt x="2455" y="609"/>
                </a:cubicBezTo>
                <a:cubicBezTo>
                  <a:pt x="2458" y="603"/>
                  <a:pt x="2462" y="598"/>
                  <a:pt x="2465" y="592"/>
                </a:cubicBezTo>
                <a:cubicBezTo>
                  <a:pt x="2491" y="617"/>
                  <a:pt x="2482" y="643"/>
                  <a:pt x="2483" y="681"/>
                </a:cubicBezTo>
                <a:cubicBezTo>
                  <a:pt x="2484" y="721"/>
                  <a:pt x="2483" y="763"/>
                  <a:pt x="2487" y="802"/>
                </a:cubicBezTo>
                <a:cubicBezTo>
                  <a:pt x="2490" y="833"/>
                  <a:pt x="2506" y="823"/>
                  <a:pt x="2524" y="817"/>
                </a:cubicBezTo>
              </a:path>
              <a:path w="3943" h="1638" extrusionOk="0">
                <a:moveTo>
                  <a:pt x="2725" y="560"/>
                </a:moveTo>
                <a:cubicBezTo>
                  <a:pt x="2739" y="587"/>
                  <a:pt x="2748" y="615"/>
                  <a:pt x="2762" y="642"/>
                </a:cubicBezTo>
                <a:cubicBezTo>
                  <a:pt x="2776" y="669"/>
                  <a:pt x="2790" y="694"/>
                  <a:pt x="2813" y="714"/>
                </a:cubicBezTo>
                <a:cubicBezTo>
                  <a:pt x="2804" y="693"/>
                  <a:pt x="2797" y="681"/>
                  <a:pt x="2771" y="682"/>
                </a:cubicBezTo>
                <a:cubicBezTo>
                  <a:pt x="2732" y="683"/>
                  <a:pt x="2699" y="715"/>
                  <a:pt x="2680" y="747"/>
                </a:cubicBezTo>
                <a:cubicBezTo>
                  <a:pt x="2665" y="772"/>
                  <a:pt x="2656" y="806"/>
                  <a:pt x="2667" y="834"/>
                </a:cubicBezTo>
                <a:cubicBezTo>
                  <a:pt x="2675" y="853"/>
                  <a:pt x="2692" y="867"/>
                  <a:pt x="2713" y="865"/>
                </a:cubicBezTo>
                <a:cubicBezTo>
                  <a:pt x="2738" y="862"/>
                  <a:pt x="2763" y="839"/>
                  <a:pt x="2778" y="821"/>
                </a:cubicBezTo>
                <a:cubicBezTo>
                  <a:pt x="2810" y="782"/>
                  <a:pt x="2833" y="733"/>
                  <a:pt x="2860" y="691"/>
                </a:cubicBezTo>
              </a:path>
              <a:path w="3943" h="1638" extrusionOk="0">
                <a:moveTo>
                  <a:pt x="3087" y="53"/>
                </a:moveTo>
                <a:cubicBezTo>
                  <a:pt x="3064" y="85"/>
                  <a:pt x="3057" y="124"/>
                  <a:pt x="3048" y="164"/>
                </a:cubicBezTo>
                <a:cubicBezTo>
                  <a:pt x="3030" y="241"/>
                  <a:pt x="3017" y="320"/>
                  <a:pt x="3006" y="399"/>
                </a:cubicBezTo>
                <a:cubicBezTo>
                  <a:pt x="2989" y="514"/>
                  <a:pt x="2982" y="628"/>
                  <a:pt x="2984" y="744"/>
                </a:cubicBezTo>
                <a:cubicBezTo>
                  <a:pt x="2984" y="767"/>
                  <a:pt x="2975" y="821"/>
                  <a:pt x="3002" y="829"/>
                </a:cubicBezTo>
                <a:cubicBezTo>
                  <a:pt x="3011" y="813"/>
                  <a:pt x="3015" y="807"/>
                  <a:pt x="3022" y="796"/>
                </a:cubicBezTo>
              </a:path>
              <a:path w="3943" h="1638" extrusionOk="0">
                <a:moveTo>
                  <a:pt x="3327" y="86"/>
                </a:moveTo>
                <a:cubicBezTo>
                  <a:pt x="3343" y="55"/>
                  <a:pt x="3359" y="28"/>
                  <a:pt x="3379" y="0"/>
                </a:cubicBezTo>
                <a:cubicBezTo>
                  <a:pt x="3386" y="37"/>
                  <a:pt x="3385" y="69"/>
                  <a:pt x="3378" y="112"/>
                </a:cubicBezTo>
                <a:cubicBezTo>
                  <a:pt x="3359" y="226"/>
                  <a:pt x="3337" y="340"/>
                  <a:pt x="3316" y="454"/>
                </a:cubicBezTo>
                <a:cubicBezTo>
                  <a:pt x="3301" y="533"/>
                  <a:pt x="3282" y="613"/>
                  <a:pt x="3270" y="693"/>
                </a:cubicBezTo>
                <a:cubicBezTo>
                  <a:pt x="3266" y="722"/>
                  <a:pt x="3264" y="750"/>
                  <a:pt x="3258" y="779"/>
                </a:cubicBezTo>
              </a:path>
              <a:path w="3943" h="1638" extrusionOk="0">
                <a:moveTo>
                  <a:pt x="3209" y="566"/>
                </a:moveTo>
                <a:cubicBezTo>
                  <a:pt x="3209" y="545"/>
                  <a:pt x="3206" y="512"/>
                  <a:pt x="3235" y="504"/>
                </a:cubicBezTo>
                <a:cubicBezTo>
                  <a:pt x="3264" y="496"/>
                  <a:pt x="3305" y="499"/>
                  <a:pt x="3334" y="502"/>
                </a:cubicBezTo>
                <a:cubicBezTo>
                  <a:pt x="3353" y="504"/>
                  <a:pt x="3382" y="503"/>
                  <a:pt x="3401" y="510"/>
                </a:cubicBezTo>
                <a:cubicBezTo>
                  <a:pt x="3418" y="516"/>
                  <a:pt x="3442" y="547"/>
                  <a:pt x="3457" y="559"/>
                </a:cubicBezTo>
                <a:cubicBezTo>
                  <a:pt x="3491" y="587"/>
                  <a:pt x="3528" y="611"/>
                  <a:pt x="3564" y="636"/>
                </a:cubicBezTo>
                <a:cubicBezTo>
                  <a:pt x="3595" y="657"/>
                  <a:pt x="3626" y="676"/>
                  <a:pt x="3654" y="701"/>
                </a:cubicBezTo>
                <a:cubicBezTo>
                  <a:pt x="3666" y="712"/>
                  <a:pt x="3671" y="724"/>
                  <a:pt x="3679" y="737"/>
                </a:cubicBezTo>
                <a:cubicBezTo>
                  <a:pt x="3655" y="742"/>
                  <a:pt x="3633" y="744"/>
                  <a:pt x="3609" y="746"/>
                </a:cubicBezTo>
                <a:cubicBezTo>
                  <a:pt x="3575" y="750"/>
                  <a:pt x="3541" y="751"/>
                  <a:pt x="3507" y="755"/>
                </a:cubicBezTo>
                <a:cubicBezTo>
                  <a:pt x="3487" y="757"/>
                  <a:pt x="3480" y="757"/>
                  <a:pt x="3461" y="751"/>
                </a:cubicBezTo>
                <a:cubicBezTo>
                  <a:pt x="3487" y="744"/>
                  <a:pt x="3517" y="737"/>
                  <a:pt x="3545" y="731"/>
                </a:cubicBezTo>
              </a:path>
              <a:path w="3943" h="1638" extrusionOk="0">
                <a:moveTo>
                  <a:pt x="3932" y="832"/>
                </a:moveTo>
                <a:cubicBezTo>
                  <a:pt x="3942" y="873"/>
                  <a:pt x="3944" y="906"/>
                  <a:pt x="3933" y="948"/>
                </a:cubicBezTo>
                <a:cubicBezTo>
                  <a:pt x="3931" y="956"/>
                  <a:pt x="3892" y="1017"/>
                  <a:pt x="3900" y="1023"/>
                </a:cubicBezTo>
                <a:cubicBezTo>
                  <a:pt x="3903" y="1022"/>
                  <a:pt x="3907" y="1022"/>
                  <a:pt x="3910" y="1021"/>
                </a:cubicBezTo>
              </a:path>
              <a:path w="3943" h="1638" extrusionOk="0">
                <a:moveTo>
                  <a:pt x="616" y="1344"/>
                </a:moveTo>
                <a:cubicBezTo>
                  <a:pt x="592" y="1347"/>
                  <a:pt x="568" y="1349"/>
                  <a:pt x="544" y="1352"/>
                </a:cubicBezTo>
                <a:cubicBezTo>
                  <a:pt x="608" y="1339"/>
                  <a:pt x="674" y="1322"/>
                  <a:pt x="739" y="1307"/>
                </a:cubicBezTo>
                <a:cubicBezTo>
                  <a:pt x="1079" y="1230"/>
                  <a:pt x="1419" y="1164"/>
                  <a:pt x="1764" y="1117"/>
                </a:cubicBezTo>
                <a:cubicBezTo>
                  <a:pt x="1988" y="1086"/>
                  <a:pt x="3347" y="808"/>
                  <a:pt x="3520" y="1006"/>
                </a:cubicBezTo>
                <a:cubicBezTo>
                  <a:pt x="3539" y="1027"/>
                  <a:pt x="3501" y="1020"/>
                  <a:pt x="3505" y="1029"/>
                </a:cubicBezTo>
                <a:cubicBezTo>
                  <a:pt x="3502" y="1033"/>
                  <a:pt x="3499" y="1038"/>
                  <a:pt x="3496" y="104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32" name="Ink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97700" y="3130550"/>
            <a:ext cx="1460500" cy="785813"/>
          </a:xfrm>
          <a:custGeom>
            <a:avLst/>
            <a:gdLst>
              <a:gd name="T0" fmla="*/ 2147483647 w 4057"/>
              <a:gd name="T1" fmla="*/ 2147483647 h 2182"/>
              <a:gd name="T2" fmla="*/ 2147483647 w 4057"/>
              <a:gd name="T3" fmla="*/ 2147483647 h 2182"/>
              <a:gd name="T4" fmla="*/ 2147483647 w 4057"/>
              <a:gd name="T5" fmla="*/ 2147483647 h 2182"/>
              <a:gd name="T6" fmla="*/ 2147483647 w 4057"/>
              <a:gd name="T7" fmla="*/ 2147483647 h 2182"/>
              <a:gd name="T8" fmla="*/ 2147483647 w 4057"/>
              <a:gd name="T9" fmla="*/ 2147483647 h 2182"/>
              <a:gd name="T10" fmla="*/ 2147483647 w 4057"/>
              <a:gd name="T11" fmla="*/ 2147483647 h 2182"/>
              <a:gd name="T12" fmla="*/ 2147483647 w 4057"/>
              <a:gd name="T13" fmla="*/ 2147483647 h 2182"/>
              <a:gd name="T14" fmla="*/ 2147483647 w 4057"/>
              <a:gd name="T15" fmla="*/ 2147483647 h 2182"/>
              <a:gd name="T16" fmla="*/ 2147483647 w 4057"/>
              <a:gd name="T17" fmla="*/ 2147483647 h 2182"/>
              <a:gd name="T18" fmla="*/ 2147483647 w 4057"/>
              <a:gd name="T19" fmla="*/ 2147483647 h 2182"/>
              <a:gd name="T20" fmla="*/ 2147483647 w 4057"/>
              <a:gd name="T21" fmla="*/ 2147483647 h 2182"/>
              <a:gd name="T22" fmla="*/ 2147483647 w 4057"/>
              <a:gd name="T23" fmla="*/ 2147483647 h 2182"/>
              <a:gd name="T24" fmla="*/ 2147483647 w 4057"/>
              <a:gd name="T25" fmla="*/ 2147483647 h 2182"/>
              <a:gd name="T26" fmla="*/ 2147483647 w 4057"/>
              <a:gd name="T27" fmla="*/ 2147483647 h 2182"/>
              <a:gd name="T28" fmla="*/ 2147483647 w 4057"/>
              <a:gd name="T29" fmla="*/ 2147483647 h 2182"/>
              <a:gd name="T30" fmla="*/ 2147483647 w 4057"/>
              <a:gd name="T31" fmla="*/ 2147483647 h 2182"/>
              <a:gd name="T32" fmla="*/ 2147483647 w 4057"/>
              <a:gd name="T33" fmla="*/ 2147483647 h 2182"/>
              <a:gd name="T34" fmla="*/ 2147483647 w 4057"/>
              <a:gd name="T35" fmla="*/ 2147483647 h 2182"/>
              <a:gd name="T36" fmla="*/ 2147483647 w 4057"/>
              <a:gd name="T37" fmla="*/ 2147483647 h 2182"/>
              <a:gd name="T38" fmla="*/ 2147483647 w 4057"/>
              <a:gd name="T39" fmla="*/ 2147483647 h 2182"/>
              <a:gd name="T40" fmla="*/ 2147483647 w 4057"/>
              <a:gd name="T41" fmla="*/ 2147483647 h 2182"/>
              <a:gd name="T42" fmla="*/ 2147483647 w 4057"/>
              <a:gd name="T43" fmla="*/ 2147483647 h 2182"/>
              <a:gd name="T44" fmla="*/ 2147483647 w 4057"/>
              <a:gd name="T45" fmla="*/ 2147483647 h 2182"/>
              <a:gd name="T46" fmla="*/ 2147483647 w 4057"/>
              <a:gd name="T47" fmla="*/ 2147483647 h 2182"/>
              <a:gd name="T48" fmla="*/ 2147483647 w 4057"/>
              <a:gd name="T49" fmla="*/ 2147483647 h 2182"/>
              <a:gd name="T50" fmla="*/ 2147483647 w 4057"/>
              <a:gd name="T51" fmla="*/ 2147483647 h 2182"/>
              <a:gd name="T52" fmla="*/ 2147483647 w 4057"/>
              <a:gd name="T53" fmla="*/ 2147483647 h 2182"/>
              <a:gd name="T54" fmla="*/ 2147483647 w 4057"/>
              <a:gd name="T55" fmla="*/ 2147483647 h 2182"/>
              <a:gd name="T56" fmla="*/ 2147483647 w 4057"/>
              <a:gd name="T57" fmla="*/ 2147483647 h 2182"/>
              <a:gd name="T58" fmla="*/ 2147483647 w 4057"/>
              <a:gd name="T59" fmla="*/ 2147483647 h 2182"/>
              <a:gd name="T60" fmla="*/ 2147483647 w 4057"/>
              <a:gd name="T61" fmla="*/ 2147483647 h 2182"/>
              <a:gd name="T62" fmla="*/ 2147483647 w 4057"/>
              <a:gd name="T63" fmla="*/ 2147483647 h 2182"/>
              <a:gd name="T64" fmla="*/ 2147483647 w 4057"/>
              <a:gd name="T65" fmla="*/ 2147483647 h 2182"/>
              <a:gd name="T66" fmla="*/ 2147483647 w 4057"/>
              <a:gd name="T67" fmla="*/ 2147483647 h 2182"/>
              <a:gd name="T68" fmla="*/ 2147483647 w 4057"/>
              <a:gd name="T69" fmla="*/ 2147483647 h 218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057"/>
              <a:gd name="T106" fmla="*/ 0 h 2182"/>
              <a:gd name="T107" fmla="*/ 4057 w 4057"/>
              <a:gd name="T108" fmla="*/ 2182 h 218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057" h="2182" extrusionOk="0">
                <a:moveTo>
                  <a:pt x="0" y="1410"/>
                </a:moveTo>
                <a:cubicBezTo>
                  <a:pt x="15" y="1458"/>
                  <a:pt x="28" y="1558"/>
                  <a:pt x="77" y="1586"/>
                </a:cubicBezTo>
                <a:cubicBezTo>
                  <a:pt x="138" y="1621"/>
                  <a:pt x="198" y="1607"/>
                  <a:pt x="257" y="1570"/>
                </a:cubicBezTo>
                <a:cubicBezTo>
                  <a:pt x="360" y="1505"/>
                  <a:pt x="446" y="1403"/>
                  <a:pt x="507" y="1299"/>
                </a:cubicBezTo>
                <a:cubicBezTo>
                  <a:pt x="663" y="1033"/>
                  <a:pt x="690" y="704"/>
                  <a:pt x="591" y="413"/>
                </a:cubicBezTo>
                <a:cubicBezTo>
                  <a:pt x="555" y="306"/>
                  <a:pt x="516" y="259"/>
                  <a:pt x="424" y="221"/>
                </a:cubicBezTo>
                <a:cubicBezTo>
                  <a:pt x="380" y="298"/>
                  <a:pt x="356" y="351"/>
                  <a:pt x="343" y="444"/>
                </a:cubicBezTo>
                <a:cubicBezTo>
                  <a:pt x="266" y="977"/>
                  <a:pt x="409" y="1488"/>
                  <a:pt x="559" y="1993"/>
                </a:cubicBezTo>
                <a:cubicBezTo>
                  <a:pt x="576" y="2050"/>
                  <a:pt x="602" y="2111"/>
                  <a:pt x="606" y="2170"/>
                </a:cubicBezTo>
                <a:cubicBezTo>
                  <a:pt x="608" y="2201"/>
                  <a:pt x="602" y="2149"/>
                  <a:pt x="597" y="2148"/>
                </a:cubicBezTo>
              </a:path>
              <a:path w="4057" h="2182" extrusionOk="0">
                <a:moveTo>
                  <a:pt x="49" y="978"/>
                </a:moveTo>
                <a:cubicBezTo>
                  <a:pt x="45" y="978"/>
                  <a:pt x="41" y="978"/>
                  <a:pt x="37" y="978"/>
                </a:cubicBezTo>
                <a:cubicBezTo>
                  <a:pt x="42" y="1012"/>
                  <a:pt x="61" y="1013"/>
                  <a:pt x="98" y="1002"/>
                </a:cubicBezTo>
                <a:cubicBezTo>
                  <a:pt x="138" y="990"/>
                  <a:pt x="177" y="968"/>
                  <a:pt x="214" y="951"/>
                </a:cubicBezTo>
              </a:path>
              <a:path w="4057" h="2182" extrusionOk="0">
                <a:moveTo>
                  <a:pt x="1039" y="1315"/>
                </a:moveTo>
                <a:cubicBezTo>
                  <a:pt x="1047" y="1281"/>
                  <a:pt x="1059" y="1247"/>
                  <a:pt x="1069" y="1213"/>
                </a:cubicBezTo>
                <a:cubicBezTo>
                  <a:pt x="1085" y="1156"/>
                  <a:pt x="1105" y="1101"/>
                  <a:pt x="1123" y="1045"/>
                </a:cubicBezTo>
                <a:cubicBezTo>
                  <a:pt x="1134" y="1010"/>
                  <a:pt x="1145" y="985"/>
                  <a:pt x="1164" y="956"/>
                </a:cubicBezTo>
                <a:cubicBezTo>
                  <a:pt x="1189" y="974"/>
                  <a:pt x="1202" y="991"/>
                  <a:pt x="1222" y="1017"/>
                </a:cubicBezTo>
                <a:cubicBezTo>
                  <a:pt x="1278" y="1091"/>
                  <a:pt x="1350" y="1161"/>
                  <a:pt x="1446" y="1170"/>
                </a:cubicBezTo>
                <a:cubicBezTo>
                  <a:pt x="1540" y="1179"/>
                  <a:pt x="1621" y="1130"/>
                  <a:pt x="1664" y="1048"/>
                </a:cubicBezTo>
                <a:cubicBezTo>
                  <a:pt x="1692" y="994"/>
                  <a:pt x="1706" y="932"/>
                  <a:pt x="1708" y="871"/>
                </a:cubicBezTo>
                <a:cubicBezTo>
                  <a:pt x="1710" y="826"/>
                  <a:pt x="1712" y="748"/>
                  <a:pt x="1671" y="717"/>
                </a:cubicBezTo>
                <a:cubicBezTo>
                  <a:pt x="1667" y="717"/>
                  <a:pt x="1664" y="717"/>
                  <a:pt x="1660" y="717"/>
                </a:cubicBezTo>
                <a:cubicBezTo>
                  <a:pt x="1621" y="757"/>
                  <a:pt x="1598" y="804"/>
                  <a:pt x="1573" y="854"/>
                </a:cubicBezTo>
                <a:cubicBezTo>
                  <a:pt x="1545" y="910"/>
                  <a:pt x="1520" y="967"/>
                  <a:pt x="1493" y="1024"/>
                </a:cubicBezTo>
                <a:cubicBezTo>
                  <a:pt x="1461" y="1094"/>
                  <a:pt x="1434" y="1181"/>
                  <a:pt x="1385" y="1241"/>
                </a:cubicBezTo>
                <a:cubicBezTo>
                  <a:pt x="1364" y="1266"/>
                  <a:pt x="1350" y="1269"/>
                  <a:pt x="1319" y="1269"/>
                </a:cubicBezTo>
                <a:cubicBezTo>
                  <a:pt x="1287" y="1269"/>
                  <a:pt x="1251" y="1258"/>
                  <a:pt x="1221" y="1248"/>
                </a:cubicBezTo>
                <a:cubicBezTo>
                  <a:pt x="1196" y="1240"/>
                  <a:pt x="1168" y="1232"/>
                  <a:pt x="1145" y="1219"/>
                </a:cubicBezTo>
                <a:cubicBezTo>
                  <a:pt x="1111" y="1200"/>
                  <a:pt x="1149" y="1182"/>
                  <a:pt x="1165" y="1166"/>
                </a:cubicBezTo>
              </a:path>
              <a:path w="4057" h="2182" extrusionOk="0">
                <a:moveTo>
                  <a:pt x="2147" y="6"/>
                </a:moveTo>
                <a:cubicBezTo>
                  <a:pt x="2181" y="16"/>
                  <a:pt x="2179" y="15"/>
                  <a:pt x="2188" y="65"/>
                </a:cubicBezTo>
                <a:cubicBezTo>
                  <a:pt x="2206" y="167"/>
                  <a:pt x="2211" y="271"/>
                  <a:pt x="2218" y="374"/>
                </a:cubicBezTo>
                <a:cubicBezTo>
                  <a:pt x="2228" y="526"/>
                  <a:pt x="2227" y="679"/>
                  <a:pt x="2228" y="831"/>
                </a:cubicBezTo>
                <a:cubicBezTo>
                  <a:pt x="2229" y="989"/>
                  <a:pt x="2227" y="1147"/>
                  <a:pt x="2227" y="1305"/>
                </a:cubicBezTo>
                <a:cubicBezTo>
                  <a:pt x="2226" y="1331"/>
                  <a:pt x="2225" y="1338"/>
                  <a:pt x="2233" y="1354"/>
                </a:cubicBezTo>
                <a:cubicBezTo>
                  <a:pt x="2260" y="1305"/>
                  <a:pt x="2283" y="1258"/>
                  <a:pt x="2304" y="1205"/>
                </a:cubicBezTo>
              </a:path>
              <a:path w="4057" h="2182" extrusionOk="0">
                <a:moveTo>
                  <a:pt x="2441" y="931"/>
                </a:moveTo>
                <a:cubicBezTo>
                  <a:pt x="2460" y="889"/>
                  <a:pt x="2480" y="851"/>
                  <a:pt x="2501" y="811"/>
                </a:cubicBezTo>
                <a:cubicBezTo>
                  <a:pt x="2491" y="856"/>
                  <a:pt x="2476" y="899"/>
                  <a:pt x="2465" y="944"/>
                </a:cubicBezTo>
                <a:cubicBezTo>
                  <a:pt x="2450" y="1005"/>
                  <a:pt x="2457" y="1029"/>
                  <a:pt x="2473" y="1082"/>
                </a:cubicBezTo>
                <a:cubicBezTo>
                  <a:pt x="2533" y="1088"/>
                  <a:pt x="2568" y="1091"/>
                  <a:pt x="2628" y="1066"/>
                </a:cubicBezTo>
                <a:cubicBezTo>
                  <a:pt x="2687" y="1042"/>
                  <a:pt x="2752" y="1003"/>
                  <a:pt x="2788" y="948"/>
                </a:cubicBezTo>
                <a:cubicBezTo>
                  <a:pt x="2813" y="909"/>
                  <a:pt x="2820" y="863"/>
                  <a:pt x="2812" y="818"/>
                </a:cubicBezTo>
                <a:cubicBezTo>
                  <a:pt x="2808" y="796"/>
                  <a:pt x="2804" y="797"/>
                  <a:pt x="2797" y="776"/>
                </a:cubicBezTo>
                <a:cubicBezTo>
                  <a:pt x="2852" y="857"/>
                  <a:pt x="2899" y="938"/>
                  <a:pt x="2985" y="990"/>
                </a:cubicBezTo>
                <a:cubicBezTo>
                  <a:pt x="3082" y="1048"/>
                  <a:pt x="3215" y="1081"/>
                  <a:pt x="3328" y="1067"/>
                </a:cubicBezTo>
                <a:cubicBezTo>
                  <a:pt x="3334" y="1064"/>
                  <a:pt x="3340" y="1061"/>
                  <a:pt x="3346" y="1058"/>
                </a:cubicBezTo>
                <a:cubicBezTo>
                  <a:pt x="3321" y="1007"/>
                  <a:pt x="3294" y="974"/>
                  <a:pt x="3248" y="931"/>
                </a:cubicBezTo>
                <a:cubicBezTo>
                  <a:pt x="3157" y="845"/>
                  <a:pt x="3011" y="749"/>
                  <a:pt x="2950" y="639"/>
                </a:cubicBezTo>
                <a:cubicBezTo>
                  <a:pt x="2936" y="613"/>
                  <a:pt x="2930" y="608"/>
                  <a:pt x="2933" y="589"/>
                </a:cubicBezTo>
                <a:cubicBezTo>
                  <a:pt x="2980" y="587"/>
                  <a:pt x="3010" y="588"/>
                  <a:pt x="3057" y="615"/>
                </a:cubicBezTo>
                <a:cubicBezTo>
                  <a:pt x="3148" y="668"/>
                  <a:pt x="3221" y="750"/>
                  <a:pt x="3278" y="838"/>
                </a:cubicBezTo>
                <a:cubicBezTo>
                  <a:pt x="3427" y="1069"/>
                  <a:pt x="3506" y="1394"/>
                  <a:pt x="3483" y="1668"/>
                </a:cubicBezTo>
                <a:cubicBezTo>
                  <a:pt x="3478" y="1730"/>
                  <a:pt x="3452" y="1738"/>
                  <a:pt x="3437" y="1760"/>
                </a:cubicBezTo>
                <a:cubicBezTo>
                  <a:pt x="3393" y="1637"/>
                  <a:pt x="3379" y="1521"/>
                  <a:pt x="3373" y="1389"/>
                </a:cubicBezTo>
                <a:cubicBezTo>
                  <a:pt x="3362" y="1151"/>
                  <a:pt x="3338" y="810"/>
                  <a:pt x="3473" y="598"/>
                </a:cubicBezTo>
                <a:cubicBezTo>
                  <a:pt x="3499" y="572"/>
                  <a:pt x="3505" y="564"/>
                  <a:pt x="3529" y="561"/>
                </a:cubicBezTo>
                <a:cubicBezTo>
                  <a:pt x="3565" y="602"/>
                  <a:pt x="3585" y="602"/>
                  <a:pt x="3593" y="667"/>
                </a:cubicBezTo>
                <a:cubicBezTo>
                  <a:pt x="3600" y="719"/>
                  <a:pt x="3582" y="768"/>
                  <a:pt x="3588" y="819"/>
                </a:cubicBezTo>
                <a:cubicBezTo>
                  <a:pt x="3596" y="883"/>
                  <a:pt x="3585" y="820"/>
                  <a:pt x="3619" y="846"/>
                </a:cubicBezTo>
              </a:path>
              <a:path w="4057" h="2182" extrusionOk="0">
                <a:moveTo>
                  <a:pt x="3898" y="613"/>
                </a:moveTo>
                <a:cubicBezTo>
                  <a:pt x="3919" y="587"/>
                  <a:pt x="3924" y="582"/>
                  <a:pt x="3933" y="563"/>
                </a:cubicBezTo>
                <a:cubicBezTo>
                  <a:pt x="3899" y="551"/>
                  <a:pt x="3865" y="577"/>
                  <a:pt x="3840" y="611"/>
                </a:cubicBezTo>
                <a:cubicBezTo>
                  <a:pt x="3805" y="660"/>
                  <a:pt x="3815" y="712"/>
                  <a:pt x="3846" y="759"/>
                </a:cubicBezTo>
                <a:cubicBezTo>
                  <a:pt x="3886" y="819"/>
                  <a:pt x="3951" y="859"/>
                  <a:pt x="4001" y="910"/>
                </a:cubicBezTo>
                <a:cubicBezTo>
                  <a:pt x="4030" y="940"/>
                  <a:pt x="4075" y="986"/>
                  <a:pt x="4048" y="1032"/>
                </a:cubicBezTo>
                <a:cubicBezTo>
                  <a:pt x="4028" y="1067"/>
                  <a:pt x="3970" y="1084"/>
                  <a:pt x="3933" y="1084"/>
                </a:cubicBezTo>
                <a:cubicBezTo>
                  <a:pt x="3906" y="1084"/>
                  <a:pt x="3854" y="1078"/>
                  <a:pt x="3844" y="1045"/>
                </a:cubicBezTo>
                <a:cubicBezTo>
                  <a:pt x="3845" y="1025"/>
                  <a:pt x="3845" y="1019"/>
                  <a:pt x="3853" y="100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33" name="Ink 3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613275" y="3246438"/>
            <a:ext cx="3119438" cy="2921000"/>
          </a:xfrm>
          <a:custGeom>
            <a:avLst/>
            <a:gdLst>
              <a:gd name="T0" fmla="*/ 2147483647 w 8665"/>
              <a:gd name="T1" fmla="*/ 2147483647 h 8112"/>
              <a:gd name="T2" fmla="*/ 2147483647 w 8665"/>
              <a:gd name="T3" fmla="*/ 2147483647 h 8112"/>
              <a:gd name="T4" fmla="*/ 2147483647 w 8665"/>
              <a:gd name="T5" fmla="*/ 2147483647 h 8112"/>
              <a:gd name="T6" fmla="*/ 2147483647 w 8665"/>
              <a:gd name="T7" fmla="*/ 2147483647 h 8112"/>
              <a:gd name="T8" fmla="*/ 2147483647 w 8665"/>
              <a:gd name="T9" fmla="*/ 2147483647 h 8112"/>
              <a:gd name="T10" fmla="*/ 2147483647 w 8665"/>
              <a:gd name="T11" fmla="*/ 2147483647 h 8112"/>
              <a:gd name="T12" fmla="*/ 2147483647 w 8665"/>
              <a:gd name="T13" fmla="*/ 2147483647 h 8112"/>
              <a:gd name="T14" fmla="*/ 2147483647 w 8665"/>
              <a:gd name="T15" fmla="*/ 2147483647 h 8112"/>
              <a:gd name="T16" fmla="*/ 2147483647 w 8665"/>
              <a:gd name="T17" fmla="*/ 2147483647 h 8112"/>
              <a:gd name="T18" fmla="*/ 2147483647 w 8665"/>
              <a:gd name="T19" fmla="*/ 2147483647 h 8112"/>
              <a:gd name="T20" fmla="*/ 2147483647 w 8665"/>
              <a:gd name="T21" fmla="*/ 2147483647 h 8112"/>
              <a:gd name="T22" fmla="*/ 2147483647 w 8665"/>
              <a:gd name="T23" fmla="*/ 2147483647 h 8112"/>
              <a:gd name="T24" fmla="*/ 2147483647 w 8665"/>
              <a:gd name="T25" fmla="*/ 2147483647 h 8112"/>
              <a:gd name="T26" fmla="*/ 2147483647 w 8665"/>
              <a:gd name="T27" fmla="*/ 2147483647 h 8112"/>
              <a:gd name="T28" fmla="*/ 2147483647 w 8665"/>
              <a:gd name="T29" fmla="*/ 2147483647 h 8112"/>
              <a:gd name="T30" fmla="*/ 2147483647 w 8665"/>
              <a:gd name="T31" fmla="*/ 2147483647 h 8112"/>
              <a:gd name="T32" fmla="*/ 2147483647 w 8665"/>
              <a:gd name="T33" fmla="*/ 2147483647 h 8112"/>
              <a:gd name="T34" fmla="*/ 2147483647 w 8665"/>
              <a:gd name="T35" fmla="*/ 2147483647 h 8112"/>
              <a:gd name="T36" fmla="*/ 2147483647 w 8665"/>
              <a:gd name="T37" fmla="*/ 2147483647 h 8112"/>
              <a:gd name="T38" fmla="*/ 2147483647 w 8665"/>
              <a:gd name="T39" fmla="*/ 2147483647 h 8112"/>
              <a:gd name="T40" fmla="*/ 2147483647 w 8665"/>
              <a:gd name="T41" fmla="*/ 2147483647 h 8112"/>
              <a:gd name="T42" fmla="*/ 2147483647 w 8665"/>
              <a:gd name="T43" fmla="*/ 2147483647 h 8112"/>
              <a:gd name="T44" fmla="*/ 2147483647 w 8665"/>
              <a:gd name="T45" fmla="*/ 2147483647 h 8112"/>
              <a:gd name="T46" fmla="*/ 2147483647 w 8665"/>
              <a:gd name="T47" fmla="*/ 2147483647 h 8112"/>
              <a:gd name="T48" fmla="*/ 2147483647 w 8665"/>
              <a:gd name="T49" fmla="*/ 2147483647 h 8112"/>
              <a:gd name="T50" fmla="*/ 2147483647 w 8665"/>
              <a:gd name="T51" fmla="*/ 2147483647 h 8112"/>
              <a:gd name="T52" fmla="*/ 2147483647 w 8665"/>
              <a:gd name="T53" fmla="*/ 2147483647 h 8112"/>
              <a:gd name="T54" fmla="*/ 2147483647 w 8665"/>
              <a:gd name="T55" fmla="*/ 2147483647 h 8112"/>
              <a:gd name="T56" fmla="*/ 2147483647 w 8665"/>
              <a:gd name="T57" fmla="*/ 2147483647 h 8112"/>
              <a:gd name="T58" fmla="*/ 2147483647 w 8665"/>
              <a:gd name="T59" fmla="*/ 2147483647 h 8112"/>
              <a:gd name="T60" fmla="*/ 2147483647 w 8665"/>
              <a:gd name="T61" fmla="*/ 2147483647 h 8112"/>
              <a:gd name="T62" fmla="*/ 2147483647 w 8665"/>
              <a:gd name="T63" fmla="*/ 2147483647 h 8112"/>
              <a:gd name="T64" fmla="*/ 2147483647 w 8665"/>
              <a:gd name="T65" fmla="*/ 2147483647 h 8112"/>
              <a:gd name="T66" fmla="*/ 2147483647 w 8665"/>
              <a:gd name="T67" fmla="*/ 2147483647 h 8112"/>
              <a:gd name="T68" fmla="*/ 2147483647 w 8665"/>
              <a:gd name="T69" fmla="*/ 2147483647 h 8112"/>
              <a:gd name="T70" fmla="*/ 2147483647 w 8665"/>
              <a:gd name="T71" fmla="*/ 2147483647 h 8112"/>
              <a:gd name="T72" fmla="*/ 2147483647 w 8665"/>
              <a:gd name="T73" fmla="*/ 2147483647 h 8112"/>
              <a:gd name="T74" fmla="*/ 2147483647 w 8665"/>
              <a:gd name="T75" fmla="*/ 2147483647 h 8112"/>
              <a:gd name="T76" fmla="*/ 2147483647 w 8665"/>
              <a:gd name="T77" fmla="*/ 2147483647 h 8112"/>
              <a:gd name="T78" fmla="*/ 2147483647 w 8665"/>
              <a:gd name="T79" fmla="*/ 2147483647 h 8112"/>
              <a:gd name="T80" fmla="*/ 0 w 8665"/>
              <a:gd name="T81" fmla="*/ 2147483647 h 8112"/>
              <a:gd name="T82" fmla="*/ 2147483647 w 8665"/>
              <a:gd name="T83" fmla="*/ 2147483647 h 8112"/>
              <a:gd name="T84" fmla="*/ 2147483647 w 8665"/>
              <a:gd name="T85" fmla="*/ 2147483647 h 8112"/>
              <a:gd name="T86" fmla="*/ 2147483647 w 8665"/>
              <a:gd name="T87" fmla="*/ 2147483647 h 8112"/>
              <a:gd name="T88" fmla="*/ 2147483647 w 8665"/>
              <a:gd name="T89" fmla="*/ 2147483647 h 8112"/>
              <a:gd name="T90" fmla="*/ 2147483647 w 8665"/>
              <a:gd name="T91" fmla="*/ 2147483647 h 8112"/>
              <a:gd name="T92" fmla="*/ 2147483647 w 8665"/>
              <a:gd name="T93" fmla="*/ 2147483647 h 8112"/>
              <a:gd name="T94" fmla="*/ 2147483647 w 8665"/>
              <a:gd name="T95" fmla="*/ 2147483647 h 8112"/>
              <a:gd name="T96" fmla="*/ 2147483647 w 8665"/>
              <a:gd name="T97" fmla="*/ 2147483647 h 8112"/>
              <a:gd name="T98" fmla="*/ 2147483647 w 8665"/>
              <a:gd name="T99" fmla="*/ 2147483647 h 8112"/>
              <a:gd name="T100" fmla="*/ 2147483647 w 8665"/>
              <a:gd name="T101" fmla="*/ 2147483647 h 8112"/>
              <a:gd name="T102" fmla="*/ 2147483647 w 8665"/>
              <a:gd name="T103" fmla="*/ 2147483647 h 8112"/>
              <a:gd name="T104" fmla="*/ 2147483647 w 8665"/>
              <a:gd name="T105" fmla="*/ 2147483647 h 811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8665"/>
              <a:gd name="T160" fmla="*/ 0 h 8112"/>
              <a:gd name="T161" fmla="*/ 8665 w 8665"/>
              <a:gd name="T162" fmla="*/ 8112 h 811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8665" h="8112" extrusionOk="0">
                <a:moveTo>
                  <a:pt x="1217" y="1919"/>
                </a:moveTo>
                <a:cubicBezTo>
                  <a:pt x="1212" y="1905"/>
                  <a:pt x="1211" y="1900"/>
                  <a:pt x="1205" y="1892"/>
                </a:cubicBezTo>
                <a:cubicBezTo>
                  <a:pt x="1198" y="1924"/>
                  <a:pt x="1198" y="1955"/>
                  <a:pt x="1198" y="1988"/>
                </a:cubicBezTo>
                <a:cubicBezTo>
                  <a:pt x="1197" y="2082"/>
                  <a:pt x="1196" y="2177"/>
                  <a:pt x="1196" y="2271"/>
                </a:cubicBezTo>
                <a:cubicBezTo>
                  <a:pt x="1196" y="2372"/>
                  <a:pt x="1192" y="2473"/>
                  <a:pt x="1191" y="2574"/>
                </a:cubicBezTo>
                <a:cubicBezTo>
                  <a:pt x="1190" y="2612"/>
                  <a:pt x="1171" y="2716"/>
                  <a:pt x="1193" y="2686"/>
                </a:cubicBezTo>
                <a:cubicBezTo>
                  <a:pt x="1194" y="2680"/>
                  <a:pt x="1196" y="2674"/>
                  <a:pt x="1197" y="2668"/>
                </a:cubicBezTo>
              </a:path>
              <a:path w="8665" h="8112" extrusionOk="0">
                <a:moveTo>
                  <a:pt x="1512" y="1894"/>
                </a:moveTo>
                <a:cubicBezTo>
                  <a:pt x="1532" y="1949"/>
                  <a:pt x="1540" y="2007"/>
                  <a:pt x="1538" y="2066"/>
                </a:cubicBezTo>
                <a:cubicBezTo>
                  <a:pt x="1535" y="2162"/>
                  <a:pt x="1527" y="2257"/>
                  <a:pt x="1522" y="2353"/>
                </a:cubicBezTo>
                <a:cubicBezTo>
                  <a:pt x="1517" y="2434"/>
                  <a:pt x="1509" y="2518"/>
                  <a:pt x="1511" y="2599"/>
                </a:cubicBezTo>
                <a:cubicBezTo>
                  <a:pt x="1512" y="2627"/>
                  <a:pt x="1515" y="2649"/>
                  <a:pt x="1512" y="2677"/>
                </a:cubicBezTo>
              </a:path>
              <a:path w="8665" h="8112" extrusionOk="0">
                <a:moveTo>
                  <a:pt x="1308" y="2381"/>
                </a:moveTo>
                <a:cubicBezTo>
                  <a:pt x="1318" y="2351"/>
                  <a:pt x="1351" y="2355"/>
                  <a:pt x="1383" y="2348"/>
                </a:cubicBezTo>
                <a:cubicBezTo>
                  <a:pt x="1433" y="2337"/>
                  <a:pt x="1482" y="2325"/>
                  <a:pt x="1528" y="2304"/>
                </a:cubicBezTo>
                <a:cubicBezTo>
                  <a:pt x="1560" y="2290"/>
                  <a:pt x="1589" y="2269"/>
                  <a:pt x="1618" y="2250"/>
                </a:cubicBezTo>
              </a:path>
              <a:path w="8665" h="8112" extrusionOk="0">
                <a:moveTo>
                  <a:pt x="1893" y="2156"/>
                </a:moveTo>
                <a:cubicBezTo>
                  <a:pt x="1945" y="2111"/>
                  <a:pt x="1956" y="2057"/>
                  <a:pt x="1938" y="1989"/>
                </a:cubicBezTo>
                <a:cubicBezTo>
                  <a:pt x="1928" y="1953"/>
                  <a:pt x="1905" y="1901"/>
                  <a:pt x="1861" y="1898"/>
                </a:cubicBezTo>
                <a:cubicBezTo>
                  <a:pt x="1804" y="1894"/>
                  <a:pt x="1772" y="1970"/>
                  <a:pt x="1754" y="2011"/>
                </a:cubicBezTo>
                <a:cubicBezTo>
                  <a:pt x="1714" y="2103"/>
                  <a:pt x="1697" y="2202"/>
                  <a:pt x="1697" y="2302"/>
                </a:cubicBezTo>
                <a:cubicBezTo>
                  <a:pt x="1697" y="2399"/>
                  <a:pt x="1712" y="2496"/>
                  <a:pt x="1754" y="2584"/>
                </a:cubicBezTo>
                <a:cubicBezTo>
                  <a:pt x="1782" y="2642"/>
                  <a:pt x="1825" y="2689"/>
                  <a:pt x="1888" y="2706"/>
                </a:cubicBezTo>
                <a:cubicBezTo>
                  <a:pt x="1936" y="2719"/>
                  <a:pt x="1984" y="2684"/>
                  <a:pt x="2016" y="2650"/>
                </a:cubicBezTo>
                <a:cubicBezTo>
                  <a:pt x="2043" y="2615"/>
                  <a:pt x="2052" y="2603"/>
                  <a:pt x="2065" y="2576"/>
                </a:cubicBezTo>
              </a:path>
              <a:path w="8665" h="8112" extrusionOk="0">
                <a:moveTo>
                  <a:pt x="2334" y="1767"/>
                </a:moveTo>
                <a:cubicBezTo>
                  <a:pt x="2304" y="1781"/>
                  <a:pt x="2297" y="1788"/>
                  <a:pt x="2276" y="1822"/>
                </a:cubicBezTo>
                <a:cubicBezTo>
                  <a:pt x="2230" y="1893"/>
                  <a:pt x="2204" y="1973"/>
                  <a:pt x="2181" y="2054"/>
                </a:cubicBezTo>
                <a:cubicBezTo>
                  <a:pt x="2138" y="2209"/>
                  <a:pt x="2125" y="2369"/>
                  <a:pt x="2160" y="2527"/>
                </a:cubicBezTo>
                <a:cubicBezTo>
                  <a:pt x="2175" y="2595"/>
                  <a:pt x="2202" y="2660"/>
                  <a:pt x="2245" y="2715"/>
                </a:cubicBezTo>
                <a:cubicBezTo>
                  <a:pt x="2265" y="2741"/>
                  <a:pt x="2296" y="2776"/>
                  <a:pt x="2331" y="2752"/>
                </a:cubicBezTo>
                <a:cubicBezTo>
                  <a:pt x="2337" y="2746"/>
                  <a:pt x="2342" y="2741"/>
                  <a:pt x="2348" y="2735"/>
                </a:cubicBezTo>
              </a:path>
              <a:path w="8665" h="8112" extrusionOk="0">
                <a:moveTo>
                  <a:pt x="2690" y="2268"/>
                </a:moveTo>
                <a:cubicBezTo>
                  <a:pt x="2663" y="2265"/>
                  <a:pt x="2647" y="2273"/>
                  <a:pt x="2624" y="2288"/>
                </a:cubicBezTo>
                <a:cubicBezTo>
                  <a:pt x="2589" y="2311"/>
                  <a:pt x="2560" y="2345"/>
                  <a:pt x="2539" y="2381"/>
                </a:cubicBezTo>
                <a:cubicBezTo>
                  <a:pt x="2510" y="2430"/>
                  <a:pt x="2495" y="2484"/>
                  <a:pt x="2496" y="2541"/>
                </a:cubicBezTo>
                <a:cubicBezTo>
                  <a:pt x="2497" y="2592"/>
                  <a:pt x="2510" y="2634"/>
                  <a:pt x="2551" y="2665"/>
                </a:cubicBezTo>
                <a:cubicBezTo>
                  <a:pt x="2590" y="2695"/>
                  <a:pt x="2632" y="2682"/>
                  <a:pt x="2673" y="2662"/>
                </a:cubicBezTo>
                <a:cubicBezTo>
                  <a:pt x="2708" y="2642"/>
                  <a:pt x="2719" y="2636"/>
                  <a:pt x="2739" y="2619"/>
                </a:cubicBezTo>
              </a:path>
              <a:path w="8665" h="8112" extrusionOk="0">
                <a:moveTo>
                  <a:pt x="2836" y="2633"/>
                </a:moveTo>
                <a:cubicBezTo>
                  <a:pt x="2849" y="2659"/>
                  <a:pt x="2861" y="2631"/>
                  <a:pt x="2872" y="2616"/>
                </a:cubicBezTo>
                <a:cubicBezTo>
                  <a:pt x="2898" y="2578"/>
                  <a:pt x="2916" y="2536"/>
                  <a:pt x="2934" y="2494"/>
                </a:cubicBezTo>
                <a:cubicBezTo>
                  <a:pt x="2954" y="2449"/>
                  <a:pt x="2969" y="2402"/>
                  <a:pt x="2994" y="2360"/>
                </a:cubicBezTo>
                <a:cubicBezTo>
                  <a:pt x="3006" y="2343"/>
                  <a:pt x="3008" y="2338"/>
                  <a:pt x="3020" y="2331"/>
                </a:cubicBezTo>
                <a:cubicBezTo>
                  <a:pt x="3050" y="2341"/>
                  <a:pt x="3056" y="2363"/>
                  <a:pt x="3070" y="2391"/>
                </a:cubicBezTo>
                <a:cubicBezTo>
                  <a:pt x="3094" y="2441"/>
                  <a:pt x="3143" y="2517"/>
                  <a:pt x="3138" y="2575"/>
                </a:cubicBezTo>
                <a:cubicBezTo>
                  <a:pt x="3137" y="2578"/>
                  <a:pt x="3135" y="2582"/>
                  <a:pt x="3134" y="2585"/>
                </a:cubicBezTo>
                <a:cubicBezTo>
                  <a:pt x="3100" y="2593"/>
                  <a:pt x="3087" y="2582"/>
                  <a:pt x="3059" y="2557"/>
                </a:cubicBezTo>
                <a:cubicBezTo>
                  <a:pt x="3026" y="2527"/>
                  <a:pt x="2997" y="2491"/>
                  <a:pt x="2972" y="2454"/>
                </a:cubicBezTo>
                <a:cubicBezTo>
                  <a:pt x="2956" y="2431"/>
                  <a:pt x="2945" y="2411"/>
                  <a:pt x="2940" y="2384"/>
                </a:cubicBezTo>
                <a:cubicBezTo>
                  <a:pt x="2962" y="2383"/>
                  <a:pt x="2985" y="2390"/>
                  <a:pt x="3005" y="2400"/>
                </a:cubicBezTo>
                <a:cubicBezTo>
                  <a:pt x="3015" y="2406"/>
                  <a:pt x="3025" y="2412"/>
                  <a:pt x="3035" y="2418"/>
                </a:cubicBezTo>
              </a:path>
              <a:path w="8665" h="8112" extrusionOk="0">
                <a:moveTo>
                  <a:pt x="3087" y="2449"/>
                </a:moveTo>
                <a:cubicBezTo>
                  <a:pt x="3115" y="2467"/>
                  <a:pt x="3142" y="2485"/>
                  <a:pt x="3171" y="2502"/>
                </a:cubicBezTo>
                <a:cubicBezTo>
                  <a:pt x="3196" y="2517"/>
                  <a:pt x="3213" y="2500"/>
                  <a:pt x="3239" y="2496"/>
                </a:cubicBezTo>
                <a:cubicBezTo>
                  <a:pt x="3257" y="2493"/>
                  <a:pt x="3277" y="2504"/>
                  <a:pt x="3293" y="2510"/>
                </a:cubicBezTo>
                <a:cubicBezTo>
                  <a:pt x="3312" y="2517"/>
                  <a:pt x="3329" y="2523"/>
                  <a:pt x="3348" y="2513"/>
                </a:cubicBezTo>
                <a:cubicBezTo>
                  <a:pt x="3375" y="2499"/>
                  <a:pt x="3379" y="2466"/>
                  <a:pt x="3386" y="2440"/>
                </a:cubicBezTo>
                <a:cubicBezTo>
                  <a:pt x="3401" y="2385"/>
                  <a:pt x="3394" y="2327"/>
                  <a:pt x="3396" y="2271"/>
                </a:cubicBezTo>
                <a:cubicBezTo>
                  <a:pt x="3397" y="2220"/>
                  <a:pt x="3399" y="2168"/>
                  <a:pt x="3399" y="2117"/>
                </a:cubicBezTo>
              </a:path>
              <a:path w="8665" h="8112" extrusionOk="0">
                <a:moveTo>
                  <a:pt x="3467" y="1937"/>
                </a:moveTo>
                <a:cubicBezTo>
                  <a:pt x="3474" y="2020"/>
                  <a:pt x="3470" y="2101"/>
                  <a:pt x="3468" y="2184"/>
                </a:cubicBezTo>
                <a:cubicBezTo>
                  <a:pt x="3466" y="2258"/>
                  <a:pt x="3463" y="2334"/>
                  <a:pt x="3466" y="2408"/>
                </a:cubicBezTo>
                <a:cubicBezTo>
                  <a:pt x="3467" y="2433"/>
                  <a:pt x="3469" y="2459"/>
                  <a:pt x="3473" y="2483"/>
                </a:cubicBezTo>
              </a:path>
              <a:path w="8665" h="8112" extrusionOk="0">
                <a:moveTo>
                  <a:pt x="3423" y="2310"/>
                </a:moveTo>
                <a:cubicBezTo>
                  <a:pt x="3424" y="2283"/>
                  <a:pt x="3437" y="2288"/>
                  <a:pt x="3463" y="2292"/>
                </a:cubicBezTo>
                <a:cubicBezTo>
                  <a:pt x="3496" y="2297"/>
                  <a:pt x="3529" y="2304"/>
                  <a:pt x="3562" y="2305"/>
                </a:cubicBezTo>
                <a:cubicBezTo>
                  <a:pt x="3584" y="2306"/>
                  <a:pt x="3606" y="2305"/>
                  <a:pt x="3628" y="2305"/>
                </a:cubicBezTo>
              </a:path>
              <a:path w="8665" h="8112" extrusionOk="0">
                <a:moveTo>
                  <a:pt x="3719" y="2590"/>
                </a:moveTo>
                <a:cubicBezTo>
                  <a:pt x="3712" y="2648"/>
                  <a:pt x="3706" y="2704"/>
                  <a:pt x="3690" y="2760"/>
                </a:cubicBezTo>
                <a:cubicBezTo>
                  <a:pt x="3685" y="2779"/>
                  <a:pt x="3680" y="2798"/>
                  <a:pt x="3673" y="2816"/>
                </a:cubicBezTo>
              </a:path>
              <a:path w="8665" h="8112" extrusionOk="0">
                <a:moveTo>
                  <a:pt x="4149" y="2250"/>
                </a:moveTo>
                <a:cubicBezTo>
                  <a:pt x="4150" y="2244"/>
                  <a:pt x="4150" y="2239"/>
                  <a:pt x="4151" y="2233"/>
                </a:cubicBezTo>
                <a:cubicBezTo>
                  <a:pt x="4122" y="2232"/>
                  <a:pt x="4112" y="2226"/>
                  <a:pt x="4091" y="2259"/>
                </a:cubicBezTo>
                <a:cubicBezTo>
                  <a:pt x="4067" y="2297"/>
                  <a:pt x="4057" y="2346"/>
                  <a:pt x="4055" y="2390"/>
                </a:cubicBezTo>
                <a:cubicBezTo>
                  <a:pt x="4053" y="2431"/>
                  <a:pt x="4060" y="2481"/>
                  <a:pt x="4082" y="2517"/>
                </a:cubicBezTo>
                <a:cubicBezTo>
                  <a:pt x="4098" y="2544"/>
                  <a:pt x="4126" y="2559"/>
                  <a:pt x="4156" y="2554"/>
                </a:cubicBezTo>
                <a:cubicBezTo>
                  <a:pt x="4193" y="2549"/>
                  <a:pt x="4222" y="2519"/>
                  <a:pt x="4247" y="2495"/>
                </a:cubicBezTo>
                <a:cubicBezTo>
                  <a:pt x="4285" y="2458"/>
                  <a:pt x="4306" y="2412"/>
                  <a:pt x="4334" y="2368"/>
                </a:cubicBezTo>
                <a:cubicBezTo>
                  <a:pt x="4345" y="2350"/>
                  <a:pt x="4379" y="2282"/>
                  <a:pt x="4404" y="2279"/>
                </a:cubicBezTo>
                <a:cubicBezTo>
                  <a:pt x="4438" y="2274"/>
                  <a:pt x="4454" y="2297"/>
                  <a:pt x="4473" y="2325"/>
                </a:cubicBezTo>
                <a:cubicBezTo>
                  <a:pt x="4501" y="2368"/>
                  <a:pt x="4525" y="2418"/>
                  <a:pt x="4541" y="2467"/>
                </a:cubicBezTo>
                <a:cubicBezTo>
                  <a:pt x="4553" y="2506"/>
                  <a:pt x="4572" y="2568"/>
                  <a:pt x="4535" y="2600"/>
                </a:cubicBezTo>
                <a:cubicBezTo>
                  <a:pt x="4506" y="2625"/>
                  <a:pt x="4458" y="2606"/>
                  <a:pt x="4429" y="2593"/>
                </a:cubicBezTo>
                <a:cubicBezTo>
                  <a:pt x="4389" y="2575"/>
                  <a:pt x="4347" y="2542"/>
                  <a:pt x="4321" y="2506"/>
                </a:cubicBezTo>
                <a:cubicBezTo>
                  <a:pt x="4307" y="2487"/>
                  <a:pt x="4311" y="2470"/>
                  <a:pt x="4309" y="2455"/>
                </a:cubicBezTo>
                <a:cubicBezTo>
                  <a:pt x="4329" y="2447"/>
                  <a:pt x="4345" y="2440"/>
                  <a:pt x="4373" y="2444"/>
                </a:cubicBezTo>
                <a:cubicBezTo>
                  <a:pt x="4406" y="2449"/>
                  <a:pt x="4437" y="2452"/>
                  <a:pt x="4470" y="2454"/>
                </a:cubicBezTo>
                <a:cubicBezTo>
                  <a:pt x="4501" y="2456"/>
                  <a:pt x="4523" y="2449"/>
                  <a:pt x="4553" y="2443"/>
                </a:cubicBezTo>
                <a:cubicBezTo>
                  <a:pt x="4576" y="2439"/>
                  <a:pt x="4595" y="2430"/>
                  <a:pt x="4619" y="2436"/>
                </a:cubicBezTo>
                <a:cubicBezTo>
                  <a:pt x="4644" y="2443"/>
                  <a:pt x="4665" y="2465"/>
                  <a:pt x="4684" y="2481"/>
                </a:cubicBezTo>
                <a:cubicBezTo>
                  <a:pt x="4707" y="2500"/>
                  <a:pt x="4733" y="2526"/>
                  <a:pt x="4765" y="2528"/>
                </a:cubicBezTo>
                <a:cubicBezTo>
                  <a:pt x="4799" y="2530"/>
                  <a:pt x="4824" y="2509"/>
                  <a:pt x="4841" y="2481"/>
                </a:cubicBezTo>
                <a:cubicBezTo>
                  <a:pt x="4861" y="2448"/>
                  <a:pt x="4866" y="2409"/>
                  <a:pt x="4874" y="2372"/>
                </a:cubicBezTo>
              </a:path>
              <a:path w="8665" h="8112" extrusionOk="0">
                <a:moveTo>
                  <a:pt x="4857" y="1898"/>
                </a:moveTo>
                <a:cubicBezTo>
                  <a:pt x="4858" y="1892"/>
                  <a:pt x="4859" y="1887"/>
                  <a:pt x="4860" y="1881"/>
                </a:cubicBezTo>
                <a:cubicBezTo>
                  <a:pt x="4895" y="1912"/>
                  <a:pt x="4899" y="1954"/>
                  <a:pt x="4909" y="2001"/>
                </a:cubicBezTo>
                <a:cubicBezTo>
                  <a:pt x="4942" y="2161"/>
                  <a:pt x="4964" y="2322"/>
                  <a:pt x="5008" y="2480"/>
                </a:cubicBezTo>
                <a:cubicBezTo>
                  <a:pt x="5016" y="2509"/>
                  <a:pt x="5023" y="2557"/>
                  <a:pt x="5046" y="2528"/>
                </a:cubicBezTo>
              </a:path>
              <a:path w="8665" h="8112" extrusionOk="0">
                <a:moveTo>
                  <a:pt x="4957" y="2332"/>
                </a:moveTo>
                <a:cubicBezTo>
                  <a:pt x="4941" y="2313"/>
                  <a:pt x="4925" y="2295"/>
                  <a:pt x="4909" y="2276"/>
                </a:cubicBezTo>
                <a:cubicBezTo>
                  <a:pt x="4939" y="2276"/>
                  <a:pt x="4968" y="2285"/>
                  <a:pt x="4998" y="2286"/>
                </a:cubicBezTo>
                <a:cubicBezTo>
                  <a:pt x="5040" y="2287"/>
                  <a:pt x="5072" y="2286"/>
                  <a:pt x="5107" y="2261"/>
                </a:cubicBezTo>
                <a:cubicBezTo>
                  <a:pt x="5131" y="2244"/>
                  <a:pt x="5143" y="2223"/>
                  <a:pt x="5159" y="2199"/>
                </a:cubicBezTo>
              </a:path>
              <a:path w="8665" h="8112" extrusionOk="0">
                <a:moveTo>
                  <a:pt x="5276" y="1731"/>
                </a:moveTo>
                <a:cubicBezTo>
                  <a:pt x="5314" y="1719"/>
                  <a:pt x="5336" y="1732"/>
                  <a:pt x="5363" y="1765"/>
                </a:cubicBezTo>
                <a:cubicBezTo>
                  <a:pt x="5416" y="1829"/>
                  <a:pt x="5439" y="1912"/>
                  <a:pt x="5457" y="1991"/>
                </a:cubicBezTo>
                <a:cubicBezTo>
                  <a:pt x="5494" y="2154"/>
                  <a:pt x="5506" y="2328"/>
                  <a:pt x="5477" y="2494"/>
                </a:cubicBezTo>
                <a:cubicBezTo>
                  <a:pt x="5472" y="2522"/>
                  <a:pt x="5464" y="2547"/>
                  <a:pt x="5454" y="2573"/>
                </a:cubicBezTo>
              </a:path>
              <a:path w="8665" h="8112" extrusionOk="0">
                <a:moveTo>
                  <a:pt x="1991" y="3010"/>
                </a:moveTo>
                <a:cubicBezTo>
                  <a:pt x="2035" y="3007"/>
                  <a:pt x="2046" y="3008"/>
                  <a:pt x="2089" y="3001"/>
                </a:cubicBezTo>
                <a:cubicBezTo>
                  <a:pt x="2215" y="2980"/>
                  <a:pt x="2340" y="2960"/>
                  <a:pt x="2467" y="2944"/>
                </a:cubicBezTo>
                <a:cubicBezTo>
                  <a:pt x="3192" y="2851"/>
                  <a:pt x="3926" y="2790"/>
                  <a:pt x="4657" y="2792"/>
                </a:cubicBezTo>
                <a:cubicBezTo>
                  <a:pt x="4697" y="2792"/>
                  <a:pt x="4738" y="2791"/>
                  <a:pt x="4778" y="2791"/>
                </a:cubicBezTo>
                <a:cubicBezTo>
                  <a:pt x="4735" y="2783"/>
                  <a:pt x="4697" y="2777"/>
                  <a:pt x="4650" y="2777"/>
                </a:cubicBezTo>
                <a:cubicBezTo>
                  <a:pt x="4631" y="2778"/>
                  <a:pt x="4613" y="2778"/>
                  <a:pt x="4594" y="2779"/>
                </a:cubicBezTo>
              </a:path>
              <a:path w="8665" h="8112" extrusionOk="0">
                <a:moveTo>
                  <a:pt x="2224" y="3051"/>
                </a:moveTo>
                <a:cubicBezTo>
                  <a:pt x="2261" y="3058"/>
                  <a:pt x="2274" y="3060"/>
                  <a:pt x="2311" y="3060"/>
                </a:cubicBezTo>
                <a:cubicBezTo>
                  <a:pt x="2438" y="3060"/>
                  <a:pt x="2564" y="3045"/>
                  <a:pt x="2690" y="3036"/>
                </a:cubicBezTo>
                <a:cubicBezTo>
                  <a:pt x="2907" y="3020"/>
                  <a:pt x="3124" y="3004"/>
                  <a:pt x="3341" y="2988"/>
                </a:cubicBezTo>
                <a:cubicBezTo>
                  <a:pt x="3580" y="2971"/>
                  <a:pt x="4258" y="2806"/>
                  <a:pt x="4482" y="2924"/>
                </a:cubicBezTo>
                <a:cubicBezTo>
                  <a:pt x="4496" y="2932"/>
                  <a:pt x="4451" y="2930"/>
                  <a:pt x="4436" y="2936"/>
                </a:cubicBezTo>
              </a:path>
              <a:path w="8665" h="8112" extrusionOk="0">
                <a:moveTo>
                  <a:pt x="0" y="1296"/>
                </a:moveTo>
                <a:cubicBezTo>
                  <a:pt x="5" y="1324"/>
                  <a:pt x="4" y="1353"/>
                  <a:pt x="17" y="1379"/>
                </a:cubicBezTo>
                <a:cubicBezTo>
                  <a:pt x="29" y="1403"/>
                  <a:pt x="40" y="1416"/>
                  <a:pt x="65" y="1428"/>
                </a:cubicBezTo>
                <a:cubicBezTo>
                  <a:pt x="99" y="1445"/>
                  <a:pt x="159" y="1438"/>
                  <a:pt x="195" y="1436"/>
                </a:cubicBezTo>
                <a:cubicBezTo>
                  <a:pt x="292" y="1431"/>
                  <a:pt x="393" y="1412"/>
                  <a:pt x="489" y="1394"/>
                </a:cubicBezTo>
                <a:cubicBezTo>
                  <a:pt x="1015" y="1295"/>
                  <a:pt x="1531" y="1101"/>
                  <a:pt x="2066" y="1060"/>
                </a:cubicBezTo>
                <a:cubicBezTo>
                  <a:pt x="2145" y="1054"/>
                  <a:pt x="2223" y="1054"/>
                  <a:pt x="2301" y="1062"/>
                </a:cubicBezTo>
                <a:cubicBezTo>
                  <a:pt x="2405" y="1073"/>
                  <a:pt x="2507" y="1096"/>
                  <a:pt x="2611" y="1108"/>
                </a:cubicBezTo>
                <a:cubicBezTo>
                  <a:pt x="2655" y="1113"/>
                  <a:pt x="2716" y="1117"/>
                  <a:pt x="2738" y="1118"/>
                </a:cubicBezTo>
              </a:path>
              <a:path w="8665" h="8112" extrusionOk="0">
                <a:moveTo>
                  <a:pt x="6118" y="0"/>
                </a:moveTo>
                <a:cubicBezTo>
                  <a:pt x="6156" y="94"/>
                  <a:pt x="6218" y="78"/>
                  <a:pt x="6180" y="198"/>
                </a:cubicBezTo>
                <a:cubicBezTo>
                  <a:pt x="6106" y="433"/>
                  <a:pt x="5836" y="534"/>
                  <a:pt x="5892" y="819"/>
                </a:cubicBezTo>
                <a:cubicBezTo>
                  <a:pt x="5942" y="1075"/>
                  <a:pt x="6035" y="1250"/>
                  <a:pt x="6025" y="1527"/>
                </a:cubicBezTo>
                <a:cubicBezTo>
                  <a:pt x="6010" y="1955"/>
                  <a:pt x="6030" y="2325"/>
                  <a:pt x="6098" y="2748"/>
                </a:cubicBezTo>
                <a:cubicBezTo>
                  <a:pt x="6230" y="3571"/>
                  <a:pt x="5854" y="4392"/>
                  <a:pt x="5831" y="5219"/>
                </a:cubicBezTo>
                <a:cubicBezTo>
                  <a:pt x="5806" y="6103"/>
                  <a:pt x="5578" y="6960"/>
                  <a:pt x="5670" y="7847"/>
                </a:cubicBezTo>
                <a:cubicBezTo>
                  <a:pt x="5678" y="7922"/>
                  <a:pt x="5677" y="8054"/>
                  <a:pt x="5720" y="8111"/>
                </a:cubicBezTo>
                <a:cubicBezTo>
                  <a:pt x="5739" y="8086"/>
                  <a:pt x="5747" y="8072"/>
                  <a:pt x="5752" y="8048"/>
                </a:cubicBezTo>
              </a:path>
              <a:path w="8665" h="8112" extrusionOk="0">
                <a:moveTo>
                  <a:pt x="7533" y="4767"/>
                </a:moveTo>
                <a:cubicBezTo>
                  <a:pt x="7509" y="4789"/>
                  <a:pt x="7564" y="4785"/>
                  <a:pt x="7580" y="4786"/>
                </a:cubicBezTo>
                <a:cubicBezTo>
                  <a:pt x="7651" y="4789"/>
                  <a:pt x="7722" y="4786"/>
                  <a:pt x="7792" y="4782"/>
                </a:cubicBezTo>
                <a:cubicBezTo>
                  <a:pt x="7876" y="4777"/>
                  <a:pt x="7963" y="4772"/>
                  <a:pt x="8047" y="4761"/>
                </a:cubicBezTo>
                <a:cubicBezTo>
                  <a:pt x="8094" y="4755"/>
                  <a:pt x="8140" y="4749"/>
                  <a:pt x="8187" y="4748"/>
                </a:cubicBezTo>
                <a:cubicBezTo>
                  <a:pt x="8192" y="4748"/>
                  <a:pt x="8196" y="4748"/>
                  <a:pt x="8201" y="4748"/>
                </a:cubicBezTo>
              </a:path>
              <a:path w="8665" h="8112" extrusionOk="0">
                <a:moveTo>
                  <a:pt x="7716" y="4936"/>
                </a:moveTo>
                <a:cubicBezTo>
                  <a:pt x="7695" y="4940"/>
                  <a:pt x="7690" y="4940"/>
                  <a:pt x="7678" y="4945"/>
                </a:cubicBezTo>
                <a:cubicBezTo>
                  <a:pt x="7711" y="4938"/>
                  <a:pt x="7744" y="4938"/>
                  <a:pt x="7778" y="4937"/>
                </a:cubicBezTo>
                <a:cubicBezTo>
                  <a:pt x="7843" y="4935"/>
                  <a:pt x="7908" y="4935"/>
                  <a:pt x="7973" y="4934"/>
                </a:cubicBezTo>
                <a:cubicBezTo>
                  <a:pt x="8030" y="4933"/>
                  <a:pt x="8084" y="4932"/>
                  <a:pt x="8140" y="4921"/>
                </a:cubicBezTo>
                <a:cubicBezTo>
                  <a:pt x="8172" y="4915"/>
                  <a:pt x="8191" y="4903"/>
                  <a:pt x="8216" y="4885"/>
                </a:cubicBezTo>
              </a:path>
              <a:path w="8665" h="8112" extrusionOk="0">
                <a:moveTo>
                  <a:pt x="8190" y="4420"/>
                </a:moveTo>
                <a:cubicBezTo>
                  <a:pt x="8176" y="4431"/>
                  <a:pt x="8168" y="4439"/>
                  <a:pt x="8156" y="4452"/>
                </a:cubicBezTo>
                <a:cubicBezTo>
                  <a:pt x="8168" y="4475"/>
                  <a:pt x="8177" y="4488"/>
                  <a:pt x="8207" y="4503"/>
                </a:cubicBezTo>
                <a:cubicBezTo>
                  <a:pt x="8271" y="4534"/>
                  <a:pt x="8342" y="4554"/>
                  <a:pt x="8411" y="4571"/>
                </a:cubicBezTo>
                <a:cubicBezTo>
                  <a:pt x="8479" y="4588"/>
                  <a:pt x="8558" y="4601"/>
                  <a:pt x="8620" y="4637"/>
                </a:cubicBezTo>
                <a:cubicBezTo>
                  <a:pt x="8666" y="4664"/>
                  <a:pt x="8675" y="4699"/>
                  <a:pt x="8648" y="4744"/>
                </a:cubicBezTo>
                <a:cubicBezTo>
                  <a:pt x="8589" y="4845"/>
                  <a:pt x="8468" y="4912"/>
                  <a:pt x="8373" y="4973"/>
                </a:cubicBezTo>
                <a:cubicBezTo>
                  <a:pt x="8330" y="5000"/>
                  <a:pt x="8264" y="5047"/>
                  <a:pt x="8209" y="5035"/>
                </a:cubicBezTo>
                <a:cubicBezTo>
                  <a:pt x="8182" y="5020"/>
                  <a:pt x="8173" y="5013"/>
                  <a:pt x="8169" y="498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34" name="Ink 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308600" y="4406900"/>
            <a:ext cx="534988" cy="180975"/>
          </a:xfrm>
          <a:custGeom>
            <a:avLst/>
            <a:gdLst>
              <a:gd name="T0" fmla="*/ 2147483647 w 1490"/>
              <a:gd name="T1" fmla="*/ 2147483647 h 504"/>
              <a:gd name="T2" fmla="*/ 2147483647 w 1490"/>
              <a:gd name="T3" fmla="*/ 2147483647 h 504"/>
              <a:gd name="T4" fmla="*/ 2147483647 w 1490"/>
              <a:gd name="T5" fmla="*/ 2147483647 h 504"/>
              <a:gd name="T6" fmla="*/ 2147483647 w 1490"/>
              <a:gd name="T7" fmla="*/ 2147483647 h 504"/>
              <a:gd name="T8" fmla="*/ 0 w 1490"/>
              <a:gd name="T9" fmla="*/ 2147483647 h 504"/>
              <a:gd name="T10" fmla="*/ 2147483647 w 1490"/>
              <a:gd name="T11" fmla="*/ 2147483647 h 504"/>
              <a:gd name="T12" fmla="*/ 2147483647 w 1490"/>
              <a:gd name="T13" fmla="*/ 2147483647 h 504"/>
              <a:gd name="T14" fmla="*/ 2147483647 w 1490"/>
              <a:gd name="T15" fmla="*/ 2147483647 h 504"/>
              <a:gd name="T16" fmla="*/ 2147483647 w 1490"/>
              <a:gd name="T17" fmla="*/ 2147483647 h 504"/>
              <a:gd name="T18" fmla="*/ 2147483647 w 1490"/>
              <a:gd name="T19" fmla="*/ 2147483647 h 504"/>
              <a:gd name="T20" fmla="*/ 2147483647 w 1490"/>
              <a:gd name="T21" fmla="*/ 2147483647 h 504"/>
              <a:gd name="T22" fmla="*/ 2147483647 w 1490"/>
              <a:gd name="T23" fmla="*/ 2147483647 h 504"/>
              <a:gd name="T24" fmla="*/ 2147483647 w 1490"/>
              <a:gd name="T25" fmla="*/ 2147483647 h 504"/>
              <a:gd name="T26" fmla="*/ 2147483647 w 1490"/>
              <a:gd name="T27" fmla="*/ 2147483647 h 504"/>
              <a:gd name="T28" fmla="*/ 2147483647 w 1490"/>
              <a:gd name="T29" fmla="*/ 2147483647 h 504"/>
              <a:gd name="T30" fmla="*/ 2147483647 w 1490"/>
              <a:gd name="T31" fmla="*/ 2147483647 h 504"/>
              <a:gd name="T32" fmla="*/ 2147483647 w 1490"/>
              <a:gd name="T33" fmla="*/ 2147483647 h 504"/>
              <a:gd name="T34" fmla="*/ 2147483647 w 1490"/>
              <a:gd name="T35" fmla="*/ 2147483647 h 504"/>
              <a:gd name="T36" fmla="*/ 2147483647 w 1490"/>
              <a:gd name="T37" fmla="*/ 2147483647 h 504"/>
              <a:gd name="T38" fmla="*/ 2147483647 w 1490"/>
              <a:gd name="T39" fmla="*/ 2147483647 h 504"/>
              <a:gd name="T40" fmla="*/ 2147483647 w 1490"/>
              <a:gd name="T41" fmla="*/ 2147483647 h 504"/>
              <a:gd name="T42" fmla="*/ 2147483647 w 1490"/>
              <a:gd name="T43" fmla="*/ 2147483647 h 504"/>
              <a:gd name="T44" fmla="*/ 2147483647 w 1490"/>
              <a:gd name="T45" fmla="*/ 2147483647 h 504"/>
              <a:gd name="T46" fmla="*/ 2147483647 w 1490"/>
              <a:gd name="T47" fmla="*/ 2147483647 h 504"/>
              <a:gd name="T48" fmla="*/ 2147483647 w 1490"/>
              <a:gd name="T49" fmla="*/ 2147483647 h 504"/>
              <a:gd name="T50" fmla="*/ 2147483647 w 1490"/>
              <a:gd name="T51" fmla="*/ 2147483647 h 504"/>
              <a:gd name="T52" fmla="*/ 2147483647 w 1490"/>
              <a:gd name="T53" fmla="*/ 2147483647 h 504"/>
              <a:gd name="T54" fmla="*/ 2147483647 w 1490"/>
              <a:gd name="T55" fmla="*/ 2147483647 h 504"/>
              <a:gd name="T56" fmla="*/ 2147483647 w 1490"/>
              <a:gd name="T57" fmla="*/ 2147483647 h 504"/>
              <a:gd name="T58" fmla="*/ 2147483647 w 1490"/>
              <a:gd name="T59" fmla="*/ 2147483647 h 504"/>
              <a:gd name="T60" fmla="*/ 2147483647 w 1490"/>
              <a:gd name="T61" fmla="*/ 2147483647 h 504"/>
              <a:gd name="T62" fmla="*/ 2147483647 w 1490"/>
              <a:gd name="T63" fmla="*/ 2147483647 h 504"/>
              <a:gd name="T64" fmla="*/ 2147483647 w 1490"/>
              <a:gd name="T65" fmla="*/ 2147483647 h 504"/>
              <a:gd name="T66" fmla="*/ 2147483647 w 1490"/>
              <a:gd name="T67" fmla="*/ 2147483647 h 504"/>
              <a:gd name="T68" fmla="*/ 2147483647 w 1490"/>
              <a:gd name="T69" fmla="*/ 2147483647 h 504"/>
              <a:gd name="T70" fmla="*/ 2147483647 w 1490"/>
              <a:gd name="T71" fmla="*/ 2147483647 h 504"/>
              <a:gd name="T72" fmla="*/ 2147483647 w 1490"/>
              <a:gd name="T73" fmla="*/ 2147483647 h 504"/>
              <a:gd name="T74" fmla="*/ 2147483647 w 1490"/>
              <a:gd name="T75" fmla="*/ 2147483647 h 504"/>
              <a:gd name="T76" fmla="*/ 2147483647 w 1490"/>
              <a:gd name="T77" fmla="*/ 2147483647 h 504"/>
              <a:gd name="T78" fmla="*/ 2147483647 w 1490"/>
              <a:gd name="T79" fmla="*/ 2147483647 h 504"/>
              <a:gd name="T80" fmla="*/ 2147483647 w 1490"/>
              <a:gd name="T81" fmla="*/ 2147483647 h 504"/>
              <a:gd name="T82" fmla="*/ 2147483647 w 1490"/>
              <a:gd name="T83" fmla="*/ 2147483647 h 504"/>
              <a:gd name="T84" fmla="*/ 2147483647 w 1490"/>
              <a:gd name="T85" fmla="*/ 2147483647 h 504"/>
              <a:gd name="T86" fmla="*/ 2147483647 w 1490"/>
              <a:gd name="T87" fmla="*/ 2147483647 h 504"/>
              <a:gd name="T88" fmla="*/ 2147483647 w 1490"/>
              <a:gd name="T89" fmla="*/ 2147483647 h 504"/>
              <a:gd name="T90" fmla="*/ 2147483647 w 1490"/>
              <a:gd name="T91" fmla="*/ 2147483647 h 504"/>
              <a:gd name="T92" fmla="*/ 2147483647 w 1490"/>
              <a:gd name="T93" fmla="*/ 2147483647 h 504"/>
              <a:gd name="T94" fmla="*/ 2147483647 w 1490"/>
              <a:gd name="T95" fmla="*/ 2147483647 h 504"/>
              <a:gd name="T96" fmla="*/ 2147483647 w 1490"/>
              <a:gd name="T97" fmla="*/ 2147483647 h 504"/>
              <a:gd name="T98" fmla="*/ 2147483647 w 1490"/>
              <a:gd name="T99" fmla="*/ 2147483647 h 504"/>
              <a:gd name="T100" fmla="*/ 2147483647 w 1490"/>
              <a:gd name="T101" fmla="*/ 2147483647 h 50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490"/>
              <a:gd name="T154" fmla="*/ 0 h 504"/>
              <a:gd name="T155" fmla="*/ 1490 w 1490"/>
              <a:gd name="T156" fmla="*/ 504 h 50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490" h="504" extrusionOk="0">
                <a:moveTo>
                  <a:pt x="103" y="197"/>
                </a:moveTo>
                <a:cubicBezTo>
                  <a:pt x="83" y="228"/>
                  <a:pt x="74" y="247"/>
                  <a:pt x="67" y="285"/>
                </a:cubicBezTo>
                <a:cubicBezTo>
                  <a:pt x="59" y="330"/>
                  <a:pt x="55" y="377"/>
                  <a:pt x="51" y="422"/>
                </a:cubicBezTo>
                <a:cubicBezTo>
                  <a:pt x="48" y="462"/>
                  <a:pt x="42" y="475"/>
                  <a:pt x="26" y="503"/>
                </a:cubicBezTo>
                <a:cubicBezTo>
                  <a:pt x="10" y="477"/>
                  <a:pt x="1" y="460"/>
                  <a:pt x="0" y="426"/>
                </a:cubicBezTo>
                <a:cubicBezTo>
                  <a:pt x="-2" y="366"/>
                  <a:pt x="16" y="306"/>
                  <a:pt x="40" y="252"/>
                </a:cubicBezTo>
                <a:cubicBezTo>
                  <a:pt x="72" y="180"/>
                  <a:pt x="139" y="55"/>
                  <a:pt x="227" y="39"/>
                </a:cubicBezTo>
                <a:cubicBezTo>
                  <a:pt x="233" y="39"/>
                  <a:pt x="239" y="40"/>
                  <a:pt x="245" y="40"/>
                </a:cubicBezTo>
                <a:cubicBezTo>
                  <a:pt x="256" y="71"/>
                  <a:pt x="269" y="73"/>
                  <a:pt x="255" y="115"/>
                </a:cubicBezTo>
                <a:cubicBezTo>
                  <a:pt x="235" y="176"/>
                  <a:pt x="185" y="223"/>
                  <a:pt x="141" y="267"/>
                </a:cubicBezTo>
                <a:cubicBezTo>
                  <a:pt x="108" y="300"/>
                  <a:pt x="45" y="341"/>
                  <a:pt x="32" y="388"/>
                </a:cubicBezTo>
                <a:cubicBezTo>
                  <a:pt x="22" y="423"/>
                  <a:pt x="36" y="439"/>
                  <a:pt x="69" y="451"/>
                </a:cubicBezTo>
                <a:cubicBezTo>
                  <a:pt x="120" y="470"/>
                  <a:pt x="181" y="453"/>
                  <a:pt x="231" y="439"/>
                </a:cubicBezTo>
                <a:cubicBezTo>
                  <a:pt x="286" y="423"/>
                  <a:pt x="358" y="400"/>
                  <a:pt x="388" y="348"/>
                </a:cubicBezTo>
                <a:cubicBezTo>
                  <a:pt x="403" y="321"/>
                  <a:pt x="402" y="281"/>
                  <a:pt x="369" y="267"/>
                </a:cubicBezTo>
                <a:cubicBezTo>
                  <a:pt x="328" y="250"/>
                  <a:pt x="292" y="278"/>
                  <a:pt x="267" y="306"/>
                </a:cubicBezTo>
                <a:cubicBezTo>
                  <a:pt x="246" y="330"/>
                  <a:pt x="247" y="366"/>
                  <a:pt x="258" y="394"/>
                </a:cubicBezTo>
                <a:cubicBezTo>
                  <a:pt x="277" y="443"/>
                  <a:pt x="312" y="457"/>
                  <a:pt x="359" y="451"/>
                </a:cubicBezTo>
                <a:cubicBezTo>
                  <a:pt x="398" y="446"/>
                  <a:pt x="417" y="398"/>
                  <a:pt x="433" y="371"/>
                </a:cubicBezTo>
                <a:cubicBezTo>
                  <a:pt x="463" y="322"/>
                  <a:pt x="478" y="274"/>
                  <a:pt x="497" y="220"/>
                </a:cubicBezTo>
                <a:cubicBezTo>
                  <a:pt x="514" y="170"/>
                  <a:pt x="528" y="117"/>
                  <a:pt x="532" y="64"/>
                </a:cubicBezTo>
                <a:cubicBezTo>
                  <a:pt x="531" y="38"/>
                  <a:pt x="531" y="31"/>
                  <a:pt x="531" y="15"/>
                </a:cubicBezTo>
                <a:cubicBezTo>
                  <a:pt x="518" y="17"/>
                  <a:pt x="515" y="14"/>
                  <a:pt x="509" y="67"/>
                </a:cubicBezTo>
                <a:cubicBezTo>
                  <a:pt x="502" y="132"/>
                  <a:pt x="497" y="197"/>
                  <a:pt x="494" y="262"/>
                </a:cubicBezTo>
                <a:cubicBezTo>
                  <a:pt x="491" y="317"/>
                  <a:pt x="490" y="373"/>
                  <a:pt x="486" y="428"/>
                </a:cubicBezTo>
                <a:cubicBezTo>
                  <a:pt x="483" y="466"/>
                  <a:pt x="480" y="451"/>
                  <a:pt x="467" y="470"/>
                </a:cubicBezTo>
                <a:cubicBezTo>
                  <a:pt x="447" y="403"/>
                  <a:pt x="442" y="310"/>
                  <a:pt x="522" y="275"/>
                </a:cubicBezTo>
                <a:cubicBezTo>
                  <a:pt x="556" y="260"/>
                  <a:pt x="579" y="274"/>
                  <a:pt x="603" y="297"/>
                </a:cubicBezTo>
                <a:cubicBezTo>
                  <a:pt x="629" y="322"/>
                  <a:pt x="641" y="353"/>
                  <a:pt x="675" y="370"/>
                </a:cubicBezTo>
                <a:cubicBezTo>
                  <a:pt x="692" y="379"/>
                  <a:pt x="714" y="387"/>
                  <a:pt x="733" y="380"/>
                </a:cubicBezTo>
                <a:cubicBezTo>
                  <a:pt x="753" y="373"/>
                  <a:pt x="757" y="349"/>
                  <a:pt x="760" y="331"/>
                </a:cubicBezTo>
                <a:cubicBezTo>
                  <a:pt x="763" y="311"/>
                  <a:pt x="762" y="280"/>
                  <a:pt x="760" y="262"/>
                </a:cubicBezTo>
                <a:cubicBezTo>
                  <a:pt x="759" y="258"/>
                  <a:pt x="757" y="253"/>
                  <a:pt x="756" y="249"/>
                </a:cubicBezTo>
                <a:cubicBezTo>
                  <a:pt x="782" y="285"/>
                  <a:pt x="802" y="325"/>
                  <a:pt x="828" y="360"/>
                </a:cubicBezTo>
                <a:cubicBezTo>
                  <a:pt x="844" y="382"/>
                  <a:pt x="862" y="399"/>
                  <a:pt x="881" y="418"/>
                </a:cubicBezTo>
                <a:cubicBezTo>
                  <a:pt x="881" y="397"/>
                  <a:pt x="881" y="376"/>
                  <a:pt x="881" y="355"/>
                </a:cubicBezTo>
                <a:cubicBezTo>
                  <a:pt x="882" y="318"/>
                  <a:pt x="881" y="276"/>
                  <a:pt x="896" y="241"/>
                </a:cubicBezTo>
                <a:cubicBezTo>
                  <a:pt x="904" y="222"/>
                  <a:pt x="921" y="201"/>
                  <a:pt x="942" y="194"/>
                </a:cubicBezTo>
                <a:cubicBezTo>
                  <a:pt x="959" y="192"/>
                  <a:pt x="965" y="191"/>
                  <a:pt x="976" y="192"/>
                </a:cubicBezTo>
              </a:path>
              <a:path w="1490" h="504" extrusionOk="0">
                <a:moveTo>
                  <a:pt x="1055" y="354"/>
                </a:moveTo>
                <a:cubicBezTo>
                  <a:pt x="1066" y="340"/>
                  <a:pt x="1069" y="321"/>
                  <a:pt x="1074" y="301"/>
                </a:cubicBezTo>
                <a:cubicBezTo>
                  <a:pt x="1080" y="279"/>
                  <a:pt x="1076" y="279"/>
                  <a:pt x="1094" y="270"/>
                </a:cubicBezTo>
                <a:cubicBezTo>
                  <a:pt x="1112" y="297"/>
                  <a:pt x="1130" y="325"/>
                  <a:pt x="1165" y="329"/>
                </a:cubicBezTo>
                <a:cubicBezTo>
                  <a:pt x="1195" y="333"/>
                  <a:pt x="1219" y="303"/>
                  <a:pt x="1236" y="282"/>
                </a:cubicBezTo>
                <a:cubicBezTo>
                  <a:pt x="1256" y="257"/>
                  <a:pt x="1270" y="230"/>
                  <a:pt x="1287" y="203"/>
                </a:cubicBezTo>
              </a:path>
              <a:path w="1490" h="504" extrusionOk="0">
                <a:moveTo>
                  <a:pt x="1415" y="101"/>
                </a:moveTo>
                <a:cubicBezTo>
                  <a:pt x="1432" y="117"/>
                  <a:pt x="1433" y="131"/>
                  <a:pt x="1422" y="154"/>
                </a:cubicBezTo>
                <a:cubicBezTo>
                  <a:pt x="1410" y="179"/>
                  <a:pt x="1394" y="205"/>
                  <a:pt x="1391" y="234"/>
                </a:cubicBezTo>
                <a:cubicBezTo>
                  <a:pt x="1388" y="263"/>
                  <a:pt x="1409" y="283"/>
                  <a:pt x="1431" y="298"/>
                </a:cubicBezTo>
                <a:cubicBezTo>
                  <a:pt x="1450" y="311"/>
                  <a:pt x="1471" y="322"/>
                  <a:pt x="1489" y="337"/>
                </a:cubicBezTo>
                <a:cubicBezTo>
                  <a:pt x="1472" y="366"/>
                  <a:pt x="1465" y="358"/>
                  <a:pt x="1447" y="33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35" name="Ink 3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13450" y="4379913"/>
            <a:ext cx="276225" cy="173037"/>
          </a:xfrm>
          <a:custGeom>
            <a:avLst/>
            <a:gdLst>
              <a:gd name="T0" fmla="*/ 2147483647 w 767"/>
              <a:gd name="T1" fmla="*/ 2147483647 h 483"/>
              <a:gd name="T2" fmla="*/ 2147483647 w 767"/>
              <a:gd name="T3" fmla="*/ 2147483647 h 483"/>
              <a:gd name="T4" fmla="*/ 2147483647 w 767"/>
              <a:gd name="T5" fmla="*/ 2147483647 h 483"/>
              <a:gd name="T6" fmla="*/ 2147483647 w 767"/>
              <a:gd name="T7" fmla="*/ 2147483647 h 483"/>
              <a:gd name="T8" fmla="*/ 2147483647 w 767"/>
              <a:gd name="T9" fmla="*/ 2147483647 h 483"/>
              <a:gd name="T10" fmla="*/ 2147483647 w 767"/>
              <a:gd name="T11" fmla="*/ 2147483647 h 483"/>
              <a:gd name="T12" fmla="*/ 2147483647 w 767"/>
              <a:gd name="T13" fmla="*/ 2147483647 h 483"/>
              <a:gd name="T14" fmla="*/ 2147483647 w 767"/>
              <a:gd name="T15" fmla="*/ 2147483647 h 483"/>
              <a:gd name="T16" fmla="*/ 2147483647 w 767"/>
              <a:gd name="T17" fmla="*/ 2147483647 h 483"/>
              <a:gd name="T18" fmla="*/ 2147483647 w 767"/>
              <a:gd name="T19" fmla="*/ 2147483647 h 483"/>
              <a:gd name="T20" fmla="*/ 2147483647 w 767"/>
              <a:gd name="T21" fmla="*/ 2147483647 h 483"/>
              <a:gd name="T22" fmla="*/ 2147483647 w 767"/>
              <a:gd name="T23" fmla="*/ 2147483647 h 483"/>
              <a:gd name="T24" fmla="*/ 2147483647 w 767"/>
              <a:gd name="T25" fmla="*/ 2147483647 h 4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67"/>
              <a:gd name="T40" fmla="*/ 0 h 483"/>
              <a:gd name="T41" fmla="*/ 767 w 767"/>
              <a:gd name="T42" fmla="*/ 483 h 4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67" h="483" extrusionOk="0">
                <a:moveTo>
                  <a:pt x="330" y="66"/>
                </a:moveTo>
                <a:cubicBezTo>
                  <a:pt x="305" y="93"/>
                  <a:pt x="297" y="112"/>
                  <a:pt x="282" y="145"/>
                </a:cubicBezTo>
                <a:cubicBezTo>
                  <a:pt x="262" y="190"/>
                  <a:pt x="252" y="229"/>
                  <a:pt x="250" y="279"/>
                </a:cubicBezTo>
                <a:cubicBezTo>
                  <a:pt x="249" y="321"/>
                  <a:pt x="251" y="367"/>
                  <a:pt x="263" y="407"/>
                </a:cubicBezTo>
                <a:cubicBezTo>
                  <a:pt x="270" y="433"/>
                  <a:pt x="282" y="457"/>
                  <a:pt x="289" y="482"/>
                </a:cubicBezTo>
              </a:path>
              <a:path w="767" h="483" extrusionOk="0">
                <a:moveTo>
                  <a:pt x="8" y="149"/>
                </a:moveTo>
                <a:cubicBezTo>
                  <a:pt x="6" y="111"/>
                  <a:pt x="8" y="110"/>
                  <a:pt x="55" y="95"/>
                </a:cubicBezTo>
                <a:cubicBezTo>
                  <a:pt x="122" y="74"/>
                  <a:pt x="194" y="69"/>
                  <a:pt x="263" y="59"/>
                </a:cubicBezTo>
                <a:cubicBezTo>
                  <a:pt x="340" y="47"/>
                  <a:pt x="418" y="40"/>
                  <a:pt x="495" y="27"/>
                </a:cubicBezTo>
                <a:cubicBezTo>
                  <a:pt x="544" y="19"/>
                  <a:pt x="592" y="8"/>
                  <a:pt x="641" y="2"/>
                </a:cubicBezTo>
                <a:cubicBezTo>
                  <a:pt x="658" y="0"/>
                  <a:pt x="685" y="-4"/>
                  <a:pt x="702" y="2"/>
                </a:cubicBezTo>
                <a:cubicBezTo>
                  <a:pt x="722" y="9"/>
                  <a:pt x="733" y="33"/>
                  <a:pt x="753" y="40"/>
                </a:cubicBezTo>
                <a:cubicBezTo>
                  <a:pt x="757" y="40"/>
                  <a:pt x="762" y="40"/>
                  <a:pt x="766" y="4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36" name="Ink 3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239838" y="3454400"/>
            <a:ext cx="782637" cy="165100"/>
          </a:xfrm>
          <a:custGeom>
            <a:avLst/>
            <a:gdLst>
              <a:gd name="T0" fmla="*/ 2147483647 w 2176"/>
              <a:gd name="T1" fmla="*/ 2147483647 h 459"/>
              <a:gd name="T2" fmla="*/ 2147483647 w 2176"/>
              <a:gd name="T3" fmla="*/ 2147483647 h 459"/>
              <a:gd name="T4" fmla="*/ 2147483647 w 2176"/>
              <a:gd name="T5" fmla="*/ 2147483647 h 459"/>
              <a:gd name="T6" fmla="*/ 2147483647 w 2176"/>
              <a:gd name="T7" fmla="*/ 2147483647 h 459"/>
              <a:gd name="T8" fmla="*/ 2147483647 w 2176"/>
              <a:gd name="T9" fmla="*/ 2147483647 h 459"/>
              <a:gd name="T10" fmla="*/ 2147483647 w 2176"/>
              <a:gd name="T11" fmla="*/ 2147483647 h 459"/>
              <a:gd name="T12" fmla="*/ 2147483647 w 2176"/>
              <a:gd name="T13" fmla="*/ 2147483647 h 459"/>
              <a:gd name="T14" fmla="*/ 2147483647 w 2176"/>
              <a:gd name="T15" fmla="*/ 2147483647 h 459"/>
              <a:gd name="T16" fmla="*/ 2147483647 w 2176"/>
              <a:gd name="T17" fmla="*/ 2147483647 h 459"/>
              <a:gd name="T18" fmla="*/ 2147483647 w 2176"/>
              <a:gd name="T19" fmla="*/ 2147483647 h 459"/>
              <a:gd name="T20" fmla="*/ 2147483647 w 2176"/>
              <a:gd name="T21" fmla="*/ 2147483647 h 459"/>
              <a:gd name="T22" fmla="*/ 2147483647 w 2176"/>
              <a:gd name="T23" fmla="*/ 2147483647 h 459"/>
              <a:gd name="T24" fmla="*/ 2147483647 w 2176"/>
              <a:gd name="T25" fmla="*/ 2147483647 h 4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76"/>
              <a:gd name="T40" fmla="*/ 0 h 459"/>
              <a:gd name="T41" fmla="*/ 2176 w 2176"/>
              <a:gd name="T42" fmla="*/ 459 h 4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76" h="459" extrusionOk="0">
                <a:moveTo>
                  <a:pt x="189" y="458"/>
                </a:moveTo>
                <a:cubicBezTo>
                  <a:pt x="170" y="457"/>
                  <a:pt x="151" y="454"/>
                  <a:pt x="133" y="455"/>
                </a:cubicBezTo>
                <a:cubicBezTo>
                  <a:pt x="112" y="456"/>
                  <a:pt x="92" y="459"/>
                  <a:pt x="72" y="453"/>
                </a:cubicBezTo>
                <a:cubicBezTo>
                  <a:pt x="22" y="437"/>
                  <a:pt x="14" y="414"/>
                  <a:pt x="3" y="364"/>
                </a:cubicBezTo>
                <a:cubicBezTo>
                  <a:pt x="-3" y="335"/>
                  <a:pt x="-9" y="262"/>
                  <a:pt x="16" y="238"/>
                </a:cubicBezTo>
                <a:cubicBezTo>
                  <a:pt x="46" y="210"/>
                  <a:pt x="182" y="236"/>
                  <a:pt x="216" y="237"/>
                </a:cubicBezTo>
                <a:cubicBezTo>
                  <a:pt x="454" y="242"/>
                  <a:pt x="693" y="226"/>
                  <a:pt x="930" y="209"/>
                </a:cubicBezTo>
                <a:cubicBezTo>
                  <a:pt x="1077" y="198"/>
                  <a:pt x="1224" y="187"/>
                  <a:pt x="1370" y="171"/>
                </a:cubicBezTo>
                <a:cubicBezTo>
                  <a:pt x="1602" y="146"/>
                  <a:pt x="1897" y="136"/>
                  <a:pt x="2109" y="25"/>
                </a:cubicBezTo>
                <a:cubicBezTo>
                  <a:pt x="2123" y="18"/>
                  <a:pt x="2134" y="8"/>
                  <a:pt x="2147" y="0"/>
                </a:cubicBezTo>
                <a:cubicBezTo>
                  <a:pt x="2146" y="16"/>
                  <a:pt x="2148" y="34"/>
                  <a:pt x="2146" y="52"/>
                </a:cubicBezTo>
                <a:cubicBezTo>
                  <a:pt x="2143" y="86"/>
                  <a:pt x="2111" y="297"/>
                  <a:pt x="2157" y="310"/>
                </a:cubicBezTo>
                <a:cubicBezTo>
                  <a:pt x="2168" y="294"/>
                  <a:pt x="2172" y="288"/>
                  <a:pt x="2175" y="27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37" name="Ink 3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070225" y="4016375"/>
            <a:ext cx="1492250" cy="280988"/>
          </a:xfrm>
          <a:custGeom>
            <a:avLst/>
            <a:gdLst>
              <a:gd name="T0" fmla="*/ 0 w 4144"/>
              <a:gd name="T1" fmla="*/ 2147483647 h 780"/>
              <a:gd name="T2" fmla="*/ 2147483647 w 4144"/>
              <a:gd name="T3" fmla="*/ 2147483647 h 780"/>
              <a:gd name="T4" fmla="*/ 2147483647 w 4144"/>
              <a:gd name="T5" fmla="*/ 2147483647 h 780"/>
              <a:gd name="T6" fmla="*/ 2147483647 w 4144"/>
              <a:gd name="T7" fmla="*/ 2147483647 h 780"/>
              <a:gd name="T8" fmla="*/ 2147483647 w 4144"/>
              <a:gd name="T9" fmla="*/ 2147483647 h 780"/>
              <a:gd name="T10" fmla="*/ 2147483647 w 4144"/>
              <a:gd name="T11" fmla="*/ 2147483647 h 780"/>
              <a:gd name="T12" fmla="*/ 2147483647 w 4144"/>
              <a:gd name="T13" fmla="*/ 2147483647 h 780"/>
              <a:gd name="T14" fmla="*/ 2147483647 w 4144"/>
              <a:gd name="T15" fmla="*/ 2147483647 h 780"/>
              <a:gd name="T16" fmla="*/ 2147483647 w 4144"/>
              <a:gd name="T17" fmla="*/ 2147483647 h 780"/>
              <a:gd name="T18" fmla="*/ 2147483647 w 4144"/>
              <a:gd name="T19" fmla="*/ 2147483647 h 780"/>
              <a:gd name="T20" fmla="*/ 2147483647 w 4144"/>
              <a:gd name="T21" fmla="*/ 2147483647 h 780"/>
              <a:gd name="T22" fmla="*/ 2147483647 w 4144"/>
              <a:gd name="T23" fmla="*/ 2147483647 h 780"/>
              <a:gd name="T24" fmla="*/ 2147483647 w 4144"/>
              <a:gd name="T25" fmla="*/ 2147483647 h 7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144"/>
              <a:gd name="T40" fmla="*/ 0 h 780"/>
              <a:gd name="T41" fmla="*/ 4144 w 4144"/>
              <a:gd name="T42" fmla="*/ 780 h 78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144" h="780" extrusionOk="0">
                <a:moveTo>
                  <a:pt x="0" y="298"/>
                </a:moveTo>
                <a:cubicBezTo>
                  <a:pt x="37" y="267"/>
                  <a:pt x="65" y="236"/>
                  <a:pt x="112" y="211"/>
                </a:cubicBezTo>
                <a:cubicBezTo>
                  <a:pt x="409" y="52"/>
                  <a:pt x="761" y="13"/>
                  <a:pt x="1092" y="3"/>
                </a:cubicBezTo>
                <a:cubicBezTo>
                  <a:pt x="1449" y="-8"/>
                  <a:pt x="1761" y="46"/>
                  <a:pt x="2091" y="180"/>
                </a:cubicBezTo>
                <a:cubicBezTo>
                  <a:pt x="2645" y="405"/>
                  <a:pt x="3178" y="509"/>
                  <a:pt x="3777" y="505"/>
                </a:cubicBezTo>
                <a:cubicBezTo>
                  <a:pt x="3852" y="504"/>
                  <a:pt x="3927" y="501"/>
                  <a:pt x="4002" y="498"/>
                </a:cubicBezTo>
                <a:cubicBezTo>
                  <a:pt x="3928" y="451"/>
                  <a:pt x="3867" y="398"/>
                  <a:pt x="3798" y="341"/>
                </a:cubicBezTo>
                <a:cubicBezTo>
                  <a:pt x="3733" y="288"/>
                  <a:pt x="3669" y="250"/>
                  <a:pt x="3596" y="212"/>
                </a:cubicBezTo>
                <a:cubicBezTo>
                  <a:pt x="3637" y="235"/>
                  <a:pt x="3675" y="263"/>
                  <a:pt x="3720" y="282"/>
                </a:cubicBezTo>
                <a:cubicBezTo>
                  <a:pt x="3856" y="339"/>
                  <a:pt x="4002" y="362"/>
                  <a:pt x="4143" y="399"/>
                </a:cubicBezTo>
                <a:cubicBezTo>
                  <a:pt x="4112" y="425"/>
                  <a:pt x="4080" y="457"/>
                  <a:pt x="4046" y="483"/>
                </a:cubicBezTo>
                <a:cubicBezTo>
                  <a:pt x="3938" y="565"/>
                  <a:pt x="3743" y="637"/>
                  <a:pt x="3668" y="752"/>
                </a:cubicBezTo>
                <a:cubicBezTo>
                  <a:pt x="3660" y="764"/>
                  <a:pt x="3682" y="763"/>
                  <a:pt x="3675" y="77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38" name="Ink 3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541588" y="2778125"/>
            <a:ext cx="906462" cy="820738"/>
          </a:xfrm>
          <a:custGeom>
            <a:avLst/>
            <a:gdLst>
              <a:gd name="T0" fmla="*/ 2147483647 w 2520"/>
              <a:gd name="T1" fmla="*/ 2147483647 h 2278"/>
              <a:gd name="T2" fmla="*/ 2147483647 w 2520"/>
              <a:gd name="T3" fmla="*/ 2147483647 h 2278"/>
              <a:gd name="T4" fmla="*/ 2147483647 w 2520"/>
              <a:gd name="T5" fmla="*/ 2147483647 h 2278"/>
              <a:gd name="T6" fmla="*/ 2147483647 w 2520"/>
              <a:gd name="T7" fmla="*/ 2147483647 h 2278"/>
              <a:gd name="T8" fmla="*/ 2147483647 w 2520"/>
              <a:gd name="T9" fmla="*/ 2147483647 h 2278"/>
              <a:gd name="T10" fmla="*/ 2147483647 w 2520"/>
              <a:gd name="T11" fmla="*/ 2147483647 h 2278"/>
              <a:gd name="T12" fmla="*/ 2147483647 w 2520"/>
              <a:gd name="T13" fmla="*/ 2147483647 h 2278"/>
              <a:gd name="T14" fmla="*/ 2147483647 w 2520"/>
              <a:gd name="T15" fmla="*/ 2147483647 h 2278"/>
              <a:gd name="T16" fmla="*/ 2147483647 w 2520"/>
              <a:gd name="T17" fmla="*/ 2147483647 h 2278"/>
              <a:gd name="T18" fmla="*/ 2147483647 w 2520"/>
              <a:gd name="T19" fmla="*/ 2147483647 h 2278"/>
              <a:gd name="T20" fmla="*/ 2147483647 w 2520"/>
              <a:gd name="T21" fmla="*/ 2147483647 h 2278"/>
              <a:gd name="T22" fmla="*/ 2147483647 w 2520"/>
              <a:gd name="T23" fmla="*/ 2147483647 h 2278"/>
              <a:gd name="T24" fmla="*/ 2147483647 w 2520"/>
              <a:gd name="T25" fmla="*/ 2147483647 h 2278"/>
              <a:gd name="T26" fmla="*/ 2147483647 w 2520"/>
              <a:gd name="T27" fmla="*/ 2147483647 h 2278"/>
              <a:gd name="T28" fmla="*/ 2147483647 w 2520"/>
              <a:gd name="T29" fmla="*/ 2147483647 h 2278"/>
              <a:gd name="T30" fmla="*/ 2147483647 w 2520"/>
              <a:gd name="T31" fmla="*/ 2147483647 h 2278"/>
              <a:gd name="T32" fmla="*/ 2147483647 w 2520"/>
              <a:gd name="T33" fmla="*/ 2147483647 h 2278"/>
              <a:gd name="T34" fmla="*/ 2147483647 w 2520"/>
              <a:gd name="T35" fmla="*/ 2147483647 h 2278"/>
              <a:gd name="T36" fmla="*/ 2147483647 w 2520"/>
              <a:gd name="T37" fmla="*/ 2147483647 h 2278"/>
              <a:gd name="T38" fmla="*/ 2147483647 w 2520"/>
              <a:gd name="T39" fmla="*/ 2147483647 h 2278"/>
              <a:gd name="T40" fmla="*/ 2147483647 w 2520"/>
              <a:gd name="T41" fmla="*/ 2147483647 h 2278"/>
              <a:gd name="T42" fmla="*/ 2147483647 w 2520"/>
              <a:gd name="T43" fmla="*/ 2147483647 h 2278"/>
              <a:gd name="T44" fmla="*/ 2147483647 w 2520"/>
              <a:gd name="T45" fmla="*/ 2147483647 h 2278"/>
              <a:gd name="T46" fmla="*/ 2147483647 w 2520"/>
              <a:gd name="T47" fmla="*/ 2147483647 h 2278"/>
              <a:gd name="T48" fmla="*/ 2147483647 w 2520"/>
              <a:gd name="T49" fmla="*/ 2147483647 h 2278"/>
              <a:gd name="T50" fmla="*/ 2147483647 w 2520"/>
              <a:gd name="T51" fmla="*/ 2147483647 h 2278"/>
              <a:gd name="T52" fmla="*/ 2147483647 w 2520"/>
              <a:gd name="T53" fmla="*/ 2147483647 h 2278"/>
              <a:gd name="T54" fmla="*/ 2147483647 w 2520"/>
              <a:gd name="T55" fmla="*/ 2147483647 h 2278"/>
              <a:gd name="T56" fmla="*/ 2147483647 w 2520"/>
              <a:gd name="T57" fmla="*/ 2147483647 h 2278"/>
              <a:gd name="T58" fmla="*/ 2147483647 w 2520"/>
              <a:gd name="T59" fmla="*/ 2147483647 h 2278"/>
              <a:gd name="T60" fmla="*/ 2147483647 w 2520"/>
              <a:gd name="T61" fmla="*/ 2147483647 h 2278"/>
              <a:gd name="T62" fmla="*/ 2147483647 w 2520"/>
              <a:gd name="T63" fmla="*/ 2147483647 h 2278"/>
              <a:gd name="T64" fmla="*/ 2147483647 w 2520"/>
              <a:gd name="T65" fmla="*/ 2147483647 h 2278"/>
              <a:gd name="T66" fmla="*/ 2147483647 w 2520"/>
              <a:gd name="T67" fmla="*/ 2147483647 h 2278"/>
              <a:gd name="T68" fmla="*/ 2147483647 w 2520"/>
              <a:gd name="T69" fmla="*/ 2147483647 h 2278"/>
              <a:gd name="T70" fmla="*/ 2147483647 w 2520"/>
              <a:gd name="T71" fmla="*/ 2147483647 h 2278"/>
              <a:gd name="T72" fmla="*/ 2147483647 w 2520"/>
              <a:gd name="T73" fmla="*/ 2147483647 h 2278"/>
              <a:gd name="T74" fmla="*/ 2147483647 w 2520"/>
              <a:gd name="T75" fmla="*/ 2147483647 h 2278"/>
              <a:gd name="T76" fmla="*/ 2147483647 w 2520"/>
              <a:gd name="T77" fmla="*/ 2147483647 h 2278"/>
              <a:gd name="T78" fmla="*/ 2147483647 w 2520"/>
              <a:gd name="T79" fmla="*/ 2147483647 h 2278"/>
              <a:gd name="T80" fmla="*/ 2147483647 w 2520"/>
              <a:gd name="T81" fmla="*/ 2147483647 h 2278"/>
              <a:gd name="T82" fmla="*/ 2147483647 w 2520"/>
              <a:gd name="T83" fmla="*/ 2147483647 h 2278"/>
              <a:gd name="T84" fmla="*/ 2147483647 w 2520"/>
              <a:gd name="T85" fmla="*/ 2147483647 h 2278"/>
              <a:gd name="T86" fmla="*/ 2147483647 w 2520"/>
              <a:gd name="T87" fmla="*/ 2147483647 h 2278"/>
              <a:gd name="T88" fmla="*/ 2147483647 w 2520"/>
              <a:gd name="T89" fmla="*/ 2147483647 h 2278"/>
              <a:gd name="T90" fmla="*/ 2147483647 w 2520"/>
              <a:gd name="T91" fmla="*/ 2147483647 h 2278"/>
              <a:gd name="T92" fmla="*/ 2147483647 w 2520"/>
              <a:gd name="T93" fmla="*/ 2147483647 h 2278"/>
              <a:gd name="T94" fmla="*/ 2147483647 w 2520"/>
              <a:gd name="T95" fmla="*/ 2147483647 h 2278"/>
              <a:gd name="T96" fmla="*/ 2147483647 w 2520"/>
              <a:gd name="T97" fmla="*/ 2147483647 h 2278"/>
              <a:gd name="T98" fmla="*/ 2147483647 w 2520"/>
              <a:gd name="T99" fmla="*/ 2147483647 h 2278"/>
              <a:gd name="T100" fmla="*/ 2147483647 w 2520"/>
              <a:gd name="T101" fmla="*/ 2147483647 h 2278"/>
              <a:gd name="T102" fmla="*/ 2147483647 w 2520"/>
              <a:gd name="T103" fmla="*/ 2147483647 h 2278"/>
              <a:gd name="T104" fmla="*/ 0 w 2520"/>
              <a:gd name="T105" fmla="*/ 2147483647 h 2278"/>
              <a:gd name="T106" fmla="*/ 2147483647 w 2520"/>
              <a:gd name="T107" fmla="*/ 2147483647 h 2278"/>
              <a:gd name="T108" fmla="*/ 2147483647 w 2520"/>
              <a:gd name="T109" fmla="*/ 2147483647 h 227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520"/>
              <a:gd name="T166" fmla="*/ 0 h 2278"/>
              <a:gd name="T167" fmla="*/ 2520 w 2520"/>
              <a:gd name="T168" fmla="*/ 2278 h 227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520" h="2278" extrusionOk="0">
                <a:moveTo>
                  <a:pt x="1359" y="652"/>
                </a:moveTo>
                <a:cubicBezTo>
                  <a:pt x="1372" y="631"/>
                  <a:pt x="1382" y="623"/>
                  <a:pt x="1385" y="599"/>
                </a:cubicBezTo>
                <a:cubicBezTo>
                  <a:pt x="1388" y="576"/>
                  <a:pt x="1369" y="557"/>
                  <a:pt x="1349" y="549"/>
                </a:cubicBezTo>
                <a:cubicBezTo>
                  <a:pt x="1322" y="537"/>
                  <a:pt x="1284" y="553"/>
                  <a:pt x="1261" y="566"/>
                </a:cubicBezTo>
                <a:cubicBezTo>
                  <a:pt x="1193" y="605"/>
                  <a:pt x="1158" y="681"/>
                  <a:pt x="1154" y="758"/>
                </a:cubicBezTo>
                <a:cubicBezTo>
                  <a:pt x="1151" y="818"/>
                  <a:pt x="1173" y="874"/>
                  <a:pt x="1206" y="923"/>
                </a:cubicBezTo>
                <a:cubicBezTo>
                  <a:pt x="1235" y="966"/>
                  <a:pt x="1276" y="1001"/>
                  <a:pt x="1325" y="1019"/>
                </a:cubicBezTo>
                <a:cubicBezTo>
                  <a:pt x="1359" y="1031"/>
                  <a:pt x="1393" y="1035"/>
                  <a:pt x="1424" y="1013"/>
                </a:cubicBezTo>
                <a:cubicBezTo>
                  <a:pt x="1441" y="997"/>
                  <a:pt x="1447" y="992"/>
                  <a:pt x="1455" y="978"/>
                </a:cubicBezTo>
              </a:path>
              <a:path w="2520" h="2278" extrusionOk="0">
                <a:moveTo>
                  <a:pt x="1564" y="989"/>
                </a:moveTo>
                <a:cubicBezTo>
                  <a:pt x="1598" y="982"/>
                  <a:pt x="1600" y="954"/>
                  <a:pt x="1611" y="917"/>
                </a:cubicBezTo>
                <a:cubicBezTo>
                  <a:pt x="1626" y="867"/>
                  <a:pt x="1629" y="818"/>
                  <a:pt x="1633" y="766"/>
                </a:cubicBezTo>
                <a:cubicBezTo>
                  <a:pt x="1636" y="722"/>
                  <a:pt x="1637" y="679"/>
                  <a:pt x="1637" y="635"/>
                </a:cubicBezTo>
                <a:cubicBezTo>
                  <a:pt x="1637" y="618"/>
                  <a:pt x="1637" y="613"/>
                  <a:pt x="1637" y="602"/>
                </a:cubicBezTo>
                <a:cubicBezTo>
                  <a:pt x="1662" y="608"/>
                  <a:pt x="1678" y="628"/>
                  <a:pt x="1699" y="645"/>
                </a:cubicBezTo>
                <a:cubicBezTo>
                  <a:pt x="1737" y="675"/>
                  <a:pt x="1776" y="702"/>
                  <a:pt x="1816" y="728"/>
                </a:cubicBezTo>
                <a:cubicBezTo>
                  <a:pt x="1843" y="746"/>
                  <a:pt x="1881" y="765"/>
                  <a:pt x="1900" y="793"/>
                </a:cubicBezTo>
                <a:cubicBezTo>
                  <a:pt x="1914" y="814"/>
                  <a:pt x="1897" y="837"/>
                  <a:pt x="1878" y="847"/>
                </a:cubicBezTo>
                <a:cubicBezTo>
                  <a:pt x="1840" y="866"/>
                  <a:pt x="1789" y="866"/>
                  <a:pt x="1748" y="864"/>
                </a:cubicBezTo>
                <a:cubicBezTo>
                  <a:pt x="1693" y="861"/>
                  <a:pt x="1636" y="850"/>
                  <a:pt x="1585" y="829"/>
                </a:cubicBezTo>
                <a:cubicBezTo>
                  <a:pt x="1564" y="821"/>
                  <a:pt x="1512" y="795"/>
                  <a:pt x="1520" y="763"/>
                </a:cubicBezTo>
                <a:cubicBezTo>
                  <a:pt x="1524" y="758"/>
                  <a:pt x="1527" y="752"/>
                  <a:pt x="1531" y="747"/>
                </a:cubicBezTo>
              </a:path>
              <a:path w="2520" h="2278" extrusionOk="0">
                <a:moveTo>
                  <a:pt x="1906" y="837"/>
                </a:moveTo>
                <a:cubicBezTo>
                  <a:pt x="1919" y="819"/>
                  <a:pt x="1918" y="815"/>
                  <a:pt x="1918" y="777"/>
                </a:cubicBezTo>
                <a:cubicBezTo>
                  <a:pt x="1918" y="729"/>
                  <a:pt x="1913" y="681"/>
                  <a:pt x="1908" y="633"/>
                </a:cubicBezTo>
                <a:cubicBezTo>
                  <a:pt x="1906" y="610"/>
                  <a:pt x="1903" y="587"/>
                  <a:pt x="1900" y="564"/>
                </a:cubicBezTo>
                <a:cubicBezTo>
                  <a:pt x="1922" y="591"/>
                  <a:pt x="1939" y="619"/>
                  <a:pt x="1962" y="645"/>
                </a:cubicBezTo>
                <a:cubicBezTo>
                  <a:pt x="1991" y="677"/>
                  <a:pt x="2023" y="706"/>
                  <a:pt x="2060" y="729"/>
                </a:cubicBezTo>
                <a:cubicBezTo>
                  <a:pt x="2078" y="740"/>
                  <a:pt x="2090" y="745"/>
                  <a:pt x="2110" y="747"/>
                </a:cubicBezTo>
                <a:cubicBezTo>
                  <a:pt x="2120" y="708"/>
                  <a:pt x="2105" y="681"/>
                  <a:pt x="2091" y="642"/>
                </a:cubicBezTo>
                <a:cubicBezTo>
                  <a:pt x="2069" y="577"/>
                  <a:pt x="2048" y="512"/>
                  <a:pt x="2031" y="445"/>
                </a:cubicBezTo>
                <a:cubicBezTo>
                  <a:pt x="2018" y="390"/>
                  <a:pt x="2014" y="372"/>
                  <a:pt x="2009" y="334"/>
                </a:cubicBezTo>
              </a:path>
              <a:path w="2520" h="2278" extrusionOk="0">
                <a:moveTo>
                  <a:pt x="2073" y="0"/>
                </a:moveTo>
                <a:cubicBezTo>
                  <a:pt x="2089" y="39"/>
                  <a:pt x="2101" y="80"/>
                  <a:pt x="2116" y="120"/>
                </a:cubicBezTo>
                <a:cubicBezTo>
                  <a:pt x="2144" y="197"/>
                  <a:pt x="2175" y="272"/>
                  <a:pt x="2212" y="345"/>
                </a:cubicBezTo>
                <a:cubicBezTo>
                  <a:pt x="2247" y="416"/>
                  <a:pt x="2287" y="486"/>
                  <a:pt x="2330" y="552"/>
                </a:cubicBezTo>
                <a:cubicBezTo>
                  <a:pt x="2345" y="575"/>
                  <a:pt x="2363" y="595"/>
                  <a:pt x="2380" y="616"/>
                </a:cubicBezTo>
              </a:path>
              <a:path w="2520" h="2278" extrusionOk="0">
                <a:moveTo>
                  <a:pt x="2068" y="498"/>
                </a:moveTo>
                <a:cubicBezTo>
                  <a:pt x="2048" y="477"/>
                  <a:pt x="2131" y="468"/>
                  <a:pt x="2160" y="460"/>
                </a:cubicBezTo>
                <a:cubicBezTo>
                  <a:pt x="2237" y="439"/>
                  <a:pt x="2316" y="418"/>
                  <a:pt x="2392" y="392"/>
                </a:cubicBezTo>
                <a:cubicBezTo>
                  <a:pt x="2437" y="376"/>
                  <a:pt x="2480" y="357"/>
                  <a:pt x="2519" y="330"/>
                </a:cubicBezTo>
              </a:path>
              <a:path w="2520" h="2278" extrusionOk="0">
                <a:moveTo>
                  <a:pt x="1759" y="1187"/>
                </a:moveTo>
                <a:cubicBezTo>
                  <a:pt x="1792" y="1217"/>
                  <a:pt x="1825" y="1235"/>
                  <a:pt x="1843" y="1279"/>
                </a:cubicBezTo>
                <a:cubicBezTo>
                  <a:pt x="1860" y="1321"/>
                  <a:pt x="1847" y="1355"/>
                  <a:pt x="1822" y="1390"/>
                </a:cubicBezTo>
                <a:cubicBezTo>
                  <a:pt x="1771" y="1460"/>
                  <a:pt x="1657" y="1479"/>
                  <a:pt x="1580" y="1502"/>
                </a:cubicBezTo>
                <a:cubicBezTo>
                  <a:pt x="1383" y="1560"/>
                  <a:pt x="1188" y="1596"/>
                  <a:pt x="984" y="1620"/>
                </a:cubicBezTo>
                <a:cubicBezTo>
                  <a:pt x="804" y="1642"/>
                  <a:pt x="636" y="1683"/>
                  <a:pt x="485" y="1788"/>
                </a:cubicBezTo>
                <a:cubicBezTo>
                  <a:pt x="352" y="1881"/>
                  <a:pt x="245" y="2007"/>
                  <a:pt x="179" y="2154"/>
                </a:cubicBezTo>
                <a:cubicBezTo>
                  <a:pt x="174" y="2165"/>
                  <a:pt x="172" y="2169"/>
                  <a:pt x="169" y="2177"/>
                </a:cubicBezTo>
                <a:cubicBezTo>
                  <a:pt x="166" y="2124"/>
                  <a:pt x="156" y="2069"/>
                  <a:pt x="163" y="2016"/>
                </a:cubicBezTo>
                <a:cubicBezTo>
                  <a:pt x="170" y="1957"/>
                  <a:pt x="191" y="1899"/>
                  <a:pt x="202" y="1841"/>
                </a:cubicBezTo>
                <a:cubicBezTo>
                  <a:pt x="192" y="1873"/>
                  <a:pt x="183" y="1907"/>
                  <a:pt x="173" y="1940"/>
                </a:cubicBezTo>
                <a:cubicBezTo>
                  <a:pt x="134" y="2064"/>
                  <a:pt x="72" y="2170"/>
                  <a:pt x="0" y="2277"/>
                </a:cubicBezTo>
                <a:cubicBezTo>
                  <a:pt x="56" y="2238"/>
                  <a:pt x="112" y="2198"/>
                  <a:pt x="170" y="2162"/>
                </a:cubicBezTo>
                <a:cubicBezTo>
                  <a:pt x="226" y="2128"/>
                  <a:pt x="285" y="2104"/>
                  <a:pt x="346" y="208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39" name="Ink 3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673600" y="5005388"/>
            <a:ext cx="942975" cy="311150"/>
          </a:xfrm>
          <a:custGeom>
            <a:avLst/>
            <a:gdLst>
              <a:gd name="T0" fmla="*/ 2147483647 w 2618"/>
              <a:gd name="T1" fmla="*/ 2147483647 h 860"/>
              <a:gd name="T2" fmla="*/ 2147483647 w 2618"/>
              <a:gd name="T3" fmla="*/ 2147483647 h 860"/>
              <a:gd name="T4" fmla="*/ 2147483647 w 2618"/>
              <a:gd name="T5" fmla="*/ 2147483647 h 860"/>
              <a:gd name="T6" fmla="*/ 2147483647 w 2618"/>
              <a:gd name="T7" fmla="*/ 2147483647 h 860"/>
              <a:gd name="T8" fmla="*/ 2147483647 w 2618"/>
              <a:gd name="T9" fmla="*/ 2147483647 h 860"/>
              <a:gd name="T10" fmla="*/ 2147483647 w 2618"/>
              <a:gd name="T11" fmla="*/ 2147483647 h 860"/>
              <a:gd name="T12" fmla="*/ 2147483647 w 2618"/>
              <a:gd name="T13" fmla="*/ 2147483647 h 860"/>
              <a:gd name="T14" fmla="*/ 2147483647 w 2618"/>
              <a:gd name="T15" fmla="*/ 2147483647 h 860"/>
              <a:gd name="T16" fmla="*/ 0 w 2618"/>
              <a:gd name="T17" fmla="*/ 2147483647 h 860"/>
              <a:gd name="T18" fmla="*/ 2147483647 w 2618"/>
              <a:gd name="T19" fmla="*/ 2147483647 h 860"/>
              <a:gd name="T20" fmla="*/ 2147483647 w 2618"/>
              <a:gd name="T21" fmla="*/ 2147483647 h 860"/>
              <a:gd name="T22" fmla="*/ 2147483647 w 2618"/>
              <a:gd name="T23" fmla="*/ 2147483647 h 860"/>
              <a:gd name="T24" fmla="*/ 2147483647 w 2618"/>
              <a:gd name="T25" fmla="*/ 2147483647 h 860"/>
              <a:gd name="T26" fmla="*/ 2147483647 w 2618"/>
              <a:gd name="T27" fmla="*/ 2147483647 h 860"/>
              <a:gd name="T28" fmla="*/ 2147483647 w 2618"/>
              <a:gd name="T29" fmla="*/ 2147483647 h 860"/>
              <a:gd name="T30" fmla="*/ 2147483647 w 2618"/>
              <a:gd name="T31" fmla="*/ 2147483647 h 860"/>
              <a:gd name="T32" fmla="*/ 2147483647 w 2618"/>
              <a:gd name="T33" fmla="*/ 2147483647 h 860"/>
              <a:gd name="T34" fmla="*/ 2147483647 w 2618"/>
              <a:gd name="T35" fmla="*/ 2147483647 h 860"/>
              <a:gd name="T36" fmla="*/ 2147483647 w 2618"/>
              <a:gd name="T37" fmla="*/ 2147483647 h 860"/>
              <a:gd name="T38" fmla="*/ 2147483647 w 2618"/>
              <a:gd name="T39" fmla="*/ 2147483647 h 860"/>
              <a:gd name="T40" fmla="*/ 2147483647 w 2618"/>
              <a:gd name="T41" fmla="*/ 2147483647 h 860"/>
              <a:gd name="T42" fmla="*/ 2147483647 w 2618"/>
              <a:gd name="T43" fmla="*/ 2147483647 h 860"/>
              <a:gd name="T44" fmla="*/ 2147483647 w 2618"/>
              <a:gd name="T45" fmla="*/ 2147483647 h 860"/>
              <a:gd name="T46" fmla="*/ 2147483647 w 2618"/>
              <a:gd name="T47" fmla="*/ 2147483647 h 860"/>
              <a:gd name="T48" fmla="*/ 2147483647 w 2618"/>
              <a:gd name="T49" fmla="*/ 2147483647 h 860"/>
              <a:gd name="T50" fmla="*/ 2147483647 w 2618"/>
              <a:gd name="T51" fmla="*/ 2147483647 h 860"/>
              <a:gd name="T52" fmla="*/ 2147483647 w 2618"/>
              <a:gd name="T53" fmla="*/ 2147483647 h 860"/>
              <a:gd name="T54" fmla="*/ 2147483647 w 2618"/>
              <a:gd name="T55" fmla="*/ 2147483647 h 860"/>
              <a:gd name="T56" fmla="*/ 2147483647 w 2618"/>
              <a:gd name="T57" fmla="*/ 2147483647 h 860"/>
              <a:gd name="T58" fmla="*/ 2147483647 w 2618"/>
              <a:gd name="T59" fmla="*/ 2147483647 h 860"/>
              <a:gd name="T60" fmla="*/ 2147483647 w 2618"/>
              <a:gd name="T61" fmla="*/ 2147483647 h 860"/>
              <a:gd name="T62" fmla="*/ 2147483647 w 2618"/>
              <a:gd name="T63" fmla="*/ 2147483647 h 860"/>
              <a:gd name="T64" fmla="*/ 2147483647 w 2618"/>
              <a:gd name="T65" fmla="*/ 2147483647 h 860"/>
              <a:gd name="T66" fmla="*/ 2147483647 w 2618"/>
              <a:gd name="T67" fmla="*/ 2147483647 h 860"/>
              <a:gd name="T68" fmla="*/ 2147483647 w 2618"/>
              <a:gd name="T69" fmla="*/ 2147483647 h 860"/>
              <a:gd name="T70" fmla="*/ 2147483647 w 2618"/>
              <a:gd name="T71" fmla="*/ 2147483647 h 860"/>
              <a:gd name="T72" fmla="*/ 2147483647 w 2618"/>
              <a:gd name="T73" fmla="*/ 2147483647 h 860"/>
              <a:gd name="T74" fmla="*/ 2147483647 w 2618"/>
              <a:gd name="T75" fmla="*/ 2147483647 h 860"/>
              <a:gd name="T76" fmla="*/ 2147483647 w 2618"/>
              <a:gd name="T77" fmla="*/ 2147483647 h 860"/>
              <a:gd name="T78" fmla="*/ 2147483647 w 2618"/>
              <a:gd name="T79" fmla="*/ 2147483647 h 860"/>
              <a:gd name="T80" fmla="*/ 2147483647 w 2618"/>
              <a:gd name="T81" fmla="*/ 2147483647 h 860"/>
              <a:gd name="T82" fmla="*/ 2147483647 w 2618"/>
              <a:gd name="T83" fmla="*/ 2147483647 h 860"/>
              <a:gd name="T84" fmla="*/ 2147483647 w 2618"/>
              <a:gd name="T85" fmla="*/ 2147483647 h 860"/>
              <a:gd name="T86" fmla="*/ 2147483647 w 2618"/>
              <a:gd name="T87" fmla="*/ 2147483647 h 86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618"/>
              <a:gd name="T133" fmla="*/ 0 h 860"/>
              <a:gd name="T134" fmla="*/ 2618 w 2618"/>
              <a:gd name="T135" fmla="*/ 860 h 86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618" h="860" extrusionOk="0">
                <a:moveTo>
                  <a:pt x="5" y="512"/>
                </a:moveTo>
                <a:cubicBezTo>
                  <a:pt x="5" y="490"/>
                  <a:pt x="4" y="469"/>
                  <a:pt x="3" y="447"/>
                </a:cubicBezTo>
                <a:cubicBezTo>
                  <a:pt x="41" y="447"/>
                  <a:pt x="79" y="452"/>
                  <a:pt x="118" y="452"/>
                </a:cubicBezTo>
                <a:cubicBezTo>
                  <a:pt x="201" y="452"/>
                  <a:pt x="284" y="444"/>
                  <a:pt x="366" y="431"/>
                </a:cubicBezTo>
                <a:cubicBezTo>
                  <a:pt x="460" y="416"/>
                  <a:pt x="551" y="390"/>
                  <a:pt x="643" y="369"/>
                </a:cubicBezTo>
                <a:cubicBezTo>
                  <a:pt x="698" y="357"/>
                  <a:pt x="749" y="341"/>
                  <a:pt x="803" y="324"/>
                </a:cubicBezTo>
                <a:cubicBezTo>
                  <a:pt x="809" y="322"/>
                  <a:pt x="816" y="321"/>
                  <a:pt x="822" y="319"/>
                </a:cubicBezTo>
              </a:path>
              <a:path w="2618" h="860" extrusionOk="0">
                <a:moveTo>
                  <a:pt x="92" y="563"/>
                </a:moveTo>
                <a:cubicBezTo>
                  <a:pt x="61" y="576"/>
                  <a:pt x="27" y="592"/>
                  <a:pt x="0" y="606"/>
                </a:cubicBezTo>
                <a:cubicBezTo>
                  <a:pt x="66" y="622"/>
                  <a:pt x="134" y="625"/>
                  <a:pt x="202" y="632"/>
                </a:cubicBezTo>
                <a:cubicBezTo>
                  <a:pt x="290" y="642"/>
                  <a:pt x="379" y="648"/>
                  <a:pt x="467" y="653"/>
                </a:cubicBezTo>
                <a:cubicBezTo>
                  <a:pt x="548" y="657"/>
                  <a:pt x="641" y="667"/>
                  <a:pt x="721" y="650"/>
                </a:cubicBezTo>
                <a:cubicBezTo>
                  <a:pt x="771" y="640"/>
                  <a:pt x="843" y="617"/>
                  <a:pt x="881" y="580"/>
                </a:cubicBezTo>
                <a:cubicBezTo>
                  <a:pt x="888" y="570"/>
                  <a:pt x="896" y="559"/>
                  <a:pt x="903" y="549"/>
                </a:cubicBezTo>
              </a:path>
              <a:path w="2618" h="860" extrusionOk="0">
                <a:moveTo>
                  <a:pt x="648" y="0"/>
                </a:moveTo>
                <a:cubicBezTo>
                  <a:pt x="639" y="25"/>
                  <a:pt x="624" y="23"/>
                  <a:pt x="644" y="51"/>
                </a:cubicBezTo>
                <a:cubicBezTo>
                  <a:pt x="668" y="84"/>
                  <a:pt x="742" y="107"/>
                  <a:pt x="777" y="122"/>
                </a:cubicBezTo>
                <a:cubicBezTo>
                  <a:pt x="851" y="155"/>
                  <a:pt x="928" y="177"/>
                  <a:pt x="1002" y="210"/>
                </a:cubicBezTo>
                <a:cubicBezTo>
                  <a:pt x="1063" y="237"/>
                  <a:pt x="1133" y="269"/>
                  <a:pt x="1173" y="325"/>
                </a:cubicBezTo>
                <a:cubicBezTo>
                  <a:pt x="1210" y="377"/>
                  <a:pt x="1187" y="432"/>
                  <a:pt x="1157" y="481"/>
                </a:cubicBezTo>
                <a:cubicBezTo>
                  <a:pt x="1112" y="555"/>
                  <a:pt x="1044" y="614"/>
                  <a:pt x="979" y="670"/>
                </a:cubicBezTo>
                <a:cubicBezTo>
                  <a:pt x="919" y="722"/>
                  <a:pt x="857" y="776"/>
                  <a:pt x="791" y="820"/>
                </a:cubicBezTo>
                <a:cubicBezTo>
                  <a:pt x="770" y="834"/>
                  <a:pt x="744" y="847"/>
                  <a:pt x="725" y="859"/>
                </a:cubicBezTo>
                <a:cubicBezTo>
                  <a:pt x="743" y="840"/>
                  <a:pt x="761" y="820"/>
                  <a:pt x="780" y="802"/>
                </a:cubicBezTo>
              </a:path>
              <a:path w="2618" h="860" extrusionOk="0">
                <a:moveTo>
                  <a:pt x="1466" y="43"/>
                </a:moveTo>
                <a:cubicBezTo>
                  <a:pt x="1463" y="83"/>
                  <a:pt x="1458" y="85"/>
                  <a:pt x="1418" y="111"/>
                </a:cubicBezTo>
                <a:cubicBezTo>
                  <a:pt x="1343" y="160"/>
                  <a:pt x="1259" y="201"/>
                  <a:pt x="1191" y="260"/>
                </a:cubicBezTo>
                <a:cubicBezTo>
                  <a:pt x="1158" y="289"/>
                  <a:pt x="1128" y="327"/>
                  <a:pt x="1142" y="374"/>
                </a:cubicBezTo>
                <a:cubicBezTo>
                  <a:pt x="1165" y="454"/>
                  <a:pt x="1266" y="505"/>
                  <a:pt x="1330" y="546"/>
                </a:cubicBezTo>
                <a:cubicBezTo>
                  <a:pt x="1391" y="585"/>
                  <a:pt x="1455" y="621"/>
                  <a:pt x="1520" y="654"/>
                </a:cubicBezTo>
                <a:cubicBezTo>
                  <a:pt x="1552" y="670"/>
                  <a:pt x="1591" y="688"/>
                  <a:pt x="1628" y="687"/>
                </a:cubicBezTo>
                <a:cubicBezTo>
                  <a:pt x="1658" y="686"/>
                  <a:pt x="1685" y="674"/>
                  <a:pt x="1713" y="664"/>
                </a:cubicBezTo>
              </a:path>
              <a:path w="2618" h="860" extrusionOk="0">
                <a:moveTo>
                  <a:pt x="1497" y="353"/>
                </a:moveTo>
                <a:cubicBezTo>
                  <a:pt x="1524" y="364"/>
                  <a:pt x="1522" y="345"/>
                  <a:pt x="1550" y="338"/>
                </a:cubicBezTo>
                <a:cubicBezTo>
                  <a:pt x="1655" y="311"/>
                  <a:pt x="1760" y="284"/>
                  <a:pt x="1865" y="254"/>
                </a:cubicBezTo>
                <a:cubicBezTo>
                  <a:pt x="1958" y="227"/>
                  <a:pt x="2054" y="203"/>
                  <a:pt x="2146" y="173"/>
                </a:cubicBezTo>
                <a:cubicBezTo>
                  <a:pt x="2198" y="156"/>
                  <a:pt x="2249" y="140"/>
                  <a:pt x="2300" y="124"/>
                </a:cubicBezTo>
                <a:cubicBezTo>
                  <a:pt x="2304" y="123"/>
                  <a:pt x="2308" y="121"/>
                  <a:pt x="2312" y="120"/>
                </a:cubicBezTo>
              </a:path>
              <a:path w="2618" h="860" extrusionOk="0">
                <a:moveTo>
                  <a:pt x="1776" y="385"/>
                </a:moveTo>
                <a:cubicBezTo>
                  <a:pt x="1804" y="409"/>
                  <a:pt x="1825" y="408"/>
                  <a:pt x="1861" y="411"/>
                </a:cubicBezTo>
                <a:cubicBezTo>
                  <a:pt x="1926" y="417"/>
                  <a:pt x="1990" y="417"/>
                  <a:pt x="2056" y="416"/>
                </a:cubicBezTo>
                <a:cubicBezTo>
                  <a:pt x="2135" y="415"/>
                  <a:pt x="2215" y="414"/>
                  <a:pt x="2294" y="410"/>
                </a:cubicBezTo>
                <a:cubicBezTo>
                  <a:pt x="2361" y="407"/>
                  <a:pt x="2432" y="405"/>
                  <a:pt x="2497" y="386"/>
                </a:cubicBezTo>
                <a:cubicBezTo>
                  <a:pt x="2545" y="372"/>
                  <a:pt x="2578" y="346"/>
                  <a:pt x="2617" y="31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40" name="Ink 3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808913" y="4838700"/>
            <a:ext cx="503237" cy="173038"/>
          </a:xfrm>
          <a:custGeom>
            <a:avLst/>
            <a:gdLst>
              <a:gd name="T0" fmla="*/ 2147483647 w 1397"/>
              <a:gd name="T1" fmla="*/ 2147483647 h 478"/>
              <a:gd name="T2" fmla="*/ 2147483647 w 1397"/>
              <a:gd name="T3" fmla="*/ 2147483647 h 478"/>
              <a:gd name="T4" fmla="*/ 2147483647 w 1397"/>
              <a:gd name="T5" fmla="*/ 2147483647 h 478"/>
              <a:gd name="T6" fmla="*/ 2147483647 w 1397"/>
              <a:gd name="T7" fmla="*/ 2147483647 h 478"/>
              <a:gd name="T8" fmla="*/ 2147483647 w 1397"/>
              <a:gd name="T9" fmla="*/ 2147483647 h 478"/>
              <a:gd name="T10" fmla="*/ 2147483647 w 1397"/>
              <a:gd name="T11" fmla="*/ 2147483647 h 478"/>
              <a:gd name="T12" fmla="*/ 2147483647 w 1397"/>
              <a:gd name="T13" fmla="*/ 2147483647 h 478"/>
              <a:gd name="T14" fmla="*/ 2147483647 w 1397"/>
              <a:gd name="T15" fmla="*/ 2147483647 h 478"/>
              <a:gd name="T16" fmla="*/ 2147483647 w 1397"/>
              <a:gd name="T17" fmla="*/ 2147483647 h 478"/>
              <a:gd name="T18" fmla="*/ 2147483647 w 1397"/>
              <a:gd name="T19" fmla="*/ 2147483647 h 478"/>
              <a:gd name="T20" fmla="*/ 2147483647 w 1397"/>
              <a:gd name="T21" fmla="*/ 2147483647 h 478"/>
              <a:gd name="T22" fmla="*/ 2147483647 w 1397"/>
              <a:gd name="T23" fmla="*/ 2147483647 h 478"/>
              <a:gd name="T24" fmla="*/ 2147483647 w 1397"/>
              <a:gd name="T25" fmla="*/ 2147483647 h 478"/>
              <a:gd name="T26" fmla="*/ 2147483647 w 1397"/>
              <a:gd name="T27" fmla="*/ 2147483647 h 478"/>
              <a:gd name="T28" fmla="*/ 2147483647 w 1397"/>
              <a:gd name="T29" fmla="*/ 2147483647 h 478"/>
              <a:gd name="T30" fmla="*/ 2147483647 w 1397"/>
              <a:gd name="T31" fmla="*/ 2147483647 h 478"/>
              <a:gd name="T32" fmla="*/ 2147483647 w 1397"/>
              <a:gd name="T33" fmla="*/ 2147483647 h 478"/>
              <a:gd name="T34" fmla="*/ 2147483647 w 1397"/>
              <a:gd name="T35" fmla="*/ 2147483647 h 478"/>
              <a:gd name="T36" fmla="*/ 2147483647 w 1397"/>
              <a:gd name="T37" fmla="*/ 2147483647 h 478"/>
              <a:gd name="T38" fmla="*/ 2147483647 w 1397"/>
              <a:gd name="T39" fmla="*/ 2147483647 h 478"/>
              <a:gd name="T40" fmla="*/ 2147483647 w 1397"/>
              <a:gd name="T41" fmla="*/ 2147483647 h 478"/>
              <a:gd name="T42" fmla="*/ 2147483647 w 1397"/>
              <a:gd name="T43" fmla="*/ 2147483647 h 478"/>
              <a:gd name="T44" fmla="*/ 2147483647 w 1397"/>
              <a:gd name="T45" fmla="*/ 2147483647 h 47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397"/>
              <a:gd name="T70" fmla="*/ 0 h 478"/>
              <a:gd name="T71" fmla="*/ 1397 w 1397"/>
              <a:gd name="T72" fmla="*/ 478 h 47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397" h="478" extrusionOk="0">
                <a:moveTo>
                  <a:pt x="361" y="0"/>
                </a:moveTo>
                <a:cubicBezTo>
                  <a:pt x="336" y="32"/>
                  <a:pt x="310" y="42"/>
                  <a:pt x="277" y="64"/>
                </a:cubicBezTo>
                <a:cubicBezTo>
                  <a:pt x="224" y="100"/>
                  <a:pt x="168" y="133"/>
                  <a:pt x="116" y="171"/>
                </a:cubicBezTo>
                <a:cubicBezTo>
                  <a:pt x="80" y="198"/>
                  <a:pt x="33" y="228"/>
                  <a:pt x="9" y="267"/>
                </a:cubicBezTo>
                <a:cubicBezTo>
                  <a:pt x="-8" y="294"/>
                  <a:pt x="2" y="316"/>
                  <a:pt x="22" y="336"/>
                </a:cubicBezTo>
                <a:cubicBezTo>
                  <a:pt x="56" y="370"/>
                  <a:pt x="102" y="392"/>
                  <a:pt x="146" y="411"/>
                </a:cubicBezTo>
                <a:cubicBezTo>
                  <a:pt x="208" y="438"/>
                  <a:pt x="270" y="459"/>
                  <a:pt x="336" y="471"/>
                </a:cubicBezTo>
                <a:cubicBezTo>
                  <a:pt x="365" y="476"/>
                  <a:pt x="394" y="483"/>
                  <a:pt x="417" y="459"/>
                </a:cubicBezTo>
                <a:cubicBezTo>
                  <a:pt x="421" y="453"/>
                  <a:pt x="425" y="448"/>
                  <a:pt x="429" y="442"/>
                </a:cubicBezTo>
              </a:path>
              <a:path w="1397" h="478" extrusionOk="0">
                <a:moveTo>
                  <a:pt x="283" y="149"/>
                </a:moveTo>
                <a:cubicBezTo>
                  <a:pt x="318" y="150"/>
                  <a:pt x="331" y="149"/>
                  <a:pt x="366" y="147"/>
                </a:cubicBezTo>
                <a:cubicBezTo>
                  <a:pt x="445" y="142"/>
                  <a:pt x="525" y="133"/>
                  <a:pt x="604" y="128"/>
                </a:cubicBezTo>
                <a:cubicBezTo>
                  <a:pt x="715" y="121"/>
                  <a:pt x="827" y="113"/>
                  <a:pt x="938" y="107"/>
                </a:cubicBezTo>
                <a:cubicBezTo>
                  <a:pt x="1080" y="99"/>
                  <a:pt x="1225" y="88"/>
                  <a:pt x="1367" y="94"/>
                </a:cubicBezTo>
                <a:cubicBezTo>
                  <a:pt x="1399" y="95"/>
                  <a:pt x="1402" y="92"/>
                  <a:pt x="1361" y="97"/>
                </a:cubicBezTo>
                <a:cubicBezTo>
                  <a:pt x="1352" y="98"/>
                  <a:pt x="1343" y="98"/>
                  <a:pt x="1334" y="99"/>
                </a:cubicBezTo>
              </a:path>
              <a:path w="1397" h="478" extrusionOk="0">
                <a:moveTo>
                  <a:pt x="503" y="280"/>
                </a:moveTo>
                <a:cubicBezTo>
                  <a:pt x="494" y="312"/>
                  <a:pt x="490" y="299"/>
                  <a:pt x="536" y="293"/>
                </a:cubicBezTo>
                <a:cubicBezTo>
                  <a:pt x="597" y="285"/>
                  <a:pt x="658" y="278"/>
                  <a:pt x="719" y="275"/>
                </a:cubicBezTo>
                <a:cubicBezTo>
                  <a:pt x="810" y="270"/>
                  <a:pt x="902" y="268"/>
                  <a:pt x="994" y="266"/>
                </a:cubicBezTo>
                <a:cubicBezTo>
                  <a:pt x="1075" y="264"/>
                  <a:pt x="1156" y="264"/>
                  <a:pt x="1237" y="263"/>
                </a:cubicBezTo>
                <a:cubicBezTo>
                  <a:pt x="1271" y="263"/>
                  <a:pt x="1304" y="263"/>
                  <a:pt x="1338" y="264"/>
                </a:cubicBezTo>
                <a:cubicBezTo>
                  <a:pt x="1315" y="277"/>
                  <a:pt x="1292" y="286"/>
                  <a:pt x="1267" y="29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5"/>
          <p:cNvSpPr txBox="1">
            <a:spLocks noChangeArrowheads="1"/>
          </p:cNvSpPr>
          <p:nvPr/>
        </p:nvSpPr>
        <p:spPr bwMode="auto">
          <a:xfrm>
            <a:off x="914400" y="201613"/>
            <a:ext cx="7391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</a:rPr>
              <a:t>Examples of </a:t>
            </a:r>
            <a:r>
              <a:rPr lang="en-US" altLang="en-US" sz="36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HC</a:t>
            </a: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in action:</a:t>
            </a:r>
          </a:p>
        </p:txBody>
      </p:sp>
      <p:sp>
        <p:nvSpPr>
          <p:cNvPr id="163843" name="Rectangle 15"/>
          <p:cNvSpPr>
            <a:spLocks noChangeArrowheads="1"/>
          </p:cNvSpPr>
          <p:nvPr/>
        </p:nvSpPr>
        <p:spPr bwMode="auto">
          <a:xfrm>
            <a:off x="379413" y="1076325"/>
            <a:ext cx="17541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Here are two Python functions:</a:t>
            </a:r>
          </a:p>
        </p:txBody>
      </p:sp>
      <p:sp>
        <p:nvSpPr>
          <p:cNvPr id="163844" name="Rectangle 16"/>
          <p:cNvSpPr>
            <a:spLocks noChangeArrowheads="1"/>
          </p:cNvSpPr>
          <p:nvPr/>
        </p:nvSpPr>
        <p:spPr bwMode="auto">
          <a:xfrm>
            <a:off x="1905000" y="3886200"/>
            <a:ext cx="4114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 does HC return in these calls? </a:t>
            </a:r>
          </a:p>
        </p:txBody>
      </p:sp>
      <p:sp>
        <p:nvSpPr>
          <p:cNvPr id="163845" name="Rectangle 9"/>
          <p:cNvSpPr>
            <a:spLocks noChangeArrowheads="1"/>
          </p:cNvSpPr>
          <p:nvPr/>
        </p:nvSpPr>
        <p:spPr bwMode="auto">
          <a:xfrm>
            <a:off x="2841625" y="1068388"/>
            <a:ext cx="27574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g( x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  if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x == 42: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while </a:t>
            </a:r>
            <a:r>
              <a:rPr lang="en-US" altLang="en-US" sz="1800" b="1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  x += 0</a:t>
            </a:r>
            <a:endParaRPr lang="en-US" altLang="en-US" sz="1800" b="1">
              <a:solidFill>
                <a:srgbClr val="7030A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return 42</a:t>
            </a:r>
          </a:p>
        </p:txBody>
      </p:sp>
      <p:sp>
        <p:nvSpPr>
          <p:cNvPr id="163846" name="Rectangle 9"/>
          <p:cNvSpPr>
            <a:spLocks noChangeArrowheads="1"/>
          </p:cNvSpPr>
          <p:nvPr/>
        </p:nvSpPr>
        <p:spPr bwMode="auto">
          <a:xfrm>
            <a:off x="5715000" y="1066800"/>
            <a:ext cx="2895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h( x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  if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x == h: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while </a:t>
            </a:r>
            <a:r>
              <a:rPr lang="en-US" altLang="en-US" sz="1800" b="1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  print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"Spam!"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return g(x)</a:t>
            </a:r>
          </a:p>
        </p:txBody>
      </p:sp>
      <p:sp>
        <p:nvSpPr>
          <p:cNvPr id="163847" name="Rectangle 1"/>
          <p:cNvSpPr>
            <a:spLocks noChangeArrowheads="1"/>
          </p:cNvSpPr>
          <p:nvPr/>
        </p:nvSpPr>
        <p:spPr bwMode="auto">
          <a:xfrm>
            <a:off x="2703513" y="4586288"/>
            <a:ext cx="163988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(g, 42)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48" name="Rectangle 19"/>
          <p:cNvSpPr>
            <a:spLocks noChangeArrowheads="1"/>
          </p:cNvSpPr>
          <p:nvPr/>
        </p:nvSpPr>
        <p:spPr bwMode="auto">
          <a:xfrm>
            <a:off x="2703513" y="5629275"/>
            <a:ext cx="1639887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(h, 42)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49" name="Rectangle 20"/>
          <p:cNvSpPr>
            <a:spLocks noChangeArrowheads="1"/>
          </p:cNvSpPr>
          <p:nvPr/>
        </p:nvSpPr>
        <p:spPr bwMode="auto">
          <a:xfrm>
            <a:off x="5119688" y="4586288"/>
            <a:ext cx="14779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(g, g)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50" name="Rectangle 21"/>
          <p:cNvSpPr>
            <a:spLocks noChangeArrowheads="1"/>
          </p:cNvSpPr>
          <p:nvPr/>
        </p:nvSpPr>
        <p:spPr bwMode="auto">
          <a:xfrm>
            <a:off x="5119688" y="5629275"/>
            <a:ext cx="14779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(h, g)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51" name="Rectangle 22"/>
          <p:cNvSpPr>
            <a:spLocks noChangeArrowheads="1"/>
          </p:cNvSpPr>
          <p:nvPr/>
        </p:nvSpPr>
        <p:spPr bwMode="auto">
          <a:xfrm>
            <a:off x="7285038" y="4586288"/>
            <a:ext cx="14779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(g, h)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52" name="Rectangle 23"/>
          <p:cNvSpPr>
            <a:spLocks noChangeArrowheads="1"/>
          </p:cNvSpPr>
          <p:nvPr/>
        </p:nvSpPr>
        <p:spPr bwMode="auto">
          <a:xfrm>
            <a:off x="7285038" y="5629275"/>
            <a:ext cx="14779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(h, h)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53" name="Rectangle 24"/>
          <p:cNvSpPr>
            <a:spLocks noChangeArrowheads="1"/>
          </p:cNvSpPr>
          <p:nvPr/>
        </p:nvSpPr>
        <p:spPr bwMode="auto">
          <a:xfrm>
            <a:off x="457200" y="4576763"/>
            <a:ext cx="163988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(g, 41)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54" name="Rectangle 25"/>
          <p:cNvSpPr>
            <a:spLocks noChangeArrowheads="1"/>
          </p:cNvSpPr>
          <p:nvPr/>
        </p:nvSpPr>
        <p:spPr bwMode="auto">
          <a:xfrm>
            <a:off x="457200" y="5619750"/>
            <a:ext cx="1639888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(h, 41)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63855" name="Picture 2" descr="Screen shot 2011-11-21 at 4.04.2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1549400" cy="13779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56" name="Ink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502275" y="944563"/>
            <a:ext cx="434975" cy="328612"/>
          </a:xfrm>
          <a:custGeom>
            <a:avLst/>
            <a:gdLst>
              <a:gd name="T0" fmla="*/ 2147483647 w 1206"/>
              <a:gd name="T1" fmla="*/ 2147483647 h 911"/>
              <a:gd name="T2" fmla="*/ 2147483647 w 1206"/>
              <a:gd name="T3" fmla="*/ 2147483647 h 911"/>
              <a:gd name="T4" fmla="*/ 2147483647 w 1206"/>
              <a:gd name="T5" fmla="*/ 2147483647 h 911"/>
              <a:gd name="T6" fmla="*/ 2147483647 w 1206"/>
              <a:gd name="T7" fmla="*/ 2147483647 h 911"/>
              <a:gd name="T8" fmla="*/ 2147483647 w 1206"/>
              <a:gd name="T9" fmla="*/ 2147483647 h 911"/>
              <a:gd name="T10" fmla="*/ 2147483647 w 1206"/>
              <a:gd name="T11" fmla="*/ 2147483647 h 911"/>
              <a:gd name="T12" fmla="*/ 2147483647 w 1206"/>
              <a:gd name="T13" fmla="*/ 2147483647 h 911"/>
              <a:gd name="T14" fmla="*/ 2147483647 w 1206"/>
              <a:gd name="T15" fmla="*/ 2147483647 h 911"/>
              <a:gd name="T16" fmla="*/ 2147483647 w 1206"/>
              <a:gd name="T17" fmla="*/ 2147483647 h 9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06"/>
              <a:gd name="T28" fmla="*/ 0 h 911"/>
              <a:gd name="T29" fmla="*/ 1206 w 1206"/>
              <a:gd name="T30" fmla="*/ 911 h 9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06" h="911" extrusionOk="0">
                <a:moveTo>
                  <a:pt x="182" y="908"/>
                </a:moveTo>
                <a:cubicBezTo>
                  <a:pt x="175" y="895"/>
                  <a:pt x="165" y="895"/>
                  <a:pt x="162" y="862"/>
                </a:cubicBezTo>
                <a:cubicBezTo>
                  <a:pt x="158" y="814"/>
                  <a:pt x="160" y="765"/>
                  <a:pt x="153" y="718"/>
                </a:cubicBezTo>
                <a:cubicBezTo>
                  <a:pt x="133" y="586"/>
                  <a:pt x="78" y="472"/>
                  <a:pt x="22" y="352"/>
                </a:cubicBezTo>
                <a:cubicBezTo>
                  <a:pt x="-1" y="302"/>
                  <a:pt x="-16" y="257"/>
                  <a:pt x="33" y="219"/>
                </a:cubicBezTo>
                <a:cubicBezTo>
                  <a:pt x="167" y="116"/>
                  <a:pt x="412" y="107"/>
                  <a:pt x="570" y="81"/>
                </a:cubicBezTo>
                <a:cubicBezTo>
                  <a:pt x="747" y="52"/>
                  <a:pt x="925" y="20"/>
                  <a:pt x="1104" y="4"/>
                </a:cubicBezTo>
                <a:cubicBezTo>
                  <a:pt x="1132" y="1"/>
                  <a:pt x="1147" y="-1"/>
                  <a:pt x="1172" y="6"/>
                </a:cubicBezTo>
                <a:cubicBezTo>
                  <a:pt x="1172" y="6"/>
                  <a:pt x="1200" y="21"/>
                  <a:pt x="1205" y="2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7" name="Ink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916488" y="1658938"/>
            <a:ext cx="368300" cy="398462"/>
          </a:xfrm>
          <a:custGeom>
            <a:avLst/>
            <a:gdLst>
              <a:gd name="T0" fmla="*/ 2147483647 w 1023"/>
              <a:gd name="T1" fmla="*/ 2147483647 h 1106"/>
              <a:gd name="T2" fmla="*/ 0 w 1023"/>
              <a:gd name="T3" fmla="*/ 2147483647 h 1106"/>
              <a:gd name="T4" fmla="*/ 2147483647 w 1023"/>
              <a:gd name="T5" fmla="*/ 2147483647 h 1106"/>
              <a:gd name="T6" fmla="*/ 2147483647 w 1023"/>
              <a:gd name="T7" fmla="*/ 2147483647 h 1106"/>
              <a:gd name="T8" fmla="*/ 2147483647 w 1023"/>
              <a:gd name="T9" fmla="*/ 2147483647 h 1106"/>
              <a:gd name="T10" fmla="*/ 2147483647 w 1023"/>
              <a:gd name="T11" fmla="*/ 2147483647 h 1106"/>
              <a:gd name="T12" fmla="*/ 2147483647 w 1023"/>
              <a:gd name="T13" fmla="*/ 2147483647 h 1106"/>
              <a:gd name="T14" fmla="*/ 2147483647 w 1023"/>
              <a:gd name="T15" fmla="*/ 2147483647 h 1106"/>
              <a:gd name="T16" fmla="*/ 2147483647 w 1023"/>
              <a:gd name="T17" fmla="*/ 2147483647 h 1106"/>
              <a:gd name="T18" fmla="*/ 2147483647 w 1023"/>
              <a:gd name="T19" fmla="*/ 2147483647 h 1106"/>
              <a:gd name="T20" fmla="*/ 2147483647 w 1023"/>
              <a:gd name="T21" fmla="*/ 2147483647 h 1106"/>
              <a:gd name="T22" fmla="*/ 2147483647 w 1023"/>
              <a:gd name="T23" fmla="*/ 2147483647 h 1106"/>
              <a:gd name="T24" fmla="*/ 2147483647 w 1023"/>
              <a:gd name="T25" fmla="*/ 2147483647 h 1106"/>
              <a:gd name="T26" fmla="*/ 2147483647 w 1023"/>
              <a:gd name="T27" fmla="*/ 2147483647 h 1106"/>
              <a:gd name="T28" fmla="*/ 2147483647 w 1023"/>
              <a:gd name="T29" fmla="*/ 2147483647 h 1106"/>
              <a:gd name="T30" fmla="*/ 2147483647 w 1023"/>
              <a:gd name="T31" fmla="*/ 2147483647 h 1106"/>
              <a:gd name="T32" fmla="*/ 2147483647 w 1023"/>
              <a:gd name="T33" fmla="*/ 2147483647 h 1106"/>
              <a:gd name="T34" fmla="*/ 2147483647 w 1023"/>
              <a:gd name="T35" fmla="*/ 2147483647 h 1106"/>
              <a:gd name="T36" fmla="*/ 2147483647 w 1023"/>
              <a:gd name="T37" fmla="*/ 2147483647 h 1106"/>
              <a:gd name="T38" fmla="*/ 2147483647 w 1023"/>
              <a:gd name="T39" fmla="*/ 2147483647 h 1106"/>
              <a:gd name="T40" fmla="*/ 2147483647 w 1023"/>
              <a:gd name="T41" fmla="*/ 2147483647 h 1106"/>
              <a:gd name="T42" fmla="*/ 2147483647 w 1023"/>
              <a:gd name="T43" fmla="*/ 2147483647 h 1106"/>
              <a:gd name="T44" fmla="*/ 2147483647 w 1023"/>
              <a:gd name="T45" fmla="*/ 2147483647 h 1106"/>
              <a:gd name="T46" fmla="*/ 2147483647 w 1023"/>
              <a:gd name="T47" fmla="*/ 2147483647 h 1106"/>
              <a:gd name="T48" fmla="*/ 2147483647 w 1023"/>
              <a:gd name="T49" fmla="*/ 2147483647 h 1106"/>
              <a:gd name="T50" fmla="*/ 2147483647 w 1023"/>
              <a:gd name="T51" fmla="*/ 2147483647 h 1106"/>
              <a:gd name="T52" fmla="*/ 2147483647 w 1023"/>
              <a:gd name="T53" fmla="*/ 2147483647 h 1106"/>
              <a:gd name="T54" fmla="*/ 2147483647 w 1023"/>
              <a:gd name="T55" fmla="*/ 2147483647 h 1106"/>
              <a:gd name="T56" fmla="*/ 2147483647 w 1023"/>
              <a:gd name="T57" fmla="*/ 2147483647 h 1106"/>
              <a:gd name="T58" fmla="*/ 2147483647 w 1023"/>
              <a:gd name="T59" fmla="*/ 2147483647 h 1106"/>
              <a:gd name="T60" fmla="*/ 2147483647 w 1023"/>
              <a:gd name="T61" fmla="*/ 2147483647 h 1106"/>
              <a:gd name="T62" fmla="*/ 2147483647 w 1023"/>
              <a:gd name="T63" fmla="*/ 2147483647 h 1106"/>
              <a:gd name="T64" fmla="*/ 2147483647 w 1023"/>
              <a:gd name="T65" fmla="*/ 2147483647 h 110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23"/>
              <a:gd name="T100" fmla="*/ 0 h 1106"/>
              <a:gd name="T101" fmla="*/ 1023 w 1023"/>
              <a:gd name="T102" fmla="*/ 1106 h 110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23" h="1106" extrusionOk="0">
                <a:moveTo>
                  <a:pt x="49" y="31"/>
                </a:moveTo>
                <a:cubicBezTo>
                  <a:pt x="30" y="8"/>
                  <a:pt x="26" y="11"/>
                  <a:pt x="0" y="0"/>
                </a:cubicBezTo>
                <a:cubicBezTo>
                  <a:pt x="28" y="7"/>
                  <a:pt x="55" y="11"/>
                  <a:pt x="83" y="17"/>
                </a:cubicBezTo>
                <a:cubicBezTo>
                  <a:pt x="120" y="25"/>
                  <a:pt x="170" y="38"/>
                  <a:pt x="197" y="65"/>
                </a:cubicBezTo>
                <a:cubicBezTo>
                  <a:pt x="226" y="94"/>
                  <a:pt x="231" y="140"/>
                  <a:pt x="230" y="179"/>
                </a:cubicBezTo>
                <a:cubicBezTo>
                  <a:pt x="229" y="236"/>
                  <a:pt x="221" y="294"/>
                  <a:pt x="217" y="351"/>
                </a:cubicBezTo>
                <a:cubicBezTo>
                  <a:pt x="200" y="574"/>
                  <a:pt x="198" y="798"/>
                  <a:pt x="187" y="1022"/>
                </a:cubicBezTo>
                <a:cubicBezTo>
                  <a:pt x="186" y="1035"/>
                  <a:pt x="189" y="1073"/>
                  <a:pt x="178" y="1084"/>
                </a:cubicBezTo>
                <a:cubicBezTo>
                  <a:pt x="167" y="1095"/>
                  <a:pt x="142" y="1093"/>
                  <a:pt x="128" y="1094"/>
                </a:cubicBezTo>
                <a:cubicBezTo>
                  <a:pt x="108" y="1096"/>
                  <a:pt x="87" y="1096"/>
                  <a:pt x="67" y="1099"/>
                </a:cubicBezTo>
                <a:cubicBezTo>
                  <a:pt x="59" y="1100"/>
                  <a:pt x="26" y="1113"/>
                  <a:pt x="33" y="1095"/>
                </a:cubicBezTo>
                <a:cubicBezTo>
                  <a:pt x="36" y="1087"/>
                  <a:pt x="63" y="1067"/>
                  <a:pt x="69" y="1062"/>
                </a:cubicBezTo>
              </a:path>
              <a:path w="1023" h="1106" extrusionOk="0">
                <a:moveTo>
                  <a:pt x="460" y="669"/>
                </a:moveTo>
                <a:cubicBezTo>
                  <a:pt x="449" y="681"/>
                  <a:pt x="446" y="684"/>
                  <a:pt x="441" y="693"/>
                </a:cubicBezTo>
                <a:cubicBezTo>
                  <a:pt x="451" y="677"/>
                  <a:pt x="460" y="662"/>
                  <a:pt x="474" y="648"/>
                </a:cubicBezTo>
                <a:cubicBezTo>
                  <a:pt x="489" y="632"/>
                  <a:pt x="511" y="614"/>
                  <a:pt x="530" y="603"/>
                </a:cubicBezTo>
                <a:cubicBezTo>
                  <a:pt x="554" y="589"/>
                  <a:pt x="587" y="562"/>
                  <a:pt x="613" y="583"/>
                </a:cubicBezTo>
                <a:cubicBezTo>
                  <a:pt x="629" y="596"/>
                  <a:pt x="638" y="618"/>
                  <a:pt x="650" y="634"/>
                </a:cubicBezTo>
                <a:cubicBezTo>
                  <a:pt x="675" y="667"/>
                  <a:pt x="705" y="709"/>
                  <a:pt x="744" y="726"/>
                </a:cubicBezTo>
                <a:cubicBezTo>
                  <a:pt x="764" y="735"/>
                  <a:pt x="787" y="738"/>
                  <a:pt x="809" y="734"/>
                </a:cubicBezTo>
                <a:cubicBezTo>
                  <a:pt x="858" y="725"/>
                  <a:pt x="906" y="696"/>
                  <a:pt x="945" y="667"/>
                </a:cubicBezTo>
                <a:cubicBezTo>
                  <a:pt x="967" y="651"/>
                  <a:pt x="985" y="636"/>
                  <a:pt x="1001" y="614"/>
                </a:cubicBezTo>
                <a:cubicBezTo>
                  <a:pt x="1012" y="599"/>
                  <a:pt x="1022" y="582"/>
                  <a:pt x="1022" y="562"/>
                </a:cubicBezTo>
                <a:cubicBezTo>
                  <a:pt x="1022" y="540"/>
                  <a:pt x="1007" y="529"/>
                  <a:pt x="989" y="521"/>
                </a:cubicBezTo>
                <a:cubicBezTo>
                  <a:pt x="966" y="511"/>
                  <a:pt x="937" y="518"/>
                  <a:pt x="915" y="525"/>
                </a:cubicBezTo>
                <a:cubicBezTo>
                  <a:pt x="851" y="544"/>
                  <a:pt x="804" y="586"/>
                  <a:pt x="762" y="636"/>
                </a:cubicBezTo>
                <a:cubicBezTo>
                  <a:pt x="742" y="660"/>
                  <a:pt x="724" y="687"/>
                  <a:pt x="703" y="709"/>
                </a:cubicBezTo>
                <a:cubicBezTo>
                  <a:pt x="687" y="725"/>
                  <a:pt x="669" y="742"/>
                  <a:pt x="651" y="755"/>
                </a:cubicBezTo>
                <a:cubicBezTo>
                  <a:pt x="639" y="764"/>
                  <a:pt x="624" y="770"/>
                  <a:pt x="609" y="771"/>
                </a:cubicBezTo>
                <a:cubicBezTo>
                  <a:pt x="591" y="772"/>
                  <a:pt x="570" y="767"/>
                  <a:pt x="552" y="765"/>
                </a:cubicBezTo>
                <a:cubicBezTo>
                  <a:pt x="529" y="763"/>
                  <a:pt x="506" y="758"/>
                  <a:pt x="483" y="756"/>
                </a:cubicBezTo>
                <a:cubicBezTo>
                  <a:pt x="473" y="755"/>
                  <a:pt x="443" y="756"/>
                  <a:pt x="435" y="749"/>
                </a:cubicBezTo>
                <a:cubicBezTo>
                  <a:pt x="420" y="735"/>
                  <a:pt x="433" y="746"/>
                  <a:pt x="435" y="72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8" name="Ink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765675" y="2441575"/>
            <a:ext cx="501650" cy="269875"/>
          </a:xfrm>
          <a:custGeom>
            <a:avLst/>
            <a:gdLst>
              <a:gd name="T0" fmla="*/ 2147483647 w 1395"/>
              <a:gd name="T1" fmla="*/ 2147483647 h 749"/>
              <a:gd name="T2" fmla="*/ 2147483647 w 1395"/>
              <a:gd name="T3" fmla="*/ 2147483647 h 749"/>
              <a:gd name="T4" fmla="*/ 2147483647 w 1395"/>
              <a:gd name="T5" fmla="*/ 2147483647 h 749"/>
              <a:gd name="T6" fmla="*/ 2147483647 w 1395"/>
              <a:gd name="T7" fmla="*/ 2147483647 h 749"/>
              <a:gd name="T8" fmla="*/ 2147483647 w 1395"/>
              <a:gd name="T9" fmla="*/ 2147483647 h 749"/>
              <a:gd name="T10" fmla="*/ 2147483647 w 1395"/>
              <a:gd name="T11" fmla="*/ 2147483647 h 749"/>
              <a:gd name="T12" fmla="*/ 2147483647 w 1395"/>
              <a:gd name="T13" fmla="*/ 2147483647 h 749"/>
              <a:gd name="T14" fmla="*/ 2147483647 w 1395"/>
              <a:gd name="T15" fmla="*/ 2147483647 h 749"/>
              <a:gd name="T16" fmla="*/ 2147483647 w 1395"/>
              <a:gd name="T17" fmla="*/ 2147483647 h 749"/>
              <a:gd name="T18" fmla="*/ 2147483647 w 1395"/>
              <a:gd name="T19" fmla="*/ 2147483647 h 749"/>
              <a:gd name="T20" fmla="*/ 2147483647 w 1395"/>
              <a:gd name="T21" fmla="*/ 2147483647 h 749"/>
              <a:gd name="T22" fmla="*/ 2147483647 w 1395"/>
              <a:gd name="T23" fmla="*/ 2147483647 h 749"/>
              <a:gd name="T24" fmla="*/ 2147483647 w 1395"/>
              <a:gd name="T25" fmla="*/ 2147483647 h 749"/>
              <a:gd name="T26" fmla="*/ 2147483647 w 1395"/>
              <a:gd name="T27" fmla="*/ 2147483647 h 749"/>
              <a:gd name="T28" fmla="*/ 2147483647 w 1395"/>
              <a:gd name="T29" fmla="*/ 2147483647 h 749"/>
              <a:gd name="T30" fmla="*/ 2147483647 w 1395"/>
              <a:gd name="T31" fmla="*/ 2147483647 h 749"/>
              <a:gd name="T32" fmla="*/ 2147483647 w 1395"/>
              <a:gd name="T33" fmla="*/ 2147483647 h 749"/>
              <a:gd name="T34" fmla="*/ 2147483647 w 1395"/>
              <a:gd name="T35" fmla="*/ 2147483647 h 749"/>
              <a:gd name="T36" fmla="*/ 2147483647 w 1395"/>
              <a:gd name="T37" fmla="*/ 2147483647 h 749"/>
              <a:gd name="T38" fmla="*/ 2147483647 w 1395"/>
              <a:gd name="T39" fmla="*/ 2147483647 h 749"/>
              <a:gd name="T40" fmla="*/ 2147483647 w 1395"/>
              <a:gd name="T41" fmla="*/ 2147483647 h 749"/>
              <a:gd name="T42" fmla="*/ 2147483647 w 1395"/>
              <a:gd name="T43" fmla="*/ 2147483647 h 749"/>
              <a:gd name="T44" fmla="*/ 2147483647 w 1395"/>
              <a:gd name="T45" fmla="*/ 2147483647 h 749"/>
              <a:gd name="T46" fmla="*/ 2147483647 w 1395"/>
              <a:gd name="T47" fmla="*/ 2147483647 h 749"/>
              <a:gd name="T48" fmla="*/ 2147483647 w 1395"/>
              <a:gd name="T49" fmla="*/ 2147483647 h 749"/>
              <a:gd name="T50" fmla="*/ 2147483647 w 1395"/>
              <a:gd name="T51" fmla="*/ 2147483647 h 749"/>
              <a:gd name="T52" fmla="*/ 2147483647 w 1395"/>
              <a:gd name="T53" fmla="*/ 2147483647 h 749"/>
              <a:gd name="T54" fmla="*/ 2147483647 w 1395"/>
              <a:gd name="T55" fmla="*/ 2147483647 h 749"/>
              <a:gd name="T56" fmla="*/ 2147483647 w 1395"/>
              <a:gd name="T57" fmla="*/ 2147483647 h 749"/>
              <a:gd name="T58" fmla="*/ 2147483647 w 1395"/>
              <a:gd name="T59" fmla="*/ 2147483647 h 749"/>
              <a:gd name="T60" fmla="*/ 2147483647 w 1395"/>
              <a:gd name="T61" fmla="*/ 2147483647 h 749"/>
              <a:gd name="T62" fmla="*/ 2147483647 w 1395"/>
              <a:gd name="T63" fmla="*/ 2147483647 h 749"/>
              <a:gd name="T64" fmla="*/ 2147483647 w 1395"/>
              <a:gd name="T65" fmla="*/ 2147483647 h 749"/>
              <a:gd name="T66" fmla="*/ 2147483647 w 1395"/>
              <a:gd name="T67" fmla="*/ 2147483647 h 749"/>
              <a:gd name="T68" fmla="*/ 2147483647 w 1395"/>
              <a:gd name="T69" fmla="*/ 2147483647 h 749"/>
              <a:gd name="T70" fmla="*/ 2147483647 w 1395"/>
              <a:gd name="T71" fmla="*/ 2147483647 h 749"/>
              <a:gd name="T72" fmla="*/ 2147483647 w 1395"/>
              <a:gd name="T73" fmla="*/ 2147483647 h 749"/>
              <a:gd name="T74" fmla="*/ 2147483647 w 1395"/>
              <a:gd name="T75" fmla="*/ 2147483647 h 749"/>
              <a:gd name="T76" fmla="*/ 2147483647 w 1395"/>
              <a:gd name="T77" fmla="*/ 2147483647 h 749"/>
              <a:gd name="T78" fmla="*/ 2147483647 w 1395"/>
              <a:gd name="T79" fmla="*/ 2147483647 h 749"/>
              <a:gd name="T80" fmla="*/ 2147483647 w 1395"/>
              <a:gd name="T81" fmla="*/ 2147483647 h 749"/>
              <a:gd name="T82" fmla="*/ 2147483647 w 1395"/>
              <a:gd name="T83" fmla="*/ 2147483647 h 749"/>
              <a:gd name="T84" fmla="*/ 2147483647 w 1395"/>
              <a:gd name="T85" fmla="*/ 2147483647 h 749"/>
              <a:gd name="T86" fmla="*/ 2147483647 w 1395"/>
              <a:gd name="T87" fmla="*/ 2147483647 h 749"/>
              <a:gd name="T88" fmla="*/ 2147483647 w 1395"/>
              <a:gd name="T89" fmla="*/ 2147483647 h 749"/>
              <a:gd name="T90" fmla="*/ 2147483647 w 1395"/>
              <a:gd name="T91" fmla="*/ 2147483647 h 749"/>
              <a:gd name="T92" fmla="*/ 2147483647 w 1395"/>
              <a:gd name="T93" fmla="*/ 2147483647 h 749"/>
              <a:gd name="T94" fmla="*/ 2147483647 w 1395"/>
              <a:gd name="T95" fmla="*/ 2147483647 h 749"/>
              <a:gd name="T96" fmla="*/ 2147483647 w 1395"/>
              <a:gd name="T97" fmla="*/ 2147483647 h 749"/>
              <a:gd name="T98" fmla="*/ 2147483647 w 1395"/>
              <a:gd name="T99" fmla="*/ 2147483647 h 749"/>
              <a:gd name="T100" fmla="*/ 2147483647 w 1395"/>
              <a:gd name="T101" fmla="*/ 2147483647 h 749"/>
              <a:gd name="T102" fmla="*/ 2147483647 w 1395"/>
              <a:gd name="T103" fmla="*/ 2147483647 h 749"/>
              <a:gd name="T104" fmla="*/ 2147483647 w 1395"/>
              <a:gd name="T105" fmla="*/ 2147483647 h 749"/>
              <a:gd name="T106" fmla="*/ 2147483647 w 1395"/>
              <a:gd name="T107" fmla="*/ 2147483647 h 74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95"/>
              <a:gd name="T163" fmla="*/ 0 h 749"/>
              <a:gd name="T164" fmla="*/ 1395 w 1395"/>
              <a:gd name="T165" fmla="*/ 749 h 74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95" h="749" extrusionOk="0">
                <a:moveTo>
                  <a:pt x="9" y="113"/>
                </a:moveTo>
                <a:cubicBezTo>
                  <a:pt x="20" y="99"/>
                  <a:pt x="26" y="89"/>
                  <a:pt x="47" y="78"/>
                </a:cubicBezTo>
                <a:cubicBezTo>
                  <a:pt x="67" y="67"/>
                  <a:pt x="88" y="60"/>
                  <a:pt x="109" y="51"/>
                </a:cubicBezTo>
                <a:cubicBezTo>
                  <a:pt x="124" y="45"/>
                  <a:pt x="143" y="34"/>
                  <a:pt x="159" y="37"/>
                </a:cubicBezTo>
                <a:cubicBezTo>
                  <a:pt x="177" y="40"/>
                  <a:pt x="188" y="62"/>
                  <a:pt x="194" y="78"/>
                </a:cubicBezTo>
                <a:cubicBezTo>
                  <a:pt x="217" y="136"/>
                  <a:pt x="231" y="197"/>
                  <a:pt x="245" y="257"/>
                </a:cubicBezTo>
                <a:cubicBezTo>
                  <a:pt x="260" y="324"/>
                  <a:pt x="271" y="392"/>
                  <a:pt x="280" y="460"/>
                </a:cubicBezTo>
                <a:cubicBezTo>
                  <a:pt x="287" y="517"/>
                  <a:pt x="293" y="575"/>
                  <a:pt x="284" y="632"/>
                </a:cubicBezTo>
                <a:cubicBezTo>
                  <a:pt x="278" y="667"/>
                  <a:pt x="265" y="702"/>
                  <a:pt x="237" y="725"/>
                </a:cubicBezTo>
                <a:cubicBezTo>
                  <a:pt x="202" y="753"/>
                  <a:pt x="150" y="752"/>
                  <a:pt x="108" y="743"/>
                </a:cubicBezTo>
                <a:cubicBezTo>
                  <a:pt x="82" y="738"/>
                  <a:pt x="60" y="729"/>
                  <a:pt x="38" y="715"/>
                </a:cubicBezTo>
                <a:cubicBezTo>
                  <a:pt x="14" y="700"/>
                  <a:pt x="10" y="691"/>
                  <a:pt x="5" y="666"/>
                </a:cubicBezTo>
                <a:cubicBezTo>
                  <a:pt x="2" y="649"/>
                  <a:pt x="21" y="623"/>
                  <a:pt x="28" y="610"/>
                </a:cubicBezTo>
              </a:path>
              <a:path w="1395" h="749" extrusionOk="0">
                <a:moveTo>
                  <a:pt x="431" y="123"/>
                </a:moveTo>
                <a:cubicBezTo>
                  <a:pt x="449" y="124"/>
                  <a:pt x="444" y="143"/>
                  <a:pt x="445" y="166"/>
                </a:cubicBezTo>
                <a:cubicBezTo>
                  <a:pt x="446" y="198"/>
                  <a:pt x="450" y="230"/>
                  <a:pt x="451" y="262"/>
                </a:cubicBezTo>
                <a:cubicBezTo>
                  <a:pt x="452" y="305"/>
                  <a:pt x="451" y="347"/>
                  <a:pt x="451" y="390"/>
                </a:cubicBezTo>
                <a:cubicBezTo>
                  <a:pt x="451" y="418"/>
                  <a:pt x="451" y="447"/>
                  <a:pt x="460" y="474"/>
                </a:cubicBezTo>
                <a:cubicBezTo>
                  <a:pt x="462" y="477"/>
                  <a:pt x="463" y="481"/>
                  <a:pt x="465" y="484"/>
                </a:cubicBezTo>
                <a:cubicBezTo>
                  <a:pt x="490" y="485"/>
                  <a:pt x="496" y="474"/>
                  <a:pt x="510" y="452"/>
                </a:cubicBezTo>
                <a:cubicBezTo>
                  <a:pt x="527" y="426"/>
                  <a:pt x="543" y="400"/>
                  <a:pt x="562" y="375"/>
                </a:cubicBezTo>
                <a:cubicBezTo>
                  <a:pt x="572" y="362"/>
                  <a:pt x="582" y="351"/>
                  <a:pt x="595" y="341"/>
                </a:cubicBezTo>
                <a:cubicBezTo>
                  <a:pt x="621" y="355"/>
                  <a:pt x="625" y="369"/>
                  <a:pt x="632" y="398"/>
                </a:cubicBezTo>
                <a:cubicBezTo>
                  <a:pt x="639" y="424"/>
                  <a:pt x="646" y="450"/>
                  <a:pt x="652" y="477"/>
                </a:cubicBezTo>
                <a:cubicBezTo>
                  <a:pt x="659" y="512"/>
                  <a:pt x="661" y="518"/>
                  <a:pt x="689" y="496"/>
                </a:cubicBezTo>
              </a:path>
              <a:path w="1395" h="749" extrusionOk="0">
                <a:moveTo>
                  <a:pt x="744" y="326"/>
                </a:moveTo>
                <a:cubicBezTo>
                  <a:pt x="767" y="310"/>
                  <a:pt x="779" y="312"/>
                  <a:pt x="802" y="331"/>
                </a:cubicBezTo>
                <a:cubicBezTo>
                  <a:pt x="816" y="343"/>
                  <a:pt x="828" y="357"/>
                  <a:pt x="841" y="369"/>
                </a:cubicBezTo>
                <a:cubicBezTo>
                  <a:pt x="824" y="373"/>
                  <a:pt x="807" y="373"/>
                  <a:pt x="791" y="380"/>
                </a:cubicBezTo>
                <a:cubicBezTo>
                  <a:pt x="766" y="390"/>
                  <a:pt x="742" y="405"/>
                  <a:pt x="726" y="427"/>
                </a:cubicBezTo>
                <a:cubicBezTo>
                  <a:pt x="714" y="443"/>
                  <a:pt x="700" y="464"/>
                  <a:pt x="706" y="485"/>
                </a:cubicBezTo>
                <a:cubicBezTo>
                  <a:pt x="713" y="511"/>
                  <a:pt x="739" y="503"/>
                  <a:pt x="756" y="495"/>
                </a:cubicBezTo>
                <a:cubicBezTo>
                  <a:pt x="783" y="482"/>
                  <a:pt x="810" y="453"/>
                  <a:pt x="831" y="432"/>
                </a:cubicBezTo>
                <a:cubicBezTo>
                  <a:pt x="852" y="408"/>
                  <a:pt x="860" y="400"/>
                  <a:pt x="875" y="385"/>
                </a:cubicBezTo>
              </a:path>
              <a:path w="1395" h="749" extrusionOk="0">
                <a:moveTo>
                  <a:pt x="1026" y="111"/>
                </a:moveTo>
                <a:cubicBezTo>
                  <a:pt x="1002" y="122"/>
                  <a:pt x="1003" y="143"/>
                  <a:pt x="998" y="171"/>
                </a:cubicBezTo>
                <a:cubicBezTo>
                  <a:pt x="990" y="212"/>
                  <a:pt x="988" y="253"/>
                  <a:pt x="985" y="295"/>
                </a:cubicBezTo>
                <a:cubicBezTo>
                  <a:pt x="982" y="339"/>
                  <a:pt x="976" y="385"/>
                  <a:pt x="976" y="429"/>
                </a:cubicBezTo>
                <a:cubicBezTo>
                  <a:pt x="976" y="449"/>
                  <a:pt x="976" y="467"/>
                  <a:pt x="976" y="486"/>
                </a:cubicBezTo>
              </a:path>
              <a:path w="1395" h="749" extrusionOk="0">
                <a:moveTo>
                  <a:pt x="1198" y="0"/>
                </a:moveTo>
                <a:cubicBezTo>
                  <a:pt x="1189" y="35"/>
                  <a:pt x="1179" y="69"/>
                  <a:pt x="1170" y="104"/>
                </a:cubicBezTo>
                <a:cubicBezTo>
                  <a:pt x="1159" y="148"/>
                  <a:pt x="1151" y="194"/>
                  <a:pt x="1148" y="240"/>
                </a:cubicBezTo>
                <a:cubicBezTo>
                  <a:pt x="1146" y="269"/>
                  <a:pt x="1144" y="304"/>
                  <a:pt x="1150" y="332"/>
                </a:cubicBezTo>
                <a:cubicBezTo>
                  <a:pt x="1155" y="344"/>
                  <a:pt x="1157" y="348"/>
                  <a:pt x="1159" y="356"/>
                </a:cubicBezTo>
                <a:cubicBezTo>
                  <a:pt x="1153" y="329"/>
                  <a:pt x="1120" y="302"/>
                  <a:pt x="1149" y="279"/>
                </a:cubicBezTo>
                <a:cubicBezTo>
                  <a:pt x="1165" y="267"/>
                  <a:pt x="1196" y="257"/>
                  <a:pt x="1215" y="250"/>
                </a:cubicBezTo>
                <a:cubicBezTo>
                  <a:pt x="1230" y="245"/>
                  <a:pt x="1241" y="245"/>
                  <a:pt x="1255" y="243"/>
                </a:cubicBezTo>
                <a:cubicBezTo>
                  <a:pt x="1260" y="261"/>
                  <a:pt x="1258" y="276"/>
                  <a:pt x="1261" y="295"/>
                </a:cubicBezTo>
                <a:cubicBezTo>
                  <a:pt x="1266" y="328"/>
                  <a:pt x="1288" y="352"/>
                  <a:pt x="1311" y="375"/>
                </a:cubicBezTo>
                <a:cubicBezTo>
                  <a:pt x="1339" y="402"/>
                  <a:pt x="1374" y="422"/>
                  <a:pt x="1394" y="455"/>
                </a:cubicBezTo>
                <a:cubicBezTo>
                  <a:pt x="1375" y="472"/>
                  <a:pt x="1366" y="477"/>
                  <a:pt x="1335" y="481"/>
                </a:cubicBezTo>
                <a:cubicBezTo>
                  <a:pt x="1297" y="485"/>
                  <a:pt x="1259" y="484"/>
                  <a:pt x="1221" y="484"/>
                </a:cubicBezTo>
                <a:cubicBezTo>
                  <a:pt x="1202" y="484"/>
                  <a:pt x="1172" y="487"/>
                  <a:pt x="1156" y="475"/>
                </a:cubicBezTo>
                <a:cubicBezTo>
                  <a:pt x="1148" y="466"/>
                  <a:pt x="1145" y="463"/>
                  <a:pt x="1151" y="45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9" name="Ink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5325" y="6137275"/>
            <a:ext cx="638175" cy="280988"/>
          </a:xfrm>
          <a:custGeom>
            <a:avLst/>
            <a:gdLst>
              <a:gd name="T0" fmla="*/ 2147483647 w 1775"/>
              <a:gd name="T1" fmla="*/ 2147483647 h 781"/>
              <a:gd name="T2" fmla="*/ 2147483647 w 1775"/>
              <a:gd name="T3" fmla="*/ 2147483647 h 781"/>
              <a:gd name="T4" fmla="*/ 2147483647 w 1775"/>
              <a:gd name="T5" fmla="*/ 2147483647 h 781"/>
              <a:gd name="T6" fmla="*/ 2147483647 w 1775"/>
              <a:gd name="T7" fmla="*/ 2147483647 h 781"/>
              <a:gd name="T8" fmla="*/ 2147483647 w 1775"/>
              <a:gd name="T9" fmla="*/ 2147483647 h 781"/>
              <a:gd name="T10" fmla="*/ 2147483647 w 1775"/>
              <a:gd name="T11" fmla="*/ 2147483647 h 781"/>
              <a:gd name="T12" fmla="*/ 2147483647 w 1775"/>
              <a:gd name="T13" fmla="*/ 2147483647 h 781"/>
              <a:gd name="T14" fmla="*/ 2147483647 w 1775"/>
              <a:gd name="T15" fmla="*/ 2147483647 h 781"/>
              <a:gd name="T16" fmla="*/ 2147483647 w 1775"/>
              <a:gd name="T17" fmla="*/ 2147483647 h 781"/>
              <a:gd name="T18" fmla="*/ 2147483647 w 1775"/>
              <a:gd name="T19" fmla="*/ 2147483647 h 781"/>
              <a:gd name="T20" fmla="*/ 2147483647 w 1775"/>
              <a:gd name="T21" fmla="*/ 2147483647 h 781"/>
              <a:gd name="T22" fmla="*/ 2147483647 w 1775"/>
              <a:gd name="T23" fmla="*/ 2147483647 h 781"/>
              <a:gd name="T24" fmla="*/ 2147483647 w 1775"/>
              <a:gd name="T25" fmla="*/ 2147483647 h 781"/>
              <a:gd name="T26" fmla="*/ 2147483647 w 1775"/>
              <a:gd name="T27" fmla="*/ 2147483647 h 781"/>
              <a:gd name="T28" fmla="*/ 2147483647 w 1775"/>
              <a:gd name="T29" fmla="*/ 2147483647 h 781"/>
              <a:gd name="T30" fmla="*/ 2147483647 w 1775"/>
              <a:gd name="T31" fmla="*/ 2147483647 h 7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75"/>
              <a:gd name="T49" fmla="*/ 0 h 781"/>
              <a:gd name="T50" fmla="*/ 1775 w 1775"/>
              <a:gd name="T51" fmla="*/ 781 h 78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75" h="781" extrusionOk="0">
                <a:moveTo>
                  <a:pt x="782" y="76"/>
                </a:moveTo>
                <a:cubicBezTo>
                  <a:pt x="787" y="64"/>
                  <a:pt x="788" y="59"/>
                  <a:pt x="784" y="49"/>
                </a:cubicBezTo>
                <a:cubicBezTo>
                  <a:pt x="779" y="73"/>
                  <a:pt x="775" y="97"/>
                  <a:pt x="772" y="121"/>
                </a:cubicBezTo>
                <a:cubicBezTo>
                  <a:pt x="763" y="190"/>
                  <a:pt x="756" y="259"/>
                  <a:pt x="746" y="328"/>
                </a:cubicBezTo>
                <a:cubicBezTo>
                  <a:pt x="736" y="397"/>
                  <a:pt x="724" y="468"/>
                  <a:pt x="708" y="536"/>
                </a:cubicBezTo>
                <a:cubicBezTo>
                  <a:pt x="695" y="590"/>
                  <a:pt x="685" y="650"/>
                  <a:pt x="664" y="702"/>
                </a:cubicBezTo>
                <a:cubicBezTo>
                  <a:pt x="654" y="727"/>
                  <a:pt x="644" y="750"/>
                  <a:pt x="629" y="770"/>
                </a:cubicBezTo>
                <a:cubicBezTo>
                  <a:pt x="628" y="779"/>
                  <a:pt x="628" y="782"/>
                  <a:pt x="619" y="780"/>
                </a:cubicBezTo>
                <a:cubicBezTo>
                  <a:pt x="611" y="765"/>
                  <a:pt x="607" y="752"/>
                  <a:pt x="600" y="736"/>
                </a:cubicBezTo>
              </a:path>
              <a:path w="1775" h="781" extrusionOk="0">
                <a:moveTo>
                  <a:pt x="1" y="178"/>
                </a:moveTo>
                <a:cubicBezTo>
                  <a:pt x="28" y="154"/>
                  <a:pt x="61" y="141"/>
                  <a:pt x="114" y="124"/>
                </a:cubicBezTo>
                <a:cubicBezTo>
                  <a:pt x="239" y="84"/>
                  <a:pt x="370" y="56"/>
                  <a:pt x="500" y="39"/>
                </a:cubicBezTo>
                <a:cubicBezTo>
                  <a:pt x="671" y="16"/>
                  <a:pt x="843" y="2"/>
                  <a:pt x="1016" y="0"/>
                </a:cubicBezTo>
                <a:cubicBezTo>
                  <a:pt x="1157" y="-1"/>
                  <a:pt x="1298" y="3"/>
                  <a:pt x="1439" y="10"/>
                </a:cubicBezTo>
                <a:cubicBezTo>
                  <a:pt x="1524" y="15"/>
                  <a:pt x="1609" y="20"/>
                  <a:pt x="1694" y="28"/>
                </a:cubicBezTo>
                <a:cubicBezTo>
                  <a:pt x="1722" y="31"/>
                  <a:pt x="1747" y="31"/>
                  <a:pt x="1774" y="3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0" name="Ink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8013" y="4995863"/>
            <a:ext cx="533400" cy="354012"/>
          </a:xfrm>
          <a:custGeom>
            <a:avLst/>
            <a:gdLst>
              <a:gd name="T0" fmla="*/ 2147483647 w 1482"/>
              <a:gd name="T1" fmla="*/ 2147483647 h 986"/>
              <a:gd name="T2" fmla="*/ 2147483647 w 1482"/>
              <a:gd name="T3" fmla="*/ 2147483647 h 986"/>
              <a:gd name="T4" fmla="*/ 2147483647 w 1482"/>
              <a:gd name="T5" fmla="*/ 2147483647 h 986"/>
              <a:gd name="T6" fmla="*/ 2147483647 w 1482"/>
              <a:gd name="T7" fmla="*/ 2147483647 h 986"/>
              <a:gd name="T8" fmla="*/ 2147483647 w 1482"/>
              <a:gd name="T9" fmla="*/ 2147483647 h 986"/>
              <a:gd name="T10" fmla="*/ 2147483647 w 1482"/>
              <a:gd name="T11" fmla="*/ 2147483647 h 986"/>
              <a:gd name="T12" fmla="*/ 2147483647 w 1482"/>
              <a:gd name="T13" fmla="*/ 2147483647 h 986"/>
              <a:gd name="T14" fmla="*/ 2147483647 w 1482"/>
              <a:gd name="T15" fmla="*/ 2147483647 h 986"/>
              <a:gd name="T16" fmla="*/ 2147483647 w 1482"/>
              <a:gd name="T17" fmla="*/ 2147483647 h 986"/>
              <a:gd name="T18" fmla="*/ 2147483647 w 1482"/>
              <a:gd name="T19" fmla="*/ 2147483647 h 986"/>
              <a:gd name="T20" fmla="*/ 2147483647 w 1482"/>
              <a:gd name="T21" fmla="*/ 2147483647 h 986"/>
              <a:gd name="T22" fmla="*/ 2147483647 w 1482"/>
              <a:gd name="T23" fmla="*/ 2147483647 h 986"/>
              <a:gd name="T24" fmla="*/ 2147483647 w 1482"/>
              <a:gd name="T25" fmla="*/ 2147483647 h 986"/>
              <a:gd name="T26" fmla="*/ 2147483647 w 1482"/>
              <a:gd name="T27" fmla="*/ 2147483647 h 986"/>
              <a:gd name="T28" fmla="*/ 2147483647 w 1482"/>
              <a:gd name="T29" fmla="*/ 2147483647 h 986"/>
              <a:gd name="T30" fmla="*/ 2147483647 w 1482"/>
              <a:gd name="T31" fmla="*/ 2147483647 h 9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82"/>
              <a:gd name="T49" fmla="*/ 0 h 986"/>
              <a:gd name="T50" fmla="*/ 1482 w 1482"/>
              <a:gd name="T51" fmla="*/ 986 h 98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82" h="986" extrusionOk="0">
                <a:moveTo>
                  <a:pt x="766" y="150"/>
                </a:moveTo>
                <a:cubicBezTo>
                  <a:pt x="768" y="174"/>
                  <a:pt x="768" y="198"/>
                  <a:pt x="763" y="226"/>
                </a:cubicBezTo>
                <a:cubicBezTo>
                  <a:pt x="752" y="285"/>
                  <a:pt x="745" y="344"/>
                  <a:pt x="739" y="403"/>
                </a:cubicBezTo>
                <a:cubicBezTo>
                  <a:pt x="732" y="480"/>
                  <a:pt x="725" y="557"/>
                  <a:pt x="716" y="633"/>
                </a:cubicBezTo>
                <a:cubicBezTo>
                  <a:pt x="709" y="698"/>
                  <a:pt x="702" y="763"/>
                  <a:pt x="690" y="827"/>
                </a:cubicBezTo>
                <a:cubicBezTo>
                  <a:pt x="682" y="872"/>
                  <a:pt x="670" y="918"/>
                  <a:pt x="665" y="963"/>
                </a:cubicBezTo>
                <a:cubicBezTo>
                  <a:pt x="661" y="999"/>
                  <a:pt x="666" y="974"/>
                  <a:pt x="666" y="953"/>
                </a:cubicBezTo>
                <a:cubicBezTo>
                  <a:pt x="666" y="945"/>
                  <a:pt x="665" y="938"/>
                  <a:pt x="665" y="930"/>
                </a:cubicBezTo>
              </a:path>
              <a:path w="1482" h="986" extrusionOk="0">
                <a:moveTo>
                  <a:pt x="6" y="426"/>
                </a:moveTo>
                <a:cubicBezTo>
                  <a:pt x="28" y="422"/>
                  <a:pt x="32" y="423"/>
                  <a:pt x="54" y="417"/>
                </a:cubicBezTo>
                <a:cubicBezTo>
                  <a:pt x="118" y="401"/>
                  <a:pt x="181" y="379"/>
                  <a:pt x="244" y="358"/>
                </a:cubicBezTo>
                <a:cubicBezTo>
                  <a:pt x="370" y="317"/>
                  <a:pt x="495" y="275"/>
                  <a:pt x="621" y="234"/>
                </a:cubicBezTo>
                <a:cubicBezTo>
                  <a:pt x="845" y="160"/>
                  <a:pt x="1071" y="92"/>
                  <a:pt x="1301" y="40"/>
                </a:cubicBezTo>
                <a:cubicBezTo>
                  <a:pt x="1334" y="32"/>
                  <a:pt x="1367" y="26"/>
                  <a:pt x="1401" y="22"/>
                </a:cubicBezTo>
                <a:cubicBezTo>
                  <a:pt x="1418" y="20"/>
                  <a:pt x="1457" y="24"/>
                  <a:pt x="1472" y="16"/>
                </a:cubicBezTo>
                <a:cubicBezTo>
                  <a:pt x="1481" y="10"/>
                  <a:pt x="1484" y="8"/>
                  <a:pt x="1477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1" name="Ink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127125" y="4486275"/>
            <a:ext cx="433388" cy="173038"/>
          </a:xfrm>
          <a:custGeom>
            <a:avLst/>
            <a:gdLst>
              <a:gd name="T0" fmla="*/ 0 w 1205"/>
              <a:gd name="T1" fmla="*/ 2147483647 h 480"/>
              <a:gd name="T2" fmla="*/ 2147483647 w 1205"/>
              <a:gd name="T3" fmla="*/ 2147483647 h 480"/>
              <a:gd name="T4" fmla="*/ 2147483647 w 1205"/>
              <a:gd name="T5" fmla="*/ 2147483647 h 480"/>
              <a:gd name="T6" fmla="*/ 2147483647 w 1205"/>
              <a:gd name="T7" fmla="*/ 2147483647 h 480"/>
              <a:gd name="T8" fmla="*/ 2147483647 w 1205"/>
              <a:gd name="T9" fmla="*/ 2147483647 h 480"/>
              <a:gd name="T10" fmla="*/ 2147483647 w 1205"/>
              <a:gd name="T11" fmla="*/ 2147483647 h 480"/>
              <a:gd name="T12" fmla="*/ 2147483647 w 1205"/>
              <a:gd name="T13" fmla="*/ 2147483647 h 480"/>
              <a:gd name="T14" fmla="*/ 2147483647 w 1205"/>
              <a:gd name="T15" fmla="*/ 2147483647 h 480"/>
              <a:gd name="T16" fmla="*/ 2147483647 w 1205"/>
              <a:gd name="T17" fmla="*/ 2147483647 h 480"/>
              <a:gd name="T18" fmla="*/ 2147483647 w 1205"/>
              <a:gd name="T19" fmla="*/ 2147483647 h 480"/>
              <a:gd name="T20" fmla="*/ 2147483647 w 1205"/>
              <a:gd name="T21" fmla="*/ 2147483647 h 480"/>
              <a:gd name="T22" fmla="*/ 2147483647 w 1205"/>
              <a:gd name="T23" fmla="*/ 2147483647 h 480"/>
              <a:gd name="T24" fmla="*/ 2147483647 w 1205"/>
              <a:gd name="T25" fmla="*/ 2147483647 h 480"/>
              <a:gd name="T26" fmla="*/ 2147483647 w 1205"/>
              <a:gd name="T27" fmla="*/ 2147483647 h 480"/>
              <a:gd name="T28" fmla="*/ 2147483647 w 1205"/>
              <a:gd name="T29" fmla="*/ 2147483647 h 480"/>
              <a:gd name="T30" fmla="*/ 2147483647 w 1205"/>
              <a:gd name="T31" fmla="*/ 2147483647 h 480"/>
              <a:gd name="T32" fmla="*/ 2147483647 w 1205"/>
              <a:gd name="T33" fmla="*/ 2147483647 h 48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5"/>
              <a:gd name="T52" fmla="*/ 0 h 480"/>
              <a:gd name="T53" fmla="*/ 1205 w 1205"/>
              <a:gd name="T54" fmla="*/ 480 h 48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5" h="480" extrusionOk="0">
                <a:moveTo>
                  <a:pt x="0" y="479"/>
                </a:moveTo>
                <a:cubicBezTo>
                  <a:pt x="4" y="460"/>
                  <a:pt x="6" y="441"/>
                  <a:pt x="10" y="422"/>
                </a:cubicBezTo>
                <a:cubicBezTo>
                  <a:pt x="24" y="359"/>
                  <a:pt x="68" y="311"/>
                  <a:pt x="113" y="267"/>
                </a:cubicBezTo>
                <a:cubicBezTo>
                  <a:pt x="151" y="230"/>
                  <a:pt x="194" y="198"/>
                  <a:pt x="239" y="169"/>
                </a:cubicBezTo>
                <a:cubicBezTo>
                  <a:pt x="324" y="114"/>
                  <a:pt x="419" y="69"/>
                  <a:pt x="518" y="46"/>
                </a:cubicBezTo>
                <a:cubicBezTo>
                  <a:pt x="568" y="34"/>
                  <a:pt x="616" y="27"/>
                  <a:pt x="668" y="28"/>
                </a:cubicBezTo>
                <a:cubicBezTo>
                  <a:pt x="799" y="29"/>
                  <a:pt x="908" y="124"/>
                  <a:pt x="988" y="220"/>
                </a:cubicBezTo>
                <a:cubicBezTo>
                  <a:pt x="1012" y="249"/>
                  <a:pt x="1032" y="280"/>
                  <a:pt x="1054" y="310"/>
                </a:cubicBezTo>
                <a:cubicBezTo>
                  <a:pt x="1067" y="328"/>
                  <a:pt x="1080" y="345"/>
                  <a:pt x="1094" y="363"/>
                </a:cubicBezTo>
                <a:cubicBezTo>
                  <a:pt x="1093" y="340"/>
                  <a:pt x="1092" y="318"/>
                  <a:pt x="1089" y="295"/>
                </a:cubicBezTo>
                <a:cubicBezTo>
                  <a:pt x="1078" y="208"/>
                  <a:pt x="1072" y="119"/>
                  <a:pt x="1057" y="33"/>
                </a:cubicBezTo>
                <a:cubicBezTo>
                  <a:pt x="1055" y="19"/>
                  <a:pt x="1038" y="-12"/>
                  <a:pt x="1054" y="14"/>
                </a:cubicBezTo>
                <a:cubicBezTo>
                  <a:pt x="1065" y="32"/>
                  <a:pt x="1074" y="51"/>
                  <a:pt x="1085" y="69"/>
                </a:cubicBezTo>
                <a:cubicBezTo>
                  <a:pt x="1122" y="128"/>
                  <a:pt x="1177" y="181"/>
                  <a:pt x="1203" y="243"/>
                </a:cubicBezTo>
                <a:cubicBezTo>
                  <a:pt x="1178" y="247"/>
                  <a:pt x="1153" y="250"/>
                  <a:pt x="1128" y="255"/>
                </a:cubicBezTo>
                <a:cubicBezTo>
                  <a:pt x="1100" y="260"/>
                  <a:pt x="858" y="345"/>
                  <a:pt x="848" y="336"/>
                </a:cubicBezTo>
                <a:cubicBezTo>
                  <a:pt x="849" y="321"/>
                  <a:pt x="849" y="317"/>
                  <a:pt x="854" y="30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2" name="Ink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06750" y="5083175"/>
            <a:ext cx="284163" cy="365125"/>
          </a:xfrm>
          <a:custGeom>
            <a:avLst/>
            <a:gdLst>
              <a:gd name="T0" fmla="*/ 2147483647 w 792"/>
              <a:gd name="T1" fmla="*/ 2147483647 h 1016"/>
              <a:gd name="T2" fmla="*/ 2147483647 w 792"/>
              <a:gd name="T3" fmla="*/ 2147483647 h 1016"/>
              <a:gd name="T4" fmla="*/ 2147483647 w 792"/>
              <a:gd name="T5" fmla="*/ 2147483647 h 1016"/>
              <a:gd name="T6" fmla="*/ 2147483647 w 792"/>
              <a:gd name="T7" fmla="*/ 2147483647 h 1016"/>
              <a:gd name="T8" fmla="*/ 2147483647 w 792"/>
              <a:gd name="T9" fmla="*/ 2147483647 h 1016"/>
              <a:gd name="T10" fmla="*/ 0 w 792"/>
              <a:gd name="T11" fmla="*/ 2147483647 h 1016"/>
              <a:gd name="T12" fmla="*/ 2147483647 w 792"/>
              <a:gd name="T13" fmla="*/ 2147483647 h 1016"/>
              <a:gd name="T14" fmla="*/ 2147483647 w 792"/>
              <a:gd name="T15" fmla="*/ 2147483647 h 1016"/>
              <a:gd name="T16" fmla="*/ 2147483647 w 792"/>
              <a:gd name="T17" fmla="*/ 2147483647 h 1016"/>
              <a:gd name="T18" fmla="*/ 2147483647 w 792"/>
              <a:gd name="T19" fmla="*/ 2147483647 h 1016"/>
              <a:gd name="T20" fmla="*/ 2147483647 w 792"/>
              <a:gd name="T21" fmla="*/ 2147483647 h 1016"/>
              <a:gd name="T22" fmla="*/ 2147483647 w 792"/>
              <a:gd name="T23" fmla="*/ 2147483647 h 1016"/>
              <a:gd name="T24" fmla="*/ 2147483647 w 792"/>
              <a:gd name="T25" fmla="*/ 2147483647 h 1016"/>
              <a:gd name="T26" fmla="*/ 2147483647 w 792"/>
              <a:gd name="T27" fmla="*/ 2147483647 h 1016"/>
              <a:gd name="T28" fmla="*/ 2147483647 w 792"/>
              <a:gd name="T29" fmla="*/ 2147483647 h 1016"/>
              <a:gd name="T30" fmla="*/ 2147483647 w 792"/>
              <a:gd name="T31" fmla="*/ 2147483647 h 1016"/>
              <a:gd name="T32" fmla="*/ 2147483647 w 792"/>
              <a:gd name="T33" fmla="*/ 2147483647 h 10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2"/>
              <a:gd name="T52" fmla="*/ 0 h 1016"/>
              <a:gd name="T53" fmla="*/ 792 w 792"/>
              <a:gd name="T54" fmla="*/ 1016 h 10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2" h="1016" extrusionOk="0">
                <a:moveTo>
                  <a:pt x="187" y="255"/>
                </a:moveTo>
                <a:cubicBezTo>
                  <a:pt x="184" y="283"/>
                  <a:pt x="180" y="304"/>
                  <a:pt x="173" y="332"/>
                </a:cubicBezTo>
                <a:cubicBezTo>
                  <a:pt x="116" y="550"/>
                  <a:pt x="96" y="783"/>
                  <a:pt x="133" y="1006"/>
                </a:cubicBezTo>
                <a:cubicBezTo>
                  <a:pt x="130" y="979"/>
                  <a:pt x="129" y="971"/>
                  <a:pt x="123" y="945"/>
                </a:cubicBezTo>
                <a:cubicBezTo>
                  <a:pt x="106" y="866"/>
                  <a:pt x="82" y="789"/>
                  <a:pt x="61" y="711"/>
                </a:cubicBezTo>
                <a:cubicBezTo>
                  <a:pt x="33" y="608"/>
                  <a:pt x="0" y="498"/>
                  <a:pt x="0" y="390"/>
                </a:cubicBezTo>
                <a:cubicBezTo>
                  <a:pt x="0" y="328"/>
                  <a:pt x="23" y="279"/>
                  <a:pt x="73" y="242"/>
                </a:cubicBezTo>
                <a:cubicBezTo>
                  <a:pt x="169" y="171"/>
                  <a:pt x="300" y="148"/>
                  <a:pt x="412" y="115"/>
                </a:cubicBezTo>
                <a:cubicBezTo>
                  <a:pt x="488" y="93"/>
                  <a:pt x="563" y="61"/>
                  <a:pt x="639" y="40"/>
                </a:cubicBezTo>
                <a:cubicBezTo>
                  <a:pt x="682" y="28"/>
                  <a:pt x="723" y="14"/>
                  <a:pt x="766" y="1"/>
                </a:cubicBezTo>
                <a:cubicBezTo>
                  <a:pt x="770" y="1"/>
                  <a:pt x="775" y="0"/>
                  <a:pt x="779" y="0"/>
                </a:cubicBezTo>
              </a:path>
              <a:path w="792" h="1016" extrusionOk="0">
                <a:moveTo>
                  <a:pt x="145" y="533"/>
                </a:moveTo>
                <a:cubicBezTo>
                  <a:pt x="156" y="547"/>
                  <a:pt x="169" y="560"/>
                  <a:pt x="188" y="563"/>
                </a:cubicBezTo>
                <a:cubicBezTo>
                  <a:pt x="223" y="568"/>
                  <a:pt x="265" y="563"/>
                  <a:pt x="300" y="560"/>
                </a:cubicBezTo>
                <a:cubicBezTo>
                  <a:pt x="375" y="554"/>
                  <a:pt x="451" y="550"/>
                  <a:pt x="525" y="542"/>
                </a:cubicBezTo>
                <a:cubicBezTo>
                  <a:pt x="598" y="534"/>
                  <a:pt x="674" y="530"/>
                  <a:pt x="746" y="515"/>
                </a:cubicBezTo>
                <a:cubicBezTo>
                  <a:pt x="784" y="507"/>
                  <a:pt x="788" y="507"/>
                  <a:pt x="783" y="47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3" name="Ink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33738" y="6137275"/>
            <a:ext cx="265112" cy="293688"/>
          </a:xfrm>
          <a:custGeom>
            <a:avLst/>
            <a:gdLst>
              <a:gd name="T0" fmla="*/ 2147483647 w 736"/>
              <a:gd name="T1" fmla="*/ 2147483647 h 813"/>
              <a:gd name="T2" fmla="*/ 2147483647 w 736"/>
              <a:gd name="T3" fmla="*/ 2147483647 h 813"/>
              <a:gd name="T4" fmla="*/ 2147483647 w 736"/>
              <a:gd name="T5" fmla="*/ 2147483647 h 813"/>
              <a:gd name="T6" fmla="*/ 2147483647 w 736"/>
              <a:gd name="T7" fmla="*/ 2147483647 h 813"/>
              <a:gd name="T8" fmla="*/ 2147483647 w 736"/>
              <a:gd name="T9" fmla="*/ 2147483647 h 813"/>
              <a:gd name="T10" fmla="*/ 2147483647 w 736"/>
              <a:gd name="T11" fmla="*/ 2147483647 h 813"/>
              <a:gd name="T12" fmla="*/ 2147483647 w 736"/>
              <a:gd name="T13" fmla="*/ 2147483647 h 813"/>
              <a:gd name="T14" fmla="*/ 2147483647 w 736"/>
              <a:gd name="T15" fmla="*/ 2147483647 h 813"/>
              <a:gd name="T16" fmla="*/ 2147483647 w 736"/>
              <a:gd name="T17" fmla="*/ 2147483647 h 813"/>
              <a:gd name="T18" fmla="*/ 2147483647 w 736"/>
              <a:gd name="T19" fmla="*/ 2147483647 h 813"/>
              <a:gd name="T20" fmla="*/ 2147483647 w 736"/>
              <a:gd name="T21" fmla="*/ 2147483647 h 813"/>
              <a:gd name="T22" fmla="*/ 2147483647 w 736"/>
              <a:gd name="T23" fmla="*/ 2147483647 h 813"/>
              <a:gd name="T24" fmla="*/ 2147483647 w 736"/>
              <a:gd name="T25" fmla="*/ 2147483647 h 813"/>
              <a:gd name="T26" fmla="*/ 2147483647 w 736"/>
              <a:gd name="T27" fmla="*/ 2147483647 h 813"/>
              <a:gd name="T28" fmla="*/ 2147483647 w 736"/>
              <a:gd name="T29" fmla="*/ 2147483647 h 813"/>
              <a:gd name="T30" fmla="*/ 2147483647 w 736"/>
              <a:gd name="T31" fmla="*/ 2147483647 h 813"/>
              <a:gd name="T32" fmla="*/ 2147483647 w 736"/>
              <a:gd name="T33" fmla="*/ 2147483647 h 813"/>
              <a:gd name="T34" fmla="*/ 2147483647 w 736"/>
              <a:gd name="T35" fmla="*/ 2147483647 h 813"/>
              <a:gd name="T36" fmla="*/ 2147483647 w 736"/>
              <a:gd name="T37" fmla="*/ 2147483647 h 813"/>
              <a:gd name="T38" fmla="*/ 2147483647 w 736"/>
              <a:gd name="T39" fmla="*/ 2147483647 h 81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36"/>
              <a:gd name="T61" fmla="*/ 0 h 813"/>
              <a:gd name="T62" fmla="*/ 736 w 736"/>
              <a:gd name="T63" fmla="*/ 813 h 81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36" h="813" extrusionOk="0">
                <a:moveTo>
                  <a:pt x="159" y="156"/>
                </a:moveTo>
                <a:cubicBezTo>
                  <a:pt x="156" y="176"/>
                  <a:pt x="153" y="197"/>
                  <a:pt x="150" y="217"/>
                </a:cubicBezTo>
                <a:cubicBezTo>
                  <a:pt x="142" y="270"/>
                  <a:pt x="138" y="323"/>
                  <a:pt x="130" y="376"/>
                </a:cubicBezTo>
                <a:cubicBezTo>
                  <a:pt x="112" y="494"/>
                  <a:pt x="81" y="617"/>
                  <a:pt x="84" y="737"/>
                </a:cubicBezTo>
                <a:cubicBezTo>
                  <a:pt x="86" y="779"/>
                  <a:pt x="85" y="788"/>
                  <a:pt x="94" y="812"/>
                </a:cubicBezTo>
                <a:cubicBezTo>
                  <a:pt x="91" y="777"/>
                  <a:pt x="84" y="743"/>
                  <a:pt x="73" y="705"/>
                </a:cubicBezTo>
                <a:cubicBezTo>
                  <a:pt x="53" y="634"/>
                  <a:pt x="36" y="563"/>
                  <a:pt x="21" y="491"/>
                </a:cubicBezTo>
                <a:cubicBezTo>
                  <a:pt x="-1" y="383"/>
                  <a:pt x="-24" y="254"/>
                  <a:pt x="50" y="160"/>
                </a:cubicBezTo>
                <a:cubicBezTo>
                  <a:pt x="105" y="89"/>
                  <a:pt x="203" y="48"/>
                  <a:pt x="287" y="25"/>
                </a:cubicBezTo>
                <a:cubicBezTo>
                  <a:pt x="365" y="4"/>
                  <a:pt x="463" y="-11"/>
                  <a:pt x="545" y="0"/>
                </a:cubicBezTo>
                <a:cubicBezTo>
                  <a:pt x="561" y="2"/>
                  <a:pt x="578" y="7"/>
                  <a:pt x="594" y="10"/>
                </a:cubicBezTo>
              </a:path>
              <a:path w="736" h="813" extrusionOk="0">
                <a:moveTo>
                  <a:pt x="302" y="472"/>
                </a:moveTo>
                <a:cubicBezTo>
                  <a:pt x="332" y="490"/>
                  <a:pt x="341" y="491"/>
                  <a:pt x="374" y="484"/>
                </a:cubicBezTo>
                <a:cubicBezTo>
                  <a:pt x="410" y="477"/>
                  <a:pt x="447" y="464"/>
                  <a:pt x="482" y="452"/>
                </a:cubicBezTo>
                <a:cubicBezTo>
                  <a:pt x="574" y="420"/>
                  <a:pt x="676" y="386"/>
                  <a:pt x="735" y="306"/>
                </a:cubicBezTo>
              </a:path>
              <a:path w="736" h="813" extrusionOk="0">
                <a:moveTo>
                  <a:pt x="125" y="554"/>
                </a:moveTo>
                <a:cubicBezTo>
                  <a:pt x="137" y="539"/>
                  <a:pt x="146" y="547"/>
                  <a:pt x="168" y="545"/>
                </a:cubicBezTo>
                <a:cubicBezTo>
                  <a:pt x="202" y="542"/>
                  <a:pt x="236" y="531"/>
                  <a:pt x="269" y="522"/>
                </a:cubicBezTo>
                <a:cubicBezTo>
                  <a:pt x="319" y="508"/>
                  <a:pt x="369" y="493"/>
                  <a:pt x="419" y="477"/>
                </a:cubicBezTo>
                <a:cubicBezTo>
                  <a:pt x="446" y="468"/>
                  <a:pt x="471" y="460"/>
                  <a:pt x="497" y="44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4" name="Ink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456238" y="6124575"/>
            <a:ext cx="501650" cy="365125"/>
          </a:xfrm>
          <a:custGeom>
            <a:avLst/>
            <a:gdLst>
              <a:gd name="T0" fmla="*/ 2147483647 w 1393"/>
              <a:gd name="T1" fmla="*/ 2147483647 h 1014"/>
              <a:gd name="T2" fmla="*/ 2147483647 w 1393"/>
              <a:gd name="T3" fmla="*/ 2147483647 h 1014"/>
              <a:gd name="T4" fmla="*/ 2147483647 w 1393"/>
              <a:gd name="T5" fmla="*/ 2147483647 h 1014"/>
              <a:gd name="T6" fmla="*/ 2147483647 w 1393"/>
              <a:gd name="T7" fmla="*/ 2147483647 h 1014"/>
              <a:gd name="T8" fmla="*/ 2147483647 w 1393"/>
              <a:gd name="T9" fmla="*/ 2147483647 h 1014"/>
              <a:gd name="T10" fmla="*/ 0 w 1393"/>
              <a:gd name="T11" fmla="*/ 2147483647 h 1014"/>
              <a:gd name="T12" fmla="*/ 2147483647 w 1393"/>
              <a:gd name="T13" fmla="*/ 2147483647 h 1014"/>
              <a:gd name="T14" fmla="*/ 2147483647 w 1393"/>
              <a:gd name="T15" fmla="*/ 2147483647 h 1014"/>
              <a:gd name="T16" fmla="*/ 2147483647 w 1393"/>
              <a:gd name="T17" fmla="*/ 2147483647 h 1014"/>
              <a:gd name="T18" fmla="*/ 2147483647 w 1393"/>
              <a:gd name="T19" fmla="*/ 2147483647 h 1014"/>
              <a:gd name="T20" fmla="*/ 2147483647 w 1393"/>
              <a:gd name="T21" fmla="*/ 2147483647 h 1014"/>
              <a:gd name="T22" fmla="*/ 2147483647 w 1393"/>
              <a:gd name="T23" fmla="*/ 2147483647 h 1014"/>
              <a:gd name="T24" fmla="*/ 2147483647 w 1393"/>
              <a:gd name="T25" fmla="*/ 2147483647 h 10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93"/>
              <a:gd name="T40" fmla="*/ 0 h 1014"/>
              <a:gd name="T41" fmla="*/ 1393 w 1393"/>
              <a:gd name="T42" fmla="*/ 1014 h 10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93" h="1014" extrusionOk="0">
                <a:moveTo>
                  <a:pt x="635" y="291"/>
                </a:moveTo>
                <a:cubicBezTo>
                  <a:pt x="666" y="285"/>
                  <a:pt x="645" y="272"/>
                  <a:pt x="642" y="324"/>
                </a:cubicBezTo>
                <a:cubicBezTo>
                  <a:pt x="638" y="388"/>
                  <a:pt x="638" y="453"/>
                  <a:pt x="637" y="517"/>
                </a:cubicBezTo>
                <a:cubicBezTo>
                  <a:pt x="636" y="595"/>
                  <a:pt x="633" y="673"/>
                  <a:pt x="633" y="751"/>
                </a:cubicBezTo>
                <a:cubicBezTo>
                  <a:pt x="633" y="839"/>
                  <a:pt x="637" y="926"/>
                  <a:pt x="631" y="1013"/>
                </a:cubicBezTo>
              </a:path>
              <a:path w="1393" h="1014" extrusionOk="0">
                <a:moveTo>
                  <a:pt x="0" y="491"/>
                </a:moveTo>
                <a:cubicBezTo>
                  <a:pt x="17" y="467"/>
                  <a:pt x="20" y="457"/>
                  <a:pt x="49" y="438"/>
                </a:cubicBezTo>
                <a:cubicBezTo>
                  <a:pt x="113" y="397"/>
                  <a:pt x="186" y="370"/>
                  <a:pt x="256" y="343"/>
                </a:cubicBezTo>
                <a:cubicBezTo>
                  <a:pt x="387" y="292"/>
                  <a:pt x="522" y="252"/>
                  <a:pt x="656" y="210"/>
                </a:cubicBezTo>
                <a:cubicBezTo>
                  <a:pt x="841" y="152"/>
                  <a:pt x="1029" y="103"/>
                  <a:pt x="1217" y="56"/>
                </a:cubicBezTo>
                <a:cubicBezTo>
                  <a:pt x="1265" y="44"/>
                  <a:pt x="1314" y="38"/>
                  <a:pt x="1361" y="25"/>
                </a:cubicBezTo>
                <a:cubicBezTo>
                  <a:pt x="1388" y="18"/>
                  <a:pt x="1385" y="20"/>
                  <a:pt x="1382" y="3"/>
                </a:cubicBezTo>
                <a:cubicBezTo>
                  <a:pt x="1377" y="2"/>
                  <a:pt x="1372" y="1"/>
                  <a:pt x="1367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5" name="Ink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407025" y="4951413"/>
            <a:ext cx="641350" cy="531812"/>
          </a:xfrm>
          <a:custGeom>
            <a:avLst/>
            <a:gdLst>
              <a:gd name="T0" fmla="*/ 2147483647 w 1780"/>
              <a:gd name="T1" fmla="*/ 2147483647 h 1475"/>
              <a:gd name="T2" fmla="*/ 2147483647 w 1780"/>
              <a:gd name="T3" fmla="*/ 2147483647 h 1475"/>
              <a:gd name="T4" fmla="*/ 2147483647 w 1780"/>
              <a:gd name="T5" fmla="*/ 2147483647 h 1475"/>
              <a:gd name="T6" fmla="*/ 2147483647 w 1780"/>
              <a:gd name="T7" fmla="*/ 2147483647 h 1475"/>
              <a:gd name="T8" fmla="*/ 2147483647 w 1780"/>
              <a:gd name="T9" fmla="*/ 2147483647 h 1475"/>
              <a:gd name="T10" fmla="*/ 2147483647 w 1780"/>
              <a:gd name="T11" fmla="*/ 2147483647 h 1475"/>
              <a:gd name="T12" fmla="*/ 2147483647 w 1780"/>
              <a:gd name="T13" fmla="*/ 2147483647 h 1475"/>
              <a:gd name="T14" fmla="*/ 0 w 1780"/>
              <a:gd name="T15" fmla="*/ 2147483647 h 1475"/>
              <a:gd name="T16" fmla="*/ 2147483647 w 1780"/>
              <a:gd name="T17" fmla="*/ 2147483647 h 1475"/>
              <a:gd name="T18" fmla="*/ 2147483647 w 1780"/>
              <a:gd name="T19" fmla="*/ 2147483647 h 1475"/>
              <a:gd name="T20" fmla="*/ 2147483647 w 1780"/>
              <a:gd name="T21" fmla="*/ 2147483647 h 147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80"/>
              <a:gd name="T34" fmla="*/ 0 h 1475"/>
              <a:gd name="T35" fmla="*/ 1780 w 1780"/>
              <a:gd name="T36" fmla="*/ 1475 h 147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80" h="1475" extrusionOk="0">
                <a:moveTo>
                  <a:pt x="651" y="637"/>
                </a:moveTo>
                <a:cubicBezTo>
                  <a:pt x="676" y="604"/>
                  <a:pt x="704" y="571"/>
                  <a:pt x="724" y="535"/>
                </a:cubicBezTo>
                <a:cubicBezTo>
                  <a:pt x="737" y="587"/>
                  <a:pt x="722" y="645"/>
                  <a:pt x="713" y="699"/>
                </a:cubicBezTo>
                <a:cubicBezTo>
                  <a:pt x="694" y="814"/>
                  <a:pt x="677" y="930"/>
                  <a:pt x="660" y="1046"/>
                </a:cubicBezTo>
                <a:cubicBezTo>
                  <a:pt x="641" y="1173"/>
                  <a:pt x="612" y="1315"/>
                  <a:pt x="622" y="1444"/>
                </a:cubicBezTo>
                <a:cubicBezTo>
                  <a:pt x="629" y="1532"/>
                  <a:pt x="625" y="1407"/>
                  <a:pt x="625" y="1407"/>
                </a:cubicBezTo>
              </a:path>
              <a:path w="1780" h="1475" extrusionOk="0">
                <a:moveTo>
                  <a:pt x="101" y="608"/>
                </a:moveTo>
                <a:cubicBezTo>
                  <a:pt x="67" y="607"/>
                  <a:pt x="33" y="607"/>
                  <a:pt x="0" y="607"/>
                </a:cubicBezTo>
                <a:cubicBezTo>
                  <a:pt x="66" y="561"/>
                  <a:pt x="133" y="524"/>
                  <a:pt x="207" y="489"/>
                </a:cubicBezTo>
                <a:cubicBezTo>
                  <a:pt x="668" y="269"/>
                  <a:pt x="1223" y="30"/>
                  <a:pt x="1740" y="4"/>
                </a:cubicBezTo>
                <a:cubicBezTo>
                  <a:pt x="1801" y="1"/>
                  <a:pt x="1769" y="1"/>
                  <a:pt x="1739" y="2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6" name="Ink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718550" y="5438775"/>
            <a:ext cx="14288" cy="25400"/>
          </a:xfrm>
          <a:custGeom>
            <a:avLst/>
            <a:gdLst>
              <a:gd name="T0" fmla="*/ 2147483647 w 43"/>
              <a:gd name="T1" fmla="*/ 2147483647 h 74"/>
              <a:gd name="T2" fmla="*/ 2147483647 w 43"/>
              <a:gd name="T3" fmla="*/ 2147483647 h 74"/>
              <a:gd name="T4" fmla="*/ 0 w 43"/>
              <a:gd name="T5" fmla="*/ 2147483647 h 74"/>
              <a:gd name="T6" fmla="*/ 0 60000 65536"/>
              <a:gd name="T7" fmla="*/ 0 60000 65536"/>
              <a:gd name="T8" fmla="*/ 0 60000 65536"/>
              <a:gd name="T9" fmla="*/ 0 w 43"/>
              <a:gd name="T10" fmla="*/ 0 h 74"/>
              <a:gd name="T11" fmla="*/ 43 w 43"/>
              <a:gd name="T12" fmla="*/ 74 h 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74" extrusionOk="0">
                <a:moveTo>
                  <a:pt x="37" y="0"/>
                </a:moveTo>
                <a:cubicBezTo>
                  <a:pt x="40" y="41"/>
                  <a:pt x="48" y="44"/>
                  <a:pt x="32" y="73"/>
                </a:cubicBezTo>
                <a:cubicBezTo>
                  <a:pt x="9" y="61"/>
                  <a:pt x="5" y="51"/>
                  <a:pt x="0" y="2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7" name="Ink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435850" y="4978400"/>
            <a:ext cx="1306513" cy="488950"/>
          </a:xfrm>
          <a:custGeom>
            <a:avLst/>
            <a:gdLst>
              <a:gd name="T0" fmla="*/ 2147483647 w 3629"/>
              <a:gd name="T1" fmla="*/ 2147483647 h 1359"/>
              <a:gd name="T2" fmla="*/ 2147483647 w 3629"/>
              <a:gd name="T3" fmla="*/ 2147483647 h 1359"/>
              <a:gd name="T4" fmla="*/ 2147483647 w 3629"/>
              <a:gd name="T5" fmla="*/ 2147483647 h 1359"/>
              <a:gd name="T6" fmla="*/ 2147483647 w 3629"/>
              <a:gd name="T7" fmla="*/ 2147483647 h 1359"/>
              <a:gd name="T8" fmla="*/ 2147483647 w 3629"/>
              <a:gd name="T9" fmla="*/ 2147483647 h 1359"/>
              <a:gd name="T10" fmla="*/ 2147483647 w 3629"/>
              <a:gd name="T11" fmla="*/ 2147483647 h 1359"/>
              <a:gd name="T12" fmla="*/ 2147483647 w 3629"/>
              <a:gd name="T13" fmla="*/ 2147483647 h 1359"/>
              <a:gd name="T14" fmla="*/ 0 w 3629"/>
              <a:gd name="T15" fmla="*/ 2147483647 h 1359"/>
              <a:gd name="T16" fmla="*/ 2147483647 w 3629"/>
              <a:gd name="T17" fmla="*/ 2147483647 h 1359"/>
              <a:gd name="T18" fmla="*/ 2147483647 w 3629"/>
              <a:gd name="T19" fmla="*/ 2147483647 h 1359"/>
              <a:gd name="T20" fmla="*/ 2147483647 w 3629"/>
              <a:gd name="T21" fmla="*/ 2147483647 h 1359"/>
              <a:gd name="T22" fmla="*/ 2147483647 w 3629"/>
              <a:gd name="T23" fmla="*/ 2147483647 h 1359"/>
              <a:gd name="T24" fmla="*/ 2147483647 w 3629"/>
              <a:gd name="T25" fmla="*/ 2147483647 h 1359"/>
              <a:gd name="T26" fmla="*/ 2147483647 w 3629"/>
              <a:gd name="T27" fmla="*/ 2147483647 h 1359"/>
              <a:gd name="T28" fmla="*/ 2147483647 w 3629"/>
              <a:gd name="T29" fmla="*/ 2147483647 h 1359"/>
              <a:gd name="T30" fmla="*/ 2147483647 w 3629"/>
              <a:gd name="T31" fmla="*/ 2147483647 h 1359"/>
              <a:gd name="T32" fmla="*/ 2147483647 w 3629"/>
              <a:gd name="T33" fmla="*/ 2147483647 h 1359"/>
              <a:gd name="T34" fmla="*/ 2147483647 w 3629"/>
              <a:gd name="T35" fmla="*/ 2147483647 h 1359"/>
              <a:gd name="T36" fmla="*/ 2147483647 w 3629"/>
              <a:gd name="T37" fmla="*/ 2147483647 h 1359"/>
              <a:gd name="T38" fmla="*/ 2147483647 w 3629"/>
              <a:gd name="T39" fmla="*/ 2147483647 h 1359"/>
              <a:gd name="T40" fmla="*/ 2147483647 w 3629"/>
              <a:gd name="T41" fmla="*/ 2147483647 h 1359"/>
              <a:gd name="T42" fmla="*/ 2147483647 w 3629"/>
              <a:gd name="T43" fmla="*/ 2147483647 h 1359"/>
              <a:gd name="T44" fmla="*/ 2147483647 w 3629"/>
              <a:gd name="T45" fmla="*/ 2147483647 h 1359"/>
              <a:gd name="T46" fmla="*/ 2147483647 w 3629"/>
              <a:gd name="T47" fmla="*/ 2147483647 h 1359"/>
              <a:gd name="T48" fmla="*/ 2147483647 w 3629"/>
              <a:gd name="T49" fmla="*/ 2147483647 h 1359"/>
              <a:gd name="T50" fmla="*/ 2147483647 w 3629"/>
              <a:gd name="T51" fmla="*/ 2147483647 h 1359"/>
              <a:gd name="T52" fmla="*/ 2147483647 w 3629"/>
              <a:gd name="T53" fmla="*/ 2147483647 h 1359"/>
              <a:gd name="T54" fmla="*/ 2147483647 w 3629"/>
              <a:gd name="T55" fmla="*/ 2147483647 h 1359"/>
              <a:gd name="T56" fmla="*/ 2147483647 w 3629"/>
              <a:gd name="T57" fmla="*/ 2147483647 h 1359"/>
              <a:gd name="T58" fmla="*/ 2147483647 w 3629"/>
              <a:gd name="T59" fmla="*/ 2147483647 h 1359"/>
              <a:gd name="T60" fmla="*/ 2147483647 w 3629"/>
              <a:gd name="T61" fmla="*/ 2147483647 h 1359"/>
              <a:gd name="T62" fmla="*/ 2147483647 w 3629"/>
              <a:gd name="T63" fmla="*/ 2147483647 h 1359"/>
              <a:gd name="T64" fmla="*/ 2147483647 w 3629"/>
              <a:gd name="T65" fmla="*/ 2147483647 h 1359"/>
              <a:gd name="T66" fmla="*/ 2147483647 w 3629"/>
              <a:gd name="T67" fmla="*/ 2147483647 h 1359"/>
              <a:gd name="T68" fmla="*/ 2147483647 w 3629"/>
              <a:gd name="T69" fmla="*/ 2147483647 h 1359"/>
              <a:gd name="T70" fmla="*/ 2147483647 w 3629"/>
              <a:gd name="T71" fmla="*/ 2147483647 h 1359"/>
              <a:gd name="T72" fmla="*/ 2147483647 w 3629"/>
              <a:gd name="T73" fmla="*/ 2147483647 h 1359"/>
              <a:gd name="T74" fmla="*/ 2147483647 w 3629"/>
              <a:gd name="T75" fmla="*/ 2147483647 h 1359"/>
              <a:gd name="T76" fmla="*/ 2147483647 w 3629"/>
              <a:gd name="T77" fmla="*/ 2147483647 h 1359"/>
              <a:gd name="T78" fmla="*/ 2147483647 w 3629"/>
              <a:gd name="T79" fmla="*/ 2147483647 h 1359"/>
              <a:gd name="T80" fmla="*/ 2147483647 w 3629"/>
              <a:gd name="T81" fmla="*/ 2147483647 h 1359"/>
              <a:gd name="T82" fmla="*/ 2147483647 w 3629"/>
              <a:gd name="T83" fmla="*/ 2147483647 h 1359"/>
              <a:gd name="T84" fmla="*/ 2147483647 w 3629"/>
              <a:gd name="T85" fmla="*/ 2147483647 h 1359"/>
              <a:gd name="T86" fmla="*/ 2147483647 w 3629"/>
              <a:gd name="T87" fmla="*/ 2147483647 h 1359"/>
              <a:gd name="T88" fmla="*/ 2147483647 w 3629"/>
              <a:gd name="T89" fmla="*/ 2147483647 h 1359"/>
              <a:gd name="T90" fmla="*/ 2147483647 w 3629"/>
              <a:gd name="T91" fmla="*/ 2147483647 h 1359"/>
              <a:gd name="T92" fmla="*/ 2147483647 w 3629"/>
              <a:gd name="T93" fmla="*/ 2147483647 h 1359"/>
              <a:gd name="T94" fmla="*/ 2147483647 w 3629"/>
              <a:gd name="T95" fmla="*/ 2147483647 h 1359"/>
              <a:gd name="T96" fmla="*/ 2147483647 w 3629"/>
              <a:gd name="T97" fmla="*/ 2147483647 h 13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629"/>
              <a:gd name="T148" fmla="*/ 0 h 1359"/>
              <a:gd name="T149" fmla="*/ 3629 w 3629"/>
              <a:gd name="T150" fmla="*/ 1359 h 135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629" h="1359" extrusionOk="0">
                <a:moveTo>
                  <a:pt x="1162" y="182"/>
                </a:moveTo>
                <a:cubicBezTo>
                  <a:pt x="1160" y="218"/>
                  <a:pt x="1150" y="251"/>
                  <a:pt x="1144" y="287"/>
                </a:cubicBezTo>
                <a:cubicBezTo>
                  <a:pt x="1129" y="382"/>
                  <a:pt x="1114" y="478"/>
                  <a:pt x="1102" y="573"/>
                </a:cubicBezTo>
                <a:cubicBezTo>
                  <a:pt x="1086" y="700"/>
                  <a:pt x="1074" y="827"/>
                  <a:pt x="1063" y="955"/>
                </a:cubicBezTo>
                <a:cubicBezTo>
                  <a:pt x="1054" y="1060"/>
                  <a:pt x="1046" y="1165"/>
                  <a:pt x="1038" y="1270"/>
                </a:cubicBezTo>
                <a:cubicBezTo>
                  <a:pt x="1034" y="1326"/>
                  <a:pt x="1022" y="1316"/>
                  <a:pt x="1001" y="1274"/>
                </a:cubicBezTo>
              </a:path>
              <a:path w="3629" h="1359" extrusionOk="0">
                <a:moveTo>
                  <a:pt x="62" y="725"/>
                </a:moveTo>
                <a:cubicBezTo>
                  <a:pt x="27" y="737"/>
                  <a:pt x="21" y="739"/>
                  <a:pt x="0" y="746"/>
                </a:cubicBezTo>
                <a:cubicBezTo>
                  <a:pt x="97" y="692"/>
                  <a:pt x="194" y="640"/>
                  <a:pt x="295" y="593"/>
                </a:cubicBezTo>
                <a:cubicBezTo>
                  <a:pt x="770" y="369"/>
                  <a:pt x="1264" y="178"/>
                  <a:pt x="1774" y="48"/>
                </a:cubicBezTo>
                <a:cubicBezTo>
                  <a:pt x="1852" y="28"/>
                  <a:pt x="1933" y="3"/>
                  <a:pt x="2013" y="2"/>
                </a:cubicBezTo>
                <a:cubicBezTo>
                  <a:pt x="2066" y="1"/>
                  <a:pt x="2040" y="20"/>
                  <a:pt x="2066" y="39"/>
                </a:cubicBezTo>
              </a:path>
              <a:path w="3629" h="1359" extrusionOk="0">
                <a:moveTo>
                  <a:pt x="2495" y="935"/>
                </a:moveTo>
                <a:cubicBezTo>
                  <a:pt x="2520" y="913"/>
                  <a:pt x="2511" y="930"/>
                  <a:pt x="2506" y="959"/>
                </a:cubicBezTo>
                <a:cubicBezTo>
                  <a:pt x="2497" y="1006"/>
                  <a:pt x="2488" y="1053"/>
                  <a:pt x="2481" y="1101"/>
                </a:cubicBezTo>
                <a:cubicBezTo>
                  <a:pt x="2474" y="1152"/>
                  <a:pt x="2469" y="1203"/>
                  <a:pt x="2466" y="1255"/>
                </a:cubicBezTo>
                <a:cubicBezTo>
                  <a:pt x="2465" y="1277"/>
                  <a:pt x="2465" y="1283"/>
                  <a:pt x="2467" y="1297"/>
                </a:cubicBezTo>
                <a:cubicBezTo>
                  <a:pt x="2501" y="1287"/>
                  <a:pt x="2514" y="1262"/>
                  <a:pt x="2536" y="1233"/>
                </a:cubicBezTo>
                <a:cubicBezTo>
                  <a:pt x="2566" y="1193"/>
                  <a:pt x="2595" y="1152"/>
                  <a:pt x="2626" y="1112"/>
                </a:cubicBezTo>
                <a:cubicBezTo>
                  <a:pt x="2641" y="1094"/>
                  <a:pt x="2644" y="1088"/>
                  <a:pt x="2657" y="1080"/>
                </a:cubicBezTo>
                <a:cubicBezTo>
                  <a:pt x="2687" y="1086"/>
                  <a:pt x="2686" y="1105"/>
                  <a:pt x="2692" y="1134"/>
                </a:cubicBezTo>
                <a:cubicBezTo>
                  <a:pt x="2701" y="1178"/>
                  <a:pt x="2701" y="1222"/>
                  <a:pt x="2708" y="1266"/>
                </a:cubicBezTo>
                <a:cubicBezTo>
                  <a:pt x="2712" y="1293"/>
                  <a:pt x="2713" y="1315"/>
                  <a:pt x="2715" y="1341"/>
                </a:cubicBezTo>
              </a:path>
              <a:path w="3629" h="1359" extrusionOk="0">
                <a:moveTo>
                  <a:pt x="2771" y="1088"/>
                </a:moveTo>
                <a:cubicBezTo>
                  <a:pt x="2792" y="1070"/>
                  <a:pt x="2799" y="1065"/>
                  <a:pt x="2821" y="1089"/>
                </a:cubicBezTo>
                <a:cubicBezTo>
                  <a:pt x="2845" y="1114"/>
                  <a:pt x="2862" y="1149"/>
                  <a:pt x="2883" y="1176"/>
                </a:cubicBezTo>
                <a:cubicBezTo>
                  <a:pt x="2901" y="1200"/>
                  <a:pt x="2922" y="1225"/>
                  <a:pt x="2947" y="1241"/>
                </a:cubicBezTo>
                <a:cubicBezTo>
                  <a:pt x="2957" y="1246"/>
                  <a:pt x="2960" y="1248"/>
                  <a:pt x="2967" y="1244"/>
                </a:cubicBezTo>
                <a:cubicBezTo>
                  <a:pt x="2963" y="1219"/>
                  <a:pt x="2953" y="1203"/>
                  <a:pt x="2928" y="1190"/>
                </a:cubicBezTo>
                <a:cubicBezTo>
                  <a:pt x="2900" y="1176"/>
                  <a:pt x="2867" y="1178"/>
                  <a:pt x="2841" y="1195"/>
                </a:cubicBezTo>
                <a:cubicBezTo>
                  <a:pt x="2810" y="1215"/>
                  <a:pt x="2794" y="1250"/>
                  <a:pt x="2797" y="1286"/>
                </a:cubicBezTo>
                <a:cubicBezTo>
                  <a:pt x="2800" y="1319"/>
                  <a:pt x="2824" y="1352"/>
                  <a:pt x="2858" y="1358"/>
                </a:cubicBezTo>
                <a:cubicBezTo>
                  <a:pt x="2905" y="1366"/>
                  <a:pt x="2944" y="1344"/>
                  <a:pt x="2973" y="1311"/>
                </a:cubicBezTo>
                <a:cubicBezTo>
                  <a:pt x="2980" y="1301"/>
                  <a:pt x="2988" y="1292"/>
                  <a:pt x="2995" y="1282"/>
                </a:cubicBezTo>
              </a:path>
              <a:path w="3629" h="1359" extrusionOk="0">
                <a:moveTo>
                  <a:pt x="3066" y="702"/>
                </a:moveTo>
                <a:cubicBezTo>
                  <a:pt x="3082" y="767"/>
                  <a:pt x="3084" y="827"/>
                  <a:pt x="3082" y="894"/>
                </a:cubicBezTo>
                <a:cubicBezTo>
                  <a:pt x="3080" y="984"/>
                  <a:pt x="3067" y="1074"/>
                  <a:pt x="3059" y="1164"/>
                </a:cubicBezTo>
                <a:cubicBezTo>
                  <a:pt x="3058" y="1188"/>
                  <a:pt x="3058" y="1195"/>
                  <a:pt x="3059" y="1210"/>
                </a:cubicBezTo>
              </a:path>
              <a:path w="3629" h="1359" extrusionOk="0">
                <a:moveTo>
                  <a:pt x="3288" y="746"/>
                </a:moveTo>
                <a:cubicBezTo>
                  <a:pt x="3294" y="817"/>
                  <a:pt x="3292" y="887"/>
                  <a:pt x="3293" y="958"/>
                </a:cubicBezTo>
                <a:cubicBezTo>
                  <a:pt x="3294" y="1038"/>
                  <a:pt x="3291" y="1119"/>
                  <a:pt x="3291" y="1199"/>
                </a:cubicBezTo>
                <a:cubicBezTo>
                  <a:pt x="3291" y="1211"/>
                  <a:pt x="3291" y="1222"/>
                  <a:pt x="3291" y="1234"/>
                </a:cubicBezTo>
              </a:path>
              <a:path w="3629" h="1359" extrusionOk="0">
                <a:moveTo>
                  <a:pt x="3239" y="1079"/>
                </a:moveTo>
                <a:cubicBezTo>
                  <a:pt x="3232" y="1056"/>
                  <a:pt x="3228" y="1047"/>
                  <a:pt x="3231" y="1024"/>
                </a:cubicBezTo>
                <a:cubicBezTo>
                  <a:pt x="3255" y="1028"/>
                  <a:pt x="3282" y="1038"/>
                  <a:pt x="3306" y="1038"/>
                </a:cubicBezTo>
                <a:cubicBezTo>
                  <a:pt x="3352" y="1038"/>
                  <a:pt x="3383" y="1010"/>
                  <a:pt x="3416" y="983"/>
                </a:cubicBezTo>
              </a:path>
              <a:path w="3629" h="1359" extrusionOk="0">
                <a:moveTo>
                  <a:pt x="3602" y="624"/>
                </a:moveTo>
                <a:cubicBezTo>
                  <a:pt x="3624" y="706"/>
                  <a:pt x="3631" y="751"/>
                  <a:pt x="3602" y="833"/>
                </a:cubicBezTo>
                <a:cubicBezTo>
                  <a:pt x="3584" y="876"/>
                  <a:pt x="3578" y="890"/>
                  <a:pt x="3571" y="92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8" name="Ink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620000" y="6130925"/>
            <a:ext cx="247650" cy="315913"/>
          </a:xfrm>
          <a:custGeom>
            <a:avLst/>
            <a:gdLst>
              <a:gd name="T0" fmla="*/ 2147483647 w 688"/>
              <a:gd name="T1" fmla="*/ 2147483647 h 879"/>
              <a:gd name="T2" fmla="*/ 2147483647 w 688"/>
              <a:gd name="T3" fmla="*/ 2147483647 h 879"/>
              <a:gd name="T4" fmla="*/ 2147483647 w 688"/>
              <a:gd name="T5" fmla="*/ 2147483647 h 879"/>
              <a:gd name="T6" fmla="*/ 2147483647 w 688"/>
              <a:gd name="T7" fmla="*/ 2147483647 h 879"/>
              <a:gd name="T8" fmla="*/ 2147483647 w 688"/>
              <a:gd name="T9" fmla="*/ 2147483647 h 879"/>
              <a:gd name="T10" fmla="*/ 0 w 688"/>
              <a:gd name="T11" fmla="*/ 2147483647 h 879"/>
              <a:gd name="T12" fmla="*/ 2147483647 w 688"/>
              <a:gd name="T13" fmla="*/ 2147483647 h 879"/>
              <a:gd name="T14" fmla="*/ 2147483647 w 688"/>
              <a:gd name="T15" fmla="*/ 2147483647 h 879"/>
              <a:gd name="T16" fmla="*/ 2147483647 w 688"/>
              <a:gd name="T17" fmla="*/ 2147483647 h 879"/>
              <a:gd name="T18" fmla="*/ 2147483647 w 688"/>
              <a:gd name="T19" fmla="*/ 2147483647 h 879"/>
              <a:gd name="T20" fmla="*/ 2147483647 w 688"/>
              <a:gd name="T21" fmla="*/ 2147483647 h 879"/>
              <a:gd name="T22" fmla="*/ 2147483647 w 688"/>
              <a:gd name="T23" fmla="*/ 2147483647 h 879"/>
              <a:gd name="T24" fmla="*/ 2147483647 w 688"/>
              <a:gd name="T25" fmla="*/ 2147483647 h 879"/>
              <a:gd name="T26" fmla="*/ 2147483647 w 688"/>
              <a:gd name="T27" fmla="*/ 2147483647 h 879"/>
              <a:gd name="T28" fmla="*/ 2147483647 w 688"/>
              <a:gd name="T29" fmla="*/ 2147483647 h 879"/>
              <a:gd name="T30" fmla="*/ 2147483647 w 688"/>
              <a:gd name="T31" fmla="*/ 2147483647 h 879"/>
              <a:gd name="T32" fmla="*/ 2147483647 w 688"/>
              <a:gd name="T33" fmla="*/ 2147483647 h 87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88"/>
              <a:gd name="T52" fmla="*/ 0 h 879"/>
              <a:gd name="T53" fmla="*/ 688 w 688"/>
              <a:gd name="T54" fmla="*/ 879 h 87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88" h="879" extrusionOk="0">
                <a:moveTo>
                  <a:pt x="117" y="195"/>
                </a:moveTo>
                <a:cubicBezTo>
                  <a:pt x="103" y="213"/>
                  <a:pt x="96" y="218"/>
                  <a:pt x="89" y="251"/>
                </a:cubicBezTo>
                <a:cubicBezTo>
                  <a:pt x="61" y="386"/>
                  <a:pt x="84" y="530"/>
                  <a:pt x="106" y="664"/>
                </a:cubicBezTo>
                <a:cubicBezTo>
                  <a:pt x="118" y="737"/>
                  <a:pt x="137" y="807"/>
                  <a:pt x="156" y="878"/>
                </a:cubicBezTo>
                <a:cubicBezTo>
                  <a:pt x="151" y="843"/>
                  <a:pt x="142" y="810"/>
                  <a:pt x="132" y="775"/>
                </a:cubicBezTo>
                <a:cubicBezTo>
                  <a:pt x="81" y="596"/>
                  <a:pt x="-9" y="385"/>
                  <a:pt x="0" y="196"/>
                </a:cubicBezTo>
                <a:cubicBezTo>
                  <a:pt x="2" y="149"/>
                  <a:pt x="23" y="117"/>
                  <a:pt x="64" y="96"/>
                </a:cubicBezTo>
                <a:cubicBezTo>
                  <a:pt x="118" y="68"/>
                  <a:pt x="177" y="64"/>
                  <a:pt x="236" y="57"/>
                </a:cubicBezTo>
                <a:cubicBezTo>
                  <a:pt x="343" y="45"/>
                  <a:pt x="451" y="35"/>
                  <a:pt x="558" y="23"/>
                </a:cubicBezTo>
                <a:cubicBezTo>
                  <a:pt x="601" y="18"/>
                  <a:pt x="644" y="7"/>
                  <a:pt x="687" y="0"/>
                </a:cubicBezTo>
              </a:path>
              <a:path w="688" h="879" extrusionOk="0">
                <a:moveTo>
                  <a:pt x="239" y="335"/>
                </a:moveTo>
                <a:cubicBezTo>
                  <a:pt x="252" y="352"/>
                  <a:pt x="265" y="356"/>
                  <a:pt x="286" y="363"/>
                </a:cubicBezTo>
                <a:cubicBezTo>
                  <a:pt x="319" y="374"/>
                  <a:pt x="356" y="379"/>
                  <a:pt x="390" y="382"/>
                </a:cubicBezTo>
                <a:cubicBezTo>
                  <a:pt x="441" y="387"/>
                  <a:pt x="493" y="386"/>
                  <a:pt x="544" y="388"/>
                </a:cubicBezTo>
                <a:cubicBezTo>
                  <a:pt x="578" y="389"/>
                  <a:pt x="618" y="390"/>
                  <a:pt x="651" y="399"/>
                </a:cubicBezTo>
                <a:cubicBezTo>
                  <a:pt x="665" y="403"/>
                  <a:pt x="684" y="410"/>
                  <a:pt x="678" y="427"/>
                </a:cubicBezTo>
                <a:cubicBezTo>
                  <a:pt x="676" y="431"/>
                  <a:pt x="673" y="435"/>
                  <a:pt x="671" y="43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66" name="Group 2"/>
          <p:cNvGrpSpPr>
            <a:grpSpLocks/>
          </p:cNvGrpSpPr>
          <p:nvPr/>
        </p:nvGrpSpPr>
        <p:grpSpPr bwMode="auto">
          <a:xfrm>
            <a:off x="1939925" y="989013"/>
            <a:ext cx="6423025" cy="180975"/>
            <a:chOff x="295" y="1311"/>
            <a:chExt cx="5177" cy="114"/>
          </a:xfrm>
        </p:grpSpPr>
        <p:sp>
          <p:nvSpPr>
            <p:cNvPr id="16489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489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64867" name="Text Box 5"/>
          <p:cNvSpPr txBox="1">
            <a:spLocks noChangeArrowheads="1"/>
          </p:cNvSpPr>
          <p:nvPr/>
        </p:nvSpPr>
        <p:spPr bwMode="auto">
          <a:xfrm>
            <a:off x="6097588" y="1779588"/>
            <a:ext cx="25098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</a:rPr>
              <a:t>No one shall expel us from the paradise that Cantor has created.</a:t>
            </a:r>
          </a:p>
        </p:txBody>
      </p:sp>
      <p:pic>
        <p:nvPicPr>
          <p:cNvPr id="164868" name="Picture 6" descr="krone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71963"/>
            <a:ext cx="14573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9" name="Text Box 7"/>
          <p:cNvSpPr txBox="1">
            <a:spLocks noChangeArrowheads="1"/>
          </p:cNvSpPr>
          <p:nvPr/>
        </p:nvSpPr>
        <p:spPr bwMode="auto">
          <a:xfrm>
            <a:off x="906463" y="6081713"/>
            <a:ext cx="18557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/>
              <a:t>Leopold Kronecker 1823-1891</a:t>
            </a:r>
          </a:p>
        </p:txBody>
      </p:sp>
      <p:pic>
        <p:nvPicPr>
          <p:cNvPr id="164870" name="Picture 8" descr="Hilb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4208463"/>
            <a:ext cx="14144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71" name="Text Box 9"/>
          <p:cNvSpPr txBox="1">
            <a:spLocks noChangeArrowheads="1"/>
          </p:cNvSpPr>
          <p:nvPr/>
        </p:nvSpPr>
        <p:spPr bwMode="auto">
          <a:xfrm>
            <a:off x="6608763" y="6081713"/>
            <a:ext cx="1597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/>
              <a:t>David Hilbert  1862-1943</a:t>
            </a:r>
          </a:p>
        </p:txBody>
      </p:sp>
      <p:sp>
        <p:nvSpPr>
          <p:cNvPr id="164872" name="Rectangle 10"/>
          <p:cNvSpPr>
            <a:spLocks noChangeArrowheads="1"/>
          </p:cNvSpPr>
          <p:nvPr/>
        </p:nvSpPr>
        <p:spPr bwMode="auto">
          <a:xfrm>
            <a:off x="2449513" y="173038"/>
            <a:ext cx="5318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00">
                <a:latin typeface="Times New Roman" pitchFamily="18" charset="0"/>
              </a:rPr>
              <a:t>Cantor and "friends" </a:t>
            </a:r>
          </a:p>
        </p:txBody>
      </p:sp>
      <p:pic>
        <p:nvPicPr>
          <p:cNvPr id="164873" name="Picture 11" descr="can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203200"/>
            <a:ext cx="935037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74" name="Text Box 12"/>
          <p:cNvSpPr txBox="1">
            <a:spLocks noChangeArrowheads="1"/>
          </p:cNvSpPr>
          <p:nvPr/>
        </p:nvSpPr>
        <p:spPr bwMode="auto">
          <a:xfrm>
            <a:off x="927100" y="1874838"/>
            <a:ext cx="18383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</a:rPr>
              <a:t>"Charlatan"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</a:rPr>
              <a:t>"Renegade"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8E0103"/>
              </a:solidFill>
            </a:endParaRPr>
          </a:p>
        </p:txBody>
      </p:sp>
      <p:sp>
        <p:nvSpPr>
          <p:cNvPr id="164875" name="Text Box 13"/>
          <p:cNvSpPr txBox="1">
            <a:spLocks noChangeArrowheads="1"/>
          </p:cNvSpPr>
          <p:nvPr/>
        </p:nvSpPr>
        <p:spPr bwMode="auto">
          <a:xfrm>
            <a:off x="3703638" y="6138863"/>
            <a:ext cx="18732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1400"/>
              <a:t>Lugwig Wittgenstein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1400"/>
              <a:t>1889-1951</a:t>
            </a:r>
          </a:p>
        </p:txBody>
      </p:sp>
      <p:sp>
        <p:nvSpPr>
          <p:cNvPr id="164876" name="Text Box 14"/>
          <p:cNvSpPr txBox="1">
            <a:spLocks noChangeArrowheads="1"/>
          </p:cNvSpPr>
          <p:nvPr/>
        </p:nvSpPr>
        <p:spPr bwMode="auto">
          <a:xfrm>
            <a:off x="3530600" y="1962150"/>
            <a:ext cx="2201863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</a:rPr>
              <a:t>"Laughable and wrong"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</a:rPr>
              <a:t>"Utter nonsense"</a:t>
            </a:r>
          </a:p>
        </p:txBody>
      </p:sp>
      <p:pic>
        <p:nvPicPr>
          <p:cNvPr id="164877" name="Picture 15" descr="Wittgenste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328" r="11324"/>
          <a:stretch>
            <a:fillRect/>
          </a:stretch>
        </p:blipFill>
        <p:spPr bwMode="auto">
          <a:xfrm>
            <a:off x="3773488" y="4178300"/>
            <a:ext cx="16716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878" name="Group 16"/>
          <p:cNvGrpSpPr>
            <a:grpSpLocks/>
          </p:cNvGrpSpPr>
          <p:nvPr/>
        </p:nvGrpSpPr>
        <p:grpSpPr bwMode="auto">
          <a:xfrm>
            <a:off x="225425" y="6021388"/>
            <a:ext cx="508000" cy="669925"/>
            <a:chOff x="2928" y="1051"/>
            <a:chExt cx="840" cy="957"/>
          </a:xfrm>
        </p:grpSpPr>
        <p:sp>
          <p:nvSpPr>
            <p:cNvPr id="164881" name="Freeform 1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82" name="Oval 1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4883" name="Oval 1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4884" name="Oval 2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4885" name="Oval 2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4886" name="Oval 2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4887" name="Oval 2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4888" name="Oval 2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4889" name="AutoShape 2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4890" name="Freeform 2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1" name="Freeform 2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2" name="Freeform 2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3" name="Freeform 2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879" name="Text Box 30"/>
          <p:cNvSpPr txBox="1">
            <a:spLocks noChangeArrowheads="1"/>
          </p:cNvSpPr>
          <p:nvPr/>
        </p:nvSpPr>
        <p:spPr bwMode="auto">
          <a:xfrm>
            <a:off x="117475" y="5443538"/>
            <a:ext cx="7889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And this was before 1900!</a:t>
            </a:r>
          </a:p>
        </p:txBody>
      </p:sp>
      <p:sp>
        <p:nvSpPr>
          <p:cNvPr id="164880" name="Rectangle 31"/>
          <p:cNvSpPr>
            <a:spLocks noChangeArrowheads="1"/>
          </p:cNvSpPr>
          <p:nvPr/>
        </p:nvSpPr>
        <p:spPr bwMode="auto">
          <a:xfrm>
            <a:off x="919163" y="2903538"/>
            <a:ext cx="1914525" cy="946150"/>
          </a:xfrm>
          <a:prstGeom prst="rect">
            <a:avLst/>
          </a:prstGeom>
          <a:noFill/>
          <a:ln w="9525">
            <a:solidFill>
              <a:srgbClr val="8E010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90" name="Group 2"/>
          <p:cNvGrpSpPr>
            <a:grpSpLocks/>
          </p:cNvGrpSpPr>
          <p:nvPr/>
        </p:nvGrpSpPr>
        <p:grpSpPr bwMode="auto">
          <a:xfrm>
            <a:off x="1939925" y="989013"/>
            <a:ext cx="6423025" cy="180975"/>
            <a:chOff x="295" y="1311"/>
            <a:chExt cx="5177" cy="114"/>
          </a:xfrm>
        </p:grpSpPr>
        <p:sp>
          <p:nvSpPr>
            <p:cNvPr id="16591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591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65891" name="Text Box 5"/>
          <p:cNvSpPr txBox="1">
            <a:spLocks noChangeArrowheads="1"/>
          </p:cNvSpPr>
          <p:nvPr/>
        </p:nvSpPr>
        <p:spPr bwMode="auto">
          <a:xfrm>
            <a:off x="6097588" y="1779588"/>
            <a:ext cx="25098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</a:rPr>
              <a:t>No one shall expel us from the paradise that Cantor has created.</a:t>
            </a:r>
          </a:p>
        </p:txBody>
      </p:sp>
      <p:pic>
        <p:nvPicPr>
          <p:cNvPr id="165892" name="Picture 6" descr="krone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71963"/>
            <a:ext cx="14573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3" name="Text Box 7"/>
          <p:cNvSpPr txBox="1">
            <a:spLocks noChangeArrowheads="1"/>
          </p:cNvSpPr>
          <p:nvPr/>
        </p:nvSpPr>
        <p:spPr bwMode="auto">
          <a:xfrm>
            <a:off x="906463" y="6081713"/>
            <a:ext cx="18557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/>
              <a:t>Leopold Kronecker 1823-1891</a:t>
            </a:r>
          </a:p>
        </p:txBody>
      </p:sp>
      <p:pic>
        <p:nvPicPr>
          <p:cNvPr id="165894" name="Picture 8" descr="Hilb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4208463"/>
            <a:ext cx="14144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5" name="Text Box 9"/>
          <p:cNvSpPr txBox="1">
            <a:spLocks noChangeArrowheads="1"/>
          </p:cNvSpPr>
          <p:nvPr/>
        </p:nvSpPr>
        <p:spPr bwMode="auto">
          <a:xfrm>
            <a:off x="6608763" y="6081713"/>
            <a:ext cx="1597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/>
              <a:t>David Hilbert  1862-1943</a:t>
            </a:r>
          </a:p>
        </p:txBody>
      </p:sp>
      <p:sp>
        <p:nvSpPr>
          <p:cNvPr id="165896" name="Rectangle 10"/>
          <p:cNvSpPr>
            <a:spLocks noChangeArrowheads="1"/>
          </p:cNvSpPr>
          <p:nvPr/>
        </p:nvSpPr>
        <p:spPr bwMode="auto">
          <a:xfrm>
            <a:off x="2449513" y="173038"/>
            <a:ext cx="5318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00">
                <a:latin typeface="Times New Roman" pitchFamily="18" charset="0"/>
              </a:rPr>
              <a:t>Cantor and "friends" </a:t>
            </a:r>
          </a:p>
        </p:txBody>
      </p:sp>
      <p:pic>
        <p:nvPicPr>
          <p:cNvPr id="165897" name="Picture 11" descr="can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203200"/>
            <a:ext cx="935037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8" name="Text Box 12"/>
          <p:cNvSpPr txBox="1">
            <a:spLocks noChangeArrowheads="1"/>
          </p:cNvSpPr>
          <p:nvPr/>
        </p:nvSpPr>
        <p:spPr bwMode="auto">
          <a:xfrm>
            <a:off x="927100" y="1874838"/>
            <a:ext cx="18383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</a:rPr>
              <a:t>"Charlatan"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</a:rPr>
              <a:t>"Renegade"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0000"/>
                </a:solidFill>
              </a:rPr>
              <a:t>"Corrupter of Youth"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165899" name="Text Box 13"/>
          <p:cNvSpPr txBox="1">
            <a:spLocks noChangeArrowheads="1"/>
          </p:cNvSpPr>
          <p:nvPr/>
        </p:nvSpPr>
        <p:spPr bwMode="auto">
          <a:xfrm>
            <a:off x="3703638" y="6138863"/>
            <a:ext cx="18732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1400"/>
              <a:t>Lugwig Wittgenstein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1400"/>
              <a:t>1889-1951</a:t>
            </a:r>
          </a:p>
        </p:txBody>
      </p:sp>
      <p:sp>
        <p:nvSpPr>
          <p:cNvPr id="165900" name="Text Box 14"/>
          <p:cNvSpPr txBox="1">
            <a:spLocks noChangeArrowheads="1"/>
          </p:cNvSpPr>
          <p:nvPr/>
        </p:nvSpPr>
        <p:spPr bwMode="auto">
          <a:xfrm>
            <a:off x="3530600" y="1962150"/>
            <a:ext cx="2201863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</a:rPr>
              <a:t>"Laughable and wrong"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</a:rPr>
              <a:t>"Utter nonsense"</a:t>
            </a:r>
          </a:p>
        </p:txBody>
      </p:sp>
      <p:pic>
        <p:nvPicPr>
          <p:cNvPr id="165901" name="Picture 15" descr="Wittgenste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328" r="11324"/>
          <a:stretch>
            <a:fillRect/>
          </a:stretch>
        </p:blipFill>
        <p:spPr bwMode="auto">
          <a:xfrm>
            <a:off x="3773488" y="4178300"/>
            <a:ext cx="16716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5902" name="Group 16"/>
          <p:cNvGrpSpPr>
            <a:grpSpLocks/>
          </p:cNvGrpSpPr>
          <p:nvPr/>
        </p:nvGrpSpPr>
        <p:grpSpPr bwMode="auto">
          <a:xfrm>
            <a:off x="225425" y="6021388"/>
            <a:ext cx="508000" cy="669925"/>
            <a:chOff x="2928" y="1051"/>
            <a:chExt cx="840" cy="957"/>
          </a:xfrm>
        </p:grpSpPr>
        <p:sp>
          <p:nvSpPr>
            <p:cNvPr id="165905" name="Freeform 1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06" name="Oval 1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5907" name="Oval 1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5908" name="Oval 2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5909" name="Oval 2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5910" name="Oval 2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5911" name="Oval 2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5912" name="Oval 2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5913" name="AutoShape 2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5914" name="Freeform 2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5" name="Freeform 2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6" name="Freeform 2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7" name="Freeform 2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5903" name="Text Box 30"/>
          <p:cNvSpPr txBox="1">
            <a:spLocks noChangeArrowheads="1"/>
          </p:cNvSpPr>
          <p:nvPr/>
        </p:nvSpPr>
        <p:spPr bwMode="auto">
          <a:xfrm>
            <a:off x="117475" y="5443538"/>
            <a:ext cx="7889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And this was before 1900!</a:t>
            </a:r>
          </a:p>
        </p:txBody>
      </p:sp>
      <p:sp>
        <p:nvSpPr>
          <p:cNvPr id="165904" name="Rectangle 31"/>
          <p:cNvSpPr>
            <a:spLocks noChangeArrowheads="1"/>
          </p:cNvSpPr>
          <p:nvPr/>
        </p:nvSpPr>
        <p:spPr bwMode="auto">
          <a:xfrm>
            <a:off x="919163" y="2903538"/>
            <a:ext cx="1914525" cy="946150"/>
          </a:xfrm>
          <a:prstGeom prst="rect">
            <a:avLst/>
          </a:prstGeom>
          <a:noFill/>
          <a:ln w="9525">
            <a:solidFill>
              <a:srgbClr val="8E010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ambria" pitchFamily="18" charset="0"/>
              </a:rPr>
              <a:t>What about functions... and programs ?</a:t>
            </a:r>
          </a:p>
        </p:txBody>
      </p:sp>
      <p:sp>
        <p:nvSpPr>
          <p:cNvPr id="166915" name="Text Box 17"/>
          <p:cNvSpPr txBox="1">
            <a:spLocks noChangeArrowheads="1"/>
          </p:cNvSpPr>
          <p:nvPr/>
        </p:nvSpPr>
        <p:spPr bwMode="auto">
          <a:xfrm>
            <a:off x="579438" y="914400"/>
            <a:ext cx="32305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8E0103"/>
                </a:solidFill>
                <a:latin typeface="Times New Roman" pitchFamily="18" charset="0"/>
              </a:rPr>
              <a:t>Uncountably </a:t>
            </a:r>
            <a:r>
              <a:rPr lang="en-US" altLang="en-US" sz="2100">
                <a:solidFill>
                  <a:srgbClr val="8E0103"/>
                </a:solidFill>
                <a:latin typeface="Times New Roman" pitchFamily="18" charset="0"/>
              </a:rPr>
              <a:t>infinite</a:t>
            </a:r>
          </a:p>
        </p:txBody>
      </p:sp>
      <p:sp>
        <p:nvSpPr>
          <p:cNvPr id="166916" name="Rectangle 9"/>
          <p:cNvSpPr>
            <a:spLocks noChangeArrowheads="1"/>
          </p:cNvSpPr>
          <p:nvPr/>
        </p:nvSpPr>
        <p:spPr bwMode="auto">
          <a:xfrm>
            <a:off x="731838" y="1295400"/>
            <a:ext cx="306546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8E0103"/>
                </a:solidFill>
              </a:rPr>
              <a:t>{ real numbers, 0-1 } </a:t>
            </a:r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381000" y="1905000"/>
            <a:ext cx="4114800" cy="7381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latin typeface="Cambria" pitchFamily="18" charset="0"/>
              </a:rPr>
              <a:t>This is how many functions from integers to booleans there are.</a:t>
            </a:r>
          </a:p>
        </p:txBody>
      </p:sp>
      <p:sp>
        <p:nvSpPr>
          <p:cNvPr id="166918" name="Text Box 15"/>
          <p:cNvSpPr txBox="1">
            <a:spLocks noChangeArrowheads="1"/>
          </p:cNvSpPr>
          <p:nvPr/>
        </p:nvSpPr>
        <p:spPr bwMode="auto">
          <a:xfrm>
            <a:off x="5334000" y="1143000"/>
            <a:ext cx="2846388" cy="73818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200" b="1">
                <a:solidFill>
                  <a:srgbClr val="008000"/>
                </a:solidFill>
                <a:latin typeface="Times New Roman" pitchFamily="18" charset="0"/>
              </a:rPr>
              <a:t>Proof?</a:t>
            </a:r>
            <a:endParaRPr lang="en-US" altLang="en-US" sz="42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66919" name="Text Box 9"/>
          <p:cNvSpPr txBox="1">
            <a:spLocks noChangeArrowheads="1"/>
          </p:cNvSpPr>
          <p:nvPr/>
        </p:nvSpPr>
        <p:spPr bwMode="auto">
          <a:xfrm>
            <a:off x="5410200" y="1981200"/>
            <a:ext cx="2667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008000"/>
                </a:solidFill>
              </a:rPr>
              <a:t>Why are there more int-bool functions than real numbers from zero to one?</a:t>
            </a:r>
          </a:p>
        </p:txBody>
      </p:sp>
      <p:sp>
        <p:nvSpPr>
          <p:cNvPr id="166920" name="TextBox 9"/>
          <p:cNvSpPr txBox="1">
            <a:spLocks noChangeArrowheads="1"/>
          </p:cNvSpPr>
          <p:nvPr/>
        </p:nvSpPr>
        <p:spPr bwMode="auto">
          <a:xfrm>
            <a:off x="1143000" y="3048000"/>
            <a:ext cx="28956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urier New" pitchFamily="49" charset="0"/>
                <a:cs typeface="Courier New" pitchFamily="49" charset="0"/>
              </a:rPr>
              <a:t>0.00000...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urier New" pitchFamily="49" charset="0"/>
                <a:cs typeface="Courier New" pitchFamily="49" charset="0"/>
              </a:rPr>
              <a:t>0.10000...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urier New" pitchFamily="49" charset="0"/>
                <a:cs typeface="Courier New" pitchFamily="49" charset="0"/>
              </a:rPr>
              <a:t>0.01000...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urier New" pitchFamily="49" charset="0"/>
                <a:cs typeface="Courier New" pitchFamily="49" charset="0"/>
              </a:rPr>
              <a:t>0.11000...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Calibri" pitchFamily="34" charset="0"/>
                <a:cs typeface="Courier New" pitchFamily="49" charset="0"/>
              </a:rPr>
              <a:t>...  all real #s from 0 to 1  ...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urier New" pitchFamily="49" charset="0"/>
                <a:cs typeface="Courier New" pitchFamily="49" charset="0"/>
              </a:rPr>
              <a:t>0.11111...</a:t>
            </a:r>
          </a:p>
        </p:txBody>
      </p:sp>
      <p:sp>
        <p:nvSpPr>
          <p:cNvPr id="166921" name="Text Box 9"/>
          <p:cNvSpPr txBox="1">
            <a:spLocks noChangeArrowheads="1"/>
          </p:cNvSpPr>
          <p:nvPr/>
        </p:nvSpPr>
        <p:spPr bwMode="auto">
          <a:xfrm>
            <a:off x="4800600" y="3124200"/>
            <a:ext cx="3657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>
                <a:latin typeface="Calibri" pitchFamily="34" charset="0"/>
              </a:rPr>
              <a:t>(1) Choose any real number, 0-1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>
                <a:latin typeface="Calibri" pitchFamily="34" charset="0"/>
              </a:rPr>
              <a:t>(2) Write it in binary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>
                <a:latin typeface="Calibri" pitchFamily="34" charset="0"/>
              </a:rPr>
              <a:t>(3)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38100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5791200" y="611028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8000"/>
                </a:solidFill>
              </a:rPr>
              <a:t>Programs</a:t>
            </a:r>
            <a:endParaRPr lang="en-US" altLang="en-US" sz="2400">
              <a:solidFill>
                <a:srgbClr val="008000"/>
              </a:solidFill>
            </a:endParaRPr>
          </a:p>
        </p:txBody>
      </p:sp>
      <p:sp>
        <p:nvSpPr>
          <p:cNvPr id="167940" name="Text Box 7"/>
          <p:cNvSpPr txBox="1">
            <a:spLocks noChangeArrowheads="1"/>
          </p:cNvSpPr>
          <p:nvPr/>
        </p:nvSpPr>
        <p:spPr bwMode="auto">
          <a:xfrm>
            <a:off x="2357438" y="1981200"/>
            <a:ext cx="48085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i="1">
                <a:latin typeface="Times New Roman" pitchFamily="18" charset="0"/>
              </a:rPr>
              <a:t>Proof strategy</a:t>
            </a:r>
            <a:endParaRPr lang="en-US" altLang="en-US" sz="4200">
              <a:latin typeface="Times New Roman" pitchFamily="18" charset="0"/>
            </a:endParaRPr>
          </a:p>
        </p:txBody>
      </p:sp>
      <p:sp>
        <p:nvSpPr>
          <p:cNvPr id="167941" name="Text Box 8"/>
          <p:cNvSpPr txBox="1">
            <a:spLocks noChangeArrowheads="1"/>
          </p:cNvSpPr>
          <p:nvPr/>
        </p:nvSpPr>
        <p:spPr bwMode="auto">
          <a:xfrm>
            <a:off x="4451350" y="698500"/>
            <a:ext cx="88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that</a:t>
            </a:r>
          </a:p>
        </p:txBody>
      </p:sp>
      <p:sp>
        <p:nvSpPr>
          <p:cNvPr id="167942" name="Rectangle 9"/>
          <p:cNvSpPr>
            <a:spLocks noChangeArrowheads="1"/>
          </p:cNvSpPr>
          <p:nvPr/>
        </p:nvSpPr>
        <p:spPr bwMode="auto">
          <a:xfrm>
            <a:off x="304800" y="698500"/>
            <a:ext cx="134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There are</a:t>
            </a:r>
          </a:p>
        </p:txBody>
      </p:sp>
      <p:grpSp>
        <p:nvGrpSpPr>
          <p:cNvPr id="167943" name="Group 10"/>
          <p:cNvGrpSpPr>
            <a:grpSpLocks/>
          </p:cNvGrpSpPr>
          <p:nvPr/>
        </p:nvGrpSpPr>
        <p:grpSpPr bwMode="auto">
          <a:xfrm>
            <a:off x="1671638" y="304800"/>
            <a:ext cx="2754312" cy="1246188"/>
            <a:chOff x="956" y="907"/>
            <a:chExt cx="1735" cy="785"/>
          </a:xfrm>
        </p:grpSpPr>
        <p:sp>
          <p:nvSpPr>
            <p:cNvPr id="167964" name="Rectangle 11"/>
            <p:cNvSpPr>
              <a:spLocks noChangeArrowheads="1"/>
            </p:cNvSpPr>
            <p:nvPr/>
          </p:nvSpPr>
          <p:spPr bwMode="auto">
            <a:xfrm>
              <a:off x="1064" y="907"/>
              <a:ext cx="1519" cy="7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0AF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7965" name="Rectangle 12"/>
            <p:cNvSpPr>
              <a:spLocks noChangeArrowheads="1"/>
            </p:cNvSpPr>
            <p:nvPr/>
          </p:nvSpPr>
          <p:spPr bwMode="auto">
            <a:xfrm>
              <a:off x="956" y="912"/>
              <a:ext cx="1735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itchFamily="18" charset="0"/>
                </a:rPr>
                <a:t>well-defined </a:t>
              </a:r>
              <a:r>
                <a:rPr lang="en-US" altLang="en-US" sz="2400" b="1" i="1">
                  <a:latin typeface="Times New Roman" pitchFamily="18" charset="0"/>
                </a:rPr>
                <a:t>computational</a:t>
              </a:r>
              <a:r>
                <a:rPr lang="en-US" altLang="en-US" sz="2400">
                  <a:latin typeface="Times New Roman" pitchFamily="18" charset="0"/>
                </a:rPr>
                <a:t> problems</a:t>
              </a:r>
            </a:p>
          </p:txBody>
        </p:sp>
      </p:grpSp>
      <p:grpSp>
        <p:nvGrpSpPr>
          <p:cNvPr id="167944" name="Group 13"/>
          <p:cNvGrpSpPr>
            <a:grpSpLocks/>
          </p:cNvGrpSpPr>
          <p:nvPr/>
        </p:nvGrpSpPr>
        <p:grpSpPr bwMode="auto">
          <a:xfrm>
            <a:off x="5364163" y="304800"/>
            <a:ext cx="2011362" cy="1246188"/>
            <a:chOff x="3341" y="891"/>
            <a:chExt cx="1267" cy="785"/>
          </a:xfrm>
        </p:grpSpPr>
        <p:sp>
          <p:nvSpPr>
            <p:cNvPr id="167962" name="Rectangle 14"/>
            <p:cNvSpPr>
              <a:spLocks noChangeArrowheads="1"/>
            </p:cNvSpPr>
            <p:nvPr/>
          </p:nvSpPr>
          <p:spPr bwMode="auto">
            <a:xfrm>
              <a:off x="3367" y="891"/>
              <a:ext cx="1214" cy="7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7963" name="Text Box 15"/>
            <p:cNvSpPr txBox="1">
              <a:spLocks noChangeArrowheads="1"/>
            </p:cNvSpPr>
            <p:nvPr/>
          </p:nvSpPr>
          <p:spPr bwMode="auto">
            <a:xfrm>
              <a:off x="3341" y="1024"/>
              <a:ext cx="1267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itchFamily="18" charset="0"/>
                </a:rPr>
                <a:t>no computer program</a:t>
              </a:r>
            </a:p>
          </p:txBody>
        </p:sp>
      </p:grpSp>
      <p:grpSp>
        <p:nvGrpSpPr>
          <p:cNvPr id="167945" name="Group 16"/>
          <p:cNvGrpSpPr>
            <a:grpSpLocks/>
          </p:cNvGrpSpPr>
          <p:nvPr/>
        </p:nvGrpSpPr>
        <p:grpSpPr bwMode="auto">
          <a:xfrm>
            <a:off x="7400925" y="614363"/>
            <a:ext cx="1524000" cy="625475"/>
            <a:chOff x="4662" y="1036"/>
            <a:chExt cx="960" cy="394"/>
          </a:xfrm>
        </p:grpSpPr>
        <p:sp>
          <p:nvSpPr>
            <p:cNvPr id="167960" name="Text Box 17"/>
            <p:cNvSpPr txBox="1">
              <a:spLocks noChangeArrowheads="1"/>
            </p:cNvSpPr>
            <p:nvPr/>
          </p:nvSpPr>
          <p:spPr bwMode="auto">
            <a:xfrm>
              <a:off x="4662" y="1257"/>
              <a:ext cx="9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>
                  <a:latin typeface="Times New Roman" pitchFamily="18" charset="0"/>
                </a:rPr>
                <a:t>at </a:t>
              </a:r>
              <a:r>
                <a:rPr lang="en-US" altLang="en-US" sz="1200" b="1" i="1">
                  <a:latin typeface="Times New Roman" pitchFamily="18" charset="0"/>
                </a:rPr>
                <a:t>any</a:t>
              </a:r>
              <a:r>
                <a:rPr lang="en-US" altLang="en-US" sz="1200">
                  <a:latin typeface="Times New Roman" pitchFamily="18" charset="0"/>
                </a:rPr>
                <a:t> speed</a:t>
              </a:r>
            </a:p>
          </p:txBody>
        </p:sp>
        <p:sp>
          <p:nvSpPr>
            <p:cNvPr id="167961" name="Text Box 18"/>
            <p:cNvSpPr txBox="1">
              <a:spLocks noChangeArrowheads="1"/>
            </p:cNvSpPr>
            <p:nvPr/>
          </p:nvSpPr>
          <p:spPr bwMode="auto">
            <a:xfrm>
              <a:off x="4680" y="1036"/>
              <a:ext cx="9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itchFamily="18" charset="0"/>
                </a:rPr>
                <a:t>can solve</a:t>
              </a:r>
            </a:p>
          </p:txBody>
        </p:sp>
      </p:grpSp>
      <p:sp>
        <p:nvSpPr>
          <p:cNvPr id="167946" name="Rectangle 28"/>
          <p:cNvSpPr>
            <a:spLocks noChangeArrowheads="1"/>
          </p:cNvSpPr>
          <p:nvPr/>
        </p:nvSpPr>
        <p:spPr bwMode="auto">
          <a:xfrm>
            <a:off x="5486400" y="3989388"/>
            <a:ext cx="2516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is_even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X%2 == 0</a:t>
            </a:r>
          </a:p>
        </p:txBody>
      </p:sp>
      <p:sp>
        <p:nvSpPr>
          <p:cNvPr id="167947" name="Rectangle 29"/>
          <p:cNvSpPr>
            <a:spLocks noChangeArrowheads="1"/>
          </p:cNvSpPr>
          <p:nvPr/>
        </p:nvSpPr>
        <p:spPr bwMode="auto">
          <a:xfrm>
            <a:off x="5486400" y="4926013"/>
            <a:ext cx="2379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is_three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 == 3</a:t>
            </a:r>
          </a:p>
        </p:txBody>
      </p:sp>
      <p:sp>
        <p:nvSpPr>
          <p:cNvPr id="167948" name="Text Box 31"/>
          <p:cNvSpPr txBox="1">
            <a:spLocks noChangeArrowheads="1"/>
          </p:cNvSpPr>
          <p:nvPr/>
        </p:nvSpPr>
        <p:spPr bwMode="auto">
          <a:xfrm>
            <a:off x="5461000" y="4030663"/>
            <a:ext cx="2565400" cy="149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4200">
                <a:solidFill>
                  <a:srgbClr val="008000"/>
                </a:solidFill>
                <a:latin typeface="Comic Sans MS" pitchFamily="66" charset="0"/>
              </a:rPr>
              <a:t>than these.</a:t>
            </a:r>
          </a:p>
        </p:txBody>
      </p:sp>
      <p:sp>
        <p:nvSpPr>
          <p:cNvPr id="167949" name="Rectangle 32"/>
          <p:cNvSpPr>
            <a:spLocks noChangeArrowheads="1"/>
          </p:cNvSpPr>
          <p:nvPr/>
        </p:nvSpPr>
        <p:spPr bwMode="auto">
          <a:xfrm>
            <a:off x="3752850" y="2643188"/>
            <a:ext cx="2008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itchFamily="18" charset="0"/>
              </a:rPr>
              <a:t>How many of each </a:t>
            </a:r>
            <a:r>
              <a:rPr lang="en-US" altLang="en-US" sz="1200" b="1" i="1">
                <a:latin typeface="Times New Roman" pitchFamily="18" charset="0"/>
              </a:rPr>
              <a:t>are </a:t>
            </a:r>
            <a:r>
              <a:rPr lang="en-US" altLang="en-US" sz="1200">
                <a:latin typeface="Times New Roman" pitchFamily="18" charset="0"/>
              </a:rPr>
              <a:t>there?</a:t>
            </a:r>
          </a:p>
        </p:txBody>
      </p:sp>
      <p:sp>
        <p:nvSpPr>
          <p:cNvPr id="167950" name="Oval 17"/>
          <p:cNvSpPr>
            <a:spLocks noChangeArrowheads="1"/>
          </p:cNvSpPr>
          <p:nvPr/>
        </p:nvSpPr>
        <p:spPr bwMode="auto">
          <a:xfrm>
            <a:off x="914400" y="3608388"/>
            <a:ext cx="3962400" cy="2438400"/>
          </a:xfrm>
          <a:prstGeom prst="ellipse">
            <a:avLst/>
          </a:prstGeom>
          <a:noFill/>
          <a:ln w="2857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67951" name="Text Box 18"/>
          <p:cNvSpPr txBox="1">
            <a:spLocks noChangeArrowheads="1"/>
          </p:cNvSpPr>
          <p:nvPr/>
        </p:nvSpPr>
        <p:spPr bwMode="auto">
          <a:xfrm>
            <a:off x="698500" y="6110288"/>
            <a:ext cx="4397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AF9"/>
                </a:solidFill>
              </a:rPr>
              <a:t>Well-defined computational tasks</a:t>
            </a:r>
            <a:endParaRPr lang="en-US" altLang="en-US" sz="2400">
              <a:solidFill>
                <a:srgbClr val="000AF9"/>
              </a:solidFill>
            </a:endParaRPr>
          </a:p>
        </p:txBody>
      </p:sp>
      <p:sp>
        <p:nvSpPr>
          <p:cNvPr id="167952" name="Oval 19"/>
          <p:cNvSpPr>
            <a:spLocks noChangeArrowheads="1"/>
          </p:cNvSpPr>
          <p:nvPr/>
        </p:nvSpPr>
        <p:spPr bwMode="auto">
          <a:xfrm>
            <a:off x="1265238" y="4173538"/>
            <a:ext cx="104775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Video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games</a:t>
            </a:r>
            <a:endParaRPr lang="en-US" altLang="en-US" sz="2400"/>
          </a:p>
        </p:txBody>
      </p:sp>
      <p:sp>
        <p:nvSpPr>
          <p:cNvPr id="167953" name="Oval 20"/>
          <p:cNvSpPr>
            <a:spLocks noChangeArrowheads="1"/>
          </p:cNvSpPr>
          <p:nvPr/>
        </p:nvSpPr>
        <p:spPr bwMode="auto">
          <a:xfrm>
            <a:off x="2005013" y="3944938"/>
            <a:ext cx="2222500" cy="749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Bio/CS 6 homework</a:t>
            </a:r>
            <a:endParaRPr lang="en-US" altLang="en-US" sz="2400"/>
          </a:p>
        </p:txBody>
      </p:sp>
      <p:sp>
        <p:nvSpPr>
          <p:cNvPr id="167954" name="Oval 21"/>
          <p:cNvSpPr>
            <a:spLocks noChangeArrowheads="1"/>
          </p:cNvSpPr>
          <p:nvPr/>
        </p:nvSpPr>
        <p:spPr bwMode="auto">
          <a:xfrm>
            <a:off x="2133600" y="4591050"/>
            <a:ext cx="2222500" cy="963613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Positive Integer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Predicates ~</a:t>
            </a:r>
            <a:r>
              <a:rPr lang="en-US" altLang="en-US" sz="1800" b="1"/>
              <a:t> PIP</a:t>
            </a:r>
            <a:r>
              <a:rPr lang="en-US" altLang="en-US" sz="1800"/>
              <a:t>s</a:t>
            </a:r>
            <a:endParaRPr lang="en-US" altLang="en-US" sz="2400"/>
          </a:p>
        </p:txBody>
      </p:sp>
      <p:sp>
        <p:nvSpPr>
          <p:cNvPr id="167955" name="Oval 22"/>
          <p:cNvSpPr>
            <a:spLocks noChangeArrowheads="1"/>
          </p:cNvSpPr>
          <p:nvPr/>
        </p:nvSpPr>
        <p:spPr bwMode="auto">
          <a:xfrm>
            <a:off x="3995738" y="4387850"/>
            <a:ext cx="671512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67956" name="Oval 23"/>
          <p:cNvSpPr>
            <a:spLocks noChangeArrowheads="1"/>
          </p:cNvSpPr>
          <p:nvPr/>
        </p:nvSpPr>
        <p:spPr bwMode="auto">
          <a:xfrm>
            <a:off x="1322388" y="5197475"/>
            <a:ext cx="566737" cy="382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67957" name="Rectangle 24"/>
          <p:cNvSpPr>
            <a:spLocks noChangeArrowheads="1"/>
          </p:cNvSpPr>
          <p:nvPr/>
        </p:nvSpPr>
        <p:spPr bwMode="auto">
          <a:xfrm>
            <a:off x="1260475" y="5192713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Mario Kart</a:t>
            </a:r>
          </a:p>
        </p:txBody>
      </p:sp>
      <p:sp>
        <p:nvSpPr>
          <p:cNvPr id="167958" name="Rectangle 25"/>
          <p:cNvSpPr>
            <a:spLocks noChangeArrowheads="1"/>
          </p:cNvSpPr>
          <p:nvPr/>
        </p:nvSpPr>
        <p:spPr bwMode="auto">
          <a:xfrm>
            <a:off x="4002088" y="4398963"/>
            <a:ext cx="677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Pico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bot</a:t>
            </a:r>
          </a:p>
        </p:txBody>
      </p:sp>
      <p:sp>
        <p:nvSpPr>
          <p:cNvPr id="167959" name="Text Box 29"/>
          <p:cNvSpPr txBox="1">
            <a:spLocks noChangeArrowheads="1"/>
          </p:cNvSpPr>
          <p:nvPr/>
        </p:nvSpPr>
        <p:spPr bwMode="auto">
          <a:xfrm>
            <a:off x="1646238" y="3935413"/>
            <a:ext cx="249555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AF9"/>
                </a:solidFill>
                <a:latin typeface="Comic Sans MS" pitchFamily="66" charset="0"/>
              </a:rPr>
              <a:t>There are more of these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31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00400"/>
            <a:ext cx="38100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3" name="Text Box 32"/>
          <p:cNvSpPr txBox="1">
            <a:spLocks noChangeArrowheads="1"/>
          </p:cNvSpPr>
          <p:nvPr/>
        </p:nvSpPr>
        <p:spPr bwMode="auto">
          <a:xfrm>
            <a:off x="5791200" y="588168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8000"/>
                </a:solidFill>
              </a:rPr>
              <a:t>Programs</a:t>
            </a:r>
            <a:endParaRPr lang="en-US" altLang="en-US" sz="2400">
              <a:solidFill>
                <a:srgbClr val="008000"/>
              </a:solidFill>
            </a:endParaRPr>
          </a:p>
        </p:txBody>
      </p:sp>
      <p:sp>
        <p:nvSpPr>
          <p:cNvPr id="168964" name="Text Box 6"/>
          <p:cNvSpPr txBox="1">
            <a:spLocks noChangeArrowheads="1"/>
          </p:cNvSpPr>
          <p:nvPr/>
        </p:nvSpPr>
        <p:spPr bwMode="auto">
          <a:xfrm>
            <a:off x="4375150" y="747713"/>
            <a:ext cx="88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that</a:t>
            </a:r>
          </a:p>
        </p:txBody>
      </p:sp>
      <p:sp>
        <p:nvSpPr>
          <p:cNvPr id="168965" name="Rectangle 7"/>
          <p:cNvSpPr>
            <a:spLocks noChangeArrowheads="1"/>
          </p:cNvSpPr>
          <p:nvPr/>
        </p:nvSpPr>
        <p:spPr bwMode="auto">
          <a:xfrm>
            <a:off x="228600" y="747713"/>
            <a:ext cx="134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There are</a:t>
            </a:r>
          </a:p>
        </p:txBody>
      </p:sp>
      <p:grpSp>
        <p:nvGrpSpPr>
          <p:cNvPr id="168966" name="Group 8"/>
          <p:cNvGrpSpPr>
            <a:grpSpLocks/>
          </p:cNvGrpSpPr>
          <p:nvPr/>
        </p:nvGrpSpPr>
        <p:grpSpPr bwMode="auto">
          <a:xfrm>
            <a:off x="1595438" y="354013"/>
            <a:ext cx="2754312" cy="1246187"/>
            <a:chOff x="956" y="907"/>
            <a:chExt cx="1735" cy="785"/>
          </a:xfrm>
        </p:grpSpPr>
        <p:sp>
          <p:nvSpPr>
            <p:cNvPr id="169004" name="Rectangle 9"/>
            <p:cNvSpPr>
              <a:spLocks noChangeArrowheads="1"/>
            </p:cNvSpPr>
            <p:nvPr/>
          </p:nvSpPr>
          <p:spPr bwMode="auto">
            <a:xfrm>
              <a:off x="1064" y="907"/>
              <a:ext cx="1519" cy="7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0AF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9005" name="Rectangle 10"/>
            <p:cNvSpPr>
              <a:spLocks noChangeArrowheads="1"/>
            </p:cNvSpPr>
            <p:nvPr/>
          </p:nvSpPr>
          <p:spPr bwMode="auto">
            <a:xfrm>
              <a:off x="956" y="912"/>
              <a:ext cx="1735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itchFamily="18" charset="0"/>
                </a:rPr>
                <a:t>well-defined </a:t>
              </a:r>
              <a:r>
                <a:rPr lang="en-US" altLang="en-US" sz="2400" b="1" i="1">
                  <a:latin typeface="Times New Roman" pitchFamily="18" charset="0"/>
                </a:rPr>
                <a:t>computational</a:t>
              </a:r>
              <a:r>
                <a:rPr lang="en-US" altLang="en-US" sz="2400">
                  <a:latin typeface="Times New Roman" pitchFamily="18" charset="0"/>
                </a:rPr>
                <a:t> problems</a:t>
              </a:r>
            </a:p>
          </p:txBody>
        </p:sp>
      </p:grpSp>
      <p:grpSp>
        <p:nvGrpSpPr>
          <p:cNvPr id="168967" name="Group 11"/>
          <p:cNvGrpSpPr>
            <a:grpSpLocks/>
          </p:cNvGrpSpPr>
          <p:nvPr/>
        </p:nvGrpSpPr>
        <p:grpSpPr bwMode="auto">
          <a:xfrm>
            <a:off x="5287963" y="354013"/>
            <a:ext cx="2011362" cy="1246187"/>
            <a:chOff x="3341" y="891"/>
            <a:chExt cx="1267" cy="785"/>
          </a:xfrm>
        </p:grpSpPr>
        <p:sp>
          <p:nvSpPr>
            <p:cNvPr id="169002" name="Rectangle 12"/>
            <p:cNvSpPr>
              <a:spLocks noChangeArrowheads="1"/>
            </p:cNvSpPr>
            <p:nvPr/>
          </p:nvSpPr>
          <p:spPr bwMode="auto">
            <a:xfrm>
              <a:off x="3367" y="891"/>
              <a:ext cx="1214" cy="7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9003" name="Text Box 13"/>
            <p:cNvSpPr txBox="1">
              <a:spLocks noChangeArrowheads="1"/>
            </p:cNvSpPr>
            <p:nvPr/>
          </p:nvSpPr>
          <p:spPr bwMode="auto">
            <a:xfrm>
              <a:off x="3341" y="1024"/>
              <a:ext cx="1267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itchFamily="18" charset="0"/>
                </a:rPr>
                <a:t>no computer program</a:t>
              </a:r>
            </a:p>
          </p:txBody>
        </p:sp>
      </p:grpSp>
      <p:grpSp>
        <p:nvGrpSpPr>
          <p:cNvPr id="168968" name="Group 14"/>
          <p:cNvGrpSpPr>
            <a:grpSpLocks/>
          </p:cNvGrpSpPr>
          <p:nvPr/>
        </p:nvGrpSpPr>
        <p:grpSpPr bwMode="auto">
          <a:xfrm>
            <a:off x="7324725" y="663575"/>
            <a:ext cx="1524000" cy="625475"/>
            <a:chOff x="4662" y="1036"/>
            <a:chExt cx="960" cy="394"/>
          </a:xfrm>
        </p:grpSpPr>
        <p:sp>
          <p:nvSpPr>
            <p:cNvPr id="169000" name="Text Box 15"/>
            <p:cNvSpPr txBox="1">
              <a:spLocks noChangeArrowheads="1"/>
            </p:cNvSpPr>
            <p:nvPr/>
          </p:nvSpPr>
          <p:spPr bwMode="auto">
            <a:xfrm>
              <a:off x="4662" y="1257"/>
              <a:ext cx="9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>
                  <a:latin typeface="Times New Roman" pitchFamily="18" charset="0"/>
                </a:rPr>
                <a:t>even with ∞ memory</a:t>
              </a:r>
            </a:p>
          </p:txBody>
        </p:sp>
        <p:sp>
          <p:nvSpPr>
            <p:cNvPr id="169001" name="Text Box 16"/>
            <p:cNvSpPr txBox="1">
              <a:spLocks noChangeArrowheads="1"/>
            </p:cNvSpPr>
            <p:nvPr/>
          </p:nvSpPr>
          <p:spPr bwMode="auto">
            <a:xfrm>
              <a:off x="4680" y="1036"/>
              <a:ext cx="9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itchFamily="18" charset="0"/>
                </a:rPr>
                <a:t>can solve</a:t>
              </a:r>
            </a:p>
          </p:txBody>
        </p:sp>
      </p:grpSp>
      <p:sp>
        <p:nvSpPr>
          <p:cNvPr id="168969" name="Oval 17"/>
          <p:cNvSpPr>
            <a:spLocks noChangeArrowheads="1"/>
          </p:cNvSpPr>
          <p:nvPr/>
        </p:nvSpPr>
        <p:spPr bwMode="auto">
          <a:xfrm>
            <a:off x="914400" y="3379788"/>
            <a:ext cx="3962400" cy="2438400"/>
          </a:xfrm>
          <a:prstGeom prst="ellipse">
            <a:avLst/>
          </a:prstGeom>
          <a:noFill/>
          <a:ln w="2857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68970" name="Text Box 18"/>
          <p:cNvSpPr txBox="1">
            <a:spLocks noChangeArrowheads="1"/>
          </p:cNvSpPr>
          <p:nvPr/>
        </p:nvSpPr>
        <p:spPr bwMode="auto">
          <a:xfrm>
            <a:off x="698500" y="5881688"/>
            <a:ext cx="4397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AF9"/>
                </a:solidFill>
              </a:rPr>
              <a:t>Well-defined computational tasks</a:t>
            </a:r>
            <a:endParaRPr lang="en-US" altLang="en-US" sz="2400">
              <a:solidFill>
                <a:srgbClr val="000AF9"/>
              </a:solidFill>
            </a:endParaRPr>
          </a:p>
        </p:txBody>
      </p:sp>
      <p:sp>
        <p:nvSpPr>
          <p:cNvPr id="168971" name="Oval 19"/>
          <p:cNvSpPr>
            <a:spLocks noChangeArrowheads="1"/>
          </p:cNvSpPr>
          <p:nvPr/>
        </p:nvSpPr>
        <p:spPr bwMode="auto">
          <a:xfrm>
            <a:off x="1265238" y="3944938"/>
            <a:ext cx="104775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Video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games</a:t>
            </a:r>
            <a:endParaRPr lang="en-US" altLang="en-US" sz="2400"/>
          </a:p>
        </p:txBody>
      </p:sp>
      <p:sp>
        <p:nvSpPr>
          <p:cNvPr id="168972" name="Oval 20"/>
          <p:cNvSpPr>
            <a:spLocks noChangeArrowheads="1"/>
          </p:cNvSpPr>
          <p:nvPr/>
        </p:nvSpPr>
        <p:spPr bwMode="auto">
          <a:xfrm>
            <a:off x="2005013" y="3716338"/>
            <a:ext cx="2222500" cy="749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Bio/CS 6 homework</a:t>
            </a:r>
            <a:endParaRPr lang="en-US" altLang="en-US" sz="2400"/>
          </a:p>
        </p:txBody>
      </p:sp>
      <p:sp>
        <p:nvSpPr>
          <p:cNvPr id="168973" name="Oval 21"/>
          <p:cNvSpPr>
            <a:spLocks noChangeArrowheads="1"/>
          </p:cNvSpPr>
          <p:nvPr/>
        </p:nvSpPr>
        <p:spPr bwMode="auto">
          <a:xfrm>
            <a:off x="2133600" y="4362450"/>
            <a:ext cx="2222500" cy="963613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Positive Integer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Predicates ~</a:t>
            </a:r>
            <a:r>
              <a:rPr lang="en-US" altLang="en-US" sz="1800" b="1"/>
              <a:t> PIP</a:t>
            </a:r>
            <a:r>
              <a:rPr lang="en-US" altLang="en-US" sz="1800"/>
              <a:t>s</a:t>
            </a:r>
            <a:endParaRPr lang="en-US" altLang="en-US" sz="2400"/>
          </a:p>
        </p:txBody>
      </p:sp>
      <p:sp>
        <p:nvSpPr>
          <p:cNvPr id="168974" name="Oval 22"/>
          <p:cNvSpPr>
            <a:spLocks noChangeArrowheads="1"/>
          </p:cNvSpPr>
          <p:nvPr/>
        </p:nvSpPr>
        <p:spPr bwMode="auto">
          <a:xfrm>
            <a:off x="3995738" y="4159250"/>
            <a:ext cx="671512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68975" name="Oval 23"/>
          <p:cNvSpPr>
            <a:spLocks noChangeArrowheads="1"/>
          </p:cNvSpPr>
          <p:nvPr/>
        </p:nvSpPr>
        <p:spPr bwMode="auto">
          <a:xfrm>
            <a:off x="1322388" y="4968875"/>
            <a:ext cx="566737" cy="382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68976" name="Rectangle 24"/>
          <p:cNvSpPr>
            <a:spLocks noChangeArrowheads="1"/>
          </p:cNvSpPr>
          <p:nvPr/>
        </p:nvSpPr>
        <p:spPr bwMode="auto">
          <a:xfrm>
            <a:off x="1260475" y="4964113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Mario Kart</a:t>
            </a:r>
          </a:p>
        </p:txBody>
      </p:sp>
      <p:sp>
        <p:nvSpPr>
          <p:cNvPr id="168977" name="Rectangle 25"/>
          <p:cNvSpPr>
            <a:spLocks noChangeArrowheads="1"/>
          </p:cNvSpPr>
          <p:nvPr/>
        </p:nvSpPr>
        <p:spPr bwMode="auto">
          <a:xfrm>
            <a:off x="4002088" y="4170363"/>
            <a:ext cx="677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/>
              <a:t>String matching</a:t>
            </a:r>
          </a:p>
        </p:txBody>
      </p:sp>
      <p:sp>
        <p:nvSpPr>
          <p:cNvPr id="168978" name="Rectangle 26"/>
          <p:cNvSpPr>
            <a:spLocks noChangeArrowheads="1"/>
          </p:cNvSpPr>
          <p:nvPr/>
        </p:nvSpPr>
        <p:spPr bwMode="auto">
          <a:xfrm>
            <a:off x="5486400" y="3760788"/>
            <a:ext cx="2516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is_even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X%2 == 0</a:t>
            </a:r>
          </a:p>
        </p:txBody>
      </p:sp>
      <p:sp>
        <p:nvSpPr>
          <p:cNvPr id="168979" name="Rectangle 27"/>
          <p:cNvSpPr>
            <a:spLocks noChangeArrowheads="1"/>
          </p:cNvSpPr>
          <p:nvPr/>
        </p:nvSpPr>
        <p:spPr bwMode="auto">
          <a:xfrm>
            <a:off x="5486400" y="4697413"/>
            <a:ext cx="2379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is_three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 == 3</a:t>
            </a:r>
          </a:p>
        </p:txBody>
      </p:sp>
      <p:sp>
        <p:nvSpPr>
          <p:cNvPr id="168980" name="Text Box 29"/>
          <p:cNvSpPr txBox="1">
            <a:spLocks noChangeArrowheads="1"/>
          </p:cNvSpPr>
          <p:nvPr/>
        </p:nvSpPr>
        <p:spPr bwMode="auto">
          <a:xfrm>
            <a:off x="1646238" y="3706813"/>
            <a:ext cx="249555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AF9"/>
                </a:solidFill>
                <a:latin typeface="Comic Sans MS" pitchFamily="66" charset="0"/>
              </a:rPr>
              <a:t>There are more of these …</a:t>
            </a:r>
          </a:p>
        </p:txBody>
      </p:sp>
      <p:sp>
        <p:nvSpPr>
          <p:cNvPr id="168981" name="Text Box 30"/>
          <p:cNvSpPr txBox="1">
            <a:spLocks noChangeArrowheads="1"/>
          </p:cNvSpPr>
          <p:nvPr/>
        </p:nvSpPr>
        <p:spPr bwMode="auto">
          <a:xfrm>
            <a:off x="5461000" y="3802063"/>
            <a:ext cx="2565400" cy="149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4200">
                <a:solidFill>
                  <a:srgbClr val="008000"/>
                </a:solidFill>
                <a:latin typeface="Comic Sans MS" pitchFamily="66" charset="0"/>
              </a:rPr>
              <a:t>than these!</a:t>
            </a:r>
          </a:p>
        </p:txBody>
      </p:sp>
      <p:sp>
        <p:nvSpPr>
          <p:cNvPr id="168982" name="Rectangle 33"/>
          <p:cNvSpPr>
            <a:spLocks noChangeArrowheads="1"/>
          </p:cNvSpPr>
          <p:nvPr/>
        </p:nvSpPr>
        <p:spPr bwMode="auto">
          <a:xfrm>
            <a:off x="6781800" y="6324600"/>
            <a:ext cx="184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itchFamily="18" charset="0"/>
              </a:rPr>
              <a:t>They look the same to me!</a:t>
            </a:r>
          </a:p>
        </p:txBody>
      </p:sp>
      <p:grpSp>
        <p:nvGrpSpPr>
          <p:cNvPr id="168983" name="Group 40"/>
          <p:cNvGrpSpPr>
            <a:grpSpLocks/>
          </p:cNvGrpSpPr>
          <p:nvPr/>
        </p:nvGrpSpPr>
        <p:grpSpPr bwMode="auto">
          <a:xfrm>
            <a:off x="8610600" y="6324600"/>
            <a:ext cx="344488" cy="417513"/>
            <a:chOff x="2928" y="1051"/>
            <a:chExt cx="840" cy="957"/>
          </a:xfrm>
        </p:grpSpPr>
        <p:sp>
          <p:nvSpPr>
            <p:cNvPr id="168987" name="Freeform 4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988" name="Oval 4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8989" name="Oval 4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8990" name="Oval 4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8991" name="Oval 4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8992" name="Oval 4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8993" name="Oval 4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8994" name="Oval 4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8995" name="AutoShape 4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8996" name="Freeform 5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997" name="Freeform 5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998" name="Freeform 5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999" name="Freeform 5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8984" name="Rectangle 46"/>
          <p:cNvSpPr>
            <a:spLocks noChangeArrowheads="1"/>
          </p:cNvSpPr>
          <p:nvPr/>
        </p:nvSpPr>
        <p:spPr bwMode="auto">
          <a:xfrm>
            <a:off x="3352800" y="2057400"/>
            <a:ext cx="2525713" cy="830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FF0000"/>
                </a:solidFill>
                <a:latin typeface="Calibri" pitchFamily="34" charset="0"/>
              </a:rPr>
              <a:t>Strategy?</a:t>
            </a:r>
          </a:p>
        </p:txBody>
      </p:sp>
      <p:sp>
        <p:nvSpPr>
          <p:cNvPr id="168985" name="Rectangle 47"/>
          <p:cNvSpPr>
            <a:spLocks noChangeArrowheads="1"/>
          </p:cNvSpPr>
          <p:nvPr/>
        </p:nvSpPr>
        <p:spPr bwMode="auto">
          <a:xfrm>
            <a:off x="6172200" y="1981200"/>
            <a:ext cx="2590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Calibri" pitchFamily="34" charset="0"/>
              </a:rPr>
              <a:t>Show that there are </a:t>
            </a:r>
            <a:r>
              <a:rPr lang="en-US" altLang="en-US" sz="1800" b="1">
                <a:solidFill>
                  <a:srgbClr val="C00000"/>
                </a:solidFill>
                <a:latin typeface="Calibri" pitchFamily="34" charset="0"/>
              </a:rPr>
              <a:t>COUNTABLY</a:t>
            </a:r>
            <a:r>
              <a:rPr lang="en-US" altLang="en-US" sz="1800" b="1">
                <a:solidFill>
                  <a:srgbClr val="FF0000"/>
                </a:solidFill>
                <a:latin typeface="Calibri" pitchFamily="34" charset="0"/>
              </a:rPr>
              <a:t> many of these!</a:t>
            </a:r>
            <a:endParaRPr lang="en-US" altLang="en-US" sz="1800" b="1">
              <a:latin typeface="Times New Roman" pitchFamily="18" charset="0"/>
            </a:endParaRPr>
          </a:p>
        </p:txBody>
      </p:sp>
      <p:sp>
        <p:nvSpPr>
          <p:cNvPr id="168986" name="Rectangle 48"/>
          <p:cNvSpPr>
            <a:spLocks noChangeArrowheads="1"/>
          </p:cNvSpPr>
          <p:nvPr/>
        </p:nvSpPr>
        <p:spPr bwMode="auto">
          <a:xfrm>
            <a:off x="457200" y="2047875"/>
            <a:ext cx="2590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Calibri" pitchFamily="34" charset="0"/>
              </a:rPr>
              <a:t>Show that there are </a:t>
            </a:r>
            <a:r>
              <a:rPr lang="en-US" altLang="en-US" sz="1800" b="1">
                <a:solidFill>
                  <a:srgbClr val="C00000"/>
                </a:solidFill>
                <a:latin typeface="Calibri" pitchFamily="34" charset="0"/>
              </a:rPr>
              <a:t>UNCOUNTABLY</a:t>
            </a:r>
            <a:r>
              <a:rPr lang="en-US" altLang="en-US" sz="1800" b="1">
                <a:solidFill>
                  <a:srgbClr val="FF0000"/>
                </a:solidFill>
                <a:latin typeface="Calibri" pitchFamily="34" charset="0"/>
              </a:rPr>
              <a:t> many of these!</a:t>
            </a:r>
            <a:endParaRPr lang="en-US" altLang="en-US" sz="18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ambria" pitchFamily="18" charset="0"/>
              </a:rPr>
              <a:t>functions are </a:t>
            </a:r>
            <a:r>
              <a:rPr lang="en-US" altLang="en-US" b="1">
                <a:latin typeface="Cambria" pitchFamily="18" charset="0"/>
              </a:rPr>
              <a:t>uncountable</a:t>
            </a:r>
            <a:endParaRPr lang="en-US" altLang="en-US">
              <a:latin typeface="Cambria" pitchFamily="18" charset="0"/>
            </a:endParaRPr>
          </a:p>
        </p:txBody>
      </p:sp>
      <p:sp>
        <p:nvSpPr>
          <p:cNvPr id="91141" name="TextBox 9"/>
          <p:cNvSpPr txBox="1">
            <a:spLocks noChangeArrowheads="1"/>
          </p:cNvSpPr>
          <p:nvPr/>
        </p:nvSpPr>
        <p:spPr bwMode="auto">
          <a:xfrm>
            <a:off x="473075" y="2841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.11111111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b="1" dirty="0">
                <a:latin typeface="Calibri" pitchFamily="34" charset="0"/>
                <a:cs typeface="Courier New" pitchFamily="49" charset="0"/>
              </a:rPr>
              <a:t>...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3" name="TextBox 14"/>
          <p:cNvSpPr txBox="1">
            <a:spLocks noChangeArrowheads="1"/>
          </p:cNvSpPr>
          <p:nvPr/>
        </p:nvSpPr>
        <p:spPr bwMode="auto">
          <a:xfrm>
            <a:off x="1768475" y="226695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C00000"/>
                </a:solidFill>
                <a:latin typeface="Calibri" pitchFamily="34" charset="0"/>
              </a:rPr>
              <a:t>written out in binary</a:t>
            </a:r>
          </a:p>
        </p:txBody>
      </p:sp>
      <p:sp>
        <p:nvSpPr>
          <p:cNvPr id="91144" name="TextBox 15"/>
          <p:cNvSpPr txBox="1">
            <a:spLocks noChangeArrowheads="1"/>
          </p:cNvSpPr>
          <p:nvPr/>
        </p:nvSpPr>
        <p:spPr bwMode="auto">
          <a:xfrm>
            <a:off x="228600" y="22098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Calibri" pitchFamily="34" charset="0"/>
              </a:rPr>
              <a:t>any real # from 0-1</a:t>
            </a:r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473075" y="3476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6" name="TextBox 9"/>
          <p:cNvSpPr txBox="1">
            <a:spLocks noChangeArrowheads="1"/>
          </p:cNvSpPr>
          <p:nvPr/>
        </p:nvSpPr>
        <p:spPr bwMode="auto">
          <a:xfrm>
            <a:off x="473075" y="40862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.11000000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7" name="TextBox 9"/>
          <p:cNvSpPr txBox="1">
            <a:spLocks noChangeArrowheads="1"/>
          </p:cNvSpPr>
          <p:nvPr/>
        </p:nvSpPr>
        <p:spPr bwMode="auto">
          <a:xfrm>
            <a:off x="473075" y="4695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10010101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457200" y="5892800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 smtClean="0">
                <a:latin typeface="Courier New" pitchFamily="49" charset="0"/>
                <a:cs typeface="Courier New" pitchFamily="49" charset="0"/>
              </a:rPr>
              <a:t>6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00000000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094273" y="267084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2</a:t>
            </a:r>
            <a:r>
              <a:rPr lang="en-US" dirty="0" smtClean="0">
                <a:latin typeface="Century Schoolbook" panose="02040604050505020304" pitchFamily="18" charset="0"/>
              </a:rPr>
              <a:t>(x)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094273" y="1981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1</a:t>
            </a:r>
            <a:r>
              <a:rPr lang="en-US" dirty="0" smtClean="0">
                <a:latin typeface="Century Schoolbook" panose="02040604050505020304" pitchFamily="18" charset="0"/>
              </a:rPr>
              <a:t>(x) =  1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094273" y="364399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3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526833" y="2438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526833" y="2819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6" name="Left Brace 75"/>
          <p:cNvSpPr/>
          <p:nvPr/>
        </p:nvSpPr>
        <p:spPr>
          <a:xfrm>
            <a:off x="6298233" y="3468624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6526833" y="346862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1 or 2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526833" y="384962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9" name="Left Brace 78"/>
          <p:cNvSpPr/>
          <p:nvPr/>
        </p:nvSpPr>
        <p:spPr>
          <a:xfrm>
            <a:off x="6279945" y="2498406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 Box 16"/>
          <p:cNvSpPr txBox="1">
            <a:spLocks noChangeArrowheads="1"/>
          </p:cNvSpPr>
          <p:nvPr/>
        </p:nvSpPr>
        <p:spPr bwMode="auto">
          <a:xfrm>
            <a:off x="1981200" y="1005989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pic>
        <p:nvPicPr>
          <p:cNvPr id="81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185" y="114672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Rectangle 5"/>
          <p:cNvSpPr>
            <a:spLocks noChangeArrowheads="1"/>
          </p:cNvSpPr>
          <p:nvPr/>
        </p:nvSpPr>
        <p:spPr bwMode="auto">
          <a:xfrm>
            <a:off x="4800600" y="990600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335408" y="1001821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=</a:t>
            </a:r>
            <a:endParaRPr lang="en-US" sz="4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91" name="TextBox 11"/>
          <p:cNvSpPr txBox="1">
            <a:spLocks noChangeArrowheads="1"/>
          </p:cNvSpPr>
          <p:nvPr/>
        </p:nvSpPr>
        <p:spPr bwMode="auto">
          <a:xfrm>
            <a:off x="1947161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1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2" name="TextBox 11"/>
          <p:cNvSpPr txBox="1">
            <a:spLocks noChangeArrowheads="1"/>
          </p:cNvSpPr>
          <p:nvPr/>
        </p:nvSpPr>
        <p:spPr bwMode="auto">
          <a:xfrm>
            <a:off x="2183076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93" name="TextBox 11"/>
          <p:cNvSpPr txBox="1">
            <a:spLocks noChangeArrowheads="1"/>
          </p:cNvSpPr>
          <p:nvPr/>
        </p:nvSpPr>
        <p:spPr bwMode="auto">
          <a:xfrm>
            <a:off x="2443223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3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4" name="TextBox 11"/>
          <p:cNvSpPr txBox="1">
            <a:spLocks noChangeArrowheads="1"/>
          </p:cNvSpPr>
          <p:nvPr/>
        </p:nvSpPr>
        <p:spPr bwMode="auto">
          <a:xfrm>
            <a:off x="2676966" y="2571016"/>
            <a:ext cx="208712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4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5" name="TextBox 11"/>
          <p:cNvSpPr txBox="1">
            <a:spLocks noChangeArrowheads="1"/>
          </p:cNvSpPr>
          <p:nvPr/>
        </p:nvSpPr>
        <p:spPr bwMode="auto">
          <a:xfrm>
            <a:off x="2928274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5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6" name="TextBox 11"/>
          <p:cNvSpPr txBox="1">
            <a:spLocks noChangeArrowheads="1"/>
          </p:cNvSpPr>
          <p:nvPr/>
        </p:nvSpPr>
        <p:spPr bwMode="auto">
          <a:xfrm>
            <a:off x="3164189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6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7" name="TextBox 11"/>
          <p:cNvSpPr txBox="1">
            <a:spLocks noChangeArrowheads="1"/>
          </p:cNvSpPr>
          <p:nvPr/>
        </p:nvSpPr>
        <p:spPr bwMode="auto">
          <a:xfrm>
            <a:off x="3424336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7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8" name="TextBox 11"/>
          <p:cNvSpPr txBox="1">
            <a:spLocks noChangeArrowheads="1"/>
          </p:cNvSpPr>
          <p:nvPr/>
        </p:nvSpPr>
        <p:spPr bwMode="auto">
          <a:xfrm>
            <a:off x="3658079" y="2571016"/>
            <a:ext cx="208712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8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075473" y="1824335"/>
            <a:ext cx="1626566" cy="461665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IN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:  a pos. integer x        </a:t>
            </a:r>
            <a:r>
              <a:rPr lang="en-US" altLang="en-US" sz="1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OUT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: a 0/1 </a:t>
            </a:r>
            <a:r>
              <a:rPr lang="en-US" alt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bool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value</a:t>
            </a:r>
            <a:endParaRPr lang="en-US" sz="1200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091225" y="463296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4</a:t>
            </a:r>
            <a:r>
              <a:rPr lang="en-US" dirty="0" smtClean="0">
                <a:latin typeface="Century Schoolbook" panose="02040604050505020304" pitchFamily="18" charset="0"/>
              </a:rPr>
              <a:t>(x) = 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075985" y="62439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6</a:t>
            </a:r>
            <a:r>
              <a:rPr lang="en-US" dirty="0" smtClean="0">
                <a:latin typeface="Century Schoolbook" panose="02040604050505020304" pitchFamily="18" charset="0"/>
              </a:rPr>
              <a:t>(x) = 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02" name="Left Brace 101"/>
          <p:cNvSpPr/>
          <p:nvPr/>
        </p:nvSpPr>
        <p:spPr>
          <a:xfrm>
            <a:off x="6300216" y="4476095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6528816" y="4463903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528816" y="4844903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</a:t>
            </a:r>
            <a:r>
              <a:rPr lang="en-US" dirty="0">
                <a:latin typeface="Century Schoolbook" panose="02040604050505020304" pitchFamily="18" charset="0"/>
              </a:rPr>
              <a:t>if x </a:t>
            </a:r>
            <a:r>
              <a:rPr lang="en-US" dirty="0" smtClean="0">
                <a:latin typeface="Century Schoolbook" panose="02040604050505020304" pitchFamily="18" charset="0"/>
                <a:sym typeface="Symbol"/>
              </a:rPr>
              <a:t>is prime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082080" y="5626608"/>
            <a:ext cx="1218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5</a:t>
            </a:r>
            <a:r>
              <a:rPr lang="en-US" dirty="0" smtClean="0">
                <a:latin typeface="Century Schoolbook" panose="02040604050505020304" pitchFamily="18" charset="0"/>
              </a:rPr>
              <a:t>(x) =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06" name="TextBox 9"/>
          <p:cNvSpPr txBox="1">
            <a:spLocks noChangeArrowheads="1"/>
          </p:cNvSpPr>
          <p:nvPr/>
        </p:nvSpPr>
        <p:spPr bwMode="auto">
          <a:xfrm>
            <a:off x="473075" y="5308600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=  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Left Brace 38"/>
          <p:cNvSpPr/>
          <p:nvPr/>
        </p:nvSpPr>
        <p:spPr>
          <a:xfrm>
            <a:off x="6284976" y="5454503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513576" y="5442311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</a:t>
            </a:r>
            <a:r>
              <a:rPr lang="en-US" sz="2100" dirty="0" smtClean="0">
                <a:latin typeface="Century Schoolbook" panose="02040604050505020304" pitchFamily="18" charset="0"/>
              </a:rPr>
              <a:t>x is div. by 3</a:t>
            </a:r>
            <a:endParaRPr lang="en-US" sz="2100" dirty="0">
              <a:latin typeface="Century Schoolbook" panose="020406040505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13576" y="5823311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44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3200400"/>
            <a:ext cx="38100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9987" name="Group 3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69994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9995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69988" name="Text Box 6"/>
          <p:cNvSpPr txBox="1">
            <a:spLocks noChangeArrowheads="1"/>
          </p:cNvSpPr>
          <p:nvPr/>
        </p:nvSpPr>
        <p:spPr bwMode="auto">
          <a:xfrm>
            <a:off x="1317625" y="166688"/>
            <a:ext cx="64389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>
                <a:latin typeface="Times New Roman" pitchFamily="18" charset="0"/>
              </a:rPr>
              <a:t>Programs are countable</a:t>
            </a:r>
          </a:p>
        </p:txBody>
      </p:sp>
      <p:sp>
        <p:nvSpPr>
          <p:cNvPr id="169989" name="Rectangle 27"/>
          <p:cNvSpPr>
            <a:spLocks noChangeArrowheads="1"/>
          </p:cNvSpPr>
          <p:nvPr/>
        </p:nvSpPr>
        <p:spPr bwMode="auto">
          <a:xfrm>
            <a:off x="5327650" y="3760788"/>
            <a:ext cx="2516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is_even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X%2 == 0</a:t>
            </a:r>
          </a:p>
        </p:txBody>
      </p:sp>
      <p:sp>
        <p:nvSpPr>
          <p:cNvPr id="169990" name="Rectangle 28"/>
          <p:cNvSpPr>
            <a:spLocks noChangeArrowheads="1"/>
          </p:cNvSpPr>
          <p:nvPr/>
        </p:nvSpPr>
        <p:spPr bwMode="auto">
          <a:xfrm>
            <a:off x="5327650" y="4697413"/>
            <a:ext cx="2379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is_three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 == 3</a:t>
            </a:r>
          </a:p>
        </p:txBody>
      </p:sp>
      <p:sp>
        <p:nvSpPr>
          <p:cNvPr id="169991" name="Text Box 29"/>
          <p:cNvSpPr txBox="1">
            <a:spLocks noChangeArrowheads="1"/>
          </p:cNvSpPr>
          <p:nvPr/>
        </p:nvSpPr>
        <p:spPr bwMode="auto">
          <a:xfrm>
            <a:off x="5632450" y="588168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8000"/>
                </a:solidFill>
              </a:rPr>
              <a:t>Programs</a:t>
            </a:r>
            <a:endParaRPr lang="en-US" altLang="en-US" sz="2400">
              <a:solidFill>
                <a:srgbClr val="008000"/>
              </a:solidFill>
            </a:endParaRPr>
          </a:p>
        </p:txBody>
      </p:sp>
      <p:sp>
        <p:nvSpPr>
          <p:cNvPr id="169992" name="Text Box 31"/>
          <p:cNvSpPr txBox="1">
            <a:spLocks noChangeArrowheads="1"/>
          </p:cNvSpPr>
          <p:nvPr/>
        </p:nvSpPr>
        <p:spPr bwMode="auto">
          <a:xfrm>
            <a:off x="4419600" y="1473200"/>
            <a:ext cx="44656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There are as many programs as positive integers… </a:t>
            </a:r>
          </a:p>
        </p:txBody>
      </p:sp>
      <p:sp>
        <p:nvSpPr>
          <p:cNvPr id="169993" name="Rectangle 32"/>
          <p:cNvSpPr>
            <a:spLocks noChangeArrowheads="1"/>
          </p:cNvSpPr>
          <p:nvPr/>
        </p:nvSpPr>
        <p:spPr bwMode="auto">
          <a:xfrm>
            <a:off x="5299075" y="2447925"/>
            <a:ext cx="2497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8000"/>
                </a:solidFill>
                <a:latin typeface="Times New Roman" pitchFamily="18" charset="0"/>
              </a:rPr>
              <a:t>How to show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10" name="Group 4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71024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71025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71011" name="Text Box 7"/>
          <p:cNvSpPr txBox="1">
            <a:spLocks noChangeArrowheads="1"/>
          </p:cNvSpPr>
          <p:nvPr/>
        </p:nvSpPr>
        <p:spPr bwMode="auto">
          <a:xfrm>
            <a:off x="1436688" y="165100"/>
            <a:ext cx="6207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>
                <a:latin typeface="Times New Roman" pitchFamily="18" charset="0"/>
              </a:rPr>
              <a:t>Problems are uncountable</a:t>
            </a:r>
          </a:p>
        </p:txBody>
      </p:sp>
      <p:sp>
        <p:nvSpPr>
          <p:cNvPr id="171012" name="Text Box 33"/>
          <p:cNvSpPr txBox="1">
            <a:spLocks noChangeArrowheads="1"/>
          </p:cNvSpPr>
          <p:nvPr/>
        </p:nvSpPr>
        <p:spPr bwMode="auto">
          <a:xfrm>
            <a:off x="652463" y="1487488"/>
            <a:ext cx="4206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There are as many problems as real numbers from [0,1]… </a:t>
            </a:r>
          </a:p>
        </p:txBody>
      </p:sp>
      <p:sp>
        <p:nvSpPr>
          <p:cNvPr id="171013" name="Rectangle 34"/>
          <p:cNvSpPr>
            <a:spLocks noChangeArrowheads="1"/>
          </p:cNvSpPr>
          <p:nvPr/>
        </p:nvSpPr>
        <p:spPr bwMode="auto">
          <a:xfrm>
            <a:off x="1447800" y="2514600"/>
            <a:ext cx="2497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0AF9"/>
                </a:solidFill>
                <a:latin typeface="Times New Roman" pitchFamily="18" charset="0"/>
              </a:rPr>
              <a:t>How to show this?</a:t>
            </a:r>
          </a:p>
        </p:txBody>
      </p:sp>
      <p:sp>
        <p:nvSpPr>
          <p:cNvPr id="171014" name="Rectangle 35"/>
          <p:cNvSpPr>
            <a:spLocks noChangeArrowheads="1"/>
          </p:cNvSpPr>
          <p:nvPr/>
        </p:nvSpPr>
        <p:spPr bwMode="auto">
          <a:xfrm>
            <a:off x="1784350" y="1392238"/>
            <a:ext cx="5826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Times New Roman" pitchFamily="18" charset="0"/>
              </a:rPr>
              <a:t>at least!</a:t>
            </a:r>
          </a:p>
        </p:txBody>
      </p:sp>
      <p:sp>
        <p:nvSpPr>
          <p:cNvPr id="171015" name="Oval 17"/>
          <p:cNvSpPr>
            <a:spLocks noChangeArrowheads="1"/>
          </p:cNvSpPr>
          <p:nvPr/>
        </p:nvSpPr>
        <p:spPr bwMode="auto">
          <a:xfrm>
            <a:off x="914400" y="3429000"/>
            <a:ext cx="3962400" cy="2438400"/>
          </a:xfrm>
          <a:prstGeom prst="ellipse">
            <a:avLst/>
          </a:prstGeom>
          <a:noFill/>
          <a:ln w="2857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71016" name="Text Box 18"/>
          <p:cNvSpPr txBox="1">
            <a:spLocks noChangeArrowheads="1"/>
          </p:cNvSpPr>
          <p:nvPr/>
        </p:nvSpPr>
        <p:spPr bwMode="auto">
          <a:xfrm>
            <a:off x="698500" y="5930900"/>
            <a:ext cx="4397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AF9"/>
                </a:solidFill>
              </a:rPr>
              <a:t>Well-defined computational tasks</a:t>
            </a:r>
            <a:endParaRPr lang="en-US" altLang="en-US" sz="2400">
              <a:solidFill>
                <a:srgbClr val="000AF9"/>
              </a:solidFill>
            </a:endParaRPr>
          </a:p>
        </p:txBody>
      </p:sp>
      <p:sp>
        <p:nvSpPr>
          <p:cNvPr id="171017" name="Oval 19"/>
          <p:cNvSpPr>
            <a:spLocks noChangeArrowheads="1"/>
          </p:cNvSpPr>
          <p:nvPr/>
        </p:nvSpPr>
        <p:spPr bwMode="auto">
          <a:xfrm>
            <a:off x="1265238" y="3994150"/>
            <a:ext cx="104775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Video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games</a:t>
            </a:r>
            <a:endParaRPr lang="en-US" altLang="en-US" sz="2400"/>
          </a:p>
        </p:txBody>
      </p:sp>
      <p:sp>
        <p:nvSpPr>
          <p:cNvPr id="171018" name="Oval 20"/>
          <p:cNvSpPr>
            <a:spLocks noChangeArrowheads="1"/>
          </p:cNvSpPr>
          <p:nvPr/>
        </p:nvSpPr>
        <p:spPr bwMode="auto">
          <a:xfrm>
            <a:off x="2005013" y="3765550"/>
            <a:ext cx="2222500" cy="749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CS 5 homework</a:t>
            </a:r>
            <a:endParaRPr lang="en-US" altLang="en-US" sz="2400"/>
          </a:p>
        </p:txBody>
      </p:sp>
      <p:sp>
        <p:nvSpPr>
          <p:cNvPr id="171019" name="Oval 21"/>
          <p:cNvSpPr>
            <a:spLocks noChangeArrowheads="1"/>
          </p:cNvSpPr>
          <p:nvPr/>
        </p:nvSpPr>
        <p:spPr bwMode="auto">
          <a:xfrm>
            <a:off x="2133600" y="4411663"/>
            <a:ext cx="2222500" cy="963612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Positive Integer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Predicates ~</a:t>
            </a:r>
            <a:r>
              <a:rPr lang="en-US" altLang="en-US" sz="1800" b="1"/>
              <a:t> PIP</a:t>
            </a:r>
            <a:r>
              <a:rPr lang="en-US" altLang="en-US" sz="1800"/>
              <a:t>s</a:t>
            </a:r>
            <a:endParaRPr lang="en-US" altLang="en-US" sz="2400"/>
          </a:p>
        </p:txBody>
      </p:sp>
      <p:sp>
        <p:nvSpPr>
          <p:cNvPr id="171020" name="Oval 22"/>
          <p:cNvSpPr>
            <a:spLocks noChangeArrowheads="1"/>
          </p:cNvSpPr>
          <p:nvPr/>
        </p:nvSpPr>
        <p:spPr bwMode="auto">
          <a:xfrm>
            <a:off x="3995738" y="4208463"/>
            <a:ext cx="671512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71021" name="Oval 23"/>
          <p:cNvSpPr>
            <a:spLocks noChangeArrowheads="1"/>
          </p:cNvSpPr>
          <p:nvPr/>
        </p:nvSpPr>
        <p:spPr bwMode="auto">
          <a:xfrm>
            <a:off x="1322388" y="5018088"/>
            <a:ext cx="566737" cy="3825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71022" name="Rectangle 24"/>
          <p:cNvSpPr>
            <a:spLocks noChangeArrowheads="1"/>
          </p:cNvSpPr>
          <p:nvPr/>
        </p:nvSpPr>
        <p:spPr bwMode="auto">
          <a:xfrm>
            <a:off x="1260475" y="5013325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Mario Kart</a:t>
            </a:r>
          </a:p>
        </p:txBody>
      </p:sp>
      <p:sp>
        <p:nvSpPr>
          <p:cNvPr id="171023" name="Rectangle 25"/>
          <p:cNvSpPr>
            <a:spLocks noChangeArrowheads="1"/>
          </p:cNvSpPr>
          <p:nvPr/>
        </p:nvSpPr>
        <p:spPr bwMode="auto">
          <a:xfrm>
            <a:off x="4002088" y="4219575"/>
            <a:ext cx="677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Pico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bot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034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7205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7205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72035" name="Text Box 5"/>
          <p:cNvSpPr txBox="1">
            <a:spLocks noChangeArrowheads="1"/>
          </p:cNvSpPr>
          <p:nvPr/>
        </p:nvSpPr>
        <p:spPr bwMode="auto">
          <a:xfrm>
            <a:off x="1685925" y="149225"/>
            <a:ext cx="58912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>
                <a:latin typeface="Times New Roman" pitchFamily="18" charset="0"/>
              </a:rPr>
              <a:t>PIPs: </a:t>
            </a:r>
            <a:r>
              <a:rPr lang="en-US" altLang="en-US">
                <a:latin typeface="Times New Roman" pitchFamily="18" charset="0"/>
              </a:rPr>
              <a:t>Positive Integer Predicates</a:t>
            </a:r>
            <a:endParaRPr lang="en-US" altLang="en-US" sz="4200">
              <a:latin typeface="Times New Roman" pitchFamily="18" charset="0"/>
            </a:endParaRPr>
          </a:p>
        </p:txBody>
      </p:sp>
      <p:sp>
        <p:nvSpPr>
          <p:cNvPr id="172036" name="Text Box 15"/>
          <p:cNvSpPr txBox="1">
            <a:spLocks noChangeArrowheads="1"/>
          </p:cNvSpPr>
          <p:nvPr/>
        </p:nvSpPr>
        <p:spPr bwMode="auto">
          <a:xfrm>
            <a:off x="412750" y="1433513"/>
            <a:ext cx="44640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PIPs are functions mapping positive integers to boolean values</a:t>
            </a:r>
          </a:p>
        </p:txBody>
      </p:sp>
      <p:sp>
        <p:nvSpPr>
          <p:cNvPr id="172037" name="Rectangle 16"/>
          <p:cNvSpPr>
            <a:spLocks noChangeArrowheads="1"/>
          </p:cNvSpPr>
          <p:nvPr/>
        </p:nvSpPr>
        <p:spPr bwMode="auto">
          <a:xfrm>
            <a:off x="5573713" y="1296988"/>
            <a:ext cx="598487" cy="314325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itchFamily="18" charset="0"/>
              </a:rPr>
              <a:t>input</a:t>
            </a:r>
          </a:p>
        </p:txBody>
      </p:sp>
      <p:sp>
        <p:nvSpPr>
          <p:cNvPr id="172038" name="Rectangle 17"/>
          <p:cNvSpPr>
            <a:spLocks noChangeArrowheads="1"/>
          </p:cNvSpPr>
          <p:nvPr/>
        </p:nvSpPr>
        <p:spPr bwMode="auto">
          <a:xfrm>
            <a:off x="8262938" y="1279525"/>
            <a:ext cx="696912" cy="314325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itchFamily="18" charset="0"/>
              </a:rPr>
              <a:t>output</a:t>
            </a:r>
          </a:p>
        </p:txBody>
      </p:sp>
      <p:sp>
        <p:nvSpPr>
          <p:cNvPr id="172039" name="Line 18"/>
          <p:cNvSpPr>
            <a:spLocks noChangeShapeType="1"/>
          </p:cNvSpPr>
          <p:nvPr/>
        </p:nvSpPr>
        <p:spPr bwMode="auto">
          <a:xfrm>
            <a:off x="6172200" y="1857375"/>
            <a:ext cx="381000" cy="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0" name="Line 19"/>
          <p:cNvSpPr>
            <a:spLocks noChangeShapeType="1"/>
          </p:cNvSpPr>
          <p:nvPr/>
        </p:nvSpPr>
        <p:spPr bwMode="auto">
          <a:xfrm>
            <a:off x="7772400" y="1828800"/>
            <a:ext cx="381000" cy="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1" name="AutoShape 20"/>
          <p:cNvSpPr>
            <a:spLocks noChangeArrowheads="1"/>
          </p:cNvSpPr>
          <p:nvPr/>
        </p:nvSpPr>
        <p:spPr bwMode="auto">
          <a:xfrm>
            <a:off x="6656388" y="1598613"/>
            <a:ext cx="1011237" cy="517525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000AF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72042" name="Rectangle 21"/>
          <p:cNvSpPr>
            <a:spLocks noChangeArrowheads="1"/>
          </p:cNvSpPr>
          <p:nvPr/>
        </p:nvSpPr>
        <p:spPr bwMode="auto">
          <a:xfrm>
            <a:off x="8193088" y="1628775"/>
            <a:ext cx="8429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</a:rPr>
              <a:t>True</a:t>
            </a:r>
            <a:r>
              <a:rPr lang="en-US" altLang="en-US" sz="1400" b="1">
                <a:latin typeface="Times New Roman" pitchFamily="18" charset="0"/>
              </a:rPr>
              <a:t> or </a:t>
            </a:r>
            <a:r>
              <a:rPr lang="en-US" altLang="en-US" sz="1400" b="1">
                <a:latin typeface="Courier New" pitchFamily="49" charset="0"/>
              </a:rPr>
              <a:t>False</a:t>
            </a:r>
            <a:endParaRPr lang="en-US" altLang="en-US" sz="1400" b="1">
              <a:latin typeface="Times New Roman" pitchFamily="18" charset="0"/>
            </a:endParaRPr>
          </a:p>
        </p:txBody>
      </p:sp>
      <p:sp>
        <p:nvSpPr>
          <p:cNvPr id="172043" name="Rectangle 22"/>
          <p:cNvSpPr>
            <a:spLocks noChangeArrowheads="1"/>
          </p:cNvSpPr>
          <p:nvPr/>
        </p:nvSpPr>
        <p:spPr bwMode="auto">
          <a:xfrm>
            <a:off x="6843713" y="1792288"/>
            <a:ext cx="46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itchFamily="18" charset="0"/>
              </a:rPr>
              <a:t>PIP</a:t>
            </a:r>
          </a:p>
        </p:txBody>
      </p:sp>
      <p:sp>
        <p:nvSpPr>
          <p:cNvPr id="172044" name="Rectangle 23"/>
          <p:cNvSpPr>
            <a:spLocks noChangeArrowheads="1"/>
          </p:cNvSpPr>
          <p:nvPr/>
        </p:nvSpPr>
        <p:spPr bwMode="auto">
          <a:xfrm>
            <a:off x="5272088" y="1704975"/>
            <a:ext cx="1127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</a:rPr>
              <a:t>1,2,…</a:t>
            </a:r>
            <a:endParaRPr lang="en-US" altLang="en-US" sz="1400" b="1">
              <a:latin typeface="Times New Roman" pitchFamily="18" charset="0"/>
            </a:endParaRPr>
          </a:p>
        </p:txBody>
      </p:sp>
      <p:sp>
        <p:nvSpPr>
          <p:cNvPr id="172045" name="Text Box 24"/>
          <p:cNvSpPr txBox="1">
            <a:spLocks noChangeArrowheads="1"/>
          </p:cNvSpPr>
          <p:nvPr/>
        </p:nvSpPr>
        <p:spPr bwMode="auto">
          <a:xfrm>
            <a:off x="5826125" y="2209800"/>
            <a:ext cx="2809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AF9"/>
                </a:solidFill>
                <a:latin typeface="Times New Roman" pitchFamily="18" charset="0"/>
              </a:rPr>
              <a:t>each PIP is a different computational "problem"</a:t>
            </a:r>
          </a:p>
        </p:txBody>
      </p:sp>
      <p:sp>
        <p:nvSpPr>
          <p:cNvPr id="172046" name="Oval 24"/>
          <p:cNvSpPr>
            <a:spLocks noChangeArrowheads="1"/>
          </p:cNvSpPr>
          <p:nvPr/>
        </p:nvSpPr>
        <p:spPr bwMode="auto">
          <a:xfrm>
            <a:off x="914400" y="3429000"/>
            <a:ext cx="3962400" cy="2438400"/>
          </a:xfrm>
          <a:prstGeom prst="ellipse">
            <a:avLst/>
          </a:prstGeom>
          <a:noFill/>
          <a:ln w="2857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72047" name="Text Box 18"/>
          <p:cNvSpPr txBox="1">
            <a:spLocks noChangeArrowheads="1"/>
          </p:cNvSpPr>
          <p:nvPr/>
        </p:nvSpPr>
        <p:spPr bwMode="auto">
          <a:xfrm>
            <a:off x="698500" y="5930900"/>
            <a:ext cx="4397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AF9"/>
                </a:solidFill>
              </a:rPr>
              <a:t>Well-defined computational tasks</a:t>
            </a:r>
            <a:endParaRPr lang="en-US" altLang="en-US" sz="2400">
              <a:solidFill>
                <a:srgbClr val="000AF9"/>
              </a:solidFill>
            </a:endParaRPr>
          </a:p>
        </p:txBody>
      </p:sp>
      <p:sp>
        <p:nvSpPr>
          <p:cNvPr id="172048" name="Oval 26"/>
          <p:cNvSpPr>
            <a:spLocks noChangeArrowheads="1"/>
          </p:cNvSpPr>
          <p:nvPr/>
        </p:nvSpPr>
        <p:spPr bwMode="auto">
          <a:xfrm>
            <a:off x="1265238" y="3994150"/>
            <a:ext cx="104775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Video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games</a:t>
            </a:r>
            <a:endParaRPr lang="en-US" altLang="en-US" sz="2400"/>
          </a:p>
        </p:txBody>
      </p:sp>
      <p:sp>
        <p:nvSpPr>
          <p:cNvPr id="172049" name="Oval 27"/>
          <p:cNvSpPr>
            <a:spLocks noChangeArrowheads="1"/>
          </p:cNvSpPr>
          <p:nvPr/>
        </p:nvSpPr>
        <p:spPr bwMode="auto">
          <a:xfrm>
            <a:off x="2005013" y="3765550"/>
            <a:ext cx="2222500" cy="749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CS 5 homework</a:t>
            </a:r>
            <a:endParaRPr lang="en-US" altLang="en-US" sz="2400"/>
          </a:p>
        </p:txBody>
      </p:sp>
      <p:sp>
        <p:nvSpPr>
          <p:cNvPr id="172050" name="Oval 28"/>
          <p:cNvSpPr>
            <a:spLocks noChangeArrowheads="1"/>
          </p:cNvSpPr>
          <p:nvPr/>
        </p:nvSpPr>
        <p:spPr bwMode="auto">
          <a:xfrm>
            <a:off x="2133600" y="4411663"/>
            <a:ext cx="2222500" cy="963612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Positive Integer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Predicates ~</a:t>
            </a:r>
            <a:r>
              <a:rPr lang="en-US" altLang="en-US" sz="1800" b="1"/>
              <a:t> PIP</a:t>
            </a:r>
            <a:r>
              <a:rPr lang="en-US" altLang="en-US" sz="1800"/>
              <a:t>s</a:t>
            </a:r>
            <a:endParaRPr lang="en-US" altLang="en-US" sz="2400"/>
          </a:p>
        </p:txBody>
      </p:sp>
      <p:sp>
        <p:nvSpPr>
          <p:cNvPr id="172051" name="Oval 29"/>
          <p:cNvSpPr>
            <a:spLocks noChangeArrowheads="1"/>
          </p:cNvSpPr>
          <p:nvPr/>
        </p:nvSpPr>
        <p:spPr bwMode="auto">
          <a:xfrm>
            <a:off x="3995738" y="4208463"/>
            <a:ext cx="671512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72052" name="Oval 30"/>
          <p:cNvSpPr>
            <a:spLocks noChangeArrowheads="1"/>
          </p:cNvSpPr>
          <p:nvPr/>
        </p:nvSpPr>
        <p:spPr bwMode="auto">
          <a:xfrm>
            <a:off x="1322388" y="5018088"/>
            <a:ext cx="566737" cy="3825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72053" name="Rectangle 31"/>
          <p:cNvSpPr>
            <a:spLocks noChangeArrowheads="1"/>
          </p:cNvSpPr>
          <p:nvPr/>
        </p:nvSpPr>
        <p:spPr bwMode="auto">
          <a:xfrm>
            <a:off x="1260475" y="5013325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Mario Kart</a:t>
            </a:r>
          </a:p>
        </p:txBody>
      </p:sp>
      <p:sp>
        <p:nvSpPr>
          <p:cNvPr id="172054" name="Rectangle 32"/>
          <p:cNvSpPr>
            <a:spLocks noChangeArrowheads="1"/>
          </p:cNvSpPr>
          <p:nvPr/>
        </p:nvSpPr>
        <p:spPr bwMode="auto">
          <a:xfrm>
            <a:off x="4002088" y="4219575"/>
            <a:ext cx="677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Pico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bot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5"/>
          <p:cNvSpPr txBox="1">
            <a:spLocks noChangeArrowheads="1"/>
          </p:cNvSpPr>
          <p:nvPr/>
        </p:nvSpPr>
        <p:spPr bwMode="auto">
          <a:xfrm>
            <a:off x="152400" y="152400"/>
            <a:ext cx="6992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i="1">
                <a:solidFill>
                  <a:srgbClr val="000000"/>
                </a:solidFill>
                <a:latin typeface="Times New Roman" pitchFamily="18" charset="0"/>
              </a:rPr>
              <a:t>Quiz</a:t>
            </a: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</a:rPr>
              <a:t> on Kolmogorov Complexity</a:t>
            </a:r>
          </a:p>
        </p:txBody>
      </p:sp>
      <p:sp>
        <p:nvSpPr>
          <p:cNvPr id="173059" name="Rectangle 18"/>
          <p:cNvSpPr>
            <a:spLocks noChangeArrowheads="1"/>
          </p:cNvSpPr>
          <p:nvPr/>
        </p:nvSpPr>
        <p:spPr bwMode="auto">
          <a:xfrm>
            <a:off x="3733800" y="1187450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altLang="en-US" sz="1800" b="1" i="1">
                <a:solidFill>
                  <a:srgbClr val="000000"/>
                </a:solidFill>
                <a:latin typeface="Times New Roman" pitchFamily="18" charset="0"/>
              </a:rPr>
              <a:t>length </a:t>
            </a: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of the shortest zero-input function that produces 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k</a:t>
            </a:r>
            <a:endParaRPr lang="en-US" altLang="en-US" sz="2400" b="1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73060" name="Rectangle 10"/>
          <p:cNvSpPr>
            <a:spLocks noChangeArrowheads="1"/>
          </p:cNvSpPr>
          <p:nvPr/>
        </p:nvSpPr>
        <p:spPr bwMode="auto">
          <a:xfrm>
            <a:off x="1520825" y="1303338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( k ) = </a:t>
            </a: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3061" name="Rectangle 10"/>
          <p:cNvSpPr>
            <a:spLocks noChangeArrowheads="1"/>
          </p:cNvSpPr>
          <p:nvPr/>
        </p:nvSpPr>
        <p:spPr bwMode="auto">
          <a:xfrm>
            <a:off x="449263" y="4114800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1010…1010</a:t>
            </a:r>
            <a:endParaRPr lang="en-US" altLang="en-US" sz="2400">
              <a:solidFill>
                <a:srgbClr val="000AF9"/>
              </a:solidFill>
              <a:latin typeface="Times New Roman" pitchFamily="18" charset="0"/>
            </a:endParaRPr>
          </a:p>
        </p:txBody>
      </p:sp>
      <p:sp>
        <p:nvSpPr>
          <p:cNvPr id="173062" name="Rectangle 10"/>
          <p:cNvSpPr>
            <a:spLocks noChangeArrowheads="1"/>
          </p:cNvSpPr>
          <p:nvPr/>
        </p:nvSpPr>
        <p:spPr bwMode="auto">
          <a:xfrm>
            <a:off x="373063" y="2286000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1000…000</a:t>
            </a:r>
            <a:endParaRPr lang="en-US" altLang="en-US" sz="2400">
              <a:solidFill>
                <a:srgbClr val="000AF9"/>
              </a:solidFill>
              <a:latin typeface="Times New Roman" pitchFamily="18" charset="0"/>
            </a:endParaRPr>
          </a:p>
        </p:txBody>
      </p:sp>
      <p:sp>
        <p:nvSpPr>
          <p:cNvPr id="173063" name="Rectangle 10"/>
          <p:cNvSpPr>
            <a:spLocks noChangeArrowheads="1"/>
          </p:cNvSpPr>
          <p:nvPr/>
        </p:nvSpPr>
        <p:spPr bwMode="auto">
          <a:xfrm>
            <a:off x="373063" y="3200400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1000…000</a:t>
            </a:r>
            <a:endParaRPr lang="en-US" altLang="en-US" sz="2400">
              <a:solidFill>
                <a:srgbClr val="000AF9"/>
              </a:solidFill>
              <a:latin typeface="Times New Roman" pitchFamily="18" charset="0"/>
            </a:endParaRPr>
          </a:p>
        </p:txBody>
      </p:sp>
      <p:sp>
        <p:nvSpPr>
          <p:cNvPr id="173064" name="Rectangle 20"/>
          <p:cNvSpPr>
            <a:spLocks noChangeArrowheads="1"/>
          </p:cNvSpPr>
          <p:nvPr/>
        </p:nvSpPr>
        <p:spPr bwMode="auto">
          <a:xfrm>
            <a:off x="2438400" y="2286000"/>
            <a:ext cx="1039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googol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73065" name="Rectangle 21"/>
          <p:cNvSpPr>
            <a:spLocks noChangeArrowheads="1"/>
          </p:cNvSpPr>
          <p:nvPr/>
        </p:nvSpPr>
        <p:spPr bwMode="auto">
          <a:xfrm>
            <a:off x="2582863" y="3200400"/>
            <a:ext cx="1568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googolplex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73066" name="Rectangle 22"/>
          <p:cNvSpPr>
            <a:spLocks noChangeArrowheads="1"/>
          </p:cNvSpPr>
          <p:nvPr/>
        </p:nvSpPr>
        <p:spPr bwMode="auto">
          <a:xfrm>
            <a:off x="2811463" y="4114800"/>
            <a:ext cx="2598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2 billion total digits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73067" name="Rectangle 10"/>
          <p:cNvSpPr>
            <a:spLocks noChangeArrowheads="1"/>
          </p:cNvSpPr>
          <p:nvPr/>
        </p:nvSpPr>
        <p:spPr bwMode="auto">
          <a:xfrm>
            <a:off x="533400" y="5024438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31415926…</a:t>
            </a:r>
            <a:endParaRPr lang="en-US" altLang="en-US" sz="2400">
              <a:solidFill>
                <a:srgbClr val="000AF9"/>
              </a:solidFill>
              <a:latin typeface="Times New Roman" pitchFamily="18" charset="0"/>
            </a:endParaRPr>
          </a:p>
        </p:txBody>
      </p:sp>
      <p:sp>
        <p:nvSpPr>
          <p:cNvPr id="173068" name="Rectangle 24"/>
          <p:cNvSpPr>
            <a:spLocks noChangeArrowheads="1"/>
          </p:cNvSpPr>
          <p:nvPr/>
        </p:nvSpPr>
        <p:spPr bwMode="auto">
          <a:xfrm>
            <a:off x="2895600" y="5024438"/>
            <a:ext cx="2598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2 billion total digits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73069" name="Rectangle 26"/>
          <p:cNvSpPr>
            <a:spLocks noChangeArrowheads="1"/>
          </p:cNvSpPr>
          <p:nvPr/>
        </p:nvSpPr>
        <p:spPr bwMode="auto">
          <a:xfrm>
            <a:off x="685800" y="6096000"/>
            <a:ext cx="4778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if x &lt;= y, is kcomp(x) &lt;= kcomp(y) ?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73070" name="Rectangle 13"/>
          <p:cNvSpPr>
            <a:spLocks noChangeArrowheads="1"/>
          </p:cNvSpPr>
          <p:nvPr/>
        </p:nvSpPr>
        <p:spPr bwMode="auto">
          <a:xfrm>
            <a:off x="533400" y="5562600"/>
            <a:ext cx="4886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For what values of k is k &lt; kcomp(k)?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73071" name="Rectangle 14"/>
          <p:cNvSpPr>
            <a:spLocks noChangeArrowheads="1"/>
          </p:cNvSpPr>
          <p:nvPr/>
        </p:nvSpPr>
        <p:spPr bwMode="auto">
          <a:xfrm>
            <a:off x="6324600" y="4953000"/>
            <a:ext cx="1208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estimate</a:t>
            </a:r>
            <a:endParaRPr lang="en-US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5"/>
          <p:cNvSpPr txBox="1">
            <a:spLocks noChangeArrowheads="1"/>
          </p:cNvSpPr>
          <p:nvPr/>
        </p:nvSpPr>
        <p:spPr bwMode="auto">
          <a:xfrm>
            <a:off x="914400" y="192088"/>
            <a:ext cx="69929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>
                <a:solidFill>
                  <a:srgbClr val="000000"/>
                </a:solidFill>
                <a:latin typeface="Times New Roman" pitchFamily="18" charset="0"/>
              </a:rPr>
              <a:t>Kolmogorov   Complexity</a:t>
            </a:r>
          </a:p>
        </p:txBody>
      </p:sp>
      <p:sp>
        <p:nvSpPr>
          <p:cNvPr id="174083" name="Rectangle 18"/>
          <p:cNvSpPr>
            <a:spLocks noChangeArrowheads="1"/>
          </p:cNvSpPr>
          <p:nvPr/>
        </p:nvSpPr>
        <p:spPr bwMode="auto">
          <a:xfrm>
            <a:off x="4391025" y="1431925"/>
            <a:ext cx="4648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18" charset="0"/>
              </a:rPr>
              <a:t>the length</a:t>
            </a:r>
            <a:r>
              <a:rPr lang="en-US" altLang="en-US" sz="2700" b="1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700">
                <a:solidFill>
                  <a:srgbClr val="000000"/>
                </a:solidFill>
                <a:latin typeface="Times New Roman" pitchFamily="18" charset="0"/>
              </a:rPr>
              <a:t>of the shortest zero-input function that outputs </a:t>
            </a:r>
            <a:r>
              <a:rPr lang="en-US" altLang="en-US" sz="2700" b="1">
                <a:solidFill>
                  <a:srgbClr val="000000"/>
                </a:solidFill>
                <a:latin typeface="Courier New" pitchFamily="49" charset="0"/>
              </a:rPr>
              <a:t>k</a:t>
            </a:r>
          </a:p>
        </p:txBody>
      </p:sp>
      <p:sp>
        <p:nvSpPr>
          <p:cNvPr id="174084" name="Rectangle 10"/>
          <p:cNvSpPr>
            <a:spLocks noChangeArrowheads="1"/>
          </p:cNvSpPr>
          <p:nvPr/>
        </p:nvSpPr>
        <p:spPr bwMode="auto">
          <a:xfrm>
            <a:off x="200025" y="1524000"/>
            <a:ext cx="45116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00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sz="4200" b="1">
                <a:solidFill>
                  <a:srgbClr val="000000"/>
                </a:solidFill>
                <a:latin typeface="Courier New" pitchFamily="49" charset="0"/>
              </a:rPr>
              <a:t>( k ) = </a:t>
            </a:r>
            <a:endParaRPr lang="en-US" altLang="en-US" sz="4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085" name="Rectangle 10"/>
          <p:cNvSpPr>
            <a:spLocks noChangeArrowheads="1"/>
          </p:cNvSpPr>
          <p:nvPr/>
        </p:nvSpPr>
        <p:spPr bwMode="auto">
          <a:xfrm>
            <a:off x="304800" y="3048000"/>
            <a:ext cx="5562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( 42 ) = 18 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34"/>
          <p:cNvSpPr>
            <a:spLocks noChangeArrowheads="1"/>
          </p:cNvSpPr>
          <p:nvPr/>
        </p:nvSpPr>
        <p:spPr bwMode="auto">
          <a:xfrm>
            <a:off x="3657600" y="3048000"/>
            <a:ext cx="3503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def a(): return 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42</a:t>
            </a:r>
          </a:p>
        </p:txBody>
      </p:sp>
      <p:sp>
        <p:nvSpPr>
          <p:cNvPr id="174087" name="Rectangle 34"/>
          <p:cNvSpPr>
            <a:spLocks noChangeArrowheads="1"/>
          </p:cNvSpPr>
          <p:nvPr/>
        </p:nvSpPr>
        <p:spPr bwMode="auto">
          <a:xfrm>
            <a:off x="3716338" y="2895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8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74088" name="Rectangle 34"/>
          <p:cNvSpPr>
            <a:spLocks noChangeArrowheads="1"/>
          </p:cNvSpPr>
          <p:nvPr/>
        </p:nvSpPr>
        <p:spPr bwMode="auto">
          <a:xfrm>
            <a:off x="3892550" y="2895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8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74089" name="Rectangle 34"/>
          <p:cNvSpPr>
            <a:spLocks noChangeArrowheads="1"/>
          </p:cNvSpPr>
          <p:nvPr/>
        </p:nvSpPr>
        <p:spPr bwMode="auto">
          <a:xfrm>
            <a:off x="4071938" y="2895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8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74090" name="Rectangle 9"/>
          <p:cNvSpPr>
            <a:spLocks noChangeArrowheads="1"/>
          </p:cNvSpPr>
          <p:nvPr/>
        </p:nvSpPr>
        <p:spPr bwMode="auto">
          <a:xfrm>
            <a:off x="4248150" y="2895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8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74091" name="Rectangle 34"/>
          <p:cNvSpPr>
            <a:spLocks noChangeArrowheads="1"/>
          </p:cNvSpPr>
          <p:nvPr/>
        </p:nvSpPr>
        <p:spPr bwMode="auto">
          <a:xfrm>
            <a:off x="4622800" y="2895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80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74092" name="Rectangle 11"/>
          <p:cNvSpPr>
            <a:spLocks noChangeArrowheads="1"/>
          </p:cNvSpPr>
          <p:nvPr/>
        </p:nvSpPr>
        <p:spPr bwMode="auto">
          <a:xfrm>
            <a:off x="4978400" y="2895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80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74093" name="Rectangle 34"/>
          <p:cNvSpPr>
            <a:spLocks noChangeArrowheads="1"/>
          </p:cNvSpPr>
          <p:nvPr/>
        </p:nvSpPr>
        <p:spPr bwMode="auto">
          <a:xfrm>
            <a:off x="5324475" y="2903538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74094" name="Rectangle 13"/>
          <p:cNvSpPr>
            <a:spLocks noChangeArrowheads="1"/>
          </p:cNvSpPr>
          <p:nvPr/>
        </p:nvSpPr>
        <p:spPr bwMode="auto">
          <a:xfrm>
            <a:off x="5694363" y="2903538"/>
            <a:ext cx="3000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74095" name="Rectangle 34"/>
          <p:cNvSpPr>
            <a:spLocks noChangeArrowheads="1"/>
          </p:cNvSpPr>
          <p:nvPr/>
        </p:nvSpPr>
        <p:spPr bwMode="auto">
          <a:xfrm>
            <a:off x="6048375" y="2903538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alibri" pitchFamily="34" charset="0"/>
              </a:rPr>
              <a:t>14</a:t>
            </a:r>
          </a:p>
        </p:txBody>
      </p:sp>
      <p:sp>
        <p:nvSpPr>
          <p:cNvPr id="174096" name="Rectangle 15"/>
          <p:cNvSpPr>
            <a:spLocks noChangeArrowheads="1"/>
          </p:cNvSpPr>
          <p:nvPr/>
        </p:nvSpPr>
        <p:spPr bwMode="auto">
          <a:xfrm>
            <a:off x="6403975" y="2903538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alibri" pitchFamily="34" charset="0"/>
              </a:rPr>
              <a:t>16</a:t>
            </a:r>
          </a:p>
        </p:txBody>
      </p:sp>
      <p:sp>
        <p:nvSpPr>
          <p:cNvPr id="17" name="Text Box 43"/>
          <p:cNvSpPr txBox="1">
            <a:spLocks noChangeArrowheads="1"/>
          </p:cNvSpPr>
          <p:nvPr/>
        </p:nvSpPr>
        <p:spPr bwMode="auto">
          <a:xfrm>
            <a:off x="7467600" y="2819400"/>
            <a:ext cx="14478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5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Python carries an overhead of 16 characters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04800" y="3927475"/>
            <a:ext cx="5562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000 ) = _____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304800" y="4613275"/>
            <a:ext cx="5562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000 ) = _____ </a:t>
            </a:r>
            <a:endParaRPr lang="en-US" sz="21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490663"/>
            <a:ext cx="6400800" cy="1143000"/>
          </a:xfrm>
          <a:prstGeom prst="round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75107" name="Group 4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175136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5137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75108" name="Text Box 7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</a:rPr>
              <a:t>Kolmogorov Complexity</a:t>
            </a:r>
          </a:p>
        </p:txBody>
      </p:sp>
      <p:sp>
        <p:nvSpPr>
          <p:cNvPr id="175109" name="Rectangle 8"/>
          <p:cNvSpPr>
            <a:spLocks noChangeArrowheads="1"/>
          </p:cNvSpPr>
          <p:nvPr/>
        </p:nvSpPr>
        <p:spPr bwMode="auto">
          <a:xfrm>
            <a:off x="342900" y="5045075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k = </a:t>
            </a:r>
            <a:r>
              <a:rPr lang="en-US" altLang="en-US" sz="2400" b="1">
                <a:solidFill>
                  <a:srgbClr val="6E1196"/>
                </a:solidFill>
                <a:latin typeface="Courier New" pitchFamily="49" charset="0"/>
              </a:rPr>
              <a:t>170117684200068728224888577…85601</a:t>
            </a:r>
          </a:p>
        </p:txBody>
      </p:sp>
      <p:sp>
        <p:nvSpPr>
          <p:cNvPr id="175110" name="Rectangle 9"/>
          <p:cNvSpPr>
            <a:spLocks noChangeArrowheads="1"/>
          </p:cNvSpPr>
          <p:nvPr/>
        </p:nvSpPr>
        <p:spPr bwMode="auto">
          <a:xfrm>
            <a:off x="342900" y="2941638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k = </a:t>
            </a: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100000000000000000000000000…00000</a:t>
            </a:r>
          </a:p>
        </p:txBody>
      </p:sp>
      <p:sp>
        <p:nvSpPr>
          <p:cNvPr id="175111" name="Rectangle 11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altLang="en-US" sz="1800" b="1" i="1">
                <a:solidFill>
                  <a:srgbClr val="000000"/>
                </a:solidFill>
                <a:latin typeface="Times New Roman" pitchFamily="18" charset="0"/>
              </a:rPr>
              <a:t>length </a:t>
            </a: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of the </a:t>
            </a:r>
            <a:r>
              <a:rPr lang="en-US" altLang="en-US" sz="1800" u="sng">
                <a:solidFill>
                  <a:srgbClr val="000000"/>
                </a:solidFill>
                <a:latin typeface="Times New Roman" pitchFamily="18" charset="0"/>
              </a:rPr>
              <a:t>shortest zero-input program</a:t>
            </a: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 that produces 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k</a:t>
            </a:r>
            <a:endParaRPr lang="en-US" altLang="en-US" sz="2400" b="1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175112" name="Picture 14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13" name="Text Box 15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Andrei Kolmogorov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1903-1987</a:t>
            </a:r>
          </a:p>
        </p:txBody>
      </p:sp>
      <p:sp>
        <p:nvSpPr>
          <p:cNvPr id="175114" name="Rectangle 18"/>
          <p:cNvSpPr>
            <a:spLocks noChangeArrowheads="1"/>
          </p:cNvSpPr>
          <p:nvPr/>
        </p:nvSpPr>
        <p:spPr bwMode="auto">
          <a:xfrm>
            <a:off x="920750" y="3521075"/>
            <a:ext cx="1176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solidFill>
                  <a:srgbClr val="8E030A"/>
                </a:solidFill>
                <a:latin typeface="Times New Roman" pitchFamily="18" charset="0"/>
              </a:rPr>
              <a:t>length of 24 !</a:t>
            </a:r>
          </a:p>
        </p:txBody>
      </p:sp>
      <p:sp>
        <p:nvSpPr>
          <p:cNvPr id="175115" name="Rectangle 19"/>
          <p:cNvSpPr>
            <a:spLocks noChangeArrowheads="1"/>
          </p:cNvSpPr>
          <p:nvPr/>
        </p:nvSpPr>
        <p:spPr bwMode="auto">
          <a:xfrm>
            <a:off x="755650" y="3941763"/>
            <a:ext cx="4243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def a(): return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 10**5000 </a:t>
            </a:r>
          </a:p>
        </p:txBody>
      </p:sp>
      <p:sp>
        <p:nvSpPr>
          <p:cNvPr id="175116" name="AutoShape 20"/>
          <p:cNvSpPr>
            <a:spLocks noChangeArrowheads="1"/>
          </p:cNvSpPr>
          <p:nvPr/>
        </p:nvSpPr>
        <p:spPr bwMode="auto">
          <a:xfrm>
            <a:off x="919163" y="5643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6E11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5117" name="AutoShape 21"/>
          <p:cNvSpPr>
            <a:spLocks noChangeArrowheads="1"/>
          </p:cNvSpPr>
          <p:nvPr/>
        </p:nvSpPr>
        <p:spPr bwMode="auto">
          <a:xfrm>
            <a:off x="882650" y="3484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5118" name="Rectangle 24"/>
          <p:cNvSpPr>
            <a:spLocks noChangeArrowheads="1"/>
          </p:cNvSpPr>
          <p:nvPr/>
        </p:nvSpPr>
        <p:spPr bwMode="auto">
          <a:xfrm>
            <a:off x="785813" y="6110288"/>
            <a:ext cx="4243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def b(): return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 17011…5601 </a:t>
            </a:r>
          </a:p>
        </p:txBody>
      </p:sp>
      <p:sp>
        <p:nvSpPr>
          <p:cNvPr id="175119" name="Rectangle 25"/>
          <p:cNvSpPr>
            <a:spLocks noChangeArrowheads="1"/>
          </p:cNvSpPr>
          <p:nvPr/>
        </p:nvSpPr>
        <p:spPr bwMode="auto">
          <a:xfrm>
            <a:off x="977900" y="5724525"/>
            <a:ext cx="1860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Times New Roman" pitchFamily="18" charset="0"/>
              </a:rPr>
              <a:t>length of 5017 (or less)</a:t>
            </a:r>
          </a:p>
        </p:txBody>
      </p:sp>
      <p:grpSp>
        <p:nvGrpSpPr>
          <p:cNvPr id="175120" name="Group 26"/>
          <p:cNvGrpSpPr>
            <a:grpSpLocks/>
          </p:cNvGrpSpPr>
          <p:nvPr/>
        </p:nvGrpSpPr>
        <p:grpSpPr bwMode="auto">
          <a:xfrm>
            <a:off x="8586788" y="6270625"/>
            <a:ext cx="336550" cy="442913"/>
            <a:chOff x="2928" y="1051"/>
            <a:chExt cx="840" cy="957"/>
          </a:xfrm>
        </p:grpSpPr>
        <p:sp>
          <p:nvSpPr>
            <p:cNvPr id="175123" name="Freeform 2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0 h 250"/>
                <a:gd name="T10" fmla="*/ 2 w 1048"/>
                <a:gd name="T11" fmla="*/ 219 h 250"/>
                <a:gd name="T12" fmla="*/ 2 w 1048"/>
                <a:gd name="T13" fmla="*/ 199 h 250"/>
                <a:gd name="T14" fmla="*/ 0 w 1048"/>
                <a:gd name="T15" fmla="*/ 178 h 250"/>
                <a:gd name="T16" fmla="*/ 2 w 1048"/>
                <a:gd name="T17" fmla="*/ 144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4" name="Oval 2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5125" name="Oval 2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5126" name="Oval 3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5127" name="Oval 3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5128" name="Oval 3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5129" name="Oval 3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5130" name="Oval 3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5131" name="AutoShape 3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5132" name="Freeform 3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33" name="Freeform 3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34" name="Freeform 3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35" name="Freeform 3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5121" name="Text Box 40"/>
          <p:cNvSpPr txBox="1">
            <a:spLocks noChangeArrowheads="1"/>
          </p:cNvSpPr>
          <p:nvPr/>
        </p:nvSpPr>
        <p:spPr bwMode="auto">
          <a:xfrm>
            <a:off x="6883400" y="6135688"/>
            <a:ext cx="2024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Maybe we can do even better?</a:t>
            </a:r>
          </a:p>
        </p:txBody>
      </p:sp>
      <p:sp>
        <p:nvSpPr>
          <p:cNvPr id="175122" name="Rectangle 10"/>
          <p:cNvSpPr>
            <a:spLocks noChangeArrowheads="1"/>
          </p:cNvSpPr>
          <p:nvPr/>
        </p:nvSpPr>
        <p:spPr bwMode="auto">
          <a:xfrm>
            <a:off x="1352550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( k ) = </a:t>
            </a: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30" name="Group 4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176156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6157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76131" name="Text Box 7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</a:rPr>
              <a:t>Kolmogorov Complexity</a:t>
            </a:r>
          </a:p>
        </p:txBody>
      </p:sp>
      <p:sp>
        <p:nvSpPr>
          <p:cNvPr id="176132" name="Rectangle 8"/>
          <p:cNvSpPr>
            <a:spLocks noChangeArrowheads="1"/>
          </p:cNvSpPr>
          <p:nvPr/>
        </p:nvSpPr>
        <p:spPr bwMode="auto">
          <a:xfrm>
            <a:off x="2436813" y="5356225"/>
            <a:ext cx="5259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k = 170117684200068728224888577…85601</a:t>
            </a:r>
          </a:p>
        </p:txBody>
      </p:sp>
      <p:sp>
        <p:nvSpPr>
          <p:cNvPr id="176133" name="Rectangle 9"/>
          <p:cNvSpPr>
            <a:spLocks noChangeArrowheads="1"/>
          </p:cNvSpPr>
          <p:nvPr/>
        </p:nvSpPr>
        <p:spPr bwMode="auto">
          <a:xfrm>
            <a:off x="2436813" y="4051300"/>
            <a:ext cx="5259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k = 100000000000000000000000000…00000</a:t>
            </a:r>
          </a:p>
        </p:txBody>
      </p:sp>
      <p:sp>
        <p:nvSpPr>
          <p:cNvPr id="176134" name="Rectangle 10"/>
          <p:cNvSpPr>
            <a:spLocks noChangeArrowheads="1"/>
          </p:cNvSpPr>
          <p:nvPr/>
        </p:nvSpPr>
        <p:spPr bwMode="auto">
          <a:xfrm>
            <a:off x="1352550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( k ) = </a:t>
            </a: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6135" name="Rectangle 11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altLang="en-US" sz="1800" b="1" i="1">
                <a:solidFill>
                  <a:srgbClr val="000000"/>
                </a:solidFill>
                <a:latin typeface="Times New Roman" pitchFamily="18" charset="0"/>
              </a:rPr>
              <a:t>length </a:t>
            </a: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of the shortest zero-input program that produces 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k</a:t>
            </a:r>
            <a:endParaRPr lang="en-US" altLang="en-US" sz="2400" b="1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176136" name="Picture 14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7" name="Text Box 15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Andrei Kolmogorov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1903-1987</a:t>
            </a:r>
          </a:p>
        </p:txBody>
      </p:sp>
      <p:sp>
        <p:nvSpPr>
          <p:cNvPr id="176138" name="Rectangle 20"/>
          <p:cNvSpPr>
            <a:spLocks noChangeArrowheads="1"/>
          </p:cNvSpPr>
          <p:nvPr/>
        </p:nvSpPr>
        <p:spPr bwMode="auto">
          <a:xfrm>
            <a:off x="1447800" y="4430713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( 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k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) = 24 </a:t>
            </a: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or so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6139" name="Rectangle 21"/>
          <p:cNvSpPr>
            <a:spLocks noChangeArrowheads="1"/>
          </p:cNvSpPr>
          <p:nvPr/>
        </p:nvSpPr>
        <p:spPr bwMode="auto">
          <a:xfrm>
            <a:off x="1447800" y="5729288"/>
            <a:ext cx="640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( 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k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) = </a:t>
            </a: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some other integer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6140" name="Text Box 22"/>
          <p:cNvSpPr txBox="1">
            <a:spLocks noChangeArrowheads="1"/>
          </p:cNvSpPr>
          <p:nvPr/>
        </p:nvSpPr>
        <p:spPr bwMode="auto">
          <a:xfrm>
            <a:off x="2362200" y="2819400"/>
            <a:ext cx="431006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For each input 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k</a:t>
            </a: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, there is a well-defined, unambiguous value for </a:t>
            </a:r>
            <a:r>
              <a:rPr lang="en-US" altLang="en-US" sz="1800" b="1">
                <a:solidFill>
                  <a:srgbClr val="800000"/>
                </a:solidFill>
                <a:latin typeface="Courier New" pitchFamily="49" charset="0"/>
              </a:rPr>
              <a:t>kcomp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(k)</a:t>
            </a: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176141" name="Group 23"/>
          <p:cNvGrpSpPr>
            <a:grpSpLocks/>
          </p:cNvGrpSpPr>
          <p:nvPr/>
        </p:nvGrpSpPr>
        <p:grpSpPr bwMode="auto">
          <a:xfrm>
            <a:off x="8667750" y="6384925"/>
            <a:ext cx="296863" cy="365125"/>
            <a:chOff x="2928" y="1051"/>
            <a:chExt cx="840" cy="957"/>
          </a:xfrm>
        </p:grpSpPr>
        <p:sp>
          <p:nvSpPr>
            <p:cNvPr id="176143" name="Freeform 2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0 h 250"/>
                <a:gd name="T10" fmla="*/ 2 w 1048"/>
                <a:gd name="T11" fmla="*/ 219 h 250"/>
                <a:gd name="T12" fmla="*/ 2 w 1048"/>
                <a:gd name="T13" fmla="*/ 199 h 250"/>
                <a:gd name="T14" fmla="*/ 0 w 1048"/>
                <a:gd name="T15" fmla="*/ 178 h 250"/>
                <a:gd name="T16" fmla="*/ 2 w 1048"/>
                <a:gd name="T17" fmla="*/ 144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44" name="Oval 2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6145" name="Oval 2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6146" name="Oval 2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6147" name="Oval 2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6148" name="Oval 2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6149" name="Oval 3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6150" name="Oval 3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6151" name="AutoShape 3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6152" name="Freeform 3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53" name="Freeform 3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54" name="Freeform 3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55" name="Freeform 3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142" name="Rectangle 37"/>
          <p:cNvSpPr>
            <a:spLocks noChangeArrowheads="1"/>
          </p:cNvSpPr>
          <p:nvPr/>
        </p:nvSpPr>
        <p:spPr bwMode="auto">
          <a:xfrm>
            <a:off x="7086600" y="6146800"/>
            <a:ext cx="19685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Does </a:t>
            </a:r>
            <a:r>
              <a:rPr lang="en-US" altLang="en-US" sz="900" b="1">
                <a:solidFill>
                  <a:srgbClr val="800000"/>
                </a:solidFill>
                <a:latin typeface="Courier New" pitchFamily="49" charset="0"/>
              </a:rPr>
              <a:t>kcomp(k)</a:t>
            </a: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 always exist?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54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7724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7725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77155" name="Text Box 5"/>
          <p:cNvSpPr txBox="1">
            <a:spLocks noChangeArrowheads="1"/>
          </p:cNvSpPr>
          <p:nvPr/>
        </p:nvSpPr>
        <p:spPr bwMode="auto">
          <a:xfrm>
            <a:off x="1685925" y="149225"/>
            <a:ext cx="58912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>
                <a:latin typeface="Times New Roman" pitchFamily="18" charset="0"/>
              </a:rPr>
              <a:t>PIPs: </a:t>
            </a:r>
            <a:r>
              <a:rPr lang="en-US" altLang="en-US">
                <a:latin typeface="Times New Roman" pitchFamily="18" charset="0"/>
              </a:rPr>
              <a:t>Positive Integer Predicates</a:t>
            </a:r>
            <a:endParaRPr lang="en-US" altLang="en-US" sz="4200">
              <a:latin typeface="Times New Roman" pitchFamily="18" charset="0"/>
            </a:endParaRPr>
          </a:p>
        </p:txBody>
      </p:sp>
      <p:sp>
        <p:nvSpPr>
          <p:cNvPr id="177156" name="Text Box 6"/>
          <p:cNvSpPr txBox="1">
            <a:spLocks noChangeArrowheads="1"/>
          </p:cNvSpPr>
          <p:nvPr/>
        </p:nvSpPr>
        <p:spPr bwMode="auto">
          <a:xfrm>
            <a:off x="412750" y="1433513"/>
            <a:ext cx="4540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PIPs are functions mapping positive integers to boolean values</a:t>
            </a:r>
          </a:p>
        </p:txBody>
      </p:sp>
      <p:sp>
        <p:nvSpPr>
          <p:cNvPr id="177157" name="Rectangle 7"/>
          <p:cNvSpPr>
            <a:spLocks noChangeArrowheads="1"/>
          </p:cNvSpPr>
          <p:nvPr/>
        </p:nvSpPr>
        <p:spPr bwMode="auto">
          <a:xfrm>
            <a:off x="5573713" y="1296988"/>
            <a:ext cx="598487" cy="314325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itchFamily="18" charset="0"/>
              </a:rPr>
              <a:t>input</a:t>
            </a:r>
          </a:p>
        </p:txBody>
      </p:sp>
      <p:sp>
        <p:nvSpPr>
          <p:cNvPr id="177158" name="Rectangle 8"/>
          <p:cNvSpPr>
            <a:spLocks noChangeArrowheads="1"/>
          </p:cNvSpPr>
          <p:nvPr/>
        </p:nvSpPr>
        <p:spPr bwMode="auto">
          <a:xfrm>
            <a:off x="8262938" y="1279525"/>
            <a:ext cx="696912" cy="314325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itchFamily="18" charset="0"/>
              </a:rPr>
              <a:t>output</a:t>
            </a:r>
          </a:p>
        </p:txBody>
      </p:sp>
      <p:sp>
        <p:nvSpPr>
          <p:cNvPr id="177159" name="Line 9"/>
          <p:cNvSpPr>
            <a:spLocks noChangeShapeType="1"/>
          </p:cNvSpPr>
          <p:nvPr/>
        </p:nvSpPr>
        <p:spPr bwMode="auto">
          <a:xfrm>
            <a:off x="6172200" y="1857375"/>
            <a:ext cx="381000" cy="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0" name="Line 10"/>
          <p:cNvSpPr>
            <a:spLocks noChangeShapeType="1"/>
          </p:cNvSpPr>
          <p:nvPr/>
        </p:nvSpPr>
        <p:spPr bwMode="auto">
          <a:xfrm>
            <a:off x="7772400" y="1828800"/>
            <a:ext cx="381000" cy="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1" name="AutoShape 11"/>
          <p:cNvSpPr>
            <a:spLocks noChangeArrowheads="1"/>
          </p:cNvSpPr>
          <p:nvPr/>
        </p:nvSpPr>
        <p:spPr bwMode="auto">
          <a:xfrm>
            <a:off x="6656388" y="1598613"/>
            <a:ext cx="1011237" cy="517525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000AF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77162" name="Rectangle 12"/>
          <p:cNvSpPr>
            <a:spLocks noChangeArrowheads="1"/>
          </p:cNvSpPr>
          <p:nvPr/>
        </p:nvSpPr>
        <p:spPr bwMode="auto">
          <a:xfrm>
            <a:off x="8193088" y="1628775"/>
            <a:ext cx="8429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</a:rPr>
              <a:t>True</a:t>
            </a:r>
            <a:r>
              <a:rPr lang="en-US" altLang="en-US" sz="1400" b="1">
                <a:latin typeface="Times New Roman" pitchFamily="18" charset="0"/>
              </a:rPr>
              <a:t> or </a:t>
            </a:r>
            <a:r>
              <a:rPr lang="en-US" altLang="en-US" sz="1400" b="1">
                <a:latin typeface="Courier New" pitchFamily="49" charset="0"/>
              </a:rPr>
              <a:t>False</a:t>
            </a:r>
            <a:endParaRPr lang="en-US" altLang="en-US" sz="1400" b="1">
              <a:latin typeface="Times New Roman" pitchFamily="18" charset="0"/>
            </a:endParaRPr>
          </a:p>
        </p:txBody>
      </p:sp>
      <p:sp>
        <p:nvSpPr>
          <p:cNvPr id="177163" name="Rectangle 13"/>
          <p:cNvSpPr>
            <a:spLocks noChangeArrowheads="1"/>
          </p:cNvSpPr>
          <p:nvPr/>
        </p:nvSpPr>
        <p:spPr bwMode="auto">
          <a:xfrm>
            <a:off x="6843713" y="1792288"/>
            <a:ext cx="46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itchFamily="18" charset="0"/>
              </a:rPr>
              <a:t>PIP</a:t>
            </a:r>
          </a:p>
        </p:txBody>
      </p:sp>
      <p:sp>
        <p:nvSpPr>
          <p:cNvPr id="177164" name="Rectangle 14"/>
          <p:cNvSpPr>
            <a:spLocks noChangeArrowheads="1"/>
          </p:cNvSpPr>
          <p:nvPr/>
        </p:nvSpPr>
        <p:spPr bwMode="auto">
          <a:xfrm>
            <a:off x="5272088" y="1704975"/>
            <a:ext cx="1127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</a:rPr>
              <a:t>1,2,…</a:t>
            </a:r>
            <a:endParaRPr lang="en-US" altLang="en-US" sz="1400" b="1">
              <a:latin typeface="Times New Roman" pitchFamily="18" charset="0"/>
            </a:endParaRPr>
          </a:p>
        </p:txBody>
      </p:sp>
      <p:sp>
        <p:nvSpPr>
          <p:cNvPr id="177165" name="Text Box 15"/>
          <p:cNvSpPr txBox="1">
            <a:spLocks noChangeArrowheads="1"/>
          </p:cNvSpPr>
          <p:nvPr/>
        </p:nvSpPr>
        <p:spPr bwMode="auto">
          <a:xfrm>
            <a:off x="5826125" y="2209800"/>
            <a:ext cx="2809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AF9"/>
                </a:solidFill>
                <a:latin typeface="Times New Roman" pitchFamily="18" charset="0"/>
              </a:rPr>
              <a:t>each PIP is a different computational "problem"</a:t>
            </a:r>
          </a:p>
        </p:txBody>
      </p:sp>
      <p:graphicFrame>
        <p:nvGraphicFramePr>
          <p:cNvPr id="183312" name="Group 16"/>
          <p:cNvGraphicFramePr>
            <a:graphicFrameLocks noGrp="1"/>
          </p:cNvGraphicFramePr>
          <p:nvPr/>
        </p:nvGraphicFramePr>
        <p:xfrm>
          <a:off x="265113" y="2946400"/>
          <a:ext cx="8610600" cy="3683001"/>
        </p:xfrm>
        <a:graphic>
          <a:graphicData uri="http://schemas.openxmlformats.org/drawingml/2006/table">
            <a:tbl>
              <a:tblPr/>
              <a:tblGrid>
                <a:gridCol w="860425"/>
                <a:gridCol w="860425"/>
                <a:gridCol w="863600"/>
                <a:gridCol w="860425"/>
                <a:gridCol w="860425"/>
                <a:gridCol w="860425"/>
                <a:gridCol w="860425"/>
                <a:gridCol w="863600"/>
                <a:gridCol w="860425"/>
                <a:gridCol w="860425"/>
              </a:tblGrid>
              <a:tr h="4953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A?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B?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C?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D?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E?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7245" name="Rectangle 95"/>
          <p:cNvSpPr>
            <a:spLocks noChangeArrowheads="1"/>
          </p:cNvSpPr>
          <p:nvPr/>
        </p:nvSpPr>
        <p:spPr bwMode="auto">
          <a:xfrm>
            <a:off x="549275" y="2919413"/>
            <a:ext cx="619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Input</a:t>
            </a:r>
          </a:p>
        </p:txBody>
      </p:sp>
      <p:sp>
        <p:nvSpPr>
          <p:cNvPr id="177246" name="Rectangle 96"/>
          <p:cNvSpPr>
            <a:spLocks noChangeArrowheads="1"/>
          </p:cNvSpPr>
          <p:nvPr/>
        </p:nvSpPr>
        <p:spPr bwMode="auto">
          <a:xfrm>
            <a:off x="274638" y="3152775"/>
            <a:ext cx="471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AF9"/>
                </a:solidFill>
              </a:rPr>
              <a:t>PIP</a:t>
            </a:r>
            <a:endParaRPr lang="en-US" altLang="en-US" sz="1400" b="1"/>
          </a:p>
        </p:txBody>
      </p:sp>
      <p:sp>
        <p:nvSpPr>
          <p:cNvPr id="177247" name="Line 97"/>
          <p:cNvSpPr>
            <a:spLocks noChangeShapeType="1"/>
          </p:cNvSpPr>
          <p:nvPr/>
        </p:nvSpPr>
        <p:spPr bwMode="auto">
          <a:xfrm>
            <a:off x="282575" y="2959100"/>
            <a:ext cx="814388" cy="46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48" name="Rectangle 98"/>
          <p:cNvSpPr>
            <a:spLocks noChangeArrowheads="1"/>
          </p:cNvSpPr>
          <p:nvPr/>
        </p:nvSpPr>
        <p:spPr bwMode="auto">
          <a:xfrm>
            <a:off x="477838" y="6515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AF9"/>
                </a:solidFill>
                <a:latin typeface="Times New Roman" pitchFamily="18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178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7827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7827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78179" name="Text Box 5"/>
          <p:cNvSpPr txBox="1">
            <a:spLocks noChangeArrowheads="1"/>
          </p:cNvSpPr>
          <p:nvPr/>
        </p:nvSpPr>
        <p:spPr bwMode="auto">
          <a:xfrm>
            <a:off x="1685925" y="149225"/>
            <a:ext cx="58912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>
                <a:latin typeface="Times New Roman" pitchFamily="18" charset="0"/>
              </a:rPr>
              <a:t>PIPs: </a:t>
            </a:r>
            <a:r>
              <a:rPr lang="en-US" altLang="en-US">
                <a:latin typeface="Times New Roman" pitchFamily="18" charset="0"/>
              </a:rPr>
              <a:t>Positive Integer Predicates</a:t>
            </a:r>
            <a:endParaRPr lang="en-US" altLang="en-US" sz="4200">
              <a:latin typeface="Times New Roman" pitchFamily="18" charset="0"/>
            </a:endParaRPr>
          </a:p>
        </p:txBody>
      </p:sp>
      <p:sp>
        <p:nvSpPr>
          <p:cNvPr id="178180" name="Rectangle 7"/>
          <p:cNvSpPr>
            <a:spLocks noChangeArrowheads="1"/>
          </p:cNvSpPr>
          <p:nvPr/>
        </p:nvSpPr>
        <p:spPr bwMode="auto">
          <a:xfrm>
            <a:off x="5573713" y="1296988"/>
            <a:ext cx="598487" cy="314325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itchFamily="18" charset="0"/>
              </a:rPr>
              <a:t>input</a:t>
            </a:r>
          </a:p>
        </p:txBody>
      </p:sp>
      <p:sp>
        <p:nvSpPr>
          <p:cNvPr id="178181" name="Rectangle 8"/>
          <p:cNvSpPr>
            <a:spLocks noChangeArrowheads="1"/>
          </p:cNvSpPr>
          <p:nvPr/>
        </p:nvSpPr>
        <p:spPr bwMode="auto">
          <a:xfrm>
            <a:off x="8262938" y="1279525"/>
            <a:ext cx="696912" cy="314325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itchFamily="18" charset="0"/>
              </a:rPr>
              <a:t>output</a:t>
            </a:r>
          </a:p>
        </p:txBody>
      </p:sp>
      <p:sp>
        <p:nvSpPr>
          <p:cNvPr id="178182" name="Line 9"/>
          <p:cNvSpPr>
            <a:spLocks noChangeShapeType="1"/>
          </p:cNvSpPr>
          <p:nvPr/>
        </p:nvSpPr>
        <p:spPr bwMode="auto">
          <a:xfrm>
            <a:off x="6172200" y="1857375"/>
            <a:ext cx="381000" cy="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3" name="Line 10"/>
          <p:cNvSpPr>
            <a:spLocks noChangeShapeType="1"/>
          </p:cNvSpPr>
          <p:nvPr/>
        </p:nvSpPr>
        <p:spPr bwMode="auto">
          <a:xfrm>
            <a:off x="7772400" y="1828800"/>
            <a:ext cx="381000" cy="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4" name="AutoShape 11"/>
          <p:cNvSpPr>
            <a:spLocks noChangeArrowheads="1"/>
          </p:cNvSpPr>
          <p:nvPr/>
        </p:nvSpPr>
        <p:spPr bwMode="auto">
          <a:xfrm>
            <a:off x="6656388" y="1598613"/>
            <a:ext cx="1011237" cy="517525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000AF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78185" name="Rectangle 12"/>
          <p:cNvSpPr>
            <a:spLocks noChangeArrowheads="1"/>
          </p:cNvSpPr>
          <p:nvPr/>
        </p:nvSpPr>
        <p:spPr bwMode="auto">
          <a:xfrm>
            <a:off x="8193088" y="1628775"/>
            <a:ext cx="8429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</a:rPr>
              <a:t>True</a:t>
            </a:r>
            <a:r>
              <a:rPr lang="en-US" altLang="en-US" sz="1400" b="1">
                <a:latin typeface="Times New Roman" pitchFamily="18" charset="0"/>
              </a:rPr>
              <a:t> or </a:t>
            </a:r>
            <a:r>
              <a:rPr lang="en-US" altLang="en-US" sz="1400" b="1">
                <a:latin typeface="Courier New" pitchFamily="49" charset="0"/>
              </a:rPr>
              <a:t>False</a:t>
            </a:r>
            <a:endParaRPr lang="en-US" altLang="en-US" sz="1400" b="1">
              <a:latin typeface="Times New Roman" pitchFamily="18" charset="0"/>
            </a:endParaRPr>
          </a:p>
        </p:txBody>
      </p:sp>
      <p:sp>
        <p:nvSpPr>
          <p:cNvPr id="178186" name="Rectangle 13"/>
          <p:cNvSpPr>
            <a:spLocks noChangeArrowheads="1"/>
          </p:cNvSpPr>
          <p:nvPr/>
        </p:nvSpPr>
        <p:spPr bwMode="auto">
          <a:xfrm>
            <a:off x="6843713" y="1792288"/>
            <a:ext cx="46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itchFamily="18" charset="0"/>
              </a:rPr>
              <a:t>PIP</a:t>
            </a:r>
          </a:p>
        </p:txBody>
      </p:sp>
      <p:sp>
        <p:nvSpPr>
          <p:cNvPr id="178187" name="Rectangle 14"/>
          <p:cNvSpPr>
            <a:spLocks noChangeArrowheads="1"/>
          </p:cNvSpPr>
          <p:nvPr/>
        </p:nvSpPr>
        <p:spPr bwMode="auto">
          <a:xfrm>
            <a:off x="5272088" y="1704975"/>
            <a:ext cx="1127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</a:rPr>
              <a:t>1,2,…</a:t>
            </a:r>
            <a:endParaRPr lang="en-US" altLang="en-US" sz="1400" b="1">
              <a:latin typeface="Times New Roman" pitchFamily="18" charset="0"/>
            </a:endParaRPr>
          </a:p>
        </p:txBody>
      </p:sp>
      <p:sp>
        <p:nvSpPr>
          <p:cNvPr id="178188" name="Text Box 15"/>
          <p:cNvSpPr txBox="1">
            <a:spLocks noChangeArrowheads="1"/>
          </p:cNvSpPr>
          <p:nvPr/>
        </p:nvSpPr>
        <p:spPr bwMode="auto">
          <a:xfrm>
            <a:off x="5826125" y="2209800"/>
            <a:ext cx="2809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AF9"/>
                </a:solidFill>
                <a:latin typeface="Times New Roman" pitchFamily="18" charset="0"/>
              </a:rPr>
              <a:t>each PIP is a different computational "problem"</a:t>
            </a:r>
          </a:p>
        </p:txBody>
      </p:sp>
      <p:graphicFrame>
        <p:nvGraphicFramePr>
          <p:cNvPr id="189456" name="Group 16"/>
          <p:cNvGraphicFramePr>
            <a:graphicFrameLocks noGrp="1"/>
          </p:cNvGraphicFramePr>
          <p:nvPr/>
        </p:nvGraphicFramePr>
        <p:xfrm>
          <a:off x="265113" y="2946400"/>
          <a:ext cx="8610600" cy="3683001"/>
        </p:xfrm>
        <a:graphic>
          <a:graphicData uri="http://schemas.openxmlformats.org/drawingml/2006/table">
            <a:tbl>
              <a:tblPr/>
              <a:tblGrid>
                <a:gridCol w="860425"/>
                <a:gridCol w="860425"/>
                <a:gridCol w="863600"/>
                <a:gridCol w="860425"/>
                <a:gridCol w="860425"/>
                <a:gridCol w="860425"/>
                <a:gridCol w="860425"/>
                <a:gridCol w="863600"/>
                <a:gridCol w="860425"/>
                <a:gridCol w="860425"/>
              </a:tblGrid>
              <a:tr h="4953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True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AF9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Even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Odd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Prime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&lt;3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8268" name="Rectangle 95"/>
          <p:cNvSpPr>
            <a:spLocks noChangeArrowheads="1"/>
          </p:cNvSpPr>
          <p:nvPr/>
        </p:nvSpPr>
        <p:spPr bwMode="auto">
          <a:xfrm>
            <a:off x="549275" y="2919413"/>
            <a:ext cx="619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Input</a:t>
            </a:r>
          </a:p>
        </p:txBody>
      </p:sp>
      <p:sp>
        <p:nvSpPr>
          <p:cNvPr id="178269" name="Rectangle 96"/>
          <p:cNvSpPr>
            <a:spLocks noChangeArrowheads="1"/>
          </p:cNvSpPr>
          <p:nvPr/>
        </p:nvSpPr>
        <p:spPr bwMode="auto">
          <a:xfrm>
            <a:off x="274638" y="3152775"/>
            <a:ext cx="471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AF9"/>
                </a:solidFill>
              </a:rPr>
              <a:t>PIP</a:t>
            </a:r>
            <a:endParaRPr lang="en-US" altLang="en-US" sz="1400" b="1"/>
          </a:p>
        </p:txBody>
      </p:sp>
      <p:sp>
        <p:nvSpPr>
          <p:cNvPr id="178270" name="Line 97"/>
          <p:cNvSpPr>
            <a:spLocks noChangeShapeType="1"/>
          </p:cNvSpPr>
          <p:nvPr/>
        </p:nvSpPr>
        <p:spPr bwMode="auto">
          <a:xfrm>
            <a:off x="282575" y="2959100"/>
            <a:ext cx="814388" cy="46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71" name="Rectangle 98"/>
          <p:cNvSpPr>
            <a:spLocks noChangeArrowheads="1"/>
          </p:cNvSpPr>
          <p:nvPr/>
        </p:nvSpPr>
        <p:spPr bwMode="auto">
          <a:xfrm>
            <a:off x="477838" y="6515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AF9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178272" name="Text Box 6"/>
          <p:cNvSpPr txBox="1">
            <a:spLocks noChangeArrowheads="1"/>
          </p:cNvSpPr>
          <p:nvPr/>
        </p:nvSpPr>
        <p:spPr bwMode="auto">
          <a:xfrm>
            <a:off x="412750" y="1433513"/>
            <a:ext cx="4540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PIPs are functions mapping positive integers to boolean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202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7928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7928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79203" name="Text Box 5"/>
          <p:cNvSpPr txBox="1">
            <a:spLocks noChangeArrowheads="1"/>
          </p:cNvSpPr>
          <p:nvPr/>
        </p:nvSpPr>
        <p:spPr bwMode="auto">
          <a:xfrm>
            <a:off x="1693863" y="187325"/>
            <a:ext cx="58912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PIPs are </a:t>
            </a:r>
            <a:r>
              <a:rPr lang="en-US" altLang="en-US" sz="3600" i="1">
                <a:latin typeface="Times New Roman" pitchFamily="18" charset="0"/>
              </a:rPr>
              <a:t>uncountable</a:t>
            </a:r>
            <a:r>
              <a:rPr lang="en-US" altLang="en-US" sz="3600">
                <a:latin typeface="Times New Roman" pitchFamily="18" charset="0"/>
              </a:rPr>
              <a:t>?</a:t>
            </a:r>
          </a:p>
        </p:txBody>
      </p:sp>
      <p:graphicFrame>
        <p:nvGraphicFramePr>
          <p:cNvPr id="185360" name="Group 16"/>
          <p:cNvGraphicFramePr>
            <a:graphicFrameLocks noGrp="1"/>
          </p:cNvGraphicFramePr>
          <p:nvPr/>
        </p:nvGraphicFramePr>
        <p:xfrm>
          <a:off x="265113" y="2946400"/>
          <a:ext cx="8610600" cy="3683001"/>
        </p:xfrm>
        <a:graphic>
          <a:graphicData uri="http://schemas.openxmlformats.org/drawingml/2006/table">
            <a:tbl>
              <a:tblPr/>
              <a:tblGrid>
                <a:gridCol w="860425"/>
                <a:gridCol w="860425"/>
                <a:gridCol w="863600"/>
                <a:gridCol w="860425"/>
                <a:gridCol w="860425"/>
                <a:gridCol w="860425"/>
                <a:gridCol w="860425"/>
                <a:gridCol w="863600"/>
                <a:gridCol w="860425"/>
                <a:gridCol w="860425"/>
              </a:tblGrid>
              <a:tr h="4953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True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AF9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Even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Odd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Prime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&lt;3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9283" name="Rectangle 95"/>
          <p:cNvSpPr>
            <a:spLocks noChangeArrowheads="1"/>
          </p:cNvSpPr>
          <p:nvPr/>
        </p:nvSpPr>
        <p:spPr bwMode="auto">
          <a:xfrm>
            <a:off x="549275" y="2919413"/>
            <a:ext cx="619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Input</a:t>
            </a:r>
          </a:p>
        </p:txBody>
      </p:sp>
      <p:sp>
        <p:nvSpPr>
          <p:cNvPr id="179284" name="Rectangle 96"/>
          <p:cNvSpPr>
            <a:spLocks noChangeArrowheads="1"/>
          </p:cNvSpPr>
          <p:nvPr/>
        </p:nvSpPr>
        <p:spPr bwMode="auto">
          <a:xfrm>
            <a:off x="274638" y="3152775"/>
            <a:ext cx="471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AF9"/>
                </a:solidFill>
              </a:rPr>
              <a:t>PIP</a:t>
            </a:r>
            <a:endParaRPr lang="en-US" altLang="en-US" sz="1400" b="1"/>
          </a:p>
        </p:txBody>
      </p:sp>
      <p:sp>
        <p:nvSpPr>
          <p:cNvPr id="179285" name="Line 97"/>
          <p:cNvSpPr>
            <a:spLocks noChangeShapeType="1"/>
          </p:cNvSpPr>
          <p:nvPr/>
        </p:nvSpPr>
        <p:spPr bwMode="auto">
          <a:xfrm>
            <a:off x="282575" y="2959100"/>
            <a:ext cx="814388" cy="46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86" name="Rectangle 98"/>
          <p:cNvSpPr>
            <a:spLocks noChangeArrowheads="1"/>
          </p:cNvSpPr>
          <p:nvPr/>
        </p:nvSpPr>
        <p:spPr bwMode="auto">
          <a:xfrm>
            <a:off x="477838" y="6515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AF9"/>
                </a:solidFill>
                <a:latin typeface="Times New Roman" pitchFamily="18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ambria" pitchFamily="18" charset="0"/>
              </a:rPr>
              <a:t>functions are </a:t>
            </a:r>
            <a:r>
              <a:rPr lang="en-US" altLang="en-US" b="1">
                <a:latin typeface="Cambria" pitchFamily="18" charset="0"/>
              </a:rPr>
              <a:t>uncountable</a:t>
            </a:r>
            <a:endParaRPr lang="en-US" altLang="en-US">
              <a:latin typeface="Cambria" pitchFamily="18" charset="0"/>
            </a:endParaRPr>
          </a:p>
        </p:txBody>
      </p:sp>
      <p:sp>
        <p:nvSpPr>
          <p:cNvPr id="91141" name="TextBox 9"/>
          <p:cNvSpPr txBox="1">
            <a:spLocks noChangeArrowheads="1"/>
          </p:cNvSpPr>
          <p:nvPr/>
        </p:nvSpPr>
        <p:spPr bwMode="auto">
          <a:xfrm>
            <a:off x="473075" y="2841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.11111111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b="1" dirty="0">
                <a:latin typeface="Calibri" pitchFamily="34" charset="0"/>
                <a:cs typeface="Courier New" pitchFamily="49" charset="0"/>
              </a:rPr>
              <a:t>...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3" name="TextBox 14"/>
          <p:cNvSpPr txBox="1">
            <a:spLocks noChangeArrowheads="1"/>
          </p:cNvSpPr>
          <p:nvPr/>
        </p:nvSpPr>
        <p:spPr bwMode="auto">
          <a:xfrm>
            <a:off x="1768475" y="226695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C00000"/>
                </a:solidFill>
                <a:latin typeface="Calibri" pitchFamily="34" charset="0"/>
              </a:rPr>
              <a:t>written out in binary</a:t>
            </a:r>
          </a:p>
        </p:txBody>
      </p:sp>
      <p:sp>
        <p:nvSpPr>
          <p:cNvPr id="91144" name="TextBox 15"/>
          <p:cNvSpPr txBox="1">
            <a:spLocks noChangeArrowheads="1"/>
          </p:cNvSpPr>
          <p:nvPr/>
        </p:nvSpPr>
        <p:spPr bwMode="auto">
          <a:xfrm>
            <a:off x="228600" y="22098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Calibri" pitchFamily="34" charset="0"/>
              </a:rPr>
              <a:t>any real # from 0-1</a:t>
            </a:r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473075" y="3476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6" name="TextBox 9"/>
          <p:cNvSpPr txBox="1">
            <a:spLocks noChangeArrowheads="1"/>
          </p:cNvSpPr>
          <p:nvPr/>
        </p:nvSpPr>
        <p:spPr bwMode="auto">
          <a:xfrm>
            <a:off x="473075" y="40862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.11000000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7" name="TextBox 9"/>
          <p:cNvSpPr txBox="1">
            <a:spLocks noChangeArrowheads="1"/>
          </p:cNvSpPr>
          <p:nvPr/>
        </p:nvSpPr>
        <p:spPr bwMode="auto">
          <a:xfrm>
            <a:off x="473075" y="4695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10010101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457200" y="5892800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 smtClean="0">
                <a:latin typeface="Courier New" pitchFamily="49" charset="0"/>
                <a:cs typeface="Courier New" pitchFamily="49" charset="0"/>
              </a:rPr>
              <a:t>6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00000000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094273" y="267084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2</a:t>
            </a:r>
            <a:r>
              <a:rPr lang="en-US" dirty="0" smtClean="0">
                <a:latin typeface="Century Schoolbook" panose="02040604050505020304" pitchFamily="18" charset="0"/>
              </a:rPr>
              <a:t>(x)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094273" y="1981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1</a:t>
            </a:r>
            <a:r>
              <a:rPr lang="en-US" dirty="0" smtClean="0">
                <a:latin typeface="Century Schoolbook" panose="02040604050505020304" pitchFamily="18" charset="0"/>
              </a:rPr>
              <a:t>(x) =  1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094273" y="364399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3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526833" y="2438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526833" y="2819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6" name="Left Brace 75"/>
          <p:cNvSpPr/>
          <p:nvPr/>
        </p:nvSpPr>
        <p:spPr>
          <a:xfrm>
            <a:off x="6298233" y="3468624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6526833" y="346862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1 or 2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526833" y="384962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9" name="Left Brace 78"/>
          <p:cNvSpPr/>
          <p:nvPr/>
        </p:nvSpPr>
        <p:spPr>
          <a:xfrm>
            <a:off x="6279945" y="2498406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 Box 16"/>
          <p:cNvSpPr txBox="1">
            <a:spLocks noChangeArrowheads="1"/>
          </p:cNvSpPr>
          <p:nvPr/>
        </p:nvSpPr>
        <p:spPr bwMode="auto">
          <a:xfrm>
            <a:off x="1981200" y="1005989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pic>
        <p:nvPicPr>
          <p:cNvPr id="81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185" y="114672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Rectangle 5"/>
          <p:cNvSpPr>
            <a:spLocks noChangeArrowheads="1"/>
          </p:cNvSpPr>
          <p:nvPr/>
        </p:nvSpPr>
        <p:spPr bwMode="auto">
          <a:xfrm>
            <a:off x="4800600" y="990600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335408" y="1001821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=</a:t>
            </a:r>
            <a:endParaRPr lang="en-US" sz="4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91" name="TextBox 11"/>
          <p:cNvSpPr txBox="1">
            <a:spLocks noChangeArrowheads="1"/>
          </p:cNvSpPr>
          <p:nvPr/>
        </p:nvSpPr>
        <p:spPr bwMode="auto">
          <a:xfrm>
            <a:off x="1947161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1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2" name="TextBox 11"/>
          <p:cNvSpPr txBox="1">
            <a:spLocks noChangeArrowheads="1"/>
          </p:cNvSpPr>
          <p:nvPr/>
        </p:nvSpPr>
        <p:spPr bwMode="auto">
          <a:xfrm>
            <a:off x="2183076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93" name="TextBox 11"/>
          <p:cNvSpPr txBox="1">
            <a:spLocks noChangeArrowheads="1"/>
          </p:cNvSpPr>
          <p:nvPr/>
        </p:nvSpPr>
        <p:spPr bwMode="auto">
          <a:xfrm>
            <a:off x="2443223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3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4" name="TextBox 11"/>
          <p:cNvSpPr txBox="1">
            <a:spLocks noChangeArrowheads="1"/>
          </p:cNvSpPr>
          <p:nvPr/>
        </p:nvSpPr>
        <p:spPr bwMode="auto">
          <a:xfrm>
            <a:off x="2676966" y="2571016"/>
            <a:ext cx="208712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4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5" name="TextBox 11"/>
          <p:cNvSpPr txBox="1">
            <a:spLocks noChangeArrowheads="1"/>
          </p:cNvSpPr>
          <p:nvPr/>
        </p:nvSpPr>
        <p:spPr bwMode="auto">
          <a:xfrm>
            <a:off x="2928274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5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6" name="TextBox 11"/>
          <p:cNvSpPr txBox="1">
            <a:spLocks noChangeArrowheads="1"/>
          </p:cNvSpPr>
          <p:nvPr/>
        </p:nvSpPr>
        <p:spPr bwMode="auto">
          <a:xfrm>
            <a:off x="3164189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6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7" name="TextBox 11"/>
          <p:cNvSpPr txBox="1">
            <a:spLocks noChangeArrowheads="1"/>
          </p:cNvSpPr>
          <p:nvPr/>
        </p:nvSpPr>
        <p:spPr bwMode="auto">
          <a:xfrm>
            <a:off x="3424336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7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8" name="TextBox 11"/>
          <p:cNvSpPr txBox="1">
            <a:spLocks noChangeArrowheads="1"/>
          </p:cNvSpPr>
          <p:nvPr/>
        </p:nvSpPr>
        <p:spPr bwMode="auto">
          <a:xfrm>
            <a:off x="3658079" y="2571016"/>
            <a:ext cx="208712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8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075473" y="1824335"/>
            <a:ext cx="1626566" cy="461665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IN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:  a pos. integer x        </a:t>
            </a:r>
            <a:r>
              <a:rPr lang="en-US" altLang="en-US" sz="1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OUT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: a 0/1 </a:t>
            </a:r>
            <a:r>
              <a:rPr lang="en-US" alt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bool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value</a:t>
            </a:r>
            <a:endParaRPr lang="en-US" sz="1200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091225" y="463296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4</a:t>
            </a:r>
            <a:r>
              <a:rPr lang="en-US" dirty="0" smtClean="0">
                <a:latin typeface="Century Schoolbook" panose="02040604050505020304" pitchFamily="18" charset="0"/>
              </a:rPr>
              <a:t>(x) = 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075985" y="62439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6</a:t>
            </a:r>
            <a:r>
              <a:rPr lang="en-US" dirty="0" smtClean="0">
                <a:latin typeface="Century Schoolbook" panose="02040604050505020304" pitchFamily="18" charset="0"/>
              </a:rPr>
              <a:t>(x) = 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02" name="Left Brace 101"/>
          <p:cNvSpPr/>
          <p:nvPr/>
        </p:nvSpPr>
        <p:spPr>
          <a:xfrm>
            <a:off x="6300216" y="4476095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6528816" y="4463903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528816" y="4844903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</a:t>
            </a:r>
            <a:r>
              <a:rPr lang="en-US" dirty="0">
                <a:latin typeface="Century Schoolbook" panose="02040604050505020304" pitchFamily="18" charset="0"/>
              </a:rPr>
              <a:t>if x </a:t>
            </a:r>
            <a:r>
              <a:rPr lang="en-US" dirty="0" smtClean="0">
                <a:latin typeface="Century Schoolbook" panose="02040604050505020304" pitchFamily="18" charset="0"/>
                <a:sym typeface="Symbol"/>
              </a:rPr>
              <a:t>is prime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082080" y="5626608"/>
            <a:ext cx="1218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5</a:t>
            </a:r>
            <a:r>
              <a:rPr lang="en-US" dirty="0" smtClean="0">
                <a:latin typeface="Century Schoolbook" panose="02040604050505020304" pitchFamily="18" charset="0"/>
              </a:rPr>
              <a:t>(x) =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06" name="TextBox 9"/>
          <p:cNvSpPr txBox="1">
            <a:spLocks noChangeArrowheads="1"/>
          </p:cNvSpPr>
          <p:nvPr/>
        </p:nvSpPr>
        <p:spPr bwMode="auto">
          <a:xfrm>
            <a:off x="473075" y="5308600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=  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Left Brace 38"/>
          <p:cNvSpPr/>
          <p:nvPr/>
        </p:nvSpPr>
        <p:spPr>
          <a:xfrm>
            <a:off x="6284976" y="5454503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513576" y="5442311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</a:t>
            </a:r>
            <a:r>
              <a:rPr lang="en-US" sz="2100" dirty="0" smtClean="0">
                <a:latin typeface="Century Schoolbook" panose="02040604050505020304" pitchFamily="18" charset="0"/>
              </a:rPr>
              <a:t>x is div. by 3</a:t>
            </a:r>
            <a:endParaRPr lang="en-US" sz="2100" dirty="0">
              <a:latin typeface="Century Schoolbook" panose="020406040505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13576" y="5823311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21350453">
            <a:off x="1083968" y="5365366"/>
            <a:ext cx="5355990" cy="1077218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>For each real number, there's a different function!</a:t>
            </a:r>
            <a:endParaRPr lang="en-US" sz="3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57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67"/>
          <a:stretch>
            <a:fillRect/>
          </a:stretch>
        </p:blipFill>
        <p:spPr bwMode="auto">
          <a:xfrm>
            <a:off x="838200" y="1295400"/>
            <a:ext cx="7620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7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68294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00">
                <a:latin typeface="Times New Roman" pitchFamily="18" charset="0"/>
              </a:rPr>
              <a:t>vPool – physics?</a:t>
            </a:r>
            <a:endParaRPr lang="en-US" altLang="en-US" sz="4200" i="1">
              <a:latin typeface="Times New Roman" pitchFamily="18" charset="0"/>
            </a:endParaRPr>
          </a:p>
        </p:txBody>
      </p:sp>
      <p:sp>
        <p:nvSpPr>
          <p:cNvPr id="180228" name="Rectangle 45"/>
          <p:cNvSpPr>
            <a:spLocks noChangeArrowheads="1"/>
          </p:cNvSpPr>
          <p:nvPr/>
        </p:nvSpPr>
        <p:spPr bwMode="auto">
          <a:xfrm>
            <a:off x="4267200" y="457200"/>
            <a:ext cx="4495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Cambria" pitchFamily="18" charset="0"/>
              </a:rPr>
              <a:t>http://en.wikipedia.org/wiki/Elastic_collision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2362200" y="2057400"/>
            <a:ext cx="5867400" cy="457200"/>
          </a:xfrm>
          <a:prstGeom prst="roundRect">
            <a:avLst/>
          </a:prstGeom>
          <a:noFill/>
          <a:ln>
            <a:solidFill>
              <a:srgbClr val="AF1E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0230" name="Rectangle 49"/>
          <p:cNvSpPr>
            <a:spLocks noChangeArrowheads="1"/>
          </p:cNvSpPr>
          <p:nvPr/>
        </p:nvSpPr>
        <p:spPr bwMode="auto">
          <a:xfrm>
            <a:off x="609600" y="6324600"/>
            <a:ext cx="4495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Cambria" pitchFamily="18" charset="0"/>
              </a:rPr>
              <a:t>equations below...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68294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00">
                <a:latin typeface="Times New Roman" pitchFamily="18" charset="0"/>
              </a:rPr>
              <a:t>vPool – physics?</a:t>
            </a:r>
            <a:endParaRPr lang="en-US" altLang="en-US" sz="4200" i="1">
              <a:latin typeface="Times New Roman" pitchFamily="18" charset="0"/>
            </a:endParaRPr>
          </a:p>
        </p:txBody>
      </p:sp>
      <p:pic>
        <p:nvPicPr>
          <p:cNvPr id="181251" name="Picture 4" descr="http://upload.wikimedia.org/wikipedia/commons/2/2c/Elastischer_sto%C3%9F_2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334250" cy="4191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252" name="Rectangle 45"/>
          <p:cNvSpPr>
            <a:spLocks noChangeArrowheads="1"/>
          </p:cNvSpPr>
          <p:nvPr/>
        </p:nvSpPr>
        <p:spPr bwMode="auto">
          <a:xfrm>
            <a:off x="4267200" y="457200"/>
            <a:ext cx="4495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Cambria" pitchFamily="18" charset="0"/>
              </a:rPr>
              <a:t>http://en.wikipedia.org/wiki/Elastic_collision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68294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00">
                <a:latin typeface="Times New Roman" pitchFamily="18" charset="0"/>
              </a:rPr>
              <a:t>Project notes...</a:t>
            </a:r>
            <a:endParaRPr lang="en-US" altLang="en-US" sz="4200" i="1">
              <a:latin typeface="Times New Roman" pitchFamily="18" charset="0"/>
            </a:endParaRPr>
          </a:p>
        </p:txBody>
      </p:sp>
      <p:sp>
        <p:nvSpPr>
          <p:cNvPr id="182275" name="Text Box 4"/>
          <p:cNvSpPr txBox="1">
            <a:spLocks noChangeArrowheads="1"/>
          </p:cNvSpPr>
          <p:nvPr/>
        </p:nvSpPr>
        <p:spPr bwMode="auto">
          <a:xfrm>
            <a:off x="533400" y="1219200"/>
            <a:ext cx="7924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>
                <a:solidFill>
                  <a:srgbClr val="000AF9"/>
                </a:solidFill>
                <a:latin typeface="Calibri" pitchFamily="34" charset="0"/>
              </a:rPr>
              <a:t>pyRobot </a:t>
            </a:r>
            <a:r>
              <a:rPr lang="en-US" altLang="en-US" sz="2700">
                <a:latin typeface="Calibri" pitchFamily="34" charset="0"/>
              </a:rPr>
              <a:t>-</a:t>
            </a:r>
            <a:r>
              <a:rPr lang="en-US" altLang="en-US" sz="2700">
                <a:solidFill>
                  <a:srgbClr val="000AF9"/>
                </a:solidFill>
                <a:latin typeface="Calibri" pitchFamily="34" charset="0"/>
              </a:rPr>
              <a:t> </a:t>
            </a:r>
            <a:r>
              <a:rPr lang="en-US" altLang="en-US" sz="2700">
                <a:latin typeface="Calibri" pitchFamily="34" charset="0"/>
              </a:rPr>
              <a:t>many more examples/strategies available...</a:t>
            </a:r>
            <a:endParaRPr lang="en-US" altLang="en-US" sz="2700" i="1">
              <a:solidFill>
                <a:srgbClr val="000AF9"/>
              </a:solidFill>
              <a:latin typeface="Calibri" pitchFamily="34" charset="0"/>
            </a:endParaRPr>
          </a:p>
        </p:txBody>
      </p:sp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990600" y="1752600"/>
            <a:ext cx="7924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8000"/>
                </a:solidFill>
                <a:latin typeface="Calibri" pitchFamily="34" charset="0"/>
              </a:rPr>
              <a:t>(1) No crashing into walls!   (2) If blocked, move in </a:t>
            </a:r>
            <a:r>
              <a:rPr lang="en-US" altLang="en-US" sz="2100" b="1" i="1">
                <a:solidFill>
                  <a:srgbClr val="008000"/>
                </a:solidFill>
                <a:latin typeface="Calibri" pitchFamily="34" charset="0"/>
              </a:rPr>
              <a:t>ONLY</a:t>
            </a:r>
            <a:r>
              <a:rPr lang="en-US" altLang="en-US" sz="2100">
                <a:solidFill>
                  <a:srgbClr val="008000"/>
                </a:solidFill>
                <a:latin typeface="Calibri" pitchFamily="34" charset="0"/>
              </a:rPr>
              <a:t> x or </a:t>
            </a:r>
            <a:r>
              <a:rPr lang="en-US" altLang="en-US" sz="2100" b="1" i="1">
                <a:solidFill>
                  <a:srgbClr val="008000"/>
                </a:solidFill>
                <a:latin typeface="Calibri" pitchFamily="34" charset="0"/>
              </a:rPr>
              <a:t>ONLY</a:t>
            </a:r>
            <a:r>
              <a:rPr lang="en-US" altLang="en-US" sz="2100">
                <a:solidFill>
                  <a:srgbClr val="008000"/>
                </a:solidFill>
                <a:latin typeface="Calibri" pitchFamily="34" charset="0"/>
              </a:rPr>
              <a:t> y ...</a:t>
            </a:r>
            <a:endParaRPr lang="en-US" altLang="en-US" sz="2100" i="1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182277" name="Text Box 4"/>
          <p:cNvSpPr txBox="1">
            <a:spLocks noChangeArrowheads="1"/>
          </p:cNvSpPr>
          <p:nvPr/>
        </p:nvSpPr>
        <p:spPr bwMode="auto">
          <a:xfrm>
            <a:off x="533400" y="2463800"/>
            <a:ext cx="7924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>
                <a:solidFill>
                  <a:srgbClr val="000AF9"/>
                </a:solidFill>
                <a:latin typeface="Calibri" pitchFamily="34" charset="0"/>
              </a:rPr>
              <a:t>picobot   </a:t>
            </a:r>
            <a:r>
              <a:rPr lang="en-US" altLang="en-US" sz="2700">
                <a:latin typeface="Calibri" pitchFamily="34" charset="0"/>
              </a:rPr>
              <a:t>-</a:t>
            </a:r>
            <a:r>
              <a:rPr lang="en-US" altLang="en-US" sz="2700">
                <a:solidFill>
                  <a:srgbClr val="000AF9"/>
                </a:solidFill>
                <a:latin typeface="Calibri" pitchFamily="34" charset="0"/>
              </a:rPr>
              <a:t> </a:t>
            </a:r>
            <a:r>
              <a:rPr lang="en-US" altLang="en-US" sz="2700">
                <a:latin typeface="Calibri" pitchFamily="34" charset="0"/>
              </a:rPr>
              <a:t>__repr__ underscores!</a:t>
            </a:r>
            <a:endParaRPr lang="en-US" altLang="en-US" sz="2700" i="1">
              <a:solidFill>
                <a:srgbClr val="000AF9"/>
              </a:solidFill>
              <a:latin typeface="Calibri" pitchFamily="34" charset="0"/>
            </a:endParaRPr>
          </a:p>
        </p:txBody>
      </p:sp>
      <p:sp>
        <p:nvSpPr>
          <p:cNvPr id="182278" name="Text Box 4"/>
          <p:cNvSpPr txBox="1">
            <a:spLocks noChangeArrowheads="1"/>
          </p:cNvSpPr>
          <p:nvPr/>
        </p:nvSpPr>
        <p:spPr bwMode="auto">
          <a:xfrm>
            <a:off x="533400" y="3429000"/>
            <a:ext cx="7924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>
                <a:solidFill>
                  <a:srgbClr val="000AF9"/>
                </a:solidFill>
                <a:latin typeface="Calibri" pitchFamily="34" charset="0"/>
              </a:rPr>
              <a:t>text clouds  </a:t>
            </a:r>
            <a:r>
              <a:rPr lang="en-US" altLang="en-US" sz="2700">
                <a:latin typeface="Calibri" pitchFamily="34" charset="0"/>
              </a:rPr>
              <a:t>-</a:t>
            </a:r>
            <a:r>
              <a:rPr lang="en-US" altLang="en-US" sz="2700">
                <a:solidFill>
                  <a:srgbClr val="000AF9"/>
                </a:solidFill>
                <a:latin typeface="Calibri" pitchFamily="34" charset="0"/>
              </a:rPr>
              <a:t> </a:t>
            </a:r>
            <a:r>
              <a:rPr lang="en-US" altLang="en-US" sz="2700">
                <a:latin typeface="Calibri" pitchFamily="34" charset="0"/>
              </a:rPr>
              <a:t>  HMC urls are the only ones grabbed</a:t>
            </a:r>
            <a:endParaRPr lang="en-US" altLang="en-US" sz="2700" i="1">
              <a:solidFill>
                <a:srgbClr val="000AF9"/>
              </a:solidFill>
              <a:latin typeface="Calibri" pitchFamily="34" charset="0"/>
            </a:endParaRPr>
          </a:p>
        </p:txBody>
      </p:sp>
      <p:sp>
        <p:nvSpPr>
          <p:cNvPr id="182279" name="Text Box 4"/>
          <p:cNvSpPr txBox="1">
            <a:spLocks noChangeArrowheads="1"/>
          </p:cNvSpPr>
          <p:nvPr/>
        </p:nvSpPr>
        <p:spPr bwMode="auto">
          <a:xfrm>
            <a:off x="1066800" y="3978275"/>
            <a:ext cx="7086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8000"/>
                </a:solidFill>
                <a:latin typeface="Calibri" pitchFamily="34" charset="0"/>
              </a:rPr>
              <a:t>(1) Start by getting those working  (2) Add your own later...</a:t>
            </a:r>
            <a:endParaRPr lang="en-US" altLang="en-US" sz="2100" i="1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182280" name="Text Box 4"/>
          <p:cNvSpPr txBox="1">
            <a:spLocks noChangeArrowheads="1"/>
          </p:cNvSpPr>
          <p:nvPr/>
        </p:nvSpPr>
        <p:spPr bwMode="auto">
          <a:xfrm>
            <a:off x="533400" y="5435600"/>
            <a:ext cx="7924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>
                <a:solidFill>
                  <a:srgbClr val="000AF9"/>
                </a:solidFill>
                <a:latin typeface="Calibri" pitchFamily="34" charset="0"/>
              </a:rPr>
              <a:t>vPool    </a:t>
            </a:r>
            <a:r>
              <a:rPr lang="en-US" altLang="en-US" sz="2700">
                <a:latin typeface="Calibri" pitchFamily="34" charset="0"/>
              </a:rPr>
              <a:t>-</a:t>
            </a:r>
            <a:endParaRPr lang="en-US" altLang="en-US" sz="2700" i="1">
              <a:solidFill>
                <a:srgbClr val="000AF9"/>
              </a:solidFill>
              <a:latin typeface="Calibri" pitchFamily="34" charset="0"/>
            </a:endParaRPr>
          </a:p>
        </p:txBody>
      </p:sp>
      <p:sp>
        <p:nvSpPr>
          <p:cNvPr id="182281" name="Oval 8"/>
          <p:cNvSpPr>
            <a:spLocks noChangeArrowheads="1"/>
          </p:cNvSpPr>
          <p:nvPr/>
        </p:nvSpPr>
        <p:spPr bwMode="auto">
          <a:xfrm>
            <a:off x="4892675" y="5705475"/>
            <a:ext cx="669925" cy="669925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82282" name="Oval 11"/>
          <p:cNvSpPr>
            <a:spLocks noChangeArrowheads="1"/>
          </p:cNvSpPr>
          <p:nvPr/>
        </p:nvSpPr>
        <p:spPr bwMode="auto">
          <a:xfrm>
            <a:off x="7273925" y="5740400"/>
            <a:ext cx="669925" cy="669925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82283" name="Oval 13"/>
          <p:cNvSpPr>
            <a:spLocks noChangeArrowheads="1"/>
          </p:cNvSpPr>
          <p:nvPr/>
        </p:nvSpPr>
        <p:spPr bwMode="auto">
          <a:xfrm>
            <a:off x="7204075" y="5680075"/>
            <a:ext cx="815975" cy="790575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82284" name="Freeform 19"/>
          <p:cNvSpPr>
            <a:spLocks/>
          </p:cNvSpPr>
          <p:nvPr/>
        </p:nvSpPr>
        <p:spPr bwMode="auto">
          <a:xfrm>
            <a:off x="5573713" y="6162675"/>
            <a:ext cx="1609725" cy="161925"/>
          </a:xfrm>
          <a:custGeom>
            <a:avLst/>
            <a:gdLst>
              <a:gd name="T0" fmla="*/ 0 w 1014"/>
              <a:gd name="T1" fmla="*/ 0 h 102"/>
              <a:gd name="T2" fmla="*/ 2147483647 w 1014"/>
              <a:gd name="T3" fmla="*/ 2147483647 h 102"/>
              <a:gd name="T4" fmla="*/ 2147483647 w 1014"/>
              <a:gd name="T5" fmla="*/ 2147483647 h 102"/>
              <a:gd name="T6" fmla="*/ 0 60000 65536"/>
              <a:gd name="T7" fmla="*/ 0 60000 65536"/>
              <a:gd name="T8" fmla="*/ 0 60000 65536"/>
              <a:gd name="T9" fmla="*/ 0 w 1014"/>
              <a:gd name="T10" fmla="*/ 0 h 102"/>
              <a:gd name="T11" fmla="*/ 1014 w 1014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02">
                <a:moveTo>
                  <a:pt x="0" y="0"/>
                </a:moveTo>
                <a:cubicBezTo>
                  <a:pt x="172" y="47"/>
                  <a:pt x="344" y="94"/>
                  <a:pt x="513" y="98"/>
                </a:cubicBezTo>
                <a:cubicBezTo>
                  <a:pt x="682" y="102"/>
                  <a:pt x="848" y="63"/>
                  <a:pt x="1014" y="2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85" name="Freeform 20"/>
          <p:cNvSpPr>
            <a:spLocks/>
          </p:cNvSpPr>
          <p:nvPr/>
        </p:nvSpPr>
        <p:spPr bwMode="auto">
          <a:xfrm>
            <a:off x="5583238" y="5784850"/>
            <a:ext cx="1609725" cy="184150"/>
          </a:xfrm>
          <a:custGeom>
            <a:avLst/>
            <a:gdLst>
              <a:gd name="T0" fmla="*/ 0 w 1014"/>
              <a:gd name="T1" fmla="*/ 2147483647 h 116"/>
              <a:gd name="T2" fmla="*/ 2147483647 w 1014"/>
              <a:gd name="T3" fmla="*/ 0 h 116"/>
              <a:gd name="T4" fmla="*/ 2147483647 w 1014"/>
              <a:gd name="T5" fmla="*/ 2147483647 h 116"/>
              <a:gd name="T6" fmla="*/ 0 60000 65536"/>
              <a:gd name="T7" fmla="*/ 0 60000 65536"/>
              <a:gd name="T8" fmla="*/ 0 60000 65536"/>
              <a:gd name="T9" fmla="*/ 0 w 1014"/>
              <a:gd name="T10" fmla="*/ 0 h 116"/>
              <a:gd name="T11" fmla="*/ 1014 w 1014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16">
                <a:moveTo>
                  <a:pt x="0" y="116"/>
                </a:moveTo>
                <a:cubicBezTo>
                  <a:pt x="172" y="58"/>
                  <a:pt x="344" y="0"/>
                  <a:pt x="513" y="0"/>
                </a:cubicBezTo>
                <a:cubicBezTo>
                  <a:pt x="682" y="0"/>
                  <a:pt x="848" y="58"/>
                  <a:pt x="1014" y="11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86" name="Text Box 21"/>
          <p:cNvSpPr txBox="1">
            <a:spLocks noChangeArrowheads="1"/>
          </p:cNvSpPr>
          <p:nvPr/>
        </p:nvSpPr>
        <p:spPr bwMode="auto">
          <a:xfrm>
            <a:off x="5776913" y="5449888"/>
            <a:ext cx="12652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Cambria" pitchFamily="18" charset="0"/>
              </a:rPr>
              <a:t>it's broken!</a:t>
            </a:r>
          </a:p>
        </p:txBody>
      </p:sp>
      <p:sp>
        <p:nvSpPr>
          <p:cNvPr id="182287" name="Text Box 22"/>
          <p:cNvSpPr txBox="1">
            <a:spLocks noChangeArrowheads="1"/>
          </p:cNvSpPr>
          <p:nvPr/>
        </p:nvSpPr>
        <p:spPr bwMode="auto">
          <a:xfrm>
            <a:off x="4343400" y="4749800"/>
            <a:ext cx="1752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Cambria" pitchFamily="18" charset="0"/>
              </a:rPr>
              <a:t>add more print statements</a:t>
            </a:r>
          </a:p>
        </p:txBody>
      </p:sp>
      <p:sp>
        <p:nvSpPr>
          <p:cNvPr id="182288" name="Text Box 23"/>
          <p:cNvSpPr txBox="1">
            <a:spLocks noChangeArrowheads="1"/>
          </p:cNvSpPr>
          <p:nvPr/>
        </p:nvSpPr>
        <p:spPr bwMode="auto">
          <a:xfrm>
            <a:off x="5842000" y="6291263"/>
            <a:ext cx="10683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Cambria" pitchFamily="18" charset="0"/>
              </a:rPr>
              <a:t>it works !</a:t>
            </a:r>
          </a:p>
        </p:txBody>
      </p:sp>
      <p:sp>
        <p:nvSpPr>
          <p:cNvPr id="182289" name="Text Box 24"/>
          <p:cNvSpPr txBox="1">
            <a:spLocks noChangeArrowheads="1"/>
          </p:cNvSpPr>
          <p:nvPr/>
        </p:nvSpPr>
        <p:spPr bwMode="auto">
          <a:xfrm>
            <a:off x="6565900" y="4673600"/>
            <a:ext cx="1968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Cambria" pitchFamily="18" charset="0"/>
              </a:rPr>
              <a:t>comment out your print statements</a:t>
            </a:r>
          </a:p>
        </p:txBody>
      </p:sp>
      <p:sp>
        <p:nvSpPr>
          <p:cNvPr id="182290" name="Freeform 26"/>
          <p:cNvSpPr>
            <a:spLocks/>
          </p:cNvSpPr>
          <p:nvPr/>
        </p:nvSpPr>
        <p:spPr bwMode="auto">
          <a:xfrm>
            <a:off x="5045075" y="5300663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91" name="Freeform 27"/>
          <p:cNvSpPr>
            <a:spLocks/>
          </p:cNvSpPr>
          <p:nvPr/>
        </p:nvSpPr>
        <p:spPr bwMode="auto">
          <a:xfrm>
            <a:off x="7466013" y="5259388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92" name="Freeform 30"/>
          <p:cNvSpPr>
            <a:spLocks/>
          </p:cNvSpPr>
          <p:nvPr/>
        </p:nvSpPr>
        <p:spPr bwMode="auto">
          <a:xfrm>
            <a:off x="4699000" y="5862638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93" name="Rectangle 60"/>
          <p:cNvSpPr>
            <a:spLocks noChangeArrowheads="1"/>
          </p:cNvSpPr>
          <p:nvPr/>
        </p:nvSpPr>
        <p:spPr bwMode="auto">
          <a:xfrm>
            <a:off x="1947863" y="5272088"/>
            <a:ext cx="19018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run this state machine:</a:t>
            </a:r>
            <a:endParaRPr lang="en-US" altLang="en-US" sz="2400" i="1">
              <a:solidFill>
                <a:srgbClr val="000AF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298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8332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332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83299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Not being </a:t>
            </a:r>
            <a:r>
              <a:rPr lang="en-US" altLang="en-US" sz="3600" i="1">
                <a:latin typeface="Times New Roman" pitchFamily="18" charset="0"/>
              </a:rPr>
              <a:t>constructive</a:t>
            </a:r>
            <a:r>
              <a:rPr lang="en-US" altLang="en-US" sz="3600">
                <a:latin typeface="Times New Roman" pitchFamily="18" charset="0"/>
              </a:rPr>
              <a:t>…</a:t>
            </a:r>
          </a:p>
        </p:txBody>
      </p:sp>
      <p:sp>
        <p:nvSpPr>
          <p:cNvPr id="183300" name="Text Box 15"/>
          <p:cNvSpPr txBox="1">
            <a:spLocks noChangeArrowheads="1"/>
          </p:cNvSpPr>
          <p:nvPr/>
        </p:nvSpPr>
        <p:spPr bwMode="auto">
          <a:xfrm>
            <a:off x="1025525" y="1401763"/>
            <a:ext cx="68437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One "failure" of this proof is that it doesn't </a:t>
            </a:r>
            <a:r>
              <a:rPr lang="en-US" altLang="en-US" sz="2400" b="1">
                <a:latin typeface="Times New Roman" pitchFamily="18" charset="0"/>
              </a:rPr>
              <a:t>construct</a:t>
            </a:r>
            <a:r>
              <a:rPr lang="en-US" altLang="en-US" sz="2400">
                <a:latin typeface="Times New Roman" pitchFamily="18" charset="0"/>
              </a:rPr>
              <a:t> a full example of an uncomputable problem!</a:t>
            </a:r>
          </a:p>
        </p:txBody>
      </p:sp>
      <p:sp>
        <p:nvSpPr>
          <p:cNvPr id="183301" name="Text Box 6"/>
          <p:cNvSpPr txBox="1">
            <a:spLocks noChangeArrowheads="1"/>
          </p:cNvSpPr>
          <p:nvPr/>
        </p:nvSpPr>
        <p:spPr bwMode="auto">
          <a:xfrm>
            <a:off x="217488" y="4343400"/>
            <a:ext cx="589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Times New Roman" pitchFamily="18" charset="0"/>
              </a:rPr>
              <a:t>The problem is, most are </a:t>
            </a:r>
            <a:r>
              <a:rPr lang="en-US" altLang="en-US" sz="2400" b="1" i="1">
                <a:solidFill>
                  <a:srgbClr val="008000"/>
                </a:solidFill>
                <a:latin typeface="Times New Roman" pitchFamily="18" charset="0"/>
              </a:rPr>
              <a:t>indescribable</a:t>
            </a:r>
            <a:r>
              <a:rPr lang="en-US" altLang="en-US" sz="2400">
                <a:solidFill>
                  <a:srgbClr val="008000"/>
                </a:solidFill>
                <a:latin typeface="Times New Roman" pitchFamily="18" charset="0"/>
              </a:rPr>
              <a:t>…</a:t>
            </a:r>
          </a:p>
        </p:txBody>
      </p:sp>
      <p:grpSp>
        <p:nvGrpSpPr>
          <p:cNvPr id="183302" name="Group 15"/>
          <p:cNvGrpSpPr>
            <a:grpSpLocks/>
          </p:cNvGrpSpPr>
          <p:nvPr/>
        </p:nvGrpSpPr>
        <p:grpSpPr bwMode="auto">
          <a:xfrm>
            <a:off x="320675" y="5330825"/>
            <a:ext cx="336550" cy="442913"/>
            <a:chOff x="2928" y="1051"/>
            <a:chExt cx="840" cy="957"/>
          </a:xfrm>
        </p:grpSpPr>
        <p:sp>
          <p:nvSpPr>
            <p:cNvPr id="183308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09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3310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3311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3312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3313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3314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3315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3316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3317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318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319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320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3303" name="Text Box 31"/>
          <p:cNvSpPr txBox="1">
            <a:spLocks noChangeArrowheads="1"/>
          </p:cNvSpPr>
          <p:nvPr/>
        </p:nvSpPr>
        <p:spPr bwMode="auto">
          <a:xfrm>
            <a:off x="352425" y="5072063"/>
            <a:ext cx="1182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I guess that </a:t>
            </a:r>
            <a:r>
              <a:rPr lang="en-US" altLang="en-US" sz="900" b="1" i="1">
                <a:solidFill>
                  <a:srgbClr val="008000"/>
                </a:solidFill>
                <a:latin typeface="Comic Sans MS" pitchFamily="66" charset="0"/>
              </a:rPr>
              <a:t>would </a:t>
            </a: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be a problem!</a:t>
            </a:r>
          </a:p>
        </p:txBody>
      </p:sp>
      <p:sp>
        <p:nvSpPr>
          <p:cNvPr id="183304" name="Rectangle 30"/>
          <p:cNvSpPr>
            <a:spLocks noChangeArrowheads="1"/>
          </p:cNvSpPr>
          <p:nvPr/>
        </p:nvSpPr>
        <p:spPr bwMode="auto">
          <a:xfrm>
            <a:off x="1401763" y="2811463"/>
            <a:ext cx="6021387" cy="120015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Times New Roman" pitchFamily="18" charset="0"/>
              </a:rPr>
              <a:t>So, where are all these uncomputable problems?</a:t>
            </a:r>
          </a:p>
        </p:txBody>
      </p:sp>
      <p:sp>
        <p:nvSpPr>
          <p:cNvPr id="183305" name="Rectangle 31"/>
          <p:cNvSpPr>
            <a:spLocks noChangeArrowheads="1"/>
          </p:cNvSpPr>
          <p:nvPr/>
        </p:nvSpPr>
        <p:spPr bwMode="auto">
          <a:xfrm>
            <a:off x="4951413" y="5795963"/>
            <a:ext cx="3886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Times New Roman" pitchFamily="18" charset="0"/>
              </a:rPr>
              <a:t>... but a few </a:t>
            </a:r>
            <a:r>
              <a:rPr lang="en-US" altLang="en-US" sz="2400" b="1" i="1">
                <a:solidFill>
                  <a:srgbClr val="008000"/>
                </a:solidFill>
                <a:latin typeface="Times New Roman" pitchFamily="18" charset="0"/>
              </a:rPr>
              <a:t>can be </a:t>
            </a:r>
            <a:r>
              <a:rPr lang="en-US" altLang="en-US" sz="2400">
                <a:solidFill>
                  <a:srgbClr val="008000"/>
                </a:solidFill>
                <a:latin typeface="Times New Roman" pitchFamily="18" charset="0"/>
              </a:rPr>
              <a:t>described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83306" name="Rectangle 32"/>
          <p:cNvSpPr>
            <a:spLocks noChangeArrowheads="1"/>
          </p:cNvSpPr>
          <p:nvPr/>
        </p:nvSpPr>
        <p:spPr bwMode="auto">
          <a:xfrm>
            <a:off x="3725863" y="4748213"/>
            <a:ext cx="1098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>
                <a:solidFill>
                  <a:srgbClr val="008000"/>
                </a:solidFill>
                <a:latin typeface="Times New Roman" pitchFamily="18" charset="0"/>
              </a:rPr>
              <a:t>(in English) 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673975" y="6337300"/>
            <a:ext cx="1371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22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8433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433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84323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Defining </a:t>
            </a:r>
            <a:r>
              <a:rPr lang="en-US" altLang="en-US" sz="3600" i="1">
                <a:latin typeface="Times New Roman" pitchFamily="18" charset="0"/>
              </a:rPr>
              <a:t>Complexity</a:t>
            </a:r>
          </a:p>
        </p:txBody>
      </p:sp>
      <p:sp>
        <p:nvSpPr>
          <p:cNvPr id="184324" name="Rectangle 34"/>
          <p:cNvSpPr>
            <a:spLocks noChangeArrowheads="1"/>
          </p:cNvSpPr>
          <p:nvPr/>
        </p:nvSpPr>
        <p:spPr bwMode="auto">
          <a:xfrm>
            <a:off x="1912938" y="4648200"/>
            <a:ext cx="621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6E1196"/>
                </a:solidFill>
                <a:latin typeface="Courier New" pitchFamily="49" charset="0"/>
              </a:rPr>
              <a:t>170117684200068728224888577…85601</a:t>
            </a:r>
          </a:p>
        </p:txBody>
      </p:sp>
      <p:sp>
        <p:nvSpPr>
          <p:cNvPr id="184325" name="Rectangle 35"/>
          <p:cNvSpPr>
            <a:spLocks noChangeArrowheads="1"/>
          </p:cNvSpPr>
          <p:nvPr/>
        </p:nvSpPr>
        <p:spPr bwMode="auto">
          <a:xfrm>
            <a:off x="1933575" y="3062288"/>
            <a:ext cx="621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100000000000000000000000000…00000</a:t>
            </a:r>
          </a:p>
        </p:txBody>
      </p:sp>
      <p:sp>
        <p:nvSpPr>
          <p:cNvPr id="184326" name="Rectangle 36"/>
          <p:cNvSpPr>
            <a:spLocks noChangeArrowheads="1"/>
          </p:cNvSpPr>
          <p:nvPr/>
        </p:nvSpPr>
        <p:spPr bwMode="auto">
          <a:xfrm>
            <a:off x="517525" y="1470025"/>
            <a:ext cx="294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Consider two integers:</a:t>
            </a:r>
          </a:p>
        </p:txBody>
      </p:sp>
      <p:sp>
        <p:nvSpPr>
          <p:cNvPr id="184327" name="Line 37"/>
          <p:cNvSpPr>
            <a:spLocks noChangeShapeType="1"/>
          </p:cNvSpPr>
          <p:nvPr/>
        </p:nvSpPr>
        <p:spPr bwMode="auto">
          <a:xfrm>
            <a:off x="6784975" y="4343400"/>
            <a:ext cx="258763" cy="387350"/>
          </a:xfrm>
          <a:prstGeom prst="line">
            <a:avLst/>
          </a:prstGeom>
          <a:noFill/>
          <a:ln w="9525">
            <a:solidFill>
              <a:srgbClr val="6E11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8" name="Text Box 39"/>
          <p:cNvSpPr txBox="1">
            <a:spLocks noChangeArrowheads="1"/>
          </p:cNvSpPr>
          <p:nvPr/>
        </p:nvSpPr>
        <p:spPr bwMode="auto">
          <a:xfrm>
            <a:off x="330200" y="3740150"/>
            <a:ext cx="1263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Each has 5001 digits</a:t>
            </a:r>
          </a:p>
        </p:txBody>
      </p:sp>
      <p:sp>
        <p:nvSpPr>
          <p:cNvPr id="184329" name="Rectangle 40"/>
          <p:cNvSpPr>
            <a:spLocks noChangeArrowheads="1"/>
          </p:cNvSpPr>
          <p:nvPr/>
        </p:nvSpPr>
        <p:spPr bwMode="auto">
          <a:xfrm>
            <a:off x="2209800" y="6115050"/>
            <a:ext cx="665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Which "feels like" the more complex number? Why?</a:t>
            </a:r>
          </a:p>
        </p:txBody>
      </p:sp>
      <p:sp>
        <p:nvSpPr>
          <p:cNvPr id="184330" name="Text Box 41"/>
          <p:cNvSpPr txBox="1">
            <a:spLocks noChangeArrowheads="1"/>
          </p:cNvSpPr>
          <p:nvPr/>
        </p:nvSpPr>
        <p:spPr bwMode="auto">
          <a:xfrm>
            <a:off x="6169025" y="391953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6E1196"/>
                </a:solidFill>
                <a:latin typeface="Times New Roman" pitchFamily="18" charset="0"/>
              </a:rPr>
              <a:t>lots of digits</a:t>
            </a:r>
          </a:p>
        </p:txBody>
      </p:sp>
      <p:sp>
        <p:nvSpPr>
          <p:cNvPr id="184331" name="Line 42"/>
          <p:cNvSpPr>
            <a:spLocks noChangeShapeType="1"/>
          </p:cNvSpPr>
          <p:nvPr/>
        </p:nvSpPr>
        <p:spPr bwMode="auto">
          <a:xfrm>
            <a:off x="6751638" y="2706688"/>
            <a:ext cx="258762" cy="38735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2" name="Text Box 43"/>
          <p:cNvSpPr txBox="1">
            <a:spLocks noChangeArrowheads="1"/>
          </p:cNvSpPr>
          <p:nvPr/>
        </p:nvSpPr>
        <p:spPr bwMode="auto">
          <a:xfrm>
            <a:off x="6135688" y="228282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AF9"/>
                </a:solidFill>
                <a:latin typeface="Times New Roman" pitchFamily="18" charset="0"/>
              </a:rPr>
              <a:t>lots of zeros</a:t>
            </a:r>
          </a:p>
        </p:txBody>
      </p:sp>
      <p:sp>
        <p:nvSpPr>
          <p:cNvPr id="184333" name="AutoShape 44"/>
          <p:cNvSpPr>
            <a:spLocks/>
          </p:cNvSpPr>
          <p:nvPr/>
        </p:nvSpPr>
        <p:spPr bwMode="auto">
          <a:xfrm flipH="1">
            <a:off x="1592263" y="3063875"/>
            <a:ext cx="228600" cy="1981200"/>
          </a:xfrm>
          <a:prstGeom prst="rightBrace">
            <a:avLst>
              <a:gd name="adj1" fmla="val 72222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AutoShape 29"/>
          <p:cNvSpPr>
            <a:spLocks noChangeArrowheads="1"/>
          </p:cNvSpPr>
          <p:nvPr/>
        </p:nvSpPr>
        <p:spPr bwMode="auto">
          <a:xfrm>
            <a:off x="919163" y="5643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6E11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85347" name="AutoShape 28"/>
          <p:cNvSpPr>
            <a:spLocks noChangeArrowheads="1"/>
          </p:cNvSpPr>
          <p:nvPr/>
        </p:nvSpPr>
        <p:spPr bwMode="auto">
          <a:xfrm>
            <a:off x="882650" y="3484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grpSp>
        <p:nvGrpSpPr>
          <p:cNvPr id="185348" name="Group 2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18536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536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Kolmogorov Complexity</a:t>
            </a:r>
          </a:p>
        </p:txBody>
      </p:sp>
      <p:sp>
        <p:nvSpPr>
          <p:cNvPr id="185350" name="Rectangle 7"/>
          <p:cNvSpPr>
            <a:spLocks noChangeArrowheads="1"/>
          </p:cNvSpPr>
          <p:nvPr/>
        </p:nvSpPr>
        <p:spPr bwMode="auto">
          <a:xfrm>
            <a:off x="342900" y="5045075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6E1196"/>
                </a:solidFill>
                <a:latin typeface="Courier New" pitchFamily="49" charset="0"/>
              </a:rPr>
              <a:t>k = 170117684200068728224888577…85601</a:t>
            </a:r>
          </a:p>
        </p:txBody>
      </p:sp>
      <p:sp>
        <p:nvSpPr>
          <p:cNvPr id="185351" name="Rectangle 8"/>
          <p:cNvSpPr>
            <a:spLocks noChangeArrowheads="1"/>
          </p:cNvSpPr>
          <p:nvPr/>
        </p:nvSpPr>
        <p:spPr bwMode="auto">
          <a:xfrm>
            <a:off x="342900" y="2941638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k = 100000000000000000000000000…00000</a:t>
            </a:r>
          </a:p>
        </p:txBody>
      </p:sp>
      <p:sp>
        <p:nvSpPr>
          <p:cNvPr id="185352" name="Rectangle 17"/>
          <p:cNvSpPr>
            <a:spLocks noChangeArrowheads="1"/>
          </p:cNvSpPr>
          <p:nvPr/>
        </p:nvSpPr>
        <p:spPr bwMode="auto">
          <a:xfrm>
            <a:off x="490538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400" b="1">
                <a:latin typeface="Courier New" pitchFamily="49" charset="0"/>
              </a:rPr>
              <a:t>( k ) = 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85353" name="Rectangle 18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the </a:t>
            </a:r>
            <a:r>
              <a:rPr lang="en-US" altLang="en-US" sz="1800" b="1" i="1">
                <a:latin typeface="Times New Roman" pitchFamily="18" charset="0"/>
              </a:rPr>
              <a:t>length </a:t>
            </a:r>
            <a:r>
              <a:rPr lang="en-US" altLang="en-US" sz="1800">
                <a:latin typeface="Times New Roman" pitchFamily="18" charset="0"/>
              </a:rPr>
              <a:t>of the shortest zero-input program that produces </a:t>
            </a:r>
            <a:r>
              <a:rPr lang="en-US" altLang="en-US" sz="1800" b="1">
                <a:latin typeface="Courier New" pitchFamily="49" charset="0"/>
              </a:rPr>
              <a:t>k</a:t>
            </a:r>
            <a:endParaRPr lang="en-US" altLang="en-US" sz="2400" b="1">
              <a:latin typeface="Courier New" pitchFamily="49" charset="0"/>
            </a:endParaRPr>
          </a:p>
        </p:txBody>
      </p:sp>
      <p:sp>
        <p:nvSpPr>
          <p:cNvPr id="185354" name="Rectangle 19"/>
          <p:cNvSpPr>
            <a:spLocks noChangeArrowheads="1"/>
          </p:cNvSpPr>
          <p:nvPr/>
        </p:nvSpPr>
        <p:spPr bwMode="auto">
          <a:xfrm>
            <a:off x="785813" y="3949700"/>
            <a:ext cx="4243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def a(): return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 10000…0000 </a:t>
            </a:r>
          </a:p>
        </p:txBody>
      </p:sp>
      <p:sp>
        <p:nvSpPr>
          <p:cNvPr id="185355" name="Rectangle 20"/>
          <p:cNvSpPr>
            <a:spLocks noChangeArrowheads="1"/>
          </p:cNvSpPr>
          <p:nvPr/>
        </p:nvSpPr>
        <p:spPr bwMode="auto">
          <a:xfrm>
            <a:off x="977900" y="3554413"/>
            <a:ext cx="2857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A length-5017 program producing </a:t>
            </a:r>
            <a:r>
              <a:rPr lang="en-US" altLang="en-US" sz="1400" b="1">
                <a:solidFill>
                  <a:srgbClr val="000AF9"/>
                </a:solidFill>
                <a:latin typeface="Courier New" pitchFamily="49" charset="0"/>
              </a:rPr>
              <a:t>k</a:t>
            </a:r>
            <a:r>
              <a:rPr lang="en-US" altLang="en-US" sz="1400">
                <a:latin typeface="Times New Roman" pitchFamily="18" charset="0"/>
              </a:rPr>
              <a:t>:</a:t>
            </a:r>
          </a:p>
        </p:txBody>
      </p:sp>
      <p:pic>
        <p:nvPicPr>
          <p:cNvPr id="185356" name="Picture 22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57" name="Text Box 23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/>
              <a:t>Andrei Kolmogorov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/>
              <a:t>1903-1987</a:t>
            </a:r>
          </a:p>
        </p:txBody>
      </p:sp>
      <p:sp>
        <p:nvSpPr>
          <p:cNvPr id="185358" name="Rectangle 24"/>
          <p:cNvSpPr>
            <a:spLocks noChangeArrowheads="1"/>
          </p:cNvSpPr>
          <p:nvPr/>
        </p:nvSpPr>
        <p:spPr bwMode="auto">
          <a:xfrm>
            <a:off x="785813" y="6110288"/>
            <a:ext cx="4243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def b(): return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 17011…5601 </a:t>
            </a:r>
          </a:p>
        </p:txBody>
      </p:sp>
      <p:sp>
        <p:nvSpPr>
          <p:cNvPr id="185359" name="Rectangle 25"/>
          <p:cNvSpPr>
            <a:spLocks noChangeArrowheads="1"/>
          </p:cNvSpPr>
          <p:nvPr/>
        </p:nvSpPr>
        <p:spPr bwMode="auto">
          <a:xfrm>
            <a:off x="977900" y="5730875"/>
            <a:ext cx="2857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A length-5017 program producing </a:t>
            </a:r>
            <a:r>
              <a:rPr lang="en-US" altLang="en-US" sz="1400" b="1">
                <a:solidFill>
                  <a:srgbClr val="6E1196"/>
                </a:solidFill>
                <a:latin typeface="Courier New" pitchFamily="49" charset="0"/>
              </a:rPr>
              <a:t>k</a:t>
            </a:r>
            <a:r>
              <a:rPr lang="en-US" altLang="en-US" sz="1400">
                <a:latin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370" name="Group 4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186399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6400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86371" name="Text Box 7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Kolmogorov Complexity</a:t>
            </a:r>
          </a:p>
        </p:txBody>
      </p:sp>
      <p:sp>
        <p:nvSpPr>
          <p:cNvPr id="186372" name="Rectangle 8"/>
          <p:cNvSpPr>
            <a:spLocks noChangeArrowheads="1"/>
          </p:cNvSpPr>
          <p:nvPr/>
        </p:nvSpPr>
        <p:spPr bwMode="auto">
          <a:xfrm>
            <a:off x="342900" y="5045075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k = </a:t>
            </a:r>
            <a:r>
              <a:rPr lang="en-US" altLang="en-US" sz="2400" b="1">
                <a:solidFill>
                  <a:srgbClr val="6E1196"/>
                </a:solidFill>
                <a:latin typeface="Courier New" pitchFamily="49" charset="0"/>
              </a:rPr>
              <a:t>170117684200068728224888577…85601</a:t>
            </a:r>
          </a:p>
        </p:txBody>
      </p:sp>
      <p:sp>
        <p:nvSpPr>
          <p:cNvPr id="186373" name="Rectangle 9"/>
          <p:cNvSpPr>
            <a:spLocks noChangeArrowheads="1"/>
          </p:cNvSpPr>
          <p:nvPr/>
        </p:nvSpPr>
        <p:spPr bwMode="auto">
          <a:xfrm>
            <a:off x="342900" y="2941638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k = </a:t>
            </a: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100000000000000000000000000…00000</a:t>
            </a:r>
          </a:p>
        </p:txBody>
      </p:sp>
      <p:sp>
        <p:nvSpPr>
          <p:cNvPr id="186374" name="Rectangle 10"/>
          <p:cNvSpPr>
            <a:spLocks noChangeArrowheads="1"/>
          </p:cNvSpPr>
          <p:nvPr/>
        </p:nvSpPr>
        <p:spPr bwMode="auto">
          <a:xfrm>
            <a:off x="490538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400" b="1">
                <a:latin typeface="Courier New" pitchFamily="49" charset="0"/>
              </a:rPr>
              <a:t>( k ) = 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86375" name="Rectangle 11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the </a:t>
            </a:r>
            <a:r>
              <a:rPr lang="en-US" altLang="en-US" sz="1800" b="1" i="1">
                <a:latin typeface="Times New Roman" pitchFamily="18" charset="0"/>
              </a:rPr>
              <a:t>length </a:t>
            </a:r>
            <a:r>
              <a:rPr lang="en-US" altLang="en-US" sz="1800">
                <a:latin typeface="Times New Roman" pitchFamily="18" charset="0"/>
              </a:rPr>
              <a:t>of the shortest zero-input program that produces </a:t>
            </a:r>
            <a:r>
              <a:rPr lang="en-US" altLang="en-US" sz="1800" b="1">
                <a:latin typeface="Courier New" pitchFamily="49" charset="0"/>
              </a:rPr>
              <a:t>k</a:t>
            </a:r>
            <a:endParaRPr lang="en-US" altLang="en-US" sz="2400" b="1">
              <a:latin typeface="Courier New" pitchFamily="49" charset="0"/>
            </a:endParaRPr>
          </a:p>
        </p:txBody>
      </p:sp>
      <p:pic>
        <p:nvPicPr>
          <p:cNvPr id="186376" name="Picture 14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7" name="Text Box 15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/>
              <a:t>Andrei Kolmogorov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/>
              <a:t>1903-1987</a:t>
            </a:r>
          </a:p>
        </p:txBody>
      </p:sp>
      <p:sp>
        <p:nvSpPr>
          <p:cNvPr id="186378" name="Rectangle 18"/>
          <p:cNvSpPr>
            <a:spLocks noChangeArrowheads="1"/>
          </p:cNvSpPr>
          <p:nvPr/>
        </p:nvSpPr>
        <p:spPr bwMode="auto">
          <a:xfrm>
            <a:off x="920750" y="3521075"/>
            <a:ext cx="1176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solidFill>
                  <a:srgbClr val="8E030A"/>
                </a:solidFill>
                <a:latin typeface="Times New Roman" pitchFamily="18" charset="0"/>
              </a:rPr>
              <a:t>length of 24 !</a:t>
            </a:r>
          </a:p>
        </p:txBody>
      </p:sp>
      <p:sp>
        <p:nvSpPr>
          <p:cNvPr id="186379" name="Rectangle 19"/>
          <p:cNvSpPr>
            <a:spLocks noChangeArrowheads="1"/>
          </p:cNvSpPr>
          <p:nvPr/>
        </p:nvSpPr>
        <p:spPr bwMode="auto">
          <a:xfrm>
            <a:off x="755650" y="3941763"/>
            <a:ext cx="4243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def a(): return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 10**5000 </a:t>
            </a:r>
          </a:p>
        </p:txBody>
      </p:sp>
      <p:sp>
        <p:nvSpPr>
          <p:cNvPr id="186380" name="AutoShape 20"/>
          <p:cNvSpPr>
            <a:spLocks noChangeArrowheads="1"/>
          </p:cNvSpPr>
          <p:nvPr/>
        </p:nvSpPr>
        <p:spPr bwMode="auto">
          <a:xfrm>
            <a:off x="919163" y="5643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6E11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86381" name="AutoShape 21"/>
          <p:cNvSpPr>
            <a:spLocks noChangeArrowheads="1"/>
          </p:cNvSpPr>
          <p:nvPr/>
        </p:nvSpPr>
        <p:spPr bwMode="auto">
          <a:xfrm>
            <a:off x="882650" y="3484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86382" name="Rectangle 24"/>
          <p:cNvSpPr>
            <a:spLocks noChangeArrowheads="1"/>
          </p:cNvSpPr>
          <p:nvPr/>
        </p:nvSpPr>
        <p:spPr bwMode="auto">
          <a:xfrm>
            <a:off x="785813" y="6110288"/>
            <a:ext cx="4243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def b(): return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 17011…5601 </a:t>
            </a:r>
          </a:p>
        </p:txBody>
      </p:sp>
      <p:sp>
        <p:nvSpPr>
          <p:cNvPr id="186383" name="Rectangle 25"/>
          <p:cNvSpPr>
            <a:spLocks noChangeArrowheads="1"/>
          </p:cNvSpPr>
          <p:nvPr/>
        </p:nvSpPr>
        <p:spPr bwMode="auto">
          <a:xfrm>
            <a:off x="977900" y="5724525"/>
            <a:ext cx="1220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length of 5017</a:t>
            </a:r>
          </a:p>
        </p:txBody>
      </p:sp>
      <p:grpSp>
        <p:nvGrpSpPr>
          <p:cNvPr id="186384" name="Group 26"/>
          <p:cNvGrpSpPr>
            <a:grpSpLocks/>
          </p:cNvGrpSpPr>
          <p:nvPr/>
        </p:nvGrpSpPr>
        <p:grpSpPr bwMode="auto">
          <a:xfrm>
            <a:off x="8586788" y="6270625"/>
            <a:ext cx="336550" cy="442913"/>
            <a:chOff x="2928" y="1051"/>
            <a:chExt cx="840" cy="957"/>
          </a:xfrm>
        </p:grpSpPr>
        <p:sp>
          <p:nvSpPr>
            <p:cNvPr id="186386" name="Freeform 2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87" name="Oval 2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6388" name="Oval 2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6389" name="Oval 3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6390" name="Oval 3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6391" name="Oval 3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6392" name="Oval 3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6393" name="Oval 3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6394" name="AutoShape 3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6395" name="Freeform 3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96" name="Freeform 3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97" name="Freeform 3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98" name="Freeform 3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6385" name="Text Box 40"/>
          <p:cNvSpPr txBox="1">
            <a:spLocks noChangeArrowheads="1"/>
          </p:cNvSpPr>
          <p:nvPr/>
        </p:nvSpPr>
        <p:spPr bwMode="auto">
          <a:xfrm>
            <a:off x="6883400" y="6135688"/>
            <a:ext cx="2024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Maybe we can do even better?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394" name="Group 4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187420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7421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87395" name="Text Box 7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Kolmogorov Complexity</a:t>
            </a:r>
          </a:p>
        </p:txBody>
      </p:sp>
      <p:sp>
        <p:nvSpPr>
          <p:cNvPr id="187396" name="Rectangle 8"/>
          <p:cNvSpPr>
            <a:spLocks noChangeArrowheads="1"/>
          </p:cNvSpPr>
          <p:nvPr/>
        </p:nvSpPr>
        <p:spPr bwMode="auto">
          <a:xfrm>
            <a:off x="2436813" y="5356225"/>
            <a:ext cx="5259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N = 170117684200068728224888577…85601</a:t>
            </a:r>
          </a:p>
        </p:txBody>
      </p:sp>
      <p:sp>
        <p:nvSpPr>
          <p:cNvPr id="187397" name="Rectangle 9"/>
          <p:cNvSpPr>
            <a:spLocks noChangeArrowheads="1"/>
          </p:cNvSpPr>
          <p:nvPr/>
        </p:nvSpPr>
        <p:spPr bwMode="auto">
          <a:xfrm>
            <a:off x="2436813" y="4051300"/>
            <a:ext cx="5259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N = 100000000000000000000000000…00000</a:t>
            </a:r>
          </a:p>
        </p:txBody>
      </p:sp>
      <p:sp>
        <p:nvSpPr>
          <p:cNvPr id="187398" name="Rectangle 10"/>
          <p:cNvSpPr>
            <a:spLocks noChangeArrowheads="1"/>
          </p:cNvSpPr>
          <p:nvPr/>
        </p:nvSpPr>
        <p:spPr bwMode="auto">
          <a:xfrm>
            <a:off x="490538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400" b="1">
                <a:latin typeface="Courier New" pitchFamily="49" charset="0"/>
              </a:rPr>
              <a:t>( k ) = 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87399" name="Rectangle 11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the </a:t>
            </a:r>
            <a:r>
              <a:rPr lang="en-US" altLang="en-US" sz="1800" b="1" i="1">
                <a:latin typeface="Times New Roman" pitchFamily="18" charset="0"/>
              </a:rPr>
              <a:t>length </a:t>
            </a:r>
            <a:r>
              <a:rPr lang="en-US" altLang="en-US" sz="1800">
                <a:latin typeface="Times New Roman" pitchFamily="18" charset="0"/>
              </a:rPr>
              <a:t>of the shortest zero-input program that produces </a:t>
            </a:r>
            <a:r>
              <a:rPr lang="en-US" altLang="en-US" sz="1800" b="1">
                <a:latin typeface="Courier New" pitchFamily="49" charset="0"/>
              </a:rPr>
              <a:t>k</a:t>
            </a:r>
            <a:endParaRPr lang="en-US" altLang="en-US" sz="2400" b="1">
              <a:latin typeface="Courier New" pitchFamily="49" charset="0"/>
            </a:endParaRPr>
          </a:p>
        </p:txBody>
      </p:sp>
      <p:pic>
        <p:nvPicPr>
          <p:cNvPr id="187400" name="Picture 14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401" name="Text Box 15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/>
              <a:t>Andrei Kolmogorov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/>
              <a:t>1903-1987</a:t>
            </a:r>
          </a:p>
        </p:txBody>
      </p:sp>
      <p:sp>
        <p:nvSpPr>
          <p:cNvPr id="187402" name="Rectangle 20"/>
          <p:cNvSpPr>
            <a:spLocks noChangeArrowheads="1"/>
          </p:cNvSpPr>
          <p:nvPr/>
        </p:nvSpPr>
        <p:spPr bwMode="auto">
          <a:xfrm>
            <a:off x="785813" y="4430713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1800" b="1">
                <a:latin typeface="Courier New" pitchFamily="49" charset="0"/>
              </a:rPr>
              <a:t>( 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N</a:t>
            </a:r>
            <a:r>
              <a:rPr lang="en-US" altLang="en-US" sz="1800" b="1">
                <a:latin typeface="Courier New" pitchFamily="49" charset="0"/>
              </a:rPr>
              <a:t> ) = 24 </a:t>
            </a:r>
            <a:r>
              <a:rPr lang="en-US" altLang="en-US" sz="1800">
                <a:latin typeface="Times New Roman" pitchFamily="18" charset="0"/>
              </a:rPr>
              <a:t>or so</a:t>
            </a:r>
            <a:r>
              <a:rPr lang="en-US" altLang="en-US" sz="1800" b="1">
                <a:latin typeface="Courier New" pitchFamily="49" charset="0"/>
              </a:rPr>
              <a:t> 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87403" name="Rectangle 21"/>
          <p:cNvSpPr>
            <a:spLocks noChangeArrowheads="1"/>
          </p:cNvSpPr>
          <p:nvPr/>
        </p:nvSpPr>
        <p:spPr bwMode="auto">
          <a:xfrm>
            <a:off x="785813" y="5729288"/>
            <a:ext cx="640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1800" b="1">
                <a:latin typeface="Courier New" pitchFamily="49" charset="0"/>
              </a:rPr>
              <a:t>( 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N</a:t>
            </a:r>
            <a:r>
              <a:rPr lang="en-US" altLang="en-US" sz="1800" b="1">
                <a:latin typeface="Courier New" pitchFamily="49" charset="0"/>
              </a:rPr>
              <a:t> ) = </a:t>
            </a:r>
            <a:r>
              <a:rPr lang="en-US" altLang="en-US" sz="1800">
                <a:latin typeface="Times New Roman" pitchFamily="18" charset="0"/>
              </a:rPr>
              <a:t>some other integer</a:t>
            </a:r>
            <a:r>
              <a:rPr lang="en-US" altLang="en-US" sz="1800" b="1">
                <a:latin typeface="Courier New" pitchFamily="49" charset="0"/>
              </a:rPr>
              <a:t> 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87404" name="Text Box 22"/>
          <p:cNvSpPr txBox="1">
            <a:spLocks noChangeArrowheads="1"/>
          </p:cNvSpPr>
          <p:nvPr/>
        </p:nvSpPr>
        <p:spPr bwMode="auto">
          <a:xfrm>
            <a:off x="2362200" y="2819400"/>
            <a:ext cx="431006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For each input </a:t>
            </a:r>
            <a:r>
              <a:rPr lang="en-US" altLang="en-US" sz="1800" b="1">
                <a:latin typeface="Courier New" pitchFamily="49" charset="0"/>
              </a:rPr>
              <a:t>N</a:t>
            </a:r>
            <a:r>
              <a:rPr lang="en-US" altLang="en-US" sz="1800">
                <a:latin typeface="Times New Roman" pitchFamily="18" charset="0"/>
              </a:rPr>
              <a:t>, there is a well-defined, unambiguous value for </a:t>
            </a:r>
            <a:r>
              <a:rPr lang="en-US" altLang="en-US" sz="1800" b="1">
                <a:latin typeface="Courier New" pitchFamily="49" charset="0"/>
              </a:rPr>
              <a:t>Complexity(k)</a:t>
            </a:r>
            <a:r>
              <a:rPr lang="en-US" altLang="en-US" sz="1800">
                <a:latin typeface="Times New Roman" pitchFamily="18" charset="0"/>
              </a:rPr>
              <a:t>.</a:t>
            </a:r>
          </a:p>
        </p:txBody>
      </p:sp>
      <p:grpSp>
        <p:nvGrpSpPr>
          <p:cNvPr id="187405" name="Group 23"/>
          <p:cNvGrpSpPr>
            <a:grpSpLocks/>
          </p:cNvGrpSpPr>
          <p:nvPr/>
        </p:nvGrpSpPr>
        <p:grpSpPr bwMode="auto">
          <a:xfrm>
            <a:off x="8667750" y="6384925"/>
            <a:ext cx="296863" cy="365125"/>
            <a:chOff x="2928" y="1051"/>
            <a:chExt cx="840" cy="957"/>
          </a:xfrm>
        </p:grpSpPr>
        <p:sp>
          <p:nvSpPr>
            <p:cNvPr id="187407" name="Freeform 2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08" name="Oval 2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7409" name="Oval 2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7410" name="Oval 2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7411" name="Oval 2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7412" name="Oval 2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7413" name="Oval 3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7414" name="Oval 3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7415" name="AutoShape 3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7416" name="Freeform 3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417" name="Freeform 3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418" name="Freeform 3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419" name="Freeform 3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7406" name="Rectangle 37"/>
          <p:cNvSpPr>
            <a:spLocks noChangeArrowheads="1"/>
          </p:cNvSpPr>
          <p:nvPr/>
        </p:nvSpPr>
        <p:spPr bwMode="auto">
          <a:xfrm>
            <a:off x="7620000" y="6146800"/>
            <a:ext cx="1435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Does </a:t>
            </a:r>
            <a:r>
              <a:rPr lang="en-US" altLang="en-US" sz="900" b="1">
                <a:solidFill>
                  <a:srgbClr val="008000"/>
                </a:solidFill>
                <a:latin typeface="Courier New" pitchFamily="49" charset="0"/>
              </a:rPr>
              <a:t>Complexity(N)</a:t>
            </a: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 always exist?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609600" y="2286000"/>
            <a:ext cx="7772400" cy="2362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88419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8844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844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88420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What are the uncomputable problems?</a:t>
            </a:r>
          </a:p>
        </p:txBody>
      </p:sp>
      <p:sp>
        <p:nvSpPr>
          <p:cNvPr id="188421" name="Rectangle 12"/>
          <p:cNvSpPr>
            <a:spLocks noChangeArrowheads="1"/>
          </p:cNvSpPr>
          <p:nvPr/>
        </p:nvSpPr>
        <p:spPr bwMode="auto">
          <a:xfrm>
            <a:off x="1022350" y="3443288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400" b="1">
                <a:latin typeface="Courier New" pitchFamily="49" charset="0"/>
              </a:rPr>
              <a:t>( k ) = 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88422" name="Line 14"/>
          <p:cNvSpPr>
            <a:spLocks noChangeShapeType="1"/>
          </p:cNvSpPr>
          <p:nvPr/>
        </p:nvSpPr>
        <p:spPr bwMode="auto">
          <a:xfrm>
            <a:off x="3394075" y="2938463"/>
            <a:ext cx="1588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8423" name="Group 15"/>
          <p:cNvGrpSpPr>
            <a:grpSpLocks/>
          </p:cNvGrpSpPr>
          <p:nvPr/>
        </p:nvGrpSpPr>
        <p:grpSpPr bwMode="auto">
          <a:xfrm>
            <a:off x="6553200" y="5334000"/>
            <a:ext cx="336550" cy="442913"/>
            <a:chOff x="2928" y="1051"/>
            <a:chExt cx="840" cy="957"/>
          </a:xfrm>
        </p:grpSpPr>
        <p:sp>
          <p:nvSpPr>
            <p:cNvPr id="188428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29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8430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8431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8432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8433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8434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8435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8436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8437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38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39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40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8424" name="Text Box 31"/>
          <p:cNvSpPr txBox="1">
            <a:spLocks noChangeArrowheads="1"/>
          </p:cNvSpPr>
          <p:nvPr/>
        </p:nvSpPr>
        <p:spPr bwMode="auto">
          <a:xfrm>
            <a:off x="6705600" y="5029200"/>
            <a:ext cx="1871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with a name like </a:t>
            </a:r>
            <a:r>
              <a:rPr lang="en-US" altLang="en-US" sz="900" b="1">
                <a:solidFill>
                  <a:srgbClr val="008000"/>
                </a:solidFill>
                <a:latin typeface="Courier New" pitchFamily="49" charset="0"/>
              </a:rPr>
              <a:t>Complexity</a:t>
            </a: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, this function was doomed !</a:t>
            </a:r>
          </a:p>
        </p:txBody>
      </p:sp>
      <p:sp>
        <p:nvSpPr>
          <p:cNvPr id="188425" name="Text Box 32"/>
          <p:cNvSpPr txBox="1">
            <a:spLocks noChangeArrowheads="1"/>
          </p:cNvSpPr>
          <p:nvPr/>
        </p:nvSpPr>
        <p:spPr bwMode="auto">
          <a:xfrm>
            <a:off x="1928813" y="2562225"/>
            <a:ext cx="2892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positive integer input, </a:t>
            </a:r>
            <a:r>
              <a:rPr lang="en-US" altLang="en-US" sz="1800" b="1">
                <a:latin typeface="Courier New" pitchFamily="49" charset="0"/>
              </a:rPr>
              <a:t>k</a:t>
            </a:r>
            <a:r>
              <a:rPr lang="en-US" altLang="en-US" sz="1800">
                <a:latin typeface="Times New Roman" pitchFamily="18" charset="0"/>
              </a:rPr>
              <a:t> </a:t>
            </a:r>
          </a:p>
        </p:txBody>
      </p:sp>
      <p:sp>
        <p:nvSpPr>
          <p:cNvPr id="188426" name="Rectangle 33"/>
          <p:cNvSpPr>
            <a:spLocks noChangeArrowheads="1"/>
          </p:cNvSpPr>
          <p:nvPr/>
        </p:nvSpPr>
        <p:spPr bwMode="auto">
          <a:xfrm>
            <a:off x="327025" y="1371600"/>
            <a:ext cx="4403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Here's an </a:t>
            </a:r>
            <a:r>
              <a:rPr lang="en-US" altLang="en-US" sz="2400" b="1" i="1">
                <a:latin typeface="Times New Roman" pitchFamily="18" charset="0"/>
              </a:rPr>
              <a:t>uncomputable </a:t>
            </a:r>
            <a:r>
              <a:rPr lang="en-US" altLang="en-US" sz="2400">
                <a:latin typeface="Times New Roman" pitchFamily="18" charset="0"/>
              </a:rPr>
              <a:t>function:</a:t>
            </a:r>
          </a:p>
        </p:txBody>
      </p:sp>
      <p:sp>
        <p:nvSpPr>
          <p:cNvPr id="188427" name="Rectangle 34"/>
          <p:cNvSpPr>
            <a:spLocks noChangeArrowheads="1"/>
          </p:cNvSpPr>
          <p:nvPr/>
        </p:nvSpPr>
        <p:spPr bwMode="auto">
          <a:xfrm>
            <a:off x="4257675" y="3251200"/>
            <a:ext cx="3686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the positive integer output that is </a:t>
            </a:r>
            <a:r>
              <a:rPr lang="en-US" altLang="en-US" sz="2400" b="1">
                <a:latin typeface="Courier New" pitchFamily="49" charset="0"/>
              </a:rPr>
              <a:t>k</a:t>
            </a:r>
            <a:r>
              <a:rPr lang="en-US" altLang="en-US" sz="2400">
                <a:latin typeface="Times New Roman" pitchFamily="18" charset="0"/>
              </a:rPr>
              <a:t>'s </a:t>
            </a:r>
            <a:r>
              <a:rPr lang="en-US" altLang="en-US" sz="2400" i="1">
                <a:latin typeface="Times New Roman" pitchFamily="18" charset="0"/>
              </a:rPr>
              <a:t>complexity</a:t>
            </a:r>
            <a:endParaRPr lang="en-US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442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8947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947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89443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Complexity isn't computable!</a:t>
            </a:r>
          </a:p>
        </p:txBody>
      </p:sp>
      <p:sp>
        <p:nvSpPr>
          <p:cNvPr id="189444" name="Rectangle 32"/>
          <p:cNvSpPr>
            <a:spLocks noChangeArrowheads="1"/>
          </p:cNvSpPr>
          <p:nvPr/>
        </p:nvSpPr>
        <p:spPr bwMode="auto">
          <a:xfrm>
            <a:off x="690563" y="1400175"/>
            <a:ext cx="5765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400" b="1"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400" b="1">
                <a:latin typeface="Courier New" pitchFamily="49" charset="0"/>
              </a:rPr>
              <a:t>( N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  </a:t>
            </a:r>
            <a:r>
              <a:rPr lang="en-US" altLang="en-US" sz="2400" b="1">
                <a:solidFill>
                  <a:schemeClr val="bg2"/>
                </a:solidFill>
                <a:latin typeface="Times New Roman" pitchFamily="18" charset="0"/>
              </a:rPr>
              <a:t>do stuff…</a:t>
            </a:r>
            <a:endParaRPr lang="en-US" altLang="en-US" sz="24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400" b="1">
                <a:latin typeface="Courier New" pitchFamily="49" charset="0"/>
              </a:rPr>
              <a:t> answer</a:t>
            </a:r>
            <a:endParaRPr lang="en-US" altLang="en-US" sz="2400" b="1">
              <a:solidFill>
                <a:srgbClr val="AF1EED"/>
              </a:solidFill>
              <a:latin typeface="Courier New" pitchFamily="49" charset="0"/>
            </a:endParaRPr>
          </a:p>
        </p:txBody>
      </p:sp>
      <p:grpSp>
        <p:nvGrpSpPr>
          <p:cNvPr id="189445" name="Group 33"/>
          <p:cNvGrpSpPr>
            <a:grpSpLocks/>
          </p:cNvGrpSpPr>
          <p:nvPr/>
        </p:nvGrpSpPr>
        <p:grpSpPr bwMode="auto">
          <a:xfrm>
            <a:off x="169863" y="2065338"/>
            <a:ext cx="336550" cy="442912"/>
            <a:chOff x="2928" y="1051"/>
            <a:chExt cx="840" cy="957"/>
          </a:xfrm>
        </p:grpSpPr>
        <p:sp>
          <p:nvSpPr>
            <p:cNvPr id="189457" name="Freeform 3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8" name="Oval 3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9459" name="Oval 3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9460" name="Oval 3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9461" name="Oval 3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9462" name="Oval 3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9463" name="Oval 4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9464" name="Oval 4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9465" name="AutoShape 4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9466" name="Freeform 4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67" name="Freeform 4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68" name="Freeform 4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69" name="Freeform 4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9446" name="Text Box 47"/>
          <p:cNvSpPr txBox="1">
            <a:spLocks noChangeArrowheads="1"/>
          </p:cNvSpPr>
          <p:nvPr/>
        </p:nvSpPr>
        <p:spPr bwMode="auto">
          <a:xfrm>
            <a:off x="174625" y="2525713"/>
            <a:ext cx="10017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900">
                <a:solidFill>
                  <a:schemeClr val="bg2"/>
                </a:solidFill>
                <a:latin typeface="Comic Sans MS" pitchFamily="66" charset="0"/>
              </a:rPr>
              <a:t>I guess you'd call this part of the code a GRAY AREA…</a:t>
            </a:r>
          </a:p>
        </p:txBody>
      </p:sp>
      <p:sp>
        <p:nvSpPr>
          <p:cNvPr id="189447" name="Line 48"/>
          <p:cNvSpPr>
            <a:spLocks noChangeShapeType="1"/>
          </p:cNvSpPr>
          <p:nvPr/>
        </p:nvSpPr>
        <p:spPr bwMode="auto">
          <a:xfrm flipV="1">
            <a:off x="669925" y="2028825"/>
            <a:ext cx="741363" cy="4603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48" name="Text Box 69"/>
          <p:cNvSpPr txBox="1">
            <a:spLocks noChangeArrowheads="1"/>
          </p:cNvSpPr>
          <p:nvPr/>
        </p:nvSpPr>
        <p:spPr bwMode="auto">
          <a:xfrm>
            <a:off x="5157788" y="1657350"/>
            <a:ext cx="310515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Proof strategy</a:t>
            </a:r>
          </a:p>
        </p:txBody>
      </p:sp>
      <p:sp>
        <p:nvSpPr>
          <p:cNvPr id="189449" name="Text Box 70"/>
          <p:cNvSpPr txBox="1">
            <a:spLocks noChangeArrowheads="1"/>
          </p:cNvSpPr>
          <p:nvPr/>
        </p:nvSpPr>
        <p:spPr bwMode="auto">
          <a:xfrm>
            <a:off x="614363" y="3649663"/>
            <a:ext cx="3536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(1)</a:t>
            </a:r>
            <a:r>
              <a:rPr lang="en-US" altLang="en-US" sz="2400">
                <a:latin typeface="Times New Roman" pitchFamily="18" charset="0"/>
              </a:rPr>
              <a:t> Presume that </a:t>
            </a:r>
            <a:r>
              <a:rPr lang="en-US" altLang="en-US" sz="24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400">
                <a:latin typeface="Times New Roman" pitchFamily="18" charset="0"/>
              </a:rPr>
              <a:t> exists.</a:t>
            </a:r>
          </a:p>
        </p:txBody>
      </p:sp>
      <p:sp>
        <p:nvSpPr>
          <p:cNvPr id="189450" name="Text Box 71"/>
          <p:cNvSpPr txBox="1">
            <a:spLocks noChangeArrowheads="1"/>
          </p:cNvSpPr>
          <p:nvPr/>
        </p:nvSpPr>
        <p:spPr bwMode="auto">
          <a:xfrm>
            <a:off x="5216525" y="3649663"/>
            <a:ext cx="33194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(2)</a:t>
            </a:r>
            <a:r>
              <a:rPr lang="en-US" altLang="en-US" sz="2400">
                <a:latin typeface="Times New Roman" pitchFamily="18" charset="0"/>
              </a:rPr>
              <a:t> We show this results in a contradiction…</a:t>
            </a:r>
          </a:p>
        </p:txBody>
      </p:sp>
      <p:sp>
        <p:nvSpPr>
          <p:cNvPr id="189451" name="Text Box 72"/>
          <p:cNvSpPr txBox="1">
            <a:spLocks noChangeArrowheads="1"/>
          </p:cNvSpPr>
          <p:nvPr/>
        </p:nvSpPr>
        <p:spPr bwMode="auto">
          <a:xfrm>
            <a:off x="304800" y="5257800"/>
            <a:ext cx="4156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(3)</a:t>
            </a:r>
            <a:r>
              <a:rPr lang="en-US" altLang="en-US" sz="2400">
                <a:latin typeface="Times New Roman" pitchFamily="18" charset="0"/>
              </a:rPr>
              <a:t> Thus, the presumption "</a:t>
            </a:r>
            <a:r>
              <a:rPr lang="en-US" altLang="en-US" sz="24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400">
                <a:latin typeface="Times New Roman" pitchFamily="18" charset="0"/>
              </a:rPr>
              <a:t> exists" is </a:t>
            </a:r>
            <a:r>
              <a:rPr lang="en-US" altLang="en-US" sz="2400" b="1" i="1">
                <a:latin typeface="Times New Roman" pitchFamily="18" charset="0"/>
              </a:rPr>
              <a:t>false</a:t>
            </a:r>
            <a:r>
              <a:rPr lang="en-US" altLang="en-US" sz="2400">
                <a:latin typeface="Times New Roman" pitchFamily="18" charset="0"/>
              </a:rPr>
              <a:t>.</a:t>
            </a:r>
          </a:p>
        </p:txBody>
      </p:sp>
      <p:sp>
        <p:nvSpPr>
          <p:cNvPr id="189452" name="Text Box 73"/>
          <p:cNvSpPr txBox="1">
            <a:spLocks noChangeArrowheads="1"/>
          </p:cNvSpPr>
          <p:nvPr/>
        </p:nvSpPr>
        <p:spPr bwMode="auto">
          <a:xfrm>
            <a:off x="4984750" y="5259388"/>
            <a:ext cx="3784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(4)</a:t>
            </a:r>
            <a:r>
              <a:rPr lang="en-US" altLang="en-US" sz="2400">
                <a:latin typeface="Times New Roman" pitchFamily="18" charset="0"/>
              </a:rPr>
              <a:t> So, the program/function </a:t>
            </a:r>
            <a:r>
              <a:rPr lang="en-US" altLang="en-US" sz="24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400">
                <a:latin typeface="Times New Roman" pitchFamily="18" charset="0"/>
              </a:rPr>
              <a:t> can not exist! </a:t>
            </a:r>
          </a:p>
        </p:txBody>
      </p:sp>
      <p:sp>
        <p:nvSpPr>
          <p:cNvPr id="189453" name="Line 74"/>
          <p:cNvSpPr>
            <a:spLocks noChangeShapeType="1"/>
          </p:cNvSpPr>
          <p:nvPr/>
        </p:nvSpPr>
        <p:spPr bwMode="auto">
          <a:xfrm flipV="1">
            <a:off x="3973513" y="4094163"/>
            <a:ext cx="1096962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4" name="Line 75"/>
          <p:cNvSpPr>
            <a:spLocks noChangeShapeType="1"/>
          </p:cNvSpPr>
          <p:nvPr/>
        </p:nvSpPr>
        <p:spPr bwMode="auto">
          <a:xfrm flipH="1">
            <a:off x="3937000" y="4365625"/>
            <a:ext cx="1257300" cy="83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5" name="Line 76"/>
          <p:cNvSpPr>
            <a:spLocks noChangeShapeType="1"/>
          </p:cNvSpPr>
          <p:nvPr/>
        </p:nvSpPr>
        <p:spPr bwMode="auto">
          <a:xfrm flipV="1">
            <a:off x="4357688" y="5622925"/>
            <a:ext cx="515937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6" name="Rectangle 30"/>
          <p:cNvSpPr>
            <a:spLocks noChangeArrowheads="1"/>
          </p:cNvSpPr>
          <p:nvPr/>
        </p:nvSpPr>
        <p:spPr bwMode="auto">
          <a:xfrm>
            <a:off x="5707063" y="2389188"/>
            <a:ext cx="19827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i="1">
                <a:latin typeface="Times New Roman" pitchFamily="18" charset="0"/>
              </a:rPr>
              <a:t>proof by contradiction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ChangeArrowheads="1"/>
          </p:cNvSpPr>
          <p:nvPr/>
        </p:nvSpPr>
        <p:spPr bwMode="auto">
          <a:xfrm>
            <a:off x="560696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dirty="0" smtClean="0">
                <a:latin typeface="Cambria" pitchFamily="18" charset="0"/>
              </a:rPr>
              <a:t>There are more </a:t>
            </a:r>
            <a:r>
              <a:rPr lang="en-US" altLang="en-US" sz="3200" b="1" dirty="0" smtClean="0">
                <a:solidFill>
                  <a:srgbClr val="C00000"/>
                </a:solidFill>
                <a:latin typeface="Cambria" pitchFamily="18" charset="0"/>
              </a:rPr>
              <a:t>functions</a:t>
            </a:r>
            <a:r>
              <a:rPr lang="en-US" altLang="en-US" sz="3200" dirty="0">
                <a:latin typeface="Cambria" pitchFamily="18" charset="0"/>
              </a:rPr>
              <a:t> </a:t>
            </a:r>
            <a:r>
              <a:rPr lang="en-US" altLang="en-US" sz="3200" dirty="0" smtClean="0">
                <a:latin typeface="Cambria" pitchFamily="18" charset="0"/>
              </a:rPr>
              <a:t>than </a:t>
            </a:r>
            <a:r>
              <a:rPr lang="en-US" altLang="en-US" sz="3200" b="1" dirty="0" smtClean="0">
                <a:solidFill>
                  <a:srgbClr val="008000"/>
                </a:solidFill>
                <a:latin typeface="Cambria" pitchFamily="18" charset="0"/>
              </a:rPr>
              <a:t>programs</a:t>
            </a:r>
            <a:r>
              <a:rPr lang="en-US" altLang="en-US" sz="3200" dirty="0">
                <a:latin typeface="Cambria" pitchFamily="18" charset="0"/>
              </a:rPr>
              <a:t> </a:t>
            </a:r>
            <a:r>
              <a:rPr lang="en-US" altLang="en-US" sz="3200" dirty="0" smtClean="0">
                <a:latin typeface="Cambria" pitchFamily="18" charset="0"/>
              </a:rPr>
              <a:t>!</a:t>
            </a:r>
            <a:endParaRPr lang="en-US" altLang="en-US" sz="3200" dirty="0">
              <a:latin typeface="Cambria" pitchFamily="18" charset="0"/>
            </a:endParaRPr>
          </a:p>
        </p:txBody>
      </p:sp>
      <p:sp>
        <p:nvSpPr>
          <p:cNvPr id="74757" name="Text Box 13"/>
          <p:cNvSpPr txBox="1">
            <a:spLocks noChangeArrowheads="1"/>
          </p:cNvSpPr>
          <p:nvPr/>
        </p:nvSpPr>
        <p:spPr bwMode="auto">
          <a:xfrm>
            <a:off x="4340225" y="3405188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/>
              <a:t>&gt;</a:t>
            </a:r>
          </a:p>
        </p:txBody>
      </p:sp>
      <p:sp>
        <p:nvSpPr>
          <p:cNvPr id="74758" name="Text Box 15"/>
          <p:cNvSpPr txBox="1">
            <a:spLocks noChangeArrowheads="1"/>
          </p:cNvSpPr>
          <p:nvPr/>
        </p:nvSpPr>
        <p:spPr bwMode="auto">
          <a:xfrm>
            <a:off x="5459413" y="4648200"/>
            <a:ext cx="28463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 dirty="0" err="1">
                <a:solidFill>
                  <a:srgbClr val="008000"/>
                </a:solidFill>
                <a:latin typeface="Cambria" panose="02040503050406030204" pitchFamily="18" charset="0"/>
              </a:rPr>
              <a:t>Countably</a:t>
            </a:r>
            <a:r>
              <a:rPr lang="en-US" altLang="en-US" sz="4200" b="1" dirty="0">
                <a:solidFill>
                  <a:srgbClr val="008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200" dirty="0">
                <a:latin typeface="Cambria" panose="02040503050406030204" pitchFamily="18" charset="0"/>
              </a:rPr>
              <a:t>infinite</a:t>
            </a:r>
          </a:p>
        </p:txBody>
      </p:sp>
      <p:sp>
        <p:nvSpPr>
          <p:cNvPr id="74759" name="Text Box 17"/>
          <p:cNvSpPr txBox="1">
            <a:spLocks noChangeArrowheads="1"/>
          </p:cNvSpPr>
          <p:nvPr/>
        </p:nvSpPr>
        <p:spPr bwMode="auto">
          <a:xfrm>
            <a:off x="533400" y="4648200"/>
            <a:ext cx="335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Uncountably</a:t>
            </a:r>
            <a:r>
              <a:rPr lang="en-US" altLang="en-US" sz="42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200" dirty="0">
                <a:latin typeface="Cambria" panose="02040503050406030204" pitchFamily="18" charset="0"/>
              </a:rPr>
              <a:t>infinite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7364413" y="1836003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pic>
        <p:nvPicPr>
          <p:cNvPr id="12" name="Picture 38" descr="Screen shot 2011-11-21 at 3.12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029251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28600" y="1882169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pic>
        <p:nvPicPr>
          <p:cNvPr id="14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85" y="202290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 rot="20706216">
            <a:off x="800100" y="3580094"/>
            <a:ext cx="2819400" cy="769441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 rot="20706216">
            <a:off x="5524500" y="3610354"/>
            <a:ext cx="2819400" cy="738664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altLang="en-US" sz="4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9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66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9048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048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90467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Proof by contradiction?</a:t>
            </a:r>
          </a:p>
        </p:txBody>
      </p:sp>
      <p:sp>
        <p:nvSpPr>
          <p:cNvPr id="190468" name="Text Box 70"/>
          <p:cNvSpPr txBox="1">
            <a:spLocks noChangeArrowheads="1"/>
          </p:cNvSpPr>
          <p:nvPr/>
        </p:nvSpPr>
        <p:spPr bwMode="auto">
          <a:xfrm>
            <a:off x="312738" y="14874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(1)</a:t>
            </a:r>
            <a:r>
              <a:rPr lang="en-US" altLang="en-US" sz="2400">
                <a:latin typeface="Times New Roman" pitchFamily="18" charset="0"/>
              </a:rPr>
              <a:t> Presume </a:t>
            </a:r>
            <a:r>
              <a:rPr lang="en-US" altLang="en-US" sz="2400" b="1">
                <a:solidFill>
                  <a:srgbClr val="8E030A"/>
                </a:solidFill>
                <a:latin typeface="Courier New" pitchFamily="49" charset="0"/>
              </a:rPr>
              <a:t>something</a:t>
            </a:r>
            <a:r>
              <a:rPr lang="en-US" altLang="en-US" sz="2400">
                <a:latin typeface="Times New Roman" pitchFamily="18" charset="0"/>
              </a:rPr>
              <a:t>:         </a:t>
            </a:r>
            <a:r>
              <a:rPr lang="en-US" altLang="en-US" sz="2400" b="1" i="1">
                <a:solidFill>
                  <a:srgbClr val="0000FF"/>
                </a:solidFill>
                <a:latin typeface="Times New Roman" pitchFamily="18" charset="0"/>
              </a:rPr>
              <a:t>there are a finite # of primes</a:t>
            </a:r>
            <a:endParaRPr lang="en-US" alt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90469" name="Text Box 71"/>
          <p:cNvSpPr txBox="1">
            <a:spLocks noChangeArrowheads="1"/>
          </p:cNvSpPr>
          <p:nvPr/>
        </p:nvSpPr>
        <p:spPr bwMode="auto">
          <a:xfrm>
            <a:off x="312738" y="2128838"/>
            <a:ext cx="6324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(2)</a:t>
            </a:r>
            <a:r>
              <a:rPr lang="en-US" altLang="en-US" sz="2400">
                <a:latin typeface="Times New Roman" pitchFamily="18" charset="0"/>
              </a:rPr>
              <a:t> Show a contradiction…</a:t>
            </a:r>
          </a:p>
        </p:txBody>
      </p:sp>
      <p:sp>
        <p:nvSpPr>
          <p:cNvPr id="190470" name="Text Box 72"/>
          <p:cNvSpPr txBox="1">
            <a:spLocks noChangeArrowheads="1"/>
          </p:cNvSpPr>
          <p:nvPr/>
        </p:nvSpPr>
        <p:spPr bwMode="auto">
          <a:xfrm>
            <a:off x="312738" y="5862638"/>
            <a:ext cx="7226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(3)</a:t>
            </a:r>
            <a:r>
              <a:rPr lang="en-US" altLang="en-US" sz="2400">
                <a:latin typeface="Times New Roman" pitchFamily="18" charset="0"/>
              </a:rPr>
              <a:t> Thus, the </a:t>
            </a:r>
            <a:r>
              <a:rPr lang="en-US" altLang="en-US" sz="2400" b="1">
                <a:solidFill>
                  <a:srgbClr val="8E030A"/>
                </a:solidFill>
                <a:latin typeface="Courier New" pitchFamily="49" charset="0"/>
              </a:rPr>
              <a:t>something</a:t>
            </a:r>
            <a:r>
              <a:rPr lang="en-US" altLang="en-US" sz="2400">
                <a:latin typeface="Times New Roman" pitchFamily="18" charset="0"/>
              </a:rPr>
              <a:t> must have been </a:t>
            </a:r>
            <a:r>
              <a:rPr lang="en-US" altLang="en-US" sz="2400" b="1" i="1">
                <a:latin typeface="Times New Roman" pitchFamily="18" charset="0"/>
              </a:rPr>
              <a:t>false</a:t>
            </a:r>
            <a:r>
              <a:rPr lang="en-US" altLang="en-US" sz="2400">
                <a:latin typeface="Times New Roman" pitchFamily="18" charset="0"/>
              </a:rPr>
              <a:t>!</a:t>
            </a:r>
          </a:p>
        </p:txBody>
      </p:sp>
      <p:grpSp>
        <p:nvGrpSpPr>
          <p:cNvPr id="190471" name="Group 33"/>
          <p:cNvGrpSpPr>
            <a:grpSpLocks/>
          </p:cNvGrpSpPr>
          <p:nvPr/>
        </p:nvGrpSpPr>
        <p:grpSpPr bwMode="auto">
          <a:xfrm>
            <a:off x="8594725" y="6291263"/>
            <a:ext cx="336550" cy="442912"/>
            <a:chOff x="2928" y="1051"/>
            <a:chExt cx="840" cy="957"/>
          </a:xfrm>
        </p:grpSpPr>
        <p:sp>
          <p:nvSpPr>
            <p:cNvPr id="190473" name="Freeform 3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74" name="Oval 3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0475" name="Oval 3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0476" name="Oval 3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0477" name="Oval 3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0478" name="Oval 3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0479" name="Oval 4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0480" name="Oval 4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0481" name="AutoShape 4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0482" name="Freeform 4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483" name="Freeform 4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484" name="Freeform 4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485" name="Freeform 4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0472" name="Text Box 47"/>
          <p:cNvSpPr txBox="1">
            <a:spLocks noChangeArrowheads="1"/>
          </p:cNvSpPr>
          <p:nvPr/>
        </p:nvSpPr>
        <p:spPr bwMode="auto">
          <a:xfrm>
            <a:off x="7912100" y="6226175"/>
            <a:ext cx="10017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That's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6"/>
          <p:cNvSpPr>
            <a:spLocks noChangeArrowheads="1"/>
          </p:cNvSpPr>
          <p:nvPr/>
        </p:nvSpPr>
        <p:spPr bwMode="auto">
          <a:xfrm>
            <a:off x="933450" y="334963"/>
            <a:ext cx="35560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100" b="1">
                <a:latin typeface="Courier New" pitchFamily="49" charset="0"/>
              </a:rPr>
              <a:t>( N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chemeClr val="bg2"/>
                </a:solidFill>
                <a:latin typeface="Times New Roman" pitchFamily="18" charset="0"/>
              </a:rPr>
              <a:t>do stuff…</a:t>
            </a:r>
            <a:endParaRPr lang="en-US" altLang="en-US" sz="21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>
                <a:latin typeface="Courier New" pitchFamily="49" charset="0"/>
              </a:rPr>
              <a:t> answer</a:t>
            </a:r>
            <a:endParaRPr lang="en-US" altLang="en-US" sz="2100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191491" name="Rectangle 23"/>
          <p:cNvSpPr>
            <a:spLocks noChangeArrowheads="1"/>
          </p:cNvSpPr>
          <p:nvPr/>
        </p:nvSpPr>
        <p:spPr bwMode="auto">
          <a:xfrm>
            <a:off x="304800" y="2209800"/>
            <a:ext cx="776605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400" b="1"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FF0208"/>
                </a:solidFill>
                <a:latin typeface="Courier New" pitchFamily="49" charset="0"/>
              </a:rPr>
              <a:t>Ouch</a:t>
            </a:r>
            <a:r>
              <a:rPr lang="en-US" altLang="en-US" sz="2400" b="1">
                <a:latin typeface="Courier New" pitchFamily="49" charset="0"/>
              </a:rPr>
              <a:t>():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  k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while</a:t>
            </a:r>
            <a:r>
              <a:rPr lang="en-US" altLang="en-US" sz="2400" b="1"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400" b="1">
                <a:latin typeface="Courier New" pitchFamily="49" charset="0"/>
              </a:rPr>
              <a:t>(k) &lt; 50000: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      k +=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  return k </a:t>
            </a:r>
          </a:p>
        </p:txBody>
      </p:sp>
      <p:sp>
        <p:nvSpPr>
          <p:cNvPr id="191492" name="Text Box 24"/>
          <p:cNvSpPr txBox="1">
            <a:spLocks noChangeArrowheads="1"/>
          </p:cNvSpPr>
          <p:nvPr/>
        </p:nvSpPr>
        <p:spPr bwMode="auto">
          <a:xfrm>
            <a:off x="4945063" y="517525"/>
            <a:ext cx="3806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Times New Roman" pitchFamily="18" charset="0"/>
              </a:rPr>
              <a:t>Presume that </a:t>
            </a:r>
            <a:r>
              <a:rPr lang="en-US" altLang="en-US" sz="1800" b="1">
                <a:solidFill>
                  <a:schemeClr val="bg2"/>
                </a:solidFill>
                <a:latin typeface="Courier New" pitchFamily="49" charset="0"/>
              </a:rPr>
              <a:t>Complexity</a:t>
            </a:r>
            <a:r>
              <a:rPr lang="en-US" altLang="en-US" sz="1800">
                <a:solidFill>
                  <a:schemeClr val="bg2"/>
                </a:solidFill>
                <a:latin typeface="Times New Roman" pitchFamily="18" charset="0"/>
              </a:rPr>
              <a:t> exists, it works, and it's 42,000 characters long</a:t>
            </a:r>
          </a:p>
        </p:txBody>
      </p:sp>
      <p:sp>
        <p:nvSpPr>
          <p:cNvPr id="191493" name="AutoShape 25"/>
          <p:cNvSpPr>
            <a:spLocks/>
          </p:cNvSpPr>
          <p:nvPr/>
        </p:nvSpPr>
        <p:spPr bwMode="auto">
          <a:xfrm>
            <a:off x="4738688" y="288925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91494" name="Rectangle 27"/>
          <p:cNvSpPr>
            <a:spLocks noChangeArrowheads="1"/>
          </p:cNvSpPr>
          <p:nvPr/>
        </p:nvSpPr>
        <p:spPr bwMode="auto">
          <a:xfrm>
            <a:off x="82550" y="6310313"/>
            <a:ext cx="1719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208"/>
                </a:solidFill>
                <a:latin typeface="Courier New" pitchFamily="49" charset="0"/>
              </a:rPr>
              <a:t>Ouch</a:t>
            </a:r>
            <a:r>
              <a:rPr lang="en-US" altLang="en-US" sz="2400">
                <a:latin typeface="Times New Roman" pitchFamily="18" charset="0"/>
              </a:rPr>
              <a:t> hurts!</a:t>
            </a:r>
          </a:p>
        </p:txBody>
      </p:sp>
      <p:grpSp>
        <p:nvGrpSpPr>
          <p:cNvPr id="191495" name="Group 28"/>
          <p:cNvGrpSpPr>
            <a:grpSpLocks/>
          </p:cNvGrpSpPr>
          <p:nvPr/>
        </p:nvGrpSpPr>
        <p:grpSpPr bwMode="auto">
          <a:xfrm>
            <a:off x="8656638" y="4918075"/>
            <a:ext cx="377825" cy="471488"/>
            <a:chOff x="2928" y="1051"/>
            <a:chExt cx="840" cy="957"/>
          </a:xfrm>
        </p:grpSpPr>
        <p:sp>
          <p:nvSpPr>
            <p:cNvPr id="191512" name="Freeform 29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13" name="Oval 30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1514" name="Oval 31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1515" name="Oval 32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1516" name="Oval 33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1517" name="Oval 34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1518" name="Oval 35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1519" name="Oval 36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1520" name="AutoShape 37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1521" name="Freeform 38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22" name="Freeform 39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23" name="Freeform 40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24" name="Freeform 41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1496" name="Rectangle 43"/>
          <p:cNvSpPr>
            <a:spLocks noChangeArrowheads="1"/>
          </p:cNvSpPr>
          <p:nvPr/>
        </p:nvSpPr>
        <p:spPr bwMode="auto">
          <a:xfrm>
            <a:off x="8001000" y="4676775"/>
            <a:ext cx="1022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Hey! That's not a question!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4400" y="296863"/>
            <a:ext cx="3429000" cy="1143000"/>
          </a:xfrm>
          <a:prstGeom prst="rect">
            <a:avLst/>
          </a:prstGeom>
          <a:noFill/>
          <a:ln>
            <a:solidFill>
              <a:srgbClr val="8080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533400" y="1828800"/>
            <a:ext cx="8077200" cy="1588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1499" name="Rectangle 38"/>
          <p:cNvSpPr>
            <a:spLocks noChangeArrowheads="1"/>
          </p:cNvSpPr>
          <p:nvPr/>
        </p:nvSpPr>
        <p:spPr bwMode="auto">
          <a:xfrm>
            <a:off x="6172200" y="2795588"/>
            <a:ext cx="6334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Times New Roman" pitchFamily="18" charset="0"/>
              </a:rPr>
              <a:t>Note:</a:t>
            </a:r>
            <a:endParaRPr lang="en-US" altLang="en-US" sz="1500">
              <a:latin typeface="Times New Roman" pitchFamily="18" charset="0"/>
            </a:endParaRPr>
          </a:p>
        </p:txBody>
      </p:sp>
      <p:sp>
        <p:nvSpPr>
          <p:cNvPr id="191500" name="Rectangle 39"/>
          <p:cNvSpPr>
            <a:spLocks noChangeArrowheads="1"/>
          </p:cNvSpPr>
          <p:nvPr/>
        </p:nvSpPr>
        <p:spPr bwMode="auto">
          <a:xfrm>
            <a:off x="5919788" y="3646488"/>
            <a:ext cx="11303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Times New Roman" pitchFamily="18" charset="0"/>
              </a:rPr>
              <a:t>Question 1:</a:t>
            </a:r>
            <a:endParaRPr lang="en-US" altLang="en-US" sz="1500">
              <a:latin typeface="Times New Roman" pitchFamily="18" charset="0"/>
            </a:endParaRPr>
          </a:p>
        </p:txBody>
      </p:sp>
      <p:sp>
        <p:nvSpPr>
          <p:cNvPr id="191501" name="Rectangle 40"/>
          <p:cNvSpPr>
            <a:spLocks noChangeArrowheads="1"/>
          </p:cNvSpPr>
          <p:nvPr/>
        </p:nvSpPr>
        <p:spPr bwMode="auto">
          <a:xfrm>
            <a:off x="6726238" y="2743200"/>
            <a:ext cx="18843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it's OK to define a function inside another function</a:t>
            </a:r>
          </a:p>
        </p:txBody>
      </p:sp>
      <p:sp>
        <p:nvSpPr>
          <p:cNvPr id="191502" name="Rectangle 41"/>
          <p:cNvSpPr>
            <a:spLocks noChangeArrowheads="1"/>
          </p:cNvSpPr>
          <p:nvPr/>
        </p:nvSpPr>
        <p:spPr bwMode="auto">
          <a:xfrm>
            <a:off x="7064375" y="3505200"/>
            <a:ext cx="1676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Will this loop stop when k is </a:t>
            </a:r>
            <a:r>
              <a:rPr lang="en-US" altLang="en-US" sz="1100" i="1">
                <a:solidFill>
                  <a:srgbClr val="000000"/>
                </a:solidFill>
                <a:latin typeface="Times New Roman" pitchFamily="18" charset="0"/>
              </a:rPr>
              <a:t>less than</a:t>
            </a: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1100" i="1">
                <a:solidFill>
                  <a:srgbClr val="000000"/>
                </a:solidFill>
                <a:latin typeface="Times New Roman" pitchFamily="18" charset="0"/>
              </a:rPr>
              <a:t>equal to</a:t>
            </a: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, or </a:t>
            </a:r>
            <a:r>
              <a:rPr lang="en-US" altLang="en-US" sz="1100" i="1">
                <a:solidFill>
                  <a:srgbClr val="000000"/>
                </a:solidFill>
                <a:latin typeface="Times New Roman" pitchFamily="18" charset="0"/>
              </a:rPr>
              <a:t>greater than</a:t>
            </a: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 50,000?</a:t>
            </a:r>
          </a:p>
        </p:txBody>
      </p:sp>
      <p:sp>
        <p:nvSpPr>
          <p:cNvPr id="191503" name="Rectangle 42"/>
          <p:cNvSpPr>
            <a:spLocks noChangeArrowheads="1"/>
          </p:cNvSpPr>
          <p:nvPr/>
        </p:nvSpPr>
        <p:spPr bwMode="auto">
          <a:xfrm>
            <a:off x="5924550" y="5010150"/>
            <a:ext cx="11318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Times New Roman" pitchFamily="18" charset="0"/>
              </a:rPr>
              <a:t>Question 2:</a:t>
            </a:r>
            <a:endParaRPr lang="en-US" altLang="en-US" sz="1500">
              <a:latin typeface="Times New Roman" pitchFamily="18" charset="0"/>
            </a:endParaRPr>
          </a:p>
        </p:txBody>
      </p:sp>
      <p:sp>
        <p:nvSpPr>
          <p:cNvPr id="191504" name="Rectangle 43"/>
          <p:cNvSpPr>
            <a:spLocks noChangeArrowheads="1"/>
          </p:cNvSpPr>
          <p:nvPr/>
        </p:nvSpPr>
        <p:spPr bwMode="auto">
          <a:xfrm>
            <a:off x="7070725" y="4962525"/>
            <a:ext cx="12525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This function returns an integer.</a:t>
            </a:r>
          </a:p>
        </p:txBody>
      </p:sp>
      <p:sp>
        <p:nvSpPr>
          <p:cNvPr id="191505" name="Rectangle 44"/>
          <p:cNvSpPr>
            <a:spLocks noChangeArrowheads="1"/>
          </p:cNvSpPr>
          <p:nvPr/>
        </p:nvSpPr>
        <p:spPr bwMode="auto">
          <a:xfrm>
            <a:off x="5927725" y="5713413"/>
            <a:ext cx="113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Times New Roman" pitchFamily="18" charset="0"/>
              </a:rPr>
              <a:t>Question 3:</a:t>
            </a:r>
            <a:endParaRPr lang="en-US" altLang="en-US" sz="1500">
              <a:latin typeface="Times New Roman" pitchFamily="18" charset="0"/>
            </a:endParaRPr>
          </a:p>
        </p:txBody>
      </p:sp>
      <p:sp>
        <p:nvSpPr>
          <p:cNvPr id="191506" name="Rectangle 45"/>
          <p:cNvSpPr>
            <a:spLocks noChangeArrowheads="1"/>
          </p:cNvSpPr>
          <p:nvPr/>
        </p:nvSpPr>
        <p:spPr bwMode="auto">
          <a:xfrm>
            <a:off x="7072313" y="5665788"/>
            <a:ext cx="17668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What is the </a:t>
            </a:r>
            <a:r>
              <a:rPr lang="en-US" altLang="en-US" sz="1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Complexity</a:t>
            </a: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of the integer returned?</a:t>
            </a:r>
          </a:p>
        </p:txBody>
      </p:sp>
      <p:sp>
        <p:nvSpPr>
          <p:cNvPr id="191507" name="Rectangle 46"/>
          <p:cNvSpPr>
            <a:spLocks noChangeArrowheads="1"/>
          </p:cNvSpPr>
          <p:nvPr/>
        </p:nvSpPr>
        <p:spPr bwMode="auto">
          <a:xfrm>
            <a:off x="5927725" y="6305550"/>
            <a:ext cx="113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Times New Roman" pitchFamily="18" charset="0"/>
              </a:rPr>
              <a:t>Question 4:</a:t>
            </a:r>
            <a:endParaRPr lang="en-US" altLang="en-US" sz="1500">
              <a:latin typeface="Times New Roman" pitchFamily="18" charset="0"/>
            </a:endParaRPr>
          </a:p>
        </p:txBody>
      </p:sp>
      <p:sp>
        <p:nvSpPr>
          <p:cNvPr id="191508" name="Rectangle 47"/>
          <p:cNvSpPr>
            <a:spLocks noChangeArrowheads="1"/>
          </p:cNvSpPr>
          <p:nvPr/>
        </p:nvSpPr>
        <p:spPr bwMode="auto">
          <a:xfrm>
            <a:off x="7072313" y="6342063"/>
            <a:ext cx="19478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What is the contradiction here?</a:t>
            </a:r>
          </a:p>
        </p:txBody>
      </p:sp>
      <p:sp>
        <p:nvSpPr>
          <p:cNvPr id="191509" name="Rectangle 6"/>
          <p:cNvSpPr>
            <a:spLocks noChangeArrowheads="1"/>
          </p:cNvSpPr>
          <p:nvPr/>
        </p:nvSpPr>
        <p:spPr bwMode="auto">
          <a:xfrm>
            <a:off x="1085850" y="2770188"/>
            <a:ext cx="35560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100" b="1">
                <a:latin typeface="Courier New" pitchFamily="49" charset="0"/>
              </a:rPr>
              <a:t>( N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chemeClr val="bg2"/>
                </a:solidFill>
                <a:latin typeface="Times New Roman" pitchFamily="18" charset="0"/>
              </a:rPr>
              <a:t>do stuff…</a:t>
            </a:r>
            <a:endParaRPr lang="en-US" altLang="en-US" sz="21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>
                <a:latin typeface="Courier New" pitchFamily="49" charset="0"/>
              </a:rPr>
              <a:t> answer</a:t>
            </a:r>
            <a:endParaRPr lang="en-US" altLang="en-US" sz="2100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66800" y="2732088"/>
            <a:ext cx="3429000" cy="1143000"/>
          </a:xfrm>
          <a:prstGeom prst="rect">
            <a:avLst/>
          </a:prstGeom>
          <a:noFill/>
          <a:ln>
            <a:solidFill>
              <a:srgbClr val="8080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1511" name="Rectangle 50"/>
          <p:cNvSpPr>
            <a:spLocks noChangeArrowheads="1"/>
          </p:cNvSpPr>
          <p:nvPr/>
        </p:nvSpPr>
        <p:spPr bwMode="auto">
          <a:xfrm>
            <a:off x="6764338" y="1838325"/>
            <a:ext cx="908050" cy="461963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0"/>
                </a:solidFill>
                <a:latin typeface="Calibri" pitchFamily="34" charset="0"/>
              </a:rPr>
              <a:t>Try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514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9252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252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92515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Others?</a:t>
            </a:r>
          </a:p>
        </p:txBody>
      </p:sp>
      <p:sp>
        <p:nvSpPr>
          <p:cNvPr id="192516" name="Rectangle 8"/>
          <p:cNvSpPr>
            <a:spLocks noChangeArrowheads="1"/>
          </p:cNvSpPr>
          <p:nvPr/>
        </p:nvSpPr>
        <p:spPr bwMode="auto">
          <a:xfrm>
            <a:off x="422275" y="1570038"/>
            <a:ext cx="4530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Times New Roman" pitchFamily="18" charset="0"/>
              </a:rPr>
              <a:t>Many</a:t>
            </a:r>
            <a:r>
              <a:rPr lang="en-US" altLang="en-US" sz="2400">
                <a:latin typeface="Times New Roman" pitchFamily="18" charset="0"/>
              </a:rPr>
              <a:t> potentially useful problems are impossible to compute! </a:t>
            </a:r>
          </a:p>
        </p:txBody>
      </p:sp>
      <p:sp>
        <p:nvSpPr>
          <p:cNvPr id="192517" name="Rectangle 10"/>
          <p:cNvSpPr>
            <a:spLocks noChangeArrowheads="1"/>
          </p:cNvSpPr>
          <p:nvPr/>
        </p:nvSpPr>
        <p:spPr bwMode="auto">
          <a:xfrm>
            <a:off x="5368925" y="1427163"/>
            <a:ext cx="2987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They involve infinity.</a:t>
            </a:r>
          </a:p>
        </p:txBody>
      </p:sp>
      <p:sp>
        <p:nvSpPr>
          <p:cNvPr id="192518" name="Rectangle 11"/>
          <p:cNvSpPr>
            <a:spLocks noChangeArrowheads="1"/>
          </p:cNvSpPr>
          <p:nvPr/>
        </p:nvSpPr>
        <p:spPr bwMode="auto">
          <a:xfrm>
            <a:off x="5368925" y="1828800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They involve self-reference.</a:t>
            </a:r>
          </a:p>
        </p:txBody>
      </p:sp>
      <p:sp>
        <p:nvSpPr>
          <p:cNvPr id="192519" name="Rectangle 12"/>
          <p:cNvSpPr>
            <a:spLocks noChangeArrowheads="1"/>
          </p:cNvSpPr>
          <p:nvPr/>
        </p:nvSpPr>
        <p:spPr bwMode="auto">
          <a:xfrm>
            <a:off x="5368925" y="2232025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Or they can be interpreted as such.</a:t>
            </a:r>
          </a:p>
        </p:txBody>
      </p:sp>
      <p:sp>
        <p:nvSpPr>
          <p:cNvPr id="192520" name="Rectangle 17"/>
          <p:cNvSpPr>
            <a:spLocks noChangeArrowheads="1"/>
          </p:cNvSpPr>
          <p:nvPr/>
        </p:nvSpPr>
        <p:spPr bwMode="auto">
          <a:xfrm>
            <a:off x="1404938" y="3986213"/>
            <a:ext cx="63166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Where did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>
                <a:latin typeface="Times New Roman" pitchFamily="18" charset="0"/>
              </a:rPr>
              <a:t> go wrong?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8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9355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355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93539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Others?</a:t>
            </a:r>
          </a:p>
        </p:txBody>
      </p:sp>
      <p:sp>
        <p:nvSpPr>
          <p:cNvPr id="193540" name="Rectangle 8"/>
          <p:cNvSpPr>
            <a:spLocks noChangeArrowheads="1"/>
          </p:cNvSpPr>
          <p:nvPr/>
        </p:nvSpPr>
        <p:spPr bwMode="auto">
          <a:xfrm>
            <a:off x="422275" y="1570038"/>
            <a:ext cx="4530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Times New Roman" pitchFamily="18" charset="0"/>
              </a:rPr>
              <a:t>Many</a:t>
            </a:r>
            <a:r>
              <a:rPr lang="en-US" altLang="en-US" sz="2400">
                <a:latin typeface="Times New Roman" pitchFamily="18" charset="0"/>
              </a:rPr>
              <a:t> potentially useful problems are impossible to compute! </a:t>
            </a:r>
          </a:p>
        </p:txBody>
      </p:sp>
      <p:sp>
        <p:nvSpPr>
          <p:cNvPr id="193541" name="Rectangle 9"/>
          <p:cNvSpPr>
            <a:spLocks noChangeArrowheads="1"/>
          </p:cNvSpPr>
          <p:nvPr/>
        </p:nvSpPr>
        <p:spPr bwMode="auto">
          <a:xfrm>
            <a:off x="619125" y="3921125"/>
            <a:ext cx="47275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400" b="1"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sz="2400" b="1">
                <a:latin typeface="Courier New" pitchFamily="49" charset="0"/>
              </a:rPr>
              <a:t>( fs, input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  if</a:t>
            </a:r>
            <a:r>
              <a:rPr lang="en-US" altLang="en-US" sz="2400" b="1">
                <a:latin typeface="Courier New" pitchFamily="49" charset="0"/>
              </a:rPr>
              <a:t> fs(inp)</a:t>
            </a:r>
            <a:r>
              <a:rPr lang="en-US" altLang="en-US" sz="2400" b="1">
                <a:latin typeface="Times New Roman" pitchFamily="18" charset="0"/>
              </a:rPr>
              <a:t> </a:t>
            </a:r>
            <a:r>
              <a:rPr lang="en-US" altLang="en-US" sz="2400" b="1">
                <a:solidFill>
                  <a:schemeClr val="bg2"/>
                </a:solidFill>
                <a:latin typeface="Times New Roman" pitchFamily="18" charset="0"/>
              </a:rPr>
              <a:t>runs forever</a:t>
            </a:r>
            <a:r>
              <a:rPr lang="en-US" altLang="en-US" sz="2400" b="1">
                <a:latin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 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400" b="1"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AF1EED"/>
                </a:solidFill>
                <a:latin typeface="Courier New" pitchFamily="49" charset="0"/>
              </a:rPr>
              <a:t>True</a:t>
            </a:r>
            <a:endParaRPr lang="en-US" altLang="en-US" sz="24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sz="2400" b="1">
                <a:latin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 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400" b="1"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AF1EED"/>
                </a:solidFill>
                <a:latin typeface="Courier New" pitchFamily="49" charset="0"/>
              </a:rPr>
              <a:t>False</a:t>
            </a:r>
            <a:endParaRPr lang="en-US" altLang="en-US" sz="2400" b="1">
              <a:latin typeface="Courier New" pitchFamily="49" charset="0"/>
            </a:endParaRPr>
          </a:p>
        </p:txBody>
      </p:sp>
      <p:sp>
        <p:nvSpPr>
          <p:cNvPr id="193542" name="Rectangle 10"/>
          <p:cNvSpPr>
            <a:spLocks noChangeArrowheads="1"/>
          </p:cNvSpPr>
          <p:nvPr/>
        </p:nvSpPr>
        <p:spPr bwMode="auto">
          <a:xfrm>
            <a:off x="5368925" y="1427163"/>
            <a:ext cx="2987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They involve infinity.</a:t>
            </a:r>
          </a:p>
        </p:txBody>
      </p:sp>
      <p:sp>
        <p:nvSpPr>
          <p:cNvPr id="193543" name="Rectangle 11"/>
          <p:cNvSpPr>
            <a:spLocks noChangeArrowheads="1"/>
          </p:cNvSpPr>
          <p:nvPr/>
        </p:nvSpPr>
        <p:spPr bwMode="auto">
          <a:xfrm>
            <a:off x="5368925" y="1828800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They involve self-reference.</a:t>
            </a:r>
          </a:p>
        </p:txBody>
      </p:sp>
      <p:sp>
        <p:nvSpPr>
          <p:cNvPr id="193544" name="Rectangle 12"/>
          <p:cNvSpPr>
            <a:spLocks noChangeArrowheads="1"/>
          </p:cNvSpPr>
          <p:nvPr/>
        </p:nvSpPr>
        <p:spPr bwMode="auto">
          <a:xfrm>
            <a:off x="5368925" y="2232025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Or they can be interpreted as such.</a:t>
            </a:r>
          </a:p>
        </p:txBody>
      </p:sp>
      <p:sp>
        <p:nvSpPr>
          <p:cNvPr id="193545" name="Line 13"/>
          <p:cNvSpPr>
            <a:spLocks noChangeShapeType="1"/>
          </p:cNvSpPr>
          <p:nvPr/>
        </p:nvSpPr>
        <p:spPr bwMode="auto">
          <a:xfrm>
            <a:off x="2530475" y="3703638"/>
            <a:ext cx="0" cy="258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46" name="Line 14"/>
          <p:cNvSpPr>
            <a:spLocks noChangeShapeType="1"/>
          </p:cNvSpPr>
          <p:nvPr/>
        </p:nvSpPr>
        <p:spPr bwMode="auto">
          <a:xfrm>
            <a:off x="3538538" y="3727450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47" name="Rectangle 15"/>
          <p:cNvSpPr>
            <a:spLocks noChangeArrowheads="1"/>
          </p:cNvSpPr>
          <p:nvPr/>
        </p:nvSpPr>
        <p:spPr bwMode="auto">
          <a:xfrm>
            <a:off x="1473200" y="3238500"/>
            <a:ext cx="1462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itchFamily="18" charset="0"/>
              </a:rPr>
              <a:t>A string containing a Python function</a:t>
            </a:r>
          </a:p>
        </p:txBody>
      </p:sp>
      <p:sp>
        <p:nvSpPr>
          <p:cNvPr id="193548" name="Rectangle 16"/>
          <p:cNvSpPr>
            <a:spLocks noChangeArrowheads="1"/>
          </p:cNvSpPr>
          <p:nvPr/>
        </p:nvSpPr>
        <p:spPr bwMode="auto">
          <a:xfrm>
            <a:off x="3276600" y="3429000"/>
            <a:ext cx="906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itchFamily="18" charset="0"/>
              </a:rPr>
              <a:t>Any string</a:t>
            </a:r>
          </a:p>
        </p:txBody>
      </p:sp>
      <p:sp>
        <p:nvSpPr>
          <p:cNvPr id="193549" name="Rectangle 17"/>
          <p:cNvSpPr>
            <a:spLocks noChangeArrowheads="1"/>
          </p:cNvSpPr>
          <p:nvPr/>
        </p:nvSpPr>
        <p:spPr bwMode="auto">
          <a:xfrm>
            <a:off x="5638800" y="3535363"/>
            <a:ext cx="2716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sz="2400">
                <a:solidFill>
                  <a:srgbClr val="000AF9"/>
                </a:solidFill>
                <a:latin typeface="Times New Roman" pitchFamily="18" charset="0"/>
              </a:rPr>
              <a:t> checks for </a:t>
            </a:r>
            <a:r>
              <a:rPr lang="en-US" altLang="en-US" sz="2400" b="1" i="1">
                <a:solidFill>
                  <a:srgbClr val="000AF9"/>
                </a:solidFill>
                <a:latin typeface="Times New Roman" pitchFamily="18" charset="0"/>
              </a:rPr>
              <a:t>infinite loops</a:t>
            </a:r>
            <a:r>
              <a:rPr lang="en-US" altLang="en-US" sz="2400" i="1">
                <a:solidFill>
                  <a:srgbClr val="000AF9"/>
                </a:solidFill>
                <a:latin typeface="Times New Roman" pitchFamily="18" charset="0"/>
              </a:rPr>
              <a:t>.</a:t>
            </a:r>
            <a:endParaRPr lang="en-US" altLang="en-US" sz="2400">
              <a:solidFill>
                <a:srgbClr val="000AF9"/>
              </a:solidFill>
              <a:latin typeface="Times New Roman" pitchFamily="18" charset="0"/>
            </a:endParaRPr>
          </a:p>
        </p:txBody>
      </p:sp>
      <p:sp>
        <p:nvSpPr>
          <p:cNvPr id="193550" name="Rectangle 18"/>
          <p:cNvSpPr>
            <a:spLocks noChangeArrowheads="1"/>
          </p:cNvSpPr>
          <p:nvPr/>
        </p:nvSpPr>
        <p:spPr bwMode="auto">
          <a:xfrm>
            <a:off x="6296025" y="4435475"/>
            <a:ext cx="1374775" cy="376238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AF9"/>
                </a:solidFill>
                <a:latin typeface="Times New Roman" pitchFamily="18" charset="0"/>
              </a:rPr>
              <a:t>in finite time</a:t>
            </a:r>
          </a:p>
        </p:txBody>
      </p:sp>
      <p:pic>
        <p:nvPicPr>
          <p:cNvPr id="193551" name="Picture 36" descr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059363"/>
            <a:ext cx="19812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4" descr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3820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3" name="Picture 5" descr="infinite-loop-street-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2689225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4" name="Picture 6" descr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29718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5" name="Picture 7" descr="iPh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"/>
            <a:ext cx="15367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6" name="Text Box 8"/>
          <p:cNvSpPr txBox="1">
            <a:spLocks noChangeArrowheads="1"/>
          </p:cNvSpPr>
          <p:nvPr/>
        </p:nvSpPr>
        <p:spPr bwMode="auto">
          <a:xfrm>
            <a:off x="3932238" y="1879600"/>
            <a:ext cx="1562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Times New Roman" pitchFamily="18" charset="0"/>
              </a:rPr>
              <a:t>the iPhone's icon for Google Maps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586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9561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561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95587" name="Text Box 5"/>
          <p:cNvSpPr txBox="1">
            <a:spLocks noChangeArrowheads="1"/>
          </p:cNvSpPr>
          <p:nvPr/>
        </p:nvSpPr>
        <p:spPr bwMode="auto">
          <a:xfrm>
            <a:off x="922338" y="249238"/>
            <a:ext cx="7356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AF9"/>
                </a:solidFill>
                <a:latin typeface="Courier New" pitchFamily="49" charset="0"/>
              </a:rPr>
              <a:t>make_func</a:t>
            </a:r>
            <a:r>
              <a:rPr lang="en-US" altLang="en-US" sz="3600" b="1">
                <a:latin typeface="Courier New" pitchFamily="49" charset="0"/>
              </a:rPr>
              <a:t> </a:t>
            </a:r>
            <a:r>
              <a:rPr lang="en-US" altLang="en-US" sz="3600">
                <a:latin typeface="Times New Roman" pitchFamily="18" charset="0"/>
              </a:rPr>
              <a:t>?</a:t>
            </a:r>
          </a:p>
        </p:txBody>
      </p:sp>
      <p:pic>
        <p:nvPicPr>
          <p:cNvPr id="195588" name="Picture 20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71600"/>
            <a:ext cx="50292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5589" name="Group 21"/>
          <p:cNvGrpSpPr>
            <a:grpSpLocks/>
          </p:cNvGrpSpPr>
          <p:nvPr/>
        </p:nvGrpSpPr>
        <p:grpSpPr bwMode="auto">
          <a:xfrm>
            <a:off x="4945063" y="1627188"/>
            <a:ext cx="369887" cy="407987"/>
            <a:chOff x="2928" y="1051"/>
            <a:chExt cx="840" cy="957"/>
          </a:xfrm>
        </p:grpSpPr>
        <p:sp>
          <p:nvSpPr>
            <p:cNvPr id="195601" name="Freeform 2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02" name="Oval 2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5603" name="Oval 2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5604" name="Oval 2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5605" name="Oval 2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5606" name="Oval 2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5607" name="Oval 2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5608" name="Oval 2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5609" name="AutoShape 3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5610" name="Freeform 3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11" name="Freeform 3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12" name="Freeform 3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13" name="Freeform 3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5590" name="Text Box 35"/>
          <p:cNvSpPr txBox="1">
            <a:spLocks noChangeArrowheads="1"/>
          </p:cNvSpPr>
          <p:nvPr/>
        </p:nvSpPr>
        <p:spPr bwMode="auto">
          <a:xfrm>
            <a:off x="3413125" y="1357313"/>
            <a:ext cx="1690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>
                <a:latin typeface="Comic Sans MS" pitchFamily="66" charset="0"/>
              </a:rPr>
              <a:t>These Python strings look </a:t>
            </a:r>
            <a:r>
              <a:rPr lang="en-US" altLang="en-US" sz="1000">
                <a:solidFill>
                  <a:srgbClr val="008000"/>
                </a:solidFill>
                <a:latin typeface="Comic Sans MS" pitchFamily="66" charset="0"/>
              </a:rPr>
              <a:t>decidedly</a:t>
            </a:r>
            <a:r>
              <a:rPr lang="en-US" altLang="en-US" sz="1000">
                <a:latin typeface="Comic Sans MS" pitchFamily="66" charset="0"/>
              </a:rPr>
              <a:t> </a:t>
            </a:r>
            <a:r>
              <a:rPr lang="en-US" altLang="en-US" sz="1000" b="1">
                <a:latin typeface="Courier New" pitchFamily="49" charset="0"/>
              </a:rPr>
              <a:t>func</a:t>
            </a:r>
            <a:r>
              <a:rPr lang="en-US" altLang="en-US" sz="1000">
                <a:latin typeface="Comic Sans MS" pitchFamily="66" charset="0"/>
              </a:rPr>
              <a:t>-y</a:t>
            </a:r>
          </a:p>
        </p:txBody>
      </p:sp>
      <p:sp>
        <p:nvSpPr>
          <p:cNvPr id="195591" name="Text Box 51"/>
          <p:cNvSpPr txBox="1">
            <a:spLocks noChangeArrowheads="1"/>
          </p:cNvSpPr>
          <p:nvPr/>
        </p:nvSpPr>
        <p:spPr bwMode="auto">
          <a:xfrm>
            <a:off x="6888163" y="6302375"/>
            <a:ext cx="2135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Let's </a:t>
            </a: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test</a:t>
            </a:r>
            <a:r>
              <a:rPr lang="en-US" altLang="en-US" sz="2400">
                <a:latin typeface="Times New Roman" pitchFamily="18" charset="0"/>
              </a:rPr>
              <a:t> it!</a:t>
            </a:r>
          </a:p>
        </p:txBody>
      </p:sp>
      <p:sp>
        <p:nvSpPr>
          <p:cNvPr id="195592" name="Text Box 53"/>
          <p:cNvSpPr txBox="1">
            <a:spLocks noChangeArrowheads="1"/>
          </p:cNvSpPr>
          <p:nvPr/>
        </p:nvSpPr>
        <p:spPr bwMode="auto">
          <a:xfrm>
            <a:off x="5422900" y="3944938"/>
            <a:ext cx="2809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Python </a:t>
            </a:r>
            <a:r>
              <a:rPr lang="en-US" altLang="en-US" sz="1800" i="1">
                <a:latin typeface="Times New Roman" pitchFamily="18" charset="0"/>
              </a:rPr>
              <a:t>creates</a:t>
            </a:r>
            <a:r>
              <a:rPr lang="en-US" altLang="en-US" sz="1800">
                <a:latin typeface="Times New Roman" pitchFamily="18" charset="0"/>
              </a:rPr>
              <a:t> Python!</a:t>
            </a:r>
          </a:p>
        </p:txBody>
      </p:sp>
      <p:sp>
        <p:nvSpPr>
          <p:cNvPr id="195593" name="Text Box 54"/>
          <p:cNvSpPr txBox="1">
            <a:spLocks noChangeArrowheads="1"/>
          </p:cNvSpPr>
          <p:nvPr/>
        </p:nvSpPr>
        <p:spPr bwMode="auto">
          <a:xfrm>
            <a:off x="4638675" y="4402138"/>
            <a:ext cx="2143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What's this doing?</a:t>
            </a:r>
          </a:p>
        </p:txBody>
      </p:sp>
      <p:sp>
        <p:nvSpPr>
          <p:cNvPr id="195594" name="AutoShape 56"/>
          <p:cNvSpPr>
            <a:spLocks/>
          </p:cNvSpPr>
          <p:nvPr/>
        </p:nvSpPr>
        <p:spPr bwMode="auto">
          <a:xfrm>
            <a:off x="4476750" y="4314825"/>
            <a:ext cx="112713" cy="549275"/>
          </a:xfrm>
          <a:prstGeom prst="rightBrace">
            <a:avLst>
              <a:gd name="adj1" fmla="val 4061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95595" name="Line 57"/>
          <p:cNvSpPr>
            <a:spLocks noChangeShapeType="1"/>
          </p:cNvSpPr>
          <p:nvPr/>
        </p:nvSpPr>
        <p:spPr bwMode="auto">
          <a:xfrm flipV="1">
            <a:off x="4716463" y="5888038"/>
            <a:ext cx="7937" cy="442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6" name="Rectangle 58"/>
          <p:cNvSpPr>
            <a:spLocks noChangeArrowheads="1"/>
          </p:cNvSpPr>
          <p:nvPr/>
        </p:nvSpPr>
        <p:spPr bwMode="auto">
          <a:xfrm>
            <a:off x="3578225" y="6316663"/>
            <a:ext cx="2252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f</a:t>
            </a:r>
            <a:r>
              <a:rPr lang="en-US" altLang="en-US" sz="1800">
                <a:latin typeface="Times New Roman" pitchFamily="18" charset="0"/>
              </a:rPr>
              <a:t> is the function in </a:t>
            </a:r>
            <a:r>
              <a:rPr lang="en-US" altLang="en-US" sz="1800" b="1">
                <a:latin typeface="Courier New" pitchFamily="49" charset="0"/>
              </a:rPr>
              <a:t>fs</a:t>
            </a:r>
          </a:p>
        </p:txBody>
      </p:sp>
      <p:sp>
        <p:nvSpPr>
          <p:cNvPr id="195597" name="Rectangle 59"/>
          <p:cNvSpPr>
            <a:spLocks noChangeArrowheads="1"/>
          </p:cNvSpPr>
          <p:nvPr/>
        </p:nvSpPr>
        <p:spPr bwMode="auto">
          <a:xfrm>
            <a:off x="5722938" y="1366838"/>
            <a:ext cx="3121025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Strings and functions are one and the same…</a:t>
            </a:r>
          </a:p>
        </p:txBody>
      </p:sp>
      <p:sp>
        <p:nvSpPr>
          <p:cNvPr id="195598" name="AutoShape 60"/>
          <p:cNvSpPr>
            <a:spLocks/>
          </p:cNvSpPr>
          <p:nvPr/>
        </p:nvSpPr>
        <p:spPr bwMode="auto">
          <a:xfrm>
            <a:off x="5249863" y="3940175"/>
            <a:ext cx="96837" cy="371475"/>
          </a:xfrm>
          <a:prstGeom prst="rightBrace">
            <a:avLst>
              <a:gd name="adj1" fmla="val 319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95599" name="Text Box 61"/>
          <p:cNvSpPr txBox="1">
            <a:spLocks noChangeArrowheads="1"/>
          </p:cNvSpPr>
          <p:nvPr/>
        </p:nvSpPr>
        <p:spPr bwMode="auto">
          <a:xfrm>
            <a:off x="5684838" y="5483225"/>
            <a:ext cx="2809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Python </a:t>
            </a:r>
            <a:r>
              <a:rPr lang="en-US" altLang="en-US" sz="1800" i="1">
                <a:latin typeface="Times New Roman" pitchFamily="18" charset="0"/>
              </a:rPr>
              <a:t>runs</a:t>
            </a:r>
            <a:r>
              <a:rPr lang="en-US" altLang="en-US" sz="1800">
                <a:latin typeface="Times New Roman" pitchFamily="18" charset="0"/>
              </a:rPr>
              <a:t> Python!</a:t>
            </a:r>
          </a:p>
        </p:txBody>
      </p:sp>
      <p:sp>
        <p:nvSpPr>
          <p:cNvPr id="195600" name="AutoShape 62"/>
          <p:cNvSpPr>
            <a:spLocks/>
          </p:cNvSpPr>
          <p:nvPr/>
        </p:nvSpPr>
        <p:spPr bwMode="auto">
          <a:xfrm>
            <a:off x="5511800" y="5478463"/>
            <a:ext cx="96838" cy="371475"/>
          </a:xfrm>
          <a:prstGeom prst="rightBrace">
            <a:avLst>
              <a:gd name="adj1" fmla="val 319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610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9663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663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96611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A working </a:t>
            </a:r>
            <a:r>
              <a:rPr lang="en-US" altLang="en-US" sz="3600" b="1">
                <a:latin typeface="Courier New" pitchFamily="49" charset="0"/>
              </a:rPr>
              <a:t>Inf</a:t>
            </a:r>
            <a:endParaRPr lang="en-US" altLang="en-US" sz="3600">
              <a:latin typeface="Times New Roman" pitchFamily="18" charset="0"/>
            </a:endParaRPr>
          </a:p>
        </p:txBody>
      </p:sp>
      <p:sp>
        <p:nvSpPr>
          <p:cNvPr id="196612" name="Text Box 6"/>
          <p:cNvSpPr txBox="1">
            <a:spLocks noChangeArrowheads="1"/>
          </p:cNvSpPr>
          <p:nvPr/>
        </p:nvSpPr>
        <p:spPr bwMode="auto">
          <a:xfrm>
            <a:off x="955675" y="1312863"/>
            <a:ext cx="740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sz="2400">
                <a:solidFill>
                  <a:srgbClr val="000AF9"/>
                </a:solidFill>
                <a:latin typeface="Times New Roman" pitchFamily="18" charset="0"/>
              </a:rPr>
              <a:t> does exist - and does work - </a:t>
            </a:r>
            <a:r>
              <a:rPr lang="en-US" altLang="en-US" sz="2400" i="1">
                <a:solidFill>
                  <a:srgbClr val="000AF9"/>
                </a:solidFill>
                <a:latin typeface="Times New Roman" pitchFamily="18" charset="0"/>
              </a:rPr>
              <a:t>if given infinite time</a:t>
            </a:r>
            <a:r>
              <a:rPr lang="en-US" altLang="en-US" sz="2400">
                <a:solidFill>
                  <a:srgbClr val="000AF9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196613" name="Rectangle 9"/>
          <p:cNvSpPr>
            <a:spLocks noChangeArrowheads="1"/>
          </p:cNvSpPr>
          <p:nvPr/>
        </p:nvSpPr>
        <p:spPr bwMode="auto">
          <a:xfrm>
            <a:off x="381000" y="2979738"/>
            <a:ext cx="519906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400" b="1"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sz="2400" b="1">
                <a:latin typeface="Courier New" pitchFamily="49" charset="0"/>
              </a:rPr>
              <a:t>( fs, inp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f = make_func(fs)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if</a:t>
            </a:r>
            <a:r>
              <a:rPr lang="en-US" altLang="en-US" sz="2400" b="1">
                <a:latin typeface="Courier New" pitchFamily="49" charset="0"/>
              </a:rPr>
              <a:t> f(inp)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or not</a:t>
            </a:r>
            <a:r>
              <a:rPr lang="en-US" altLang="en-US" sz="2400" b="1">
                <a:latin typeface="Courier New" pitchFamily="49" charset="0"/>
              </a:rPr>
              <a:t> f(inp):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 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400" b="1"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AF1EED"/>
                </a:solidFill>
                <a:latin typeface="Courier New" pitchFamily="49" charset="0"/>
              </a:rPr>
              <a:t>False</a:t>
            </a:r>
            <a:endParaRPr lang="en-US" altLang="en-US" sz="24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sz="2400" b="1">
                <a:latin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 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400" b="1"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AF1EED"/>
                </a:solidFill>
                <a:latin typeface="Courier New" pitchFamily="49" charset="0"/>
              </a:rPr>
              <a:t>True</a:t>
            </a:r>
            <a:endParaRPr lang="en-US" altLang="en-US" sz="2400" b="1">
              <a:latin typeface="Courier New" pitchFamily="49" charset="0"/>
            </a:endParaRPr>
          </a:p>
        </p:txBody>
      </p:sp>
      <p:sp>
        <p:nvSpPr>
          <p:cNvPr id="196614" name="Line 13"/>
          <p:cNvSpPr>
            <a:spLocks noChangeShapeType="1"/>
          </p:cNvSpPr>
          <p:nvPr/>
        </p:nvSpPr>
        <p:spPr bwMode="auto">
          <a:xfrm>
            <a:off x="2292350" y="2762250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5" name="Line 14"/>
          <p:cNvSpPr>
            <a:spLocks noChangeShapeType="1"/>
          </p:cNvSpPr>
          <p:nvPr/>
        </p:nvSpPr>
        <p:spPr bwMode="auto">
          <a:xfrm>
            <a:off x="2994025" y="2786063"/>
            <a:ext cx="0" cy="258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6" name="Rectangle 15"/>
          <p:cNvSpPr>
            <a:spLocks noChangeArrowheads="1"/>
          </p:cNvSpPr>
          <p:nvPr/>
        </p:nvSpPr>
        <p:spPr bwMode="auto">
          <a:xfrm>
            <a:off x="1235075" y="2297113"/>
            <a:ext cx="1462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itchFamily="18" charset="0"/>
              </a:rPr>
              <a:t>A string containing a Python function</a:t>
            </a:r>
          </a:p>
        </p:txBody>
      </p:sp>
      <p:sp>
        <p:nvSpPr>
          <p:cNvPr id="196617" name="Rectangle 16"/>
          <p:cNvSpPr>
            <a:spLocks noChangeArrowheads="1"/>
          </p:cNvSpPr>
          <p:nvPr/>
        </p:nvSpPr>
        <p:spPr bwMode="auto">
          <a:xfrm>
            <a:off x="2732088" y="2487613"/>
            <a:ext cx="9064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itchFamily="18" charset="0"/>
              </a:rPr>
              <a:t>Any string</a:t>
            </a:r>
          </a:p>
        </p:txBody>
      </p:sp>
      <p:sp>
        <p:nvSpPr>
          <p:cNvPr id="196618" name="Rectangle 17"/>
          <p:cNvSpPr>
            <a:spLocks noChangeArrowheads="1"/>
          </p:cNvSpPr>
          <p:nvPr/>
        </p:nvSpPr>
        <p:spPr bwMode="auto">
          <a:xfrm>
            <a:off x="5842000" y="3224213"/>
            <a:ext cx="2716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AF9"/>
                </a:solidFill>
                <a:latin typeface="Times New Roman" pitchFamily="18" charset="0"/>
              </a:rPr>
              <a:t>This </a:t>
            </a: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sz="2400">
                <a:solidFill>
                  <a:srgbClr val="000AF9"/>
                </a:solidFill>
                <a:latin typeface="Times New Roman" pitchFamily="18" charset="0"/>
              </a:rPr>
              <a:t> checks for infinite loops.</a:t>
            </a:r>
            <a:endParaRPr lang="en-US" altLang="en-US" sz="2400" i="1">
              <a:solidFill>
                <a:srgbClr val="000AF9"/>
              </a:solidFill>
              <a:latin typeface="Times New Roman" pitchFamily="18" charset="0"/>
            </a:endParaRPr>
          </a:p>
        </p:txBody>
      </p:sp>
      <p:grpSp>
        <p:nvGrpSpPr>
          <p:cNvPr id="196619" name="Group 19"/>
          <p:cNvGrpSpPr>
            <a:grpSpLocks/>
          </p:cNvGrpSpPr>
          <p:nvPr/>
        </p:nvGrpSpPr>
        <p:grpSpPr bwMode="auto">
          <a:xfrm>
            <a:off x="8534400" y="6248400"/>
            <a:ext cx="382588" cy="427038"/>
            <a:chOff x="2928" y="1051"/>
            <a:chExt cx="840" cy="957"/>
          </a:xfrm>
        </p:grpSpPr>
        <p:sp>
          <p:nvSpPr>
            <p:cNvPr id="196623" name="Freeform 2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24" name="Oval 2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6625" name="Oval 2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6626" name="Oval 2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6627" name="Oval 2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6628" name="Oval 2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6629" name="Oval 2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6630" name="Oval 2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6631" name="AutoShape 2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6632" name="Freeform 2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33" name="Freeform 3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34" name="Freeform 3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35" name="Freeform 3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6620" name="Text Box 33"/>
          <p:cNvSpPr txBox="1">
            <a:spLocks noChangeArrowheads="1"/>
          </p:cNvSpPr>
          <p:nvPr/>
        </p:nvSpPr>
        <p:spPr bwMode="auto">
          <a:xfrm>
            <a:off x="6437313" y="5962650"/>
            <a:ext cx="22637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And, to be fair, it never really returns </a:t>
            </a:r>
            <a:r>
              <a:rPr lang="en-US" altLang="en-US" sz="1400" b="1">
                <a:solidFill>
                  <a:srgbClr val="008000"/>
                </a:solidFill>
                <a:latin typeface="Courier New" pitchFamily="49" charset="0"/>
              </a:rPr>
              <a:t>True</a:t>
            </a:r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 !</a:t>
            </a:r>
          </a:p>
        </p:txBody>
      </p:sp>
      <p:sp>
        <p:nvSpPr>
          <p:cNvPr id="196621" name="Rectangle 35"/>
          <p:cNvSpPr>
            <a:spLocks noChangeArrowheads="1"/>
          </p:cNvSpPr>
          <p:nvPr/>
        </p:nvSpPr>
        <p:spPr bwMode="auto">
          <a:xfrm>
            <a:off x="5942013" y="4197350"/>
            <a:ext cx="2559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000AF9"/>
                </a:solidFill>
                <a:latin typeface="Times New Roman" pitchFamily="18" charset="0"/>
              </a:rPr>
              <a:t>but can use infinite time!</a:t>
            </a:r>
          </a:p>
        </p:txBody>
      </p:sp>
      <p:sp>
        <p:nvSpPr>
          <p:cNvPr id="196622" name="Rectangle 36"/>
          <p:cNvSpPr>
            <a:spLocks noChangeArrowheads="1"/>
          </p:cNvSpPr>
          <p:nvPr/>
        </p:nvSpPr>
        <p:spPr bwMode="auto">
          <a:xfrm>
            <a:off x="5776913" y="58340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634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9764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765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97635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Proof strategy</a:t>
            </a:r>
          </a:p>
        </p:txBody>
      </p:sp>
      <p:sp>
        <p:nvSpPr>
          <p:cNvPr id="197636" name="Text Box 6"/>
          <p:cNvSpPr txBox="1">
            <a:spLocks noChangeArrowheads="1"/>
          </p:cNvSpPr>
          <p:nvPr/>
        </p:nvSpPr>
        <p:spPr bwMode="auto">
          <a:xfrm>
            <a:off x="469900" y="1381125"/>
            <a:ext cx="353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AF9"/>
                </a:solidFill>
                <a:latin typeface="Times New Roman" pitchFamily="18" charset="0"/>
              </a:rPr>
              <a:t>Presume that </a:t>
            </a: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sz="2400">
                <a:solidFill>
                  <a:srgbClr val="000AF9"/>
                </a:solidFill>
                <a:latin typeface="Times New Roman" pitchFamily="18" charset="0"/>
              </a:rPr>
              <a:t> exists.</a:t>
            </a:r>
          </a:p>
        </p:txBody>
      </p:sp>
      <p:sp>
        <p:nvSpPr>
          <p:cNvPr id="197637" name="Rectangle 9"/>
          <p:cNvSpPr>
            <a:spLocks noChangeArrowheads="1"/>
          </p:cNvSpPr>
          <p:nvPr/>
        </p:nvSpPr>
        <p:spPr bwMode="auto">
          <a:xfrm>
            <a:off x="249238" y="2738438"/>
            <a:ext cx="4170362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400" b="1"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sz="2400" b="1">
                <a:latin typeface="Courier New" pitchFamily="49" charset="0"/>
              </a:rPr>
              <a:t>( fs, inp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f = make_func(fs)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if</a:t>
            </a:r>
            <a:r>
              <a:rPr lang="en-US" altLang="en-US" sz="2400" b="1">
                <a:latin typeface="Courier New" pitchFamily="49" charset="0"/>
              </a:rPr>
              <a:t> f(inp)</a:t>
            </a:r>
            <a:r>
              <a:rPr lang="en-US" altLang="en-US" sz="2400" b="1">
                <a:latin typeface="Times New Roman" pitchFamily="18" charset="0"/>
              </a:rPr>
              <a:t> </a:t>
            </a:r>
            <a:r>
              <a:rPr lang="en-US" altLang="en-US" sz="2400" b="1">
                <a:solidFill>
                  <a:schemeClr val="bg2"/>
                </a:solidFill>
                <a:latin typeface="Times New Roman" pitchFamily="18" charset="0"/>
              </a:rPr>
              <a:t>runs forever</a:t>
            </a:r>
            <a:r>
              <a:rPr lang="en-US" altLang="en-US" sz="2400" b="1">
                <a:latin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 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400" b="1"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AF1EED"/>
                </a:solidFill>
                <a:latin typeface="Courier New" pitchFamily="49" charset="0"/>
              </a:rPr>
              <a:t>True</a:t>
            </a:r>
            <a:endParaRPr lang="en-US" altLang="en-US" sz="24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sz="2400" b="1">
                <a:latin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 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400" b="1"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AF1EED"/>
                </a:solidFill>
                <a:latin typeface="Courier New" pitchFamily="49" charset="0"/>
              </a:rPr>
              <a:t>False</a:t>
            </a:r>
            <a:endParaRPr lang="en-US" altLang="en-US" sz="2400" b="1">
              <a:latin typeface="Courier New" pitchFamily="49" charset="0"/>
            </a:endParaRPr>
          </a:p>
        </p:txBody>
      </p:sp>
      <p:sp>
        <p:nvSpPr>
          <p:cNvPr id="197638" name="Line 13"/>
          <p:cNvSpPr>
            <a:spLocks noChangeShapeType="1"/>
          </p:cNvSpPr>
          <p:nvPr/>
        </p:nvSpPr>
        <p:spPr bwMode="auto">
          <a:xfrm>
            <a:off x="2160588" y="2520950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39" name="Line 14"/>
          <p:cNvSpPr>
            <a:spLocks noChangeShapeType="1"/>
          </p:cNvSpPr>
          <p:nvPr/>
        </p:nvSpPr>
        <p:spPr bwMode="auto">
          <a:xfrm>
            <a:off x="2862263" y="2544763"/>
            <a:ext cx="0" cy="258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0" name="Rectangle 15"/>
          <p:cNvSpPr>
            <a:spLocks noChangeArrowheads="1"/>
          </p:cNvSpPr>
          <p:nvPr/>
        </p:nvSpPr>
        <p:spPr bwMode="auto">
          <a:xfrm>
            <a:off x="1103313" y="2055813"/>
            <a:ext cx="1462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itchFamily="18" charset="0"/>
              </a:rPr>
              <a:t>A string containing a Python function</a:t>
            </a:r>
          </a:p>
        </p:txBody>
      </p:sp>
      <p:sp>
        <p:nvSpPr>
          <p:cNvPr id="197641" name="Rectangle 16"/>
          <p:cNvSpPr>
            <a:spLocks noChangeArrowheads="1"/>
          </p:cNvSpPr>
          <p:nvPr/>
        </p:nvSpPr>
        <p:spPr bwMode="auto">
          <a:xfrm>
            <a:off x="2600325" y="2246313"/>
            <a:ext cx="9064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itchFamily="18" charset="0"/>
              </a:rPr>
              <a:t>Any string</a:t>
            </a:r>
          </a:p>
        </p:txBody>
      </p:sp>
      <p:sp>
        <p:nvSpPr>
          <p:cNvPr id="197642" name="Rectangle 17"/>
          <p:cNvSpPr>
            <a:spLocks noChangeArrowheads="1"/>
          </p:cNvSpPr>
          <p:nvPr/>
        </p:nvSpPr>
        <p:spPr bwMode="auto">
          <a:xfrm>
            <a:off x="722313" y="5494338"/>
            <a:ext cx="27162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sz="2400">
                <a:solidFill>
                  <a:srgbClr val="000AF9"/>
                </a:solidFill>
                <a:latin typeface="Times New Roman" pitchFamily="18" charset="0"/>
              </a:rPr>
              <a:t> checks for infinite loops.</a:t>
            </a:r>
          </a:p>
        </p:txBody>
      </p:sp>
      <p:sp>
        <p:nvSpPr>
          <p:cNvPr id="197643" name="Text Box 19"/>
          <p:cNvSpPr txBox="1">
            <a:spLocks noChangeArrowheads="1"/>
          </p:cNvSpPr>
          <p:nvPr/>
        </p:nvSpPr>
        <p:spPr bwMode="auto">
          <a:xfrm>
            <a:off x="5106988" y="2133600"/>
            <a:ext cx="33194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We show that this results in a contradiction…</a:t>
            </a:r>
          </a:p>
        </p:txBody>
      </p:sp>
      <p:sp>
        <p:nvSpPr>
          <p:cNvPr id="197644" name="Text Box 20"/>
          <p:cNvSpPr txBox="1">
            <a:spLocks noChangeArrowheads="1"/>
          </p:cNvSpPr>
          <p:nvPr/>
        </p:nvSpPr>
        <p:spPr bwMode="auto">
          <a:xfrm>
            <a:off x="5106988" y="3530600"/>
            <a:ext cx="33194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Thus, the presumption "</a:t>
            </a: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sz="2400">
                <a:solidFill>
                  <a:srgbClr val="000AF9"/>
                </a:solidFill>
                <a:latin typeface="Times New Roman" pitchFamily="18" charset="0"/>
              </a:rPr>
              <a:t> exists</a:t>
            </a: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" is </a:t>
            </a:r>
            <a:r>
              <a:rPr lang="en-US" altLang="en-US" sz="2400" i="1">
                <a:solidFill>
                  <a:srgbClr val="8E0103"/>
                </a:solidFill>
                <a:latin typeface="Times New Roman" pitchFamily="18" charset="0"/>
              </a:rPr>
              <a:t>false</a:t>
            </a: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97645" name="Text Box 21"/>
          <p:cNvSpPr txBox="1">
            <a:spLocks noChangeArrowheads="1"/>
          </p:cNvSpPr>
          <p:nvPr/>
        </p:nvSpPr>
        <p:spPr bwMode="auto">
          <a:xfrm>
            <a:off x="5106988" y="4927600"/>
            <a:ext cx="3319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So, </a:t>
            </a: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sz="2400">
                <a:solidFill>
                  <a:srgbClr val="000AF9"/>
                </a:solidFill>
                <a:latin typeface="Times New Roman" pitchFamily="18" charset="0"/>
              </a:rPr>
              <a:t> </a:t>
            </a: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can not exist. </a:t>
            </a:r>
          </a:p>
        </p:txBody>
      </p:sp>
      <p:sp>
        <p:nvSpPr>
          <p:cNvPr id="197646" name="Line 22"/>
          <p:cNvSpPr>
            <a:spLocks noChangeShapeType="1"/>
          </p:cNvSpPr>
          <p:nvPr/>
        </p:nvSpPr>
        <p:spPr bwMode="auto">
          <a:xfrm>
            <a:off x="6665913" y="3014663"/>
            <a:ext cx="0" cy="53340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7" name="Line 23"/>
          <p:cNvSpPr>
            <a:spLocks noChangeShapeType="1"/>
          </p:cNvSpPr>
          <p:nvPr/>
        </p:nvSpPr>
        <p:spPr bwMode="auto">
          <a:xfrm>
            <a:off x="6675438" y="4406900"/>
            <a:ext cx="0" cy="53340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8" name="Rectangle 24"/>
          <p:cNvSpPr>
            <a:spLocks noChangeArrowheads="1"/>
          </p:cNvSpPr>
          <p:nvPr/>
        </p:nvSpPr>
        <p:spPr bwMode="auto">
          <a:xfrm>
            <a:off x="1358900" y="6303963"/>
            <a:ext cx="1374775" cy="376237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AF9"/>
                </a:solidFill>
                <a:latin typeface="Times New Roman" pitchFamily="18" charset="0"/>
              </a:rPr>
              <a:t>in finite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658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9868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868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98659" name="Text Box 5"/>
          <p:cNvSpPr txBox="1">
            <a:spLocks noChangeArrowheads="1"/>
          </p:cNvSpPr>
          <p:nvPr/>
        </p:nvSpPr>
        <p:spPr bwMode="auto">
          <a:xfrm>
            <a:off x="688975" y="171450"/>
            <a:ext cx="29606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Presume:  </a:t>
            </a:r>
          </a:p>
        </p:txBody>
      </p:sp>
      <p:sp>
        <p:nvSpPr>
          <p:cNvPr id="198660" name="Text Box 6"/>
          <p:cNvSpPr txBox="1">
            <a:spLocks noChangeArrowheads="1"/>
          </p:cNvSpPr>
          <p:nvPr/>
        </p:nvSpPr>
        <p:spPr bwMode="auto">
          <a:xfrm>
            <a:off x="228600" y="1397000"/>
            <a:ext cx="420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We build a new function, </a:t>
            </a:r>
            <a:r>
              <a:rPr lang="en-US" altLang="en-US" sz="2400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endParaRPr lang="en-US" altLang="en-US" sz="2400">
              <a:solidFill>
                <a:srgbClr val="8E0103"/>
              </a:solidFill>
              <a:latin typeface="Times New Roman" pitchFamily="18" charset="0"/>
            </a:endParaRPr>
          </a:p>
        </p:txBody>
      </p:sp>
      <p:sp>
        <p:nvSpPr>
          <p:cNvPr id="198661" name="Rectangle 7"/>
          <p:cNvSpPr>
            <a:spLocks noChangeArrowheads="1"/>
          </p:cNvSpPr>
          <p:nvPr/>
        </p:nvSpPr>
        <p:spPr bwMode="auto">
          <a:xfrm>
            <a:off x="322263" y="2738438"/>
            <a:ext cx="394493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400" b="1"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 sz="2400" b="1">
                <a:latin typeface="Courier New" pitchFamily="49" charset="0"/>
              </a:rPr>
              <a:t>( fs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if</a:t>
            </a:r>
            <a:r>
              <a:rPr lang="en-US" altLang="en-US" sz="2400" b="1"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sz="2400" b="1">
                <a:latin typeface="Courier New" pitchFamily="49" charset="0"/>
              </a:rPr>
              <a:t>(fs,fs):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     return</a:t>
            </a:r>
            <a:r>
              <a:rPr lang="en-US" altLang="en-US" sz="2400" b="1">
                <a:latin typeface="Courier New" pitchFamily="49" charset="0"/>
              </a:rPr>
              <a:t> 42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sz="2400" b="1">
                <a:latin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 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while True: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       </a:t>
            </a:r>
            <a:r>
              <a:rPr lang="en-US" altLang="en-US" sz="2400" b="1">
                <a:latin typeface="Courier New" pitchFamily="49" charset="0"/>
              </a:rPr>
              <a:t> print</a:t>
            </a:r>
            <a:r>
              <a:rPr lang="en-US" altLang="en-US" sz="2400" b="1">
                <a:solidFill>
                  <a:srgbClr val="AF1EED"/>
                </a:solidFill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008000"/>
                </a:solidFill>
                <a:latin typeface="Courier New" pitchFamily="49" charset="0"/>
              </a:rPr>
              <a:t>"ha!"</a:t>
            </a:r>
            <a:endParaRPr lang="en-US" altLang="en-US" sz="2400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198662" name="Line 8"/>
          <p:cNvSpPr>
            <a:spLocks noChangeShapeType="1"/>
          </p:cNvSpPr>
          <p:nvPr/>
        </p:nvSpPr>
        <p:spPr bwMode="auto">
          <a:xfrm>
            <a:off x="2478088" y="2520950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3" name="Rectangle 10"/>
          <p:cNvSpPr>
            <a:spLocks noChangeArrowheads="1"/>
          </p:cNvSpPr>
          <p:nvPr/>
        </p:nvSpPr>
        <p:spPr bwMode="auto">
          <a:xfrm>
            <a:off x="1420813" y="2055813"/>
            <a:ext cx="1462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itchFamily="18" charset="0"/>
              </a:rPr>
              <a:t>A string containing a Python function</a:t>
            </a:r>
          </a:p>
        </p:txBody>
      </p:sp>
      <p:sp>
        <p:nvSpPr>
          <p:cNvPr id="198664" name="Rectangle 12"/>
          <p:cNvSpPr>
            <a:spLocks noChangeArrowheads="1"/>
          </p:cNvSpPr>
          <p:nvPr/>
        </p:nvSpPr>
        <p:spPr bwMode="auto">
          <a:xfrm>
            <a:off x="528638" y="5302250"/>
            <a:ext cx="3467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 sz="1800">
                <a:solidFill>
                  <a:srgbClr val="8E0103"/>
                </a:solidFill>
                <a:latin typeface="Times New Roman" pitchFamily="18" charset="0"/>
              </a:rPr>
              <a:t> takes only one input, a string containing a Python function.</a:t>
            </a:r>
          </a:p>
        </p:txBody>
      </p:sp>
      <p:sp>
        <p:nvSpPr>
          <p:cNvPr id="198665" name="Rectangle 18"/>
          <p:cNvSpPr>
            <a:spLocks noChangeArrowheads="1"/>
          </p:cNvSpPr>
          <p:nvPr/>
        </p:nvSpPr>
        <p:spPr bwMode="auto">
          <a:xfrm>
            <a:off x="3654425" y="280988"/>
            <a:ext cx="429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sz="2400" b="1">
                <a:latin typeface="Courier New" pitchFamily="49" charset="0"/>
              </a:rPr>
              <a:t>( fs, inp ) </a:t>
            </a:r>
            <a:r>
              <a:rPr lang="en-US" altLang="en-US" sz="2400">
                <a:latin typeface="Times New Roman" pitchFamily="18" charset="0"/>
              </a:rPr>
              <a:t>works…</a:t>
            </a:r>
            <a:endParaRPr lang="en-US" altLang="en-US" sz="2400" b="1">
              <a:latin typeface="Courier New" pitchFamily="49" charset="0"/>
            </a:endParaRPr>
          </a:p>
        </p:txBody>
      </p:sp>
      <p:sp>
        <p:nvSpPr>
          <p:cNvPr id="198666" name="Rectangle 19"/>
          <p:cNvSpPr>
            <a:spLocks noChangeArrowheads="1"/>
          </p:cNvSpPr>
          <p:nvPr/>
        </p:nvSpPr>
        <p:spPr bwMode="auto">
          <a:xfrm>
            <a:off x="5064125" y="3289300"/>
            <a:ext cx="32035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Cant</a:t>
            </a:r>
            <a:r>
              <a:rPr lang="en-US" altLang="en-US" sz="1800">
                <a:latin typeface="Times New Roman" pitchFamily="18" charset="0"/>
              </a:rPr>
              <a:t> stubbornly </a:t>
            </a:r>
            <a:r>
              <a:rPr lang="en-US" altLang="en-US" sz="1800" b="1" i="1">
                <a:latin typeface="Times New Roman" pitchFamily="18" charset="0"/>
              </a:rPr>
              <a:t>reverses </a:t>
            </a:r>
            <a:r>
              <a:rPr lang="en-US" altLang="en-US" sz="1800">
                <a:latin typeface="Times New Roman" pitchFamily="18" charset="0"/>
              </a:rPr>
              <a:t>the predictive power of 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sz="1800">
                <a:latin typeface="Times New Roman" pitchFamily="18" charset="0"/>
              </a:rPr>
              <a:t> !</a:t>
            </a:r>
          </a:p>
        </p:txBody>
      </p:sp>
      <p:grpSp>
        <p:nvGrpSpPr>
          <p:cNvPr id="198667" name="Group 20"/>
          <p:cNvGrpSpPr>
            <a:grpSpLocks/>
          </p:cNvGrpSpPr>
          <p:nvPr/>
        </p:nvGrpSpPr>
        <p:grpSpPr bwMode="auto">
          <a:xfrm>
            <a:off x="165100" y="6403975"/>
            <a:ext cx="303213" cy="333375"/>
            <a:chOff x="2928" y="1051"/>
            <a:chExt cx="840" cy="957"/>
          </a:xfrm>
        </p:grpSpPr>
        <p:sp>
          <p:nvSpPr>
            <p:cNvPr id="198669" name="Freeform 2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70" name="Oval 2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8671" name="Oval 2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8672" name="Oval 2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8673" name="Oval 2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8674" name="Oval 2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8675" name="Oval 2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8676" name="Oval 2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8677" name="AutoShape 2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8678" name="Freeform 3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79" name="Freeform 3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80" name="Freeform 3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81" name="Freeform 3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8668" name="Text Box 34"/>
          <p:cNvSpPr txBox="1">
            <a:spLocks noChangeArrowheads="1"/>
          </p:cNvSpPr>
          <p:nvPr/>
        </p:nvSpPr>
        <p:spPr bwMode="auto">
          <a:xfrm>
            <a:off x="415925" y="6351588"/>
            <a:ext cx="1157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900">
                <a:solidFill>
                  <a:srgbClr val="009900"/>
                </a:solidFill>
                <a:latin typeface="Comic Sans MS" pitchFamily="66" charset="0"/>
              </a:rPr>
              <a:t>This name </a:t>
            </a:r>
            <a:r>
              <a:rPr lang="en-US" altLang="en-US" sz="900" b="1">
                <a:solidFill>
                  <a:srgbClr val="009900"/>
                </a:solidFill>
                <a:latin typeface="Courier New" pitchFamily="49" charset="0"/>
              </a:rPr>
              <a:t>Cant</a:t>
            </a:r>
            <a:r>
              <a:rPr lang="en-US" altLang="en-US" sz="900">
                <a:solidFill>
                  <a:srgbClr val="009900"/>
                </a:solidFill>
                <a:latin typeface="Comic Sans MS" pitchFamily="66" charset="0"/>
              </a:rPr>
              <a:t> be a coincidence!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682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9969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969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99683" name="Text Box 5"/>
          <p:cNvSpPr txBox="1">
            <a:spLocks noChangeArrowheads="1"/>
          </p:cNvSpPr>
          <p:nvPr/>
        </p:nvSpPr>
        <p:spPr bwMode="auto">
          <a:xfrm>
            <a:off x="688975" y="171450"/>
            <a:ext cx="29606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Presume:  </a:t>
            </a:r>
          </a:p>
        </p:txBody>
      </p:sp>
      <p:sp>
        <p:nvSpPr>
          <p:cNvPr id="199684" name="Rectangle 11"/>
          <p:cNvSpPr>
            <a:spLocks noChangeArrowheads="1"/>
          </p:cNvSpPr>
          <p:nvPr/>
        </p:nvSpPr>
        <p:spPr bwMode="auto">
          <a:xfrm>
            <a:off x="3654425" y="280988"/>
            <a:ext cx="429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sz="2400" b="1">
                <a:latin typeface="Courier New" pitchFamily="49" charset="0"/>
              </a:rPr>
              <a:t>( fs, inp ) </a:t>
            </a:r>
            <a:r>
              <a:rPr lang="en-US" altLang="en-US" sz="2400">
                <a:latin typeface="Times New Roman" pitchFamily="18" charset="0"/>
              </a:rPr>
              <a:t>works…</a:t>
            </a:r>
            <a:endParaRPr lang="en-US" altLang="en-US" sz="2400" b="1">
              <a:latin typeface="Courier New" pitchFamily="49" charset="0"/>
            </a:endParaRPr>
          </a:p>
        </p:txBody>
      </p:sp>
      <p:sp>
        <p:nvSpPr>
          <p:cNvPr id="199685" name="Text Box 12"/>
          <p:cNvSpPr txBox="1">
            <a:spLocks noChangeArrowheads="1"/>
          </p:cNvSpPr>
          <p:nvPr/>
        </p:nvSpPr>
        <p:spPr bwMode="auto">
          <a:xfrm>
            <a:off x="5257800" y="2130425"/>
            <a:ext cx="29718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fs2 =</a:t>
            </a:r>
            <a:r>
              <a:rPr lang="en-US" altLang="en-US" sz="1800" b="1">
                <a:solidFill>
                  <a:srgbClr val="8E0103"/>
                </a:solidFill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9900"/>
                </a:solidFill>
                <a:latin typeface="Courier New" pitchFamily="49" charset="0"/>
              </a:rPr>
              <a:t>"""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9900"/>
                </a:solidFill>
                <a:latin typeface="Courier New" pitchFamily="49" charset="0"/>
              </a:rPr>
              <a:t>def Cant( fs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9900"/>
                </a:solidFill>
                <a:latin typeface="Courier New" pitchFamily="49" charset="0"/>
              </a:rPr>
              <a:t>  if Inf(fs,fs):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9900"/>
                </a:solidFill>
                <a:latin typeface="Courier New" pitchFamily="49" charset="0"/>
              </a:rPr>
              <a:t>     return 42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9900"/>
                </a:solidFill>
                <a:latin typeface="Courier New" pitchFamily="49" charset="0"/>
              </a:rPr>
              <a:t>  else: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9900"/>
                </a:solidFill>
                <a:latin typeface="Courier New" pitchFamily="49" charset="0"/>
              </a:rPr>
              <a:t>     while True: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9900"/>
                </a:solidFill>
                <a:latin typeface="Courier New" pitchFamily="49" charset="0"/>
              </a:rPr>
              <a:t>        print "ha!"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9900"/>
                </a:solidFill>
                <a:latin typeface="Courier New" pitchFamily="49" charset="0"/>
              </a:rPr>
              <a:t>"""</a:t>
            </a:r>
            <a:endParaRPr lang="en-US" altLang="en-US" sz="240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199686" name="Rectangle 13"/>
          <p:cNvSpPr>
            <a:spLocks noChangeArrowheads="1"/>
          </p:cNvSpPr>
          <p:nvPr/>
        </p:nvSpPr>
        <p:spPr bwMode="auto">
          <a:xfrm>
            <a:off x="4876800" y="1397000"/>
            <a:ext cx="158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Consider…</a:t>
            </a:r>
          </a:p>
        </p:txBody>
      </p:sp>
      <p:sp>
        <p:nvSpPr>
          <p:cNvPr id="199687" name="Text Box 14"/>
          <p:cNvSpPr txBox="1">
            <a:spLocks noChangeArrowheads="1"/>
          </p:cNvSpPr>
          <p:nvPr/>
        </p:nvSpPr>
        <p:spPr bwMode="auto">
          <a:xfrm>
            <a:off x="5260975" y="4699000"/>
            <a:ext cx="306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&gt;&gt;&gt; </a:t>
            </a:r>
            <a:r>
              <a:rPr lang="en-US" altLang="en-US" sz="2400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 sz="2400" b="1">
                <a:latin typeface="Courier New" pitchFamily="49" charset="0"/>
              </a:rPr>
              <a:t>( fs2 )</a:t>
            </a:r>
            <a:endParaRPr lang="en-US" altLang="en-US" sz="2400">
              <a:solidFill>
                <a:srgbClr val="8E0103"/>
              </a:solidFill>
              <a:latin typeface="Times New Roman" pitchFamily="18" charset="0"/>
            </a:endParaRPr>
          </a:p>
        </p:txBody>
      </p:sp>
      <p:sp>
        <p:nvSpPr>
          <p:cNvPr id="199688" name="Text Box 15"/>
          <p:cNvSpPr txBox="1">
            <a:spLocks noChangeArrowheads="1"/>
          </p:cNvSpPr>
          <p:nvPr/>
        </p:nvSpPr>
        <p:spPr bwMode="auto">
          <a:xfrm>
            <a:off x="228600" y="1397000"/>
            <a:ext cx="420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We build </a:t>
            </a:r>
            <a:r>
              <a:rPr lang="en-US" altLang="en-US" sz="2400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99689" name="Rectangle 16"/>
          <p:cNvSpPr>
            <a:spLocks noChangeArrowheads="1"/>
          </p:cNvSpPr>
          <p:nvPr/>
        </p:nvSpPr>
        <p:spPr bwMode="auto">
          <a:xfrm>
            <a:off x="322263" y="2738438"/>
            <a:ext cx="394493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400" b="1"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 sz="2400" b="1">
                <a:latin typeface="Courier New" pitchFamily="49" charset="0"/>
              </a:rPr>
              <a:t>( fs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if</a:t>
            </a:r>
            <a:r>
              <a:rPr lang="en-US" altLang="en-US" sz="2400" b="1"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sz="2400" b="1">
                <a:latin typeface="Courier New" pitchFamily="49" charset="0"/>
              </a:rPr>
              <a:t>(fs,fs):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     return</a:t>
            </a:r>
            <a:r>
              <a:rPr lang="en-US" altLang="en-US" sz="2400" b="1">
                <a:latin typeface="Courier New" pitchFamily="49" charset="0"/>
              </a:rPr>
              <a:t> 42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sz="2400" b="1">
                <a:latin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 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while True: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       </a:t>
            </a:r>
            <a:r>
              <a:rPr lang="en-US" altLang="en-US" sz="2400" b="1">
                <a:latin typeface="Courier New" pitchFamily="49" charset="0"/>
              </a:rPr>
              <a:t> print</a:t>
            </a:r>
            <a:r>
              <a:rPr lang="en-US" altLang="en-US" sz="2400" b="1">
                <a:solidFill>
                  <a:srgbClr val="AF1EED"/>
                </a:solidFill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008000"/>
                </a:solidFill>
                <a:latin typeface="Courier New" pitchFamily="49" charset="0"/>
              </a:rPr>
              <a:t>"ha!"</a:t>
            </a:r>
            <a:endParaRPr lang="en-US" altLang="en-US" sz="2400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199690" name="Line 17"/>
          <p:cNvSpPr>
            <a:spLocks noChangeShapeType="1"/>
          </p:cNvSpPr>
          <p:nvPr/>
        </p:nvSpPr>
        <p:spPr bwMode="auto">
          <a:xfrm>
            <a:off x="2478088" y="2520950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91" name="Rectangle 18"/>
          <p:cNvSpPr>
            <a:spLocks noChangeArrowheads="1"/>
          </p:cNvSpPr>
          <p:nvPr/>
        </p:nvSpPr>
        <p:spPr bwMode="auto">
          <a:xfrm>
            <a:off x="1420813" y="2055813"/>
            <a:ext cx="1462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itchFamily="18" charset="0"/>
              </a:rPr>
              <a:t>A string containing a Python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6260" name="Rectangle 7"/>
          <p:cNvSpPr>
            <a:spLocks noChangeArrowheads="1"/>
          </p:cNvSpPr>
          <p:nvPr/>
        </p:nvSpPr>
        <p:spPr bwMode="auto">
          <a:xfrm>
            <a:off x="242360" y="619479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uncountably</a:t>
            </a:r>
            <a:r>
              <a:rPr lang="en-US" altLang="en-US" sz="1800" dirty="0" smtClean="0">
                <a:solidFill>
                  <a:srgbClr val="C00000"/>
                </a:solidFill>
                <a:latin typeface="Cambria" pitchFamily="18" charset="0"/>
              </a:rPr>
              <a:t> many functions</a:t>
            </a:r>
            <a:endParaRPr lang="en-US" altLang="en-US" sz="18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96262" name="Rectangle 9"/>
          <p:cNvSpPr>
            <a:spLocks noChangeArrowheads="1"/>
          </p:cNvSpPr>
          <p:nvPr/>
        </p:nvSpPr>
        <p:spPr bwMode="auto">
          <a:xfrm>
            <a:off x="5573252" y="6260068"/>
            <a:ext cx="34945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008000"/>
                </a:solidFill>
                <a:latin typeface="Cambria" pitchFamily="18" charset="0"/>
              </a:rPr>
              <a:t>only </a:t>
            </a:r>
            <a:r>
              <a:rPr lang="en-US" altLang="en-US" sz="1800" b="1" dirty="0" err="1" smtClean="0">
                <a:solidFill>
                  <a:srgbClr val="008000"/>
                </a:solidFill>
                <a:latin typeface="Cambria" pitchFamily="18" charset="0"/>
              </a:rPr>
              <a:t>countably</a:t>
            </a:r>
            <a:r>
              <a:rPr lang="en-US" altLang="en-US" sz="1800" dirty="0" smtClean="0">
                <a:solidFill>
                  <a:srgbClr val="008000"/>
                </a:solidFill>
                <a:latin typeface="Cambria" pitchFamily="18" charset="0"/>
              </a:rPr>
              <a:t> many programs</a:t>
            </a:r>
            <a:endParaRPr lang="en-US" altLang="en-US" sz="1800" dirty="0">
              <a:solidFill>
                <a:srgbClr val="008000"/>
              </a:solidFill>
              <a:latin typeface="Cambria" pitchFamily="18" charset="0"/>
            </a:endParaRPr>
          </a:p>
        </p:txBody>
      </p:sp>
      <p:pic>
        <p:nvPicPr>
          <p:cNvPr id="96263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4" name="Picture 38" descr="Screen shot 2011-11-21 at 3.12.13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5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mathematical functions  </a:t>
            </a:r>
            <a:r>
              <a:rPr lang="en-US" altLang="en-US" sz="1200" dirty="0">
                <a:solidFill>
                  <a:srgbClr val="000000"/>
                </a:solidFill>
                <a:latin typeface="Calibri" pitchFamily="34" charset="0"/>
              </a:rPr>
              <a:t>(uncountable)</a:t>
            </a:r>
          </a:p>
        </p:txBody>
      </p:sp>
      <p:sp>
        <p:nvSpPr>
          <p:cNvPr id="96266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</a:rPr>
              <a:t>Programs </a:t>
            </a:r>
            <a:r>
              <a:rPr lang="en-US" altLang="en-US" sz="1200" dirty="0">
                <a:solidFill>
                  <a:srgbClr val="000000"/>
                </a:solidFill>
                <a:latin typeface="Calibri" pitchFamily="34" charset="0"/>
              </a:rPr>
              <a:t>(countable)</a:t>
            </a:r>
          </a:p>
        </p:txBody>
      </p:sp>
      <p:sp>
        <p:nvSpPr>
          <p:cNvPr id="96267" name="Oval 13"/>
          <p:cNvSpPr>
            <a:spLocks noChangeArrowheads="1"/>
          </p:cNvSpPr>
          <p:nvPr/>
        </p:nvSpPr>
        <p:spPr bwMode="auto">
          <a:xfrm>
            <a:off x="4038600" y="32766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6270" name="Line 29"/>
          <p:cNvSpPr>
            <a:spLocks noChangeShapeType="1"/>
          </p:cNvSpPr>
          <p:nvPr/>
        </p:nvSpPr>
        <p:spPr bwMode="auto">
          <a:xfrm flipV="1">
            <a:off x="6768152" y="5349922"/>
            <a:ext cx="0" cy="984914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96271" name="Picture 29" descr="http://www.how-to-draw-cartoons-online.com/image-files/sea-monster-1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2276956"/>
            <a:ext cx="167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73" name="Rectangle 1"/>
          <p:cNvSpPr>
            <a:spLocks noChangeArrowheads="1"/>
          </p:cNvSpPr>
          <p:nvPr/>
        </p:nvSpPr>
        <p:spPr bwMode="auto">
          <a:xfrm>
            <a:off x="350749" y="3177220"/>
            <a:ext cx="23924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>
                <a:solidFill>
                  <a:srgbClr val="000000"/>
                </a:solidFill>
                <a:latin typeface="Cambria" panose="02040503050406030204" pitchFamily="18" charset="0"/>
              </a:rPr>
              <a:t>What's </a:t>
            </a:r>
            <a:r>
              <a:rPr lang="en-US" altLang="en-US" sz="18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horsing around </a:t>
            </a:r>
            <a:r>
              <a:rPr lang="en-US" altLang="en-US" sz="1800" i="1" dirty="0">
                <a:solidFill>
                  <a:srgbClr val="000000"/>
                </a:solidFill>
                <a:latin typeface="Cambria" panose="02040503050406030204" pitchFamily="18" charset="0"/>
              </a:rPr>
              <a:t>out here?</a:t>
            </a:r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1631244" y="990424"/>
            <a:ext cx="0" cy="924719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908242" y="3973369"/>
            <a:ext cx="192305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Wow ~ I can't even </a:t>
            </a:r>
            <a:r>
              <a:rPr lang="en-US" altLang="en-US" sz="1500" b="1" i="1" dirty="0" smtClean="0">
                <a:solidFill>
                  <a:srgbClr val="008000"/>
                </a:solidFill>
                <a:latin typeface="Cambria" panose="02040503050406030204" pitchFamily="18" charset="0"/>
              </a:rPr>
              <a:t>describe</a:t>
            </a:r>
            <a:r>
              <a:rPr lang="en-US" altLang="en-US" sz="15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 this stuff!</a:t>
            </a:r>
            <a:endParaRPr lang="en-US" altLang="en-US" sz="1500" dirty="0">
              <a:solidFill>
                <a:srgbClr val="008000"/>
              </a:solidFill>
              <a:latin typeface="Cambria" panose="02040503050406030204" pitchFamily="18" charset="0"/>
            </a:endParaRPr>
          </a:p>
        </p:txBody>
      </p: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2587157" y="4245973"/>
            <a:ext cx="460843" cy="560613"/>
            <a:chOff x="2928" y="1051"/>
            <a:chExt cx="840" cy="957"/>
          </a:xfrm>
        </p:grpSpPr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6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271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706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20071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0071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00707" name="Text Box 5"/>
          <p:cNvSpPr txBox="1">
            <a:spLocks noChangeArrowheads="1"/>
          </p:cNvSpPr>
          <p:nvPr/>
        </p:nvSpPr>
        <p:spPr bwMode="auto">
          <a:xfrm>
            <a:off x="3116263" y="171450"/>
            <a:ext cx="2960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Thus…</a:t>
            </a:r>
          </a:p>
        </p:txBody>
      </p:sp>
      <p:sp>
        <p:nvSpPr>
          <p:cNvPr id="200708" name="Rectangle 11"/>
          <p:cNvSpPr>
            <a:spLocks noChangeArrowheads="1"/>
          </p:cNvSpPr>
          <p:nvPr/>
        </p:nvSpPr>
        <p:spPr bwMode="auto">
          <a:xfrm>
            <a:off x="595313" y="2225675"/>
            <a:ext cx="2862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sz="2400" b="1">
                <a:latin typeface="Courier New" pitchFamily="49" charset="0"/>
              </a:rPr>
              <a:t>( fs, inp )</a:t>
            </a:r>
          </a:p>
        </p:txBody>
      </p:sp>
      <p:sp>
        <p:nvSpPr>
          <p:cNvPr id="200709" name="Rectangle 15"/>
          <p:cNvSpPr>
            <a:spLocks noChangeArrowheads="1"/>
          </p:cNvSpPr>
          <p:nvPr/>
        </p:nvSpPr>
        <p:spPr bwMode="auto">
          <a:xfrm>
            <a:off x="3967163" y="1579563"/>
            <a:ext cx="202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can not exist…</a:t>
            </a:r>
          </a:p>
        </p:txBody>
      </p:sp>
      <p:sp>
        <p:nvSpPr>
          <p:cNvPr id="200710" name="Rectangle 16"/>
          <p:cNvSpPr>
            <a:spLocks noChangeArrowheads="1"/>
          </p:cNvSpPr>
          <p:nvPr/>
        </p:nvSpPr>
        <p:spPr bwMode="auto">
          <a:xfrm>
            <a:off x="3962400" y="2225675"/>
            <a:ext cx="2681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can not be written…</a:t>
            </a:r>
          </a:p>
        </p:txBody>
      </p:sp>
      <p:sp>
        <p:nvSpPr>
          <p:cNvPr id="200711" name="Rectangle 17"/>
          <p:cNvSpPr>
            <a:spLocks noChangeArrowheads="1"/>
          </p:cNvSpPr>
          <p:nvPr/>
        </p:nvSpPr>
        <p:spPr bwMode="auto">
          <a:xfrm>
            <a:off x="3979863" y="2873375"/>
            <a:ext cx="3375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can not be programmed…</a:t>
            </a:r>
          </a:p>
        </p:txBody>
      </p:sp>
      <p:sp>
        <p:nvSpPr>
          <p:cNvPr id="200712" name="AutoShape 18"/>
          <p:cNvSpPr>
            <a:spLocks/>
          </p:cNvSpPr>
          <p:nvPr/>
        </p:nvSpPr>
        <p:spPr bwMode="auto">
          <a:xfrm>
            <a:off x="3494088" y="1631950"/>
            <a:ext cx="261937" cy="1682750"/>
          </a:xfrm>
          <a:prstGeom prst="leftBrace">
            <a:avLst>
              <a:gd name="adj1" fmla="val 53535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00713" name="Rectangle 19"/>
          <p:cNvSpPr>
            <a:spLocks noChangeArrowheads="1"/>
          </p:cNvSpPr>
          <p:nvPr/>
        </p:nvSpPr>
        <p:spPr bwMode="auto">
          <a:xfrm>
            <a:off x="1125538" y="4175125"/>
            <a:ext cx="695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E0103"/>
                </a:solidFill>
                <a:latin typeface="Times New Roman" pitchFamily="18" charset="0"/>
              </a:rPr>
              <a:t>Infinite-loop checking can not be done by computer.</a:t>
            </a:r>
          </a:p>
        </p:txBody>
      </p:sp>
      <p:sp>
        <p:nvSpPr>
          <p:cNvPr id="200714" name="Rectangle 20"/>
          <p:cNvSpPr>
            <a:spLocks noChangeArrowheads="1"/>
          </p:cNvSpPr>
          <p:nvPr/>
        </p:nvSpPr>
        <p:spPr bwMode="auto">
          <a:xfrm>
            <a:off x="2025650" y="4838700"/>
            <a:ext cx="51577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The "Halting problem" is uncomputable.</a:t>
            </a:r>
          </a:p>
        </p:txBody>
      </p:sp>
      <p:sp>
        <p:nvSpPr>
          <p:cNvPr id="200715" name="Rectangle 21"/>
          <p:cNvSpPr>
            <a:spLocks noChangeArrowheads="1"/>
          </p:cNvSpPr>
          <p:nvPr/>
        </p:nvSpPr>
        <p:spPr bwMode="auto">
          <a:xfrm>
            <a:off x="5248275" y="6142038"/>
            <a:ext cx="355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Times New Roman" pitchFamily="18" charset="0"/>
              </a:rPr>
              <a:t>can it be done biologically?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730" name="Group 2"/>
          <p:cNvGrpSpPr>
            <a:grpSpLocks/>
          </p:cNvGrpSpPr>
          <p:nvPr/>
        </p:nvGrpSpPr>
        <p:grpSpPr bwMode="auto">
          <a:xfrm>
            <a:off x="1849438" y="1192213"/>
            <a:ext cx="6918325" cy="180975"/>
            <a:chOff x="295" y="1311"/>
            <a:chExt cx="5177" cy="114"/>
          </a:xfrm>
        </p:grpSpPr>
        <p:sp>
          <p:nvSpPr>
            <p:cNvPr id="20173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0173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01731" name="Text Box 5"/>
          <p:cNvSpPr txBox="1">
            <a:spLocks noChangeArrowheads="1"/>
          </p:cNvSpPr>
          <p:nvPr/>
        </p:nvSpPr>
        <p:spPr bwMode="auto">
          <a:xfrm>
            <a:off x="3611563" y="277813"/>
            <a:ext cx="2960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Turing's proof</a:t>
            </a:r>
          </a:p>
        </p:txBody>
      </p:sp>
      <p:sp>
        <p:nvSpPr>
          <p:cNvPr id="201732" name="Rectangle 13"/>
          <p:cNvSpPr>
            <a:spLocks noChangeArrowheads="1"/>
          </p:cNvSpPr>
          <p:nvPr/>
        </p:nvSpPr>
        <p:spPr bwMode="auto">
          <a:xfrm>
            <a:off x="7150100" y="842963"/>
            <a:ext cx="1592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8000"/>
                </a:solidFill>
                <a:latin typeface="Times New Roman" pitchFamily="18" charset="0"/>
              </a:rPr>
              <a:t>Alonzo Church, too</a:t>
            </a:r>
          </a:p>
        </p:txBody>
      </p:sp>
      <p:pic>
        <p:nvPicPr>
          <p:cNvPr id="201733" name="Picture 14" descr="tur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52400"/>
            <a:ext cx="1246187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34" name="Picture 15" descr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" t="3459" r="5171"/>
          <a:stretch>
            <a:fillRect/>
          </a:stretch>
        </p:blipFill>
        <p:spPr bwMode="auto">
          <a:xfrm>
            <a:off x="657225" y="2132013"/>
            <a:ext cx="7400925" cy="42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35" name="Rectangle 16"/>
          <p:cNvSpPr>
            <a:spLocks noChangeArrowheads="1"/>
          </p:cNvSpPr>
          <p:nvPr/>
        </p:nvSpPr>
        <p:spPr bwMode="auto">
          <a:xfrm>
            <a:off x="7580313" y="6419850"/>
            <a:ext cx="1365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8000"/>
                </a:solidFill>
                <a:latin typeface="Times New Roman" pitchFamily="18" charset="0"/>
              </a:rPr>
              <a:t>+ 36 more pages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4" descr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5819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 descr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5819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79" name="Picture 4" descr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347788"/>
            <a:ext cx="7200900" cy="1727200"/>
          </a:xfrm>
          <a:prstGeom prst="rect">
            <a:avLst/>
          </a:prstGeom>
          <a:noFill/>
          <a:ln w="2857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780" name="Picture 5" descr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3484563"/>
            <a:ext cx="7239000" cy="19939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AF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5819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3" name="Picture 3" descr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347788"/>
            <a:ext cx="7200900" cy="1727200"/>
          </a:xfrm>
          <a:prstGeom prst="rect">
            <a:avLst/>
          </a:prstGeom>
          <a:noFill/>
          <a:ln w="2857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04" name="Picture 4" descr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3484563"/>
            <a:ext cx="7239000" cy="19939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AF9"/>
            </a:solidFill>
            <a:miter lim="800000"/>
            <a:headEnd/>
            <a:tailEnd/>
          </a:ln>
        </p:spPr>
      </p:pic>
      <p:pic>
        <p:nvPicPr>
          <p:cNvPr id="204805" name="Picture 5" descr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2308225"/>
            <a:ext cx="7213600" cy="1981200"/>
          </a:xfrm>
          <a:prstGeom prst="rect">
            <a:avLst/>
          </a:prstGeom>
          <a:noFill/>
          <a:ln w="38100">
            <a:solidFill>
              <a:srgbClr val="8E030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26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20585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0585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05827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Beyond computation</a:t>
            </a:r>
          </a:p>
        </p:txBody>
      </p:sp>
      <p:sp>
        <p:nvSpPr>
          <p:cNvPr id="205828" name="Text Box 6"/>
          <p:cNvSpPr txBox="1">
            <a:spLocks noChangeArrowheads="1"/>
          </p:cNvSpPr>
          <p:nvPr/>
        </p:nvSpPr>
        <p:spPr bwMode="auto">
          <a:xfrm>
            <a:off x="401638" y="1490663"/>
            <a:ext cx="43195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6E1196"/>
                </a:solidFill>
                <a:latin typeface="Times New Roman" pitchFamily="18" charset="0"/>
              </a:rPr>
              <a:t>"All"</a:t>
            </a: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 </a:t>
            </a:r>
            <a:r>
              <a:rPr lang="en-US" altLang="en-US" sz="2400">
                <a:latin typeface="Times New Roman" pitchFamily="18" charset="0"/>
              </a:rPr>
              <a:t>problems are impossible to solve by computer program.</a:t>
            </a:r>
            <a:endParaRPr lang="en-US" altLang="en-US" sz="2400">
              <a:solidFill>
                <a:srgbClr val="000AF9"/>
              </a:solidFill>
              <a:latin typeface="Times New Roman" pitchFamily="18" charset="0"/>
            </a:endParaRPr>
          </a:p>
        </p:txBody>
      </p:sp>
      <p:sp>
        <p:nvSpPr>
          <p:cNvPr id="205829" name="Rectangle 7"/>
          <p:cNvSpPr>
            <a:spLocks noChangeArrowheads="1"/>
          </p:cNvSpPr>
          <p:nvPr/>
        </p:nvSpPr>
        <p:spPr bwMode="auto">
          <a:xfrm>
            <a:off x="1447800" y="2286000"/>
            <a:ext cx="2144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AF9"/>
                </a:solidFill>
                <a:latin typeface="Times New Roman" pitchFamily="18" charset="0"/>
              </a:rPr>
              <a:t>(uncountably many)</a:t>
            </a:r>
          </a:p>
        </p:txBody>
      </p:sp>
      <p:sp>
        <p:nvSpPr>
          <p:cNvPr id="205830" name="Text Box 8"/>
          <p:cNvSpPr txBox="1">
            <a:spLocks noChangeArrowheads="1"/>
          </p:cNvSpPr>
          <p:nvPr/>
        </p:nvSpPr>
        <p:spPr bwMode="auto">
          <a:xfrm>
            <a:off x="5348288" y="1492250"/>
            <a:ext cx="34147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But </a:t>
            </a:r>
            <a:r>
              <a:rPr lang="en-US" altLang="en-US" sz="2400">
                <a:solidFill>
                  <a:srgbClr val="6E1196"/>
                </a:solidFill>
                <a:latin typeface="Times New Roman" pitchFamily="18" charset="0"/>
              </a:rPr>
              <a:t>"a few"</a:t>
            </a:r>
            <a:r>
              <a:rPr lang="en-US" altLang="en-US" sz="2400">
                <a:latin typeface="Times New Roman" pitchFamily="18" charset="0"/>
              </a:rPr>
              <a:t> are solvable by computer program.</a:t>
            </a:r>
          </a:p>
        </p:txBody>
      </p:sp>
      <p:sp>
        <p:nvSpPr>
          <p:cNvPr id="205831" name="Rectangle 9"/>
          <p:cNvSpPr>
            <a:spLocks noChangeArrowheads="1"/>
          </p:cNvSpPr>
          <p:nvPr/>
        </p:nvSpPr>
        <p:spPr bwMode="auto">
          <a:xfrm>
            <a:off x="5943600" y="2286000"/>
            <a:ext cx="2144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8000"/>
                </a:solidFill>
                <a:latin typeface="Times New Roman" pitchFamily="18" charset="0"/>
              </a:rPr>
              <a:t>(countably many)</a:t>
            </a:r>
          </a:p>
        </p:txBody>
      </p:sp>
      <p:sp>
        <p:nvSpPr>
          <p:cNvPr id="205832" name="Oval 10"/>
          <p:cNvSpPr>
            <a:spLocks noChangeArrowheads="1"/>
          </p:cNvSpPr>
          <p:nvPr/>
        </p:nvSpPr>
        <p:spPr bwMode="auto">
          <a:xfrm>
            <a:off x="1006475" y="2947988"/>
            <a:ext cx="7305675" cy="31781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05833" name="Rectangle 11"/>
          <p:cNvSpPr>
            <a:spLocks noChangeArrowheads="1"/>
          </p:cNvSpPr>
          <p:nvPr/>
        </p:nvSpPr>
        <p:spPr bwMode="auto">
          <a:xfrm>
            <a:off x="2927350" y="3084513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AF9"/>
                </a:solidFill>
                <a:latin typeface="Comic Sans MS" pitchFamily="66" charset="0"/>
              </a:rPr>
              <a:t>Well-defined computational problems</a:t>
            </a:r>
          </a:p>
        </p:txBody>
      </p:sp>
      <p:sp>
        <p:nvSpPr>
          <p:cNvPr id="205834" name="Rectangle 12"/>
          <p:cNvSpPr>
            <a:spLocks noChangeArrowheads="1"/>
          </p:cNvSpPr>
          <p:nvPr/>
        </p:nvSpPr>
        <p:spPr bwMode="auto">
          <a:xfrm>
            <a:off x="5367338" y="3641725"/>
            <a:ext cx="10826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8000"/>
                </a:solidFill>
                <a:latin typeface="Comic Sans MS" pitchFamily="66" charset="0"/>
              </a:rPr>
              <a:t>Programs</a:t>
            </a:r>
          </a:p>
        </p:txBody>
      </p:sp>
      <p:sp>
        <p:nvSpPr>
          <p:cNvPr id="205835" name="Oval 13"/>
          <p:cNvSpPr>
            <a:spLocks noChangeArrowheads="1"/>
          </p:cNvSpPr>
          <p:nvPr/>
        </p:nvSpPr>
        <p:spPr bwMode="auto">
          <a:xfrm>
            <a:off x="4124325" y="3627438"/>
            <a:ext cx="3419475" cy="20399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05836" name="Rectangle 14"/>
          <p:cNvSpPr>
            <a:spLocks noChangeArrowheads="1"/>
          </p:cNvSpPr>
          <p:nvPr/>
        </p:nvSpPr>
        <p:spPr bwMode="auto">
          <a:xfrm>
            <a:off x="7710488" y="5807075"/>
            <a:ext cx="1238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8000"/>
                </a:solidFill>
                <a:latin typeface="Comic Sans MS" pitchFamily="66" charset="0"/>
              </a:rPr>
              <a:t>So this must be the sea</a:t>
            </a:r>
            <a:r>
              <a:rPr lang="en-US" altLang="en-US" sz="1000" b="1" i="1">
                <a:solidFill>
                  <a:srgbClr val="008000"/>
                </a:solidFill>
                <a:latin typeface="Comic Sans MS" pitchFamily="66" charset="0"/>
              </a:rPr>
              <a:t>shore</a:t>
            </a:r>
            <a:r>
              <a:rPr lang="en-US" altLang="en-US" sz="1000">
                <a:solidFill>
                  <a:srgbClr val="008000"/>
                </a:solidFill>
                <a:latin typeface="Comic Sans MS" pitchFamily="66" charset="0"/>
              </a:rPr>
              <a:t> of uncomputability. Let's dive in!</a:t>
            </a:r>
          </a:p>
        </p:txBody>
      </p:sp>
      <p:grpSp>
        <p:nvGrpSpPr>
          <p:cNvPr id="205837" name="Group 15"/>
          <p:cNvGrpSpPr>
            <a:grpSpLocks/>
          </p:cNvGrpSpPr>
          <p:nvPr/>
        </p:nvGrpSpPr>
        <p:grpSpPr bwMode="auto">
          <a:xfrm>
            <a:off x="8680450" y="6313488"/>
            <a:ext cx="336550" cy="442912"/>
            <a:chOff x="2928" y="1051"/>
            <a:chExt cx="840" cy="957"/>
          </a:xfrm>
        </p:grpSpPr>
        <p:sp>
          <p:nvSpPr>
            <p:cNvPr id="205839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40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05841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05842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05843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05844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05845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05846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05847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05848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49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50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51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838" name="Line 29"/>
          <p:cNvSpPr>
            <a:spLocks noChangeShapeType="1"/>
          </p:cNvSpPr>
          <p:nvPr/>
        </p:nvSpPr>
        <p:spPr bwMode="auto">
          <a:xfrm flipH="1" flipV="1">
            <a:off x="7404100" y="5149850"/>
            <a:ext cx="727075" cy="712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850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20686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0686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06851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Beyond computation</a:t>
            </a:r>
          </a:p>
        </p:txBody>
      </p:sp>
      <p:sp>
        <p:nvSpPr>
          <p:cNvPr id="206852" name="Text Box 6"/>
          <p:cNvSpPr txBox="1">
            <a:spLocks noChangeArrowheads="1"/>
          </p:cNvSpPr>
          <p:nvPr/>
        </p:nvSpPr>
        <p:spPr bwMode="auto">
          <a:xfrm>
            <a:off x="401638" y="1490663"/>
            <a:ext cx="43195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6E1196"/>
                </a:solidFill>
                <a:latin typeface="Times New Roman" pitchFamily="18" charset="0"/>
              </a:rPr>
              <a:t>"All"</a:t>
            </a: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 </a:t>
            </a:r>
            <a:r>
              <a:rPr lang="en-US" altLang="en-US" sz="2400">
                <a:latin typeface="Times New Roman" pitchFamily="18" charset="0"/>
              </a:rPr>
              <a:t>problems are impossible to solve by computer program.</a:t>
            </a:r>
            <a:endParaRPr lang="en-US" altLang="en-US" sz="2400">
              <a:solidFill>
                <a:srgbClr val="000AF9"/>
              </a:solidFill>
              <a:latin typeface="Times New Roman" pitchFamily="18" charset="0"/>
            </a:endParaRPr>
          </a:p>
        </p:txBody>
      </p:sp>
      <p:sp>
        <p:nvSpPr>
          <p:cNvPr id="206853" name="Rectangle 7"/>
          <p:cNvSpPr>
            <a:spLocks noChangeArrowheads="1"/>
          </p:cNvSpPr>
          <p:nvPr/>
        </p:nvSpPr>
        <p:spPr bwMode="auto">
          <a:xfrm>
            <a:off x="1447800" y="2286000"/>
            <a:ext cx="2144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AF9"/>
                </a:solidFill>
                <a:latin typeface="Times New Roman" pitchFamily="18" charset="0"/>
              </a:rPr>
              <a:t>(uncountably many)</a:t>
            </a:r>
          </a:p>
        </p:txBody>
      </p:sp>
      <p:sp>
        <p:nvSpPr>
          <p:cNvPr id="206854" name="Text Box 8"/>
          <p:cNvSpPr txBox="1">
            <a:spLocks noChangeArrowheads="1"/>
          </p:cNvSpPr>
          <p:nvPr/>
        </p:nvSpPr>
        <p:spPr bwMode="auto">
          <a:xfrm>
            <a:off x="5348288" y="1492250"/>
            <a:ext cx="34147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But </a:t>
            </a:r>
            <a:r>
              <a:rPr lang="en-US" altLang="en-US" sz="2400">
                <a:solidFill>
                  <a:srgbClr val="6E1196"/>
                </a:solidFill>
                <a:latin typeface="Times New Roman" pitchFamily="18" charset="0"/>
              </a:rPr>
              <a:t>"a few"</a:t>
            </a:r>
            <a:r>
              <a:rPr lang="en-US" altLang="en-US" sz="2400">
                <a:latin typeface="Times New Roman" pitchFamily="18" charset="0"/>
              </a:rPr>
              <a:t> are solvable by computer program.</a:t>
            </a:r>
          </a:p>
        </p:txBody>
      </p:sp>
      <p:sp>
        <p:nvSpPr>
          <p:cNvPr id="206855" name="Rectangle 9"/>
          <p:cNvSpPr>
            <a:spLocks noChangeArrowheads="1"/>
          </p:cNvSpPr>
          <p:nvPr/>
        </p:nvSpPr>
        <p:spPr bwMode="auto">
          <a:xfrm>
            <a:off x="5943600" y="2286000"/>
            <a:ext cx="2144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8000"/>
                </a:solidFill>
                <a:latin typeface="Times New Roman" pitchFamily="18" charset="0"/>
              </a:rPr>
              <a:t>(countably many)</a:t>
            </a:r>
          </a:p>
        </p:txBody>
      </p:sp>
      <p:sp>
        <p:nvSpPr>
          <p:cNvPr id="206856" name="Rectangle 10"/>
          <p:cNvSpPr>
            <a:spLocks noChangeArrowheads="1"/>
          </p:cNvSpPr>
          <p:nvPr/>
        </p:nvSpPr>
        <p:spPr bwMode="auto">
          <a:xfrm>
            <a:off x="160338" y="6296025"/>
            <a:ext cx="460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This may seem </a:t>
            </a:r>
            <a:r>
              <a:rPr lang="en-US" altLang="en-US" sz="2400" i="1">
                <a:solidFill>
                  <a:srgbClr val="8E0103"/>
                </a:solidFill>
                <a:latin typeface="Times New Roman" pitchFamily="18" charset="0"/>
              </a:rPr>
              <a:t>indescribably</a:t>
            </a:r>
            <a:r>
              <a:rPr lang="en-US" altLang="en-US" sz="2400" i="1">
                <a:latin typeface="Times New Roman" pitchFamily="18" charset="0"/>
              </a:rPr>
              <a:t> </a:t>
            </a:r>
            <a:r>
              <a:rPr lang="en-US" altLang="en-US" sz="2400">
                <a:latin typeface="Times New Roman" pitchFamily="18" charset="0"/>
              </a:rPr>
              <a:t>odd...</a:t>
            </a:r>
            <a:r>
              <a:rPr lang="en-US" altLang="en-US" sz="2400" i="1">
                <a:latin typeface="Times New Roman" pitchFamily="18" charset="0"/>
              </a:rPr>
              <a:t> 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06857" name="Oval 11"/>
          <p:cNvSpPr>
            <a:spLocks noChangeArrowheads="1"/>
          </p:cNvSpPr>
          <p:nvPr/>
        </p:nvSpPr>
        <p:spPr bwMode="auto">
          <a:xfrm>
            <a:off x="1006475" y="2947988"/>
            <a:ext cx="7305675" cy="31781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06858" name="Rectangle 12"/>
          <p:cNvSpPr>
            <a:spLocks noChangeArrowheads="1"/>
          </p:cNvSpPr>
          <p:nvPr/>
        </p:nvSpPr>
        <p:spPr bwMode="auto">
          <a:xfrm>
            <a:off x="2927350" y="3084513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AF9"/>
                </a:solidFill>
                <a:latin typeface="Comic Sans MS" pitchFamily="66" charset="0"/>
              </a:rPr>
              <a:t>Well-defined computational problems</a:t>
            </a:r>
          </a:p>
        </p:txBody>
      </p:sp>
      <p:sp>
        <p:nvSpPr>
          <p:cNvPr id="206859" name="Rectangle 13"/>
          <p:cNvSpPr>
            <a:spLocks noChangeArrowheads="1"/>
          </p:cNvSpPr>
          <p:nvPr/>
        </p:nvSpPr>
        <p:spPr bwMode="auto">
          <a:xfrm>
            <a:off x="5410200" y="3665538"/>
            <a:ext cx="10826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8000"/>
                </a:solidFill>
                <a:latin typeface="Comic Sans MS" pitchFamily="66" charset="0"/>
              </a:rPr>
              <a:t>Programs</a:t>
            </a:r>
          </a:p>
        </p:txBody>
      </p:sp>
      <p:sp>
        <p:nvSpPr>
          <p:cNvPr id="206860" name="Oval 14"/>
          <p:cNvSpPr>
            <a:spLocks noChangeArrowheads="1"/>
          </p:cNvSpPr>
          <p:nvPr/>
        </p:nvSpPr>
        <p:spPr bwMode="auto">
          <a:xfrm>
            <a:off x="4124325" y="3627438"/>
            <a:ext cx="3419475" cy="20399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06861" name="Oval 15"/>
          <p:cNvSpPr>
            <a:spLocks noChangeArrowheads="1"/>
          </p:cNvSpPr>
          <p:nvPr/>
        </p:nvSpPr>
        <p:spPr bwMode="auto">
          <a:xfrm>
            <a:off x="2438400" y="3656013"/>
            <a:ext cx="3535363" cy="20399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06862" name="Rectangle 16"/>
          <p:cNvSpPr>
            <a:spLocks noChangeArrowheads="1"/>
          </p:cNvSpPr>
          <p:nvPr/>
        </p:nvSpPr>
        <p:spPr bwMode="auto">
          <a:xfrm>
            <a:off x="2474913" y="4348163"/>
            <a:ext cx="12065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8E0103"/>
                </a:solidFill>
                <a:latin typeface="Comic Sans MS" pitchFamily="66" charset="0"/>
              </a:rPr>
              <a:t>Describable</a:t>
            </a:r>
            <a:r>
              <a:rPr lang="en-US" altLang="en-US" sz="1200">
                <a:solidFill>
                  <a:srgbClr val="8E0103"/>
                </a:solidFill>
                <a:latin typeface="Comic Sans MS" pitchFamily="66" charset="0"/>
              </a:rPr>
              <a:t> computational problems!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5"/>
          <p:cNvSpPr txBox="1">
            <a:spLocks noChangeArrowheads="1"/>
          </p:cNvSpPr>
          <p:nvPr/>
        </p:nvSpPr>
        <p:spPr bwMode="auto">
          <a:xfrm>
            <a:off x="322263" y="2311400"/>
            <a:ext cx="84851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All exam questions will be at most NP-complete.</a:t>
            </a:r>
          </a:p>
        </p:txBody>
      </p:sp>
      <p:pic>
        <p:nvPicPr>
          <p:cNvPr id="207875" name="Picture 7" descr="tur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3119438"/>
            <a:ext cx="1246187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76" name="Rectangle 9"/>
          <p:cNvSpPr>
            <a:spLocks noChangeArrowheads="1"/>
          </p:cNvSpPr>
          <p:nvPr/>
        </p:nvSpPr>
        <p:spPr bwMode="auto">
          <a:xfrm>
            <a:off x="2994025" y="3094038"/>
            <a:ext cx="3038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8000"/>
                </a:solidFill>
                <a:latin typeface="Times New Roman" pitchFamily="18" charset="0"/>
              </a:rPr>
              <a:t>(This is an advantage of paper coding!!)</a:t>
            </a:r>
          </a:p>
        </p:txBody>
      </p:sp>
      <p:sp>
        <p:nvSpPr>
          <p:cNvPr id="207877" name="Rectangle 11"/>
          <p:cNvSpPr>
            <a:spLocks noChangeArrowheads="1"/>
          </p:cNvSpPr>
          <p:nvPr/>
        </p:nvSpPr>
        <p:spPr bwMode="auto">
          <a:xfrm>
            <a:off x="7326313" y="4919663"/>
            <a:ext cx="1374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8000"/>
                </a:solidFill>
                <a:latin typeface="Times New Roman" pitchFamily="18" charset="0"/>
              </a:rPr>
              <a:t>Tell me about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898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20890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0890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08899" name="Text Box 5"/>
          <p:cNvSpPr txBox="1">
            <a:spLocks noChangeArrowheads="1"/>
          </p:cNvSpPr>
          <p:nvPr/>
        </p:nvSpPr>
        <p:spPr bwMode="auto">
          <a:xfrm>
            <a:off x="3116263" y="171450"/>
            <a:ext cx="2960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Thus…</a:t>
            </a:r>
          </a:p>
        </p:txBody>
      </p:sp>
      <p:sp>
        <p:nvSpPr>
          <p:cNvPr id="208900" name="Rectangle 6"/>
          <p:cNvSpPr>
            <a:spLocks noChangeArrowheads="1"/>
          </p:cNvSpPr>
          <p:nvPr/>
        </p:nvSpPr>
        <p:spPr bwMode="auto">
          <a:xfrm>
            <a:off x="595313" y="2225675"/>
            <a:ext cx="2862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sz="2400" b="1">
                <a:latin typeface="Courier New" pitchFamily="49" charset="0"/>
              </a:rPr>
              <a:t>( fs, inp )</a:t>
            </a:r>
          </a:p>
        </p:txBody>
      </p:sp>
      <p:sp>
        <p:nvSpPr>
          <p:cNvPr id="208901" name="Rectangle 7"/>
          <p:cNvSpPr>
            <a:spLocks noChangeArrowheads="1"/>
          </p:cNvSpPr>
          <p:nvPr/>
        </p:nvSpPr>
        <p:spPr bwMode="auto">
          <a:xfrm>
            <a:off x="3967163" y="1579563"/>
            <a:ext cx="202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can not exist…</a:t>
            </a:r>
          </a:p>
        </p:txBody>
      </p:sp>
      <p:sp>
        <p:nvSpPr>
          <p:cNvPr id="208902" name="Rectangle 8"/>
          <p:cNvSpPr>
            <a:spLocks noChangeArrowheads="1"/>
          </p:cNvSpPr>
          <p:nvPr/>
        </p:nvSpPr>
        <p:spPr bwMode="auto">
          <a:xfrm>
            <a:off x="3962400" y="2225675"/>
            <a:ext cx="2681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can not be written…</a:t>
            </a:r>
          </a:p>
        </p:txBody>
      </p:sp>
      <p:sp>
        <p:nvSpPr>
          <p:cNvPr id="208903" name="Rectangle 9"/>
          <p:cNvSpPr>
            <a:spLocks noChangeArrowheads="1"/>
          </p:cNvSpPr>
          <p:nvPr/>
        </p:nvSpPr>
        <p:spPr bwMode="auto">
          <a:xfrm>
            <a:off x="3979863" y="2873375"/>
            <a:ext cx="3375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can not be programmed…</a:t>
            </a:r>
          </a:p>
        </p:txBody>
      </p:sp>
      <p:sp>
        <p:nvSpPr>
          <p:cNvPr id="208904" name="AutoShape 10"/>
          <p:cNvSpPr>
            <a:spLocks/>
          </p:cNvSpPr>
          <p:nvPr/>
        </p:nvSpPr>
        <p:spPr bwMode="auto">
          <a:xfrm>
            <a:off x="3494088" y="1631950"/>
            <a:ext cx="261937" cy="1682750"/>
          </a:xfrm>
          <a:prstGeom prst="leftBrace">
            <a:avLst>
              <a:gd name="adj1" fmla="val 53535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08905" name="Rectangle 11"/>
          <p:cNvSpPr>
            <a:spLocks noChangeArrowheads="1"/>
          </p:cNvSpPr>
          <p:nvPr/>
        </p:nvSpPr>
        <p:spPr bwMode="auto">
          <a:xfrm>
            <a:off x="1312863" y="4175125"/>
            <a:ext cx="6583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Infinite-loop checking can not be done by computer.</a:t>
            </a:r>
          </a:p>
        </p:txBody>
      </p:sp>
      <p:sp>
        <p:nvSpPr>
          <p:cNvPr id="208906" name="Rectangle 12"/>
          <p:cNvSpPr>
            <a:spLocks noChangeArrowheads="1"/>
          </p:cNvSpPr>
          <p:nvPr/>
        </p:nvSpPr>
        <p:spPr bwMode="auto">
          <a:xfrm>
            <a:off x="2030413" y="4838700"/>
            <a:ext cx="5148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The "Halting problem" is uncomputable.</a:t>
            </a:r>
          </a:p>
        </p:txBody>
      </p:sp>
      <p:sp>
        <p:nvSpPr>
          <p:cNvPr id="208907" name="Rectangle 13"/>
          <p:cNvSpPr>
            <a:spLocks noChangeArrowheads="1"/>
          </p:cNvSpPr>
          <p:nvPr/>
        </p:nvSpPr>
        <p:spPr bwMode="auto">
          <a:xfrm>
            <a:off x="5248275" y="6142038"/>
            <a:ext cx="355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Times New Roman" pitchFamily="18" charset="0"/>
              </a:rPr>
              <a:t>can it be done biologically?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ext Box 4"/>
          <p:cNvSpPr txBox="1">
            <a:spLocks noChangeArrowheads="1"/>
          </p:cNvSpPr>
          <p:nvPr/>
        </p:nvSpPr>
        <p:spPr bwMode="auto">
          <a:xfrm>
            <a:off x="1809750" y="319088"/>
            <a:ext cx="58674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>
                <a:latin typeface="Times New Roman" pitchFamily="18" charset="0"/>
              </a:rPr>
              <a:t>More computation?</a:t>
            </a:r>
          </a:p>
        </p:txBody>
      </p:sp>
      <p:sp>
        <p:nvSpPr>
          <p:cNvPr id="209923" name="Text Box 5"/>
          <p:cNvSpPr txBox="1">
            <a:spLocks noChangeArrowheads="1"/>
          </p:cNvSpPr>
          <p:nvPr/>
        </p:nvSpPr>
        <p:spPr bwMode="auto">
          <a:xfrm>
            <a:off x="5799138" y="1031875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well beyond the CS department…</a:t>
            </a:r>
          </a:p>
        </p:txBody>
      </p:sp>
      <p:sp>
        <p:nvSpPr>
          <p:cNvPr id="209924" name="Text Box 6"/>
          <p:cNvSpPr txBox="1">
            <a:spLocks noChangeArrowheads="1"/>
          </p:cNvSpPr>
          <p:nvPr/>
        </p:nvSpPr>
        <p:spPr bwMode="auto">
          <a:xfrm>
            <a:off x="461963" y="15240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300FF"/>
                </a:solidFill>
                <a:latin typeface="Times New Roman" pitchFamily="18" charset="0"/>
              </a:rPr>
              <a:t>E85 </a:t>
            </a:r>
            <a:r>
              <a:rPr lang="en-US" altLang="en-US" sz="2400">
                <a:latin typeface="Times New Roman" pitchFamily="18" charset="0"/>
              </a:rPr>
              <a:t>~ digital electronics    </a:t>
            </a:r>
            <a:r>
              <a:rPr lang="en-US" altLang="en-US" sz="1800">
                <a:solidFill>
                  <a:schemeClr val="bg2"/>
                </a:solidFill>
                <a:latin typeface="Times New Roman" pitchFamily="18" charset="0"/>
              </a:rPr>
              <a:t>(probably E4 next term, however)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209925" name="Text Box 9"/>
          <p:cNvSpPr txBox="1">
            <a:spLocks noChangeArrowheads="1"/>
          </p:cNvSpPr>
          <p:nvPr/>
        </p:nvSpPr>
        <p:spPr bwMode="auto">
          <a:xfrm>
            <a:off x="465138" y="2024063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300FF"/>
                </a:solidFill>
                <a:latin typeface="Times New Roman" pitchFamily="18" charset="0"/>
              </a:rPr>
              <a:t>E155 </a:t>
            </a:r>
            <a:r>
              <a:rPr lang="en-US" altLang="en-US" sz="2400">
                <a:latin typeface="Times New Roman" pitchFamily="18" charset="0"/>
              </a:rPr>
              <a:t>~ microp's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209926" name="Text Box 10"/>
          <p:cNvSpPr txBox="1">
            <a:spLocks noChangeArrowheads="1"/>
          </p:cNvSpPr>
          <p:nvPr/>
        </p:nvSpPr>
        <p:spPr bwMode="auto">
          <a:xfrm>
            <a:off x="465138" y="2862263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300FF"/>
                </a:solidFill>
                <a:latin typeface="Times New Roman" pitchFamily="18" charset="0"/>
              </a:rPr>
              <a:t>Math 55 </a:t>
            </a:r>
            <a:r>
              <a:rPr lang="en-US" altLang="en-US" sz="2400">
                <a:latin typeface="Times New Roman" pitchFamily="18" charset="0"/>
              </a:rPr>
              <a:t>~ discrete mathematics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209927" name="Text Box 11"/>
          <p:cNvSpPr txBox="1">
            <a:spLocks noChangeArrowheads="1"/>
          </p:cNvSpPr>
          <p:nvPr/>
        </p:nvSpPr>
        <p:spPr bwMode="auto">
          <a:xfrm>
            <a:off x="457200" y="3768725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300FF"/>
                </a:solidFill>
                <a:latin typeface="Times New Roman" pitchFamily="18" charset="0"/>
              </a:rPr>
              <a:t>Physics 170 </a:t>
            </a:r>
            <a:r>
              <a:rPr lang="en-US" altLang="en-US" sz="2400">
                <a:latin typeface="Times New Roman" pitchFamily="18" charset="0"/>
              </a:rPr>
              <a:t>~ computational physics</a:t>
            </a:r>
            <a:r>
              <a:rPr lang="en-US" altLang="en-US" sz="2400">
                <a:solidFill>
                  <a:srgbClr val="0300FF"/>
                </a:solidFill>
                <a:latin typeface="Times New Roman" pitchFamily="18" charset="0"/>
              </a:rPr>
              <a:t>    </a:t>
            </a:r>
            <a:r>
              <a:rPr lang="en-US" altLang="en-US" sz="1800">
                <a:solidFill>
                  <a:schemeClr val="bg2"/>
                </a:solidFill>
                <a:latin typeface="Times New Roman" pitchFamily="18" charset="0"/>
              </a:rPr>
              <a:t>(Phys 52 first)</a:t>
            </a:r>
          </a:p>
        </p:txBody>
      </p:sp>
      <p:sp>
        <p:nvSpPr>
          <p:cNvPr id="209928" name="Text Box 12"/>
          <p:cNvSpPr txBox="1">
            <a:spLocks noChangeArrowheads="1"/>
          </p:cNvSpPr>
          <p:nvPr/>
        </p:nvSpPr>
        <p:spPr bwMode="auto">
          <a:xfrm>
            <a:off x="465138" y="46228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300FF"/>
                </a:solidFill>
                <a:latin typeface="Times New Roman" pitchFamily="18" charset="0"/>
              </a:rPr>
              <a:t>Music 88 </a:t>
            </a:r>
            <a:r>
              <a:rPr lang="en-US" altLang="en-US" sz="2400">
                <a:latin typeface="Times New Roman" pitchFamily="18" charset="0"/>
              </a:rPr>
              <a:t>~ computer music</a:t>
            </a:r>
            <a:r>
              <a:rPr lang="en-US" altLang="en-US" sz="2400">
                <a:solidFill>
                  <a:srgbClr val="0300FF"/>
                </a:solidFill>
                <a:latin typeface="Times New Roman" pitchFamily="18" charset="0"/>
              </a:rPr>
              <a:t>       </a:t>
            </a:r>
            <a:r>
              <a:rPr lang="en-US" altLang="en-US" sz="1800">
                <a:solidFill>
                  <a:schemeClr val="bg2"/>
                </a:solidFill>
                <a:latin typeface="Times New Roman" pitchFamily="18" charset="0"/>
              </a:rPr>
              <a:t>(HSA course)</a:t>
            </a:r>
          </a:p>
        </p:txBody>
      </p:sp>
      <p:sp>
        <p:nvSpPr>
          <p:cNvPr id="209929" name="Text Box 13"/>
          <p:cNvSpPr txBox="1">
            <a:spLocks noChangeArrowheads="1"/>
          </p:cNvSpPr>
          <p:nvPr/>
        </p:nvSpPr>
        <p:spPr bwMode="auto">
          <a:xfrm>
            <a:off x="457200" y="5468938"/>
            <a:ext cx="799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300FF"/>
                </a:solidFill>
                <a:latin typeface="Times New Roman" pitchFamily="18" charset="0"/>
              </a:rPr>
              <a:t>CS 124a </a:t>
            </a:r>
            <a:r>
              <a:rPr lang="en-US" altLang="en-US" sz="2400">
                <a:latin typeface="Times New Roman" pitchFamily="18" charset="0"/>
              </a:rPr>
              <a:t>~ user interfaces               </a:t>
            </a:r>
            <a:r>
              <a:rPr lang="en-US" altLang="en-US" sz="1800">
                <a:solidFill>
                  <a:schemeClr val="bg2"/>
                </a:solidFill>
                <a:latin typeface="Times New Roman" pitchFamily="18" charset="0"/>
              </a:rPr>
              <a:t>(any-major course)</a:t>
            </a:r>
          </a:p>
        </p:txBody>
      </p:sp>
      <p:sp>
        <p:nvSpPr>
          <p:cNvPr id="209930" name="Text Box 14"/>
          <p:cNvSpPr txBox="1">
            <a:spLocks noChangeArrowheads="1"/>
          </p:cNvSpPr>
          <p:nvPr/>
        </p:nvSpPr>
        <p:spPr bwMode="auto">
          <a:xfrm>
            <a:off x="457200" y="6002338"/>
            <a:ext cx="799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300FF"/>
                </a:solidFill>
                <a:latin typeface="Times New Roman" pitchFamily="18" charset="0"/>
              </a:rPr>
              <a:t>CS 60 </a:t>
            </a:r>
            <a:r>
              <a:rPr lang="en-US" altLang="en-US" sz="2400">
                <a:latin typeface="Times New Roman" pitchFamily="18" charset="0"/>
              </a:rPr>
              <a:t>~ principles of CS</a:t>
            </a:r>
            <a:r>
              <a:rPr lang="en-US" altLang="en-US" sz="2400">
                <a:solidFill>
                  <a:srgbClr val="0300FF"/>
                </a:solidFill>
                <a:latin typeface="Times New Roman" pitchFamily="18" charset="0"/>
              </a:rPr>
              <a:t>       </a:t>
            </a:r>
            <a:r>
              <a:rPr lang="en-US" altLang="en-US" sz="1800">
                <a:solidFill>
                  <a:schemeClr val="bg2"/>
                </a:solidFill>
                <a:latin typeface="Times New Roman" pitchFamily="18" charset="0"/>
              </a:rPr>
              <a:t>(a major course, nonmajors welcome)</a:t>
            </a:r>
          </a:p>
        </p:txBody>
      </p:sp>
      <p:sp>
        <p:nvSpPr>
          <p:cNvPr id="209931" name="Line 15"/>
          <p:cNvSpPr>
            <a:spLocks noChangeShapeType="1"/>
          </p:cNvSpPr>
          <p:nvPr/>
        </p:nvSpPr>
        <p:spPr bwMode="auto">
          <a:xfrm>
            <a:off x="919163" y="2649538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2" name="Line 16"/>
          <p:cNvSpPr>
            <a:spLocks noChangeShapeType="1"/>
          </p:cNvSpPr>
          <p:nvPr/>
        </p:nvSpPr>
        <p:spPr bwMode="auto">
          <a:xfrm>
            <a:off x="919163" y="3548063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3" name="Line 17"/>
          <p:cNvSpPr>
            <a:spLocks noChangeShapeType="1"/>
          </p:cNvSpPr>
          <p:nvPr/>
        </p:nvSpPr>
        <p:spPr bwMode="auto">
          <a:xfrm>
            <a:off x="919163" y="4438650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4" name="Line 18"/>
          <p:cNvSpPr>
            <a:spLocks noChangeShapeType="1"/>
          </p:cNvSpPr>
          <p:nvPr/>
        </p:nvSpPr>
        <p:spPr bwMode="auto">
          <a:xfrm>
            <a:off x="919163" y="5286375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8"/>
          <p:cNvSpPr txBox="1">
            <a:spLocks noChangeArrowheads="1"/>
          </p:cNvSpPr>
          <p:nvPr/>
        </p:nvSpPr>
        <p:spPr bwMode="auto">
          <a:xfrm>
            <a:off x="274990" y="6172200"/>
            <a:ext cx="8471245" cy="52322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000000"/>
                </a:solidFill>
                <a:latin typeface="Old English Text MT" panose="03040902040508030806" pitchFamily="66" charset="0"/>
              </a:rPr>
              <a:t>How big is the set of the </a:t>
            </a:r>
            <a:r>
              <a:rPr lang="en-US" altLang="en-US" sz="2800" b="1" i="1" dirty="0">
                <a:solidFill>
                  <a:srgbClr val="000000"/>
                </a:solidFill>
                <a:latin typeface="Old English Text MT" panose="03040902040508030806" pitchFamily="66" charset="0"/>
              </a:rPr>
              <a:t>human-describable  </a:t>
            </a:r>
            <a:r>
              <a:rPr lang="en-US" altLang="en-US" sz="2800" dirty="0" smtClean="0">
                <a:solidFill>
                  <a:srgbClr val="000000"/>
                </a:solidFill>
                <a:latin typeface="Old English Text MT" panose="03040902040508030806" pitchFamily="66" charset="0"/>
              </a:rPr>
              <a:t>things... </a:t>
            </a:r>
            <a:r>
              <a:rPr lang="en-US" altLang="en-US" sz="2800" dirty="0">
                <a:solidFill>
                  <a:srgbClr val="000000"/>
                </a:solidFill>
                <a:latin typeface="Old English Text MT" panose="03040902040508030806" pitchFamily="66" charset="0"/>
              </a:rPr>
              <a:t>?</a:t>
            </a: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038600" y="32766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786349" y="218870"/>
            <a:ext cx="2042012" cy="1533833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6887515" y="367814"/>
            <a:ext cx="1371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Human-describable things…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6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031" y="1336239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48184" y="127728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&lt;</a:t>
            </a: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0830" y="232518"/>
            <a:ext cx="3493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Old English Text MT" panose="03040902040508030806" pitchFamily="66" charset="0"/>
                <a:ea typeface="ＭＳ Ｐゴシック" pitchFamily="34" charset="-128"/>
              </a:rPr>
              <a:t>Philosophically</a:t>
            </a:r>
            <a:r>
              <a:rPr lang="en-US" dirty="0" smtClean="0">
                <a:solidFill>
                  <a:srgbClr val="000000"/>
                </a:solidFill>
                <a:latin typeface="Old English Text MT" panose="03040902040508030806" pitchFamily="66" charset="0"/>
                <a:ea typeface="ＭＳ Ｐゴシック" pitchFamily="34" charset="-128"/>
              </a:rPr>
              <a:t> </a:t>
            </a:r>
            <a:r>
              <a:rPr lang="en-US" dirty="0">
                <a:solidFill>
                  <a:srgbClr val="000000"/>
                </a:solidFill>
                <a:latin typeface="Old English Text MT" panose="03040902040508030806" pitchFamily="66" charset="0"/>
                <a:ea typeface="ＭＳ Ｐゴシック" pitchFamily="34" charset="-128"/>
              </a:rPr>
              <a:t>thinking…</a:t>
            </a: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mathematical functions  </a:t>
            </a:r>
            <a:r>
              <a:rPr lang="en-US" altLang="en-US" sz="1200" dirty="0">
                <a:solidFill>
                  <a:srgbClr val="000000"/>
                </a:solidFill>
                <a:latin typeface="Calibri" pitchFamily="34" charset="0"/>
              </a:rPr>
              <a:t>(uncountable)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</a:rPr>
              <a:t>Programs </a:t>
            </a:r>
            <a:r>
              <a:rPr lang="en-US" altLang="en-US" sz="1200" dirty="0">
                <a:solidFill>
                  <a:srgbClr val="000000"/>
                </a:solidFill>
                <a:latin typeface="Calibri" pitchFamily="34" charset="0"/>
              </a:rPr>
              <a:t>(countable)</a:t>
            </a:r>
          </a:p>
        </p:txBody>
      </p:sp>
      <p:sp>
        <p:nvSpPr>
          <p:cNvPr id="5" name="Rectangle 4"/>
          <p:cNvSpPr/>
          <p:nvPr/>
        </p:nvSpPr>
        <p:spPr>
          <a:xfrm>
            <a:off x="8130012" y="934562"/>
            <a:ext cx="6013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dirty="0" smtClean="0">
                <a:solidFill>
                  <a:srgbClr val="000000"/>
                </a:solidFill>
                <a:latin typeface="Calibri" pitchFamily="34" charset="0"/>
              </a:rPr>
              <a:t>(finite)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6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46" name="Group 4"/>
          <p:cNvGrpSpPr>
            <a:grpSpLocks/>
          </p:cNvGrpSpPr>
          <p:nvPr/>
        </p:nvGrpSpPr>
        <p:grpSpPr bwMode="auto">
          <a:xfrm>
            <a:off x="533400" y="1219200"/>
            <a:ext cx="8218488" cy="180975"/>
            <a:chOff x="295" y="1311"/>
            <a:chExt cx="5177" cy="114"/>
          </a:xfrm>
        </p:grpSpPr>
        <p:sp>
          <p:nvSpPr>
            <p:cNvPr id="210976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0977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grpSp>
        <p:nvGrpSpPr>
          <p:cNvPr id="210947" name="Group 9"/>
          <p:cNvGrpSpPr>
            <a:grpSpLocks/>
          </p:cNvGrpSpPr>
          <p:nvPr/>
        </p:nvGrpSpPr>
        <p:grpSpPr bwMode="auto">
          <a:xfrm>
            <a:off x="304800" y="304800"/>
            <a:ext cx="596900" cy="717550"/>
            <a:chOff x="2928" y="1051"/>
            <a:chExt cx="840" cy="957"/>
          </a:xfrm>
        </p:grpSpPr>
        <p:sp>
          <p:nvSpPr>
            <p:cNvPr id="210963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4 h 250"/>
                <a:gd name="T10" fmla="*/ 2 w 1048"/>
                <a:gd name="T11" fmla="*/ 223 h 250"/>
                <a:gd name="T12" fmla="*/ 2 w 1048"/>
                <a:gd name="T13" fmla="*/ 203 h 250"/>
                <a:gd name="T14" fmla="*/ 0 w 1048"/>
                <a:gd name="T15" fmla="*/ 182 h 250"/>
                <a:gd name="T16" fmla="*/ 2 w 1048"/>
                <a:gd name="T17" fmla="*/ 148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964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0965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0966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0967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0968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0969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0970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0971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0972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973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974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975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0948" name="Text Box 24"/>
          <p:cNvSpPr txBox="1">
            <a:spLocks noChangeArrowheads="1"/>
          </p:cNvSpPr>
          <p:nvPr/>
        </p:nvSpPr>
        <p:spPr bwMode="auto">
          <a:xfrm>
            <a:off x="1524000" y="228600"/>
            <a:ext cx="6705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00">
                <a:latin typeface="Times New Roman" pitchFamily="18" charset="0"/>
              </a:rPr>
              <a:t>CS 5 Today:  </a:t>
            </a:r>
            <a:r>
              <a:rPr lang="en-US" altLang="en-US" sz="4200" i="1">
                <a:latin typeface="Times New Roman" pitchFamily="18" charset="0"/>
              </a:rPr>
              <a:t>Beyond  </a:t>
            </a:r>
            <a:r>
              <a:rPr lang="en-US" altLang="en-US" sz="4200">
                <a:latin typeface="Times New Roman" pitchFamily="18" charset="0"/>
              </a:rPr>
              <a:t>FSMs </a:t>
            </a:r>
          </a:p>
        </p:txBody>
      </p:sp>
      <p:sp>
        <p:nvSpPr>
          <p:cNvPr id="210949" name="Text Box 42"/>
          <p:cNvSpPr txBox="1">
            <a:spLocks noChangeArrowheads="1"/>
          </p:cNvSpPr>
          <p:nvPr/>
        </p:nvSpPr>
        <p:spPr bwMode="auto">
          <a:xfrm>
            <a:off x="411163" y="1609725"/>
            <a:ext cx="4081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AF9"/>
                </a:solidFill>
                <a:latin typeface="Calibri" pitchFamily="34" charset="0"/>
              </a:rPr>
              <a:t>The </a:t>
            </a:r>
            <a:r>
              <a:rPr lang="en-US" altLang="en-US" sz="2800" u="sng">
                <a:solidFill>
                  <a:srgbClr val="000AF9"/>
                </a:solidFill>
                <a:latin typeface="Calibri" pitchFamily="34" charset="0"/>
              </a:rPr>
              <a:t>re</a:t>
            </a:r>
            <a:r>
              <a:rPr lang="en-US" altLang="en-US" sz="2800">
                <a:solidFill>
                  <a:srgbClr val="000AF9"/>
                </a:solidFill>
                <a:latin typeface="Calibri" pitchFamily="34" charset="0"/>
              </a:rPr>
              <a:t>view from here…</a:t>
            </a:r>
          </a:p>
        </p:txBody>
      </p:sp>
      <p:cxnSp>
        <p:nvCxnSpPr>
          <p:cNvPr id="210950" name="Elbow Connector 49"/>
          <p:cNvCxnSpPr>
            <a:cxnSpLocks noChangeShapeType="1"/>
          </p:cNvCxnSpPr>
          <p:nvPr/>
        </p:nvCxnSpPr>
        <p:spPr bwMode="auto">
          <a:xfrm rot="10800000" flipV="1">
            <a:off x="3581400" y="3241675"/>
            <a:ext cx="1695450" cy="415925"/>
          </a:xfrm>
          <a:prstGeom prst="bentConnector3">
            <a:avLst>
              <a:gd name="adj1" fmla="val 45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pic>
        <p:nvPicPr>
          <p:cNvPr id="210951" name="Picture 39" descr="Picture 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2295525"/>
            <a:ext cx="56388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52" name="Text Box 42"/>
          <p:cNvSpPr txBox="1">
            <a:spLocks noChangeArrowheads="1"/>
          </p:cNvSpPr>
          <p:nvPr/>
        </p:nvSpPr>
        <p:spPr bwMode="auto">
          <a:xfrm>
            <a:off x="490538" y="4200525"/>
            <a:ext cx="4081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8000"/>
                </a:solidFill>
                <a:latin typeface="Calibri" pitchFamily="34" charset="0"/>
              </a:rPr>
              <a:t>Project progress... ?</a:t>
            </a:r>
          </a:p>
        </p:txBody>
      </p:sp>
      <p:sp>
        <p:nvSpPr>
          <p:cNvPr id="210953" name="Rectangle 41"/>
          <p:cNvSpPr>
            <a:spLocks noChangeArrowheads="1"/>
          </p:cNvSpPr>
          <p:nvPr/>
        </p:nvSpPr>
        <p:spPr bwMode="auto">
          <a:xfrm>
            <a:off x="5002213" y="1752600"/>
            <a:ext cx="21431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latin typeface="Calibri" pitchFamily="34" charset="0"/>
              </a:rPr>
              <a:t>Final exam review</a:t>
            </a:r>
            <a:endParaRPr lang="en-US" altLang="en-US" sz="2100">
              <a:latin typeface="Times New Roman" pitchFamily="18" charset="0"/>
            </a:endParaRPr>
          </a:p>
        </p:txBody>
      </p:sp>
      <p:sp>
        <p:nvSpPr>
          <p:cNvPr id="210954" name="Rectangle 42"/>
          <p:cNvSpPr>
            <a:spLocks noChangeArrowheads="1"/>
          </p:cNvSpPr>
          <p:nvPr/>
        </p:nvSpPr>
        <p:spPr bwMode="auto">
          <a:xfrm>
            <a:off x="6750050" y="2273300"/>
            <a:ext cx="18970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latin typeface="Calibri" pitchFamily="34" charset="0"/>
              </a:rPr>
              <a:t>Review session</a:t>
            </a:r>
            <a:endParaRPr lang="en-US" altLang="en-US" sz="2100">
              <a:latin typeface="Times New Roman" pitchFamily="18" charset="0"/>
            </a:endParaRPr>
          </a:p>
        </p:txBody>
      </p:sp>
      <p:sp>
        <p:nvSpPr>
          <p:cNvPr id="210955" name="Rectangle 43"/>
          <p:cNvSpPr>
            <a:spLocks noChangeArrowheads="1"/>
          </p:cNvSpPr>
          <p:nvPr/>
        </p:nvSpPr>
        <p:spPr bwMode="auto">
          <a:xfrm>
            <a:off x="6773863" y="2701925"/>
            <a:ext cx="18256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Calibri" pitchFamily="34" charset="0"/>
              </a:rPr>
              <a:t>Monday, 12/13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Calibri" pitchFamily="34" charset="0"/>
              </a:rPr>
              <a:t>7-8pm, here in Pryne</a:t>
            </a:r>
            <a:endParaRPr lang="en-US" altLang="en-US" sz="1500">
              <a:latin typeface="Times New Roman" pitchFamily="18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rot="10800000" flipV="1">
            <a:off x="3357563" y="2170113"/>
            <a:ext cx="1997075" cy="15700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0957" name="Rectangle 47"/>
          <p:cNvSpPr>
            <a:spLocks noChangeArrowheads="1"/>
          </p:cNvSpPr>
          <p:nvPr/>
        </p:nvSpPr>
        <p:spPr bwMode="auto">
          <a:xfrm>
            <a:off x="6629400" y="3297238"/>
            <a:ext cx="20828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Calibri" pitchFamily="34" charset="0"/>
              </a:rPr>
              <a:t>Questions + go over the CS 5 Gold practice exam</a:t>
            </a:r>
            <a:endParaRPr lang="en-US" altLang="en-US" sz="1500">
              <a:latin typeface="Times New Roman" pitchFamily="18" charset="0"/>
            </a:endParaRPr>
          </a:p>
        </p:txBody>
      </p:sp>
      <p:sp>
        <p:nvSpPr>
          <p:cNvPr id="210958" name="Text Box 42"/>
          <p:cNvSpPr txBox="1">
            <a:spLocks noChangeArrowheads="1"/>
          </p:cNvSpPr>
          <p:nvPr/>
        </p:nvSpPr>
        <p:spPr bwMode="auto">
          <a:xfrm>
            <a:off x="1104900" y="4741863"/>
            <a:ext cx="51054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8000"/>
                </a:solidFill>
                <a:latin typeface="Calibri" pitchFamily="34" charset="0"/>
              </a:rPr>
              <a:t>Milestone due last night (tonight with Euro)</a:t>
            </a:r>
          </a:p>
        </p:txBody>
      </p:sp>
      <p:sp>
        <p:nvSpPr>
          <p:cNvPr id="210959" name="Text Box 42"/>
          <p:cNvSpPr txBox="1">
            <a:spLocks noChangeArrowheads="1"/>
          </p:cNvSpPr>
          <p:nvPr/>
        </p:nvSpPr>
        <p:spPr bwMode="auto">
          <a:xfrm>
            <a:off x="1104900" y="5748338"/>
            <a:ext cx="5105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8000"/>
                </a:solidFill>
                <a:latin typeface="Calibri" pitchFamily="34" charset="0"/>
              </a:rPr>
              <a:t>Final version due this Friday...</a:t>
            </a:r>
          </a:p>
        </p:txBody>
      </p:sp>
      <p:sp>
        <p:nvSpPr>
          <p:cNvPr id="210960" name="Text Box 42"/>
          <p:cNvSpPr txBox="1">
            <a:spLocks noChangeArrowheads="1"/>
          </p:cNvSpPr>
          <p:nvPr/>
        </p:nvSpPr>
        <p:spPr bwMode="auto">
          <a:xfrm>
            <a:off x="1104900" y="6213475"/>
            <a:ext cx="5105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i="1">
                <a:solidFill>
                  <a:srgbClr val="008000"/>
                </a:solidFill>
                <a:latin typeface="Calibri" pitchFamily="34" charset="0"/>
              </a:rPr>
              <a:t>-- grading is scheduled for Monday!</a:t>
            </a:r>
          </a:p>
        </p:txBody>
      </p:sp>
      <p:sp>
        <p:nvSpPr>
          <p:cNvPr id="210961" name="Text Box 42"/>
          <p:cNvSpPr txBox="1">
            <a:spLocks noChangeArrowheads="1"/>
          </p:cNvSpPr>
          <p:nvPr/>
        </p:nvSpPr>
        <p:spPr bwMode="auto">
          <a:xfrm>
            <a:off x="1101725" y="5240338"/>
            <a:ext cx="677386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Calibri" pitchFamily="34" charset="0"/>
              </a:rPr>
              <a:t>Labs today and tomorrow for final project work/help</a:t>
            </a:r>
          </a:p>
        </p:txBody>
      </p:sp>
      <p:sp>
        <p:nvSpPr>
          <p:cNvPr id="210962" name="Rectangle 52"/>
          <p:cNvSpPr>
            <a:spLocks noChangeArrowheads="1"/>
          </p:cNvSpPr>
          <p:nvPr/>
        </p:nvSpPr>
        <p:spPr bwMode="auto">
          <a:xfrm>
            <a:off x="7289800" y="5168900"/>
            <a:ext cx="13858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Friday hours in the CS labs, too</a:t>
            </a:r>
            <a:endParaRPr lang="en-US" altLang="en-US" sz="15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970" name="Group 4"/>
          <p:cNvGrpSpPr>
            <a:grpSpLocks/>
          </p:cNvGrpSpPr>
          <p:nvPr/>
        </p:nvGrpSpPr>
        <p:grpSpPr bwMode="auto">
          <a:xfrm>
            <a:off x="533400" y="1447800"/>
            <a:ext cx="8218488" cy="180975"/>
            <a:chOff x="295" y="1311"/>
            <a:chExt cx="5177" cy="114"/>
          </a:xfrm>
        </p:grpSpPr>
        <p:sp>
          <p:nvSpPr>
            <p:cNvPr id="211991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1992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grpSp>
        <p:nvGrpSpPr>
          <p:cNvPr id="211971" name="Group 10"/>
          <p:cNvGrpSpPr>
            <a:grpSpLocks/>
          </p:cNvGrpSpPr>
          <p:nvPr/>
        </p:nvGrpSpPr>
        <p:grpSpPr bwMode="auto">
          <a:xfrm>
            <a:off x="7831138" y="2208213"/>
            <a:ext cx="415925" cy="506412"/>
            <a:chOff x="2928" y="1051"/>
            <a:chExt cx="840" cy="957"/>
          </a:xfrm>
        </p:grpSpPr>
        <p:sp>
          <p:nvSpPr>
            <p:cNvPr id="211978" name="Freeform 1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5 h 250"/>
                <a:gd name="T10" fmla="*/ 2 w 1048"/>
                <a:gd name="T11" fmla="*/ 224 h 250"/>
                <a:gd name="T12" fmla="*/ 2 w 1048"/>
                <a:gd name="T13" fmla="*/ 204 h 250"/>
                <a:gd name="T14" fmla="*/ 0 w 1048"/>
                <a:gd name="T15" fmla="*/ 183 h 250"/>
                <a:gd name="T16" fmla="*/ 2 w 1048"/>
                <a:gd name="T17" fmla="*/ 149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79" name="Oval 1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1980" name="Oval 1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1981" name="Oval 1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1982" name="Oval 1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1983" name="Oval 1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1984" name="Oval 1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1985" name="Oval 1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1986" name="AutoShape 1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1987" name="Freeform 2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988" name="Freeform 2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989" name="Freeform 2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990" name="Freeform 2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1972" name="Text Box 25"/>
          <p:cNvSpPr txBox="1">
            <a:spLocks noChangeArrowheads="1"/>
          </p:cNvSpPr>
          <p:nvPr/>
        </p:nvSpPr>
        <p:spPr bwMode="auto">
          <a:xfrm>
            <a:off x="457200" y="2819400"/>
            <a:ext cx="701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Physics:  </a:t>
            </a:r>
            <a:r>
              <a:rPr lang="en-US" altLang="en-US" sz="2400"/>
              <a:t>Model of a particle in a potential field</a:t>
            </a:r>
          </a:p>
        </p:txBody>
      </p:sp>
      <p:sp>
        <p:nvSpPr>
          <p:cNvPr id="211973" name="Text Box 26"/>
          <p:cNvSpPr txBox="1">
            <a:spLocks noChangeArrowheads="1"/>
          </p:cNvSpPr>
          <p:nvPr/>
        </p:nvSpPr>
        <p:spPr bwMode="auto">
          <a:xfrm>
            <a:off x="457200" y="4470400"/>
            <a:ext cx="805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Economics:  </a:t>
            </a:r>
            <a:r>
              <a:rPr lang="en-US" altLang="en-US" sz="2400"/>
              <a:t>Model of a rational consumer</a:t>
            </a:r>
          </a:p>
        </p:txBody>
      </p:sp>
      <p:pic>
        <p:nvPicPr>
          <p:cNvPr id="211974" name="Picture 27" descr="mode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52800"/>
            <a:ext cx="37719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5" name="Picture 28" descr="mod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4927600"/>
            <a:ext cx="35687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6" name="Rectangle 24"/>
          <p:cNvSpPr>
            <a:spLocks noChangeArrowheads="1"/>
          </p:cNvSpPr>
          <p:nvPr/>
        </p:nvSpPr>
        <p:spPr bwMode="auto">
          <a:xfrm>
            <a:off x="4505325" y="1854200"/>
            <a:ext cx="3689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8000"/>
                </a:solidFill>
                <a:latin typeface="Calibri" pitchFamily="34" charset="0"/>
              </a:rPr>
              <a:t>In order to really examine this issue, we need to have a precise </a:t>
            </a:r>
            <a:r>
              <a:rPr lang="en-US" altLang="en-US" sz="1500" i="1">
                <a:solidFill>
                  <a:srgbClr val="008000"/>
                </a:solidFill>
                <a:latin typeface="Calibri" pitchFamily="34" charset="0"/>
              </a:rPr>
              <a:t>model</a:t>
            </a:r>
            <a:r>
              <a:rPr lang="en-US" altLang="en-US" sz="1500">
                <a:solidFill>
                  <a:srgbClr val="008000"/>
                </a:solidFill>
                <a:latin typeface="Calibri" pitchFamily="34" charset="0"/>
              </a:rPr>
              <a:t> of a computer…</a:t>
            </a:r>
          </a:p>
        </p:txBody>
      </p:sp>
      <p:sp>
        <p:nvSpPr>
          <p:cNvPr id="211977" name="Text Box 4"/>
          <p:cNvSpPr txBox="1">
            <a:spLocks noChangeArrowheads="1"/>
          </p:cNvSpPr>
          <p:nvPr/>
        </p:nvSpPr>
        <p:spPr bwMode="auto">
          <a:xfrm>
            <a:off x="1227138" y="423863"/>
            <a:ext cx="68294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>
                <a:latin typeface="Times New Roman" pitchFamily="18" charset="0"/>
              </a:rPr>
              <a:t>What computers </a:t>
            </a:r>
            <a:r>
              <a:rPr lang="en-US" altLang="en-US" sz="4200" b="1" i="1">
                <a:latin typeface="Times New Roman" pitchFamily="18" charset="0"/>
              </a:rPr>
              <a:t>can't </a:t>
            </a:r>
            <a:r>
              <a:rPr lang="en-US" altLang="en-US" sz="4200">
                <a:latin typeface="Times New Roman" pitchFamily="18" charset="0"/>
              </a:rPr>
              <a:t>do !</a:t>
            </a:r>
            <a:endParaRPr lang="en-US" altLang="en-US" sz="4200" i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994" name="Group 2"/>
          <p:cNvGrpSpPr>
            <a:grpSpLocks/>
          </p:cNvGrpSpPr>
          <p:nvPr/>
        </p:nvGrpSpPr>
        <p:grpSpPr bwMode="auto">
          <a:xfrm>
            <a:off x="436563" y="1108075"/>
            <a:ext cx="8218487" cy="180975"/>
            <a:chOff x="295" y="1311"/>
            <a:chExt cx="5177" cy="114"/>
          </a:xfrm>
        </p:grpSpPr>
        <p:sp>
          <p:nvSpPr>
            <p:cNvPr id="21302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302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12995" name="Text Box 5"/>
          <p:cNvSpPr txBox="1">
            <a:spLocks noChangeArrowheads="1"/>
          </p:cNvSpPr>
          <p:nvPr/>
        </p:nvSpPr>
        <p:spPr bwMode="auto">
          <a:xfrm>
            <a:off x="479425" y="304800"/>
            <a:ext cx="8132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Times" charset="0"/>
              </a:rPr>
              <a:t>Simplest model of computation: FSMs</a:t>
            </a:r>
          </a:p>
        </p:txBody>
      </p:sp>
      <p:sp>
        <p:nvSpPr>
          <p:cNvPr id="212996" name="Text Box 6"/>
          <p:cNvSpPr txBox="1">
            <a:spLocks noChangeArrowheads="1"/>
          </p:cNvSpPr>
          <p:nvPr/>
        </p:nvSpPr>
        <p:spPr bwMode="auto">
          <a:xfrm>
            <a:off x="1947863" y="1517650"/>
            <a:ext cx="51958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i="1">
                <a:latin typeface="Times" charset="0"/>
              </a:rPr>
              <a:t>Finite State Machines</a:t>
            </a:r>
          </a:p>
        </p:txBody>
      </p:sp>
      <p:sp>
        <p:nvSpPr>
          <p:cNvPr id="212997" name="Oval 8"/>
          <p:cNvSpPr>
            <a:spLocks noChangeArrowheads="1"/>
          </p:cNvSpPr>
          <p:nvPr/>
        </p:nvSpPr>
        <p:spPr bwMode="auto">
          <a:xfrm>
            <a:off x="3511550" y="3540125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12998" name="Text Box 9"/>
          <p:cNvSpPr txBox="1">
            <a:spLocks noChangeArrowheads="1"/>
          </p:cNvSpPr>
          <p:nvPr/>
        </p:nvSpPr>
        <p:spPr bwMode="auto">
          <a:xfrm>
            <a:off x="3654425" y="3711575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" charset="0"/>
              </a:rPr>
              <a:t>s0</a:t>
            </a:r>
          </a:p>
        </p:txBody>
      </p:sp>
      <p:sp>
        <p:nvSpPr>
          <p:cNvPr id="212999" name="Oval 11"/>
          <p:cNvSpPr>
            <a:spLocks noChangeArrowheads="1"/>
          </p:cNvSpPr>
          <p:nvPr/>
        </p:nvSpPr>
        <p:spPr bwMode="auto">
          <a:xfrm>
            <a:off x="5892800" y="357505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13000" name="Text Box 12"/>
          <p:cNvSpPr txBox="1">
            <a:spLocks noChangeArrowheads="1"/>
          </p:cNvSpPr>
          <p:nvPr/>
        </p:nvSpPr>
        <p:spPr bwMode="auto">
          <a:xfrm>
            <a:off x="6035675" y="3746500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" charset="0"/>
              </a:rPr>
              <a:t>s1</a:t>
            </a:r>
          </a:p>
        </p:txBody>
      </p:sp>
      <p:sp>
        <p:nvSpPr>
          <p:cNvPr id="213001" name="Oval 13"/>
          <p:cNvSpPr>
            <a:spLocks noChangeArrowheads="1"/>
          </p:cNvSpPr>
          <p:nvPr/>
        </p:nvSpPr>
        <p:spPr bwMode="auto">
          <a:xfrm>
            <a:off x="5822950" y="3514725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13002" name="Text Box 14"/>
          <p:cNvSpPr txBox="1">
            <a:spLocks noChangeArrowheads="1"/>
          </p:cNvSpPr>
          <p:nvPr/>
        </p:nvSpPr>
        <p:spPr bwMode="auto">
          <a:xfrm>
            <a:off x="1414463" y="4484688"/>
            <a:ext cx="1522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  <a:latin typeface="Sand" charset="0"/>
              </a:rPr>
              <a:t>start state</a:t>
            </a:r>
          </a:p>
        </p:txBody>
      </p:sp>
      <p:sp>
        <p:nvSpPr>
          <p:cNvPr id="213003" name="Text Box 15"/>
          <p:cNvSpPr txBox="1">
            <a:spLocks noChangeArrowheads="1"/>
          </p:cNvSpPr>
          <p:nvPr/>
        </p:nvSpPr>
        <p:spPr bwMode="auto">
          <a:xfrm>
            <a:off x="6138863" y="4646613"/>
            <a:ext cx="238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Sand" charset="0"/>
              </a:rPr>
              <a:t>accepting states</a:t>
            </a:r>
          </a:p>
        </p:txBody>
      </p:sp>
      <p:sp>
        <p:nvSpPr>
          <p:cNvPr id="213004" name="Line 16"/>
          <p:cNvSpPr>
            <a:spLocks noChangeShapeType="1"/>
          </p:cNvSpPr>
          <p:nvPr/>
        </p:nvSpPr>
        <p:spPr bwMode="auto">
          <a:xfrm flipV="1">
            <a:off x="2524125" y="4095750"/>
            <a:ext cx="717550" cy="271463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5" name="Line 17"/>
          <p:cNvSpPr>
            <a:spLocks noChangeShapeType="1"/>
          </p:cNvSpPr>
          <p:nvPr/>
        </p:nvSpPr>
        <p:spPr bwMode="auto">
          <a:xfrm flipH="1" flipV="1">
            <a:off x="6364288" y="4375150"/>
            <a:ext cx="355600" cy="3603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6" name="Text Box 18"/>
          <p:cNvSpPr txBox="1">
            <a:spLocks noChangeArrowheads="1"/>
          </p:cNvSpPr>
          <p:nvPr/>
        </p:nvSpPr>
        <p:spPr bwMode="auto">
          <a:xfrm>
            <a:off x="3752850" y="4603750"/>
            <a:ext cx="157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3020A"/>
                </a:solidFill>
                <a:latin typeface="Sand" charset="0"/>
              </a:rPr>
              <a:t>transitions</a:t>
            </a:r>
            <a:endParaRPr lang="en-US" altLang="en-US" sz="2400">
              <a:solidFill>
                <a:schemeClr val="accent1"/>
              </a:solidFill>
              <a:latin typeface="Sand" charset="0"/>
            </a:endParaRPr>
          </a:p>
        </p:txBody>
      </p:sp>
      <p:sp>
        <p:nvSpPr>
          <p:cNvPr id="213007" name="Freeform 19"/>
          <p:cNvSpPr>
            <a:spLocks/>
          </p:cNvSpPr>
          <p:nvPr/>
        </p:nvSpPr>
        <p:spPr bwMode="auto">
          <a:xfrm>
            <a:off x="4192588" y="3997325"/>
            <a:ext cx="1609725" cy="161925"/>
          </a:xfrm>
          <a:custGeom>
            <a:avLst/>
            <a:gdLst>
              <a:gd name="T0" fmla="*/ 0 w 1014"/>
              <a:gd name="T1" fmla="*/ 0 h 102"/>
              <a:gd name="T2" fmla="*/ 2147483647 w 1014"/>
              <a:gd name="T3" fmla="*/ 2147483647 h 102"/>
              <a:gd name="T4" fmla="*/ 2147483647 w 1014"/>
              <a:gd name="T5" fmla="*/ 2147483647 h 102"/>
              <a:gd name="T6" fmla="*/ 0 60000 65536"/>
              <a:gd name="T7" fmla="*/ 0 60000 65536"/>
              <a:gd name="T8" fmla="*/ 0 60000 65536"/>
              <a:gd name="T9" fmla="*/ 0 w 1014"/>
              <a:gd name="T10" fmla="*/ 0 h 102"/>
              <a:gd name="T11" fmla="*/ 1014 w 1014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02">
                <a:moveTo>
                  <a:pt x="0" y="0"/>
                </a:moveTo>
                <a:cubicBezTo>
                  <a:pt x="172" y="47"/>
                  <a:pt x="344" y="94"/>
                  <a:pt x="513" y="98"/>
                </a:cubicBezTo>
                <a:cubicBezTo>
                  <a:pt x="682" y="102"/>
                  <a:pt x="848" y="63"/>
                  <a:pt x="1014" y="2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8" name="Freeform 20"/>
          <p:cNvSpPr>
            <a:spLocks/>
          </p:cNvSpPr>
          <p:nvPr/>
        </p:nvSpPr>
        <p:spPr bwMode="auto">
          <a:xfrm>
            <a:off x="4202113" y="3619500"/>
            <a:ext cx="1609725" cy="184150"/>
          </a:xfrm>
          <a:custGeom>
            <a:avLst/>
            <a:gdLst>
              <a:gd name="T0" fmla="*/ 0 w 1014"/>
              <a:gd name="T1" fmla="*/ 2147483647 h 116"/>
              <a:gd name="T2" fmla="*/ 2147483647 w 1014"/>
              <a:gd name="T3" fmla="*/ 0 h 116"/>
              <a:gd name="T4" fmla="*/ 2147483647 w 1014"/>
              <a:gd name="T5" fmla="*/ 2147483647 h 116"/>
              <a:gd name="T6" fmla="*/ 0 60000 65536"/>
              <a:gd name="T7" fmla="*/ 0 60000 65536"/>
              <a:gd name="T8" fmla="*/ 0 60000 65536"/>
              <a:gd name="T9" fmla="*/ 0 w 1014"/>
              <a:gd name="T10" fmla="*/ 0 h 116"/>
              <a:gd name="T11" fmla="*/ 1014 w 1014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16">
                <a:moveTo>
                  <a:pt x="0" y="116"/>
                </a:moveTo>
                <a:cubicBezTo>
                  <a:pt x="172" y="58"/>
                  <a:pt x="344" y="0"/>
                  <a:pt x="513" y="0"/>
                </a:cubicBezTo>
                <a:cubicBezTo>
                  <a:pt x="682" y="0"/>
                  <a:pt x="848" y="58"/>
                  <a:pt x="1014" y="11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9" name="Text Box 21"/>
          <p:cNvSpPr txBox="1">
            <a:spLocks noChangeArrowheads="1"/>
          </p:cNvSpPr>
          <p:nvPr/>
        </p:nvSpPr>
        <p:spPr bwMode="auto">
          <a:xfrm>
            <a:off x="4975225" y="3333750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213010" name="Text Box 22"/>
          <p:cNvSpPr txBox="1">
            <a:spLocks noChangeArrowheads="1"/>
          </p:cNvSpPr>
          <p:nvPr/>
        </p:nvSpPr>
        <p:spPr bwMode="auto">
          <a:xfrm>
            <a:off x="3776663" y="2894013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213011" name="Text Box 23"/>
          <p:cNvSpPr txBox="1">
            <a:spLocks noChangeArrowheads="1"/>
          </p:cNvSpPr>
          <p:nvPr/>
        </p:nvSpPr>
        <p:spPr bwMode="auto">
          <a:xfrm>
            <a:off x="4856163" y="4125913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213012" name="Text Box 24"/>
          <p:cNvSpPr txBox="1">
            <a:spLocks noChangeArrowheads="1"/>
          </p:cNvSpPr>
          <p:nvPr/>
        </p:nvSpPr>
        <p:spPr bwMode="auto">
          <a:xfrm>
            <a:off x="6281738" y="3136900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213013" name="Line 25"/>
          <p:cNvSpPr>
            <a:spLocks noChangeShapeType="1"/>
          </p:cNvSpPr>
          <p:nvPr/>
        </p:nvSpPr>
        <p:spPr bwMode="auto">
          <a:xfrm flipV="1">
            <a:off x="4454525" y="4259263"/>
            <a:ext cx="192088" cy="377825"/>
          </a:xfrm>
          <a:prstGeom prst="line">
            <a:avLst/>
          </a:prstGeom>
          <a:noFill/>
          <a:ln w="19050">
            <a:solidFill>
              <a:srgbClr val="F3020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4" name="Freeform 26"/>
          <p:cNvSpPr>
            <a:spLocks/>
          </p:cNvSpPr>
          <p:nvPr/>
        </p:nvSpPr>
        <p:spPr bwMode="auto">
          <a:xfrm>
            <a:off x="3663950" y="3135313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5" name="Freeform 27"/>
          <p:cNvSpPr>
            <a:spLocks/>
          </p:cNvSpPr>
          <p:nvPr/>
        </p:nvSpPr>
        <p:spPr bwMode="auto">
          <a:xfrm>
            <a:off x="6084888" y="3094038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6" name="Freeform 30"/>
          <p:cNvSpPr>
            <a:spLocks/>
          </p:cNvSpPr>
          <p:nvPr/>
        </p:nvSpPr>
        <p:spPr bwMode="auto">
          <a:xfrm>
            <a:off x="3317875" y="3697288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7" name="Text Box 33"/>
          <p:cNvSpPr txBox="1">
            <a:spLocks noChangeArrowheads="1"/>
          </p:cNvSpPr>
          <p:nvPr/>
        </p:nvSpPr>
        <p:spPr bwMode="auto">
          <a:xfrm>
            <a:off x="1204913" y="4878388"/>
            <a:ext cx="1963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Sand" charset="0"/>
              </a:rPr>
              <a:t>“</a:t>
            </a:r>
            <a:r>
              <a:rPr lang="en-US" altLang="ja-JP" sz="2400">
                <a:latin typeface="Sand" charset="0"/>
              </a:rPr>
              <a:t>input funnel</a:t>
            </a:r>
            <a:r>
              <a:rPr lang="ja-JP" altLang="en-US" sz="2400">
                <a:latin typeface="Sand" charset="0"/>
              </a:rPr>
              <a:t>”</a:t>
            </a:r>
            <a:endParaRPr lang="en-US" altLang="en-US" sz="2400">
              <a:latin typeface="Sand" charset="0"/>
            </a:endParaRPr>
          </a:p>
        </p:txBody>
      </p:sp>
      <p:sp>
        <p:nvSpPr>
          <p:cNvPr id="213018" name="Text Box 34"/>
          <p:cNvSpPr txBox="1">
            <a:spLocks noChangeArrowheads="1"/>
          </p:cNvSpPr>
          <p:nvPr/>
        </p:nvSpPr>
        <p:spPr bwMode="auto">
          <a:xfrm>
            <a:off x="3529013" y="4970463"/>
            <a:ext cx="1979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Sand" charset="0"/>
              </a:rPr>
              <a:t>“</a:t>
            </a:r>
            <a:r>
              <a:rPr lang="en-US" altLang="ja-JP" sz="2400">
                <a:latin typeface="Sand" charset="0"/>
              </a:rPr>
              <a:t>where to go</a:t>
            </a:r>
            <a:r>
              <a:rPr lang="ja-JP" altLang="en-US" sz="2400">
                <a:latin typeface="Sand" charset="0"/>
              </a:rPr>
              <a:t>”</a:t>
            </a:r>
            <a:endParaRPr lang="en-US" altLang="en-US" sz="2400">
              <a:latin typeface="Sand" charset="0"/>
            </a:endParaRPr>
          </a:p>
        </p:txBody>
      </p:sp>
      <p:sp>
        <p:nvSpPr>
          <p:cNvPr id="213019" name="Text Box 35"/>
          <p:cNvSpPr txBox="1">
            <a:spLocks noChangeArrowheads="1"/>
          </p:cNvSpPr>
          <p:nvPr/>
        </p:nvSpPr>
        <p:spPr bwMode="auto">
          <a:xfrm>
            <a:off x="6216650" y="4986338"/>
            <a:ext cx="2065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Sand" charset="0"/>
              </a:rPr>
              <a:t>double circled</a:t>
            </a:r>
          </a:p>
        </p:txBody>
      </p:sp>
      <p:sp>
        <p:nvSpPr>
          <p:cNvPr id="213020" name="Text Box 36"/>
          <p:cNvSpPr txBox="1">
            <a:spLocks noChangeArrowheads="1"/>
          </p:cNvSpPr>
          <p:nvPr/>
        </p:nvSpPr>
        <p:spPr bwMode="auto">
          <a:xfrm>
            <a:off x="685800" y="3021013"/>
            <a:ext cx="2598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900FF"/>
                </a:solidFill>
                <a:latin typeface="Times" charset="0"/>
              </a:rPr>
              <a:t>Example:</a:t>
            </a:r>
          </a:p>
        </p:txBody>
      </p:sp>
      <p:sp>
        <p:nvSpPr>
          <p:cNvPr id="213021" name="Text Box 38"/>
          <p:cNvSpPr txBox="1">
            <a:spLocks noChangeArrowheads="1"/>
          </p:cNvSpPr>
          <p:nvPr/>
        </p:nvSpPr>
        <p:spPr bwMode="auto">
          <a:xfrm>
            <a:off x="3667125" y="5302250"/>
            <a:ext cx="1720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Sand" charset="0"/>
              </a:rPr>
              <a:t>labeled by input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ext Box 2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latin typeface="Times" charset="0"/>
              </a:rPr>
              <a:t>Third-to-last character is a </a:t>
            </a:r>
            <a:r>
              <a:rPr lang="en-US" altLang="en-US" sz="4400" b="1">
                <a:latin typeface="Courier New" pitchFamily="49" charset="0"/>
              </a:rPr>
              <a:t>1</a:t>
            </a:r>
            <a:endParaRPr lang="en-US" altLang="en-US" sz="4400">
              <a:latin typeface="Times" charset="0"/>
            </a:endParaRPr>
          </a:p>
        </p:txBody>
      </p:sp>
      <p:grpSp>
        <p:nvGrpSpPr>
          <p:cNvPr id="214019" name="Group 5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214036" name="Rectangle 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4037" name="Rectangle 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grpSp>
        <p:nvGrpSpPr>
          <p:cNvPr id="214020" name="Group 81"/>
          <p:cNvGrpSpPr>
            <a:grpSpLocks/>
          </p:cNvGrpSpPr>
          <p:nvPr/>
        </p:nvGrpSpPr>
        <p:grpSpPr bwMode="auto">
          <a:xfrm>
            <a:off x="7462838" y="5940425"/>
            <a:ext cx="500062" cy="600075"/>
            <a:chOff x="2928" y="1051"/>
            <a:chExt cx="840" cy="957"/>
          </a:xfrm>
        </p:grpSpPr>
        <p:sp>
          <p:nvSpPr>
            <p:cNvPr id="214023" name="Freeform 8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3 h 250"/>
                <a:gd name="T10" fmla="*/ 2 w 1048"/>
                <a:gd name="T11" fmla="*/ 222 h 250"/>
                <a:gd name="T12" fmla="*/ 2 w 1048"/>
                <a:gd name="T13" fmla="*/ 202 h 250"/>
                <a:gd name="T14" fmla="*/ 0 w 1048"/>
                <a:gd name="T15" fmla="*/ 181 h 250"/>
                <a:gd name="T16" fmla="*/ 2 w 1048"/>
                <a:gd name="T17" fmla="*/ 147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24" name="Oval 8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4025" name="Oval 8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4026" name="Oval 8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4027" name="Oval 8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4028" name="Oval 8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4029" name="Oval 8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4030" name="Oval 8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4031" name="AutoShape 9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4032" name="Freeform 9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033" name="Freeform 9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034" name="Freeform 9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035" name="Freeform 9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4021" name="Text Box 96"/>
          <p:cNvSpPr txBox="1">
            <a:spLocks noChangeArrowheads="1"/>
          </p:cNvSpPr>
          <p:nvPr/>
        </p:nvSpPr>
        <p:spPr bwMode="auto">
          <a:xfrm>
            <a:off x="6275388" y="5384800"/>
            <a:ext cx="22431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How many states would a 100</a:t>
            </a:r>
            <a:r>
              <a:rPr lang="en-US" altLang="en-US" sz="1400" baseline="30000">
                <a:solidFill>
                  <a:srgbClr val="008000"/>
                </a:solidFill>
                <a:latin typeface="Comic Sans MS" pitchFamily="66" charset="0"/>
              </a:rPr>
              <a:t>th</a:t>
            </a:r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-to-last-character FSM have?</a:t>
            </a:r>
          </a:p>
        </p:txBody>
      </p:sp>
      <p:pic>
        <p:nvPicPr>
          <p:cNvPr id="214022" name="Picture 10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8439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ext Box 6"/>
          <p:cNvSpPr txBox="1">
            <a:spLocks noChangeArrowheads="1"/>
          </p:cNvSpPr>
          <p:nvPr/>
        </p:nvSpPr>
        <p:spPr bwMode="auto">
          <a:xfrm>
            <a:off x="685800" y="190500"/>
            <a:ext cx="802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" charset="0"/>
              </a:rPr>
              <a:t>FSMs can't </a:t>
            </a:r>
            <a:r>
              <a:rPr lang="en-US" altLang="en-US" sz="3600" b="1" i="1">
                <a:latin typeface="Times" charset="0"/>
              </a:rPr>
              <a:t>count</a:t>
            </a:r>
            <a:r>
              <a:rPr lang="en-US" altLang="en-US" sz="3600">
                <a:latin typeface="Times" charset="0"/>
              </a:rPr>
              <a:t>...</a:t>
            </a:r>
          </a:p>
        </p:txBody>
      </p:sp>
      <p:sp>
        <p:nvSpPr>
          <p:cNvPr id="215043" name="Rectangle 42"/>
          <p:cNvSpPr>
            <a:spLocks noChangeArrowheads="1"/>
          </p:cNvSpPr>
          <p:nvPr/>
        </p:nvSpPr>
        <p:spPr bwMode="auto">
          <a:xfrm>
            <a:off x="457200" y="1676400"/>
            <a:ext cx="739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Because they're finite, FSMs can only count </a:t>
            </a:r>
            <a:r>
              <a:rPr lang="en-US" altLang="en-US" sz="2400" b="1" i="1">
                <a:latin typeface="Calibri" pitchFamily="34" charset="0"/>
              </a:rPr>
              <a:t>finitely high</a:t>
            </a:r>
            <a:r>
              <a:rPr lang="en-US" altLang="en-US" sz="2400">
                <a:latin typeface="Calibri" pitchFamily="34" charset="0"/>
              </a:rPr>
              <a:t> !</a:t>
            </a:r>
          </a:p>
        </p:txBody>
      </p:sp>
      <p:grpSp>
        <p:nvGrpSpPr>
          <p:cNvPr id="215044" name="Group 81"/>
          <p:cNvGrpSpPr>
            <a:grpSpLocks/>
          </p:cNvGrpSpPr>
          <p:nvPr/>
        </p:nvGrpSpPr>
        <p:grpSpPr bwMode="auto">
          <a:xfrm>
            <a:off x="6586538" y="6307138"/>
            <a:ext cx="366712" cy="415925"/>
            <a:chOff x="2928" y="1051"/>
            <a:chExt cx="840" cy="957"/>
          </a:xfrm>
        </p:grpSpPr>
        <p:sp>
          <p:nvSpPr>
            <p:cNvPr id="215061" name="Freeform 8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3 h 250"/>
                <a:gd name="T10" fmla="*/ 2 w 1048"/>
                <a:gd name="T11" fmla="*/ 222 h 250"/>
                <a:gd name="T12" fmla="*/ 2 w 1048"/>
                <a:gd name="T13" fmla="*/ 202 h 250"/>
                <a:gd name="T14" fmla="*/ 0 w 1048"/>
                <a:gd name="T15" fmla="*/ 181 h 250"/>
                <a:gd name="T16" fmla="*/ 2 w 1048"/>
                <a:gd name="T17" fmla="*/ 147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62" name="Oval 8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5063" name="Oval 8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5064" name="Oval 8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5065" name="Oval 8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5066" name="Oval 8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5067" name="Oval 8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5068" name="Oval 8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5069" name="AutoShape 9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5070" name="Freeform 9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71" name="Freeform 9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72" name="Freeform 9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73" name="Freeform 9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045" name="Text Box 96"/>
          <p:cNvSpPr txBox="1">
            <a:spLocks noChangeArrowheads="1"/>
          </p:cNvSpPr>
          <p:nvPr/>
        </p:nvSpPr>
        <p:spPr bwMode="auto">
          <a:xfrm>
            <a:off x="6761163" y="6226175"/>
            <a:ext cx="2241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Can </a:t>
            </a:r>
            <a:r>
              <a:rPr lang="en-US" altLang="en-US" sz="1400" b="1" i="1">
                <a:solidFill>
                  <a:srgbClr val="008000"/>
                </a:solidFill>
                <a:latin typeface="Comic Sans MS" pitchFamily="66" charset="0"/>
              </a:rPr>
              <a:t>computers </a:t>
            </a:r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handle </a:t>
            </a:r>
            <a:r>
              <a:rPr lang="en-US" altLang="en-US" sz="1400" i="1">
                <a:solidFill>
                  <a:srgbClr val="008000"/>
                </a:solidFill>
                <a:latin typeface="Comic Sans MS" pitchFamily="66" charset="0"/>
              </a:rPr>
              <a:t>arbitrary </a:t>
            </a:r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arithmetic?</a:t>
            </a:r>
          </a:p>
        </p:txBody>
      </p:sp>
      <p:grpSp>
        <p:nvGrpSpPr>
          <p:cNvPr id="215046" name="Group 5"/>
          <p:cNvGrpSpPr>
            <a:grpSpLocks/>
          </p:cNvGrpSpPr>
          <p:nvPr/>
        </p:nvGrpSpPr>
        <p:grpSpPr bwMode="auto">
          <a:xfrm>
            <a:off x="436563" y="1066800"/>
            <a:ext cx="8218487" cy="180975"/>
            <a:chOff x="295" y="1311"/>
            <a:chExt cx="5177" cy="114"/>
          </a:xfrm>
        </p:grpSpPr>
        <p:sp>
          <p:nvSpPr>
            <p:cNvPr id="215059" name="Rectangle 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5060" name="Rectangle 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15047" name="Rectangle 23"/>
          <p:cNvSpPr>
            <a:spLocks noChangeArrowheads="1"/>
          </p:cNvSpPr>
          <p:nvPr/>
        </p:nvSpPr>
        <p:spPr bwMode="auto">
          <a:xfrm>
            <a:off x="457200" y="5557838"/>
            <a:ext cx="739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They can handle </a:t>
            </a:r>
            <a:r>
              <a:rPr lang="en-US" altLang="en-US" sz="2400" b="1" i="1">
                <a:latin typeface="Calibri" pitchFamily="34" charset="0"/>
              </a:rPr>
              <a:t>modulo</a:t>
            </a:r>
            <a:r>
              <a:rPr lang="en-US" altLang="en-US" sz="2400">
                <a:latin typeface="Calibri" pitchFamily="34" charset="0"/>
              </a:rPr>
              <a:t>, but not arbitrary, arithmetic </a:t>
            </a:r>
          </a:p>
        </p:txBody>
      </p:sp>
      <p:sp>
        <p:nvSpPr>
          <p:cNvPr id="215048" name="Rectangle 24"/>
          <p:cNvSpPr>
            <a:spLocks noChangeArrowheads="1"/>
          </p:cNvSpPr>
          <p:nvPr/>
        </p:nvSpPr>
        <p:spPr bwMode="auto">
          <a:xfrm>
            <a:off x="914400" y="2452688"/>
            <a:ext cx="3068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00"/>
                </a:solidFill>
                <a:latin typeface="Calibri" pitchFamily="34" charset="0"/>
              </a:rPr>
              <a:t>Computable with FSMs</a:t>
            </a:r>
            <a:endParaRPr lang="en-US" altLang="en-US" sz="240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215049" name="Rectangle 25"/>
          <p:cNvSpPr>
            <a:spLocks noChangeArrowheads="1"/>
          </p:cNvSpPr>
          <p:nvPr/>
        </p:nvSpPr>
        <p:spPr bwMode="auto">
          <a:xfrm>
            <a:off x="4819650" y="2452688"/>
            <a:ext cx="3392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800000"/>
                </a:solidFill>
                <a:latin typeface="Calibri" pitchFamily="34" charset="0"/>
              </a:rPr>
              <a:t>Uncomputable </a:t>
            </a:r>
            <a:r>
              <a:rPr lang="en-US" altLang="en-US" sz="2400">
                <a:solidFill>
                  <a:srgbClr val="800000"/>
                </a:solidFill>
                <a:latin typeface="Calibri" pitchFamily="34" charset="0"/>
              </a:rPr>
              <a:t>with FSMs</a:t>
            </a:r>
            <a:endParaRPr lang="en-US" altLang="en-US" sz="2400">
              <a:solidFill>
                <a:srgbClr val="800000"/>
              </a:solidFill>
              <a:latin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3048001" y="3962400"/>
            <a:ext cx="2743200" cy="3175"/>
          </a:xfrm>
          <a:prstGeom prst="line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051" name="Rectangle 28"/>
          <p:cNvSpPr>
            <a:spLocks noChangeArrowheads="1"/>
          </p:cNvSpPr>
          <p:nvPr/>
        </p:nvSpPr>
        <p:spPr bwMode="auto">
          <a:xfrm>
            <a:off x="1085850" y="3048000"/>
            <a:ext cx="25066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Calibri" pitchFamily="34" charset="0"/>
              </a:rPr>
              <a:t>even/odd sums or differences </a:t>
            </a:r>
            <a:endParaRPr lang="en-US" altLang="en-US" sz="1500">
              <a:latin typeface="Times New Roman" pitchFamily="18" charset="0"/>
            </a:endParaRPr>
          </a:p>
        </p:txBody>
      </p:sp>
      <p:sp>
        <p:nvSpPr>
          <p:cNvPr id="215052" name="Rectangle 29"/>
          <p:cNvSpPr>
            <a:spLocks noChangeArrowheads="1"/>
          </p:cNvSpPr>
          <p:nvPr/>
        </p:nvSpPr>
        <p:spPr bwMode="auto">
          <a:xfrm>
            <a:off x="1076325" y="3451225"/>
            <a:ext cx="22526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Calibri" pitchFamily="34" charset="0"/>
              </a:rPr>
              <a:t>multiples of other integers</a:t>
            </a:r>
            <a:endParaRPr lang="en-US" altLang="en-US" sz="1500">
              <a:latin typeface="Times New Roman" pitchFamily="18" charset="0"/>
            </a:endParaRPr>
          </a:p>
        </p:txBody>
      </p:sp>
      <p:sp>
        <p:nvSpPr>
          <p:cNvPr id="215053" name="Rectangle 30"/>
          <p:cNvSpPr>
            <a:spLocks noChangeArrowheads="1"/>
          </p:cNvSpPr>
          <p:nvPr/>
        </p:nvSpPr>
        <p:spPr bwMode="auto">
          <a:xfrm>
            <a:off x="1066800" y="3886200"/>
            <a:ext cx="25495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Calibri" pitchFamily="34" charset="0"/>
              </a:rPr>
              <a:t>finite constraints on the input:</a:t>
            </a:r>
          </a:p>
        </p:txBody>
      </p:sp>
      <p:sp>
        <p:nvSpPr>
          <p:cNvPr id="215054" name="Rectangle 31"/>
          <p:cNvSpPr>
            <a:spLocks noChangeArrowheads="1"/>
          </p:cNvSpPr>
          <p:nvPr/>
        </p:nvSpPr>
        <p:spPr bwMode="auto">
          <a:xfrm>
            <a:off x="1327150" y="4197350"/>
            <a:ext cx="25447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Calibri" pitchFamily="34" charset="0"/>
              </a:rPr>
              <a:t>third digit is a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Calibri" pitchFamily="34" charset="0"/>
              </a:rPr>
              <a:t>third-to-last digit is a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Calibri" pitchFamily="34" charset="0"/>
              </a:rPr>
              <a:t>third digit == third-to-last digit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Calibri" pitchFamily="34" charset="0"/>
              </a:rPr>
              <a:t>etc.</a:t>
            </a:r>
          </a:p>
        </p:txBody>
      </p:sp>
      <p:sp>
        <p:nvSpPr>
          <p:cNvPr id="215055" name="Rectangle 32"/>
          <p:cNvSpPr>
            <a:spLocks noChangeArrowheads="1"/>
          </p:cNvSpPr>
          <p:nvPr/>
        </p:nvSpPr>
        <p:spPr bwMode="auto">
          <a:xfrm>
            <a:off x="5029200" y="3048000"/>
            <a:ext cx="24415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Calibri" pitchFamily="34" charset="0"/>
              </a:rPr>
              <a:t>equal numbers of two values</a:t>
            </a:r>
            <a:endParaRPr lang="en-US" altLang="en-US" sz="1500">
              <a:latin typeface="Times New Roman" pitchFamily="18" charset="0"/>
            </a:endParaRPr>
          </a:p>
        </p:txBody>
      </p:sp>
      <p:sp>
        <p:nvSpPr>
          <p:cNvPr id="215056" name="Rectangle 33"/>
          <p:cNvSpPr>
            <a:spLocks noChangeArrowheads="1"/>
          </p:cNvSpPr>
          <p:nvPr/>
        </p:nvSpPr>
        <p:spPr bwMode="auto">
          <a:xfrm>
            <a:off x="5029200" y="3429000"/>
            <a:ext cx="34591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Calibri" pitchFamily="34" charset="0"/>
              </a:rPr>
              <a:t>a specified difference between two values</a:t>
            </a:r>
            <a:endParaRPr lang="en-US" altLang="en-US" sz="1500">
              <a:latin typeface="Times New Roman" pitchFamily="18" charset="0"/>
            </a:endParaRPr>
          </a:p>
        </p:txBody>
      </p:sp>
      <p:sp>
        <p:nvSpPr>
          <p:cNvPr id="215057" name="Rectangle 34"/>
          <p:cNvSpPr>
            <a:spLocks noChangeArrowheads="1"/>
          </p:cNvSpPr>
          <p:nvPr/>
        </p:nvSpPr>
        <p:spPr bwMode="auto">
          <a:xfrm>
            <a:off x="5029200" y="3886200"/>
            <a:ext cx="11588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Calibri" pitchFamily="34" charset="0"/>
              </a:rPr>
              <a:t>palindromes</a:t>
            </a:r>
            <a:endParaRPr lang="en-US" altLang="en-US" sz="1500">
              <a:latin typeface="Times New Roman" pitchFamily="18" charset="0"/>
            </a:endParaRPr>
          </a:p>
        </p:txBody>
      </p:sp>
      <p:sp>
        <p:nvSpPr>
          <p:cNvPr id="215058" name="Rectangle 35"/>
          <p:cNvSpPr>
            <a:spLocks noChangeArrowheads="1"/>
          </p:cNvSpPr>
          <p:nvPr/>
        </p:nvSpPr>
        <p:spPr bwMode="auto">
          <a:xfrm>
            <a:off x="5029200" y="4400550"/>
            <a:ext cx="2895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i="1">
                <a:latin typeface="Calibri" pitchFamily="34" charset="0"/>
              </a:rPr>
              <a:t>anything modeled by a potentially unbounded </a:t>
            </a:r>
            <a:r>
              <a:rPr lang="en-US" altLang="en-US" sz="1500" b="1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altLang="en-US" sz="1500" i="1">
                <a:latin typeface="Calibri" pitchFamily="34" charset="0"/>
                <a:cs typeface="Courier New" pitchFamily="49" charset="0"/>
              </a:rPr>
              <a:t> loop</a:t>
            </a:r>
            <a:endParaRPr lang="en-US" altLang="en-US" sz="1500" i="1">
              <a:latin typeface="Times New Roman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1330325" y="3581400"/>
            <a:ext cx="6477000" cy="2286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16067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21609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609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16068" name="Text Box 5"/>
          <p:cNvSpPr txBox="1">
            <a:spLocks noChangeArrowheads="1"/>
          </p:cNvSpPr>
          <p:nvPr/>
        </p:nvSpPr>
        <p:spPr bwMode="auto">
          <a:xfrm>
            <a:off x="1620838" y="165100"/>
            <a:ext cx="60753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i="1">
                <a:latin typeface="Times New Roman" pitchFamily="18" charset="0"/>
              </a:rPr>
              <a:t>Uncomputable  </a:t>
            </a:r>
            <a:r>
              <a:rPr lang="en-US" altLang="en-US" sz="4200">
                <a:latin typeface="Times New Roman" pitchFamily="18" charset="0"/>
              </a:rPr>
              <a:t>problems?</a:t>
            </a:r>
          </a:p>
        </p:txBody>
      </p:sp>
      <p:sp>
        <p:nvSpPr>
          <p:cNvPr id="216069" name="Text Box 6"/>
          <p:cNvSpPr txBox="1">
            <a:spLocks noChangeArrowheads="1"/>
          </p:cNvSpPr>
          <p:nvPr/>
        </p:nvSpPr>
        <p:spPr bwMode="auto">
          <a:xfrm>
            <a:off x="2170113" y="2959100"/>
            <a:ext cx="4727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Perhaps this is not all that surprising…</a:t>
            </a:r>
          </a:p>
        </p:txBody>
      </p:sp>
      <p:sp>
        <p:nvSpPr>
          <p:cNvPr id="216070" name="Text Box 7"/>
          <p:cNvSpPr txBox="1">
            <a:spLocks noChangeArrowheads="1"/>
          </p:cNvSpPr>
          <p:nvPr/>
        </p:nvSpPr>
        <p:spPr bwMode="auto">
          <a:xfrm>
            <a:off x="1179513" y="1524000"/>
            <a:ext cx="67135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Comic Sans MS" pitchFamily="66" charset="0"/>
              </a:rPr>
              <a:t>There are many problems computers can't solve at all !</a:t>
            </a:r>
          </a:p>
        </p:txBody>
      </p:sp>
      <p:sp>
        <p:nvSpPr>
          <p:cNvPr id="216071" name="Text Box 8"/>
          <p:cNvSpPr txBox="1">
            <a:spLocks noChangeArrowheads="1"/>
          </p:cNvSpPr>
          <p:nvPr/>
        </p:nvSpPr>
        <p:spPr bwMode="auto">
          <a:xfrm>
            <a:off x="2133600" y="4246563"/>
            <a:ext cx="273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 global warming</a:t>
            </a:r>
          </a:p>
        </p:txBody>
      </p:sp>
      <p:sp>
        <p:nvSpPr>
          <p:cNvPr id="216072" name="Text Box 9"/>
          <p:cNvSpPr txBox="1">
            <a:spLocks noChangeArrowheads="1"/>
          </p:cNvSpPr>
          <p:nvPr/>
        </p:nvSpPr>
        <p:spPr bwMode="auto">
          <a:xfrm>
            <a:off x="2133600" y="3733800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 losing to the Oakland Raiders</a:t>
            </a:r>
          </a:p>
        </p:txBody>
      </p:sp>
      <p:sp>
        <p:nvSpPr>
          <p:cNvPr id="216073" name="Text Box 11"/>
          <p:cNvSpPr txBox="1">
            <a:spLocks noChangeArrowheads="1"/>
          </p:cNvSpPr>
          <p:nvPr/>
        </p:nvSpPr>
        <p:spPr bwMode="auto">
          <a:xfrm>
            <a:off x="2133600" y="4757738"/>
            <a:ext cx="273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 disbelief in aliens</a:t>
            </a:r>
          </a:p>
        </p:txBody>
      </p:sp>
      <p:grpSp>
        <p:nvGrpSpPr>
          <p:cNvPr id="216074" name="Group 14"/>
          <p:cNvGrpSpPr>
            <a:grpSpLocks/>
          </p:cNvGrpSpPr>
          <p:nvPr/>
        </p:nvGrpSpPr>
        <p:grpSpPr bwMode="auto">
          <a:xfrm>
            <a:off x="7308850" y="4829175"/>
            <a:ext cx="334963" cy="406400"/>
            <a:chOff x="2928" y="1051"/>
            <a:chExt cx="840" cy="957"/>
          </a:xfrm>
        </p:grpSpPr>
        <p:sp>
          <p:nvSpPr>
            <p:cNvPr id="216078" name="Freeform 15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079" name="Oval 16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6080" name="Oval 17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6081" name="Oval 18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6082" name="Oval 19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6083" name="Oval 20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6084" name="Oval 21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6085" name="Oval 22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6086" name="AutoShape 23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6087" name="Freeform 24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88" name="Freeform 25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89" name="Freeform 26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90" name="Freeform 27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6075" name="Text Box 28"/>
          <p:cNvSpPr txBox="1">
            <a:spLocks noChangeArrowheads="1"/>
          </p:cNvSpPr>
          <p:nvPr/>
        </p:nvSpPr>
        <p:spPr bwMode="auto">
          <a:xfrm>
            <a:off x="5715000" y="4795838"/>
            <a:ext cx="16208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8000"/>
                </a:solidFill>
                <a:latin typeface="Comic Sans MS" pitchFamily="66" charset="0"/>
              </a:rPr>
              <a:t>Surely you jest!!!</a:t>
            </a:r>
          </a:p>
        </p:txBody>
      </p:sp>
      <p:sp>
        <p:nvSpPr>
          <p:cNvPr id="216076" name="Text Box 6"/>
          <p:cNvSpPr txBox="1">
            <a:spLocks noChangeArrowheads="1"/>
          </p:cNvSpPr>
          <p:nvPr/>
        </p:nvSpPr>
        <p:spPr bwMode="auto">
          <a:xfrm>
            <a:off x="1668463" y="6245225"/>
            <a:ext cx="579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>
                <a:latin typeface="Times New Roman" pitchFamily="18" charset="0"/>
              </a:rPr>
              <a:t>Warning: </a:t>
            </a:r>
            <a:r>
              <a:rPr lang="en-US" altLang="en-US" sz="1800">
                <a:latin typeface="Times New Roman" pitchFamily="18" charset="0"/>
              </a:rPr>
              <a:t>these problems may appear on the CS 5 final!</a:t>
            </a:r>
          </a:p>
        </p:txBody>
      </p:sp>
      <p:sp>
        <p:nvSpPr>
          <p:cNvPr id="216077" name="Text Box 11"/>
          <p:cNvSpPr txBox="1">
            <a:spLocks noChangeArrowheads="1"/>
          </p:cNvSpPr>
          <p:nvPr/>
        </p:nvSpPr>
        <p:spPr bwMode="auto">
          <a:xfrm>
            <a:off x="2133600" y="527050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 anything, if using Vista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31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00400"/>
            <a:ext cx="38100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1" name="Text Box 32"/>
          <p:cNvSpPr txBox="1">
            <a:spLocks noChangeArrowheads="1"/>
          </p:cNvSpPr>
          <p:nvPr/>
        </p:nvSpPr>
        <p:spPr bwMode="auto">
          <a:xfrm>
            <a:off x="5791200" y="588168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8000"/>
                </a:solidFill>
              </a:rPr>
              <a:t>Programs</a:t>
            </a:r>
            <a:endParaRPr lang="en-US" altLang="en-US" sz="2400">
              <a:solidFill>
                <a:srgbClr val="008000"/>
              </a:solidFill>
            </a:endParaRPr>
          </a:p>
        </p:txBody>
      </p:sp>
      <p:grpSp>
        <p:nvGrpSpPr>
          <p:cNvPr id="217092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21713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713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2211388" y="165100"/>
            <a:ext cx="48085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i="1">
                <a:latin typeface="Times New Roman" pitchFamily="18" charset="0"/>
              </a:rPr>
              <a:t>Proof strategy ?</a:t>
            </a:r>
            <a:endParaRPr lang="en-US" altLang="en-US" sz="4200">
              <a:latin typeface="Times New Roman" pitchFamily="18" charset="0"/>
            </a:endParaRPr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4451350" y="1820863"/>
            <a:ext cx="88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that</a:t>
            </a:r>
          </a:p>
        </p:txBody>
      </p:sp>
      <p:sp>
        <p:nvSpPr>
          <p:cNvPr id="217095" name="Rectangle 7"/>
          <p:cNvSpPr>
            <a:spLocks noChangeArrowheads="1"/>
          </p:cNvSpPr>
          <p:nvPr/>
        </p:nvSpPr>
        <p:spPr bwMode="auto">
          <a:xfrm>
            <a:off x="304800" y="1820863"/>
            <a:ext cx="134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There are</a:t>
            </a:r>
          </a:p>
        </p:txBody>
      </p:sp>
      <p:grpSp>
        <p:nvGrpSpPr>
          <p:cNvPr id="217096" name="Group 8"/>
          <p:cNvGrpSpPr>
            <a:grpSpLocks/>
          </p:cNvGrpSpPr>
          <p:nvPr/>
        </p:nvGrpSpPr>
        <p:grpSpPr bwMode="auto">
          <a:xfrm>
            <a:off x="1671638" y="1427163"/>
            <a:ext cx="2754312" cy="1246187"/>
            <a:chOff x="956" y="907"/>
            <a:chExt cx="1735" cy="785"/>
          </a:xfrm>
        </p:grpSpPr>
        <p:sp>
          <p:nvSpPr>
            <p:cNvPr id="217131" name="Rectangle 9"/>
            <p:cNvSpPr>
              <a:spLocks noChangeArrowheads="1"/>
            </p:cNvSpPr>
            <p:nvPr/>
          </p:nvSpPr>
          <p:spPr bwMode="auto">
            <a:xfrm>
              <a:off x="1064" y="907"/>
              <a:ext cx="1519" cy="7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0AF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7132" name="Rectangle 10"/>
            <p:cNvSpPr>
              <a:spLocks noChangeArrowheads="1"/>
            </p:cNvSpPr>
            <p:nvPr/>
          </p:nvSpPr>
          <p:spPr bwMode="auto">
            <a:xfrm>
              <a:off x="956" y="912"/>
              <a:ext cx="1735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itchFamily="18" charset="0"/>
                </a:rPr>
                <a:t>well-defined </a:t>
              </a:r>
              <a:r>
                <a:rPr lang="en-US" altLang="en-US" sz="2400" b="1" i="1">
                  <a:latin typeface="Times New Roman" pitchFamily="18" charset="0"/>
                </a:rPr>
                <a:t>computational</a:t>
              </a:r>
              <a:r>
                <a:rPr lang="en-US" altLang="en-US" sz="2400">
                  <a:latin typeface="Times New Roman" pitchFamily="18" charset="0"/>
                </a:rPr>
                <a:t> problems</a:t>
              </a:r>
            </a:p>
          </p:txBody>
        </p:sp>
      </p:grpSp>
      <p:grpSp>
        <p:nvGrpSpPr>
          <p:cNvPr id="217097" name="Group 11"/>
          <p:cNvGrpSpPr>
            <a:grpSpLocks/>
          </p:cNvGrpSpPr>
          <p:nvPr/>
        </p:nvGrpSpPr>
        <p:grpSpPr bwMode="auto">
          <a:xfrm>
            <a:off x="5364163" y="1427163"/>
            <a:ext cx="2011362" cy="1246187"/>
            <a:chOff x="3341" y="891"/>
            <a:chExt cx="1267" cy="785"/>
          </a:xfrm>
        </p:grpSpPr>
        <p:sp>
          <p:nvSpPr>
            <p:cNvPr id="217129" name="Rectangle 12"/>
            <p:cNvSpPr>
              <a:spLocks noChangeArrowheads="1"/>
            </p:cNvSpPr>
            <p:nvPr/>
          </p:nvSpPr>
          <p:spPr bwMode="auto">
            <a:xfrm>
              <a:off x="3367" y="891"/>
              <a:ext cx="1214" cy="7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7130" name="Text Box 13"/>
            <p:cNvSpPr txBox="1">
              <a:spLocks noChangeArrowheads="1"/>
            </p:cNvSpPr>
            <p:nvPr/>
          </p:nvSpPr>
          <p:spPr bwMode="auto">
            <a:xfrm>
              <a:off x="3341" y="1024"/>
              <a:ext cx="1267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itchFamily="18" charset="0"/>
                </a:rPr>
                <a:t>no computer program</a:t>
              </a:r>
            </a:p>
          </p:txBody>
        </p:sp>
      </p:grpSp>
      <p:grpSp>
        <p:nvGrpSpPr>
          <p:cNvPr id="217098" name="Group 14"/>
          <p:cNvGrpSpPr>
            <a:grpSpLocks/>
          </p:cNvGrpSpPr>
          <p:nvPr/>
        </p:nvGrpSpPr>
        <p:grpSpPr bwMode="auto">
          <a:xfrm>
            <a:off x="7400925" y="1736725"/>
            <a:ext cx="1524000" cy="625475"/>
            <a:chOff x="4662" y="1036"/>
            <a:chExt cx="960" cy="394"/>
          </a:xfrm>
        </p:grpSpPr>
        <p:sp>
          <p:nvSpPr>
            <p:cNvPr id="217127" name="Text Box 15"/>
            <p:cNvSpPr txBox="1">
              <a:spLocks noChangeArrowheads="1"/>
            </p:cNvSpPr>
            <p:nvPr/>
          </p:nvSpPr>
          <p:spPr bwMode="auto">
            <a:xfrm>
              <a:off x="4662" y="1257"/>
              <a:ext cx="9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>
                  <a:latin typeface="Times New Roman" pitchFamily="18" charset="0"/>
                </a:rPr>
                <a:t>even with ∞ memory</a:t>
              </a:r>
            </a:p>
          </p:txBody>
        </p:sp>
        <p:sp>
          <p:nvSpPr>
            <p:cNvPr id="217128" name="Text Box 16"/>
            <p:cNvSpPr txBox="1">
              <a:spLocks noChangeArrowheads="1"/>
            </p:cNvSpPr>
            <p:nvPr/>
          </p:nvSpPr>
          <p:spPr bwMode="auto">
            <a:xfrm>
              <a:off x="4680" y="1036"/>
              <a:ext cx="9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itchFamily="18" charset="0"/>
                </a:rPr>
                <a:t>can solve</a:t>
              </a:r>
            </a:p>
          </p:txBody>
        </p:sp>
      </p:grpSp>
      <p:sp>
        <p:nvSpPr>
          <p:cNvPr id="217099" name="Oval 17"/>
          <p:cNvSpPr>
            <a:spLocks noChangeArrowheads="1"/>
          </p:cNvSpPr>
          <p:nvPr/>
        </p:nvSpPr>
        <p:spPr bwMode="auto">
          <a:xfrm>
            <a:off x="914400" y="3379788"/>
            <a:ext cx="3962400" cy="2438400"/>
          </a:xfrm>
          <a:prstGeom prst="ellipse">
            <a:avLst/>
          </a:prstGeom>
          <a:noFill/>
          <a:ln w="2857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17100" name="Text Box 18"/>
          <p:cNvSpPr txBox="1">
            <a:spLocks noChangeArrowheads="1"/>
          </p:cNvSpPr>
          <p:nvPr/>
        </p:nvSpPr>
        <p:spPr bwMode="auto">
          <a:xfrm>
            <a:off x="698500" y="5881688"/>
            <a:ext cx="4397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AF9"/>
                </a:solidFill>
              </a:rPr>
              <a:t>Well-defined computational tasks</a:t>
            </a:r>
            <a:endParaRPr lang="en-US" altLang="en-US" sz="2400">
              <a:solidFill>
                <a:srgbClr val="000AF9"/>
              </a:solidFill>
            </a:endParaRPr>
          </a:p>
        </p:txBody>
      </p:sp>
      <p:sp>
        <p:nvSpPr>
          <p:cNvPr id="217101" name="Oval 19"/>
          <p:cNvSpPr>
            <a:spLocks noChangeArrowheads="1"/>
          </p:cNvSpPr>
          <p:nvPr/>
        </p:nvSpPr>
        <p:spPr bwMode="auto">
          <a:xfrm>
            <a:off x="1265238" y="3944938"/>
            <a:ext cx="104775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Video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games</a:t>
            </a:r>
            <a:endParaRPr lang="en-US" altLang="en-US" sz="2400"/>
          </a:p>
        </p:txBody>
      </p:sp>
      <p:sp>
        <p:nvSpPr>
          <p:cNvPr id="217102" name="Oval 20"/>
          <p:cNvSpPr>
            <a:spLocks noChangeArrowheads="1"/>
          </p:cNvSpPr>
          <p:nvPr/>
        </p:nvSpPr>
        <p:spPr bwMode="auto">
          <a:xfrm>
            <a:off x="2005013" y="3716338"/>
            <a:ext cx="2222500" cy="749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Bio/CS 6 homework</a:t>
            </a:r>
            <a:endParaRPr lang="en-US" altLang="en-US" sz="2400"/>
          </a:p>
        </p:txBody>
      </p:sp>
      <p:sp>
        <p:nvSpPr>
          <p:cNvPr id="217103" name="Oval 21"/>
          <p:cNvSpPr>
            <a:spLocks noChangeArrowheads="1"/>
          </p:cNvSpPr>
          <p:nvPr/>
        </p:nvSpPr>
        <p:spPr bwMode="auto">
          <a:xfrm>
            <a:off x="2133600" y="4362450"/>
            <a:ext cx="2222500" cy="963613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Positive Integer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Predicates ~</a:t>
            </a:r>
            <a:r>
              <a:rPr lang="en-US" altLang="en-US" sz="1800" b="1"/>
              <a:t> PIP</a:t>
            </a:r>
            <a:r>
              <a:rPr lang="en-US" altLang="en-US" sz="1800"/>
              <a:t>s</a:t>
            </a:r>
            <a:endParaRPr lang="en-US" altLang="en-US" sz="2400"/>
          </a:p>
        </p:txBody>
      </p:sp>
      <p:sp>
        <p:nvSpPr>
          <p:cNvPr id="217104" name="Oval 22"/>
          <p:cNvSpPr>
            <a:spLocks noChangeArrowheads="1"/>
          </p:cNvSpPr>
          <p:nvPr/>
        </p:nvSpPr>
        <p:spPr bwMode="auto">
          <a:xfrm>
            <a:off x="3995738" y="4159250"/>
            <a:ext cx="671512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17105" name="Oval 23"/>
          <p:cNvSpPr>
            <a:spLocks noChangeArrowheads="1"/>
          </p:cNvSpPr>
          <p:nvPr/>
        </p:nvSpPr>
        <p:spPr bwMode="auto">
          <a:xfrm>
            <a:off x="1322388" y="4968875"/>
            <a:ext cx="566737" cy="382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17106" name="Rectangle 24"/>
          <p:cNvSpPr>
            <a:spLocks noChangeArrowheads="1"/>
          </p:cNvSpPr>
          <p:nvPr/>
        </p:nvSpPr>
        <p:spPr bwMode="auto">
          <a:xfrm>
            <a:off x="1260475" y="4964113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Mario Kart</a:t>
            </a:r>
          </a:p>
        </p:txBody>
      </p:sp>
      <p:sp>
        <p:nvSpPr>
          <p:cNvPr id="217107" name="Rectangle 25"/>
          <p:cNvSpPr>
            <a:spLocks noChangeArrowheads="1"/>
          </p:cNvSpPr>
          <p:nvPr/>
        </p:nvSpPr>
        <p:spPr bwMode="auto">
          <a:xfrm>
            <a:off x="4002088" y="4170363"/>
            <a:ext cx="677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/>
              <a:t>String matching</a:t>
            </a:r>
          </a:p>
        </p:txBody>
      </p:sp>
      <p:sp>
        <p:nvSpPr>
          <p:cNvPr id="217108" name="Rectangle 26"/>
          <p:cNvSpPr>
            <a:spLocks noChangeArrowheads="1"/>
          </p:cNvSpPr>
          <p:nvPr/>
        </p:nvSpPr>
        <p:spPr bwMode="auto">
          <a:xfrm>
            <a:off x="5486400" y="3760788"/>
            <a:ext cx="2516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is_even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X%2 == 0</a:t>
            </a:r>
          </a:p>
        </p:txBody>
      </p:sp>
      <p:sp>
        <p:nvSpPr>
          <p:cNvPr id="217109" name="Rectangle 27"/>
          <p:cNvSpPr>
            <a:spLocks noChangeArrowheads="1"/>
          </p:cNvSpPr>
          <p:nvPr/>
        </p:nvSpPr>
        <p:spPr bwMode="auto">
          <a:xfrm>
            <a:off x="5486400" y="4697413"/>
            <a:ext cx="2379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is_three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 == 3</a:t>
            </a:r>
          </a:p>
        </p:txBody>
      </p:sp>
      <p:sp>
        <p:nvSpPr>
          <p:cNvPr id="217110" name="Text Box 29"/>
          <p:cNvSpPr txBox="1">
            <a:spLocks noChangeArrowheads="1"/>
          </p:cNvSpPr>
          <p:nvPr/>
        </p:nvSpPr>
        <p:spPr bwMode="auto">
          <a:xfrm>
            <a:off x="1646238" y="3706813"/>
            <a:ext cx="249555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AF9"/>
                </a:solidFill>
                <a:latin typeface="Comic Sans MS" pitchFamily="66" charset="0"/>
              </a:rPr>
              <a:t>There are more of these …</a:t>
            </a:r>
          </a:p>
        </p:txBody>
      </p:sp>
      <p:sp>
        <p:nvSpPr>
          <p:cNvPr id="217111" name="Text Box 30"/>
          <p:cNvSpPr txBox="1">
            <a:spLocks noChangeArrowheads="1"/>
          </p:cNvSpPr>
          <p:nvPr/>
        </p:nvSpPr>
        <p:spPr bwMode="auto">
          <a:xfrm>
            <a:off x="5461000" y="3802063"/>
            <a:ext cx="2565400" cy="149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4200">
                <a:solidFill>
                  <a:srgbClr val="008000"/>
                </a:solidFill>
                <a:latin typeface="Comic Sans MS" pitchFamily="66" charset="0"/>
              </a:rPr>
              <a:t>than these!</a:t>
            </a:r>
          </a:p>
        </p:txBody>
      </p:sp>
      <p:sp>
        <p:nvSpPr>
          <p:cNvPr id="217112" name="Rectangle 33"/>
          <p:cNvSpPr>
            <a:spLocks noChangeArrowheads="1"/>
          </p:cNvSpPr>
          <p:nvPr/>
        </p:nvSpPr>
        <p:spPr bwMode="auto">
          <a:xfrm>
            <a:off x="6781800" y="6324600"/>
            <a:ext cx="184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itchFamily="18" charset="0"/>
              </a:rPr>
              <a:t>They look the same to me!</a:t>
            </a:r>
          </a:p>
        </p:txBody>
      </p:sp>
      <p:grpSp>
        <p:nvGrpSpPr>
          <p:cNvPr id="217113" name="Group 40"/>
          <p:cNvGrpSpPr>
            <a:grpSpLocks/>
          </p:cNvGrpSpPr>
          <p:nvPr/>
        </p:nvGrpSpPr>
        <p:grpSpPr bwMode="auto">
          <a:xfrm>
            <a:off x="8610600" y="6324600"/>
            <a:ext cx="344488" cy="417513"/>
            <a:chOff x="2928" y="1051"/>
            <a:chExt cx="840" cy="957"/>
          </a:xfrm>
        </p:grpSpPr>
        <p:sp>
          <p:nvSpPr>
            <p:cNvPr id="217114" name="Freeform 4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15" name="Oval 4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7116" name="Oval 4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7117" name="Oval 4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7118" name="Oval 4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7119" name="Oval 4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7120" name="Oval 4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7121" name="Oval 4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7122" name="AutoShape 4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7123" name="Freeform 5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24" name="Freeform 5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25" name="Freeform 5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26" name="Freeform 5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51"/>
          <p:cNvSpPr>
            <a:spLocks noChangeArrowheads="1"/>
          </p:cNvSpPr>
          <p:nvPr/>
        </p:nvSpPr>
        <p:spPr bwMode="auto">
          <a:xfrm>
            <a:off x="5257800" y="4092575"/>
            <a:ext cx="3124200" cy="4127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grpSp>
        <p:nvGrpSpPr>
          <p:cNvPr id="218115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21814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814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18116" name="Rectangle 8"/>
          <p:cNvSpPr>
            <a:spLocks noChangeArrowheads="1"/>
          </p:cNvSpPr>
          <p:nvPr/>
        </p:nvSpPr>
        <p:spPr bwMode="auto">
          <a:xfrm>
            <a:off x="393700" y="1336675"/>
            <a:ext cx="54927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itchFamily="18" charset="0"/>
              </a:rPr>
              <a:t>There are </a:t>
            </a:r>
            <a:r>
              <a:rPr lang="en-US" altLang="en-US" sz="2200" i="1">
                <a:latin typeface="Times New Roman" pitchFamily="18" charset="0"/>
              </a:rPr>
              <a:t>infinitely many</a:t>
            </a:r>
            <a:r>
              <a:rPr lang="en-US" altLang="en-US" sz="2200">
                <a:latin typeface="Times New Roman" pitchFamily="18" charset="0"/>
              </a:rPr>
              <a:t> of both….</a:t>
            </a:r>
          </a:p>
        </p:txBody>
      </p:sp>
      <p:sp>
        <p:nvSpPr>
          <p:cNvPr id="218117" name="Rectangle 26"/>
          <p:cNvSpPr>
            <a:spLocks noChangeArrowheads="1"/>
          </p:cNvSpPr>
          <p:nvPr/>
        </p:nvSpPr>
        <p:spPr bwMode="auto">
          <a:xfrm>
            <a:off x="2033588" y="1781175"/>
            <a:ext cx="68310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itchFamily="18" charset="0"/>
              </a:rPr>
              <a:t>…but not all infinities are created equal!</a:t>
            </a:r>
          </a:p>
        </p:txBody>
      </p:sp>
      <p:sp>
        <p:nvSpPr>
          <p:cNvPr id="218118" name="Text Box 27"/>
          <p:cNvSpPr txBox="1">
            <a:spLocks noChangeArrowheads="1"/>
          </p:cNvSpPr>
          <p:nvPr/>
        </p:nvSpPr>
        <p:spPr bwMode="auto">
          <a:xfrm>
            <a:off x="307975" y="3355975"/>
            <a:ext cx="45497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/>
              <a:t>{       ,          ,          }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36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/>
              <a:t>{  1  ,    2   ,    3  }</a:t>
            </a:r>
          </a:p>
        </p:txBody>
      </p:sp>
      <p:pic>
        <p:nvPicPr>
          <p:cNvPr id="218119" name="Picture 43" descr="card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3263900"/>
            <a:ext cx="6048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20" name="Line 45"/>
          <p:cNvSpPr>
            <a:spLocks noChangeShapeType="1"/>
          </p:cNvSpPr>
          <p:nvPr/>
        </p:nvSpPr>
        <p:spPr bwMode="auto">
          <a:xfrm flipH="1">
            <a:off x="942975" y="4113213"/>
            <a:ext cx="107950" cy="88423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21" name="Line 46"/>
          <p:cNvSpPr>
            <a:spLocks noChangeShapeType="1"/>
          </p:cNvSpPr>
          <p:nvPr/>
        </p:nvSpPr>
        <p:spPr bwMode="auto">
          <a:xfrm flipH="1">
            <a:off x="2114550" y="4344988"/>
            <a:ext cx="69850" cy="68421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22" name="Text Box 47"/>
          <p:cNvSpPr txBox="1">
            <a:spLocks noChangeArrowheads="1"/>
          </p:cNvSpPr>
          <p:nvPr/>
        </p:nvSpPr>
        <p:spPr bwMode="auto">
          <a:xfrm>
            <a:off x="4764088" y="3298825"/>
            <a:ext cx="40528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Two sets have equal size if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their elements have 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 </a:t>
            </a:r>
            <a:r>
              <a:rPr lang="en-US" altLang="en-US" sz="2400" i="1"/>
              <a:t>one-to-one matching</a:t>
            </a:r>
            <a:r>
              <a:rPr lang="en-US" altLang="en-US" sz="2400"/>
              <a:t> </a:t>
            </a:r>
          </a:p>
        </p:txBody>
      </p:sp>
      <p:sp>
        <p:nvSpPr>
          <p:cNvPr id="218123" name="Text Box 48"/>
          <p:cNvSpPr txBox="1">
            <a:spLocks noChangeArrowheads="1"/>
          </p:cNvSpPr>
          <p:nvPr/>
        </p:nvSpPr>
        <p:spPr bwMode="auto">
          <a:xfrm>
            <a:off x="4845050" y="4951413"/>
            <a:ext cx="3886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pitchFamily="34" charset="0"/>
              </a:rPr>
              <a:t>This matching is called a </a:t>
            </a:r>
            <a:r>
              <a:rPr lang="en-US" altLang="en-US" sz="1800" b="1" i="1">
                <a:cs typeface="Arial" pitchFamily="34" charset="0"/>
              </a:rPr>
              <a:t>bijection</a:t>
            </a:r>
            <a:r>
              <a:rPr lang="en-US" altLang="en-US" sz="1800">
                <a:cs typeface="Arial" pitchFamily="34" charset="0"/>
              </a:rPr>
              <a:t>.</a:t>
            </a:r>
          </a:p>
        </p:txBody>
      </p:sp>
      <p:sp>
        <p:nvSpPr>
          <p:cNvPr id="218124" name="Line 50"/>
          <p:cNvSpPr>
            <a:spLocks noChangeShapeType="1"/>
          </p:cNvSpPr>
          <p:nvPr/>
        </p:nvSpPr>
        <p:spPr bwMode="auto">
          <a:xfrm flipH="1">
            <a:off x="3359150" y="4116388"/>
            <a:ext cx="114300" cy="90328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25" name="Text Box 52"/>
          <p:cNvSpPr txBox="1">
            <a:spLocks noChangeArrowheads="1"/>
          </p:cNvSpPr>
          <p:nvPr/>
        </p:nvSpPr>
        <p:spPr bwMode="auto">
          <a:xfrm>
            <a:off x="2211388" y="165100"/>
            <a:ext cx="48085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>
                <a:latin typeface="Times New Roman" pitchFamily="18" charset="0"/>
              </a:rPr>
              <a:t>equal-size sets</a:t>
            </a:r>
          </a:p>
        </p:txBody>
      </p:sp>
      <p:grpSp>
        <p:nvGrpSpPr>
          <p:cNvPr id="218126" name="Group 53"/>
          <p:cNvGrpSpPr>
            <a:grpSpLocks/>
          </p:cNvGrpSpPr>
          <p:nvPr/>
        </p:nvGrpSpPr>
        <p:grpSpPr bwMode="auto">
          <a:xfrm>
            <a:off x="152400" y="6324600"/>
            <a:ext cx="344488" cy="417513"/>
            <a:chOff x="2928" y="1051"/>
            <a:chExt cx="840" cy="957"/>
          </a:xfrm>
        </p:grpSpPr>
        <p:sp>
          <p:nvSpPr>
            <p:cNvPr id="218130" name="Freeform 5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31" name="Oval 5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8132" name="Oval 5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8133" name="Oval 5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8134" name="Oval 5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8135" name="Oval 5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8136" name="Oval 6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8137" name="Oval 6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8138" name="AutoShape 6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8139" name="Freeform 6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40" name="Freeform 6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41" name="Freeform 6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42" name="Freeform 6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8127" name="Text Box 67"/>
          <p:cNvSpPr txBox="1">
            <a:spLocks noChangeArrowheads="1"/>
          </p:cNvSpPr>
          <p:nvPr/>
        </p:nvSpPr>
        <p:spPr bwMode="auto">
          <a:xfrm>
            <a:off x="533400" y="6172200"/>
            <a:ext cx="4267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500">
                <a:solidFill>
                  <a:srgbClr val="008000"/>
                </a:solidFill>
                <a:latin typeface="Comic Sans MS" pitchFamily="66" charset="0"/>
              </a:rPr>
              <a:t>I'd say these sets share the same </a:t>
            </a:r>
            <a:r>
              <a:rPr lang="en-US" altLang="en-US" sz="1500" b="1" i="1">
                <a:solidFill>
                  <a:srgbClr val="008000"/>
                </a:solidFill>
                <a:latin typeface="Comic Sans MS" pitchFamily="66" charset="0"/>
              </a:rPr>
              <a:t>cardinality</a:t>
            </a:r>
          </a:p>
        </p:txBody>
      </p:sp>
      <p:pic>
        <p:nvPicPr>
          <p:cNvPr id="218128" name="Picture 68" descr="cardina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3436938"/>
            <a:ext cx="6731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29" name="Picture 69" descr="stanfo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3054350"/>
            <a:ext cx="8286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138" name="Group 4"/>
          <p:cNvGrpSpPr>
            <a:grpSpLocks/>
          </p:cNvGrpSpPr>
          <p:nvPr/>
        </p:nvGrpSpPr>
        <p:grpSpPr bwMode="auto">
          <a:xfrm>
            <a:off x="461963" y="990600"/>
            <a:ext cx="8218487" cy="180975"/>
            <a:chOff x="295" y="1311"/>
            <a:chExt cx="5177" cy="114"/>
          </a:xfrm>
        </p:grpSpPr>
        <p:sp>
          <p:nvSpPr>
            <p:cNvPr id="219163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9164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pic>
        <p:nvPicPr>
          <p:cNvPr id="219139" name="Picture 8" descr="39-infinit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13" y="200025"/>
            <a:ext cx="11430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40" name="Rectangle 9"/>
          <p:cNvSpPr>
            <a:spLocks noChangeArrowheads="1"/>
          </p:cNvSpPr>
          <p:nvPr/>
        </p:nvSpPr>
        <p:spPr bwMode="auto">
          <a:xfrm>
            <a:off x="1154113" y="1371600"/>
            <a:ext cx="68310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itchFamily="18" charset="0"/>
              </a:rPr>
              <a:t>Bijections define equality for </a:t>
            </a:r>
            <a:r>
              <a:rPr lang="en-US" altLang="en-US" sz="2200" u="sng">
                <a:latin typeface="Times New Roman" pitchFamily="18" charset="0"/>
              </a:rPr>
              <a:t>infinite</a:t>
            </a:r>
            <a:r>
              <a:rPr lang="en-US" altLang="en-US" sz="2200">
                <a:latin typeface="Times New Roman" pitchFamily="18" charset="0"/>
              </a:rPr>
              <a:t> sets, too!</a:t>
            </a:r>
          </a:p>
        </p:txBody>
      </p:sp>
      <p:sp>
        <p:nvSpPr>
          <p:cNvPr id="219141" name="Text Box 31"/>
          <p:cNvSpPr txBox="1">
            <a:spLocks noChangeArrowheads="1"/>
          </p:cNvSpPr>
          <p:nvPr/>
        </p:nvSpPr>
        <p:spPr bwMode="auto">
          <a:xfrm>
            <a:off x="1903413" y="4945063"/>
            <a:ext cx="52593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AF9"/>
                </a:solidFill>
              </a:rPr>
              <a:t>Z = {…, -3, -2, -1, 0, 1, 2, 3, …} </a:t>
            </a:r>
            <a:r>
              <a:rPr lang="en-US" altLang="en-US" sz="2400">
                <a:solidFill>
                  <a:srgbClr val="000AF9"/>
                </a:solidFill>
              </a:rPr>
              <a:t> </a:t>
            </a:r>
          </a:p>
        </p:txBody>
      </p:sp>
      <p:sp>
        <p:nvSpPr>
          <p:cNvPr id="219142" name="Text Box 33"/>
          <p:cNvSpPr txBox="1">
            <a:spLocks noChangeArrowheads="1"/>
          </p:cNvSpPr>
          <p:nvPr/>
        </p:nvSpPr>
        <p:spPr bwMode="auto">
          <a:xfrm>
            <a:off x="233363" y="3463925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Positive integers</a:t>
            </a:r>
          </a:p>
        </p:txBody>
      </p:sp>
      <p:sp>
        <p:nvSpPr>
          <p:cNvPr id="219143" name="Text Box 35"/>
          <p:cNvSpPr txBox="1">
            <a:spLocks noChangeArrowheads="1"/>
          </p:cNvSpPr>
          <p:nvPr/>
        </p:nvSpPr>
        <p:spPr bwMode="auto">
          <a:xfrm>
            <a:off x="250825" y="4759325"/>
            <a:ext cx="12684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AF9"/>
                </a:solidFill>
              </a:rPr>
              <a:t>ALL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AF9"/>
                </a:solidFill>
              </a:rPr>
              <a:t>integers</a:t>
            </a:r>
          </a:p>
        </p:txBody>
      </p:sp>
      <p:sp>
        <p:nvSpPr>
          <p:cNvPr id="219144" name="Text Box 37"/>
          <p:cNvSpPr txBox="1">
            <a:spLocks noChangeArrowheads="1"/>
          </p:cNvSpPr>
          <p:nvPr/>
        </p:nvSpPr>
        <p:spPr bwMode="auto">
          <a:xfrm>
            <a:off x="260350" y="2057400"/>
            <a:ext cx="1250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Positive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evens</a:t>
            </a:r>
          </a:p>
        </p:txBody>
      </p:sp>
      <p:sp>
        <p:nvSpPr>
          <p:cNvPr id="219145" name="Rectangle 38"/>
          <p:cNvSpPr>
            <a:spLocks noChangeArrowheads="1"/>
          </p:cNvSpPr>
          <p:nvPr/>
        </p:nvSpPr>
        <p:spPr bwMode="auto">
          <a:xfrm>
            <a:off x="1903413" y="3582988"/>
            <a:ext cx="3613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N = { 1, 2, 3, 4, 5, … }</a:t>
            </a:r>
          </a:p>
        </p:txBody>
      </p:sp>
      <p:sp>
        <p:nvSpPr>
          <p:cNvPr id="219146" name="Rectangle 39"/>
          <p:cNvSpPr>
            <a:spLocks noChangeArrowheads="1"/>
          </p:cNvSpPr>
          <p:nvPr/>
        </p:nvSpPr>
        <p:spPr bwMode="auto">
          <a:xfrm>
            <a:off x="1903413" y="2220913"/>
            <a:ext cx="37925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8000"/>
                </a:solidFill>
              </a:rPr>
              <a:t>E = { 2, 4, 6, 8, 10, … }</a:t>
            </a:r>
          </a:p>
        </p:txBody>
      </p:sp>
      <p:sp>
        <p:nvSpPr>
          <p:cNvPr id="219147" name="Text Box 40"/>
          <p:cNvSpPr txBox="1">
            <a:spLocks noChangeArrowheads="1"/>
          </p:cNvSpPr>
          <p:nvPr/>
        </p:nvSpPr>
        <p:spPr bwMode="auto">
          <a:xfrm>
            <a:off x="1373188" y="6040438"/>
            <a:ext cx="6553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8000"/>
                </a:solidFill>
              </a:rPr>
              <a:t>E</a:t>
            </a:r>
            <a:r>
              <a:rPr lang="en-US" altLang="en-US">
                <a:latin typeface="Times New Roman" pitchFamily="18" charset="0"/>
              </a:rPr>
              <a:t> and </a:t>
            </a:r>
            <a:r>
              <a:rPr lang="en-US" altLang="en-US"/>
              <a:t>N</a:t>
            </a:r>
            <a:r>
              <a:rPr lang="en-US" altLang="en-US">
                <a:latin typeface="Times New Roman" pitchFamily="18" charset="0"/>
              </a:rPr>
              <a:t> and </a:t>
            </a:r>
            <a:r>
              <a:rPr lang="en-US" altLang="en-US">
                <a:solidFill>
                  <a:srgbClr val="000AF9"/>
                </a:solidFill>
              </a:rPr>
              <a:t>Z</a:t>
            </a:r>
            <a:r>
              <a:rPr lang="en-US" altLang="en-US">
                <a:latin typeface="Times New Roman" pitchFamily="18" charset="0"/>
              </a:rPr>
              <a:t> </a:t>
            </a:r>
            <a:r>
              <a:rPr lang="en-US" altLang="en-US" i="1">
                <a:latin typeface="Times New Roman" pitchFamily="18" charset="0"/>
              </a:rPr>
              <a:t>all have the same size!</a:t>
            </a:r>
          </a:p>
        </p:txBody>
      </p:sp>
      <p:grpSp>
        <p:nvGrpSpPr>
          <p:cNvPr id="219148" name="Group 41"/>
          <p:cNvGrpSpPr>
            <a:grpSpLocks/>
          </p:cNvGrpSpPr>
          <p:nvPr/>
        </p:nvGrpSpPr>
        <p:grpSpPr bwMode="auto">
          <a:xfrm>
            <a:off x="8593138" y="5414963"/>
            <a:ext cx="344487" cy="417512"/>
            <a:chOff x="2928" y="1051"/>
            <a:chExt cx="840" cy="957"/>
          </a:xfrm>
        </p:grpSpPr>
        <p:sp>
          <p:nvSpPr>
            <p:cNvPr id="219150" name="Freeform 4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151" name="Oval 4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9152" name="Oval 4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9153" name="Oval 4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9154" name="Oval 4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9155" name="Oval 4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9156" name="Oval 4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9157" name="Oval 4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9158" name="AutoShape 5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9159" name="Freeform 5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60" name="Freeform 5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61" name="Freeform 5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62" name="Freeform 5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9149" name="Text Box 55"/>
          <p:cNvSpPr txBox="1">
            <a:spLocks noChangeArrowheads="1"/>
          </p:cNvSpPr>
          <p:nvPr/>
        </p:nvSpPr>
        <p:spPr bwMode="auto">
          <a:xfrm>
            <a:off x="7229475" y="5184775"/>
            <a:ext cx="1441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900">
                <a:solidFill>
                  <a:srgbClr val="000AF9"/>
                </a:solidFill>
                <a:latin typeface="Comic Sans MS" pitchFamily="66" charset="0"/>
              </a:rPr>
              <a:t>With no negative repercussions!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162" name="Group 2"/>
          <p:cNvGrpSpPr>
            <a:grpSpLocks/>
          </p:cNvGrpSpPr>
          <p:nvPr/>
        </p:nvGrpSpPr>
        <p:grpSpPr bwMode="auto">
          <a:xfrm>
            <a:off x="461963" y="990600"/>
            <a:ext cx="8218487" cy="180975"/>
            <a:chOff x="295" y="1311"/>
            <a:chExt cx="5177" cy="114"/>
          </a:xfrm>
        </p:grpSpPr>
        <p:sp>
          <p:nvSpPr>
            <p:cNvPr id="22020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020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20163" name="Rectangle 6"/>
          <p:cNvSpPr>
            <a:spLocks noChangeArrowheads="1"/>
          </p:cNvSpPr>
          <p:nvPr/>
        </p:nvSpPr>
        <p:spPr bwMode="auto">
          <a:xfrm>
            <a:off x="1049338" y="206375"/>
            <a:ext cx="7146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This seems </a:t>
            </a:r>
            <a:r>
              <a:rPr lang="en-US" altLang="en-US" sz="3600" i="1">
                <a:latin typeface="Times New Roman" pitchFamily="18" charset="0"/>
              </a:rPr>
              <a:t>irrational </a:t>
            </a:r>
            <a:r>
              <a:rPr lang="en-US" altLang="en-US" sz="3600">
                <a:latin typeface="Times New Roman" pitchFamily="18" charset="0"/>
              </a:rPr>
              <a:t>!</a:t>
            </a:r>
          </a:p>
        </p:txBody>
      </p:sp>
      <p:sp>
        <p:nvSpPr>
          <p:cNvPr id="220164" name="Text Box 15"/>
          <p:cNvSpPr txBox="1">
            <a:spLocks noChangeArrowheads="1"/>
          </p:cNvSpPr>
          <p:nvPr/>
        </p:nvSpPr>
        <p:spPr bwMode="auto">
          <a:xfrm>
            <a:off x="6745288" y="1382713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Positive integers</a:t>
            </a:r>
          </a:p>
        </p:txBody>
      </p:sp>
      <p:sp>
        <p:nvSpPr>
          <p:cNvPr id="220165" name="Text Box 16"/>
          <p:cNvSpPr txBox="1">
            <a:spLocks noChangeArrowheads="1"/>
          </p:cNvSpPr>
          <p:nvPr/>
        </p:nvSpPr>
        <p:spPr bwMode="auto">
          <a:xfrm>
            <a:off x="623888" y="1447800"/>
            <a:ext cx="1963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</a:rPr>
              <a:t>the Rationals</a:t>
            </a:r>
          </a:p>
        </p:txBody>
      </p:sp>
      <p:sp>
        <p:nvSpPr>
          <p:cNvPr id="220166" name="Rectangle 17"/>
          <p:cNvSpPr>
            <a:spLocks noChangeArrowheads="1"/>
          </p:cNvSpPr>
          <p:nvPr/>
        </p:nvSpPr>
        <p:spPr bwMode="auto">
          <a:xfrm>
            <a:off x="6232525" y="2279650"/>
            <a:ext cx="23891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/>
              <a:t>{ 1, 2, 3, 4, 5, … }</a:t>
            </a:r>
          </a:p>
        </p:txBody>
      </p:sp>
      <p:sp>
        <p:nvSpPr>
          <p:cNvPr id="220167" name="Rectangle 18"/>
          <p:cNvSpPr>
            <a:spLocks noChangeArrowheads="1"/>
          </p:cNvSpPr>
          <p:nvPr/>
        </p:nvSpPr>
        <p:spPr bwMode="auto">
          <a:xfrm>
            <a:off x="206375" y="2262188"/>
            <a:ext cx="3222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8E0103"/>
                </a:solidFill>
              </a:rPr>
              <a:t>{                              … } </a:t>
            </a:r>
          </a:p>
        </p:txBody>
      </p:sp>
      <p:sp>
        <p:nvSpPr>
          <p:cNvPr id="220168" name="Rectangle 19"/>
          <p:cNvSpPr>
            <a:spLocks noChangeArrowheads="1"/>
          </p:cNvSpPr>
          <p:nvPr/>
        </p:nvSpPr>
        <p:spPr bwMode="auto">
          <a:xfrm>
            <a:off x="3429000" y="1371600"/>
            <a:ext cx="2349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AF9"/>
                </a:solidFill>
                <a:latin typeface="Times New Roman" pitchFamily="18" charset="0"/>
              </a:rPr>
              <a:t>Are these sets equal-sized?</a:t>
            </a:r>
          </a:p>
        </p:txBody>
      </p:sp>
      <p:sp>
        <p:nvSpPr>
          <p:cNvPr id="220169" name="Rectangle 20"/>
          <p:cNvSpPr>
            <a:spLocks noChangeArrowheads="1"/>
          </p:cNvSpPr>
          <p:nvPr/>
        </p:nvSpPr>
        <p:spPr bwMode="auto">
          <a:xfrm>
            <a:off x="573088" y="2112963"/>
            <a:ext cx="3397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8E0103"/>
                </a:solidFill>
              </a:rPr>
              <a:t>1</a:t>
            </a:r>
          </a:p>
        </p:txBody>
      </p:sp>
      <p:sp>
        <p:nvSpPr>
          <p:cNvPr id="220170" name="Rectangle 21"/>
          <p:cNvSpPr>
            <a:spLocks noChangeArrowheads="1"/>
          </p:cNvSpPr>
          <p:nvPr/>
        </p:nvSpPr>
        <p:spPr bwMode="auto">
          <a:xfrm>
            <a:off x="573088" y="2493963"/>
            <a:ext cx="3397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8E0103"/>
                </a:solidFill>
              </a:rPr>
              <a:t>1</a:t>
            </a:r>
          </a:p>
        </p:txBody>
      </p:sp>
      <p:sp>
        <p:nvSpPr>
          <p:cNvPr id="220171" name="Line 22"/>
          <p:cNvSpPr>
            <a:spLocks noChangeShapeType="1"/>
          </p:cNvSpPr>
          <p:nvPr/>
        </p:nvSpPr>
        <p:spPr bwMode="auto">
          <a:xfrm>
            <a:off x="609600" y="2517775"/>
            <a:ext cx="265113" cy="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72" name="Rectangle 23"/>
          <p:cNvSpPr>
            <a:spLocks noChangeArrowheads="1"/>
          </p:cNvSpPr>
          <p:nvPr/>
        </p:nvSpPr>
        <p:spPr bwMode="auto">
          <a:xfrm>
            <a:off x="1030288" y="2109788"/>
            <a:ext cx="495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8E0103"/>
                </a:solidFill>
              </a:rPr>
              <a:t>84</a:t>
            </a:r>
          </a:p>
        </p:txBody>
      </p:sp>
      <p:sp>
        <p:nvSpPr>
          <p:cNvPr id="220173" name="Rectangle 24"/>
          <p:cNvSpPr>
            <a:spLocks noChangeArrowheads="1"/>
          </p:cNvSpPr>
          <p:nvPr/>
        </p:nvSpPr>
        <p:spPr bwMode="auto">
          <a:xfrm>
            <a:off x="1108075" y="2490788"/>
            <a:ext cx="3397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8E0103"/>
                </a:solidFill>
              </a:rPr>
              <a:t>2</a:t>
            </a:r>
          </a:p>
        </p:txBody>
      </p:sp>
      <p:sp>
        <p:nvSpPr>
          <p:cNvPr id="220174" name="Line 25"/>
          <p:cNvSpPr>
            <a:spLocks noChangeShapeType="1"/>
          </p:cNvSpPr>
          <p:nvPr/>
        </p:nvSpPr>
        <p:spPr bwMode="auto">
          <a:xfrm>
            <a:off x="1144588" y="2514600"/>
            <a:ext cx="265112" cy="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75" name="Rectangle 26"/>
          <p:cNvSpPr>
            <a:spLocks noChangeArrowheads="1"/>
          </p:cNvSpPr>
          <p:nvPr/>
        </p:nvSpPr>
        <p:spPr bwMode="auto">
          <a:xfrm>
            <a:off x="1600200" y="2109788"/>
            <a:ext cx="495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8E0103"/>
                </a:solidFill>
              </a:rPr>
              <a:t>22</a:t>
            </a:r>
          </a:p>
        </p:txBody>
      </p:sp>
      <p:sp>
        <p:nvSpPr>
          <p:cNvPr id="220176" name="Rectangle 27"/>
          <p:cNvSpPr>
            <a:spLocks noChangeArrowheads="1"/>
          </p:cNvSpPr>
          <p:nvPr/>
        </p:nvSpPr>
        <p:spPr bwMode="auto">
          <a:xfrm>
            <a:off x="1677988" y="2490788"/>
            <a:ext cx="3397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8E0103"/>
                </a:solidFill>
              </a:rPr>
              <a:t>7</a:t>
            </a:r>
          </a:p>
        </p:txBody>
      </p:sp>
      <p:sp>
        <p:nvSpPr>
          <p:cNvPr id="220177" name="Line 28"/>
          <p:cNvSpPr>
            <a:spLocks noChangeShapeType="1"/>
          </p:cNvSpPr>
          <p:nvPr/>
        </p:nvSpPr>
        <p:spPr bwMode="auto">
          <a:xfrm>
            <a:off x="1714500" y="2514600"/>
            <a:ext cx="265113" cy="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78" name="Rectangle 29"/>
          <p:cNvSpPr>
            <a:spLocks noChangeArrowheads="1"/>
          </p:cNvSpPr>
          <p:nvPr/>
        </p:nvSpPr>
        <p:spPr bwMode="auto">
          <a:xfrm>
            <a:off x="2147888" y="2112963"/>
            <a:ext cx="495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8E0103"/>
                </a:solidFill>
              </a:rPr>
              <a:t>13</a:t>
            </a:r>
          </a:p>
        </p:txBody>
      </p:sp>
      <p:sp>
        <p:nvSpPr>
          <p:cNvPr id="220179" name="Rectangle 30"/>
          <p:cNvSpPr>
            <a:spLocks noChangeArrowheads="1"/>
          </p:cNvSpPr>
          <p:nvPr/>
        </p:nvSpPr>
        <p:spPr bwMode="auto">
          <a:xfrm>
            <a:off x="2147888" y="2493963"/>
            <a:ext cx="495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8E0103"/>
                </a:solidFill>
              </a:rPr>
              <a:t>15</a:t>
            </a:r>
          </a:p>
        </p:txBody>
      </p:sp>
      <p:sp>
        <p:nvSpPr>
          <p:cNvPr id="220180" name="Line 31"/>
          <p:cNvSpPr>
            <a:spLocks noChangeShapeType="1"/>
          </p:cNvSpPr>
          <p:nvPr/>
        </p:nvSpPr>
        <p:spPr bwMode="auto">
          <a:xfrm>
            <a:off x="2262188" y="2517775"/>
            <a:ext cx="265112" cy="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81" name="Rectangle 32"/>
          <p:cNvSpPr>
            <a:spLocks noChangeArrowheads="1"/>
          </p:cNvSpPr>
          <p:nvPr/>
        </p:nvSpPr>
        <p:spPr bwMode="auto">
          <a:xfrm>
            <a:off x="865188" y="2273300"/>
            <a:ext cx="2619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8E0103"/>
                </a:solidFill>
              </a:rPr>
              <a:t>,</a:t>
            </a:r>
          </a:p>
        </p:txBody>
      </p:sp>
      <p:sp>
        <p:nvSpPr>
          <p:cNvPr id="220182" name="Rectangle 33"/>
          <p:cNvSpPr>
            <a:spLocks noChangeArrowheads="1"/>
          </p:cNvSpPr>
          <p:nvPr/>
        </p:nvSpPr>
        <p:spPr bwMode="auto">
          <a:xfrm>
            <a:off x="1412875" y="2273300"/>
            <a:ext cx="2619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8E0103"/>
                </a:solidFill>
              </a:rPr>
              <a:t>,</a:t>
            </a:r>
          </a:p>
        </p:txBody>
      </p:sp>
      <p:sp>
        <p:nvSpPr>
          <p:cNvPr id="220183" name="Rectangle 34"/>
          <p:cNvSpPr>
            <a:spLocks noChangeArrowheads="1"/>
          </p:cNvSpPr>
          <p:nvPr/>
        </p:nvSpPr>
        <p:spPr bwMode="auto">
          <a:xfrm>
            <a:off x="1985963" y="2273300"/>
            <a:ext cx="2619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8E0103"/>
                </a:solidFill>
              </a:rPr>
              <a:t>,</a:t>
            </a:r>
          </a:p>
        </p:txBody>
      </p:sp>
      <p:sp>
        <p:nvSpPr>
          <p:cNvPr id="220184" name="Rectangle 35"/>
          <p:cNvSpPr>
            <a:spLocks noChangeArrowheads="1"/>
          </p:cNvSpPr>
          <p:nvPr/>
        </p:nvSpPr>
        <p:spPr bwMode="auto">
          <a:xfrm>
            <a:off x="2551113" y="2273300"/>
            <a:ext cx="2619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8E0103"/>
                </a:solidFill>
              </a:rPr>
              <a:t>,</a:t>
            </a:r>
          </a:p>
        </p:txBody>
      </p:sp>
      <p:grpSp>
        <p:nvGrpSpPr>
          <p:cNvPr id="220185" name="Group 36"/>
          <p:cNvGrpSpPr>
            <a:grpSpLocks/>
          </p:cNvGrpSpPr>
          <p:nvPr/>
        </p:nvGrpSpPr>
        <p:grpSpPr bwMode="auto">
          <a:xfrm>
            <a:off x="8524875" y="508000"/>
            <a:ext cx="344488" cy="417513"/>
            <a:chOff x="2928" y="1051"/>
            <a:chExt cx="840" cy="957"/>
          </a:xfrm>
        </p:grpSpPr>
        <p:sp>
          <p:nvSpPr>
            <p:cNvPr id="220187" name="Freeform 3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88" name="Oval 3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0189" name="Oval 3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0190" name="Oval 4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0191" name="Oval 4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0192" name="Oval 4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0193" name="Oval 4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0194" name="Oval 4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0195" name="AutoShape 4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0196" name="Freeform 4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97" name="Freeform 4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98" name="Freeform 4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99" name="Freeform 4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0186" name="Text Box 50"/>
          <p:cNvSpPr txBox="1">
            <a:spLocks noChangeArrowheads="1"/>
          </p:cNvSpPr>
          <p:nvPr/>
        </p:nvSpPr>
        <p:spPr bwMode="auto">
          <a:xfrm>
            <a:off x="7138988" y="412750"/>
            <a:ext cx="1441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900">
                <a:solidFill>
                  <a:srgbClr val="8E0103"/>
                </a:solidFill>
                <a:latin typeface="Comic Sans MS" pitchFamily="66" charset="0"/>
              </a:rPr>
              <a:t>That's my line!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own Arrow 26"/>
          <p:cNvSpPr/>
          <p:nvPr/>
        </p:nvSpPr>
        <p:spPr>
          <a:xfrm rot="16200000">
            <a:off x="2431545" y="2896755"/>
            <a:ext cx="626002" cy="969226"/>
          </a:xfrm>
          <a:prstGeom prst="downArrow">
            <a:avLst>
              <a:gd name="adj1" fmla="val 43147"/>
              <a:gd name="adj2" fmla="val 50000"/>
            </a:avLst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867400" y="5943600"/>
            <a:ext cx="21336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Human-describable things…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7283" name="Text Box 8"/>
          <p:cNvSpPr txBox="1">
            <a:spLocks noChangeArrowheads="1"/>
          </p:cNvSpPr>
          <p:nvPr/>
        </p:nvSpPr>
        <p:spPr bwMode="auto">
          <a:xfrm>
            <a:off x="1057451" y="232518"/>
            <a:ext cx="6823075" cy="4154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>
                <a:solidFill>
                  <a:srgbClr val="000000"/>
                </a:solidFill>
                <a:latin typeface="Cambria" pitchFamily="18" charset="0"/>
              </a:rPr>
              <a:t>T</a:t>
            </a: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hey overlap </a:t>
            </a:r>
            <a:r>
              <a:rPr lang="en-US" altLang="en-US" sz="2100" dirty="0">
                <a:solidFill>
                  <a:srgbClr val="000000"/>
                </a:solidFill>
                <a:latin typeface="Cambria" pitchFamily="18" charset="0"/>
              </a:rPr>
              <a:t>incompletely</a:t>
            </a: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 – </a:t>
            </a:r>
            <a:r>
              <a:rPr lang="en-US" altLang="en-US" sz="2100" i="1" dirty="0" smtClean="0">
                <a:solidFill>
                  <a:srgbClr val="000000"/>
                </a:solidFill>
                <a:latin typeface="Cambria" pitchFamily="18" charset="0"/>
              </a:rPr>
              <a:t>but also go beyond</a:t>
            </a: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... </a:t>
            </a:r>
            <a:endParaRPr lang="en-US" altLang="en-US" sz="2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038600" y="32766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200400" y="3544824"/>
            <a:ext cx="5791200" cy="3200400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9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3581400" y="5214937"/>
            <a:ext cx="76200" cy="61912"/>
          </a:xfrm>
          <a:prstGeom prst="ellipse">
            <a:avLst/>
          </a:prstGeom>
          <a:solidFill>
            <a:srgbClr val="CCECFF"/>
          </a:solidFill>
          <a:ln>
            <a:solidFill>
              <a:srgbClr val="000AF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603625" y="4964112"/>
            <a:ext cx="460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kc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95800" y="5381625"/>
            <a:ext cx="76200" cy="61912"/>
          </a:xfrm>
          <a:prstGeom prst="ellipse">
            <a:avLst/>
          </a:prstGeom>
          <a:solidFill>
            <a:srgbClr val="CCECFF"/>
          </a:solidFill>
          <a:ln>
            <a:solidFill>
              <a:srgbClr val="000AF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73"/>
          <p:cNvSpPr>
            <a:spLocks noChangeArrowheads="1"/>
          </p:cNvSpPr>
          <p:nvPr/>
        </p:nvSpPr>
        <p:spPr bwMode="auto">
          <a:xfrm>
            <a:off x="4492625" y="5116512"/>
            <a:ext cx="46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hc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Down Arrow 19"/>
          <p:cNvSpPr/>
          <p:nvPr/>
        </p:nvSpPr>
        <p:spPr>
          <a:xfrm rot="12226907">
            <a:off x="3059130" y="5360623"/>
            <a:ext cx="626002" cy="969226"/>
          </a:xfrm>
          <a:prstGeom prst="downArrow">
            <a:avLst>
              <a:gd name="adj1" fmla="val 43147"/>
              <a:gd name="adj2" fmla="val 50000"/>
            </a:avLst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3076" y="6045172"/>
            <a:ext cx="3268324" cy="73866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00" i="1" dirty="0" smtClean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This time</a:t>
            </a:r>
            <a:endParaRPr lang="en-US" sz="4200" b="1" dirty="0">
              <a:solidFill>
                <a:srgbClr val="000000"/>
              </a:solidFill>
              <a:latin typeface="Cambria" panose="02040503050406030204" pitchFamily="18" charset="0"/>
              <a:ea typeface="ＭＳ Ｐゴシック" pitchFamily="34" charset="-128"/>
            </a:endParaRPr>
          </a:p>
        </p:txBody>
      </p:sp>
      <p:pic>
        <p:nvPicPr>
          <p:cNvPr id="22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22" y="5651324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7881275" y="559237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&lt;</a:t>
            </a: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1219200" y="3429000"/>
            <a:ext cx="626002" cy="969226"/>
          </a:xfrm>
          <a:prstGeom prst="downArrow">
            <a:avLst>
              <a:gd name="adj1" fmla="val 43147"/>
              <a:gd name="adj2" fmla="val 50000"/>
            </a:avLst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5952" y="3115017"/>
            <a:ext cx="1762448" cy="553998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So, what </a:t>
            </a:r>
            <a:r>
              <a:rPr lang="en-US" sz="1500" b="1" i="1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is</a:t>
            </a:r>
            <a:r>
              <a:rPr lang="en-US" sz="1500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 all this stuff out here?!?</a:t>
            </a:r>
          </a:p>
        </p:txBody>
      </p:sp>
      <p:sp>
        <p:nvSpPr>
          <p:cNvPr id="26" name="Down Arrow 25"/>
          <p:cNvSpPr/>
          <p:nvPr/>
        </p:nvSpPr>
        <p:spPr>
          <a:xfrm rot="13857993">
            <a:off x="3604299" y="5305035"/>
            <a:ext cx="593340" cy="1425816"/>
          </a:xfrm>
          <a:prstGeom prst="downArrow">
            <a:avLst>
              <a:gd name="adj1" fmla="val 43147"/>
              <a:gd name="adj2" fmla="val 50000"/>
            </a:avLst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mathematical functions  </a:t>
            </a:r>
            <a:r>
              <a:rPr lang="en-US" altLang="en-US" sz="1200" dirty="0">
                <a:solidFill>
                  <a:srgbClr val="000000"/>
                </a:solidFill>
                <a:latin typeface="Calibri" pitchFamily="34" charset="0"/>
              </a:rPr>
              <a:t>(uncountable)</a:t>
            </a: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</a:rPr>
              <a:t>Programs </a:t>
            </a:r>
            <a:r>
              <a:rPr lang="en-US" altLang="en-US" sz="1200" dirty="0">
                <a:solidFill>
                  <a:srgbClr val="000000"/>
                </a:solidFill>
                <a:latin typeface="Calibri" pitchFamily="34" charset="0"/>
              </a:rPr>
              <a:t>(countable)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933664" y="5374325"/>
            <a:ext cx="6013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dirty="0" smtClean="0">
                <a:solidFill>
                  <a:srgbClr val="000000"/>
                </a:solidFill>
                <a:latin typeface="Calibri" pitchFamily="34" charset="0"/>
              </a:rPr>
              <a:t>(finite)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44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186" name="Group 2"/>
          <p:cNvGrpSpPr>
            <a:grpSpLocks/>
          </p:cNvGrpSpPr>
          <p:nvPr/>
        </p:nvGrpSpPr>
        <p:grpSpPr bwMode="auto">
          <a:xfrm>
            <a:off x="1700213" y="990600"/>
            <a:ext cx="6980237" cy="180975"/>
            <a:chOff x="295" y="1311"/>
            <a:chExt cx="5177" cy="114"/>
          </a:xfrm>
        </p:grpSpPr>
        <p:sp>
          <p:nvSpPr>
            <p:cNvPr id="22119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119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21187" name="Rectangle 5"/>
          <p:cNvSpPr>
            <a:spLocks noChangeArrowheads="1"/>
          </p:cNvSpPr>
          <p:nvPr/>
        </p:nvSpPr>
        <p:spPr bwMode="auto">
          <a:xfrm>
            <a:off x="3184525" y="149225"/>
            <a:ext cx="523716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00">
                <a:latin typeface="Times New Roman" pitchFamily="18" charset="0"/>
              </a:rPr>
              <a:t>Cantor Diagonalization</a:t>
            </a:r>
          </a:p>
        </p:txBody>
      </p:sp>
      <p:sp>
        <p:nvSpPr>
          <p:cNvPr id="221188" name="Text Box 6"/>
          <p:cNvSpPr txBox="1">
            <a:spLocks noChangeArrowheads="1"/>
          </p:cNvSpPr>
          <p:nvPr/>
        </p:nvSpPr>
        <p:spPr bwMode="auto">
          <a:xfrm>
            <a:off x="6745288" y="1382713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Positive integers</a:t>
            </a:r>
          </a:p>
        </p:txBody>
      </p:sp>
      <p:sp>
        <p:nvSpPr>
          <p:cNvPr id="221189" name="Rectangle 8"/>
          <p:cNvSpPr>
            <a:spLocks noChangeArrowheads="1"/>
          </p:cNvSpPr>
          <p:nvPr/>
        </p:nvSpPr>
        <p:spPr bwMode="auto">
          <a:xfrm>
            <a:off x="6232525" y="2301875"/>
            <a:ext cx="23891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/>
              <a:t>{ 1, 2, 3, 4, 5, … }</a:t>
            </a:r>
          </a:p>
        </p:txBody>
      </p:sp>
      <p:sp>
        <p:nvSpPr>
          <p:cNvPr id="221190" name="Rectangle 9"/>
          <p:cNvSpPr>
            <a:spLocks noChangeArrowheads="1"/>
          </p:cNvSpPr>
          <p:nvPr/>
        </p:nvSpPr>
        <p:spPr bwMode="auto">
          <a:xfrm>
            <a:off x="152400" y="2286000"/>
            <a:ext cx="306546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8E0103"/>
                </a:solidFill>
              </a:rPr>
              <a:t>{ real numbers, 0-1 } </a:t>
            </a:r>
          </a:p>
        </p:txBody>
      </p:sp>
      <p:sp>
        <p:nvSpPr>
          <p:cNvPr id="221191" name="Rectangle 13"/>
          <p:cNvSpPr>
            <a:spLocks noChangeArrowheads="1"/>
          </p:cNvSpPr>
          <p:nvPr/>
        </p:nvSpPr>
        <p:spPr bwMode="auto">
          <a:xfrm>
            <a:off x="3332163" y="1308100"/>
            <a:ext cx="24304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AF9"/>
                </a:solidFill>
                <a:latin typeface="Times New Roman" pitchFamily="18" charset="0"/>
              </a:rPr>
              <a:t>There is NO matching from reals to integers!</a:t>
            </a:r>
          </a:p>
        </p:txBody>
      </p:sp>
      <p:pic>
        <p:nvPicPr>
          <p:cNvPr id="221192" name="Picture 35" descr="can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11207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193" name="Text Box 36"/>
          <p:cNvSpPr txBox="1">
            <a:spLocks noChangeArrowheads="1"/>
          </p:cNvSpPr>
          <p:nvPr/>
        </p:nvSpPr>
        <p:spPr bwMode="auto">
          <a:xfrm>
            <a:off x="1417638" y="196850"/>
            <a:ext cx="1568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Georg Cantor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1845-1918</a:t>
            </a:r>
            <a:endParaRPr lang="en-US" altLang="en-US" sz="2400"/>
          </a:p>
        </p:txBody>
      </p:sp>
      <p:sp>
        <p:nvSpPr>
          <p:cNvPr id="221194" name="Text Box 7"/>
          <p:cNvSpPr txBox="1">
            <a:spLocks noChangeArrowheads="1"/>
          </p:cNvSpPr>
          <p:nvPr/>
        </p:nvSpPr>
        <p:spPr bwMode="auto">
          <a:xfrm>
            <a:off x="863600" y="1568450"/>
            <a:ext cx="1471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</a:rPr>
              <a:t>the Reals</a:t>
            </a:r>
          </a:p>
        </p:txBody>
      </p:sp>
      <p:sp>
        <p:nvSpPr>
          <p:cNvPr id="221195" name="Text Box 39"/>
          <p:cNvSpPr txBox="1">
            <a:spLocks noChangeArrowheads="1"/>
          </p:cNvSpPr>
          <p:nvPr/>
        </p:nvSpPr>
        <p:spPr bwMode="auto">
          <a:xfrm>
            <a:off x="941388" y="199548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E0103"/>
                </a:solidFill>
              </a:rPr>
              <a:t>from 0 to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210" name="Group 2"/>
          <p:cNvGrpSpPr>
            <a:grpSpLocks/>
          </p:cNvGrpSpPr>
          <p:nvPr/>
        </p:nvGrpSpPr>
        <p:grpSpPr bwMode="auto">
          <a:xfrm>
            <a:off x="1828800" y="990600"/>
            <a:ext cx="6545263" cy="180975"/>
            <a:chOff x="295" y="1311"/>
            <a:chExt cx="5177" cy="114"/>
          </a:xfrm>
        </p:grpSpPr>
        <p:sp>
          <p:nvSpPr>
            <p:cNvPr id="22223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224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22211" name="Rectangle 5"/>
          <p:cNvSpPr>
            <a:spLocks noChangeArrowheads="1"/>
          </p:cNvSpPr>
          <p:nvPr/>
        </p:nvSpPr>
        <p:spPr bwMode="auto">
          <a:xfrm>
            <a:off x="2327275" y="163513"/>
            <a:ext cx="568801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00">
                <a:latin typeface="Times New Roman" pitchFamily="18" charset="0"/>
              </a:rPr>
              <a:t>To infinity - and beyond</a:t>
            </a:r>
          </a:p>
        </p:txBody>
      </p:sp>
      <p:sp>
        <p:nvSpPr>
          <p:cNvPr id="222212" name="Text Box 6"/>
          <p:cNvSpPr txBox="1">
            <a:spLocks noChangeArrowheads="1"/>
          </p:cNvSpPr>
          <p:nvPr/>
        </p:nvSpPr>
        <p:spPr bwMode="auto">
          <a:xfrm>
            <a:off x="6745288" y="1382713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Positive integers</a:t>
            </a:r>
          </a:p>
        </p:txBody>
      </p:sp>
      <p:sp>
        <p:nvSpPr>
          <p:cNvPr id="222213" name="Rectangle 8"/>
          <p:cNvSpPr>
            <a:spLocks noChangeArrowheads="1"/>
          </p:cNvSpPr>
          <p:nvPr/>
        </p:nvSpPr>
        <p:spPr bwMode="auto">
          <a:xfrm>
            <a:off x="6232525" y="2316163"/>
            <a:ext cx="23891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/>
              <a:t>{ 1, 2, 3, 4, 5, … }</a:t>
            </a:r>
          </a:p>
        </p:txBody>
      </p:sp>
      <p:pic>
        <p:nvPicPr>
          <p:cNvPr id="222214" name="Picture 11" descr="can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11207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5" name="Text Box 13"/>
          <p:cNvSpPr txBox="1">
            <a:spLocks noChangeArrowheads="1"/>
          </p:cNvSpPr>
          <p:nvPr/>
        </p:nvSpPr>
        <p:spPr bwMode="auto">
          <a:xfrm>
            <a:off x="4340225" y="3405188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AF9"/>
                </a:solidFill>
                <a:latin typeface="Times New Roman" pitchFamily="18" charset="0"/>
              </a:rPr>
              <a:t>&gt;</a:t>
            </a:r>
          </a:p>
        </p:txBody>
      </p:sp>
      <p:sp>
        <p:nvSpPr>
          <p:cNvPr id="222216" name="Text Box 14"/>
          <p:cNvSpPr txBox="1">
            <a:spLocks noChangeArrowheads="1"/>
          </p:cNvSpPr>
          <p:nvPr/>
        </p:nvSpPr>
        <p:spPr bwMode="auto">
          <a:xfrm>
            <a:off x="5670550" y="5003800"/>
            <a:ext cx="2422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sets equal-sized with the positive integers</a:t>
            </a:r>
          </a:p>
        </p:txBody>
      </p:sp>
      <p:sp>
        <p:nvSpPr>
          <p:cNvPr id="222217" name="Text Box 15"/>
          <p:cNvSpPr txBox="1">
            <a:spLocks noChangeArrowheads="1"/>
          </p:cNvSpPr>
          <p:nvPr/>
        </p:nvSpPr>
        <p:spPr bwMode="auto">
          <a:xfrm>
            <a:off x="5459413" y="3327400"/>
            <a:ext cx="28463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200" b="1">
                <a:latin typeface="Times New Roman" pitchFamily="18" charset="0"/>
              </a:rPr>
              <a:t>Countably </a:t>
            </a:r>
            <a:r>
              <a:rPr lang="en-US" altLang="en-US" sz="4200">
                <a:latin typeface="Times New Roman" pitchFamily="18" charset="0"/>
              </a:rPr>
              <a:t>infinite</a:t>
            </a:r>
          </a:p>
        </p:txBody>
      </p:sp>
      <p:sp>
        <p:nvSpPr>
          <p:cNvPr id="222218" name="Text Box 16"/>
          <p:cNvSpPr txBox="1">
            <a:spLocks noChangeArrowheads="1"/>
          </p:cNvSpPr>
          <p:nvPr/>
        </p:nvSpPr>
        <p:spPr bwMode="auto">
          <a:xfrm>
            <a:off x="1101725" y="5003800"/>
            <a:ext cx="2338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8E0103"/>
                </a:solidFill>
                <a:latin typeface="Times New Roman" pitchFamily="18" charset="0"/>
              </a:rPr>
              <a:t>sets equal-sized with the real numbers</a:t>
            </a:r>
          </a:p>
        </p:txBody>
      </p:sp>
      <p:sp>
        <p:nvSpPr>
          <p:cNvPr id="222219" name="Text Box 17"/>
          <p:cNvSpPr txBox="1">
            <a:spLocks noChangeArrowheads="1"/>
          </p:cNvSpPr>
          <p:nvPr/>
        </p:nvSpPr>
        <p:spPr bwMode="auto">
          <a:xfrm>
            <a:off x="655638" y="3327400"/>
            <a:ext cx="32305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200" b="1">
                <a:solidFill>
                  <a:srgbClr val="8E0103"/>
                </a:solidFill>
                <a:latin typeface="Times New Roman" pitchFamily="18" charset="0"/>
              </a:rPr>
              <a:t>Uncountably </a:t>
            </a:r>
            <a:r>
              <a:rPr lang="en-US" altLang="en-US" sz="4200">
                <a:solidFill>
                  <a:srgbClr val="8E0103"/>
                </a:solidFill>
                <a:latin typeface="Times New Roman" pitchFamily="18" charset="0"/>
              </a:rPr>
              <a:t>infinite</a:t>
            </a:r>
          </a:p>
        </p:txBody>
      </p:sp>
      <p:sp>
        <p:nvSpPr>
          <p:cNvPr id="222220" name="Text Box 18"/>
          <p:cNvSpPr txBox="1">
            <a:spLocks noChangeArrowheads="1"/>
          </p:cNvSpPr>
          <p:nvPr/>
        </p:nvSpPr>
        <p:spPr bwMode="auto">
          <a:xfrm>
            <a:off x="4159250" y="5003800"/>
            <a:ext cx="9699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AF9"/>
                </a:solidFill>
                <a:latin typeface="Times New Roman" pitchFamily="18" charset="0"/>
              </a:rPr>
              <a:t>strictly larger</a:t>
            </a:r>
          </a:p>
        </p:txBody>
      </p:sp>
      <p:grpSp>
        <p:nvGrpSpPr>
          <p:cNvPr id="222221" name="Group 19"/>
          <p:cNvGrpSpPr>
            <a:grpSpLocks/>
          </p:cNvGrpSpPr>
          <p:nvPr/>
        </p:nvGrpSpPr>
        <p:grpSpPr bwMode="auto">
          <a:xfrm>
            <a:off x="8658225" y="681038"/>
            <a:ext cx="344488" cy="417512"/>
            <a:chOff x="2928" y="1051"/>
            <a:chExt cx="840" cy="957"/>
          </a:xfrm>
        </p:grpSpPr>
        <p:sp>
          <p:nvSpPr>
            <p:cNvPr id="222226" name="Freeform 2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27" name="Oval 2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2228" name="Oval 2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2229" name="Oval 2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2230" name="Oval 2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2231" name="Oval 2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2232" name="Oval 2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2233" name="Oval 2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2234" name="AutoShape 2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2235" name="Freeform 2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36" name="Freeform 3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37" name="Freeform 3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38" name="Freeform 3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2222" name="Text Box 33"/>
          <p:cNvSpPr txBox="1">
            <a:spLocks noChangeArrowheads="1"/>
          </p:cNvSpPr>
          <p:nvPr/>
        </p:nvSpPr>
        <p:spPr bwMode="auto">
          <a:xfrm>
            <a:off x="8185150" y="165100"/>
            <a:ext cx="8540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Pixar owes Cantor for this one!</a:t>
            </a:r>
          </a:p>
        </p:txBody>
      </p:sp>
      <p:sp>
        <p:nvSpPr>
          <p:cNvPr id="222223" name="Rectangle 9"/>
          <p:cNvSpPr>
            <a:spLocks noChangeArrowheads="1"/>
          </p:cNvSpPr>
          <p:nvPr/>
        </p:nvSpPr>
        <p:spPr bwMode="auto">
          <a:xfrm>
            <a:off x="152400" y="2286000"/>
            <a:ext cx="306546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8E0103"/>
                </a:solidFill>
              </a:rPr>
              <a:t>{ real numbers, 0-1 } </a:t>
            </a:r>
          </a:p>
        </p:txBody>
      </p:sp>
      <p:sp>
        <p:nvSpPr>
          <p:cNvPr id="222224" name="Text Box 7"/>
          <p:cNvSpPr txBox="1">
            <a:spLocks noChangeArrowheads="1"/>
          </p:cNvSpPr>
          <p:nvPr/>
        </p:nvSpPr>
        <p:spPr bwMode="auto">
          <a:xfrm>
            <a:off x="863600" y="1568450"/>
            <a:ext cx="1471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</a:rPr>
              <a:t>the Reals</a:t>
            </a:r>
          </a:p>
        </p:txBody>
      </p:sp>
      <p:sp>
        <p:nvSpPr>
          <p:cNvPr id="222225" name="Text Box 39"/>
          <p:cNvSpPr txBox="1">
            <a:spLocks noChangeArrowheads="1"/>
          </p:cNvSpPr>
          <p:nvPr/>
        </p:nvSpPr>
        <p:spPr bwMode="auto">
          <a:xfrm>
            <a:off x="941388" y="199548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E0103"/>
                </a:solidFill>
              </a:rPr>
              <a:t>from 0 to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234" name="Group 3"/>
          <p:cNvGrpSpPr>
            <a:grpSpLocks/>
          </p:cNvGrpSpPr>
          <p:nvPr/>
        </p:nvGrpSpPr>
        <p:grpSpPr bwMode="auto">
          <a:xfrm>
            <a:off x="1939925" y="989013"/>
            <a:ext cx="6423025" cy="180975"/>
            <a:chOff x="295" y="1311"/>
            <a:chExt cx="5177" cy="114"/>
          </a:xfrm>
        </p:grpSpPr>
        <p:sp>
          <p:nvSpPr>
            <p:cNvPr id="223258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3259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pic>
        <p:nvPicPr>
          <p:cNvPr id="223235" name="Picture 8" descr="krone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71963"/>
            <a:ext cx="14573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36" name="Text Box 9"/>
          <p:cNvSpPr txBox="1">
            <a:spLocks noChangeArrowheads="1"/>
          </p:cNvSpPr>
          <p:nvPr/>
        </p:nvSpPr>
        <p:spPr bwMode="auto">
          <a:xfrm>
            <a:off x="906463" y="6081713"/>
            <a:ext cx="18557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/>
              <a:t>Leopold Kronecker 1823-1891</a:t>
            </a:r>
          </a:p>
        </p:txBody>
      </p:sp>
      <p:pic>
        <p:nvPicPr>
          <p:cNvPr id="223237" name="Picture 10" descr="Hilb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4208463"/>
            <a:ext cx="14144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38" name="Text Box 11"/>
          <p:cNvSpPr txBox="1">
            <a:spLocks noChangeArrowheads="1"/>
          </p:cNvSpPr>
          <p:nvPr/>
        </p:nvSpPr>
        <p:spPr bwMode="auto">
          <a:xfrm>
            <a:off x="6608763" y="6081713"/>
            <a:ext cx="1597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/>
              <a:t>David Hilbert  1862-1943</a:t>
            </a:r>
          </a:p>
        </p:txBody>
      </p:sp>
      <p:sp>
        <p:nvSpPr>
          <p:cNvPr id="223239" name="Rectangle 13"/>
          <p:cNvSpPr>
            <a:spLocks noChangeArrowheads="1"/>
          </p:cNvSpPr>
          <p:nvPr/>
        </p:nvSpPr>
        <p:spPr bwMode="auto">
          <a:xfrm>
            <a:off x="2449513" y="173038"/>
            <a:ext cx="5318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00">
                <a:latin typeface="Times New Roman" pitchFamily="18" charset="0"/>
              </a:rPr>
              <a:t>Cantor and "friends" </a:t>
            </a:r>
          </a:p>
        </p:txBody>
      </p:sp>
      <p:pic>
        <p:nvPicPr>
          <p:cNvPr id="223240" name="Picture 14" descr="can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203200"/>
            <a:ext cx="935037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41" name="Text Box 18"/>
          <p:cNvSpPr txBox="1">
            <a:spLocks noChangeArrowheads="1"/>
          </p:cNvSpPr>
          <p:nvPr/>
        </p:nvSpPr>
        <p:spPr bwMode="auto">
          <a:xfrm>
            <a:off x="3703638" y="6138863"/>
            <a:ext cx="18732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1400"/>
              <a:t>Lugwig Wittgenstein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1400"/>
              <a:t>1889-1951</a:t>
            </a:r>
          </a:p>
        </p:txBody>
      </p:sp>
      <p:pic>
        <p:nvPicPr>
          <p:cNvPr id="223242" name="Picture 20" descr="Wittgenste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328" r="11324"/>
          <a:stretch>
            <a:fillRect/>
          </a:stretch>
        </p:blipFill>
        <p:spPr bwMode="auto">
          <a:xfrm>
            <a:off x="3773488" y="4178300"/>
            <a:ext cx="16716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3243" name="Group 21"/>
          <p:cNvGrpSpPr>
            <a:grpSpLocks/>
          </p:cNvGrpSpPr>
          <p:nvPr/>
        </p:nvGrpSpPr>
        <p:grpSpPr bwMode="auto">
          <a:xfrm>
            <a:off x="225425" y="6021388"/>
            <a:ext cx="508000" cy="669925"/>
            <a:chOff x="2928" y="1051"/>
            <a:chExt cx="840" cy="957"/>
          </a:xfrm>
        </p:grpSpPr>
        <p:sp>
          <p:nvSpPr>
            <p:cNvPr id="223245" name="Freeform 2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46" name="Oval 2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3247" name="Oval 2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3248" name="Oval 2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3249" name="Oval 2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3250" name="Oval 2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3251" name="Oval 2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3252" name="Oval 2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3253" name="AutoShape 3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3254" name="Freeform 3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255" name="Freeform 3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256" name="Freeform 3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257" name="Freeform 3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3244" name="Text Box 35"/>
          <p:cNvSpPr txBox="1">
            <a:spLocks noChangeArrowheads="1"/>
          </p:cNvSpPr>
          <p:nvPr/>
        </p:nvSpPr>
        <p:spPr bwMode="auto">
          <a:xfrm>
            <a:off x="109538" y="5548313"/>
            <a:ext cx="7889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Who would you trust?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2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3200400"/>
            <a:ext cx="38100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4259" name="Group 3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224266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4267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24260" name="Text Box 6"/>
          <p:cNvSpPr txBox="1">
            <a:spLocks noChangeArrowheads="1"/>
          </p:cNvSpPr>
          <p:nvPr/>
        </p:nvSpPr>
        <p:spPr bwMode="auto">
          <a:xfrm>
            <a:off x="1317625" y="166688"/>
            <a:ext cx="64389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>
                <a:latin typeface="Times New Roman" pitchFamily="18" charset="0"/>
              </a:rPr>
              <a:t>Programs are countable</a:t>
            </a:r>
          </a:p>
        </p:txBody>
      </p:sp>
      <p:sp>
        <p:nvSpPr>
          <p:cNvPr id="224261" name="Rectangle 27"/>
          <p:cNvSpPr>
            <a:spLocks noChangeArrowheads="1"/>
          </p:cNvSpPr>
          <p:nvPr/>
        </p:nvSpPr>
        <p:spPr bwMode="auto">
          <a:xfrm>
            <a:off x="5327650" y="3760788"/>
            <a:ext cx="2516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is_even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X%2 == 0</a:t>
            </a:r>
          </a:p>
        </p:txBody>
      </p:sp>
      <p:sp>
        <p:nvSpPr>
          <p:cNvPr id="224262" name="Rectangle 28"/>
          <p:cNvSpPr>
            <a:spLocks noChangeArrowheads="1"/>
          </p:cNvSpPr>
          <p:nvPr/>
        </p:nvSpPr>
        <p:spPr bwMode="auto">
          <a:xfrm>
            <a:off x="5327650" y="4697413"/>
            <a:ext cx="2379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is_three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 == 3</a:t>
            </a:r>
          </a:p>
        </p:txBody>
      </p:sp>
      <p:sp>
        <p:nvSpPr>
          <p:cNvPr id="224263" name="Text Box 29"/>
          <p:cNvSpPr txBox="1">
            <a:spLocks noChangeArrowheads="1"/>
          </p:cNvSpPr>
          <p:nvPr/>
        </p:nvSpPr>
        <p:spPr bwMode="auto">
          <a:xfrm>
            <a:off x="5632450" y="588168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8000"/>
                </a:solidFill>
              </a:rPr>
              <a:t>Programs</a:t>
            </a:r>
            <a:endParaRPr lang="en-US" altLang="en-US" sz="2400">
              <a:solidFill>
                <a:srgbClr val="008000"/>
              </a:solidFill>
            </a:endParaRPr>
          </a:p>
        </p:txBody>
      </p:sp>
      <p:sp>
        <p:nvSpPr>
          <p:cNvPr id="224264" name="Text Box 31"/>
          <p:cNvSpPr txBox="1">
            <a:spLocks noChangeArrowheads="1"/>
          </p:cNvSpPr>
          <p:nvPr/>
        </p:nvSpPr>
        <p:spPr bwMode="auto">
          <a:xfrm>
            <a:off x="4419600" y="1473200"/>
            <a:ext cx="44656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There are as many programs as positive integers… </a:t>
            </a:r>
          </a:p>
        </p:txBody>
      </p:sp>
      <p:sp>
        <p:nvSpPr>
          <p:cNvPr id="224265" name="Rectangle 32"/>
          <p:cNvSpPr>
            <a:spLocks noChangeArrowheads="1"/>
          </p:cNvSpPr>
          <p:nvPr/>
        </p:nvSpPr>
        <p:spPr bwMode="auto">
          <a:xfrm>
            <a:off x="5299075" y="2447925"/>
            <a:ext cx="2497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8000"/>
                </a:solidFill>
                <a:latin typeface="Times New Roman" pitchFamily="18" charset="0"/>
              </a:rPr>
              <a:t>How to show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82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22537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537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25283" name="Text Box 5"/>
          <p:cNvSpPr txBox="1">
            <a:spLocks noChangeArrowheads="1"/>
          </p:cNvSpPr>
          <p:nvPr/>
        </p:nvSpPr>
        <p:spPr bwMode="auto">
          <a:xfrm>
            <a:off x="1685925" y="149225"/>
            <a:ext cx="58912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>
                <a:latin typeface="Times New Roman" pitchFamily="18" charset="0"/>
              </a:rPr>
              <a:t>PIPs: </a:t>
            </a:r>
            <a:r>
              <a:rPr lang="en-US" altLang="en-US">
                <a:latin typeface="Times New Roman" pitchFamily="18" charset="0"/>
              </a:rPr>
              <a:t>Positive Integer Predicates</a:t>
            </a:r>
            <a:endParaRPr lang="en-US" altLang="en-US" sz="4200">
              <a:latin typeface="Times New Roman" pitchFamily="18" charset="0"/>
            </a:endParaRPr>
          </a:p>
        </p:txBody>
      </p:sp>
      <p:sp>
        <p:nvSpPr>
          <p:cNvPr id="225284" name="Text Box 6"/>
          <p:cNvSpPr txBox="1">
            <a:spLocks noChangeArrowheads="1"/>
          </p:cNvSpPr>
          <p:nvPr/>
        </p:nvSpPr>
        <p:spPr bwMode="auto">
          <a:xfrm>
            <a:off x="412750" y="1433513"/>
            <a:ext cx="4540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PIPs are functions mapping positive integers to boolean values</a:t>
            </a:r>
          </a:p>
        </p:txBody>
      </p:sp>
      <p:sp>
        <p:nvSpPr>
          <p:cNvPr id="225285" name="Rectangle 7"/>
          <p:cNvSpPr>
            <a:spLocks noChangeArrowheads="1"/>
          </p:cNvSpPr>
          <p:nvPr/>
        </p:nvSpPr>
        <p:spPr bwMode="auto">
          <a:xfrm>
            <a:off x="5573713" y="1296988"/>
            <a:ext cx="598487" cy="314325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itchFamily="18" charset="0"/>
              </a:rPr>
              <a:t>input</a:t>
            </a:r>
          </a:p>
        </p:txBody>
      </p:sp>
      <p:sp>
        <p:nvSpPr>
          <p:cNvPr id="225286" name="Rectangle 8"/>
          <p:cNvSpPr>
            <a:spLocks noChangeArrowheads="1"/>
          </p:cNvSpPr>
          <p:nvPr/>
        </p:nvSpPr>
        <p:spPr bwMode="auto">
          <a:xfrm>
            <a:off x="8262938" y="1279525"/>
            <a:ext cx="696912" cy="314325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itchFamily="18" charset="0"/>
              </a:rPr>
              <a:t>output</a:t>
            </a:r>
          </a:p>
        </p:txBody>
      </p:sp>
      <p:sp>
        <p:nvSpPr>
          <p:cNvPr id="225287" name="Line 9"/>
          <p:cNvSpPr>
            <a:spLocks noChangeShapeType="1"/>
          </p:cNvSpPr>
          <p:nvPr/>
        </p:nvSpPr>
        <p:spPr bwMode="auto">
          <a:xfrm>
            <a:off x="6172200" y="1857375"/>
            <a:ext cx="381000" cy="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88" name="Line 10"/>
          <p:cNvSpPr>
            <a:spLocks noChangeShapeType="1"/>
          </p:cNvSpPr>
          <p:nvPr/>
        </p:nvSpPr>
        <p:spPr bwMode="auto">
          <a:xfrm>
            <a:off x="7772400" y="1828800"/>
            <a:ext cx="381000" cy="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89" name="AutoShape 11"/>
          <p:cNvSpPr>
            <a:spLocks noChangeArrowheads="1"/>
          </p:cNvSpPr>
          <p:nvPr/>
        </p:nvSpPr>
        <p:spPr bwMode="auto">
          <a:xfrm>
            <a:off x="6656388" y="1598613"/>
            <a:ext cx="1011237" cy="517525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000AF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25290" name="Rectangle 12"/>
          <p:cNvSpPr>
            <a:spLocks noChangeArrowheads="1"/>
          </p:cNvSpPr>
          <p:nvPr/>
        </p:nvSpPr>
        <p:spPr bwMode="auto">
          <a:xfrm>
            <a:off x="8193088" y="1628775"/>
            <a:ext cx="8429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</a:rPr>
              <a:t>True</a:t>
            </a:r>
            <a:r>
              <a:rPr lang="en-US" altLang="en-US" sz="1400" b="1">
                <a:latin typeface="Times New Roman" pitchFamily="18" charset="0"/>
              </a:rPr>
              <a:t> or </a:t>
            </a:r>
            <a:r>
              <a:rPr lang="en-US" altLang="en-US" sz="1400" b="1">
                <a:latin typeface="Courier New" pitchFamily="49" charset="0"/>
              </a:rPr>
              <a:t>False</a:t>
            </a:r>
            <a:endParaRPr lang="en-US" altLang="en-US" sz="1400" b="1">
              <a:latin typeface="Times New Roman" pitchFamily="18" charset="0"/>
            </a:endParaRPr>
          </a:p>
        </p:txBody>
      </p:sp>
      <p:sp>
        <p:nvSpPr>
          <p:cNvPr id="225291" name="Rectangle 13"/>
          <p:cNvSpPr>
            <a:spLocks noChangeArrowheads="1"/>
          </p:cNvSpPr>
          <p:nvPr/>
        </p:nvSpPr>
        <p:spPr bwMode="auto">
          <a:xfrm>
            <a:off x="6843713" y="1792288"/>
            <a:ext cx="46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itchFamily="18" charset="0"/>
              </a:rPr>
              <a:t>PIP</a:t>
            </a:r>
          </a:p>
        </p:txBody>
      </p:sp>
      <p:sp>
        <p:nvSpPr>
          <p:cNvPr id="225292" name="Rectangle 14"/>
          <p:cNvSpPr>
            <a:spLocks noChangeArrowheads="1"/>
          </p:cNvSpPr>
          <p:nvPr/>
        </p:nvSpPr>
        <p:spPr bwMode="auto">
          <a:xfrm>
            <a:off x="5272088" y="1704975"/>
            <a:ext cx="1127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</a:rPr>
              <a:t>1,2,…</a:t>
            </a:r>
            <a:endParaRPr lang="en-US" altLang="en-US" sz="1400" b="1">
              <a:latin typeface="Times New Roman" pitchFamily="18" charset="0"/>
            </a:endParaRPr>
          </a:p>
        </p:txBody>
      </p:sp>
      <p:sp>
        <p:nvSpPr>
          <p:cNvPr id="225293" name="Text Box 15"/>
          <p:cNvSpPr txBox="1">
            <a:spLocks noChangeArrowheads="1"/>
          </p:cNvSpPr>
          <p:nvPr/>
        </p:nvSpPr>
        <p:spPr bwMode="auto">
          <a:xfrm>
            <a:off x="5826125" y="2209800"/>
            <a:ext cx="2809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AF9"/>
                </a:solidFill>
                <a:latin typeface="Times New Roman" pitchFamily="18" charset="0"/>
              </a:rPr>
              <a:t>each PIP is a different computational "problem"</a:t>
            </a:r>
          </a:p>
        </p:txBody>
      </p:sp>
      <p:graphicFrame>
        <p:nvGraphicFramePr>
          <p:cNvPr id="183312" name="Group 16"/>
          <p:cNvGraphicFramePr>
            <a:graphicFrameLocks noGrp="1"/>
          </p:cNvGraphicFramePr>
          <p:nvPr/>
        </p:nvGraphicFramePr>
        <p:xfrm>
          <a:off x="265113" y="2946400"/>
          <a:ext cx="8610600" cy="3683001"/>
        </p:xfrm>
        <a:graphic>
          <a:graphicData uri="http://schemas.openxmlformats.org/drawingml/2006/table">
            <a:tbl>
              <a:tblPr/>
              <a:tblGrid>
                <a:gridCol w="860425"/>
                <a:gridCol w="860425"/>
                <a:gridCol w="863600"/>
                <a:gridCol w="860425"/>
                <a:gridCol w="860425"/>
                <a:gridCol w="860425"/>
                <a:gridCol w="860425"/>
                <a:gridCol w="863600"/>
                <a:gridCol w="860425"/>
                <a:gridCol w="860425"/>
              </a:tblGrid>
              <a:tr h="4953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A?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B?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C?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D?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E?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373" name="Rectangle 95"/>
          <p:cNvSpPr>
            <a:spLocks noChangeArrowheads="1"/>
          </p:cNvSpPr>
          <p:nvPr/>
        </p:nvSpPr>
        <p:spPr bwMode="auto">
          <a:xfrm>
            <a:off x="549275" y="2919413"/>
            <a:ext cx="619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Input</a:t>
            </a:r>
          </a:p>
        </p:txBody>
      </p:sp>
      <p:sp>
        <p:nvSpPr>
          <p:cNvPr id="225374" name="Rectangle 96"/>
          <p:cNvSpPr>
            <a:spLocks noChangeArrowheads="1"/>
          </p:cNvSpPr>
          <p:nvPr/>
        </p:nvSpPr>
        <p:spPr bwMode="auto">
          <a:xfrm>
            <a:off x="274638" y="3152775"/>
            <a:ext cx="471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AF9"/>
                </a:solidFill>
              </a:rPr>
              <a:t>PIP</a:t>
            </a:r>
            <a:endParaRPr lang="en-US" altLang="en-US" sz="1400" b="1"/>
          </a:p>
        </p:txBody>
      </p:sp>
      <p:sp>
        <p:nvSpPr>
          <p:cNvPr id="225375" name="Line 97"/>
          <p:cNvSpPr>
            <a:spLocks noChangeShapeType="1"/>
          </p:cNvSpPr>
          <p:nvPr/>
        </p:nvSpPr>
        <p:spPr bwMode="auto">
          <a:xfrm>
            <a:off x="282575" y="2959100"/>
            <a:ext cx="814388" cy="46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76" name="Rectangle 98"/>
          <p:cNvSpPr>
            <a:spLocks noChangeArrowheads="1"/>
          </p:cNvSpPr>
          <p:nvPr/>
        </p:nvSpPr>
        <p:spPr bwMode="auto">
          <a:xfrm>
            <a:off x="477838" y="6515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AF9"/>
                </a:solidFill>
                <a:latin typeface="Times New Roman" pitchFamily="18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306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22632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633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26307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Not being </a:t>
            </a:r>
            <a:r>
              <a:rPr lang="en-US" altLang="en-US" sz="3600" i="1">
                <a:latin typeface="Times New Roman" pitchFamily="18" charset="0"/>
              </a:rPr>
              <a:t>constructive</a:t>
            </a:r>
            <a:r>
              <a:rPr lang="en-US" altLang="en-US" sz="3600">
                <a:latin typeface="Times New Roman" pitchFamily="18" charset="0"/>
              </a:rPr>
              <a:t>…</a:t>
            </a:r>
          </a:p>
        </p:txBody>
      </p:sp>
      <p:sp>
        <p:nvSpPr>
          <p:cNvPr id="226308" name="Text Box 15"/>
          <p:cNvSpPr txBox="1">
            <a:spLocks noChangeArrowheads="1"/>
          </p:cNvSpPr>
          <p:nvPr/>
        </p:nvSpPr>
        <p:spPr bwMode="auto">
          <a:xfrm>
            <a:off x="1025525" y="1401763"/>
            <a:ext cx="68437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One "failure" of this proof is that it doesn't </a:t>
            </a:r>
            <a:r>
              <a:rPr lang="en-US" altLang="en-US" sz="2400" b="1">
                <a:latin typeface="Times New Roman" pitchFamily="18" charset="0"/>
              </a:rPr>
              <a:t>construct</a:t>
            </a:r>
            <a:r>
              <a:rPr lang="en-US" altLang="en-US" sz="2400">
                <a:latin typeface="Times New Roman" pitchFamily="18" charset="0"/>
              </a:rPr>
              <a:t> a full example of an uncomputable problem!</a:t>
            </a:r>
          </a:p>
        </p:txBody>
      </p:sp>
      <p:sp>
        <p:nvSpPr>
          <p:cNvPr id="226309" name="Text Box 6"/>
          <p:cNvSpPr txBox="1">
            <a:spLocks noChangeArrowheads="1"/>
          </p:cNvSpPr>
          <p:nvPr/>
        </p:nvSpPr>
        <p:spPr bwMode="auto">
          <a:xfrm>
            <a:off x="217488" y="4343400"/>
            <a:ext cx="589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Times New Roman" pitchFamily="18" charset="0"/>
              </a:rPr>
              <a:t>The problem is, most are </a:t>
            </a:r>
            <a:r>
              <a:rPr lang="en-US" altLang="en-US" sz="2400" b="1" i="1">
                <a:solidFill>
                  <a:srgbClr val="008000"/>
                </a:solidFill>
                <a:latin typeface="Times New Roman" pitchFamily="18" charset="0"/>
              </a:rPr>
              <a:t>indescribable</a:t>
            </a:r>
            <a:r>
              <a:rPr lang="en-US" altLang="en-US" sz="2400">
                <a:solidFill>
                  <a:srgbClr val="008000"/>
                </a:solidFill>
                <a:latin typeface="Times New Roman" pitchFamily="18" charset="0"/>
              </a:rPr>
              <a:t>…</a:t>
            </a:r>
          </a:p>
        </p:txBody>
      </p:sp>
      <p:grpSp>
        <p:nvGrpSpPr>
          <p:cNvPr id="226310" name="Group 15"/>
          <p:cNvGrpSpPr>
            <a:grpSpLocks/>
          </p:cNvGrpSpPr>
          <p:nvPr/>
        </p:nvGrpSpPr>
        <p:grpSpPr bwMode="auto">
          <a:xfrm>
            <a:off x="320675" y="5330825"/>
            <a:ext cx="336550" cy="442913"/>
            <a:chOff x="2928" y="1051"/>
            <a:chExt cx="840" cy="957"/>
          </a:xfrm>
        </p:grpSpPr>
        <p:sp>
          <p:nvSpPr>
            <p:cNvPr id="226316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17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6318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6319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6320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6321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6322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6323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6324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6325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26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27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28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6311" name="Text Box 31"/>
          <p:cNvSpPr txBox="1">
            <a:spLocks noChangeArrowheads="1"/>
          </p:cNvSpPr>
          <p:nvPr/>
        </p:nvSpPr>
        <p:spPr bwMode="auto">
          <a:xfrm>
            <a:off x="352425" y="5072063"/>
            <a:ext cx="1182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I guess that </a:t>
            </a:r>
            <a:r>
              <a:rPr lang="en-US" altLang="en-US" sz="900" b="1" i="1">
                <a:solidFill>
                  <a:srgbClr val="008000"/>
                </a:solidFill>
                <a:latin typeface="Comic Sans MS" pitchFamily="66" charset="0"/>
              </a:rPr>
              <a:t>would </a:t>
            </a: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be a problem!</a:t>
            </a:r>
          </a:p>
        </p:txBody>
      </p:sp>
      <p:sp>
        <p:nvSpPr>
          <p:cNvPr id="226312" name="Rectangle 30"/>
          <p:cNvSpPr>
            <a:spLocks noChangeArrowheads="1"/>
          </p:cNvSpPr>
          <p:nvPr/>
        </p:nvSpPr>
        <p:spPr bwMode="auto">
          <a:xfrm>
            <a:off x="1401763" y="2811463"/>
            <a:ext cx="6021387" cy="120015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Times New Roman" pitchFamily="18" charset="0"/>
              </a:rPr>
              <a:t>So, where are all these uncomputable problems?</a:t>
            </a:r>
          </a:p>
        </p:txBody>
      </p:sp>
      <p:sp>
        <p:nvSpPr>
          <p:cNvPr id="226313" name="Rectangle 31"/>
          <p:cNvSpPr>
            <a:spLocks noChangeArrowheads="1"/>
          </p:cNvSpPr>
          <p:nvPr/>
        </p:nvSpPr>
        <p:spPr bwMode="auto">
          <a:xfrm>
            <a:off x="4951413" y="5795963"/>
            <a:ext cx="3886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Times New Roman" pitchFamily="18" charset="0"/>
              </a:rPr>
              <a:t>... but a few </a:t>
            </a:r>
            <a:r>
              <a:rPr lang="en-US" altLang="en-US" sz="2400" b="1" i="1">
                <a:solidFill>
                  <a:srgbClr val="008000"/>
                </a:solidFill>
                <a:latin typeface="Times New Roman" pitchFamily="18" charset="0"/>
              </a:rPr>
              <a:t>can be </a:t>
            </a:r>
            <a:r>
              <a:rPr lang="en-US" altLang="en-US" sz="2400">
                <a:solidFill>
                  <a:srgbClr val="008000"/>
                </a:solidFill>
                <a:latin typeface="Times New Roman" pitchFamily="18" charset="0"/>
              </a:rPr>
              <a:t>described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26314" name="Rectangle 32"/>
          <p:cNvSpPr>
            <a:spLocks noChangeArrowheads="1"/>
          </p:cNvSpPr>
          <p:nvPr/>
        </p:nvSpPr>
        <p:spPr bwMode="auto">
          <a:xfrm>
            <a:off x="3725863" y="4748213"/>
            <a:ext cx="1098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>
                <a:solidFill>
                  <a:srgbClr val="008000"/>
                </a:solidFill>
                <a:latin typeface="Times New Roman" pitchFamily="18" charset="0"/>
              </a:rPr>
              <a:t>(in English) 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673975" y="6337300"/>
            <a:ext cx="1371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330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22734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734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27331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Defining </a:t>
            </a:r>
            <a:r>
              <a:rPr lang="en-US" altLang="en-US" sz="3600" i="1">
                <a:latin typeface="Times New Roman" pitchFamily="18" charset="0"/>
              </a:rPr>
              <a:t>Complexity</a:t>
            </a:r>
          </a:p>
        </p:txBody>
      </p:sp>
      <p:sp>
        <p:nvSpPr>
          <p:cNvPr id="227332" name="Rectangle 34"/>
          <p:cNvSpPr>
            <a:spLocks noChangeArrowheads="1"/>
          </p:cNvSpPr>
          <p:nvPr/>
        </p:nvSpPr>
        <p:spPr bwMode="auto">
          <a:xfrm>
            <a:off x="1912938" y="4648200"/>
            <a:ext cx="621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6E1196"/>
                </a:solidFill>
                <a:latin typeface="Courier New" pitchFamily="49" charset="0"/>
              </a:rPr>
              <a:t>170117684200068728224888577…85601</a:t>
            </a:r>
          </a:p>
        </p:txBody>
      </p:sp>
      <p:sp>
        <p:nvSpPr>
          <p:cNvPr id="227333" name="Rectangle 35"/>
          <p:cNvSpPr>
            <a:spLocks noChangeArrowheads="1"/>
          </p:cNvSpPr>
          <p:nvPr/>
        </p:nvSpPr>
        <p:spPr bwMode="auto">
          <a:xfrm>
            <a:off x="1933575" y="3062288"/>
            <a:ext cx="621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100000000000000000000000000…00000</a:t>
            </a:r>
          </a:p>
        </p:txBody>
      </p:sp>
      <p:sp>
        <p:nvSpPr>
          <p:cNvPr id="227334" name="Rectangle 36"/>
          <p:cNvSpPr>
            <a:spLocks noChangeArrowheads="1"/>
          </p:cNvSpPr>
          <p:nvPr/>
        </p:nvSpPr>
        <p:spPr bwMode="auto">
          <a:xfrm>
            <a:off x="517525" y="1470025"/>
            <a:ext cx="294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Consider two integers:</a:t>
            </a:r>
          </a:p>
        </p:txBody>
      </p:sp>
      <p:sp>
        <p:nvSpPr>
          <p:cNvPr id="227335" name="Line 37"/>
          <p:cNvSpPr>
            <a:spLocks noChangeShapeType="1"/>
          </p:cNvSpPr>
          <p:nvPr/>
        </p:nvSpPr>
        <p:spPr bwMode="auto">
          <a:xfrm>
            <a:off x="6784975" y="4343400"/>
            <a:ext cx="258763" cy="387350"/>
          </a:xfrm>
          <a:prstGeom prst="line">
            <a:avLst/>
          </a:prstGeom>
          <a:noFill/>
          <a:ln w="9525">
            <a:solidFill>
              <a:srgbClr val="6E11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36" name="Text Box 39"/>
          <p:cNvSpPr txBox="1">
            <a:spLocks noChangeArrowheads="1"/>
          </p:cNvSpPr>
          <p:nvPr/>
        </p:nvSpPr>
        <p:spPr bwMode="auto">
          <a:xfrm>
            <a:off x="330200" y="3740150"/>
            <a:ext cx="1263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Each has 5001 digits</a:t>
            </a:r>
          </a:p>
        </p:txBody>
      </p:sp>
      <p:sp>
        <p:nvSpPr>
          <p:cNvPr id="227337" name="Rectangle 40"/>
          <p:cNvSpPr>
            <a:spLocks noChangeArrowheads="1"/>
          </p:cNvSpPr>
          <p:nvPr/>
        </p:nvSpPr>
        <p:spPr bwMode="auto">
          <a:xfrm>
            <a:off x="2209800" y="6115050"/>
            <a:ext cx="665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Which "feels like" the more complex number? Why?</a:t>
            </a:r>
          </a:p>
        </p:txBody>
      </p:sp>
      <p:sp>
        <p:nvSpPr>
          <p:cNvPr id="227338" name="Text Box 41"/>
          <p:cNvSpPr txBox="1">
            <a:spLocks noChangeArrowheads="1"/>
          </p:cNvSpPr>
          <p:nvPr/>
        </p:nvSpPr>
        <p:spPr bwMode="auto">
          <a:xfrm>
            <a:off x="6169025" y="391953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6E1196"/>
                </a:solidFill>
                <a:latin typeface="Times New Roman" pitchFamily="18" charset="0"/>
              </a:rPr>
              <a:t>lots of digits</a:t>
            </a:r>
          </a:p>
        </p:txBody>
      </p:sp>
      <p:sp>
        <p:nvSpPr>
          <p:cNvPr id="227339" name="Line 42"/>
          <p:cNvSpPr>
            <a:spLocks noChangeShapeType="1"/>
          </p:cNvSpPr>
          <p:nvPr/>
        </p:nvSpPr>
        <p:spPr bwMode="auto">
          <a:xfrm>
            <a:off x="6751638" y="2706688"/>
            <a:ext cx="258762" cy="38735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40" name="Text Box 43"/>
          <p:cNvSpPr txBox="1">
            <a:spLocks noChangeArrowheads="1"/>
          </p:cNvSpPr>
          <p:nvPr/>
        </p:nvSpPr>
        <p:spPr bwMode="auto">
          <a:xfrm>
            <a:off x="6135688" y="228282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AF9"/>
                </a:solidFill>
                <a:latin typeface="Times New Roman" pitchFamily="18" charset="0"/>
              </a:rPr>
              <a:t>lots of zeros</a:t>
            </a:r>
          </a:p>
        </p:txBody>
      </p:sp>
      <p:sp>
        <p:nvSpPr>
          <p:cNvPr id="227341" name="AutoShape 44"/>
          <p:cNvSpPr>
            <a:spLocks/>
          </p:cNvSpPr>
          <p:nvPr/>
        </p:nvSpPr>
        <p:spPr bwMode="auto">
          <a:xfrm flipH="1">
            <a:off x="1592263" y="3063875"/>
            <a:ext cx="228600" cy="1981200"/>
          </a:xfrm>
          <a:prstGeom prst="rightBrace">
            <a:avLst>
              <a:gd name="adj1" fmla="val 72222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AutoShape 29"/>
          <p:cNvSpPr>
            <a:spLocks noChangeArrowheads="1"/>
          </p:cNvSpPr>
          <p:nvPr/>
        </p:nvSpPr>
        <p:spPr bwMode="auto">
          <a:xfrm>
            <a:off x="919163" y="5643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6E11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28355" name="AutoShape 28"/>
          <p:cNvSpPr>
            <a:spLocks noChangeArrowheads="1"/>
          </p:cNvSpPr>
          <p:nvPr/>
        </p:nvSpPr>
        <p:spPr bwMode="auto">
          <a:xfrm>
            <a:off x="882650" y="3484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grpSp>
        <p:nvGrpSpPr>
          <p:cNvPr id="228356" name="Group 2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22836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836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28357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Kolmogorov Complexity</a:t>
            </a:r>
          </a:p>
        </p:txBody>
      </p:sp>
      <p:sp>
        <p:nvSpPr>
          <p:cNvPr id="228358" name="Rectangle 7"/>
          <p:cNvSpPr>
            <a:spLocks noChangeArrowheads="1"/>
          </p:cNvSpPr>
          <p:nvPr/>
        </p:nvSpPr>
        <p:spPr bwMode="auto">
          <a:xfrm>
            <a:off x="342900" y="5045075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6E1196"/>
                </a:solidFill>
                <a:latin typeface="Courier New" pitchFamily="49" charset="0"/>
              </a:rPr>
              <a:t>k = 170117684200068728224888577…85601</a:t>
            </a:r>
          </a:p>
        </p:txBody>
      </p:sp>
      <p:sp>
        <p:nvSpPr>
          <p:cNvPr id="228359" name="Rectangle 8"/>
          <p:cNvSpPr>
            <a:spLocks noChangeArrowheads="1"/>
          </p:cNvSpPr>
          <p:nvPr/>
        </p:nvSpPr>
        <p:spPr bwMode="auto">
          <a:xfrm>
            <a:off x="342900" y="2941638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k = 100000000000000000000000000…00000</a:t>
            </a:r>
          </a:p>
        </p:txBody>
      </p:sp>
      <p:sp>
        <p:nvSpPr>
          <p:cNvPr id="228360" name="Rectangle 17"/>
          <p:cNvSpPr>
            <a:spLocks noChangeArrowheads="1"/>
          </p:cNvSpPr>
          <p:nvPr/>
        </p:nvSpPr>
        <p:spPr bwMode="auto">
          <a:xfrm>
            <a:off x="490538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400" b="1">
                <a:latin typeface="Courier New" pitchFamily="49" charset="0"/>
              </a:rPr>
              <a:t>( k ) = 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28361" name="Rectangle 18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the </a:t>
            </a:r>
            <a:r>
              <a:rPr lang="en-US" altLang="en-US" sz="1800" b="1" i="1">
                <a:latin typeface="Times New Roman" pitchFamily="18" charset="0"/>
              </a:rPr>
              <a:t>length </a:t>
            </a:r>
            <a:r>
              <a:rPr lang="en-US" altLang="en-US" sz="1800">
                <a:latin typeface="Times New Roman" pitchFamily="18" charset="0"/>
              </a:rPr>
              <a:t>of the shortest zero-input program that produces </a:t>
            </a:r>
            <a:r>
              <a:rPr lang="en-US" altLang="en-US" sz="1800" b="1">
                <a:latin typeface="Courier New" pitchFamily="49" charset="0"/>
              </a:rPr>
              <a:t>k</a:t>
            </a:r>
            <a:endParaRPr lang="en-US" altLang="en-US" sz="2400" b="1">
              <a:latin typeface="Courier New" pitchFamily="49" charset="0"/>
            </a:endParaRPr>
          </a:p>
        </p:txBody>
      </p:sp>
      <p:sp>
        <p:nvSpPr>
          <p:cNvPr id="228362" name="Rectangle 19"/>
          <p:cNvSpPr>
            <a:spLocks noChangeArrowheads="1"/>
          </p:cNvSpPr>
          <p:nvPr/>
        </p:nvSpPr>
        <p:spPr bwMode="auto">
          <a:xfrm>
            <a:off x="785813" y="3949700"/>
            <a:ext cx="4243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def a(): return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 10000…0000 </a:t>
            </a:r>
          </a:p>
        </p:txBody>
      </p:sp>
      <p:sp>
        <p:nvSpPr>
          <p:cNvPr id="228363" name="Rectangle 20"/>
          <p:cNvSpPr>
            <a:spLocks noChangeArrowheads="1"/>
          </p:cNvSpPr>
          <p:nvPr/>
        </p:nvSpPr>
        <p:spPr bwMode="auto">
          <a:xfrm>
            <a:off x="977900" y="3554413"/>
            <a:ext cx="2857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A length-5017 program producing </a:t>
            </a:r>
            <a:r>
              <a:rPr lang="en-US" altLang="en-US" sz="1400" b="1">
                <a:solidFill>
                  <a:srgbClr val="000AF9"/>
                </a:solidFill>
                <a:latin typeface="Courier New" pitchFamily="49" charset="0"/>
              </a:rPr>
              <a:t>k</a:t>
            </a:r>
            <a:r>
              <a:rPr lang="en-US" altLang="en-US" sz="1400">
                <a:latin typeface="Times New Roman" pitchFamily="18" charset="0"/>
              </a:rPr>
              <a:t>:</a:t>
            </a:r>
          </a:p>
        </p:txBody>
      </p:sp>
      <p:pic>
        <p:nvPicPr>
          <p:cNvPr id="228364" name="Picture 22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365" name="Text Box 23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/>
              <a:t>Andrei Kolmogorov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/>
              <a:t>1903-1987</a:t>
            </a:r>
          </a:p>
        </p:txBody>
      </p:sp>
      <p:sp>
        <p:nvSpPr>
          <p:cNvPr id="228366" name="Rectangle 24"/>
          <p:cNvSpPr>
            <a:spLocks noChangeArrowheads="1"/>
          </p:cNvSpPr>
          <p:nvPr/>
        </p:nvSpPr>
        <p:spPr bwMode="auto">
          <a:xfrm>
            <a:off x="785813" y="6110288"/>
            <a:ext cx="4243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def b(): return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 17011…5601 </a:t>
            </a:r>
          </a:p>
        </p:txBody>
      </p:sp>
      <p:sp>
        <p:nvSpPr>
          <p:cNvPr id="228367" name="Rectangle 25"/>
          <p:cNvSpPr>
            <a:spLocks noChangeArrowheads="1"/>
          </p:cNvSpPr>
          <p:nvPr/>
        </p:nvSpPr>
        <p:spPr bwMode="auto">
          <a:xfrm>
            <a:off x="977900" y="5730875"/>
            <a:ext cx="2857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A length-5017 program producing </a:t>
            </a:r>
            <a:r>
              <a:rPr lang="en-US" altLang="en-US" sz="1400" b="1">
                <a:solidFill>
                  <a:srgbClr val="6E1196"/>
                </a:solidFill>
                <a:latin typeface="Courier New" pitchFamily="49" charset="0"/>
              </a:rPr>
              <a:t>k</a:t>
            </a:r>
            <a:r>
              <a:rPr lang="en-US" altLang="en-US" sz="1400">
                <a:latin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378" name="Group 4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229407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9408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29379" name="Text Box 7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Kolmogorov Complexity</a:t>
            </a:r>
          </a:p>
        </p:txBody>
      </p:sp>
      <p:sp>
        <p:nvSpPr>
          <p:cNvPr id="229380" name="Rectangle 8"/>
          <p:cNvSpPr>
            <a:spLocks noChangeArrowheads="1"/>
          </p:cNvSpPr>
          <p:nvPr/>
        </p:nvSpPr>
        <p:spPr bwMode="auto">
          <a:xfrm>
            <a:off x="342900" y="5045075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k = </a:t>
            </a:r>
            <a:r>
              <a:rPr lang="en-US" altLang="en-US" sz="2400" b="1">
                <a:solidFill>
                  <a:srgbClr val="6E1196"/>
                </a:solidFill>
                <a:latin typeface="Courier New" pitchFamily="49" charset="0"/>
              </a:rPr>
              <a:t>170117684200068728224888577…85601</a:t>
            </a:r>
          </a:p>
        </p:txBody>
      </p:sp>
      <p:sp>
        <p:nvSpPr>
          <p:cNvPr id="229381" name="Rectangle 9"/>
          <p:cNvSpPr>
            <a:spLocks noChangeArrowheads="1"/>
          </p:cNvSpPr>
          <p:nvPr/>
        </p:nvSpPr>
        <p:spPr bwMode="auto">
          <a:xfrm>
            <a:off x="342900" y="2941638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k = </a:t>
            </a: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100000000000000000000000000…00000</a:t>
            </a:r>
          </a:p>
        </p:txBody>
      </p:sp>
      <p:sp>
        <p:nvSpPr>
          <p:cNvPr id="229382" name="Rectangle 10"/>
          <p:cNvSpPr>
            <a:spLocks noChangeArrowheads="1"/>
          </p:cNvSpPr>
          <p:nvPr/>
        </p:nvSpPr>
        <p:spPr bwMode="auto">
          <a:xfrm>
            <a:off x="490538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400" b="1">
                <a:latin typeface="Courier New" pitchFamily="49" charset="0"/>
              </a:rPr>
              <a:t>( k ) = 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29383" name="Rectangle 11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the </a:t>
            </a:r>
            <a:r>
              <a:rPr lang="en-US" altLang="en-US" sz="1800" b="1" i="1">
                <a:latin typeface="Times New Roman" pitchFamily="18" charset="0"/>
              </a:rPr>
              <a:t>length </a:t>
            </a:r>
            <a:r>
              <a:rPr lang="en-US" altLang="en-US" sz="1800">
                <a:latin typeface="Times New Roman" pitchFamily="18" charset="0"/>
              </a:rPr>
              <a:t>of the shortest zero-input program that produces </a:t>
            </a:r>
            <a:r>
              <a:rPr lang="en-US" altLang="en-US" sz="1800" b="1">
                <a:latin typeface="Courier New" pitchFamily="49" charset="0"/>
              </a:rPr>
              <a:t>k</a:t>
            </a:r>
            <a:endParaRPr lang="en-US" altLang="en-US" sz="2400" b="1">
              <a:latin typeface="Courier New" pitchFamily="49" charset="0"/>
            </a:endParaRPr>
          </a:p>
        </p:txBody>
      </p:sp>
      <p:pic>
        <p:nvPicPr>
          <p:cNvPr id="229384" name="Picture 14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385" name="Text Box 15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/>
              <a:t>Andrei Kolmogorov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/>
              <a:t>1903-1987</a:t>
            </a:r>
          </a:p>
        </p:txBody>
      </p:sp>
      <p:sp>
        <p:nvSpPr>
          <p:cNvPr id="229386" name="Rectangle 18"/>
          <p:cNvSpPr>
            <a:spLocks noChangeArrowheads="1"/>
          </p:cNvSpPr>
          <p:nvPr/>
        </p:nvSpPr>
        <p:spPr bwMode="auto">
          <a:xfrm>
            <a:off x="920750" y="3521075"/>
            <a:ext cx="1176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solidFill>
                  <a:srgbClr val="8E030A"/>
                </a:solidFill>
                <a:latin typeface="Times New Roman" pitchFamily="18" charset="0"/>
              </a:rPr>
              <a:t>length of 24 !</a:t>
            </a:r>
          </a:p>
        </p:txBody>
      </p:sp>
      <p:sp>
        <p:nvSpPr>
          <p:cNvPr id="229387" name="Rectangle 19"/>
          <p:cNvSpPr>
            <a:spLocks noChangeArrowheads="1"/>
          </p:cNvSpPr>
          <p:nvPr/>
        </p:nvSpPr>
        <p:spPr bwMode="auto">
          <a:xfrm>
            <a:off x="755650" y="3941763"/>
            <a:ext cx="4243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def a(): return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 10**5000 </a:t>
            </a:r>
          </a:p>
        </p:txBody>
      </p:sp>
      <p:sp>
        <p:nvSpPr>
          <p:cNvPr id="229388" name="AutoShape 20"/>
          <p:cNvSpPr>
            <a:spLocks noChangeArrowheads="1"/>
          </p:cNvSpPr>
          <p:nvPr/>
        </p:nvSpPr>
        <p:spPr bwMode="auto">
          <a:xfrm>
            <a:off x="919163" y="5643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6E11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29389" name="AutoShape 21"/>
          <p:cNvSpPr>
            <a:spLocks noChangeArrowheads="1"/>
          </p:cNvSpPr>
          <p:nvPr/>
        </p:nvSpPr>
        <p:spPr bwMode="auto">
          <a:xfrm>
            <a:off x="882650" y="3484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29390" name="Rectangle 24"/>
          <p:cNvSpPr>
            <a:spLocks noChangeArrowheads="1"/>
          </p:cNvSpPr>
          <p:nvPr/>
        </p:nvSpPr>
        <p:spPr bwMode="auto">
          <a:xfrm>
            <a:off x="785813" y="6110288"/>
            <a:ext cx="4243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def b(): return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 17011…5601 </a:t>
            </a:r>
          </a:p>
        </p:txBody>
      </p:sp>
      <p:sp>
        <p:nvSpPr>
          <p:cNvPr id="229391" name="Rectangle 25"/>
          <p:cNvSpPr>
            <a:spLocks noChangeArrowheads="1"/>
          </p:cNvSpPr>
          <p:nvPr/>
        </p:nvSpPr>
        <p:spPr bwMode="auto">
          <a:xfrm>
            <a:off x="977900" y="5724525"/>
            <a:ext cx="1220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length of 5017</a:t>
            </a:r>
          </a:p>
        </p:txBody>
      </p:sp>
      <p:grpSp>
        <p:nvGrpSpPr>
          <p:cNvPr id="229392" name="Group 26"/>
          <p:cNvGrpSpPr>
            <a:grpSpLocks/>
          </p:cNvGrpSpPr>
          <p:nvPr/>
        </p:nvGrpSpPr>
        <p:grpSpPr bwMode="auto">
          <a:xfrm>
            <a:off x="8586788" y="6270625"/>
            <a:ext cx="336550" cy="442913"/>
            <a:chOff x="2928" y="1051"/>
            <a:chExt cx="840" cy="957"/>
          </a:xfrm>
        </p:grpSpPr>
        <p:sp>
          <p:nvSpPr>
            <p:cNvPr id="229394" name="Freeform 2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395" name="Oval 2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9396" name="Oval 2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9397" name="Oval 3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9398" name="Oval 3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9399" name="Oval 3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9400" name="Oval 3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9401" name="Oval 3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9402" name="AutoShape 3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9403" name="Freeform 3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404" name="Freeform 3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405" name="Freeform 3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406" name="Freeform 3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9393" name="Text Box 40"/>
          <p:cNvSpPr txBox="1">
            <a:spLocks noChangeArrowheads="1"/>
          </p:cNvSpPr>
          <p:nvPr/>
        </p:nvSpPr>
        <p:spPr bwMode="auto">
          <a:xfrm>
            <a:off x="6883400" y="6135688"/>
            <a:ext cx="2024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Maybe we can do even better?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402" name="Group 4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230428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0429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30403" name="Text Box 7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Kolmogorov Complexity</a:t>
            </a:r>
          </a:p>
        </p:txBody>
      </p:sp>
      <p:sp>
        <p:nvSpPr>
          <p:cNvPr id="230404" name="Rectangle 8"/>
          <p:cNvSpPr>
            <a:spLocks noChangeArrowheads="1"/>
          </p:cNvSpPr>
          <p:nvPr/>
        </p:nvSpPr>
        <p:spPr bwMode="auto">
          <a:xfrm>
            <a:off x="2436813" y="5356225"/>
            <a:ext cx="5259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N = 170117684200068728224888577…85601</a:t>
            </a:r>
          </a:p>
        </p:txBody>
      </p:sp>
      <p:sp>
        <p:nvSpPr>
          <p:cNvPr id="230405" name="Rectangle 9"/>
          <p:cNvSpPr>
            <a:spLocks noChangeArrowheads="1"/>
          </p:cNvSpPr>
          <p:nvPr/>
        </p:nvSpPr>
        <p:spPr bwMode="auto">
          <a:xfrm>
            <a:off x="2436813" y="4051300"/>
            <a:ext cx="5259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N = 100000000000000000000000000…00000</a:t>
            </a:r>
          </a:p>
        </p:txBody>
      </p:sp>
      <p:sp>
        <p:nvSpPr>
          <p:cNvPr id="230406" name="Rectangle 10"/>
          <p:cNvSpPr>
            <a:spLocks noChangeArrowheads="1"/>
          </p:cNvSpPr>
          <p:nvPr/>
        </p:nvSpPr>
        <p:spPr bwMode="auto">
          <a:xfrm>
            <a:off x="490538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400" b="1">
                <a:latin typeface="Courier New" pitchFamily="49" charset="0"/>
              </a:rPr>
              <a:t>( k ) = 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30407" name="Rectangle 11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the </a:t>
            </a:r>
            <a:r>
              <a:rPr lang="en-US" altLang="en-US" sz="1800" b="1" i="1">
                <a:latin typeface="Times New Roman" pitchFamily="18" charset="0"/>
              </a:rPr>
              <a:t>length </a:t>
            </a:r>
            <a:r>
              <a:rPr lang="en-US" altLang="en-US" sz="1800">
                <a:latin typeface="Times New Roman" pitchFamily="18" charset="0"/>
              </a:rPr>
              <a:t>of the shortest zero-input program that produces </a:t>
            </a:r>
            <a:r>
              <a:rPr lang="en-US" altLang="en-US" sz="1800" b="1">
                <a:latin typeface="Courier New" pitchFamily="49" charset="0"/>
              </a:rPr>
              <a:t>k</a:t>
            </a:r>
            <a:endParaRPr lang="en-US" altLang="en-US" sz="2400" b="1">
              <a:latin typeface="Courier New" pitchFamily="49" charset="0"/>
            </a:endParaRPr>
          </a:p>
        </p:txBody>
      </p:sp>
      <p:pic>
        <p:nvPicPr>
          <p:cNvPr id="230408" name="Picture 14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09" name="Text Box 15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/>
              <a:t>Andrei Kolmogorov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/>
              <a:t>1903-1987</a:t>
            </a:r>
          </a:p>
        </p:txBody>
      </p:sp>
      <p:sp>
        <p:nvSpPr>
          <p:cNvPr id="230410" name="Rectangle 20"/>
          <p:cNvSpPr>
            <a:spLocks noChangeArrowheads="1"/>
          </p:cNvSpPr>
          <p:nvPr/>
        </p:nvSpPr>
        <p:spPr bwMode="auto">
          <a:xfrm>
            <a:off x="785813" y="4430713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1800" b="1">
                <a:latin typeface="Courier New" pitchFamily="49" charset="0"/>
              </a:rPr>
              <a:t>( 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N</a:t>
            </a:r>
            <a:r>
              <a:rPr lang="en-US" altLang="en-US" sz="1800" b="1">
                <a:latin typeface="Courier New" pitchFamily="49" charset="0"/>
              </a:rPr>
              <a:t> ) = 24 </a:t>
            </a:r>
            <a:r>
              <a:rPr lang="en-US" altLang="en-US" sz="1800">
                <a:latin typeface="Times New Roman" pitchFamily="18" charset="0"/>
              </a:rPr>
              <a:t>or so</a:t>
            </a:r>
            <a:r>
              <a:rPr lang="en-US" altLang="en-US" sz="1800" b="1">
                <a:latin typeface="Courier New" pitchFamily="49" charset="0"/>
              </a:rPr>
              <a:t> 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230411" name="Rectangle 21"/>
          <p:cNvSpPr>
            <a:spLocks noChangeArrowheads="1"/>
          </p:cNvSpPr>
          <p:nvPr/>
        </p:nvSpPr>
        <p:spPr bwMode="auto">
          <a:xfrm>
            <a:off x="785813" y="5729288"/>
            <a:ext cx="640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1800" b="1">
                <a:latin typeface="Courier New" pitchFamily="49" charset="0"/>
              </a:rPr>
              <a:t>( 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N</a:t>
            </a:r>
            <a:r>
              <a:rPr lang="en-US" altLang="en-US" sz="1800" b="1">
                <a:latin typeface="Courier New" pitchFamily="49" charset="0"/>
              </a:rPr>
              <a:t> ) = </a:t>
            </a:r>
            <a:r>
              <a:rPr lang="en-US" altLang="en-US" sz="1800">
                <a:latin typeface="Times New Roman" pitchFamily="18" charset="0"/>
              </a:rPr>
              <a:t>some other integer</a:t>
            </a:r>
            <a:r>
              <a:rPr lang="en-US" altLang="en-US" sz="1800" b="1">
                <a:latin typeface="Courier New" pitchFamily="49" charset="0"/>
              </a:rPr>
              <a:t> 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230412" name="Text Box 22"/>
          <p:cNvSpPr txBox="1">
            <a:spLocks noChangeArrowheads="1"/>
          </p:cNvSpPr>
          <p:nvPr/>
        </p:nvSpPr>
        <p:spPr bwMode="auto">
          <a:xfrm>
            <a:off x="2362200" y="2819400"/>
            <a:ext cx="431006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For each input </a:t>
            </a:r>
            <a:r>
              <a:rPr lang="en-US" altLang="en-US" sz="1800" b="1">
                <a:latin typeface="Courier New" pitchFamily="49" charset="0"/>
              </a:rPr>
              <a:t>N</a:t>
            </a:r>
            <a:r>
              <a:rPr lang="en-US" altLang="en-US" sz="1800">
                <a:latin typeface="Times New Roman" pitchFamily="18" charset="0"/>
              </a:rPr>
              <a:t>, there is a well-defined, unambiguous value for </a:t>
            </a:r>
            <a:r>
              <a:rPr lang="en-US" altLang="en-US" sz="1800" b="1">
                <a:latin typeface="Courier New" pitchFamily="49" charset="0"/>
              </a:rPr>
              <a:t>Complexity(k)</a:t>
            </a:r>
            <a:r>
              <a:rPr lang="en-US" altLang="en-US" sz="1800">
                <a:latin typeface="Times New Roman" pitchFamily="18" charset="0"/>
              </a:rPr>
              <a:t>.</a:t>
            </a:r>
          </a:p>
        </p:txBody>
      </p:sp>
      <p:grpSp>
        <p:nvGrpSpPr>
          <p:cNvPr id="230413" name="Group 23"/>
          <p:cNvGrpSpPr>
            <a:grpSpLocks/>
          </p:cNvGrpSpPr>
          <p:nvPr/>
        </p:nvGrpSpPr>
        <p:grpSpPr bwMode="auto">
          <a:xfrm>
            <a:off x="8667750" y="6384925"/>
            <a:ext cx="296863" cy="365125"/>
            <a:chOff x="2928" y="1051"/>
            <a:chExt cx="840" cy="957"/>
          </a:xfrm>
        </p:grpSpPr>
        <p:sp>
          <p:nvSpPr>
            <p:cNvPr id="230415" name="Freeform 2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16" name="Oval 2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0417" name="Oval 2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0418" name="Oval 2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0419" name="Oval 2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0420" name="Oval 2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0421" name="Oval 3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0422" name="Oval 3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0423" name="AutoShape 3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0424" name="Freeform 3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25" name="Freeform 3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26" name="Freeform 3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27" name="Freeform 3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0414" name="Rectangle 37"/>
          <p:cNvSpPr>
            <a:spLocks noChangeArrowheads="1"/>
          </p:cNvSpPr>
          <p:nvPr/>
        </p:nvSpPr>
        <p:spPr bwMode="auto">
          <a:xfrm>
            <a:off x="7620000" y="6146800"/>
            <a:ext cx="1435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Does </a:t>
            </a:r>
            <a:r>
              <a:rPr lang="en-US" altLang="en-US" sz="900" b="1">
                <a:solidFill>
                  <a:srgbClr val="008000"/>
                </a:solidFill>
                <a:latin typeface="Courier New" pitchFamily="49" charset="0"/>
              </a:rPr>
              <a:t>Complexity(N)</a:t>
            </a: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 always exist?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17864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58" y="3581400"/>
            <a:ext cx="3048000" cy="304800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457200" y="1974377"/>
            <a:ext cx="351430" cy="1329519"/>
          </a:xfrm>
          <a:prstGeom prst="downArrow">
            <a:avLst>
              <a:gd name="adj1" fmla="val 50000"/>
              <a:gd name="adj2" fmla="val 119903"/>
            </a:avLst>
          </a:prstGeom>
          <a:solidFill>
            <a:srgbClr val="FFCC99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02" b="24842"/>
          <a:stretch/>
        </p:blipFill>
        <p:spPr>
          <a:xfrm>
            <a:off x="3303896" y="4791501"/>
            <a:ext cx="5704367" cy="1941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93"/>
          <a:stretch/>
        </p:blipFill>
        <p:spPr>
          <a:xfrm>
            <a:off x="3298208" y="3524536"/>
            <a:ext cx="5701670" cy="119560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298208" y="3581400"/>
            <a:ext cx="5710055" cy="3151496"/>
          </a:xfrm>
          <a:prstGeom prst="roundRect">
            <a:avLst>
              <a:gd name="adj" fmla="val 11903"/>
            </a:avLst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0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7200" y="4495800"/>
            <a:ext cx="8229600" cy="1905000"/>
          </a:xfrm>
          <a:prstGeom prst="roundRect">
            <a:avLst/>
          </a:prstGeom>
          <a:solidFill>
            <a:srgbClr val="CCE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2057400"/>
            <a:ext cx="8229600" cy="1905000"/>
          </a:xfrm>
          <a:prstGeom prst="round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356" name="Text Box 5"/>
          <p:cNvSpPr txBox="1">
            <a:spLocks noChangeArrowheads="1"/>
          </p:cNvSpPr>
          <p:nvPr/>
        </p:nvSpPr>
        <p:spPr bwMode="auto">
          <a:xfrm>
            <a:off x="1371600" y="323850"/>
            <a:ext cx="6629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0000"/>
                </a:solidFill>
                <a:latin typeface="Cambria" pitchFamily="18" charset="0"/>
              </a:rPr>
              <a:t>Two </a:t>
            </a:r>
            <a:r>
              <a:rPr lang="en-US" altLang="en-US" sz="3600" b="1" dirty="0">
                <a:solidFill>
                  <a:srgbClr val="000000"/>
                </a:solidFill>
                <a:latin typeface="Cambria" pitchFamily="18" charset="0"/>
              </a:rPr>
              <a:t>useful</a:t>
            </a:r>
            <a:r>
              <a:rPr lang="en-US" altLang="en-US" sz="3600" dirty="0">
                <a:solidFill>
                  <a:srgbClr val="000000"/>
                </a:solidFill>
                <a:latin typeface="Cambria" pitchFamily="18" charset="0"/>
              </a:rPr>
              <a:t> functions that </a:t>
            </a:r>
            <a:r>
              <a:rPr lang="en-US" altLang="en-US" sz="3600" dirty="0" smtClean="0">
                <a:solidFill>
                  <a:srgbClr val="000000"/>
                </a:solidFill>
                <a:latin typeface="Cambria" pitchFamily="18" charset="0"/>
              </a:rPr>
              <a:t>we will </a:t>
            </a:r>
            <a:r>
              <a:rPr lang="en-US" altLang="en-US" sz="3600" dirty="0">
                <a:solidFill>
                  <a:srgbClr val="000000"/>
                </a:solidFill>
                <a:latin typeface="Cambria" pitchFamily="18" charset="0"/>
              </a:rPr>
              <a:t>prove </a:t>
            </a:r>
            <a:r>
              <a:rPr lang="en-US" altLang="en-US" sz="3600" b="1" i="1" dirty="0">
                <a:solidFill>
                  <a:srgbClr val="000000"/>
                </a:solidFill>
                <a:latin typeface="Cambria" pitchFamily="18" charset="0"/>
              </a:rPr>
              <a:t>can't be computed</a:t>
            </a:r>
            <a:r>
              <a:rPr lang="en-US" altLang="en-US" sz="3600" dirty="0">
                <a:solidFill>
                  <a:srgbClr val="000000"/>
                </a:solidFill>
                <a:latin typeface="Cambria" pitchFamily="18" charset="0"/>
              </a:rPr>
              <a:t>…</a:t>
            </a:r>
          </a:p>
        </p:txBody>
      </p:sp>
      <p:sp>
        <p:nvSpPr>
          <p:cNvPr id="100357" name="Rectangle 36"/>
          <p:cNvSpPr>
            <a:spLocks noChangeArrowheads="1"/>
          </p:cNvSpPr>
          <p:nvPr/>
        </p:nvSpPr>
        <p:spPr bwMode="auto">
          <a:xfrm>
            <a:off x="762000" y="2290763"/>
            <a:ext cx="21256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sz="3600" b="1">
                <a:latin typeface="Courier New" pitchFamily="49" charset="0"/>
                <a:cs typeface="Courier New" pitchFamily="49" charset="0"/>
              </a:rPr>
              <a:t>( x )</a:t>
            </a:r>
          </a:p>
        </p:txBody>
      </p:sp>
      <p:sp>
        <p:nvSpPr>
          <p:cNvPr id="100358" name="Rectangle 36"/>
          <p:cNvSpPr>
            <a:spLocks noChangeArrowheads="1"/>
          </p:cNvSpPr>
          <p:nvPr/>
        </p:nvSpPr>
        <p:spPr bwMode="auto">
          <a:xfrm>
            <a:off x="1441450" y="3087688"/>
            <a:ext cx="64014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~ the </a:t>
            </a:r>
            <a:r>
              <a:rPr lang="en-US" altLang="en-US" sz="3600" i="1" dirty="0">
                <a:solidFill>
                  <a:srgbClr val="000000"/>
                </a:solidFill>
                <a:latin typeface="Cambria" panose="02040503050406030204" pitchFamily="18" charset="0"/>
              </a:rPr>
              <a:t>complexity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 of an integer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</a:t>
            </a:r>
          </a:p>
        </p:txBody>
      </p:sp>
      <p:sp>
        <p:nvSpPr>
          <p:cNvPr id="100359" name="Rectangle 36"/>
          <p:cNvSpPr>
            <a:spLocks noChangeArrowheads="1"/>
          </p:cNvSpPr>
          <p:nvPr/>
        </p:nvSpPr>
        <p:spPr bwMode="auto">
          <a:xfrm>
            <a:off x="768350" y="4724400"/>
            <a:ext cx="21259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0AF9"/>
                </a:solidFill>
                <a:latin typeface="Courier New" pitchFamily="49" charset="0"/>
                <a:cs typeface="Courier New" pitchFamily="49" charset="0"/>
              </a:rPr>
              <a:t>hc</a:t>
            </a:r>
            <a:r>
              <a:rPr lang="en-US" altLang="en-US" sz="3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 </a:t>
            </a:r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 </a:t>
            </a:r>
            <a:r>
              <a:rPr lang="en-US" altLang="en-US" sz="3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100360" name="Rectangle 36"/>
          <p:cNvSpPr>
            <a:spLocks noChangeArrowheads="1"/>
          </p:cNvSpPr>
          <p:nvPr/>
        </p:nvSpPr>
        <p:spPr bwMode="auto">
          <a:xfrm>
            <a:off x="1441450" y="5562600"/>
            <a:ext cx="6678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~ does  </a:t>
            </a:r>
            <a:r>
              <a:rPr lang="en-US" altLang="en-US" sz="3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halt or loop forever?</a:t>
            </a:r>
          </a:p>
        </p:txBody>
      </p:sp>
      <p:sp>
        <p:nvSpPr>
          <p:cNvPr id="100361" name="TextBox 1"/>
          <p:cNvSpPr txBox="1">
            <a:spLocks noChangeArrowheads="1"/>
          </p:cNvSpPr>
          <p:nvPr/>
        </p:nvSpPr>
        <p:spPr bwMode="auto">
          <a:xfrm>
            <a:off x="5867400" y="2128838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 i="1">
                <a:solidFill>
                  <a:srgbClr val="008000"/>
                </a:solidFill>
                <a:latin typeface="Times New Roman" pitchFamily="18" charset="0"/>
              </a:rPr>
              <a:t>Kolmogorov Complexity</a:t>
            </a:r>
          </a:p>
        </p:txBody>
      </p:sp>
      <p:sp>
        <p:nvSpPr>
          <p:cNvPr id="100362" name="TextBox 11"/>
          <p:cNvSpPr txBox="1">
            <a:spLocks noChangeArrowheads="1"/>
          </p:cNvSpPr>
          <p:nvPr/>
        </p:nvSpPr>
        <p:spPr bwMode="auto">
          <a:xfrm>
            <a:off x="5867400" y="4572000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 i="1">
                <a:solidFill>
                  <a:srgbClr val="000AF9"/>
                </a:solidFill>
                <a:latin typeface="Times New Roman" pitchFamily="18" charset="0"/>
              </a:rPr>
              <a:t>Halt Checking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609600" y="2286000"/>
            <a:ext cx="7772400" cy="2362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31427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23144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145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31428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What are the uncomputable problems?</a:t>
            </a:r>
          </a:p>
        </p:txBody>
      </p:sp>
      <p:sp>
        <p:nvSpPr>
          <p:cNvPr id="231429" name="Rectangle 12"/>
          <p:cNvSpPr>
            <a:spLocks noChangeArrowheads="1"/>
          </p:cNvSpPr>
          <p:nvPr/>
        </p:nvSpPr>
        <p:spPr bwMode="auto">
          <a:xfrm>
            <a:off x="1022350" y="3443288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400" b="1">
                <a:latin typeface="Courier New" pitchFamily="49" charset="0"/>
              </a:rPr>
              <a:t>( k ) = 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31430" name="Line 14"/>
          <p:cNvSpPr>
            <a:spLocks noChangeShapeType="1"/>
          </p:cNvSpPr>
          <p:nvPr/>
        </p:nvSpPr>
        <p:spPr bwMode="auto">
          <a:xfrm>
            <a:off x="3394075" y="2938463"/>
            <a:ext cx="1588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1431" name="Group 15"/>
          <p:cNvGrpSpPr>
            <a:grpSpLocks/>
          </p:cNvGrpSpPr>
          <p:nvPr/>
        </p:nvGrpSpPr>
        <p:grpSpPr bwMode="auto">
          <a:xfrm>
            <a:off x="6553200" y="5334000"/>
            <a:ext cx="336550" cy="442913"/>
            <a:chOff x="2928" y="1051"/>
            <a:chExt cx="840" cy="957"/>
          </a:xfrm>
        </p:grpSpPr>
        <p:sp>
          <p:nvSpPr>
            <p:cNvPr id="231436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37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1438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1439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1440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1441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1442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1443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1444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1445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46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47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48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1432" name="Text Box 31"/>
          <p:cNvSpPr txBox="1">
            <a:spLocks noChangeArrowheads="1"/>
          </p:cNvSpPr>
          <p:nvPr/>
        </p:nvSpPr>
        <p:spPr bwMode="auto">
          <a:xfrm>
            <a:off x="6705600" y="5029200"/>
            <a:ext cx="1871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with a name like </a:t>
            </a:r>
            <a:r>
              <a:rPr lang="en-US" altLang="en-US" sz="900" b="1">
                <a:solidFill>
                  <a:srgbClr val="008000"/>
                </a:solidFill>
                <a:latin typeface="Courier New" pitchFamily="49" charset="0"/>
              </a:rPr>
              <a:t>Complexity</a:t>
            </a: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, this function was doomed !</a:t>
            </a:r>
          </a:p>
        </p:txBody>
      </p:sp>
      <p:sp>
        <p:nvSpPr>
          <p:cNvPr id="231433" name="Text Box 32"/>
          <p:cNvSpPr txBox="1">
            <a:spLocks noChangeArrowheads="1"/>
          </p:cNvSpPr>
          <p:nvPr/>
        </p:nvSpPr>
        <p:spPr bwMode="auto">
          <a:xfrm>
            <a:off x="1928813" y="2562225"/>
            <a:ext cx="2892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positive integer input, </a:t>
            </a:r>
            <a:r>
              <a:rPr lang="en-US" altLang="en-US" sz="1800" b="1">
                <a:latin typeface="Courier New" pitchFamily="49" charset="0"/>
              </a:rPr>
              <a:t>k</a:t>
            </a:r>
            <a:r>
              <a:rPr lang="en-US" altLang="en-US" sz="1800">
                <a:latin typeface="Times New Roman" pitchFamily="18" charset="0"/>
              </a:rPr>
              <a:t> </a:t>
            </a:r>
          </a:p>
        </p:txBody>
      </p:sp>
      <p:sp>
        <p:nvSpPr>
          <p:cNvPr id="231434" name="Rectangle 33"/>
          <p:cNvSpPr>
            <a:spLocks noChangeArrowheads="1"/>
          </p:cNvSpPr>
          <p:nvPr/>
        </p:nvSpPr>
        <p:spPr bwMode="auto">
          <a:xfrm>
            <a:off x="327025" y="1371600"/>
            <a:ext cx="4403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Here's an </a:t>
            </a:r>
            <a:r>
              <a:rPr lang="en-US" altLang="en-US" sz="2400" b="1" i="1">
                <a:latin typeface="Times New Roman" pitchFamily="18" charset="0"/>
              </a:rPr>
              <a:t>uncomputable </a:t>
            </a:r>
            <a:r>
              <a:rPr lang="en-US" altLang="en-US" sz="2400">
                <a:latin typeface="Times New Roman" pitchFamily="18" charset="0"/>
              </a:rPr>
              <a:t>function:</a:t>
            </a:r>
          </a:p>
        </p:txBody>
      </p:sp>
      <p:sp>
        <p:nvSpPr>
          <p:cNvPr id="231435" name="Rectangle 34"/>
          <p:cNvSpPr>
            <a:spLocks noChangeArrowheads="1"/>
          </p:cNvSpPr>
          <p:nvPr/>
        </p:nvSpPr>
        <p:spPr bwMode="auto">
          <a:xfrm>
            <a:off x="4257675" y="3251200"/>
            <a:ext cx="3686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the positive integer output that is </a:t>
            </a:r>
            <a:r>
              <a:rPr lang="en-US" altLang="en-US" sz="2400" b="1">
                <a:latin typeface="Courier New" pitchFamily="49" charset="0"/>
              </a:rPr>
              <a:t>k</a:t>
            </a:r>
            <a:r>
              <a:rPr lang="en-US" altLang="en-US" sz="2400">
                <a:latin typeface="Times New Roman" pitchFamily="18" charset="0"/>
              </a:rPr>
              <a:t>'s </a:t>
            </a:r>
            <a:r>
              <a:rPr lang="en-US" altLang="en-US" sz="2400" i="1">
                <a:latin typeface="Times New Roman" pitchFamily="18" charset="0"/>
              </a:rPr>
              <a:t>complexity</a:t>
            </a:r>
            <a:endParaRPr lang="en-US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450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23247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247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32451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Complexity isn't computable!</a:t>
            </a:r>
          </a:p>
        </p:txBody>
      </p:sp>
      <p:sp>
        <p:nvSpPr>
          <p:cNvPr id="232452" name="Rectangle 32"/>
          <p:cNvSpPr>
            <a:spLocks noChangeArrowheads="1"/>
          </p:cNvSpPr>
          <p:nvPr/>
        </p:nvSpPr>
        <p:spPr bwMode="auto">
          <a:xfrm>
            <a:off x="690563" y="1400175"/>
            <a:ext cx="5765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400" b="1"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400" b="1">
                <a:latin typeface="Courier New" pitchFamily="49" charset="0"/>
              </a:rPr>
              <a:t>( N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  </a:t>
            </a:r>
            <a:r>
              <a:rPr lang="en-US" altLang="en-US" sz="2400" b="1">
                <a:solidFill>
                  <a:schemeClr val="bg2"/>
                </a:solidFill>
                <a:latin typeface="Times New Roman" pitchFamily="18" charset="0"/>
              </a:rPr>
              <a:t>do stuff…</a:t>
            </a:r>
            <a:endParaRPr lang="en-US" altLang="en-US" sz="24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400" b="1">
                <a:latin typeface="Courier New" pitchFamily="49" charset="0"/>
              </a:rPr>
              <a:t> answer</a:t>
            </a:r>
            <a:endParaRPr lang="en-US" altLang="en-US" sz="2400" b="1">
              <a:solidFill>
                <a:srgbClr val="AF1EED"/>
              </a:solidFill>
              <a:latin typeface="Courier New" pitchFamily="49" charset="0"/>
            </a:endParaRPr>
          </a:p>
        </p:txBody>
      </p:sp>
      <p:grpSp>
        <p:nvGrpSpPr>
          <p:cNvPr id="232453" name="Group 33"/>
          <p:cNvGrpSpPr>
            <a:grpSpLocks/>
          </p:cNvGrpSpPr>
          <p:nvPr/>
        </p:nvGrpSpPr>
        <p:grpSpPr bwMode="auto">
          <a:xfrm>
            <a:off x="169863" y="2065338"/>
            <a:ext cx="336550" cy="442912"/>
            <a:chOff x="2928" y="1051"/>
            <a:chExt cx="840" cy="957"/>
          </a:xfrm>
        </p:grpSpPr>
        <p:sp>
          <p:nvSpPr>
            <p:cNvPr id="232465" name="Freeform 3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66" name="Oval 3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2467" name="Oval 3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2468" name="Oval 3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2469" name="Oval 3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2470" name="Oval 3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2471" name="Oval 4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2472" name="Oval 4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2473" name="AutoShape 4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2474" name="Freeform 4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475" name="Freeform 4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476" name="Freeform 4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477" name="Freeform 4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2454" name="Text Box 47"/>
          <p:cNvSpPr txBox="1">
            <a:spLocks noChangeArrowheads="1"/>
          </p:cNvSpPr>
          <p:nvPr/>
        </p:nvSpPr>
        <p:spPr bwMode="auto">
          <a:xfrm>
            <a:off x="174625" y="2525713"/>
            <a:ext cx="10017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900">
                <a:solidFill>
                  <a:schemeClr val="bg2"/>
                </a:solidFill>
                <a:latin typeface="Comic Sans MS" pitchFamily="66" charset="0"/>
              </a:rPr>
              <a:t>I guess you'd call this part of the code a GRAY AREA…</a:t>
            </a:r>
          </a:p>
        </p:txBody>
      </p:sp>
      <p:sp>
        <p:nvSpPr>
          <p:cNvPr id="232455" name="Line 48"/>
          <p:cNvSpPr>
            <a:spLocks noChangeShapeType="1"/>
          </p:cNvSpPr>
          <p:nvPr/>
        </p:nvSpPr>
        <p:spPr bwMode="auto">
          <a:xfrm flipV="1">
            <a:off x="669925" y="2028825"/>
            <a:ext cx="741363" cy="4603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56" name="Text Box 69"/>
          <p:cNvSpPr txBox="1">
            <a:spLocks noChangeArrowheads="1"/>
          </p:cNvSpPr>
          <p:nvPr/>
        </p:nvSpPr>
        <p:spPr bwMode="auto">
          <a:xfrm>
            <a:off x="5157788" y="1657350"/>
            <a:ext cx="310515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Proof strategy</a:t>
            </a:r>
          </a:p>
        </p:txBody>
      </p:sp>
      <p:sp>
        <p:nvSpPr>
          <p:cNvPr id="232457" name="Text Box 70"/>
          <p:cNvSpPr txBox="1">
            <a:spLocks noChangeArrowheads="1"/>
          </p:cNvSpPr>
          <p:nvPr/>
        </p:nvSpPr>
        <p:spPr bwMode="auto">
          <a:xfrm>
            <a:off x="614363" y="3649663"/>
            <a:ext cx="3536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(1)</a:t>
            </a:r>
            <a:r>
              <a:rPr lang="en-US" altLang="en-US" sz="2400">
                <a:latin typeface="Times New Roman" pitchFamily="18" charset="0"/>
              </a:rPr>
              <a:t> Presume that </a:t>
            </a:r>
            <a:r>
              <a:rPr lang="en-US" altLang="en-US" sz="24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400">
                <a:latin typeface="Times New Roman" pitchFamily="18" charset="0"/>
              </a:rPr>
              <a:t> exists.</a:t>
            </a:r>
          </a:p>
        </p:txBody>
      </p:sp>
      <p:sp>
        <p:nvSpPr>
          <p:cNvPr id="232458" name="Text Box 71"/>
          <p:cNvSpPr txBox="1">
            <a:spLocks noChangeArrowheads="1"/>
          </p:cNvSpPr>
          <p:nvPr/>
        </p:nvSpPr>
        <p:spPr bwMode="auto">
          <a:xfrm>
            <a:off x="5216525" y="3649663"/>
            <a:ext cx="33194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(2)</a:t>
            </a:r>
            <a:r>
              <a:rPr lang="en-US" altLang="en-US" sz="2400">
                <a:latin typeface="Times New Roman" pitchFamily="18" charset="0"/>
              </a:rPr>
              <a:t> We show this results in a contradiction…</a:t>
            </a:r>
          </a:p>
        </p:txBody>
      </p:sp>
      <p:sp>
        <p:nvSpPr>
          <p:cNvPr id="232459" name="Text Box 72"/>
          <p:cNvSpPr txBox="1">
            <a:spLocks noChangeArrowheads="1"/>
          </p:cNvSpPr>
          <p:nvPr/>
        </p:nvSpPr>
        <p:spPr bwMode="auto">
          <a:xfrm>
            <a:off x="304800" y="5257800"/>
            <a:ext cx="4156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(3)</a:t>
            </a:r>
            <a:r>
              <a:rPr lang="en-US" altLang="en-US" sz="2400">
                <a:latin typeface="Times New Roman" pitchFamily="18" charset="0"/>
              </a:rPr>
              <a:t> Thus, the presumption "</a:t>
            </a:r>
            <a:r>
              <a:rPr lang="en-US" altLang="en-US" sz="24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400">
                <a:latin typeface="Times New Roman" pitchFamily="18" charset="0"/>
              </a:rPr>
              <a:t> exists" is </a:t>
            </a:r>
            <a:r>
              <a:rPr lang="en-US" altLang="en-US" sz="2400" b="1" i="1">
                <a:latin typeface="Times New Roman" pitchFamily="18" charset="0"/>
              </a:rPr>
              <a:t>false</a:t>
            </a:r>
            <a:r>
              <a:rPr lang="en-US" altLang="en-US" sz="2400">
                <a:latin typeface="Times New Roman" pitchFamily="18" charset="0"/>
              </a:rPr>
              <a:t>.</a:t>
            </a:r>
          </a:p>
        </p:txBody>
      </p:sp>
      <p:sp>
        <p:nvSpPr>
          <p:cNvPr id="232460" name="Text Box 73"/>
          <p:cNvSpPr txBox="1">
            <a:spLocks noChangeArrowheads="1"/>
          </p:cNvSpPr>
          <p:nvPr/>
        </p:nvSpPr>
        <p:spPr bwMode="auto">
          <a:xfrm>
            <a:off x="4984750" y="5259388"/>
            <a:ext cx="3784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(4)</a:t>
            </a:r>
            <a:r>
              <a:rPr lang="en-US" altLang="en-US" sz="2400">
                <a:latin typeface="Times New Roman" pitchFamily="18" charset="0"/>
              </a:rPr>
              <a:t> So, the program/function </a:t>
            </a:r>
            <a:r>
              <a:rPr lang="en-US" altLang="en-US" sz="24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400">
                <a:latin typeface="Times New Roman" pitchFamily="18" charset="0"/>
              </a:rPr>
              <a:t> can not exist! </a:t>
            </a:r>
          </a:p>
        </p:txBody>
      </p:sp>
      <p:sp>
        <p:nvSpPr>
          <p:cNvPr id="232461" name="Line 74"/>
          <p:cNvSpPr>
            <a:spLocks noChangeShapeType="1"/>
          </p:cNvSpPr>
          <p:nvPr/>
        </p:nvSpPr>
        <p:spPr bwMode="auto">
          <a:xfrm flipV="1">
            <a:off x="3973513" y="4094163"/>
            <a:ext cx="1096962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62" name="Line 75"/>
          <p:cNvSpPr>
            <a:spLocks noChangeShapeType="1"/>
          </p:cNvSpPr>
          <p:nvPr/>
        </p:nvSpPr>
        <p:spPr bwMode="auto">
          <a:xfrm flipH="1">
            <a:off x="3937000" y="4365625"/>
            <a:ext cx="1257300" cy="83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63" name="Line 76"/>
          <p:cNvSpPr>
            <a:spLocks noChangeShapeType="1"/>
          </p:cNvSpPr>
          <p:nvPr/>
        </p:nvSpPr>
        <p:spPr bwMode="auto">
          <a:xfrm flipV="1">
            <a:off x="4357688" y="5622925"/>
            <a:ext cx="515937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64" name="Rectangle 30"/>
          <p:cNvSpPr>
            <a:spLocks noChangeArrowheads="1"/>
          </p:cNvSpPr>
          <p:nvPr/>
        </p:nvSpPr>
        <p:spPr bwMode="auto">
          <a:xfrm>
            <a:off x="5707063" y="2389188"/>
            <a:ext cx="19827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i="1">
                <a:latin typeface="Times New Roman" pitchFamily="18" charset="0"/>
              </a:rPr>
              <a:t>proof by contradiction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474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23349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349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33475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Proof by contradiction?</a:t>
            </a:r>
          </a:p>
        </p:txBody>
      </p:sp>
      <p:sp>
        <p:nvSpPr>
          <p:cNvPr id="233476" name="Text Box 70"/>
          <p:cNvSpPr txBox="1">
            <a:spLocks noChangeArrowheads="1"/>
          </p:cNvSpPr>
          <p:nvPr/>
        </p:nvSpPr>
        <p:spPr bwMode="auto">
          <a:xfrm>
            <a:off x="312738" y="14874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(1)</a:t>
            </a:r>
            <a:r>
              <a:rPr lang="en-US" altLang="en-US" sz="2400">
                <a:latin typeface="Times New Roman" pitchFamily="18" charset="0"/>
              </a:rPr>
              <a:t> Presume </a:t>
            </a:r>
            <a:r>
              <a:rPr lang="en-US" altLang="en-US" sz="2400" b="1">
                <a:solidFill>
                  <a:srgbClr val="8E030A"/>
                </a:solidFill>
                <a:latin typeface="Courier New" pitchFamily="49" charset="0"/>
              </a:rPr>
              <a:t>something</a:t>
            </a:r>
            <a:r>
              <a:rPr lang="en-US" altLang="en-US" sz="2400">
                <a:latin typeface="Times New Roman" pitchFamily="18" charset="0"/>
              </a:rPr>
              <a:t>:         </a:t>
            </a:r>
            <a:r>
              <a:rPr lang="en-US" altLang="en-US" sz="2400" b="1" i="1">
                <a:solidFill>
                  <a:srgbClr val="0000FF"/>
                </a:solidFill>
                <a:latin typeface="Times New Roman" pitchFamily="18" charset="0"/>
              </a:rPr>
              <a:t>there are a finite # of primes</a:t>
            </a:r>
            <a:endParaRPr lang="en-US" alt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33477" name="Text Box 71"/>
          <p:cNvSpPr txBox="1">
            <a:spLocks noChangeArrowheads="1"/>
          </p:cNvSpPr>
          <p:nvPr/>
        </p:nvSpPr>
        <p:spPr bwMode="auto">
          <a:xfrm>
            <a:off x="312738" y="2128838"/>
            <a:ext cx="6324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(2)</a:t>
            </a:r>
            <a:r>
              <a:rPr lang="en-US" altLang="en-US" sz="2400">
                <a:latin typeface="Times New Roman" pitchFamily="18" charset="0"/>
              </a:rPr>
              <a:t> Show a contradiction…</a:t>
            </a:r>
          </a:p>
        </p:txBody>
      </p:sp>
      <p:sp>
        <p:nvSpPr>
          <p:cNvPr id="233478" name="Text Box 72"/>
          <p:cNvSpPr txBox="1">
            <a:spLocks noChangeArrowheads="1"/>
          </p:cNvSpPr>
          <p:nvPr/>
        </p:nvSpPr>
        <p:spPr bwMode="auto">
          <a:xfrm>
            <a:off x="312738" y="5862638"/>
            <a:ext cx="7226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(3)</a:t>
            </a:r>
            <a:r>
              <a:rPr lang="en-US" altLang="en-US" sz="2400">
                <a:latin typeface="Times New Roman" pitchFamily="18" charset="0"/>
              </a:rPr>
              <a:t> Thus, the </a:t>
            </a:r>
            <a:r>
              <a:rPr lang="en-US" altLang="en-US" sz="2400" b="1">
                <a:solidFill>
                  <a:srgbClr val="8E030A"/>
                </a:solidFill>
                <a:latin typeface="Courier New" pitchFamily="49" charset="0"/>
              </a:rPr>
              <a:t>something</a:t>
            </a:r>
            <a:r>
              <a:rPr lang="en-US" altLang="en-US" sz="2400">
                <a:latin typeface="Times New Roman" pitchFamily="18" charset="0"/>
              </a:rPr>
              <a:t> must have been </a:t>
            </a:r>
            <a:r>
              <a:rPr lang="en-US" altLang="en-US" sz="2400" b="1" i="1">
                <a:latin typeface="Times New Roman" pitchFamily="18" charset="0"/>
              </a:rPr>
              <a:t>false</a:t>
            </a:r>
            <a:r>
              <a:rPr lang="en-US" altLang="en-US" sz="2400">
                <a:latin typeface="Times New Roman" pitchFamily="18" charset="0"/>
              </a:rPr>
              <a:t>!</a:t>
            </a:r>
          </a:p>
        </p:txBody>
      </p:sp>
      <p:grpSp>
        <p:nvGrpSpPr>
          <p:cNvPr id="233479" name="Group 33"/>
          <p:cNvGrpSpPr>
            <a:grpSpLocks/>
          </p:cNvGrpSpPr>
          <p:nvPr/>
        </p:nvGrpSpPr>
        <p:grpSpPr bwMode="auto">
          <a:xfrm>
            <a:off x="8594725" y="6291263"/>
            <a:ext cx="336550" cy="442912"/>
            <a:chOff x="2928" y="1051"/>
            <a:chExt cx="840" cy="957"/>
          </a:xfrm>
        </p:grpSpPr>
        <p:sp>
          <p:nvSpPr>
            <p:cNvPr id="233481" name="Freeform 3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82" name="Oval 3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3483" name="Oval 3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3484" name="Oval 3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3485" name="Oval 3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3486" name="Oval 3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3487" name="Oval 4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3488" name="Oval 4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3489" name="AutoShape 4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3490" name="Freeform 4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491" name="Freeform 4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492" name="Freeform 4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493" name="Freeform 4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3480" name="Text Box 47"/>
          <p:cNvSpPr txBox="1">
            <a:spLocks noChangeArrowheads="1"/>
          </p:cNvSpPr>
          <p:nvPr/>
        </p:nvSpPr>
        <p:spPr bwMode="auto">
          <a:xfrm>
            <a:off x="7912100" y="6226175"/>
            <a:ext cx="10017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That's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6"/>
          <p:cNvSpPr>
            <a:spLocks noChangeArrowheads="1"/>
          </p:cNvSpPr>
          <p:nvPr/>
        </p:nvSpPr>
        <p:spPr bwMode="auto">
          <a:xfrm>
            <a:off x="933450" y="334963"/>
            <a:ext cx="35560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100" b="1">
                <a:latin typeface="Courier New" pitchFamily="49" charset="0"/>
              </a:rPr>
              <a:t>( N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chemeClr val="bg2"/>
                </a:solidFill>
                <a:latin typeface="Times New Roman" pitchFamily="18" charset="0"/>
              </a:rPr>
              <a:t>do stuff…</a:t>
            </a:r>
            <a:endParaRPr lang="en-US" altLang="en-US" sz="21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>
                <a:latin typeface="Courier New" pitchFamily="49" charset="0"/>
              </a:rPr>
              <a:t> answer</a:t>
            </a:r>
            <a:endParaRPr lang="en-US" altLang="en-US" sz="2100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234499" name="Rectangle 23"/>
          <p:cNvSpPr>
            <a:spLocks noChangeArrowheads="1"/>
          </p:cNvSpPr>
          <p:nvPr/>
        </p:nvSpPr>
        <p:spPr bwMode="auto">
          <a:xfrm>
            <a:off x="304800" y="2209800"/>
            <a:ext cx="776605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400" b="1"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FF0208"/>
                </a:solidFill>
                <a:latin typeface="Courier New" pitchFamily="49" charset="0"/>
              </a:rPr>
              <a:t>Ouch</a:t>
            </a:r>
            <a:r>
              <a:rPr lang="en-US" altLang="en-US" sz="2400" b="1">
                <a:latin typeface="Courier New" pitchFamily="49" charset="0"/>
              </a:rPr>
              <a:t>():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  k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while</a:t>
            </a:r>
            <a:r>
              <a:rPr lang="en-US" altLang="en-US" sz="2400" b="1"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400" b="1">
                <a:latin typeface="Courier New" pitchFamily="49" charset="0"/>
              </a:rPr>
              <a:t>(k) &lt; 50000: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      k +=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  return k </a:t>
            </a:r>
          </a:p>
        </p:txBody>
      </p:sp>
      <p:sp>
        <p:nvSpPr>
          <p:cNvPr id="234500" name="Text Box 24"/>
          <p:cNvSpPr txBox="1">
            <a:spLocks noChangeArrowheads="1"/>
          </p:cNvSpPr>
          <p:nvPr/>
        </p:nvSpPr>
        <p:spPr bwMode="auto">
          <a:xfrm>
            <a:off x="4945063" y="517525"/>
            <a:ext cx="3806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Times New Roman" pitchFamily="18" charset="0"/>
              </a:rPr>
              <a:t>Presume that </a:t>
            </a:r>
            <a:r>
              <a:rPr lang="en-US" altLang="en-US" sz="1800" b="1">
                <a:solidFill>
                  <a:schemeClr val="bg2"/>
                </a:solidFill>
                <a:latin typeface="Courier New" pitchFamily="49" charset="0"/>
              </a:rPr>
              <a:t>Complexity</a:t>
            </a:r>
            <a:r>
              <a:rPr lang="en-US" altLang="en-US" sz="1800">
                <a:solidFill>
                  <a:schemeClr val="bg2"/>
                </a:solidFill>
                <a:latin typeface="Times New Roman" pitchFamily="18" charset="0"/>
              </a:rPr>
              <a:t> exists, it works, and it's 42,000 characters long</a:t>
            </a:r>
          </a:p>
        </p:txBody>
      </p:sp>
      <p:sp>
        <p:nvSpPr>
          <p:cNvPr id="234501" name="AutoShape 25"/>
          <p:cNvSpPr>
            <a:spLocks/>
          </p:cNvSpPr>
          <p:nvPr/>
        </p:nvSpPr>
        <p:spPr bwMode="auto">
          <a:xfrm>
            <a:off x="4738688" y="288925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34502" name="Rectangle 27"/>
          <p:cNvSpPr>
            <a:spLocks noChangeArrowheads="1"/>
          </p:cNvSpPr>
          <p:nvPr/>
        </p:nvSpPr>
        <p:spPr bwMode="auto">
          <a:xfrm>
            <a:off x="82550" y="6310313"/>
            <a:ext cx="1719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208"/>
                </a:solidFill>
                <a:latin typeface="Courier New" pitchFamily="49" charset="0"/>
              </a:rPr>
              <a:t>Ouch</a:t>
            </a:r>
            <a:r>
              <a:rPr lang="en-US" altLang="en-US" sz="2400">
                <a:latin typeface="Times New Roman" pitchFamily="18" charset="0"/>
              </a:rPr>
              <a:t> hurts!</a:t>
            </a:r>
          </a:p>
        </p:txBody>
      </p:sp>
      <p:grpSp>
        <p:nvGrpSpPr>
          <p:cNvPr id="234503" name="Group 28"/>
          <p:cNvGrpSpPr>
            <a:grpSpLocks/>
          </p:cNvGrpSpPr>
          <p:nvPr/>
        </p:nvGrpSpPr>
        <p:grpSpPr bwMode="auto">
          <a:xfrm>
            <a:off x="8656638" y="4918075"/>
            <a:ext cx="377825" cy="471488"/>
            <a:chOff x="2928" y="1051"/>
            <a:chExt cx="840" cy="957"/>
          </a:xfrm>
        </p:grpSpPr>
        <p:sp>
          <p:nvSpPr>
            <p:cNvPr id="234520" name="Freeform 29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521" name="Oval 30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4522" name="Oval 31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4523" name="Oval 32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4524" name="Oval 33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4525" name="Oval 34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4526" name="Oval 35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4527" name="Oval 36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4528" name="AutoShape 37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4529" name="Freeform 38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30" name="Freeform 39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31" name="Freeform 40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32" name="Freeform 41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4504" name="Rectangle 43"/>
          <p:cNvSpPr>
            <a:spLocks noChangeArrowheads="1"/>
          </p:cNvSpPr>
          <p:nvPr/>
        </p:nvSpPr>
        <p:spPr bwMode="auto">
          <a:xfrm>
            <a:off x="8001000" y="4676775"/>
            <a:ext cx="1022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Hey! That's not a question!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4400" y="296863"/>
            <a:ext cx="3429000" cy="1143000"/>
          </a:xfrm>
          <a:prstGeom prst="rect">
            <a:avLst/>
          </a:prstGeom>
          <a:noFill/>
          <a:ln>
            <a:solidFill>
              <a:srgbClr val="8080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533400" y="1828800"/>
            <a:ext cx="8077200" cy="1588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4507" name="Rectangle 38"/>
          <p:cNvSpPr>
            <a:spLocks noChangeArrowheads="1"/>
          </p:cNvSpPr>
          <p:nvPr/>
        </p:nvSpPr>
        <p:spPr bwMode="auto">
          <a:xfrm>
            <a:off x="6172200" y="2795588"/>
            <a:ext cx="6334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Times New Roman" pitchFamily="18" charset="0"/>
              </a:rPr>
              <a:t>Note:</a:t>
            </a:r>
            <a:endParaRPr lang="en-US" altLang="en-US" sz="1500">
              <a:latin typeface="Times New Roman" pitchFamily="18" charset="0"/>
            </a:endParaRPr>
          </a:p>
        </p:txBody>
      </p:sp>
      <p:sp>
        <p:nvSpPr>
          <p:cNvPr id="234508" name="Rectangle 39"/>
          <p:cNvSpPr>
            <a:spLocks noChangeArrowheads="1"/>
          </p:cNvSpPr>
          <p:nvPr/>
        </p:nvSpPr>
        <p:spPr bwMode="auto">
          <a:xfrm>
            <a:off x="5919788" y="3646488"/>
            <a:ext cx="11303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Times New Roman" pitchFamily="18" charset="0"/>
              </a:rPr>
              <a:t>Question 1:</a:t>
            </a:r>
            <a:endParaRPr lang="en-US" altLang="en-US" sz="1500">
              <a:latin typeface="Times New Roman" pitchFamily="18" charset="0"/>
            </a:endParaRPr>
          </a:p>
        </p:txBody>
      </p:sp>
      <p:sp>
        <p:nvSpPr>
          <p:cNvPr id="234509" name="Rectangle 40"/>
          <p:cNvSpPr>
            <a:spLocks noChangeArrowheads="1"/>
          </p:cNvSpPr>
          <p:nvPr/>
        </p:nvSpPr>
        <p:spPr bwMode="auto">
          <a:xfrm>
            <a:off x="6726238" y="2743200"/>
            <a:ext cx="18843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it's OK to define a function inside another function</a:t>
            </a:r>
          </a:p>
        </p:txBody>
      </p:sp>
      <p:sp>
        <p:nvSpPr>
          <p:cNvPr id="234510" name="Rectangle 41"/>
          <p:cNvSpPr>
            <a:spLocks noChangeArrowheads="1"/>
          </p:cNvSpPr>
          <p:nvPr/>
        </p:nvSpPr>
        <p:spPr bwMode="auto">
          <a:xfrm>
            <a:off x="7064375" y="3505200"/>
            <a:ext cx="1676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Will this loop stop when k is </a:t>
            </a:r>
            <a:r>
              <a:rPr lang="en-US" altLang="en-US" sz="1100" i="1">
                <a:solidFill>
                  <a:srgbClr val="000000"/>
                </a:solidFill>
                <a:latin typeface="Times New Roman" pitchFamily="18" charset="0"/>
              </a:rPr>
              <a:t>less than</a:t>
            </a: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1100" i="1">
                <a:solidFill>
                  <a:srgbClr val="000000"/>
                </a:solidFill>
                <a:latin typeface="Times New Roman" pitchFamily="18" charset="0"/>
              </a:rPr>
              <a:t>equal to</a:t>
            </a: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, or </a:t>
            </a:r>
            <a:r>
              <a:rPr lang="en-US" altLang="en-US" sz="1100" i="1">
                <a:solidFill>
                  <a:srgbClr val="000000"/>
                </a:solidFill>
                <a:latin typeface="Times New Roman" pitchFamily="18" charset="0"/>
              </a:rPr>
              <a:t>greater than</a:t>
            </a: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 50,000?</a:t>
            </a:r>
          </a:p>
        </p:txBody>
      </p:sp>
      <p:sp>
        <p:nvSpPr>
          <p:cNvPr id="234511" name="Rectangle 42"/>
          <p:cNvSpPr>
            <a:spLocks noChangeArrowheads="1"/>
          </p:cNvSpPr>
          <p:nvPr/>
        </p:nvSpPr>
        <p:spPr bwMode="auto">
          <a:xfrm>
            <a:off x="5924550" y="5010150"/>
            <a:ext cx="11318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Times New Roman" pitchFamily="18" charset="0"/>
              </a:rPr>
              <a:t>Question 2:</a:t>
            </a:r>
            <a:endParaRPr lang="en-US" altLang="en-US" sz="1500">
              <a:latin typeface="Times New Roman" pitchFamily="18" charset="0"/>
            </a:endParaRPr>
          </a:p>
        </p:txBody>
      </p:sp>
      <p:sp>
        <p:nvSpPr>
          <p:cNvPr id="234512" name="Rectangle 43"/>
          <p:cNvSpPr>
            <a:spLocks noChangeArrowheads="1"/>
          </p:cNvSpPr>
          <p:nvPr/>
        </p:nvSpPr>
        <p:spPr bwMode="auto">
          <a:xfrm>
            <a:off x="7070725" y="4962525"/>
            <a:ext cx="12525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This function returns an integer.</a:t>
            </a:r>
          </a:p>
        </p:txBody>
      </p:sp>
      <p:sp>
        <p:nvSpPr>
          <p:cNvPr id="234513" name="Rectangle 44"/>
          <p:cNvSpPr>
            <a:spLocks noChangeArrowheads="1"/>
          </p:cNvSpPr>
          <p:nvPr/>
        </p:nvSpPr>
        <p:spPr bwMode="auto">
          <a:xfrm>
            <a:off x="5927725" y="5713413"/>
            <a:ext cx="113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Times New Roman" pitchFamily="18" charset="0"/>
              </a:rPr>
              <a:t>Question 3:</a:t>
            </a:r>
            <a:endParaRPr lang="en-US" altLang="en-US" sz="1500">
              <a:latin typeface="Times New Roman" pitchFamily="18" charset="0"/>
            </a:endParaRPr>
          </a:p>
        </p:txBody>
      </p:sp>
      <p:sp>
        <p:nvSpPr>
          <p:cNvPr id="234514" name="Rectangle 45"/>
          <p:cNvSpPr>
            <a:spLocks noChangeArrowheads="1"/>
          </p:cNvSpPr>
          <p:nvPr/>
        </p:nvSpPr>
        <p:spPr bwMode="auto">
          <a:xfrm>
            <a:off x="7072313" y="5665788"/>
            <a:ext cx="17668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What is the </a:t>
            </a:r>
            <a:r>
              <a:rPr lang="en-US" altLang="en-US" sz="1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Complexity</a:t>
            </a: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of the integer returned?</a:t>
            </a:r>
          </a:p>
        </p:txBody>
      </p:sp>
      <p:sp>
        <p:nvSpPr>
          <p:cNvPr id="234515" name="Rectangle 46"/>
          <p:cNvSpPr>
            <a:spLocks noChangeArrowheads="1"/>
          </p:cNvSpPr>
          <p:nvPr/>
        </p:nvSpPr>
        <p:spPr bwMode="auto">
          <a:xfrm>
            <a:off x="5927725" y="6305550"/>
            <a:ext cx="113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Times New Roman" pitchFamily="18" charset="0"/>
              </a:rPr>
              <a:t>Question 4:</a:t>
            </a:r>
            <a:endParaRPr lang="en-US" altLang="en-US" sz="1500">
              <a:latin typeface="Times New Roman" pitchFamily="18" charset="0"/>
            </a:endParaRPr>
          </a:p>
        </p:txBody>
      </p:sp>
      <p:sp>
        <p:nvSpPr>
          <p:cNvPr id="234516" name="Rectangle 47"/>
          <p:cNvSpPr>
            <a:spLocks noChangeArrowheads="1"/>
          </p:cNvSpPr>
          <p:nvPr/>
        </p:nvSpPr>
        <p:spPr bwMode="auto">
          <a:xfrm>
            <a:off x="7072313" y="6342063"/>
            <a:ext cx="19478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What is the contradiction here?</a:t>
            </a:r>
          </a:p>
        </p:txBody>
      </p:sp>
      <p:sp>
        <p:nvSpPr>
          <p:cNvPr id="234517" name="Rectangle 6"/>
          <p:cNvSpPr>
            <a:spLocks noChangeArrowheads="1"/>
          </p:cNvSpPr>
          <p:nvPr/>
        </p:nvSpPr>
        <p:spPr bwMode="auto">
          <a:xfrm>
            <a:off x="1085850" y="2770188"/>
            <a:ext cx="35560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100" b="1">
                <a:latin typeface="Courier New" pitchFamily="49" charset="0"/>
              </a:rPr>
              <a:t>( N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chemeClr val="bg2"/>
                </a:solidFill>
                <a:latin typeface="Times New Roman" pitchFamily="18" charset="0"/>
              </a:rPr>
              <a:t>do stuff…</a:t>
            </a:r>
            <a:endParaRPr lang="en-US" altLang="en-US" sz="21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>
                <a:latin typeface="Courier New" pitchFamily="49" charset="0"/>
              </a:rPr>
              <a:t> answer</a:t>
            </a:r>
            <a:endParaRPr lang="en-US" altLang="en-US" sz="2100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66800" y="2732088"/>
            <a:ext cx="3429000" cy="1143000"/>
          </a:xfrm>
          <a:prstGeom prst="rect">
            <a:avLst/>
          </a:prstGeom>
          <a:noFill/>
          <a:ln>
            <a:solidFill>
              <a:srgbClr val="8080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4519" name="Rectangle 50"/>
          <p:cNvSpPr>
            <a:spLocks noChangeArrowheads="1"/>
          </p:cNvSpPr>
          <p:nvPr/>
        </p:nvSpPr>
        <p:spPr bwMode="auto">
          <a:xfrm>
            <a:off x="6764338" y="1838325"/>
            <a:ext cx="908050" cy="461963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0"/>
                </a:solidFill>
                <a:latin typeface="Calibri" pitchFamily="34" charset="0"/>
              </a:rPr>
              <a:t>Try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22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23552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553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35523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Others?</a:t>
            </a:r>
          </a:p>
        </p:txBody>
      </p:sp>
      <p:sp>
        <p:nvSpPr>
          <p:cNvPr id="235524" name="Rectangle 8"/>
          <p:cNvSpPr>
            <a:spLocks noChangeArrowheads="1"/>
          </p:cNvSpPr>
          <p:nvPr/>
        </p:nvSpPr>
        <p:spPr bwMode="auto">
          <a:xfrm>
            <a:off x="422275" y="1570038"/>
            <a:ext cx="4530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Times New Roman" pitchFamily="18" charset="0"/>
              </a:rPr>
              <a:t>Many</a:t>
            </a:r>
            <a:r>
              <a:rPr lang="en-US" altLang="en-US" sz="2400">
                <a:latin typeface="Times New Roman" pitchFamily="18" charset="0"/>
              </a:rPr>
              <a:t> potentially useful problems are impossible to compute! </a:t>
            </a:r>
          </a:p>
        </p:txBody>
      </p:sp>
      <p:sp>
        <p:nvSpPr>
          <p:cNvPr id="235525" name="Rectangle 10"/>
          <p:cNvSpPr>
            <a:spLocks noChangeArrowheads="1"/>
          </p:cNvSpPr>
          <p:nvPr/>
        </p:nvSpPr>
        <p:spPr bwMode="auto">
          <a:xfrm>
            <a:off x="5368925" y="1427163"/>
            <a:ext cx="2987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They involve infinity.</a:t>
            </a:r>
          </a:p>
        </p:txBody>
      </p:sp>
      <p:sp>
        <p:nvSpPr>
          <p:cNvPr id="235526" name="Rectangle 11"/>
          <p:cNvSpPr>
            <a:spLocks noChangeArrowheads="1"/>
          </p:cNvSpPr>
          <p:nvPr/>
        </p:nvSpPr>
        <p:spPr bwMode="auto">
          <a:xfrm>
            <a:off x="5368925" y="1828800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They involve self-reference.</a:t>
            </a:r>
          </a:p>
        </p:txBody>
      </p:sp>
      <p:sp>
        <p:nvSpPr>
          <p:cNvPr id="235527" name="Rectangle 12"/>
          <p:cNvSpPr>
            <a:spLocks noChangeArrowheads="1"/>
          </p:cNvSpPr>
          <p:nvPr/>
        </p:nvSpPr>
        <p:spPr bwMode="auto">
          <a:xfrm>
            <a:off x="5368925" y="2232025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Or they can be interpreted as such.</a:t>
            </a:r>
          </a:p>
        </p:txBody>
      </p:sp>
      <p:sp>
        <p:nvSpPr>
          <p:cNvPr id="235528" name="Rectangle 17"/>
          <p:cNvSpPr>
            <a:spLocks noChangeArrowheads="1"/>
          </p:cNvSpPr>
          <p:nvPr/>
        </p:nvSpPr>
        <p:spPr bwMode="auto">
          <a:xfrm>
            <a:off x="1404938" y="3986213"/>
            <a:ext cx="63166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Where did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>
                <a:latin typeface="Times New Roman" pitchFamily="18" charset="0"/>
              </a:rPr>
              <a:t> go wrong?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546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23656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656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36547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Others?</a:t>
            </a:r>
          </a:p>
        </p:txBody>
      </p:sp>
      <p:sp>
        <p:nvSpPr>
          <p:cNvPr id="236548" name="Rectangle 8"/>
          <p:cNvSpPr>
            <a:spLocks noChangeArrowheads="1"/>
          </p:cNvSpPr>
          <p:nvPr/>
        </p:nvSpPr>
        <p:spPr bwMode="auto">
          <a:xfrm>
            <a:off x="422275" y="1570038"/>
            <a:ext cx="4530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Times New Roman" pitchFamily="18" charset="0"/>
              </a:rPr>
              <a:t>Many</a:t>
            </a:r>
            <a:r>
              <a:rPr lang="en-US" altLang="en-US" sz="2400">
                <a:latin typeface="Times New Roman" pitchFamily="18" charset="0"/>
              </a:rPr>
              <a:t> potentially useful problems are impossible to compute! </a:t>
            </a:r>
          </a:p>
        </p:txBody>
      </p:sp>
      <p:sp>
        <p:nvSpPr>
          <p:cNvPr id="236549" name="Rectangle 9"/>
          <p:cNvSpPr>
            <a:spLocks noChangeArrowheads="1"/>
          </p:cNvSpPr>
          <p:nvPr/>
        </p:nvSpPr>
        <p:spPr bwMode="auto">
          <a:xfrm>
            <a:off x="619125" y="3921125"/>
            <a:ext cx="47275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400" b="1"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sz="2400" b="1">
                <a:latin typeface="Courier New" pitchFamily="49" charset="0"/>
              </a:rPr>
              <a:t>( fs, input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  if</a:t>
            </a:r>
            <a:r>
              <a:rPr lang="en-US" altLang="en-US" sz="2400" b="1">
                <a:latin typeface="Courier New" pitchFamily="49" charset="0"/>
              </a:rPr>
              <a:t> fs(inp)</a:t>
            </a:r>
            <a:r>
              <a:rPr lang="en-US" altLang="en-US" sz="2400" b="1">
                <a:latin typeface="Times New Roman" pitchFamily="18" charset="0"/>
              </a:rPr>
              <a:t> </a:t>
            </a:r>
            <a:r>
              <a:rPr lang="en-US" altLang="en-US" sz="2400" b="1">
                <a:solidFill>
                  <a:schemeClr val="bg2"/>
                </a:solidFill>
                <a:latin typeface="Times New Roman" pitchFamily="18" charset="0"/>
              </a:rPr>
              <a:t>runs forever</a:t>
            </a:r>
            <a:r>
              <a:rPr lang="en-US" altLang="en-US" sz="2400" b="1">
                <a:latin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 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400" b="1"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AF1EED"/>
                </a:solidFill>
                <a:latin typeface="Courier New" pitchFamily="49" charset="0"/>
              </a:rPr>
              <a:t>True</a:t>
            </a:r>
            <a:endParaRPr lang="en-US" altLang="en-US" sz="24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sz="2400" b="1">
                <a:latin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 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400" b="1"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AF1EED"/>
                </a:solidFill>
                <a:latin typeface="Courier New" pitchFamily="49" charset="0"/>
              </a:rPr>
              <a:t>False</a:t>
            </a:r>
            <a:endParaRPr lang="en-US" altLang="en-US" sz="2400" b="1">
              <a:latin typeface="Courier New" pitchFamily="49" charset="0"/>
            </a:endParaRPr>
          </a:p>
        </p:txBody>
      </p:sp>
      <p:sp>
        <p:nvSpPr>
          <p:cNvPr id="236550" name="Rectangle 10"/>
          <p:cNvSpPr>
            <a:spLocks noChangeArrowheads="1"/>
          </p:cNvSpPr>
          <p:nvPr/>
        </p:nvSpPr>
        <p:spPr bwMode="auto">
          <a:xfrm>
            <a:off x="5368925" y="1427163"/>
            <a:ext cx="2987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They involve infinity.</a:t>
            </a:r>
          </a:p>
        </p:txBody>
      </p:sp>
      <p:sp>
        <p:nvSpPr>
          <p:cNvPr id="236551" name="Rectangle 11"/>
          <p:cNvSpPr>
            <a:spLocks noChangeArrowheads="1"/>
          </p:cNvSpPr>
          <p:nvPr/>
        </p:nvSpPr>
        <p:spPr bwMode="auto">
          <a:xfrm>
            <a:off x="5368925" y="1828800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They involve self-reference.</a:t>
            </a:r>
          </a:p>
        </p:txBody>
      </p:sp>
      <p:sp>
        <p:nvSpPr>
          <p:cNvPr id="236552" name="Rectangle 12"/>
          <p:cNvSpPr>
            <a:spLocks noChangeArrowheads="1"/>
          </p:cNvSpPr>
          <p:nvPr/>
        </p:nvSpPr>
        <p:spPr bwMode="auto">
          <a:xfrm>
            <a:off x="5368925" y="2232025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Or they can be interpreted as such.</a:t>
            </a:r>
          </a:p>
        </p:txBody>
      </p:sp>
      <p:sp>
        <p:nvSpPr>
          <p:cNvPr id="236553" name="Line 13"/>
          <p:cNvSpPr>
            <a:spLocks noChangeShapeType="1"/>
          </p:cNvSpPr>
          <p:nvPr/>
        </p:nvSpPr>
        <p:spPr bwMode="auto">
          <a:xfrm>
            <a:off x="2530475" y="3703638"/>
            <a:ext cx="0" cy="258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54" name="Line 14"/>
          <p:cNvSpPr>
            <a:spLocks noChangeShapeType="1"/>
          </p:cNvSpPr>
          <p:nvPr/>
        </p:nvSpPr>
        <p:spPr bwMode="auto">
          <a:xfrm>
            <a:off x="3538538" y="3727450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55" name="Rectangle 15"/>
          <p:cNvSpPr>
            <a:spLocks noChangeArrowheads="1"/>
          </p:cNvSpPr>
          <p:nvPr/>
        </p:nvSpPr>
        <p:spPr bwMode="auto">
          <a:xfrm>
            <a:off x="1473200" y="3238500"/>
            <a:ext cx="1462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itchFamily="18" charset="0"/>
              </a:rPr>
              <a:t>A string containing a Python function</a:t>
            </a:r>
          </a:p>
        </p:txBody>
      </p:sp>
      <p:sp>
        <p:nvSpPr>
          <p:cNvPr id="236556" name="Rectangle 16"/>
          <p:cNvSpPr>
            <a:spLocks noChangeArrowheads="1"/>
          </p:cNvSpPr>
          <p:nvPr/>
        </p:nvSpPr>
        <p:spPr bwMode="auto">
          <a:xfrm>
            <a:off x="3276600" y="3429000"/>
            <a:ext cx="906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itchFamily="18" charset="0"/>
              </a:rPr>
              <a:t>Any string</a:t>
            </a:r>
          </a:p>
        </p:txBody>
      </p:sp>
      <p:sp>
        <p:nvSpPr>
          <p:cNvPr id="236557" name="Rectangle 17"/>
          <p:cNvSpPr>
            <a:spLocks noChangeArrowheads="1"/>
          </p:cNvSpPr>
          <p:nvPr/>
        </p:nvSpPr>
        <p:spPr bwMode="auto">
          <a:xfrm>
            <a:off x="5638800" y="3535363"/>
            <a:ext cx="2716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sz="2400">
                <a:solidFill>
                  <a:srgbClr val="000AF9"/>
                </a:solidFill>
                <a:latin typeface="Times New Roman" pitchFamily="18" charset="0"/>
              </a:rPr>
              <a:t> checks for </a:t>
            </a:r>
            <a:r>
              <a:rPr lang="en-US" altLang="en-US" sz="2400" b="1" i="1">
                <a:solidFill>
                  <a:srgbClr val="000AF9"/>
                </a:solidFill>
                <a:latin typeface="Times New Roman" pitchFamily="18" charset="0"/>
              </a:rPr>
              <a:t>infinite loops</a:t>
            </a:r>
            <a:r>
              <a:rPr lang="en-US" altLang="en-US" sz="2400" i="1">
                <a:solidFill>
                  <a:srgbClr val="000AF9"/>
                </a:solidFill>
                <a:latin typeface="Times New Roman" pitchFamily="18" charset="0"/>
              </a:rPr>
              <a:t>.</a:t>
            </a:r>
            <a:endParaRPr lang="en-US" altLang="en-US" sz="2400">
              <a:solidFill>
                <a:srgbClr val="000AF9"/>
              </a:solidFill>
              <a:latin typeface="Times New Roman" pitchFamily="18" charset="0"/>
            </a:endParaRPr>
          </a:p>
        </p:txBody>
      </p:sp>
      <p:sp>
        <p:nvSpPr>
          <p:cNvPr id="236558" name="Rectangle 18"/>
          <p:cNvSpPr>
            <a:spLocks noChangeArrowheads="1"/>
          </p:cNvSpPr>
          <p:nvPr/>
        </p:nvSpPr>
        <p:spPr bwMode="auto">
          <a:xfrm>
            <a:off x="6296025" y="4435475"/>
            <a:ext cx="1374775" cy="376238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AF9"/>
                </a:solidFill>
                <a:latin typeface="Times New Roman" pitchFamily="18" charset="0"/>
              </a:rPr>
              <a:t>in finite time</a:t>
            </a:r>
          </a:p>
        </p:txBody>
      </p:sp>
      <p:pic>
        <p:nvPicPr>
          <p:cNvPr id="236559" name="Picture 36" descr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059363"/>
            <a:ext cx="19812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7200" y="4495800"/>
            <a:ext cx="8229600" cy="1905000"/>
          </a:xfrm>
          <a:prstGeom prst="roundRect">
            <a:avLst/>
          </a:prstGeom>
          <a:solidFill>
            <a:srgbClr val="CCE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2057400"/>
            <a:ext cx="8229600" cy="1905000"/>
          </a:xfrm>
          <a:prstGeom prst="round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356" name="Text Box 5"/>
          <p:cNvSpPr txBox="1">
            <a:spLocks noChangeArrowheads="1"/>
          </p:cNvSpPr>
          <p:nvPr/>
        </p:nvSpPr>
        <p:spPr bwMode="auto">
          <a:xfrm>
            <a:off x="1371600" y="323850"/>
            <a:ext cx="6629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0000"/>
                </a:solidFill>
                <a:latin typeface="Cambria" pitchFamily="18" charset="0"/>
              </a:rPr>
              <a:t>Two </a:t>
            </a:r>
            <a:r>
              <a:rPr lang="en-US" altLang="en-US" sz="3600" b="1" dirty="0">
                <a:solidFill>
                  <a:srgbClr val="000000"/>
                </a:solidFill>
                <a:latin typeface="Cambria" pitchFamily="18" charset="0"/>
              </a:rPr>
              <a:t>useful</a:t>
            </a:r>
            <a:r>
              <a:rPr lang="en-US" altLang="en-US" sz="3600" dirty="0">
                <a:solidFill>
                  <a:srgbClr val="000000"/>
                </a:solidFill>
                <a:latin typeface="Cambria" pitchFamily="18" charset="0"/>
              </a:rPr>
              <a:t> functions that </a:t>
            </a:r>
            <a:r>
              <a:rPr lang="en-US" altLang="en-US" sz="3600" dirty="0" smtClean="0">
                <a:solidFill>
                  <a:srgbClr val="000000"/>
                </a:solidFill>
                <a:latin typeface="Cambria" pitchFamily="18" charset="0"/>
              </a:rPr>
              <a:t>we will </a:t>
            </a:r>
            <a:r>
              <a:rPr lang="en-US" altLang="en-US" sz="3600" dirty="0">
                <a:solidFill>
                  <a:srgbClr val="000000"/>
                </a:solidFill>
                <a:latin typeface="Cambria" pitchFamily="18" charset="0"/>
              </a:rPr>
              <a:t>prove </a:t>
            </a:r>
            <a:r>
              <a:rPr lang="en-US" altLang="en-US" sz="3600" b="1" i="1" dirty="0">
                <a:solidFill>
                  <a:srgbClr val="000000"/>
                </a:solidFill>
                <a:latin typeface="Cambria" pitchFamily="18" charset="0"/>
              </a:rPr>
              <a:t>can't be computed</a:t>
            </a:r>
            <a:r>
              <a:rPr lang="en-US" altLang="en-US" sz="3600" dirty="0">
                <a:solidFill>
                  <a:srgbClr val="000000"/>
                </a:solidFill>
                <a:latin typeface="Cambria" pitchFamily="18" charset="0"/>
              </a:rPr>
              <a:t>…</a:t>
            </a:r>
          </a:p>
        </p:txBody>
      </p:sp>
      <p:sp>
        <p:nvSpPr>
          <p:cNvPr id="100357" name="Rectangle 36"/>
          <p:cNvSpPr>
            <a:spLocks noChangeArrowheads="1"/>
          </p:cNvSpPr>
          <p:nvPr/>
        </p:nvSpPr>
        <p:spPr bwMode="auto">
          <a:xfrm>
            <a:off x="762000" y="2290763"/>
            <a:ext cx="21256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sz="3600" b="1">
                <a:latin typeface="Courier New" pitchFamily="49" charset="0"/>
                <a:cs typeface="Courier New" pitchFamily="49" charset="0"/>
              </a:rPr>
              <a:t>( x )</a:t>
            </a:r>
          </a:p>
        </p:txBody>
      </p:sp>
      <p:sp>
        <p:nvSpPr>
          <p:cNvPr id="100358" name="Rectangle 36"/>
          <p:cNvSpPr>
            <a:spLocks noChangeArrowheads="1"/>
          </p:cNvSpPr>
          <p:nvPr/>
        </p:nvSpPr>
        <p:spPr bwMode="auto">
          <a:xfrm>
            <a:off x="1441450" y="3087688"/>
            <a:ext cx="64014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~ the </a:t>
            </a:r>
            <a:r>
              <a:rPr lang="en-US" altLang="en-US" sz="3600" i="1" dirty="0">
                <a:solidFill>
                  <a:srgbClr val="000000"/>
                </a:solidFill>
                <a:latin typeface="Cambria" panose="02040503050406030204" pitchFamily="18" charset="0"/>
              </a:rPr>
              <a:t>complexity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 of an integer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</a:t>
            </a:r>
          </a:p>
        </p:txBody>
      </p:sp>
      <p:sp>
        <p:nvSpPr>
          <p:cNvPr id="100359" name="Rectangle 36"/>
          <p:cNvSpPr>
            <a:spLocks noChangeArrowheads="1"/>
          </p:cNvSpPr>
          <p:nvPr/>
        </p:nvSpPr>
        <p:spPr bwMode="auto">
          <a:xfrm>
            <a:off x="768350" y="4724400"/>
            <a:ext cx="21259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0AF9"/>
                </a:solidFill>
                <a:latin typeface="Courier New" pitchFamily="49" charset="0"/>
                <a:cs typeface="Courier New" pitchFamily="49" charset="0"/>
              </a:rPr>
              <a:t>hc</a:t>
            </a:r>
            <a:r>
              <a:rPr lang="en-US" altLang="en-US" sz="3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 </a:t>
            </a:r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 </a:t>
            </a:r>
            <a:r>
              <a:rPr lang="en-US" altLang="en-US" sz="3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100360" name="Rectangle 36"/>
          <p:cNvSpPr>
            <a:spLocks noChangeArrowheads="1"/>
          </p:cNvSpPr>
          <p:nvPr/>
        </p:nvSpPr>
        <p:spPr bwMode="auto">
          <a:xfrm>
            <a:off x="1441450" y="5562600"/>
            <a:ext cx="6678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~ does  </a:t>
            </a:r>
            <a:r>
              <a:rPr lang="en-US" altLang="en-US" sz="3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halt or loop forever?</a:t>
            </a:r>
          </a:p>
        </p:txBody>
      </p:sp>
      <p:sp>
        <p:nvSpPr>
          <p:cNvPr id="100361" name="TextBox 1"/>
          <p:cNvSpPr txBox="1">
            <a:spLocks noChangeArrowheads="1"/>
          </p:cNvSpPr>
          <p:nvPr/>
        </p:nvSpPr>
        <p:spPr bwMode="auto">
          <a:xfrm>
            <a:off x="5867400" y="2128838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 i="1">
                <a:solidFill>
                  <a:srgbClr val="008000"/>
                </a:solidFill>
                <a:latin typeface="Times New Roman" pitchFamily="18" charset="0"/>
              </a:rPr>
              <a:t>Kolmogorov Complexity</a:t>
            </a:r>
          </a:p>
        </p:txBody>
      </p:sp>
      <p:sp>
        <p:nvSpPr>
          <p:cNvPr id="100362" name="TextBox 11"/>
          <p:cNvSpPr txBox="1">
            <a:spLocks noChangeArrowheads="1"/>
          </p:cNvSpPr>
          <p:nvPr/>
        </p:nvSpPr>
        <p:spPr bwMode="auto">
          <a:xfrm>
            <a:off x="5867400" y="4572000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 i="1">
                <a:solidFill>
                  <a:srgbClr val="000AF9"/>
                </a:solidFill>
                <a:latin typeface="Times New Roman" pitchFamily="18" charset="0"/>
              </a:rPr>
              <a:t>Halt Checking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 rot="21233693">
            <a:off x="3367016" y="2464464"/>
            <a:ext cx="5307944" cy="3416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smtClean="0">
                <a:solidFill>
                  <a:srgbClr val="000000"/>
                </a:solidFill>
                <a:latin typeface="Cambria" pitchFamily="18" charset="0"/>
              </a:rPr>
              <a:t>we can write these functions… but we  </a:t>
            </a:r>
            <a:r>
              <a:rPr lang="en-US" altLang="en-US" sz="3600" i="1" dirty="0" smtClean="0">
                <a:solidFill>
                  <a:srgbClr val="000000"/>
                </a:solidFill>
                <a:latin typeface="Cambria" pitchFamily="18" charset="0"/>
              </a:rPr>
              <a:t>you</a:t>
            </a:r>
            <a:r>
              <a:rPr lang="en-US" altLang="en-US" sz="3600" dirty="0" smtClean="0">
                <a:solidFill>
                  <a:srgbClr val="000000"/>
                </a:solidFill>
                <a:latin typeface="Cambria" pitchFamily="18" charset="0"/>
              </a:rPr>
              <a:t> will prove that – no matter what's written </a:t>
            </a:r>
            <a:r>
              <a:rPr lang="en-US" altLang="en-US" sz="3600" dirty="0">
                <a:solidFill>
                  <a:srgbClr val="000000"/>
                </a:solidFill>
                <a:latin typeface="Cambria" pitchFamily="18" charset="0"/>
              </a:rPr>
              <a:t>– </a:t>
            </a:r>
            <a:r>
              <a:rPr lang="en-US" altLang="en-US" sz="3600" dirty="0" smtClean="0">
                <a:solidFill>
                  <a:srgbClr val="000000"/>
                </a:solidFill>
                <a:latin typeface="Cambria" pitchFamily="18" charset="0"/>
              </a:rPr>
              <a:t> these functions </a:t>
            </a:r>
            <a:r>
              <a:rPr lang="en-US" altLang="en-US" sz="3600" b="1" i="1" dirty="0" smtClean="0">
                <a:solidFill>
                  <a:srgbClr val="000000"/>
                </a:solidFill>
                <a:latin typeface="Cambria" pitchFamily="18" charset="0"/>
              </a:rPr>
              <a:t>ALWAYS</a:t>
            </a:r>
            <a:r>
              <a:rPr lang="en-US" altLang="en-US" sz="3600" dirty="0" smtClean="0">
                <a:solidFill>
                  <a:srgbClr val="000000"/>
                </a:solidFill>
                <a:latin typeface="Cambria" pitchFamily="18" charset="0"/>
              </a:rPr>
              <a:t> contain a bug.</a:t>
            </a:r>
            <a:endParaRPr lang="en-US" altLang="en-US" sz="3600" dirty="0">
              <a:solidFill>
                <a:srgbClr val="000000"/>
              </a:solidFill>
              <a:latin typeface="Cambria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713560" y="3154882"/>
            <a:ext cx="609600" cy="255971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13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6"/>
          <p:cNvSpPr>
            <a:spLocks noChangeArrowheads="1"/>
          </p:cNvSpPr>
          <p:nvPr/>
        </p:nvSpPr>
        <p:spPr bwMode="auto">
          <a:xfrm>
            <a:off x="1097596" y="381000"/>
            <a:ext cx="69932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What is the  </a:t>
            </a:r>
            <a:r>
              <a:rPr lang="en-US" altLang="en-US" b="1" i="1" dirty="0">
                <a:solidFill>
                  <a:srgbClr val="000000"/>
                </a:solidFill>
                <a:latin typeface="Cambria" pitchFamily="18" charset="0"/>
              </a:rPr>
              <a:t>complexity</a:t>
            </a:r>
            <a:r>
              <a:rPr lang="en-US" altLang="en-US" i="1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 of an 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integer?</a:t>
            </a:r>
            <a:endParaRPr lang="en-US" altLang="en-US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01379" name="Rectangle 34"/>
          <p:cNvSpPr>
            <a:spLocks noChangeArrowheads="1"/>
          </p:cNvSpPr>
          <p:nvPr/>
        </p:nvSpPr>
        <p:spPr bwMode="auto">
          <a:xfrm>
            <a:off x="543718" y="3962400"/>
            <a:ext cx="80025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AF1EED"/>
                </a:solidFill>
                <a:latin typeface="Calibri" panose="020F0502020204030204" pitchFamily="34" charset="0"/>
              </a:rPr>
              <a:t>170117684200068728224888577…85601</a:t>
            </a:r>
          </a:p>
        </p:txBody>
      </p:sp>
      <p:sp>
        <p:nvSpPr>
          <p:cNvPr id="101380" name="Rectangle 35"/>
          <p:cNvSpPr>
            <a:spLocks noChangeArrowheads="1"/>
          </p:cNvSpPr>
          <p:nvPr/>
        </p:nvSpPr>
        <p:spPr bwMode="auto">
          <a:xfrm>
            <a:off x="543718" y="2133600"/>
            <a:ext cx="80025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AF9"/>
                </a:solidFill>
                <a:latin typeface="Calibri" panose="020F0502020204030204" pitchFamily="34" charset="0"/>
              </a:rPr>
              <a:t>100000000000000000000000000…00000</a:t>
            </a:r>
          </a:p>
        </p:txBody>
      </p:sp>
      <p:sp>
        <p:nvSpPr>
          <p:cNvPr id="101381" name="Line 37"/>
          <p:cNvSpPr>
            <a:spLocks noChangeShapeType="1"/>
          </p:cNvSpPr>
          <p:nvPr/>
        </p:nvSpPr>
        <p:spPr bwMode="auto">
          <a:xfrm flipV="1">
            <a:off x="6845300" y="4603750"/>
            <a:ext cx="258763" cy="603250"/>
          </a:xfrm>
          <a:prstGeom prst="line">
            <a:avLst/>
          </a:prstGeom>
          <a:noFill/>
          <a:ln w="9525">
            <a:solidFill>
              <a:srgbClr val="AF1EE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2" name="Text Box 39"/>
          <p:cNvSpPr txBox="1">
            <a:spLocks noChangeArrowheads="1"/>
          </p:cNvSpPr>
          <p:nvPr/>
        </p:nvSpPr>
        <p:spPr bwMode="auto">
          <a:xfrm>
            <a:off x="1948618" y="3124200"/>
            <a:ext cx="51927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each of these integers has 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59050 digits</a:t>
            </a:r>
          </a:p>
        </p:txBody>
      </p:sp>
      <p:sp>
        <p:nvSpPr>
          <p:cNvPr id="101383" name="Rectangle 40"/>
          <p:cNvSpPr>
            <a:spLocks noChangeArrowheads="1"/>
          </p:cNvSpPr>
          <p:nvPr/>
        </p:nvSpPr>
        <p:spPr bwMode="auto">
          <a:xfrm>
            <a:off x="1173541" y="6243638"/>
            <a:ext cx="77545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Which one  "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</a:rPr>
              <a:t>feels like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"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the more complex number... </a:t>
            </a:r>
            <a:r>
              <a:rPr lang="en-US" altLang="en-US" sz="2400" b="1" i="1" dirty="0">
                <a:solidFill>
                  <a:srgbClr val="000000"/>
                </a:solidFill>
                <a:latin typeface="Cambria" panose="02040503050406030204" pitchFamily="18" charset="0"/>
              </a:rPr>
              <a:t> Why 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101384" name="Text Box 41"/>
          <p:cNvSpPr txBox="1">
            <a:spLocks noChangeArrowheads="1"/>
          </p:cNvSpPr>
          <p:nvPr/>
        </p:nvSpPr>
        <p:spPr bwMode="auto">
          <a:xfrm>
            <a:off x="5334000" y="5210175"/>
            <a:ext cx="2587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>
                <a:solidFill>
                  <a:srgbClr val="AF1EED"/>
                </a:solidFill>
                <a:latin typeface="Calibri" pitchFamily="34" charset="0"/>
              </a:rPr>
              <a:t>same </a:t>
            </a:r>
            <a:r>
              <a:rPr lang="en-US" altLang="en-US" sz="1200" dirty="0" smtClean="0">
                <a:solidFill>
                  <a:srgbClr val="AF1EED"/>
                </a:solidFill>
                <a:latin typeface="Calibri" pitchFamily="34" charset="0"/>
              </a:rPr>
              <a:t>number </a:t>
            </a:r>
            <a:r>
              <a:rPr lang="en-US" altLang="en-US" sz="1200" dirty="0">
                <a:solidFill>
                  <a:srgbClr val="AF1EED"/>
                </a:solidFill>
                <a:latin typeface="Calibri" pitchFamily="34" charset="0"/>
              </a:rPr>
              <a:t>of total digits as above</a:t>
            </a:r>
          </a:p>
        </p:txBody>
      </p:sp>
      <p:sp>
        <p:nvSpPr>
          <p:cNvPr id="101385" name="Line 42"/>
          <p:cNvSpPr>
            <a:spLocks noChangeShapeType="1"/>
          </p:cNvSpPr>
          <p:nvPr/>
        </p:nvSpPr>
        <p:spPr bwMode="auto">
          <a:xfrm>
            <a:off x="6827838" y="1792288"/>
            <a:ext cx="258762" cy="38735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6" name="Text Box 43"/>
          <p:cNvSpPr txBox="1">
            <a:spLocks noChangeArrowheads="1"/>
          </p:cNvSpPr>
          <p:nvPr/>
        </p:nvSpPr>
        <p:spPr bwMode="auto">
          <a:xfrm>
            <a:off x="5599113" y="1524000"/>
            <a:ext cx="1716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AF9"/>
                </a:solidFill>
                <a:latin typeface="Calibri" pitchFamily="34" charset="0"/>
              </a:rPr>
              <a:t>59049 zeros total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304800" y="381000"/>
            <a:ext cx="6858000" cy="1447800"/>
          </a:xfrm>
          <a:prstGeom prst="round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403" name="Picture 22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512763"/>
            <a:ext cx="890587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4" name="Text Box 23"/>
          <p:cNvSpPr txBox="1">
            <a:spLocks noChangeArrowheads="1"/>
          </p:cNvSpPr>
          <p:nvPr/>
        </p:nvSpPr>
        <p:spPr bwMode="auto">
          <a:xfrm>
            <a:off x="7510463" y="1609725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Andrei Kolmogorov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1903-1987</a:t>
            </a:r>
          </a:p>
        </p:txBody>
      </p:sp>
      <p:sp>
        <p:nvSpPr>
          <p:cNvPr id="102405" name="Rectangle 10"/>
          <p:cNvSpPr>
            <a:spLocks noChangeArrowheads="1"/>
          </p:cNvSpPr>
          <p:nvPr/>
        </p:nvSpPr>
        <p:spPr bwMode="auto">
          <a:xfrm>
            <a:off x="2209800" y="3087688"/>
            <a:ext cx="403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3600" b="1">
                <a:solidFill>
                  <a:srgbClr val="000000"/>
                </a:solidFill>
                <a:latin typeface="Courier New" pitchFamily="49" charset="0"/>
              </a:rPr>
              <a:t>( 42 ) </a:t>
            </a:r>
            <a:r>
              <a:rPr lang="en-US" altLang="en-US" sz="3600" b="1">
                <a:solidFill>
                  <a:srgbClr val="008000"/>
                </a:solidFill>
                <a:latin typeface="Calibri" pitchFamily="34" charset="0"/>
              </a:rPr>
              <a:t>=    18 </a:t>
            </a:r>
            <a:endParaRPr lang="en-US" altLang="en-US" sz="360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102406" name="TextBox 39"/>
          <p:cNvSpPr txBox="1">
            <a:spLocks noChangeArrowheads="1"/>
          </p:cNvSpPr>
          <p:nvPr/>
        </p:nvSpPr>
        <p:spPr bwMode="auto">
          <a:xfrm>
            <a:off x="1447800" y="2335213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 i="1">
                <a:solidFill>
                  <a:srgbClr val="008000"/>
                </a:solidFill>
                <a:latin typeface="Times New Roman" pitchFamily="18" charset="0"/>
              </a:rPr>
              <a:t>Kolmogorov Complexity</a:t>
            </a:r>
          </a:p>
        </p:txBody>
      </p:sp>
      <p:cxnSp>
        <p:nvCxnSpPr>
          <p:cNvPr id="3" name="Straight Arrow Connector 2"/>
          <p:cNvCxnSpPr>
            <a:stCxn id="102406" idx="2"/>
          </p:cNvCxnSpPr>
          <p:nvPr/>
        </p:nvCxnSpPr>
        <p:spPr>
          <a:xfrm>
            <a:off x="2743200" y="2659063"/>
            <a:ext cx="0" cy="533400"/>
          </a:xfrm>
          <a:prstGeom prst="straightConnector1">
            <a:avLst/>
          </a:prstGeom>
          <a:ln w="127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408" name="TextBox 1"/>
          <p:cNvSpPr txBox="1">
            <a:spLocks noChangeArrowheads="1"/>
          </p:cNvSpPr>
          <p:nvPr/>
        </p:nvSpPr>
        <p:spPr bwMode="auto">
          <a:xfrm>
            <a:off x="5624513" y="5070475"/>
            <a:ext cx="257333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00" i="1">
                <a:solidFill>
                  <a:srgbClr val="008000"/>
                </a:solidFill>
                <a:latin typeface="Cambria" pitchFamily="18" charset="0"/>
              </a:rPr>
              <a:t>Why 18 ?</a:t>
            </a:r>
          </a:p>
        </p:txBody>
      </p:sp>
      <p:sp>
        <p:nvSpPr>
          <p:cNvPr id="102409" name="TextBox 29"/>
          <p:cNvSpPr txBox="1">
            <a:spLocks noChangeArrowheads="1"/>
          </p:cNvSpPr>
          <p:nvPr/>
        </p:nvSpPr>
        <p:spPr bwMode="auto">
          <a:xfrm>
            <a:off x="647700" y="4748213"/>
            <a:ext cx="4191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00">
                <a:latin typeface="Cambria" pitchFamily="18" charset="0"/>
              </a:rPr>
              <a:t>The int </a:t>
            </a:r>
            <a:r>
              <a:rPr lang="en-US" altLang="en-US" sz="4200" b="1">
                <a:latin typeface="Courier New" pitchFamily="49" charset="0"/>
                <a:cs typeface="Courier New" pitchFamily="49" charset="0"/>
              </a:rPr>
              <a:t>42</a:t>
            </a:r>
            <a:r>
              <a:rPr lang="en-US" altLang="en-US" sz="4200">
                <a:latin typeface="Cambria" pitchFamily="18" charset="0"/>
                <a:cs typeface="Courier New" pitchFamily="49" charset="0"/>
              </a:rPr>
              <a:t> has a complexity of 18.</a:t>
            </a:r>
          </a:p>
        </p:txBody>
      </p:sp>
      <p:sp>
        <p:nvSpPr>
          <p:cNvPr id="102410" name="Rectangle 36"/>
          <p:cNvSpPr>
            <a:spLocks noChangeArrowheads="1"/>
          </p:cNvSpPr>
          <p:nvPr/>
        </p:nvSpPr>
        <p:spPr bwMode="auto">
          <a:xfrm>
            <a:off x="795338" y="688975"/>
            <a:ext cx="59134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altLang="en-US" sz="2400" b="1" i="1">
                <a:solidFill>
                  <a:srgbClr val="008000"/>
                </a:solidFill>
                <a:latin typeface="Times New Roman" pitchFamily="18" charset="0"/>
              </a:rPr>
              <a:t>complexity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 of 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is the length of the </a:t>
            </a:r>
            <a:r>
              <a:rPr lang="en-US" altLang="en-US" sz="2400" u="sng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shortest zero-input function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that outputs 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304800" y="381000"/>
            <a:ext cx="6858000" cy="1447800"/>
          </a:xfrm>
          <a:prstGeom prst="round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427" name="Picture 22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512763"/>
            <a:ext cx="890587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Text Box 23"/>
          <p:cNvSpPr txBox="1">
            <a:spLocks noChangeArrowheads="1"/>
          </p:cNvSpPr>
          <p:nvPr/>
        </p:nvSpPr>
        <p:spPr bwMode="auto">
          <a:xfrm>
            <a:off x="7510463" y="1609725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Andrei Kolmogorov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1903-1987</a:t>
            </a:r>
          </a:p>
        </p:txBody>
      </p:sp>
      <p:sp>
        <p:nvSpPr>
          <p:cNvPr id="103429" name="Rectangle 10"/>
          <p:cNvSpPr>
            <a:spLocks noChangeArrowheads="1"/>
          </p:cNvSpPr>
          <p:nvPr/>
        </p:nvSpPr>
        <p:spPr bwMode="auto">
          <a:xfrm>
            <a:off x="2209800" y="3087688"/>
            <a:ext cx="403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3600" b="1">
                <a:solidFill>
                  <a:srgbClr val="000000"/>
                </a:solidFill>
                <a:latin typeface="Courier New" pitchFamily="49" charset="0"/>
              </a:rPr>
              <a:t>( 42 ) </a:t>
            </a:r>
            <a:r>
              <a:rPr lang="en-US" altLang="en-US" sz="3600" b="1">
                <a:solidFill>
                  <a:srgbClr val="008000"/>
                </a:solidFill>
                <a:latin typeface="Calibri" pitchFamily="34" charset="0"/>
              </a:rPr>
              <a:t>=    18 </a:t>
            </a:r>
            <a:endParaRPr lang="en-US" altLang="en-US" sz="360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103430" name="TextBox 39"/>
          <p:cNvSpPr txBox="1">
            <a:spLocks noChangeArrowheads="1"/>
          </p:cNvSpPr>
          <p:nvPr/>
        </p:nvSpPr>
        <p:spPr bwMode="auto">
          <a:xfrm>
            <a:off x="1447800" y="2335213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 i="1">
                <a:solidFill>
                  <a:srgbClr val="008000"/>
                </a:solidFill>
                <a:latin typeface="Times New Roman" pitchFamily="18" charset="0"/>
              </a:rPr>
              <a:t>Kolmogorov Complexity</a:t>
            </a:r>
          </a:p>
        </p:txBody>
      </p:sp>
      <p:cxnSp>
        <p:nvCxnSpPr>
          <p:cNvPr id="3" name="Straight Arrow Connector 2"/>
          <p:cNvCxnSpPr>
            <a:stCxn id="103430" idx="2"/>
          </p:cNvCxnSpPr>
          <p:nvPr/>
        </p:nvCxnSpPr>
        <p:spPr>
          <a:xfrm>
            <a:off x="2743200" y="2659063"/>
            <a:ext cx="0" cy="533400"/>
          </a:xfrm>
          <a:prstGeom prst="straightConnector1">
            <a:avLst/>
          </a:prstGeom>
          <a:ln w="127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432" name="Rectangle 36"/>
          <p:cNvSpPr>
            <a:spLocks noChangeArrowheads="1"/>
          </p:cNvSpPr>
          <p:nvPr/>
        </p:nvSpPr>
        <p:spPr bwMode="auto">
          <a:xfrm>
            <a:off x="795338" y="688975"/>
            <a:ext cx="59134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altLang="en-US" sz="2400" b="1" i="1">
                <a:solidFill>
                  <a:srgbClr val="008000"/>
                </a:solidFill>
                <a:latin typeface="Times New Roman" pitchFamily="18" charset="0"/>
              </a:rPr>
              <a:t>complexity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 of 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is the length of the </a:t>
            </a:r>
            <a:r>
              <a:rPr lang="en-US" altLang="en-US" sz="2400" u="sng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shortest zero-input function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that outputs 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.</a:t>
            </a:r>
          </a:p>
        </p:txBody>
      </p:sp>
      <p:sp>
        <p:nvSpPr>
          <p:cNvPr id="103433" name="Rectangle 34"/>
          <p:cNvSpPr>
            <a:spLocks noChangeArrowheads="1"/>
          </p:cNvSpPr>
          <p:nvPr/>
        </p:nvSpPr>
        <p:spPr bwMode="auto">
          <a:xfrm>
            <a:off x="1593850" y="4494213"/>
            <a:ext cx="60134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200" b="1">
                <a:solidFill>
                  <a:srgbClr val="FF9900"/>
                </a:solidFill>
                <a:latin typeface="Courier New" pitchFamily="49" charset="0"/>
              </a:rPr>
              <a:t>def </a:t>
            </a:r>
            <a:r>
              <a:rPr lang="en-US" altLang="en-US" sz="4200" b="1">
                <a:latin typeface="Courier New" pitchFamily="49" charset="0"/>
              </a:rPr>
              <a:t>f(): </a:t>
            </a:r>
            <a:r>
              <a:rPr lang="en-US" altLang="en-US" sz="4200" b="1">
                <a:solidFill>
                  <a:srgbClr val="FF9900"/>
                </a:solidFill>
                <a:latin typeface="Courier New" pitchFamily="49" charset="0"/>
              </a:rPr>
              <a:t>return</a:t>
            </a:r>
            <a:r>
              <a:rPr lang="en-US" altLang="en-US" sz="4200" b="1">
                <a:latin typeface="Courier New" pitchFamily="49" charset="0"/>
              </a:rPr>
              <a:t> 42</a:t>
            </a:r>
          </a:p>
        </p:txBody>
      </p:sp>
      <p:sp>
        <p:nvSpPr>
          <p:cNvPr id="103434" name="Rectangle 34"/>
          <p:cNvSpPr>
            <a:spLocks noChangeArrowheads="1"/>
          </p:cNvSpPr>
          <p:nvPr/>
        </p:nvSpPr>
        <p:spPr bwMode="auto">
          <a:xfrm>
            <a:off x="1749425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1</a:t>
            </a:r>
          </a:p>
        </p:txBody>
      </p:sp>
      <p:sp>
        <p:nvSpPr>
          <p:cNvPr id="103435" name="Rectangle 34"/>
          <p:cNvSpPr>
            <a:spLocks noChangeArrowheads="1"/>
          </p:cNvSpPr>
          <p:nvPr/>
        </p:nvSpPr>
        <p:spPr bwMode="auto">
          <a:xfrm>
            <a:off x="2060575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2</a:t>
            </a:r>
          </a:p>
        </p:txBody>
      </p:sp>
      <p:sp>
        <p:nvSpPr>
          <p:cNvPr id="103436" name="Rectangle 34"/>
          <p:cNvSpPr>
            <a:spLocks noChangeArrowheads="1"/>
          </p:cNvSpPr>
          <p:nvPr/>
        </p:nvSpPr>
        <p:spPr bwMode="auto">
          <a:xfrm>
            <a:off x="2371725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3</a:t>
            </a:r>
          </a:p>
        </p:txBody>
      </p:sp>
      <p:sp>
        <p:nvSpPr>
          <p:cNvPr id="103437" name="Rectangle 9"/>
          <p:cNvSpPr>
            <a:spLocks noChangeArrowheads="1"/>
          </p:cNvSpPr>
          <p:nvPr/>
        </p:nvSpPr>
        <p:spPr bwMode="auto">
          <a:xfrm>
            <a:off x="2682875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4</a:t>
            </a:r>
          </a:p>
        </p:txBody>
      </p:sp>
      <p:sp>
        <p:nvSpPr>
          <p:cNvPr id="103438" name="Rectangle 34"/>
          <p:cNvSpPr>
            <a:spLocks noChangeArrowheads="1"/>
          </p:cNvSpPr>
          <p:nvPr/>
        </p:nvSpPr>
        <p:spPr bwMode="auto">
          <a:xfrm>
            <a:off x="3303588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6</a:t>
            </a:r>
          </a:p>
        </p:txBody>
      </p:sp>
      <p:sp>
        <p:nvSpPr>
          <p:cNvPr id="103439" name="Rectangle 11"/>
          <p:cNvSpPr>
            <a:spLocks noChangeArrowheads="1"/>
          </p:cNvSpPr>
          <p:nvPr/>
        </p:nvSpPr>
        <p:spPr bwMode="auto">
          <a:xfrm>
            <a:off x="3925888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8</a:t>
            </a:r>
          </a:p>
        </p:txBody>
      </p:sp>
      <p:sp>
        <p:nvSpPr>
          <p:cNvPr id="103440" name="Rectangle 34"/>
          <p:cNvSpPr>
            <a:spLocks noChangeArrowheads="1"/>
          </p:cNvSpPr>
          <p:nvPr/>
        </p:nvSpPr>
        <p:spPr bwMode="auto">
          <a:xfrm>
            <a:off x="4552950" y="5083175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10</a:t>
            </a:r>
          </a:p>
        </p:txBody>
      </p:sp>
      <p:sp>
        <p:nvSpPr>
          <p:cNvPr id="103441" name="Rectangle 13"/>
          <p:cNvSpPr>
            <a:spLocks noChangeArrowheads="1"/>
          </p:cNvSpPr>
          <p:nvPr/>
        </p:nvSpPr>
        <p:spPr bwMode="auto">
          <a:xfrm>
            <a:off x="5192713" y="5083175"/>
            <a:ext cx="3000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12</a:t>
            </a:r>
          </a:p>
        </p:txBody>
      </p:sp>
      <p:sp>
        <p:nvSpPr>
          <p:cNvPr id="103442" name="Rectangle 34"/>
          <p:cNvSpPr>
            <a:spLocks noChangeArrowheads="1"/>
          </p:cNvSpPr>
          <p:nvPr/>
        </p:nvSpPr>
        <p:spPr bwMode="auto">
          <a:xfrm>
            <a:off x="5832475" y="5083175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14</a:t>
            </a:r>
          </a:p>
        </p:txBody>
      </p:sp>
      <p:sp>
        <p:nvSpPr>
          <p:cNvPr id="103443" name="Rectangle 15"/>
          <p:cNvSpPr>
            <a:spLocks noChangeArrowheads="1"/>
          </p:cNvSpPr>
          <p:nvPr/>
        </p:nvSpPr>
        <p:spPr bwMode="auto">
          <a:xfrm>
            <a:off x="6473825" y="5083175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16</a:t>
            </a:r>
          </a:p>
        </p:txBody>
      </p:sp>
      <p:sp>
        <p:nvSpPr>
          <p:cNvPr id="22" name="Text Box 43"/>
          <p:cNvSpPr txBox="1">
            <a:spLocks noChangeArrowheads="1"/>
          </p:cNvSpPr>
          <p:nvPr/>
        </p:nvSpPr>
        <p:spPr bwMode="auto">
          <a:xfrm>
            <a:off x="1231900" y="6019800"/>
            <a:ext cx="6616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… because Python has 16 characters of overhead</a:t>
            </a:r>
          </a:p>
        </p:txBody>
      </p:sp>
      <p:sp>
        <p:nvSpPr>
          <p:cNvPr id="103445" name="Rectangle 34"/>
          <p:cNvSpPr>
            <a:spLocks noChangeArrowheads="1"/>
          </p:cNvSpPr>
          <p:nvPr/>
        </p:nvSpPr>
        <p:spPr bwMode="auto">
          <a:xfrm>
            <a:off x="2992438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5</a:t>
            </a:r>
          </a:p>
        </p:txBody>
      </p:sp>
      <p:sp>
        <p:nvSpPr>
          <p:cNvPr id="103446" name="Rectangle 34"/>
          <p:cNvSpPr>
            <a:spLocks noChangeArrowheads="1"/>
          </p:cNvSpPr>
          <p:nvPr/>
        </p:nvSpPr>
        <p:spPr bwMode="auto">
          <a:xfrm>
            <a:off x="3614738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7</a:t>
            </a:r>
          </a:p>
        </p:txBody>
      </p:sp>
      <p:sp>
        <p:nvSpPr>
          <p:cNvPr id="103447" name="Rectangle 34"/>
          <p:cNvSpPr>
            <a:spLocks noChangeArrowheads="1"/>
          </p:cNvSpPr>
          <p:nvPr/>
        </p:nvSpPr>
        <p:spPr bwMode="auto">
          <a:xfrm>
            <a:off x="4237038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9</a:t>
            </a:r>
          </a:p>
        </p:txBody>
      </p:sp>
      <p:sp>
        <p:nvSpPr>
          <p:cNvPr id="103448" name="Rectangle 34"/>
          <p:cNvSpPr>
            <a:spLocks noChangeArrowheads="1"/>
          </p:cNvSpPr>
          <p:nvPr/>
        </p:nvSpPr>
        <p:spPr bwMode="auto">
          <a:xfrm>
            <a:off x="4872038" y="5083175"/>
            <a:ext cx="3000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11</a:t>
            </a:r>
          </a:p>
        </p:txBody>
      </p:sp>
      <p:sp>
        <p:nvSpPr>
          <p:cNvPr id="103449" name="Rectangle 34"/>
          <p:cNvSpPr>
            <a:spLocks noChangeArrowheads="1"/>
          </p:cNvSpPr>
          <p:nvPr/>
        </p:nvSpPr>
        <p:spPr bwMode="auto">
          <a:xfrm>
            <a:off x="5513388" y="5083175"/>
            <a:ext cx="3000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13</a:t>
            </a:r>
          </a:p>
        </p:txBody>
      </p:sp>
      <p:sp>
        <p:nvSpPr>
          <p:cNvPr id="103450" name="Rectangle 34"/>
          <p:cNvSpPr>
            <a:spLocks noChangeArrowheads="1"/>
          </p:cNvSpPr>
          <p:nvPr/>
        </p:nvSpPr>
        <p:spPr bwMode="auto">
          <a:xfrm>
            <a:off x="6153150" y="5083175"/>
            <a:ext cx="3000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15</a:t>
            </a:r>
          </a:p>
        </p:txBody>
      </p:sp>
      <p:sp>
        <p:nvSpPr>
          <p:cNvPr id="103451" name="Rectangle 15"/>
          <p:cNvSpPr>
            <a:spLocks noChangeArrowheads="1"/>
          </p:cNvSpPr>
          <p:nvPr/>
        </p:nvSpPr>
        <p:spPr bwMode="auto">
          <a:xfrm>
            <a:off x="7113588" y="5083175"/>
            <a:ext cx="3000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18</a:t>
            </a:r>
          </a:p>
        </p:txBody>
      </p:sp>
      <p:sp>
        <p:nvSpPr>
          <p:cNvPr id="103452" name="Rectangle 34"/>
          <p:cNvSpPr>
            <a:spLocks noChangeArrowheads="1"/>
          </p:cNvSpPr>
          <p:nvPr/>
        </p:nvSpPr>
        <p:spPr bwMode="auto">
          <a:xfrm>
            <a:off x="6794500" y="5083175"/>
            <a:ext cx="3000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17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6618288" y="5321300"/>
            <a:ext cx="0" cy="61912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Box 30"/>
          <p:cNvSpPr txBox="1">
            <a:spLocks noChangeArrowheads="1"/>
          </p:cNvSpPr>
          <p:nvPr/>
        </p:nvSpPr>
        <p:spPr bwMode="auto">
          <a:xfrm>
            <a:off x="76200" y="101769"/>
            <a:ext cx="66294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 dirty="0">
                <a:latin typeface="Cambria" pitchFamily="18" charset="0"/>
              </a:rPr>
              <a:t>What's the complexity </a:t>
            </a:r>
            <a:r>
              <a:rPr lang="en-US" altLang="en-US" sz="2700" dirty="0" smtClean="0">
                <a:latin typeface="Cambria" pitchFamily="18" charset="0"/>
              </a:rPr>
              <a:t>of this integer?</a:t>
            </a:r>
            <a:endParaRPr lang="en-US" altLang="en-US" sz="2700" dirty="0">
              <a:latin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305" y="862584"/>
            <a:ext cx="9113695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" dirty="0" smtClean="0">
                <a:latin typeface="Calibri" panose="020F0502020204030204" pitchFamily="34" charset="0"/>
              </a:rPr>
              <a:t>					       </a:t>
            </a:r>
          </a:p>
          <a:p>
            <a:r>
              <a:rPr lang="en-US" sz="300" dirty="0">
                <a:latin typeface="Calibri" panose="020F0502020204030204" pitchFamily="34" charset="0"/>
              </a:rPr>
              <a:t> </a:t>
            </a:r>
            <a:r>
              <a:rPr lang="en-US" sz="300" dirty="0" smtClean="0">
                <a:latin typeface="Calibri" panose="020F0502020204030204" pitchFamily="34" charset="0"/>
              </a:rPr>
              <a:t>              1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</a:t>
            </a:r>
            <a:endParaRPr lang="en-US" sz="300" dirty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6" y="963168"/>
            <a:ext cx="2292096" cy="70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384" y="705719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Calibri" panose="020F0502020204030204" pitchFamily="34" charset="0"/>
              </a:rPr>
              <a:t>1</a:t>
            </a:r>
            <a:r>
              <a:rPr lang="en-US" dirty="0">
                <a:latin typeface="Calibri" panose="020F0502020204030204" pitchFamily="34" charset="0"/>
              </a:rPr>
              <a:t>0</a:t>
            </a:r>
            <a:r>
              <a:rPr lang="en-US" sz="2300" dirty="0" smtClean="0">
                <a:latin typeface="Calibri" panose="020F0502020204030204" pitchFamily="34" charset="0"/>
              </a:rPr>
              <a:t>0</a:t>
            </a:r>
            <a:r>
              <a:rPr lang="en-US" sz="2200" dirty="0" smtClean="0">
                <a:latin typeface="Calibri" panose="020F0502020204030204" pitchFamily="34" charset="0"/>
              </a:rPr>
              <a:t>0</a:t>
            </a:r>
            <a:r>
              <a:rPr lang="en-US" sz="2100" dirty="0" smtClean="0">
                <a:latin typeface="Calibri" panose="020F0502020204030204" pitchFamily="34" charset="0"/>
              </a:rPr>
              <a:t>0</a:t>
            </a:r>
            <a:r>
              <a:rPr lang="en-US" sz="2000" dirty="0" smtClean="0">
                <a:latin typeface="Calibri" panose="020F0502020204030204" pitchFamily="34" charset="0"/>
              </a:rPr>
              <a:t>0</a:t>
            </a:r>
            <a:r>
              <a:rPr lang="en-US" sz="1800" dirty="0" smtClean="0">
                <a:latin typeface="Calibri" panose="020F0502020204030204" pitchFamily="34" charset="0"/>
              </a:rPr>
              <a:t>00</a:t>
            </a:r>
            <a:r>
              <a:rPr lang="en-US" sz="1700" dirty="0" smtClean="0">
                <a:latin typeface="Calibri" panose="020F0502020204030204" pitchFamily="34" charset="0"/>
              </a:rPr>
              <a:t>0</a:t>
            </a:r>
            <a:r>
              <a:rPr lang="en-US" sz="1600" dirty="0" smtClean="0">
                <a:latin typeface="Calibri" panose="020F0502020204030204" pitchFamily="34" charset="0"/>
              </a:rPr>
              <a:t>0</a:t>
            </a:r>
            <a:r>
              <a:rPr lang="en-US" sz="1500" dirty="0" smtClean="0">
                <a:latin typeface="Calibri" panose="020F0502020204030204" pitchFamily="34" charset="0"/>
              </a:rPr>
              <a:t>0</a:t>
            </a:r>
            <a:r>
              <a:rPr lang="en-US" sz="1400" dirty="0" smtClean="0">
                <a:latin typeface="Calibri" panose="020F0502020204030204" pitchFamily="34" charset="0"/>
              </a:rPr>
              <a:t>00</a:t>
            </a:r>
            <a:r>
              <a:rPr lang="en-US" sz="1300" dirty="0" smtClean="0">
                <a:latin typeface="Calibri" panose="020F0502020204030204" pitchFamily="34" charset="0"/>
              </a:rPr>
              <a:t>0</a:t>
            </a:r>
            <a:r>
              <a:rPr lang="en-US" sz="1200" dirty="0" smtClean="0">
                <a:latin typeface="Calibri" panose="020F0502020204030204" pitchFamily="34" charset="0"/>
              </a:rPr>
              <a:t>0</a:t>
            </a:r>
            <a:r>
              <a:rPr lang="en-US" sz="1100" dirty="0" smtClean="0">
                <a:latin typeface="Calibri" panose="020F0502020204030204" pitchFamily="34" charset="0"/>
              </a:rPr>
              <a:t>0</a:t>
            </a:r>
            <a:r>
              <a:rPr lang="en-US" sz="1000" dirty="0" smtClean="0">
                <a:latin typeface="Calibri" panose="020F0502020204030204" pitchFamily="34" charset="0"/>
              </a:rPr>
              <a:t>0</a:t>
            </a:r>
            <a:r>
              <a:rPr lang="en-US" sz="900" dirty="0" smtClean="0">
                <a:latin typeface="Calibri" panose="020F0502020204030204" pitchFamily="34" charset="0"/>
              </a:rPr>
              <a:t>0</a:t>
            </a:r>
            <a:r>
              <a:rPr lang="en-US" sz="800" dirty="0" smtClean="0">
                <a:latin typeface="Calibri" panose="020F0502020204030204" pitchFamily="34" charset="0"/>
              </a:rPr>
              <a:t>0</a:t>
            </a:r>
            <a:r>
              <a:rPr lang="en-US" sz="700" dirty="0" smtClean="0">
                <a:latin typeface="Calibri" panose="020F0502020204030204" pitchFamily="34" charset="0"/>
              </a:rPr>
              <a:t>0</a:t>
            </a:r>
            <a:r>
              <a:rPr lang="en-US" sz="600" dirty="0" smtClean="0">
                <a:latin typeface="Calibri" panose="020F0502020204030204" pitchFamily="34" charset="0"/>
              </a:rPr>
              <a:t>0</a:t>
            </a:r>
            <a:r>
              <a:rPr lang="en-US" sz="500" dirty="0" smtClean="0">
                <a:latin typeface="Calibri" panose="020F0502020204030204" pitchFamily="34" charset="0"/>
              </a:rPr>
              <a:t>0</a:t>
            </a:r>
            <a:r>
              <a:rPr lang="en-US" sz="400" dirty="0" smtClean="0">
                <a:latin typeface="Calibri" panose="020F0502020204030204" pitchFamily="34" charset="0"/>
              </a:rPr>
              <a:t>0</a:t>
            </a:r>
            <a:r>
              <a:rPr lang="en-US" sz="300" dirty="0" smtClean="0">
                <a:latin typeface="Calibri" panose="020F0502020204030204" pitchFamily="34" charset="0"/>
              </a:rPr>
              <a:t>0</a:t>
            </a:r>
            <a:endParaRPr lang="en-US" sz="300" dirty="0">
              <a:latin typeface="Calibri" panose="020F0502020204030204" pitchFamily="34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5639786" y="4648200"/>
            <a:ext cx="3046027" cy="175432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CC3300"/>
                </a:solidFill>
                <a:latin typeface="Cambria" pitchFamily="18" charset="0"/>
              </a:rPr>
              <a:t>59049   </a:t>
            </a:r>
            <a:r>
              <a:rPr lang="en-US" altLang="en-US" sz="3600" b="1" dirty="0" err="1" smtClean="0">
                <a:solidFill>
                  <a:srgbClr val="CC3300"/>
                </a:solidFill>
                <a:latin typeface="Cambria" pitchFamily="18" charset="0"/>
              </a:rPr>
              <a:t>zeros</a:t>
            </a:r>
            <a:endParaRPr lang="en-US" altLang="en-US" sz="3600" b="1" dirty="0" smtClean="0">
              <a:solidFill>
                <a:srgbClr val="CC3300"/>
              </a:solidFill>
              <a:latin typeface="Cambria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CC3300"/>
                </a:solidFill>
                <a:latin typeface="Cambria" pitchFamily="18" charset="0"/>
              </a:rPr>
              <a:t>1  one   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CC3300"/>
                </a:solidFill>
                <a:latin typeface="Cambria" pitchFamily="18" charset="0"/>
              </a:rPr>
              <a:t>59050  digits </a:t>
            </a:r>
            <a:endParaRPr lang="en-US" altLang="en-US" sz="3600" b="1" dirty="0">
              <a:solidFill>
                <a:srgbClr val="CC3300"/>
              </a:solidFill>
              <a:latin typeface="Cambria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775602" y="5788243"/>
            <a:ext cx="2743200" cy="0"/>
          </a:xfrm>
          <a:prstGeom prst="line">
            <a:avLst/>
          </a:prstGeom>
          <a:ln w="12700" cmpd="sng">
            <a:solidFill>
              <a:srgbClr val="CC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38800" y="5410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C3300"/>
                </a:solidFill>
              </a:rPr>
              <a:t>+</a:t>
            </a:r>
            <a:endParaRPr lang="en-US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68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Box 30"/>
          <p:cNvSpPr txBox="1">
            <a:spLocks noChangeArrowheads="1"/>
          </p:cNvSpPr>
          <p:nvPr/>
        </p:nvSpPr>
        <p:spPr bwMode="auto">
          <a:xfrm>
            <a:off x="190500" y="304800"/>
            <a:ext cx="8769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Cambria" pitchFamily="18" charset="0"/>
              </a:rPr>
              <a:t>What's the complexity of  1000…000 ?</a:t>
            </a:r>
          </a:p>
        </p:txBody>
      </p:sp>
      <p:sp>
        <p:nvSpPr>
          <p:cNvPr id="33" name="Text Box 43"/>
          <p:cNvSpPr txBox="1">
            <a:spLocks noChangeArrowheads="1"/>
          </p:cNvSpPr>
          <p:nvPr/>
        </p:nvSpPr>
        <p:spPr bwMode="auto">
          <a:xfrm>
            <a:off x="6470650" y="846138"/>
            <a:ext cx="14874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59049 zeros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210300" y="844550"/>
            <a:ext cx="1804988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1182688" y="3200400"/>
            <a:ext cx="4608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f(): return 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1000…000</a:t>
            </a:r>
          </a:p>
        </p:txBody>
      </p:sp>
      <p:sp>
        <p:nvSpPr>
          <p:cNvPr id="104454" name="Rectangle 40"/>
          <p:cNvSpPr>
            <a:spLocks noChangeArrowheads="1"/>
          </p:cNvSpPr>
          <p:nvPr/>
        </p:nvSpPr>
        <p:spPr bwMode="auto">
          <a:xfrm>
            <a:off x="1433513" y="1985963"/>
            <a:ext cx="41068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latin typeface="Calibri" pitchFamily="34" charset="0"/>
              </a:rPr>
              <a:t>There are </a:t>
            </a:r>
            <a:r>
              <a:rPr lang="en-US" altLang="en-US" sz="2100" i="1">
                <a:latin typeface="Calibri" pitchFamily="34" charset="0"/>
              </a:rPr>
              <a:t>lots</a:t>
            </a:r>
            <a:r>
              <a:rPr lang="en-US" altLang="en-US" sz="2100">
                <a:latin typeface="Calibri" pitchFamily="34" charset="0"/>
              </a:rPr>
              <a:t> of 0-input functions that output that number:</a:t>
            </a:r>
            <a:endParaRPr lang="en-US" altLang="en-US" sz="2100">
              <a:latin typeface="Times New Roman" pitchFamily="18" charset="0"/>
            </a:endParaRPr>
          </a:p>
        </p:txBody>
      </p:sp>
      <p:sp>
        <p:nvSpPr>
          <p:cNvPr id="104457" name="Text Box 43"/>
          <p:cNvSpPr txBox="1">
            <a:spLocks noChangeArrowheads="1"/>
          </p:cNvSpPr>
          <p:nvPr/>
        </p:nvSpPr>
        <p:spPr bwMode="auto">
          <a:xfrm>
            <a:off x="6022975" y="2124075"/>
            <a:ext cx="2382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Cambria" pitchFamily="18" charset="0"/>
              </a:rPr>
              <a:t>function length</a:t>
            </a:r>
          </a:p>
        </p:txBody>
      </p:sp>
      <p:sp>
        <p:nvSpPr>
          <p:cNvPr id="55" name="Rectangle 34"/>
          <p:cNvSpPr>
            <a:spLocks noChangeArrowheads="1"/>
          </p:cNvSpPr>
          <p:nvPr/>
        </p:nvSpPr>
        <p:spPr bwMode="auto">
          <a:xfrm>
            <a:off x="1182688" y="4322763"/>
            <a:ext cx="29495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f(): return</a:t>
            </a:r>
            <a:endParaRPr lang="en-US" b="1" dirty="0">
              <a:solidFill>
                <a:schemeClr val="tx2">
                  <a:lumMod val="95000"/>
                  <a:lumOff val="5000"/>
                </a:schemeClr>
              </a:solidFill>
              <a:latin typeface="Courier New" pitchFamily="49" charset="0"/>
            </a:endParaRPr>
          </a:p>
        </p:txBody>
      </p:sp>
      <p:sp>
        <p:nvSpPr>
          <p:cNvPr id="104460" name="Rectangle 27"/>
          <p:cNvSpPr>
            <a:spLocks noChangeArrowheads="1"/>
          </p:cNvSpPr>
          <p:nvPr/>
        </p:nvSpPr>
        <p:spPr bwMode="auto">
          <a:xfrm>
            <a:off x="2692568" y="6243638"/>
            <a:ext cx="6299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</a:rPr>
              <a:t>The  </a:t>
            </a:r>
            <a:r>
              <a:rPr lang="en-US" altLang="en-US" sz="2400" b="1" i="1" dirty="0">
                <a:solidFill>
                  <a:srgbClr val="C00000"/>
                </a:solidFill>
                <a:latin typeface="Cambria" pitchFamily="18" charset="0"/>
              </a:rPr>
              <a:t>shortest</a:t>
            </a:r>
            <a:r>
              <a:rPr lang="en-US" altLang="en-US" sz="2400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altLang="en-US" sz="2400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program defines </a:t>
            </a: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</a:rPr>
              <a:t>the complexity.</a:t>
            </a:r>
            <a:endParaRPr lang="en-US" altLang="en-US" sz="2400" dirty="0">
              <a:latin typeface="Cambria" pitchFamily="18" charset="0"/>
            </a:endParaRPr>
          </a:p>
        </p:txBody>
      </p:sp>
      <p:sp>
        <p:nvSpPr>
          <p:cNvPr id="104461" name="Rectangle 3"/>
          <p:cNvSpPr>
            <a:spLocks noChangeArrowheads="1"/>
          </p:cNvSpPr>
          <p:nvPr/>
        </p:nvSpPr>
        <p:spPr bwMode="auto">
          <a:xfrm>
            <a:off x="6438900" y="3087688"/>
            <a:ext cx="1655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8000"/>
                </a:solidFill>
                <a:latin typeface="Cambria" pitchFamily="18" charset="0"/>
              </a:rPr>
              <a:t>59066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689" y="6629400"/>
            <a:ext cx="8755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Calibri" pitchFamily="34" charset="0"/>
              </a:rPr>
              <a:t>1e59049 ~ wow!</a:t>
            </a:r>
            <a:endParaRPr lang="en-US" sz="800" dirty="0"/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4243388" y="3570288"/>
            <a:ext cx="14874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59049 zeros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394200" y="3602038"/>
            <a:ext cx="12065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74648" y="3602038"/>
            <a:ext cx="2764536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Box 43"/>
          <p:cNvSpPr txBox="1">
            <a:spLocks noChangeArrowheads="1"/>
          </p:cNvSpPr>
          <p:nvPr/>
        </p:nvSpPr>
        <p:spPr bwMode="auto">
          <a:xfrm>
            <a:off x="1344168" y="3570288"/>
            <a:ext cx="25016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16 characters of overhead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3"/>
          <p:cNvSpPr txBox="1">
            <a:spLocks noChangeArrowheads="1"/>
          </p:cNvSpPr>
          <p:nvPr/>
        </p:nvSpPr>
        <p:spPr bwMode="auto">
          <a:xfrm>
            <a:off x="3875087" y="3672840"/>
            <a:ext cx="849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one 1</a:t>
            </a:r>
            <a:endParaRPr lang="en-US" sz="12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4291584" y="3570288"/>
            <a:ext cx="1" cy="163512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87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Box 30"/>
          <p:cNvSpPr txBox="1">
            <a:spLocks noChangeArrowheads="1"/>
          </p:cNvSpPr>
          <p:nvPr/>
        </p:nvSpPr>
        <p:spPr bwMode="auto">
          <a:xfrm>
            <a:off x="190500" y="304800"/>
            <a:ext cx="8769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Cambria" pitchFamily="18" charset="0"/>
              </a:rPr>
              <a:t>What's the complexity of  1000…000 ?</a:t>
            </a:r>
          </a:p>
        </p:txBody>
      </p:sp>
      <p:sp>
        <p:nvSpPr>
          <p:cNvPr id="33" name="Text Box 43"/>
          <p:cNvSpPr txBox="1">
            <a:spLocks noChangeArrowheads="1"/>
          </p:cNvSpPr>
          <p:nvPr/>
        </p:nvSpPr>
        <p:spPr bwMode="auto">
          <a:xfrm>
            <a:off x="6470650" y="846138"/>
            <a:ext cx="14874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59049 zeros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210300" y="844550"/>
            <a:ext cx="1804988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1182688" y="3200400"/>
            <a:ext cx="4608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f(): return 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1000…000</a:t>
            </a:r>
          </a:p>
        </p:txBody>
      </p:sp>
      <p:sp>
        <p:nvSpPr>
          <p:cNvPr id="105478" name="Rectangle 40"/>
          <p:cNvSpPr>
            <a:spLocks noChangeArrowheads="1"/>
          </p:cNvSpPr>
          <p:nvPr/>
        </p:nvSpPr>
        <p:spPr bwMode="auto">
          <a:xfrm>
            <a:off x="1433513" y="1985963"/>
            <a:ext cx="41068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dirty="0">
                <a:latin typeface="Calibri" pitchFamily="34" charset="0"/>
              </a:rPr>
              <a:t>There are </a:t>
            </a:r>
            <a:r>
              <a:rPr lang="en-US" altLang="en-US" sz="2100" i="1" dirty="0">
                <a:latin typeface="Calibri" pitchFamily="34" charset="0"/>
              </a:rPr>
              <a:t>lots</a:t>
            </a:r>
            <a:r>
              <a:rPr lang="en-US" altLang="en-US" sz="2100" dirty="0">
                <a:latin typeface="Calibri" pitchFamily="34" charset="0"/>
              </a:rPr>
              <a:t> of 0-input functions that output that number:</a:t>
            </a:r>
            <a:endParaRPr lang="en-US" altLang="en-US" sz="2100" dirty="0">
              <a:latin typeface="Times New Roman" pitchFamily="18" charset="0"/>
            </a:endParaRP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4243388" y="3570288"/>
            <a:ext cx="14874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59049 zeros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4394200" y="3602038"/>
            <a:ext cx="12065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481" name="Text Box 43"/>
          <p:cNvSpPr txBox="1">
            <a:spLocks noChangeArrowheads="1"/>
          </p:cNvSpPr>
          <p:nvPr/>
        </p:nvSpPr>
        <p:spPr bwMode="auto">
          <a:xfrm>
            <a:off x="6022975" y="2124075"/>
            <a:ext cx="2382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Cambria" pitchFamily="18" charset="0"/>
              </a:rPr>
              <a:t>function length</a:t>
            </a:r>
          </a:p>
        </p:txBody>
      </p:sp>
      <p:sp>
        <p:nvSpPr>
          <p:cNvPr id="105482" name="Rectangle 3"/>
          <p:cNvSpPr>
            <a:spLocks noChangeArrowheads="1"/>
          </p:cNvSpPr>
          <p:nvPr/>
        </p:nvSpPr>
        <p:spPr bwMode="auto">
          <a:xfrm>
            <a:off x="6438900" y="3087688"/>
            <a:ext cx="1655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8000"/>
                </a:solidFill>
                <a:latin typeface="Cambria" pitchFamily="18" charset="0"/>
              </a:rPr>
              <a:t>59066 </a:t>
            </a:r>
          </a:p>
        </p:txBody>
      </p:sp>
      <p:sp>
        <p:nvSpPr>
          <p:cNvPr id="17" name="Rectangle 34"/>
          <p:cNvSpPr>
            <a:spLocks noChangeArrowheads="1"/>
          </p:cNvSpPr>
          <p:nvPr/>
        </p:nvSpPr>
        <p:spPr bwMode="auto">
          <a:xfrm>
            <a:off x="1182688" y="4322763"/>
            <a:ext cx="47926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f(): return 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10**59049</a:t>
            </a:r>
          </a:p>
        </p:txBody>
      </p:sp>
      <p:sp>
        <p:nvSpPr>
          <p:cNvPr id="18" name="Rectangle 34"/>
          <p:cNvSpPr>
            <a:spLocks noChangeArrowheads="1"/>
          </p:cNvSpPr>
          <p:nvPr/>
        </p:nvSpPr>
        <p:spPr bwMode="auto">
          <a:xfrm>
            <a:off x="1182688" y="5410200"/>
            <a:ext cx="29498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f():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return</a:t>
            </a:r>
            <a:endParaRPr lang="en-US" b="1" dirty="0">
              <a:solidFill>
                <a:schemeClr val="tx2">
                  <a:lumMod val="95000"/>
                  <a:lumOff val="5000"/>
                </a:schemeClr>
              </a:solidFill>
              <a:latin typeface="Courier New" pitchFamily="49" charset="0"/>
            </a:endParaRPr>
          </a:p>
        </p:txBody>
      </p:sp>
      <p:sp>
        <p:nvSpPr>
          <p:cNvPr id="105487" name="Rectangle 19"/>
          <p:cNvSpPr>
            <a:spLocks noChangeArrowheads="1"/>
          </p:cNvSpPr>
          <p:nvPr/>
        </p:nvSpPr>
        <p:spPr bwMode="auto">
          <a:xfrm>
            <a:off x="6745288" y="4156075"/>
            <a:ext cx="733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8000"/>
                </a:solidFill>
                <a:latin typeface="Cambria" pitchFamily="18" charset="0"/>
              </a:rPr>
              <a:t>25</a:t>
            </a:r>
          </a:p>
        </p:txBody>
      </p:sp>
      <p:sp>
        <p:nvSpPr>
          <p:cNvPr id="3" name="Rectangle 2"/>
          <p:cNvSpPr/>
          <p:nvPr/>
        </p:nvSpPr>
        <p:spPr>
          <a:xfrm>
            <a:off x="36689" y="6629400"/>
            <a:ext cx="8755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Calibri" pitchFamily="34" charset="0"/>
              </a:rPr>
              <a:t>1e59049 ~ wow!</a:t>
            </a:r>
            <a:endParaRPr lang="en-US" sz="8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374648" y="3602038"/>
            <a:ext cx="2764536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Box 43"/>
          <p:cNvSpPr txBox="1">
            <a:spLocks noChangeArrowheads="1"/>
          </p:cNvSpPr>
          <p:nvPr/>
        </p:nvSpPr>
        <p:spPr bwMode="auto">
          <a:xfrm>
            <a:off x="1344168" y="3570288"/>
            <a:ext cx="25016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16 characters of overhead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Text Box 43"/>
          <p:cNvSpPr txBox="1">
            <a:spLocks noChangeArrowheads="1"/>
          </p:cNvSpPr>
          <p:nvPr/>
        </p:nvSpPr>
        <p:spPr bwMode="auto">
          <a:xfrm>
            <a:off x="3875087" y="3672840"/>
            <a:ext cx="849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one 1</a:t>
            </a:r>
            <a:endParaRPr lang="en-US" sz="12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4291584" y="3570288"/>
            <a:ext cx="1" cy="163512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74648" y="4719943"/>
            <a:ext cx="2764536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1344168" y="4688193"/>
            <a:ext cx="25016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16 characters of overhead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Text Box 43"/>
          <p:cNvSpPr txBox="1">
            <a:spLocks noChangeArrowheads="1"/>
          </p:cNvSpPr>
          <p:nvPr/>
        </p:nvSpPr>
        <p:spPr bwMode="auto">
          <a:xfrm>
            <a:off x="4242816" y="4688193"/>
            <a:ext cx="14874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9 more characters</a:t>
            </a:r>
            <a:endParaRPr lang="en-US" sz="12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291584" y="4719943"/>
            <a:ext cx="144634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2692568" y="6243638"/>
            <a:ext cx="6299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</a:rPr>
              <a:t>The  </a:t>
            </a:r>
            <a:r>
              <a:rPr lang="en-US" altLang="en-US" sz="2400" b="1" i="1" dirty="0">
                <a:solidFill>
                  <a:srgbClr val="C00000"/>
                </a:solidFill>
                <a:latin typeface="Cambria" pitchFamily="18" charset="0"/>
              </a:rPr>
              <a:t>shortest</a:t>
            </a:r>
            <a:r>
              <a:rPr lang="en-US" altLang="en-US" sz="2400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altLang="en-US" sz="2400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program defines </a:t>
            </a: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</a:rPr>
              <a:t>the complexity.</a:t>
            </a:r>
            <a:endParaRPr lang="en-US" altLang="en-US" sz="24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Box 30"/>
          <p:cNvSpPr txBox="1">
            <a:spLocks noChangeArrowheads="1"/>
          </p:cNvSpPr>
          <p:nvPr/>
        </p:nvSpPr>
        <p:spPr bwMode="auto">
          <a:xfrm>
            <a:off x="190500" y="304800"/>
            <a:ext cx="8769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Cambria" pitchFamily="18" charset="0"/>
              </a:rPr>
              <a:t>What's the complexity of  1000…000 ?</a:t>
            </a:r>
          </a:p>
        </p:txBody>
      </p:sp>
      <p:sp>
        <p:nvSpPr>
          <p:cNvPr id="33" name="Text Box 43"/>
          <p:cNvSpPr txBox="1">
            <a:spLocks noChangeArrowheads="1"/>
          </p:cNvSpPr>
          <p:nvPr/>
        </p:nvSpPr>
        <p:spPr bwMode="auto">
          <a:xfrm>
            <a:off x="6470650" y="846138"/>
            <a:ext cx="14874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59049 zeros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210300" y="844550"/>
            <a:ext cx="1804988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1182688" y="3200400"/>
            <a:ext cx="4608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f(): return 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1000…000</a:t>
            </a:r>
          </a:p>
        </p:txBody>
      </p:sp>
      <p:sp>
        <p:nvSpPr>
          <p:cNvPr id="105478" name="Rectangle 40"/>
          <p:cNvSpPr>
            <a:spLocks noChangeArrowheads="1"/>
          </p:cNvSpPr>
          <p:nvPr/>
        </p:nvSpPr>
        <p:spPr bwMode="auto">
          <a:xfrm>
            <a:off x="1433513" y="1985963"/>
            <a:ext cx="41068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dirty="0">
                <a:latin typeface="Calibri" pitchFamily="34" charset="0"/>
              </a:rPr>
              <a:t>There are </a:t>
            </a:r>
            <a:r>
              <a:rPr lang="en-US" altLang="en-US" sz="2100" i="1" dirty="0">
                <a:latin typeface="Calibri" pitchFamily="34" charset="0"/>
              </a:rPr>
              <a:t>lots</a:t>
            </a:r>
            <a:r>
              <a:rPr lang="en-US" altLang="en-US" sz="2100" dirty="0">
                <a:latin typeface="Calibri" pitchFamily="34" charset="0"/>
              </a:rPr>
              <a:t> of 0-input functions that output that number:</a:t>
            </a:r>
            <a:endParaRPr lang="en-US" altLang="en-US" sz="2100" dirty="0">
              <a:latin typeface="Times New Roman" pitchFamily="18" charset="0"/>
            </a:endParaRP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4243388" y="3570288"/>
            <a:ext cx="14874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59049 zeros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4394200" y="3602038"/>
            <a:ext cx="12065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481" name="Text Box 43"/>
          <p:cNvSpPr txBox="1">
            <a:spLocks noChangeArrowheads="1"/>
          </p:cNvSpPr>
          <p:nvPr/>
        </p:nvSpPr>
        <p:spPr bwMode="auto">
          <a:xfrm>
            <a:off x="6022975" y="2124075"/>
            <a:ext cx="2382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Cambria" pitchFamily="18" charset="0"/>
              </a:rPr>
              <a:t>function length</a:t>
            </a:r>
          </a:p>
        </p:txBody>
      </p:sp>
      <p:sp>
        <p:nvSpPr>
          <p:cNvPr id="105482" name="Rectangle 3"/>
          <p:cNvSpPr>
            <a:spLocks noChangeArrowheads="1"/>
          </p:cNvSpPr>
          <p:nvPr/>
        </p:nvSpPr>
        <p:spPr bwMode="auto">
          <a:xfrm>
            <a:off x="6438900" y="3087688"/>
            <a:ext cx="1655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8000"/>
                </a:solidFill>
                <a:latin typeface="Cambria" pitchFamily="18" charset="0"/>
              </a:rPr>
              <a:t>59066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629400" y="5275263"/>
            <a:ext cx="990600" cy="722312"/>
          </a:xfrm>
          <a:prstGeom prst="round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34"/>
          <p:cNvSpPr>
            <a:spLocks noChangeArrowheads="1"/>
          </p:cNvSpPr>
          <p:nvPr/>
        </p:nvSpPr>
        <p:spPr bwMode="auto">
          <a:xfrm>
            <a:off x="1182688" y="4322763"/>
            <a:ext cx="47926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f(): return 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10**59049</a:t>
            </a:r>
          </a:p>
        </p:txBody>
      </p:sp>
      <p:sp>
        <p:nvSpPr>
          <p:cNvPr id="18" name="Rectangle 34"/>
          <p:cNvSpPr>
            <a:spLocks noChangeArrowheads="1"/>
          </p:cNvSpPr>
          <p:nvPr/>
        </p:nvSpPr>
        <p:spPr bwMode="auto">
          <a:xfrm>
            <a:off x="1182688" y="5410200"/>
            <a:ext cx="46085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f(): return 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10**9**5</a:t>
            </a:r>
          </a:p>
          <a:p>
            <a:pPr eaLnBrk="0" hangingPunct="0">
              <a:defRPr/>
            </a:pPr>
            <a:endParaRPr lang="en-US" b="1" dirty="0">
              <a:solidFill>
                <a:schemeClr val="tx2">
                  <a:lumMod val="95000"/>
                  <a:lumOff val="5000"/>
                </a:schemeClr>
              </a:solidFill>
              <a:latin typeface="Courier New" pitchFamily="49" charset="0"/>
            </a:endParaRPr>
          </a:p>
        </p:txBody>
      </p:sp>
      <p:sp>
        <p:nvSpPr>
          <p:cNvPr id="105487" name="Rectangle 19"/>
          <p:cNvSpPr>
            <a:spLocks noChangeArrowheads="1"/>
          </p:cNvSpPr>
          <p:nvPr/>
        </p:nvSpPr>
        <p:spPr bwMode="auto">
          <a:xfrm>
            <a:off x="6745288" y="4156075"/>
            <a:ext cx="733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8000"/>
                </a:solidFill>
                <a:latin typeface="Cambria" pitchFamily="18" charset="0"/>
              </a:rPr>
              <a:t>25</a:t>
            </a:r>
          </a:p>
        </p:txBody>
      </p:sp>
      <p:sp>
        <p:nvSpPr>
          <p:cNvPr id="105488" name="Rectangle 20"/>
          <p:cNvSpPr>
            <a:spLocks noChangeArrowheads="1"/>
          </p:cNvSpPr>
          <p:nvPr/>
        </p:nvSpPr>
        <p:spPr bwMode="auto">
          <a:xfrm>
            <a:off x="6745288" y="5297488"/>
            <a:ext cx="733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C00000"/>
                </a:solidFill>
                <a:latin typeface="Cambria" pitchFamily="18" charset="0"/>
              </a:rPr>
              <a:t>24</a:t>
            </a:r>
          </a:p>
        </p:txBody>
      </p:sp>
      <p:grpSp>
        <p:nvGrpSpPr>
          <p:cNvPr id="105489" name="Group 21"/>
          <p:cNvGrpSpPr>
            <a:grpSpLocks/>
          </p:cNvGrpSpPr>
          <p:nvPr/>
        </p:nvGrpSpPr>
        <p:grpSpPr bwMode="auto">
          <a:xfrm rot="475246">
            <a:off x="4756150" y="762000"/>
            <a:ext cx="990600" cy="722313"/>
            <a:chOff x="6781800" y="5427091"/>
            <a:chExt cx="990600" cy="722531"/>
          </a:xfrm>
        </p:grpSpPr>
        <p:sp>
          <p:nvSpPr>
            <p:cNvPr id="23" name="Rounded Rectangle 22"/>
            <p:cNvSpPr/>
            <p:nvPr/>
          </p:nvSpPr>
          <p:spPr>
            <a:xfrm>
              <a:off x="6781800" y="5427091"/>
              <a:ext cx="990600" cy="722531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5492" name="Rectangle 23"/>
            <p:cNvSpPr>
              <a:spLocks noChangeArrowheads="1"/>
            </p:cNvSpPr>
            <p:nvPr/>
          </p:nvSpPr>
          <p:spPr bwMode="auto">
            <a:xfrm>
              <a:off x="6898416" y="5449669"/>
              <a:ext cx="73289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rgbClr val="C00000"/>
                  </a:solidFill>
                  <a:latin typeface="Cambria" pitchFamily="18" charset="0"/>
                </a:rPr>
                <a:t>24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36689" y="6629400"/>
            <a:ext cx="8755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Calibri" pitchFamily="34" charset="0"/>
              </a:rPr>
              <a:t>1e59049 ~ wow!</a:t>
            </a:r>
            <a:endParaRPr lang="en-US" sz="8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374648" y="3602038"/>
            <a:ext cx="2764536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Box 43"/>
          <p:cNvSpPr txBox="1">
            <a:spLocks noChangeArrowheads="1"/>
          </p:cNvSpPr>
          <p:nvPr/>
        </p:nvSpPr>
        <p:spPr bwMode="auto">
          <a:xfrm>
            <a:off x="1344168" y="3570288"/>
            <a:ext cx="25016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16 characters of overhead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3875087" y="3672840"/>
            <a:ext cx="849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one 1</a:t>
            </a:r>
            <a:endParaRPr lang="en-US" sz="12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291584" y="3570288"/>
            <a:ext cx="1" cy="163512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74648" y="4719943"/>
            <a:ext cx="2764536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Box 43"/>
          <p:cNvSpPr txBox="1">
            <a:spLocks noChangeArrowheads="1"/>
          </p:cNvSpPr>
          <p:nvPr/>
        </p:nvSpPr>
        <p:spPr bwMode="auto">
          <a:xfrm>
            <a:off x="1344168" y="4688193"/>
            <a:ext cx="25016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16 characters of overhead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4242816" y="4688193"/>
            <a:ext cx="14874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9 more characters</a:t>
            </a:r>
            <a:endParaRPr lang="en-US" sz="12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291584" y="4719943"/>
            <a:ext cx="144634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71537" y="5822950"/>
            <a:ext cx="2764536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 Box 43"/>
          <p:cNvSpPr txBox="1">
            <a:spLocks noChangeArrowheads="1"/>
          </p:cNvSpPr>
          <p:nvPr/>
        </p:nvSpPr>
        <p:spPr bwMode="auto">
          <a:xfrm>
            <a:off x="1341057" y="5791200"/>
            <a:ext cx="25016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16 characters of overhead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6" name="Text Box 43"/>
          <p:cNvSpPr txBox="1">
            <a:spLocks noChangeArrowheads="1"/>
          </p:cNvSpPr>
          <p:nvPr/>
        </p:nvSpPr>
        <p:spPr bwMode="auto">
          <a:xfrm>
            <a:off x="4239705" y="5791200"/>
            <a:ext cx="14874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8</a:t>
            </a:r>
            <a:r>
              <a:rPr lang="en-US" sz="1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more characters</a:t>
            </a:r>
            <a:endParaRPr lang="en-US" sz="12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4242816" y="5822950"/>
            <a:ext cx="1388491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27"/>
          <p:cNvSpPr>
            <a:spLocks noChangeArrowheads="1"/>
          </p:cNvSpPr>
          <p:nvPr/>
        </p:nvSpPr>
        <p:spPr bwMode="auto">
          <a:xfrm>
            <a:off x="2692568" y="6243638"/>
            <a:ext cx="6299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</a:rPr>
              <a:t>The  </a:t>
            </a:r>
            <a:r>
              <a:rPr lang="en-US" altLang="en-US" sz="2400" b="1" i="1" dirty="0">
                <a:solidFill>
                  <a:srgbClr val="C00000"/>
                </a:solidFill>
                <a:latin typeface="Cambria" pitchFamily="18" charset="0"/>
              </a:rPr>
              <a:t>shortest</a:t>
            </a:r>
            <a:r>
              <a:rPr lang="en-US" altLang="en-US" sz="2400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altLang="en-US" sz="2400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program defines </a:t>
            </a: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</a:rPr>
              <a:t>the complexity.</a:t>
            </a:r>
            <a:endParaRPr lang="en-US" altLang="en-US" sz="2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1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ight Arrow 21"/>
          <p:cNvSpPr/>
          <p:nvPr/>
        </p:nvSpPr>
        <p:spPr>
          <a:xfrm rot="10800000">
            <a:off x="7174992" y="2228850"/>
            <a:ext cx="533400" cy="438150"/>
          </a:xfrm>
          <a:prstGeom prst="rightArrow">
            <a:avLst/>
          </a:prstGeom>
          <a:solidFill>
            <a:srgbClr val="CCEC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304800" y="4008946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000 ) =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304800" y="4934303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( 1010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1010 ) =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304800" y="5897562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( 31415926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 ) = 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830263" y="4293108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a googol </a:t>
            </a: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zeros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123950" y="4340733"/>
            <a:ext cx="9525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1035050" y="5231166"/>
            <a:ext cx="14874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2 billion total digits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076325" y="5262916"/>
            <a:ext cx="138747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 Box 43"/>
          <p:cNvSpPr txBox="1">
            <a:spLocks noChangeArrowheads="1"/>
          </p:cNvSpPr>
          <p:nvPr/>
        </p:nvSpPr>
        <p:spPr bwMode="auto">
          <a:xfrm>
            <a:off x="1009650" y="6230937"/>
            <a:ext cx="14874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2 billion digits of pi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046163" y="6235700"/>
            <a:ext cx="142557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304800" y="3082353"/>
            <a:ext cx="32004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</a:rPr>
              <a:t>9999…9999 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) =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53" name="Text Box 43"/>
          <p:cNvSpPr txBox="1">
            <a:spLocks noChangeArrowheads="1"/>
          </p:cNvSpPr>
          <p:nvPr/>
        </p:nvSpPr>
        <p:spPr bwMode="auto">
          <a:xfrm>
            <a:off x="957263" y="3387153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100 nines</a:t>
            </a:r>
            <a:endParaRPr lang="en-US" sz="1000" b="1" dirty="0">
              <a:solidFill>
                <a:schemeClr val="tx2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1068740" y="3434778"/>
            <a:ext cx="133579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3089981" y="3964142"/>
            <a:ext cx="533400" cy="458788"/>
          </a:xfrm>
          <a:prstGeom prst="roundRect">
            <a:avLst/>
          </a:prstGeom>
          <a:solidFill>
            <a:srgbClr val="FFCC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3276600" y="4911372"/>
            <a:ext cx="533400" cy="458787"/>
          </a:xfrm>
          <a:prstGeom prst="roundRect">
            <a:avLst/>
          </a:prstGeom>
          <a:solidFill>
            <a:srgbClr val="FFCC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3349802" y="5881512"/>
            <a:ext cx="1256065" cy="463374"/>
          </a:xfrm>
          <a:prstGeom prst="roundRect">
            <a:avLst/>
          </a:prstGeom>
          <a:solidFill>
            <a:srgbClr val="FFCC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3343275" y="3028731"/>
            <a:ext cx="533400" cy="458787"/>
          </a:xfrm>
          <a:prstGeom prst="roundRect">
            <a:avLst/>
          </a:prstGeom>
          <a:solidFill>
            <a:srgbClr val="FFCC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Rectangle 34"/>
          <p:cNvSpPr>
            <a:spLocks noChangeArrowheads="1"/>
          </p:cNvSpPr>
          <p:nvPr/>
        </p:nvSpPr>
        <p:spPr bwMode="auto">
          <a:xfrm>
            <a:off x="2755392" y="-12192"/>
            <a:ext cx="29498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f():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return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71" name="Rectangle 34"/>
          <p:cNvSpPr>
            <a:spLocks noChangeArrowheads="1"/>
          </p:cNvSpPr>
          <p:nvPr/>
        </p:nvSpPr>
        <p:spPr bwMode="auto">
          <a:xfrm>
            <a:off x="2839872" y="322683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72" name="Rectangle 34"/>
          <p:cNvSpPr>
            <a:spLocks noChangeArrowheads="1"/>
          </p:cNvSpPr>
          <p:nvPr/>
        </p:nvSpPr>
        <p:spPr bwMode="auto">
          <a:xfrm>
            <a:off x="3000210" y="322683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73" name="Rectangle 34"/>
          <p:cNvSpPr>
            <a:spLocks noChangeArrowheads="1"/>
          </p:cNvSpPr>
          <p:nvPr/>
        </p:nvSpPr>
        <p:spPr bwMode="auto">
          <a:xfrm>
            <a:off x="3181185" y="322683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3352635" y="322683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75" name="Rectangle 34"/>
          <p:cNvSpPr>
            <a:spLocks noChangeArrowheads="1"/>
          </p:cNvSpPr>
          <p:nvPr/>
        </p:nvSpPr>
        <p:spPr bwMode="auto">
          <a:xfrm>
            <a:off x="3727285" y="322683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4092410" y="322683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77" name="Rectangle 34"/>
          <p:cNvSpPr>
            <a:spLocks noChangeArrowheads="1"/>
          </p:cNvSpPr>
          <p:nvPr/>
        </p:nvSpPr>
        <p:spPr bwMode="auto">
          <a:xfrm>
            <a:off x="4411497" y="330621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78" name="Rectangle 13"/>
          <p:cNvSpPr>
            <a:spLocks noChangeArrowheads="1"/>
          </p:cNvSpPr>
          <p:nvPr/>
        </p:nvSpPr>
        <p:spPr bwMode="auto">
          <a:xfrm>
            <a:off x="4782972" y="330621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79" name="Rectangle 34"/>
          <p:cNvSpPr>
            <a:spLocks noChangeArrowheads="1"/>
          </p:cNvSpPr>
          <p:nvPr/>
        </p:nvSpPr>
        <p:spPr bwMode="auto">
          <a:xfrm>
            <a:off x="5154447" y="330621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14</a:t>
            </a:r>
          </a:p>
        </p:txBody>
      </p:sp>
      <p:sp>
        <p:nvSpPr>
          <p:cNvPr id="80" name="Rectangle 15"/>
          <p:cNvSpPr>
            <a:spLocks noChangeArrowheads="1"/>
          </p:cNvSpPr>
          <p:nvPr/>
        </p:nvSpPr>
        <p:spPr bwMode="auto">
          <a:xfrm>
            <a:off x="5525922" y="330621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16</a:t>
            </a:r>
          </a:p>
        </p:txBody>
      </p:sp>
      <p:sp>
        <p:nvSpPr>
          <p:cNvPr id="81" name="Rectangle 34"/>
          <p:cNvSpPr>
            <a:spLocks noChangeArrowheads="1"/>
          </p:cNvSpPr>
          <p:nvPr/>
        </p:nvSpPr>
        <p:spPr bwMode="auto">
          <a:xfrm>
            <a:off x="3535197" y="322683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82" name="Rectangle 34"/>
          <p:cNvSpPr>
            <a:spLocks noChangeArrowheads="1"/>
          </p:cNvSpPr>
          <p:nvPr/>
        </p:nvSpPr>
        <p:spPr bwMode="auto">
          <a:xfrm>
            <a:off x="3865397" y="322683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83" name="Rectangle 34"/>
          <p:cNvSpPr>
            <a:spLocks noChangeArrowheads="1"/>
          </p:cNvSpPr>
          <p:nvPr/>
        </p:nvSpPr>
        <p:spPr bwMode="auto">
          <a:xfrm>
            <a:off x="4251160" y="322683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84" name="Rectangle 34"/>
          <p:cNvSpPr>
            <a:spLocks noChangeArrowheads="1"/>
          </p:cNvSpPr>
          <p:nvPr/>
        </p:nvSpPr>
        <p:spPr bwMode="auto">
          <a:xfrm>
            <a:off x="4597235" y="330621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85" name="Rectangle 34"/>
          <p:cNvSpPr>
            <a:spLocks noChangeArrowheads="1"/>
          </p:cNvSpPr>
          <p:nvPr/>
        </p:nvSpPr>
        <p:spPr bwMode="auto">
          <a:xfrm>
            <a:off x="4968710" y="330621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86" name="Rectangle 34"/>
          <p:cNvSpPr>
            <a:spLocks noChangeArrowheads="1"/>
          </p:cNvSpPr>
          <p:nvPr/>
        </p:nvSpPr>
        <p:spPr bwMode="auto">
          <a:xfrm>
            <a:off x="5340185" y="330621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15</a:t>
            </a:r>
          </a:p>
        </p:txBody>
      </p:sp>
      <p:sp>
        <p:nvSpPr>
          <p:cNvPr id="89" name="Text Box 43"/>
          <p:cNvSpPr txBox="1">
            <a:spLocks noChangeArrowheads="1"/>
          </p:cNvSpPr>
          <p:nvPr/>
        </p:nvSpPr>
        <p:spPr bwMode="auto">
          <a:xfrm>
            <a:off x="3243309" y="536817"/>
            <a:ext cx="21256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Python has 16 chars of setup</a:t>
            </a:r>
          </a:p>
        </p:txBody>
      </p:sp>
      <p:cxnSp>
        <p:nvCxnSpPr>
          <p:cNvPr id="93" name="Straight Connector 92"/>
          <p:cNvCxnSpPr/>
          <p:nvPr/>
        </p:nvCxnSpPr>
        <p:spPr>
          <a:xfrm>
            <a:off x="5393658" y="670588"/>
            <a:ext cx="274567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968752" y="670588"/>
            <a:ext cx="274567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Rectangle 10"/>
          <p:cNvSpPr>
            <a:spLocks noChangeArrowheads="1"/>
          </p:cNvSpPr>
          <p:nvPr/>
        </p:nvSpPr>
        <p:spPr bwMode="auto">
          <a:xfrm>
            <a:off x="304800" y="2204886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000 ) =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100" name="Text Box 43"/>
          <p:cNvSpPr txBox="1">
            <a:spLocks noChangeArrowheads="1"/>
          </p:cNvSpPr>
          <p:nvPr/>
        </p:nvSpPr>
        <p:spPr bwMode="auto">
          <a:xfrm>
            <a:off x="902399" y="2490636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100 zeros</a:t>
            </a:r>
          </a:p>
        </p:txBody>
      </p:sp>
      <p:cxnSp>
        <p:nvCxnSpPr>
          <p:cNvPr id="101" name="Straight Connector 100"/>
          <p:cNvCxnSpPr/>
          <p:nvPr/>
        </p:nvCxnSpPr>
        <p:spPr>
          <a:xfrm>
            <a:off x="1231075" y="2538261"/>
            <a:ext cx="86594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Rounded Rectangle 101"/>
          <p:cNvSpPr/>
          <p:nvPr/>
        </p:nvSpPr>
        <p:spPr>
          <a:xfrm>
            <a:off x="3056997" y="2174812"/>
            <a:ext cx="533400" cy="458787"/>
          </a:xfrm>
          <a:prstGeom prst="roundRect">
            <a:avLst/>
          </a:prstGeom>
          <a:solidFill>
            <a:srgbClr val="FFCC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" name="Text Box 43"/>
          <p:cNvSpPr txBox="1">
            <a:spLocks noChangeArrowheads="1"/>
          </p:cNvSpPr>
          <p:nvPr/>
        </p:nvSpPr>
        <p:spPr bwMode="auto">
          <a:xfrm>
            <a:off x="380937" y="2643036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1 one</a:t>
            </a:r>
            <a:endParaRPr lang="en-US" sz="1000" b="1" dirty="0">
              <a:solidFill>
                <a:schemeClr val="tx2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103376" y="2535467"/>
            <a:ext cx="0" cy="171157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Rectangle 10"/>
          <p:cNvSpPr>
            <a:spLocks noChangeArrowheads="1"/>
          </p:cNvSpPr>
          <p:nvPr/>
        </p:nvSpPr>
        <p:spPr bwMode="auto">
          <a:xfrm>
            <a:off x="304800" y="1327062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1000000000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</a:rPr>
              <a:t> )=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108" name="Text Box 43"/>
          <p:cNvSpPr txBox="1">
            <a:spLocks noChangeArrowheads="1"/>
          </p:cNvSpPr>
          <p:nvPr/>
        </p:nvSpPr>
        <p:spPr bwMode="auto">
          <a:xfrm>
            <a:off x="902399" y="1612812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9 </a:t>
            </a: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zeros</a:t>
            </a:r>
          </a:p>
        </p:txBody>
      </p:sp>
      <p:cxnSp>
        <p:nvCxnSpPr>
          <p:cNvPr id="109" name="Straight Connector 108"/>
          <p:cNvCxnSpPr/>
          <p:nvPr/>
        </p:nvCxnSpPr>
        <p:spPr>
          <a:xfrm>
            <a:off x="1218883" y="1660437"/>
            <a:ext cx="113417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Rounded Rectangle 109"/>
          <p:cNvSpPr/>
          <p:nvPr/>
        </p:nvSpPr>
        <p:spPr>
          <a:xfrm>
            <a:off x="3056997" y="1296988"/>
            <a:ext cx="533400" cy="458787"/>
          </a:xfrm>
          <a:prstGeom prst="roundRect">
            <a:avLst/>
          </a:prstGeom>
          <a:solidFill>
            <a:srgbClr val="FFCC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1" name="Rectangle 39"/>
          <p:cNvSpPr>
            <a:spLocks noChangeArrowheads="1"/>
          </p:cNvSpPr>
          <p:nvPr/>
        </p:nvSpPr>
        <p:spPr bwMode="auto">
          <a:xfrm>
            <a:off x="3039534" y="1295400"/>
            <a:ext cx="18437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latin typeface="Courier New" pitchFamily="49" charset="0"/>
              </a:rPr>
              <a:t>21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16</a:t>
            </a:r>
            <a:r>
              <a:rPr lang="en-US" b="1" dirty="0" smtClean="0">
                <a:latin typeface="Courier New" pitchFamily="49" charset="0"/>
              </a:rPr>
              <a:t>+</a:t>
            </a:r>
            <a:r>
              <a:rPr lang="en-US" b="1" dirty="0">
                <a:solidFill>
                  <a:srgbClr val="000AF9"/>
                </a:solidFill>
                <a:latin typeface="Courier New" pitchFamily="49" charset="0"/>
              </a:rPr>
              <a:t>5</a:t>
            </a:r>
            <a:endParaRPr lang="en-US" dirty="0">
              <a:solidFill>
                <a:srgbClr val="000AF9"/>
              </a:solidFill>
            </a:endParaRPr>
          </a:p>
        </p:txBody>
      </p:sp>
      <p:sp>
        <p:nvSpPr>
          <p:cNvPr id="112" name="Rectangle 47"/>
          <p:cNvSpPr>
            <a:spLocks noChangeArrowheads="1"/>
          </p:cNvSpPr>
          <p:nvPr/>
        </p:nvSpPr>
        <p:spPr bwMode="auto">
          <a:xfrm>
            <a:off x="5638800" y="1295400"/>
            <a:ext cx="110639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120DFB"/>
                </a:solidFill>
                <a:latin typeface="Courier New" pitchFamily="49" charset="0"/>
              </a:rPr>
              <a:t>10</a:t>
            </a:r>
            <a:r>
              <a:rPr lang="en-US" altLang="en-US" sz="2400" b="1" dirty="0" smtClean="0">
                <a:solidFill>
                  <a:srgbClr val="120DFB"/>
                </a:solidFill>
                <a:latin typeface="Courier New" pitchFamily="49" charset="0"/>
              </a:rPr>
              <a:t>**</a:t>
            </a:r>
            <a:r>
              <a:rPr lang="en-US" altLang="en-US" sz="2400" b="1" dirty="0">
                <a:solidFill>
                  <a:srgbClr val="120DFB"/>
                </a:solidFill>
                <a:latin typeface="Courier New" pitchFamily="49" charset="0"/>
              </a:rPr>
              <a:t>9</a:t>
            </a:r>
            <a:endParaRPr lang="en-US" altLang="en-US" sz="2400" dirty="0">
              <a:solidFill>
                <a:srgbClr val="120DFB"/>
              </a:solidFill>
              <a:latin typeface="Times New Roman" pitchFamily="18" charset="0"/>
            </a:endParaRPr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4980196" y="1535174"/>
            <a:ext cx="567164" cy="0"/>
          </a:xfrm>
          <a:prstGeom prst="straightConnector1">
            <a:avLst/>
          </a:prstGeom>
          <a:ln w="12700" cmpd="sng">
            <a:solidFill>
              <a:srgbClr val="120DFB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 Box 43"/>
          <p:cNvSpPr txBox="1">
            <a:spLocks noChangeArrowheads="1"/>
          </p:cNvSpPr>
          <p:nvPr/>
        </p:nvSpPr>
        <p:spPr bwMode="auto">
          <a:xfrm>
            <a:off x="380937" y="1765212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1 one</a:t>
            </a:r>
            <a:endParaRPr lang="en-US" sz="1000" b="1" dirty="0">
              <a:solidFill>
                <a:schemeClr val="tx2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115" name="Straight Arrow Connector 114"/>
          <p:cNvCxnSpPr/>
          <p:nvPr/>
        </p:nvCxnSpPr>
        <p:spPr>
          <a:xfrm flipV="1">
            <a:off x="1103376" y="1657643"/>
            <a:ext cx="0" cy="171157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own Arrow 14"/>
          <p:cNvSpPr/>
          <p:nvPr/>
        </p:nvSpPr>
        <p:spPr>
          <a:xfrm>
            <a:off x="4004415" y="853440"/>
            <a:ext cx="433473" cy="496824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 Box 5"/>
          <p:cNvSpPr txBox="1">
            <a:spLocks noChangeArrowheads="1"/>
          </p:cNvSpPr>
          <p:nvPr/>
        </p:nvSpPr>
        <p:spPr bwMode="auto">
          <a:xfrm>
            <a:off x="6196584" y="457200"/>
            <a:ext cx="2642616" cy="369888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i="1" dirty="0">
                <a:solidFill>
                  <a:srgbClr val="000000"/>
                </a:solidFill>
                <a:latin typeface="Calibri" panose="020F0502020204030204" pitchFamily="34" charset="0"/>
              </a:rPr>
              <a:t>Name(s) </a:t>
            </a:r>
            <a:r>
              <a:rPr lang="en-US" altLang="en-US" sz="1800" b="1" i="1" dirty="0" smtClean="0">
                <a:solidFill>
                  <a:srgbClr val="000000"/>
                </a:solidFill>
                <a:latin typeface="Times New Roman" pitchFamily="18" charset="0"/>
              </a:rPr>
              <a:t>______________</a:t>
            </a:r>
            <a:endParaRPr lang="en-US" altLang="en-US" sz="18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8" name="Text Box 5"/>
          <p:cNvSpPr txBox="1">
            <a:spLocks noChangeArrowheads="1"/>
          </p:cNvSpPr>
          <p:nvPr/>
        </p:nvSpPr>
        <p:spPr bwMode="auto">
          <a:xfrm>
            <a:off x="162188" y="218640"/>
            <a:ext cx="2265363" cy="830997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latin typeface="Cambria" pitchFamily="18" charset="0"/>
              </a:rPr>
              <a:t>Kolmogorov </a:t>
            </a:r>
            <a:r>
              <a:rPr lang="en-US" altLang="en-US" sz="2400" b="1" i="1" dirty="0" smtClean="0">
                <a:latin typeface="Cambria" pitchFamily="18" charset="0"/>
              </a:rPr>
              <a:t>Complexities?</a:t>
            </a:r>
            <a:endParaRPr lang="en-US" altLang="en-US" sz="2400" b="1" i="1" dirty="0">
              <a:latin typeface="Cambria" pitchFamily="18" charset="0"/>
            </a:endParaRPr>
          </a:p>
        </p:txBody>
      </p:sp>
      <p:sp>
        <p:nvSpPr>
          <p:cNvPr id="119" name="Rectangle 39"/>
          <p:cNvSpPr>
            <a:spLocks noChangeArrowheads="1"/>
          </p:cNvSpPr>
          <p:nvPr/>
        </p:nvSpPr>
        <p:spPr bwMode="auto">
          <a:xfrm>
            <a:off x="3048000" y="2177903"/>
            <a:ext cx="1659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CC99"/>
                </a:solidFill>
                <a:latin typeface="Courier New" pitchFamily="49" charset="0"/>
              </a:rPr>
              <a:t>00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16</a:t>
            </a:r>
            <a:r>
              <a:rPr lang="en-US" b="1" dirty="0" smtClean="0">
                <a:latin typeface="Courier New" pitchFamily="49" charset="0"/>
              </a:rPr>
              <a:t>+</a:t>
            </a:r>
            <a:endParaRPr lang="en-US" dirty="0">
              <a:solidFill>
                <a:srgbClr val="000AF9"/>
              </a:solidFill>
            </a:endParaRPr>
          </a:p>
        </p:txBody>
      </p:sp>
      <p:sp>
        <p:nvSpPr>
          <p:cNvPr id="120" name="Rectangle 39"/>
          <p:cNvSpPr>
            <a:spLocks noChangeArrowheads="1"/>
          </p:cNvSpPr>
          <p:nvPr/>
        </p:nvSpPr>
        <p:spPr bwMode="auto">
          <a:xfrm>
            <a:off x="3369771" y="3043535"/>
            <a:ext cx="1659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CC99"/>
                </a:solidFill>
                <a:latin typeface="Courier New" pitchFamily="49" charset="0"/>
              </a:rPr>
              <a:t>00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16</a:t>
            </a:r>
            <a:r>
              <a:rPr lang="en-US" b="1" dirty="0" smtClean="0">
                <a:latin typeface="Courier New" pitchFamily="49" charset="0"/>
              </a:rPr>
              <a:t>+</a:t>
            </a:r>
            <a:endParaRPr lang="en-US" dirty="0">
              <a:solidFill>
                <a:srgbClr val="000AF9"/>
              </a:solidFill>
            </a:endParaRPr>
          </a:p>
        </p:txBody>
      </p:sp>
      <p:sp>
        <p:nvSpPr>
          <p:cNvPr id="121" name="Rectangle 39"/>
          <p:cNvSpPr>
            <a:spLocks noChangeArrowheads="1"/>
          </p:cNvSpPr>
          <p:nvPr/>
        </p:nvSpPr>
        <p:spPr bwMode="auto">
          <a:xfrm>
            <a:off x="3084576" y="3970127"/>
            <a:ext cx="1659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CC99"/>
                </a:solidFill>
                <a:latin typeface="Courier New" pitchFamily="49" charset="0"/>
              </a:rPr>
              <a:t>00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16</a:t>
            </a:r>
            <a:r>
              <a:rPr lang="en-US" b="1" dirty="0" smtClean="0">
                <a:latin typeface="Courier New" pitchFamily="49" charset="0"/>
              </a:rPr>
              <a:t>+</a:t>
            </a:r>
            <a:endParaRPr lang="en-US" dirty="0">
              <a:solidFill>
                <a:srgbClr val="000AF9"/>
              </a:solidFill>
            </a:endParaRPr>
          </a:p>
        </p:txBody>
      </p:sp>
      <p:sp>
        <p:nvSpPr>
          <p:cNvPr id="122" name="Rectangle 39"/>
          <p:cNvSpPr>
            <a:spLocks noChangeArrowheads="1"/>
          </p:cNvSpPr>
          <p:nvPr/>
        </p:nvSpPr>
        <p:spPr bwMode="auto">
          <a:xfrm>
            <a:off x="3236976" y="4911959"/>
            <a:ext cx="1659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CC99"/>
                </a:solidFill>
                <a:latin typeface="Courier New" pitchFamily="49" charset="0"/>
              </a:rPr>
              <a:t>00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16</a:t>
            </a:r>
            <a:r>
              <a:rPr lang="en-US" b="1" dirty="0" smtClean="0">
                <a:latin typeface="Courier New" pitchFamily="49" charset="0"/>
              </a:rPr>
              <a:t>+</a:t>
            </a:r>
            <a:endParaRPr lang="en-US" dirty="0">
              <a:solidFill>
                <a:srgbClr val="000AF9"/>
              </a:solidFill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5205984" y="5800344"/>
            <a:ext cx="3438906" cy="629016"/>
          </a:xfrm>
          <a:prstGeom prst="roundRect">
            <a:avLst/>
          </a:prstGeom>
          <a:solidFill>
            <a:srgbClr val="CCE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51"/>
          <p:cNvSpPr>
            <a:spLocks noChangeArrowheads="1"/>
          </p:cNvSpPr>
          <p:nvPr/>
        </p:nvSpPr>
        <p:spPr bwMode="auto">
          <a:xfrm>
            <a:off x="5424678" y="5788152"/>
            <a:ext cx="30060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Calibri" pitchFamily="34" charset="0"/>
              </a:rPr>
              <a:t>try to make a reasonable </a:t>
            </a:r>
            <a:r>
              <a:rPr lang="en-US" altLang="en-US" sz="1800" b="1" i="1" dirty="0" smtClean="0">
                <a:latin typeface="Calibri" pitchFamily="34" charset="0"/>
              </a:rPr>
              <a:t>estimate</a:t>
            </a:r>
            <a:r>
              <a:rPr lang="en-US" altLang="en-US" sz="1800" dirty="0" smtClean="0">
                <a:latin typeface="Calibri" pitchFamily="34" charset="0"/>
              </a:rPr>
              <a:t> for this one…</a:t>
            </a:r>
            <a:endParaRPr lang="en-US" altLang="en-US" sz="1800" dirty="0">
              <a:latin typeface="Calibri" pitchFamily="34" charset="0"/>
            </a:endParaRPr>
          </a:p>
        </p:txBody>
      </p:sp>
      <p:sp>
        <p:nvSpPr>
          <p:cNvPr id="126" name="Rectangle 51"/>
          <p:cNvSpPr>
            <a:spLocks noChangeArrowheads="1"/>
          </p:cNvSpPr>
          <p:nvPr/>
        </p:nvSpPr>
        <p:spPr bwMode="auto">
          <a:xfrm>
            <a:off x="7698486" y="4958687"/>
            <a:ext cx="12534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latin typeface="Cambria" panose="02040503050406030204" pitchFamily="18" charset="0"/>
              </a:rPr>
              <a:t>I used a string for this one…</a:t>
            </a:r>
            <a:endParaRPr lang="en-US" altLang="en-US" sz="1200" dirty="0">
              <a:latin typeface="Cambria" panose="02040503050406030204" pitchFamily="18" charset="0"/>
            </a:endParaRPr>
          </a:p>
        </p:txBody>
      </p:sp>
      <p:sp>
        <p:nvSpPr>
          <p:cNvPr id="127" name="Text Box 43"/>
          <p:cNvSpPr txBox="1">
            <a:spLocks noChangeArrowheads="1"/>
          </p:cNvSpPr>
          <p:nvPr/>
        </p:nvSpPr>
        <p:spPr bwMode="auto">
          <a:xfrm>
            <a:off x="889952" y="5383566"/>
            <a:ext cx="18288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== 1 </a:t>
            </a: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billion </a:t>
            </a:r>
            <a:r>
              <a:rPr lang="en-US" sz="1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copies of  </a:t>
            </a:r>
            <a:r>
              <a:rPr lang="en-US" sz="1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'10'</a:t>
            </a:r>
            <a:endParaRPr lang="en-US" sz="1000" b="1" dirty="0">
              <a:solidFill>
                <a:schemeClr val="tx2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03008" y="2142717"/>
            <a:ext cx="1725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i="1" dirty="0" smtClean="0">
                <a:latin typeface="Cambria" panose="02040503050406030204" pitchFamily="18" charset="0"/>
              </a:rPr>
              <a:t>googol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128" name="Right Arrow 127"/>
          <p:cNvSpPr/>
          <p:nvPr/>
        </p:nvSpPr>
        <p:spPr>
          <a:xfrm rot="10800000">
            <a:off x="6858001" y="3957500"/>
            <a:ext cx="533400" cy="438150"/>
          </a:xfrm>
          <a:prstGeom prst="rightArrow">
            <a:avLst/>
          </a:prstGeom>
          <a:solidFill>
            <a:srgbClr val="CCEC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/>
          <p:cNvSpPr txBox="1"/>
          <p:nvPr/>
        </p:nvSpPr>
        <p:spPr>
          <a:xfrm>
            <a:off x="7306056" y="3945743"/>
            <a:ext cx="1725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i="1" dirty="0" smtClean="0">
                <a:latin typeface="Cambria" panose="02040503050406030204" pitchFamily="18" charset="0"/>
              </a:rPr>
              <a:t>googolplex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30" name="Rectangle 51"/>
          <p:cNvSpPr>
            <a:spLocks noChangeArrowheads="1"/>
          </p:cNvSpPr>
          <p:nvPr/>
        </p:nvSpPr>
        <p:spPr bwMode="auto">
          <a:xfrm>
            <a:off x="7223760" y="2140363"/>
            <a:ext cx="12534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Cambria" panose="02040503050406030204" pitchFamily="18" charset="0"/>
              </a:rPr>
              <a:t>This is called a</a:t>
            </a:r>
            <a:endParaRPr lang="en-US" altLang="en-US" sz="1000" dirty="0">
              <a:latin typeface="Cambria" panose="02040503050406030204" pitchFamily="18" charset="0"/>
            </a:endParaRPr>
          </a:p>
        </p:txBody>
      </p:sp>
      <p:sp>
        <p:nvSpPr>
          <p:cNvPr id="131" name="Rectangle 51"/>
          <p:cNvSpPr>
            <a:spLocks noChangeArrowheads="1"/>
          </p:cNvSpPr>
          <p:nvPr/>
        </p:nvSpPr>
        <p:spPr bwMode="auto">
          <a:xfrm>
            <a:off x="7037832" y="3868579"/>
            <a:ext cx="12534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Cambria" panose="02040503050406030204" pitchFamily="18" charset="0"/>
              </a:rPr>
              <a:t>This is called a</a:t>
            </a:r>
            <a:endParaRPr lang="en-US" altLang="en-US" sz="1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5"/>
          <p:cNvSpPr txBox="1">
            <a:spLocks noChangeArrowheads="1"/>
          </p:cNvSpPr>
          <p:nvPr/>
        </p:nvSpPr>
        <p:spPr bwMode="auto">
          <a:xfrm>
            <a:off x="479425" y="228600"/>
            <a:ext cx="81327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00" dirty="0" smtClean="0">
                <a:latin typeface="Cambria" pitchFamily="18" charset="0"/>
              </a:rPr>
              <a:t>What is a computer?     </a:t>
            </a:r>
            <a:r>
              <a:rPr lang="en-US" altLang="en-US" sz="2800" i="1" dirty="0" smtClean="0">
                <a:latin typeface="Cambria" pitchFamily="18" charset="0"/>
              </a:rPr>
              <a:t>formally…</a:t>
            </a:r>
            <a:endParaRPr lang="en-US" altLang="en-US" sz="4200" i="1" dirty="0">
              <a:latin typeface="Cambria" pitchFamily="18" charset="0"/>
            </a:endParaRPr>
          </a:p>
        </p:txBody>
      </p:sp>
      <p:sp>
        <p:nvSpPr>
          <p:cNvPr id="79875" name="Text Box 6"/>
          <p:cNvSpPr txBox="1">
            <a:spLocks noChangeArrowheads="1"/>
          </p:cNvSpPr>
          <p:nvPr/>
        </p:nvSpPr>
        <p:spPr bwMode="auto">
          <a:xfrm>
            <a:off x="3505200" y="1447800"/>
            <a:ext cx="51958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i="1">
                <a:latin typeface="Cambria" panose="02040503050406030204" pitchFamily="18" charset="0"/>
              </a:rPr>
              <a:t>Finite State Machines</a:t>
            </a:r>
          </a:p>
        </p:txBody>
      </p:sp>
      <p:sp>
        <p:nvSpPr>
          <p:cNvPr id="79876" name="Oval 8"/>
          <p:cNvSpPr>
            <a:spLocks noChangeArrowheads="1"/>
          </p:cNvSpPr>
          <p:nvPr/>
        </p:nvSpPr>
        <p:spPr bwMode="auto">
          <a:xfrm>
            <a:off x="4248150" y="2936875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79877" name="Text Box 9"/>
          <p:cNvSpPr txBox="1">
            <a:spLocks noChangeArrowheads="1"/>
          </p:cNvSpPr>
          <p:nvPr/>
        </p:nvSpPr>
        <p:spPr bwMode="auto">
          <a:xfrm>
            <a:off x="4391025" y="3108325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" charset="0"/>
              </a:rPr>
              <a:t>s0</a:t>
            </a:r>
          </a:p>
        </p:txBody>
      </p:sp>
      <p:sp>
        <p:nvSpPr>
          <p:cNvPr id="79878" name="Oval 11"/>
          <p:cNvSpPr>
            <a:spLocks noChangeArrowheads="1"/>
          </p:cNvSpPr>
          <p:nvPr/>
        </p:nvSpPr>
        <p:spPr bwMode="auto">
          <a:xfrm>
            <a:off x="6629400" y="297180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79879" name="Text Box 12"/>
          <p:cNvSpPr txBox="1">
            <a:spLocks noChangeArrowheads="1"/>
          </p:cNvSpPr>
          <p:nvPr/>
        </p:nvSpPr>
        <p:spPr bwMode="auto">
          <a:xfrm>
            <a:off x="6772275" y="3143250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" charset="0"/>
              </a:rPr>
              <a:t>s1</a:t>
            </a:r>
          </a:p>
        </p:txBody>
      </p:sp>
      <p:sp>
        <p:nvSpPr>
          <p:cNvPr id="79880" name="Oval 13"/>
          <p:cNvSpPr>
            <a:spLocks noChangeArrowheads="1"/>
          </p:cNvSpPr>
          <p:nvPr/>
        </p:nvSpPr>
        <p:spPr bwMode="auto">
          <a:xfrm>
            <a:off x="6559550" y="2911475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79881" name="Freeform 19"/>
          <p:cNvSpPr>
            <a:spLocks/>
          </p:cNvSpPr>
          <p:nvPr/>
        </p:nvSpPr>
        <p:spPr bwMode="auto">
          <a:xfrm>
            <a:off x="4929188" y="3394075"/>
            <a:ext cx="1609725" cy="161925"/>
          </a:xfrm>
          <a:custGeom>
            <a:avLst/>
            <a:gdLst>
              <a:gd name="T0" fmla="*/ 0 w 1014"/>
              <a:gd name="T1" fmla="*/ 0 h 102"/>
              <a:gd name="T2" fmla="*/ 2147483647 w 1014"/>
              <a:gd name="T3" fmla="*/ 2147483647 h 102"/>
              <a:gd name="T4" fmla="*/ 2147483647 w 1014"/>
              <a:gd name="T5" fmla="*/ 2147483647 h 102"/>
              <a:gd name="T6" fmla="*/ 0 60000 65536"/>
              <a:gd name="T7" fmla="*/ 0 60000 65536"/>
              <a:gd name="T8" fmla="*/ 0 60000 65536"/>
              <a:gd name="T9" fmla="*/ 0 w 1014"/>
              <a:gd name="T10" fmla="*/ 0 h 102"/>
              <a:gd name="T11" fmla="*/ 1014 w 1014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02">
                <a:moveTo>
                  <a:pt x="0" y="0"/>
                </a:moveTo>
                <a:cubicBezTo>
                  <a:pt x="172" y="47"/>
                  <a:pt x="344" y="94"/>
                  <a:pt x="513" y="98"/>
                </a:cubicBezTo>
                <a:cubicBezTo>
                  <a:pt x="682" y="102"/>
                  <a:pt x="848" y="63"/>
                  <a:pt x="1014" y="2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2" name="Freeform 20"/>
          <p:cNvSpPr>
            <a:spLocks/>
          </p:cNvSpPr>
          <p:nvPr/>
        </p:nvSpPr>
        <p:spPr bwMode="auto">
          <a:xfrm>
            <a:off x="4938713" y="3016250"/>
            <a:ext cx="1609725" cy="184150"/>
          </a:xfrm>
          <a:custGeom>
            <a:avLst/>
            <a:gdLst>
              <a:gd name="T0" fmla="*/ 0 w 1014"/>
              <a:gd name="T1" fmla="*/ 2147483647 h 116"/>
              <a:gd name="T2" fmla="*/ 2147483647 w 1014"/>
              <a:gd name="T3" fmla="*/ 0 h 116"/>
              <a:gd name="T4" fmla="*/ 2147483647 w 1014"/>
              <a:gd name="T5" fmla="*/ 2147483647 h 116"/>
              <a:gd name="T6" fmla="*/ 0 60000 65536"/>
              <a:gd name="T7" fmla="*/ 0 60000 65536"/>
              <a:gd name="T8" fmla="*/ 0 60000 65536"/>
              <a:gd name="T9" fmla="*/ 0 w 1014"/>
              <a:gd name="T10" fmla="*/ 0 h 116"/>
              <a:gd name="T11" fmla="*/ 1014 w 1014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16">
                <a:moveTo>
                  <a:pt x="0" y="116"/>
                </a:moveTo>
                <a:cubicBezTo>
                  <a:pt x="172" y="58"/>
                  <a:pt x="344" y="0"/>
                  <a:pt x="513" y="0"/>
                </a:cubicBezTo>
                <a:cubicBezTo>
                  <a:pt x="682" y="0"/>
                  <a:pt x="848" y="58"/>
                  <a:pt x="1014" y="11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3" name="Text Box 21"/>
          <p:cNvSpPr txBox="1">
            <a:spLocks noChangeArrowheads="1"/>
          </p:cNvSpPr>
          <p:nvPr/>
        </p:nvSpPr>
        <p:spPr bwMode="auto">
          <a:xfrm>
            <a:off x="5711825" y="2730500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79884" name="Text Box 22"/>
          <p:cNvSpPr txBox="1">
            <a:spLocks noChangeArrowheads="1"/>
          </p:cNvSpPr>
          <p:nvPr/>
        </p:nvSpPr>
        <p:spPr bwMode="auto">
          <a:xfrm>
            <a:off x="4513263" y="2290763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79885" name="Text Box 23"/>
          <p:cNvSpPr txBox="1">
            <a:spLocks noChangeArrowheads="1"/>
          </p:cNvSpPr>
          <p:nvPr/>
        </p:nvSpPr>
        <p:spPr bwMode="auto">
          <a:xfrm>
            <a:off x="5592763" y="3522663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79886" name="Text Box 24"/>
          <p:cNvSpPr txBox="1">
            <a:spLocks noChangeArrowheads="1"/>
          </p:cNvSpPr>
          <p:nvPr/>
        </p:nvSpPr>
        <p:spPr bwMode="auto">
          <a:xfrm>
            <a:off x="7018338" y="2533650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79887" name="Freeform 26"/>
          <p:cNvSpPr>
            <a:spLocks/>
          </p:cNvSpPr>
          <p:nvPr/>
        </p:nvSpPr>
        <p:spPr bwMode="auto">
          <a:xfrm>
            <a:off x="4400550" y="2532063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8" name="Freeform 27"/>
          <p:cNvSpPr>
            <a:spLocks/>
          </p:cNvSpPr>
          <p:nvPr/>
        </p:nvSpPr>
        <p:spPr bwMode="auto">
          <a:xfrm>
            <a:off x="6821488" y="2490788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9" name="Freeform 30"/>
          <p:cNvSpPr>
            <a:spLocks/>
          </p:cNvSpPr>
          <p:nvPr/>
        </p:nvSpPr>
        <p:spPr bwMode="auto">
          <a:xfrm>
            <a:off x="4054475" y="3094038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90" name="Text Box 36"/>
          <p:cNvSpPr txBox="1">
            <a:spLocks noChangeArrowheads="1"/>
          </p:cNvSpPr>
          <p:nvPr/>
        </p:nvSpPr>
        <p:spPr bwMode="auto">
          <a:xfrm>
            <a:off x="457200" y="1447800"/>
            <a:ext cx="2895600" cy="830263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mbria" panose="02040503050406030204" pitchFamily="18" charset="0"/>
              </a:rPr>
              <a:t>Useful, but limited ~ </a:t>
            </a:r>
            <a:r>
              <a:rPr lang="en-US" altLang="en-US" sz="2400" b="1" i="1" dirty="0">
                <a:latin typeface="Cambria" panose="02040503050406030204" pitchFamily="18" charset="0"/>
              </a:rPr>
              <a:t>can't count</a:t>
            </a:r>
          </a:p>
        </p:txBody>
      </p:sp>
      <p:sp>
        <p:nvSpPr>
          <p:cNvPr id="79891" name="Text Box 36"/>
          <p:cNvSpPr txBox="1">
            <a:spLocks noChangeArrowheads="1"/>
          </p:cNvSpPr>
          <p:nvPr/>
        </p:nvSpPr>
        <p:spPr bwMode="auto">
          <a:xfrm>
            <a:off x="76200" y="4104908"/>
            <a:ext cx="3581401" cy="83099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mbria" panose="02040503050406030204" pitchFamily="18" charset="0"/>
              </a:rPr>
              <a:t>Universal </a:t>
            </a:r>
            <a:r>
              <a:rPr lang="en-US" altLang="en-US" sz="2400" dirty="0" smtClean="0">
                <a:latin typeface="Cambria" panose="02040503050406030204" pitchFamily="18" charset="0"/>
              </a:rPr>
              <a:t>definition </a:t>
            </a:r>
            <a:r>
              <a:rPr lang="en-US" altLang="en-US" sz="2400" dirty="0">
                <a:latin typeface="Cambria" panose="02040503050406030204" pitchFamily="18" charset="0"/>
              </a:rPr>
              <a:t>of </a:t>
            </a:r>
            <a:r>
              <a:rPr lang="en-US" altLang="en-US" sz="2400" dirty="0" smtClean="0">
                <a:latin typeface="Cambria" panose="02040503050406030204" pitchFamily="18" charset="0"/>
              </a:rPr>
              <a:t>      </a:t>
            </a:r>
            <a:r>
              <a:rPr lang="en-US" altLang="en-US" sz="2400" b="1" i="1" dirty="0" smtClean="0">
                <a:latin typeface="Cambria" panose="02040503050406030204" pitchFamily="18" charset="0"/>
              </a:rPr>
              <a:t>what </a:t>
            </a:r>
            <a:r>
              <a:rPr lang="en-US" altLang="en-US" sz="2400" b="1" i="1" dirty="0">
                <a:latin typeface="Cambria" panose="02040503050406030204" pitchFamily="18" charset="0"/>
              </a:rPr>
              <a:t>can be computed</a:t>
            </a:r>
            <a:endParaRPr lang="en-US" altLang="en-US" sz="2400" dirty="0">
              <a:latin typeface="Cambria" panose="02040503050406030204" pitchFamily="18" charset="0"/>
            </a:endParaRPr>
          </a:p>
        </p:txBody>
      </p:sp>
      <p:sp>
        <p:nvSpPr>
          <p:cNvPr id="79892" name="Text Box 6"/>
          <p:cNvSpPr txBox="1">
            <a:spLocks noChangeArrowheads="1"/>
          </p:cNvSpPr>
          <p:nvPr/>
        </p:nvSpPr>
        <p:spPr bwMode="auto">
          <a:xfrm>
            <a:off x="3276600" y="4227513"/>
            <a:ext cx="51958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i="1">
                <a:latin typeface="Cambria" panose="02040503050406030204" pitchFamily="18" charset="0"/>
              </a:rPr>
              <a:t>Turing Machines</a:t>
            </a:r>
          </a:p>
        </p:txBody>
      </p:sp>
      <p:pic>
        <p:nvPicPr>
          <p:cNvPr id="798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7" t="29546" r="11552" b="32545"/>
          <a:stretch>
            <a:fillRect/>
          </a:stretch>
        </p:blipFill>
        <p:spPr bwMode="auto">
          <a:xfrm>
            <a:off x="3124200" y="4978400"/>
            <a:ext cx="56388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9894" name="Group 9"/>
          <p:cNvGrpSpPr>
            <a:grpSpLocks/>
          </p:cNvGrpSpPr>
          <p:nvPr/>
        </p:nvGrpSpPr>
        <p:grpSpPr bwMode="auto">
          <a:xfrm>
            <a:off x="130175" y="6372225"/>
            <a:ext cx="350838" cy="387350"/>
            <a:chOff x="2928" y="1051"/>
            <a:chExt cx="840" cy="957"/>
          </a:xfrm>
        </p:grpSpPr>
        <p:sp>
          <p:nvSpPr>
            <p:cNvPr id="79896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4 h 250"/>
                <a:gd name="T10" fmla="*/ 2 w 1048"/>
                <a:gd name="T11" fmla="*/ 223 h 250"/>
                <a:gd name="T12" fmla="*/ 2 w 1048"/>
                <a:gd name="T13" fmla="*/ 203 h 250"/>
                <a:gd name="T14" fmla="*/ 0 w 1048"/>
                <a:gd name="T15" fmla="*/ 182 h 250"/>
                <a:gd name="T16" fmla="*/ 2 w 1048"/>
                <a:gd name="T17" fmla="*/ 148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7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9898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9899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9900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9901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9902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9903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9904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9905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6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7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8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895" name="Rectangle 33"/>
          <p:cNvSpPr>
            <a:spLocks noChangeArrowheads="1"/>
          </p:cNvSpPr>
          <p:nvPr/>
        </p:nvSpPr>
        <p:spPr bwMode="auto">
          <a:xfrm>
            <a:off x="457200" y="6169025"/>
            <a:ext cx="129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8000"/>
                </a:solidFill>
                <a:latin typeface="Cambria" pitchFamily="18" charset="0"/>
              </a:rPr>
              <a:t>Extra™ </a:t>
            </a:r>
            <a:r>
              <a:rPr lang="en-US" altLang="en-US" sz="1800" b="1" dirty="0">
                <a:solidFill>
                  <a:srgbClr val="008000"/>
                </a:solidFill>
                <a:latin typeface="Cambria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ight Arrow 21"/>
          <p:cNvSpPr/>
          <p:nvPr/>
        </p:nvSpPr>
        <p:spPr>
          <a:xfrm rot="10800000">
            <a:off x="7174992" y="2228850"/>
            <a:ext cx="533400" cy="438150"/>
          </a:xfrm>
          <a:prstGeom prst="rightArrow">
            <a:avLst/>
          </a:prstGeom>
          <a:solidFill>
            <a:srgbClr val="CCEC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304800" y="4008946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000 ) =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304800" y="4934303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( 1010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1010 ) =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304800" y="5897562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( 31415926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 ) = 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830263" y="4293108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a googol </a:t>
            </a: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zeros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123950" y="4340733"/>
            <a:ext cx="9525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1035050" y="5231166"/>
            <a:ext cx="14874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2 billion total digits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076325" y="5262916"/>
            <a:ext cx="138747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 Box 43"/>
          <p:cNvSpPr txBox="1">
            <a:spLocks noChangeArrowheads="1"/>
          </p:cNvSpPr>
          <p:nvPr/>
        </p:nvSpPr>
        <p:spPr bwMode="auto">
          <a:xfrm>
            <a:off x="1009650" y="6230937"/>
            <a:ext cx="14874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2 billion digits of pi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046163" y="6235700"/>
            <a:ext cx="142557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304800" y="3082353"/>
            <a:ext cx="32004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</a:rPr>
              <a:t>9999…9999 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) =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53" name="Text Box 43"/>
          <p:cNvSpPr txBox="1">
            <a:spLocks noChangeArrowheads="1"/>
          </p:cNvSpPr>
          <p:nvPr/>
        </p:nvSpPr>
        <p:spPr bwMode="auto">
          <a:xfrm>
            <a:off x="957263" y="3387153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100 nines</a:t>
            </a:r>
            <a:endParaRPr lang="en-US" sz="1000" b="1" dirty="0">
              <a:solidFill>
                <a:schemeClr val="tx2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1068740" y="3434778"/>
            <a:ext cx="133579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3089981" y="3964142"/>
            <a:ext cx="533400" cy="458788"/>
          </a:xfrm>
          <a:prstGeom prst="roundRect">
            <a:avLst/>
          </a:prstGeom>
          <a:solidFill>
            <a:srgbClr val="FFCC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3276600" y="4911372"/>
            <a:ext cx="533400" cy="458787"/>
          </a:xfrm>
          <a:prstGeom prst="roundRect">
            <a:avLst/>
          </a:prstGeom>
          <a:solidFill>
            <a:srgbClr val="FFCC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3349802" y="5881512"/>
            <a:ext cx="1256065" cy="463374"/>
          </a:xfrm>
          <a:prstGeom prst="roundRect">
            <a:avLst/>
          </a:prstGeom>
          <a:solidFill>
            <a:srgbClr val="FFCC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3343275" y="3028731"/>
            <a:ext cx="533400" cy="458787"/>
          </a:xfrm>
          <a:prstGeom prst="roundRect">
            <a:avLst/>
          </a:prstGeom>
          <a:solidFill>
            <a:srgbClr val="FFCC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Rectangle 34"/>
          <p:cNvSpPr>
            <a:spLocks noChangeArrowheads="1"/>
          </p:cNvSpPr>
          <p:nvPr/>
        </p:nvSpPr>
        <p:spPr bwMode="auto">
          <a:xfrm>
            <a:off x="2755392" y="-12192"/>
            <a:ext cx="29498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f():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return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71" name="Rectangle 34"/>
          <p:cNvSpPr>
            <a:spLocks noChangeArrowheads="1"/>
          </p:cNvSpPr>
          <p:nvPr/>
        </p:nvSpPr>
        <p:spPr bwMode="auto">
          <a:xfrm>
            <a:off x="2839872" y="322683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72" name="Rectangle 34"/>
          <p:cNvSpPr>
            <a:spLocks noChangeArrowheads="1"/>
          </p:cNvSpPr>
          <p:nvPr/>
        </p:nvSpPr>
        <p:spPr bwMode="auto">
          <a:xfrm>
            <a:off x="3000210" y="322683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73" name="Rectangle 34"/>
          <p:cNvSpPr>
            <a:spLocks noChangeArrowheads="1"/>
          </p:cNvSpPr>
          <p:nvPr/>
        </p:nvSpPr>
        <p:spPr bwMode="auto">
          <a:xfrm>
            <a:off x="3181185" y="322683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3352635" y="322683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75" name="Rectangle 34"/>
          <p:cNvSpPr>
            <a:spLocks noChangeArrowheads="1"/>
          </p:cNvSpPr>
          <p:nvPr/>
        </p:nvSpPr>
        <p:spPr bwMode="auto">
          <a:xfrm>
            <a:off x="3727285" y="322683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4092410" y="322683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77" name="Rectangle 34"/>
          <p:cNvSpPr>
            <a:spLocks noChangeArrowheads="1"/>
          </p:cNvSpPr>
          <p:nvPr/>
        </p:nvSpPr>
        <p:spPr bwMode="auto">
          <a:xfrm>
            <a:off x="4411497" y="330621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78" name="Rectangle 13"/>
          <p:cNvSpPr>
            <a:spLocks noChangeArrowheads="1"/>
          </p:cNvSpPr>
          <p:nvPr/>
        </p:nvSpPr>
        <p:spPr bwMode="auto">
          <a:xfrm>
            <a:off x="4782972" y="330621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79" name="Rectangle 34"/>
          <p:cNvSpPr>
            <a:spLocks noChangeArrowheads="1"/>
          </p:cNvSpPr>
          <p:nvPr/>
        </p:nvSpPr>
        <p:spPr bwMode="auto">
          <a:xfrm>
            <a:off x="5154447" y="330621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14</a:t>
            </a:r>
          </a:p>
        </p:txBody>
      </p:sp>
      <p:sp>
        <p:nvSpPr>
          <p:cNvPr id="80" name="Rectangle 15"/>
          <p:cNvSpPr>
            <a:spLocks noChangeArrowheads="1"/>
          </p:cNvSpPr>
          <p:nvPr/>
        </p:nvSpPr>
        <p:spPr bwMode="auto">
          <a:xfrm>
            <a:off x="5525922" y="330621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16</a:t>
            </a:r>
          </a:p>
        </p:txBody>
      </p:sp>
      <p:sp>
        <p:nvSpPr>
          <p:cNvPr id="81" name="Rectangle 34"/>
          <p:cNvSpPr>
            <a:spLocks noChangeArrowheads="1"/>
          </p:cNvSpPr>
          <p:nvPr/>
        </p:nvSpPr>
        <p:spPr bwMode="auto">
          <a:xfrm>
            <a:off x="3535197" y="322683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82" name="Rectangle 34"/>
          <p:cNvSpPr>
            <a:spLocks noChangeArrowheads="1"/>
          </p:cNvSpPr>
          <p:nvPr/>
        </p:nvSpPr>
        <p:spPr bwMode="auto">
          <a:xfrm>
            <a:off x="3865397" y="322683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83" name="Rectangle 34"/>
          <p:cNvSpPr>
            <a:spLocks noChangeArrowheads="1"/>
          </p:cNvSpPr>
          <p:nvPr/>
        </p:nvSpPr>
        <p:spPr bwMode="auto">
          <a:xfrm>
            <a:off x="4251160" y="322683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84" name="Rectangle 34"/>
          <p:cNvSpPr>
            <a:spLocks noChangeArrowheads="1"/>
          </p:cNvSpPr>
          <p:nvPr/>
        </p:nvSpPr>
        <p:spPr bwMode="auto">
          <a:xfrm>
            <a:off x="4597235" y="330621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85" name="Rectangle 34"/>
          <p:cNvSpPr>
            <a:spLocks noChangeArrowheads="1"/>
          </p:cNvSpPr>
          <p:nvPr/>
        </p:nvSpPr>
        <p:spPr bwMode="auto">
          <a:xfrm>
            <a:off x="4968710" y="330621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86" name="Rectangle 34"/>
          <p:cNvSpPr>
            <a:spLocks noChangeArrowheads="1"/>
          </p:cNvSpPr>
          <p:nvPr/>
        </p:nvSpPr>
        <p:spPr bwMode="auto">
          <a:xfrm>
            <a:off x="5340185" y="330621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15</a:t>
            </a:r>
          </a:p>
        </p:txBody>
      </p:sp>
      <p:sp>
        <p:nvSpPr>
          <p:cNvPr id="89" name="Text Box 43"/>
          <p:cNvSpPr txBox="1">
            <a:spLocks noChangeArrowheads="1"/>
          </p:cNvSpPr>
          <p:nvPr/>
        </p:nvSpPr>
        <p:spPr bwMode="auto">
          <a:xfrm>
            <a:off x="3243309" y="536817"/>
            <a:ext cx="21256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Python has 16 chars of setup</a:t>
            </a:r>
          </a:p>
        </p:txBody>
      </p:sp>
      <p:cxnSp>
        <p:nvCxnSpPr>
          <p:cNvPr id="93" name="Straight Connector 92"/>
          <p:cNvCxnSpPr/>
          <p:nvPr/>
        </p:nvCxnSpPr>
        <p:spPr>
          <a:xfrm>
            <a:off x="5393658" y="670588"/>
            <a:ext cx="274567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968752" y="670588"/>
            <a:ext cx="274567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Rectangle 10"/>
          <p:cNvSpPr>
            <a:spLocks noChangeArrowheads="1"/>
          </p:cNvSpPr>
          <p:nvPr/>
        </p:nvSpPr>
        <p:spPr bwMode="auto">
          <a:xfrm>
            <a:off x="304800" y="2204886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000 ) =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100" name="Text Box 43"/>
          <p:cNvSpPr txBox="1">
            <a:spLocks noChangeArrowheads="1"/>
          </p:cNvSpPr>
          <p:nvPr/>
        </p:nvSpPr>
        <p:spPr bwMode="auto">
          <a:xfrm>
            <a:off x="902399" y="2490636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100 zeros</a:t>
            </a:r>
          </a:p>
        </p:txBody>
      </p:sp>
      <p:cxnSp>
        <p:nvCxnSpPr>
          <p:cNvPr id="101" name="Straight Connector 100"/>
          <p:cNvCxnSpPr/>
          <p:nvPr/>
        </p:nvCxnSpPr>
        <p:spPr>
          <a:xfrm>
            <a:off x="1231075" y="2538261"/>
            <a:ext cx="86594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Rounded Rectangle 101"/>
          <p:cNvSpPr/>
          <p:nvPr/>
        </p:nvSpPr>
        <p:spPr>
          <a:xfrm>
            <a:off x="3056997" y="2174812"/>
            <a:ext cx="533400" cy="458787"/>
          </a:xfrm>
          <a:prstGeom prst="roundRect">
            <a:avLst/>
          </a:prstGeom>
          <a:solidFill>
            <a:srgbClr val="FFCC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" name="Text Box 43"/>
          <p:cNvSpPr txBox="1">
            <a:spLocks noChangeArrowheads="1"/>
          </p:cNvSpPr>
          <p:nvPr/>
        </p:nvSpPr>
        <p:spPr bwMode="auto">
          <a:xfrm>
            <a:off x="380937" y="2643036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1 one</a:t>
            </a:r>
            <a:endParaRPr lang="en-US" sz="1000" b="1" dirty="0">
              <a:solidFill>
                <a:schemeClr val="tx2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103376" y="2535467"/>
            <a:ext cx="0" cy="171157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Rectangle 10"/>
          <p:cNvSpPr>
            <a:spLocks noChangeArrowheads="1"/>
          </p:cNvSpPr>
          <p:nvPr/>
        </p:nvSpPr>
        <p:spPr bwMode="auto">
          <a:xfrm>
            <a:off x="304800" y="1327062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1000000000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</a:rPr>
              <a:t> )=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108" name="Text Box 43"/>
          <p:cNvSpPr txBox="1">
            <a:spLocks noChangeArrowheads="1"/>
          </p:cNvSpPr>
          <p:nvPr/>
        </p:nvSpPr>
        <p:spPr bwMode="auto">
          <a:xfrm>
            <a:off x="902399" y="1612812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9 </a:t>
            </a: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zeros</a:t>
            </a:r>
          </a:p>
        </p:txBody>
      </p:sp>
      <p:cxnSp>
        <p:nvCxnSpPr>
          <p:cNvPr id="109" name="Straight Connector 108"/>
          <p:cNvCxnSpPr/>
          <p:nvPr/>
        </p:nvCxnSpPr>
        <p:spPr>
          <a:xfrm>
            <a:off x="1218883" y="1660437"/>
            <a:ext cx="113417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Rounded Rectangle 109"/>
          <p:cNvSpPr/>
          <p:nvPr/>
        </p:nvSpPr>
        <p:spPr>
          <a:xfrm>
            <a:off x="3056997" y="1296988"/>
            <a:ext cx="533400" cy="458787"/>
          </a:xfrm>
          <a:prstGeom prst="roundRect">
            <a:avLst/>
          </a:prstGeom>
          <a:solidFill>
            <a:srgbClr val="FFCC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1" name="Rectangle 39"/>
          <p:cNvSpPr>
            <a:spLocks noChangeArrowheads="1"/>
          </p:cNvSpPr>
          <p:nvPr/>
        </p:nvSpPr>
        <p:spPr bwMode="auto">
          <a:xfrm>
            <a:off x="3039534" y="1295400"/>
            <a:ext cx="18437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latin typeface="Courier New" pitchFamily="49" charset="0"/>
              </a:rPr>
              <a:t>21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16</a:t>
            </a:r>
            <a:r>
              <a:rPr lang="en-US" b="1" dirty="0" smtClean="0">
                <a:latin typeface="Courier New" pitchFamily="49" charset="0"/>
              </a:rPr>
              <a:t>+</a:t>
            </a:r>
            <a:r>
              <a:rPr lang="en-US" b="1" dirty="0">
                <a:solidFill>
                  <a:srgbClr val="000AF9"/>
                </a:solidFill>
                <a:latin typeface="Courier New" pitchFamily="49" charset="0"/>
              </a:rPr>
              <a:t>5</a:t>
            </a:r>
            <a:endParaRPr lang="en-US" dirty="0">
              <a:solidFill>
                <a:srgbClr val="000AF9"/>
              </a:solidFill>
            </a:endParaRPr>
          </a:p>
        </p:txBody>
      </p:sp>
      <p:sp>
        <p:nvSpPr>
          <p:cNvPr id="112" name="Rectangle 47"/>
          <p:cNvSpPr>
            <a:spLocks noChangeArrowheads="1"/>
          </p:cNvSpPr>
          <p:nvPr/>
        </p:nvSpPr>
        <p:spPr bwMode="auto">
          <a:xfrm>
            <a:off x="5638800" y="1295400"/>
            <a:ext cx="110639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120DFB"/>
                </a:solidFill>
                <a:latin typeface="Courier New" pitchFamily="49" charset="0"/>
              </a:rPr>
              <a:t>10</a:t>
            </a:r>
            <a:r>
              <a:rPr lang="en-US" altLang="en-US" sz="2400" b="1" dirty="0" smtClean="0">
                <a:solidFill>
                  <a:srgbClr val="120DFB"/>
                </a:solidFill>
                <a:latin typeface="Courier New" pitchFamily="49" charset="0"/>
              </a:rPr>
              <a:t>**</a:t>
            </a:r>
            <a:r>
              <a:rPr lang="en-US" altLang="en-US" sz="2400" b="1" dirty="0">
                <a:solidFill>
                  <a:srgbClr val="120DFB"/>
                </a:solidFill>
                <a:latin typeface="Courier New" pitchFamily="49" charset="0"/>
              </a:rPr>
              <a:t>9</a:t>
            </a:r>
            <a:endParaRPr lang="en-US" altLang="en-US" sz="2400" dirty="0">
              <a:solidFill>
                <a:srgbClr val="120DFB"/>
              </a:solidFill>
              <a:latin typeface="Times New Roman" pitchFamily="18" charset="0"/>
            </a:endParaRPr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4980196" y="1535174"/>
            <a:ext cx="567164" cy="0"/>
          </a:xfrm>
          <a:prstGeom prst="straightConnector1">
            <a:avLst/>
          </a:prstGeom>
          <a:ln w="12700" cmpd="sng">
            <a:solidFill>
              <a:srgbClr val="120DFB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 Box 43"/>
          <p:cNvSpPr txBox="1">
            <a:spLocks noChangeArrowheads="1"/>
          </p:cNvSpPr>
          <p:nvPr/>
        </p:nvSpPr>
        <p:spPr bwMode="auto">
          <a:xfrm>
            <a:off x="380937" y="1765212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1 one</a:t>
            </a:r>
            <a:endParaRPr lang="en-US" sz="1000" b="1" dirty="0">
              <a:solidFill>
                <a:schemeClr val="tx2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115" name="Straight Arrow Connector 114"/>
          <p:cNvCxnSpPr/>
          <p:nvPr/>
        </p:nvCxnSpPr>
        <p:spPr>
          <a:xfrm flipV="1">
            <a:off x="1103376" y="1657643"/>
            <a:ext cx="0" cy="171157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own Arrow 14"/>
          <p:cNvSpPr/>
          <p:nvPr/>
        </p:nvSpPr>
        <p:spPr>
          <a:xfrm>
            <a:off x="4004415" y="853440"/>
            <a:ext cx="433473" cy="496824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 Box 5"/>
          <p:cNvSpPr txBox="1">
            <a:spLocks noChangeArrowheads="1"/>
          </p:cNvSpPr>
          <p:nvPr/>
        </p:nvSpPr>
        <p:spPr bwMode="auto">
          <a:xfrm>
            <a:off x="6410706" y="304395"/>
            <a:ext cx="2234184" cy="58477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Try this on the back page first…</a:t>
            </a:r>
            <a:endParaRPr lang="en-US" altLang="en-US" sz="180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8" name="Text Box 5"/>
          <p:cNvSpPr txBox="1">
            <a:spLocks noChangeArrowheads="1"/>
          </p:cNvSpPr>
          <p:nvPr/>
        </p:nvSpPr>
        <p:spPr bwMode="auto">
          <a:xfrm>
            <a:off x="162188" y="218640"/>
            <a:ext cx="2265363" cy="830997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latin typeface="Cambria" pitchFamily="18" charset="0"/>
              </a:rPr>
              <a:t>Kolmogorov </a:t>
            </a:r>
            <a:r>
              <a:rPr lang="en-US" altLang="en-US" sz="2400" b="1" i="1" dirty="0" smtClean="0">
                <a:latin typeface="Cambria" pitchFamily="18" charset="0"/>
              </a:rPr>
              <a:t>Complexities?</a:t>
            </a:r>
            <a:endParaRPr lang="en-US" altLang="en-US" sz="2400" b="1" i="1" dirty="0">
              <a:latin typeface="Cambria" pitchFamily="18" charset="0"/>
            </a:endParaRPr>
          </a:p>
        </p:txBody>
      </p:sp>
      <p:sp>
        <p:nvSpPr>
          <p:cNvPr id="119" name="Rectangle 39"/>
          <p:cNvSpPr>
            <a:spLocks noChangeArrowheads="1"/>
          </p:cNvSpPr>
          <p:nvPr/>
        </p:nvSpPr>
        <p:spPr bwMode="auto">
          <a:xfrm>
            <a:off x="3048000" y="2177903"/>
            <a:ext cx="1659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CC99"/>
                </a:solidFill>
                <a:latin typeface="Courier New" pitchFamily="49" charset="0"/>
              </a:rPr>
              <a:t>00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16</a:t>
            </a:r>
            <a:r>
              <a:rPr lang="en-US" b="1" dirty="0" smtClean="0">
                <a:latin typeface="Courier New" pitchFamily="49" charset="0"/>
              </a:rPr>
              <a:t>+</a:t>
            </a:r>
            <a:endParaRPr lang="en-US" dirty="0">
              <a:solidFill>
                <a:srgbClr val="000AF9"/>
              </a:solidFill>
            </a:endParaRPr>
          </a:p>
        </p:txBody>
      </p:sp>
      <p:sp>
        <p:nvSpPr>
          <p:cNvPr id="120" name="Rectangle 39"/>
          <p:cNvSpPr>
            <a:spLocks noChangeArrowheads="1"/>
          </p:cNvSpPr>
          <p:nvPr/>
        </p:nvSpPr>
        <p:spPr bwMode="auto">
          <a:xfrm>
            <a:off x="3369771" y="3043535"/>
            <a:ext cx="1659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CC99"/>
                </a:solidFill>
                <a:latin typeface="Courier New" pitchFamily="49" charset="0"/>
              </a:rPr>
              <a:t>00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16</a:t>
            </a:r>
            <a:r>
              <a:rPr lang="en-US" b="1" dirty="0" smtClean="0">
                <a:latin typeface="Courier New" pitchFamily="49" charset="0"/>
              </a:rPr>
              <a:t>+</a:t>
            </a:r>
            <a:endParaRPr lang="en-US" dirty="0">
              <a:solidFill>
                <a:srgbClr val="000AF9"/>
              </a:solidFill>
            </a:endParaRPr>
          </a:p>
        </p:txBody>
      </p:sp>
      <p:sp>
        <p:nvSpPr>
          <p:cNvPr id="121" name="Rectangle 39"/>
          <p:cNvSpPr>
            <a:spLocks noChangeArrowheads="1"/>
          </p:cNvSpPr>
          <p:nvPr/>
        </p:nvSpPr>
        <p:spPr bwMode="auto">
          <a:xfrm>
            <a:off x="3084576" y="3970127"/>
            <a:ext cx="1659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CC99"/>
                </a:solidFill>
                <a:latin typeface="Courier New" pitchFamily="49" charset="0"/>
              </a:rPr>
              <a:t>00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16</a:t>
            </a:r>
            <a:r>
              <a:rPr lang="en-US" b="1" dirty="0" smtClean="0">
                <a:latin typeface="Courier New" pitchFamily="49" charset="0"/>
              </a:rPr>
              <a:t>+</a:t>
            </a:r>
            <a:endParaRPr lang="en-US" dirty="0">
              <a:solidFill>
                <a:srgbClr val="000AF9"/>
              </a:solidFill>
            </a:endParaRPr>
          </a:p>
        </p:txBody>
      </p:sp>
      <p:sp>
        <p:nvSpPr>
          <p:cNvPr id="122" name="Rectangle 39"/>
          <p:cNvSpPr>
            <a:spLocks noChangeArrowheads="1"/>
          </p:cNvSpPr>
          <p:nvPr/>
        </p:nvSpPr>
        <p:spPr bwMode="auto">
          <a:xfrm>
            <a:off x="3236976" y="4911959"/>
            <a:ext cx="1659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CC99"/>
                </a:solidFill>
                <a:latin typeface="Courier New" pitchFamily="49" charset="0"/>
              </a:rPr>
              <a:t>00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16</a:t>
            </a:r>
            <a:r>
              <a:rPr lang="en-US" b="1" dirty="0" smtClean="0">
                <a:latin typeface="Courier New" pitchFamily="49" charset="0"/>
              </a:rPr>
              <a:t>+</a:t>
            </a:r>
            <a:endParaRPr lang="en-US" dirty="0">
              <a:solidFill>
                <a:srgbClr val="000AF9"/>
              </a:solidFill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5205984" y="5800344"/>
            <a:ext cx="3438906" cy="629016"/>
          </a:xfrm>
          <a:prstGeom prst="roundRect">
            <a:avLst/>
          </a:prstGeom>
          <a:solidFill>
            <a:srgbClr val="CCE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51"/>
          <p:cNvSpPr>
            <a:spLocks noChangeArrowheads="1"/>
          </p:cNvSpPr>
          <p:nvPr/>
        </p:nvSpPr>
        <p:spPr bwMode="auto">
          <a:xfrm>
            <a:off x="5424678" y="5788152"/>
            <a:ext cx="30060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Calibri" pitchFamily="34" charset="0"/>
              </a:rPr>
              <a:t>try to make a reasonable </a:t>
            </a:r>
            <a:r>
              <a:rPr lang="en-US" altLang="en-US" sz="1800" b="1" i="1" dirty="0" smtClean="0">
                <a:latin typeface="Calibri" pitchFamily="34" charset="0"/>
              </a:rPr>
              <a:t>estimate</a:t>
            </a:r>
            <a:r>
              <a:rPr lang="en-US" altLang="en-US" sz="1800" dirty="0" smtClean="0">
                <a:latin typeface="Calibri" pitchFamily="34" charset="0"/>
              </a:rPr>
              <a:t> for this one…</a:t>
            </a:r>
            <a:endParaRPr lang="en-US" altLang="en-US" sz="1800" dirty="0">
              <a:latin typeface="Calibri" pitchFamily="34" charset="0"/>
            </a:endParaRPr>
          </a:p>
        </p:txBody>
      </p:sp>
      <p:sp>
        <p:nvSpPr>
          <p:cNvPr id="126" name="Rectangle 51"/>
          <p:cNvSpPr>
            <a:spLocks noChangeArrowheads="1"/>
          </p:cNvSpPr>
          <p:nvPr/>
        </p:nvSpPr>
        <p:spPr bwMode="auto">
          <a:xfrm>
            <a:off x="7698486" y="4958687"/>
            <a:ext cx="12534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latin typeface="Cambria" panose="02040503050406030204" pitchFamily="18" charset="0"/>
              </a:rPr>
              <a:t>I used a string for this one…</a:t>
            </a:r>
            <a:endParaRPr lang="en-US" altLang="en-US" sz="1200" dirty="0">
              <a:latin typeface="Cambria" panose="02040503050406030204" pitchFamily="18" charset="0"/>
            </a:endParaRPr>
          </a:p>
        </p:txBody>
      </p:sp>
      <p:sp>
        <p:nvSpPr>
          <p:cNvPr id="127" name="Text Box 43"/>
          <p:cNvSpPr txBox="1">
            <a:spLocks noChangeArrowheads="1"/>
          </p:cNvSpPr>
          <p:nvPr/>
        </p:nvSpPr>
        <p:spPr bwMode="auto">
          <a:xfrm>
            <a:off x="889952" y="5383566"/>
            <a:ext cx="18288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== 1 </a:t>
            </a: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billion </a:t>
            </a:r>
            <a:r>
              <a:rPr lang="en-US" sz="1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copies of  </a:t>
            </a:r>
            <a:r>
              <a:rPr lang="en-US" sz="1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'10'</a:t>
            </a:r>
            <a:endParaRPr lang="en-US" sz="1000" b="1" dirty="0">
              <a:solidFill>
                <a:schemeClr val="tx2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03008" y="2142717"/>
            <a:ext cx="1725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i="1" dirty="0" smtClean="0">
                <a:latin typeface="Cambria" panose="02040503050406030204" pitchFamily="18" charset="0"/>
              </a:rPr>
              <a:t>googol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128" name="Right Arrow 127"/>
          <p:cNvSpPr/>
          <p:nvPr/>
        </p:nvSpPr>
        <p:spPr>
          <a:xfrm rot="10800000">
            <a:off x="6858001" y="3957500"/>
            <a:ext cx="533400" cy="438150"/>
          </a:xfrm>
          <a:prstGeom prst="rightArrow">
            <a:avLst/>
          </a:prstGeom>
          <a:solidFill>
            <a:srgbClr val="CCEC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/>
          <p:cNvSpPr txBox="1"/>
          <p:nvPr/>
        </p:nvSpPr>
        <p:spPr>
          <a:xfrm>
            <a:off x="7306056" y="3945743"/>
            <a:ext cx="1725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i="1" dirty="0" smtClean="0">
                <a:latin typeface="Cambria" panose="02040503050406030204" pitchFamily="18" charset="0"/>
              </a:rPr>
              <a:t>googolplex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30" name="Rectangle 51"/>
          <p:cNvSpPr>
            <a:spLocks noChangeArrowheads="1"/>
          </p:cNvSpPr>
          <p:nvPr/>
        </p:nvSpPr>
        <p:spPr bwMode="auto">
          <a:xfrm>
            <a:off x="7223760" y="2140363"/>
            <a:ext cx="12534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Cambria" panose="02040503050406030204" pitchFamily="18" charset="0"/>
              </a:rPr>
              <a:t>This is called a</a:t>
            </a:r>
            <a:endParaRPr lang="en-US" altLang="en-US" sz="1000" dirty="0">
              <a:latin typeface="Cambria" panose="02040503050406030204" pitchFamily="18" charset="0"/>
            </a:endParaRPr>
          </a:p>
        </p:txBody>
      </p:sp>
      <p:sp>
        <p:nvSpPr>
          <p:cNvPr id="131" name="Rectangle 51"/>
          <p:cNvSpPr>
            <a:spLocks noChangeArrowheads="1"/>
          </p:cNvSpPr>
          <p:nvPr/>
        </p:nvSpPr>
        <p:spPr bwMode="auto">
          <a:xfrm>
            <a:off x="7037832" y="3868579"/>
            <a:ext cx="12534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Cambria" panose="02040503050406030204" pitchFamily="18" charset="0"/>
              </a:rPr>
              <a:t>This is called a</a:t>
            </a:r>
            <a:endParaRPr lang="en-US" altLang="en-US" sz="1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3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205984" y="5800344"/>
            <a:ext cx="3438906" cy="629016"/>
          </a:xfrm>
          <a:prstGeom prst="roundRect">
            <a:avLst/>
          </a:prstGeom>
          <a:solidFill>
            <a:srgbClr val="CCE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5833268" y="987552"/>
            <a:ext cx="2530444" cy="4489676"/>
          </a:xfrm>
          <a:prstGeom prst="roundRect">
            <a:avLst/>
          </a:prstGeom>
          <a:solidFill>
            <a:srgbClr val="CCE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304800" y="4008946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000 ) =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304800" y="4934303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( 1010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1010 ) =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304800" y="5897562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( 31415926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 ) = 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830263" y="4293108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a googol </a:t>
            </a: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zeros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123950" y="4340733"/>
            <a:ext cx="9525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1035050" y="5231166"/>
            <a:ext cx="14874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2 billion total digits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076325" y="5262916"/>
            <a:ext cx="138747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 Box 43"/>
          <p:cNvSpPr txBox="1">
            <a:spLocks noChangeArrowheads="1"/>
          </p:cNvSpPr>
          <p:nvPr/>
        </p:nvSpPr>
        <p:spPr bwMode="auto">
          <a:xfrm>
            <a:off x="1009650" y="6230937"/>
            <a:ext cx="14874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2 billion digits of pi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046163" y="6235700"/>
            <a:ext cx="142557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304800" y="3082353"/>
            <a:ext cx="32004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</a:rPr>
              <a:t>9999…9999 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) =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53" name="Text Box 43"/>
          <p:cNvSpPr txBox="1">
            <a:spLocks noChangeArrowheads="1"/>
          </p:cNvSpPr>
          <p:nvPr/>
        </p:nvSpPr>
        <p:spPr bwMode="auto">
          <a:xfrm>
            <a:off x="957263" y="3387153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100 nines</a:t>
            </a:r>
            <a:endParaRPr lang="en-US" sz="1000" b="1" dirty="0">
              <a:solidFill>
                <a:schemeClr val="tx2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1068740" y="3434778"/>
            <a:ext cx="133579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3089981" y="3964142"/>
            <a:ext cx="533400" cy="458788"/>
          </a:xfrm>
          <a:prstGeom prst="roundRect">
            <a:avLst/>
          </a:prstGeom>
          <a:solidFill>
            <a:srgbClr val="FFCC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3276600" y="4911372"/>
            <a:ext cx="533400" cy="458787"/>
          </a:xfrm>
          <a:prstGeom prst="roundRect">
            <a:avLst/>
          </a:prstGeom>
          <a:solidFill>
            <a:srgbClr val="FFCC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3349802" y="5881512"/>
            <a:ext cx="1256065" cy="463374"/>
          </a:xfrm>
          <a:prstGeom prst="roundRect">
            <a:avLst/>
          </a:prstGeom>
          <a:solidFill>
            <a:srgbClr val="FFCC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Rectangle 45"/>
          <p:cNvSpPr>
            <a:spLocks noChangeArrowheads="1"/>
          </p:cNvSpPr>
          <p:nvPr/>
        </p:nvSpPr>
        <p:spPr bwMode="auto">
          <a:xfrm>
            <a:off x="3093156" y="3978430"/>
            <a:ext cx="2028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Courier New" pitchFamily="49" charset="0"/>
              </a:rPr>
              <a:t>27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16</a:t>
            </a:r>
            <a:r>
              <a:rPr lang="en-US" b="1" dirty="0">
                <a:latin typeface="Courier New" pitchFamily="49" charset="0"/>
              </a:rPr>
              <a:t>+</a:t>
            </a:r>
            <a:r>
              <a:rPr lang="en-US" b="1" dirty="0">
                <a:solidFill>
                  <a:srgbClr val="000AF9"/>
                </a:solidFill>
                <a:latin typeface="Courier New" pitchFamily="49" charset="0"/>
              </a:rPr>
              <a:t>11</a:t>
            </a:r>
            <a:endParaRPr lang="en-US" dirty="0">
              <a:solidFill>
                <a:srgbClr val="000AF9"/>
              </a:solidFill>
            </a:endParaRPr>
          </a:p>
        </p:txBody>
      </p:sp>
      <p:sp>
        <p:nvSpPr>
          <p:cNvPr id="60" name="Rectangle 46"/>
          <p:cNvSpPr>
            <a:spLocks noChangeArrowheads="1"/>
          </p:cNvSpPr>
          <p:nvPr/>
        </p:nvSpPr>
        <p:spPr bwMode="auto">
          <a:xfrm>
            <a:off x="3276600" y="4889147"/>
            <a:ext cx="22124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latin typeface="Courier New" pitchFamily="49" charset="0"/>
              </a:rPr>
              <a:t>31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</a:rPr>
              <a:t> 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16</a:t>
            </a:r>
            <a:r>
              <a:rPr lang="en-US" b="1" dirty="0" smtClean="0">
                <a:latin typeface="Courier New" pitchFamily="49" charset="0"/>
              </a:rPr>
              <a:t>+</a:t>
            </a:r>
            <a:r>
              <a:rPr lang="en-US" b="1" dirty="0" smtClean="0">
                <a:solidFill>
                  <a:srgbClr val="000AF9"/>
                </a:solidFill>
                <a:latin typeface="Courier New" pitchFamily="49" charset="0"/>
              </a:rPr>
              <a:t>15</a:t>
            </a:r>
            <a:endParaRPr lang="en-US" dirty="0">
              <a:solidFill>
                <a:srgbClr val="000AF9"/>
              </a:solidFill>
            </a:endParaRPr>
          </a:p>
        </p:txBody>
      </p:sp>
      <p:sp>
        <p:nvSpPr>
          <p:cNvPr id="62" name="Rectangle 48"/>
          <p:cNvSpPr>
            <a:spLocks noChangeArrowheads="1"/>
          </p:cNvSpPr>
          <p:nvPr/>
        </p:nvSpPr>
        <p:spPr bwMode="auto">
          <a:xfrm>
            <a:off x="5992003" y="3954617"/>
            <a:ext cx="221297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10**10**100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3" name="Rectangle 49"/>
          <p:cNvSpPr>
            <a:spLocks noChangeArrowheads="1"/>
          </p:cNvSpPr>
          <p:nvPr/>
        </p:nvSpPr>
        <p:spPr bwMode="auto">
          <a:xfrm>
            <a:off x="5972220" y="4903787"/>
            <a:ext cx="225254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 smtClean="0">
                <a:latin typeface="Courier New" pitchFamily="49" charset="0"/>
              </a:rPr>
              <a:t>int</a:t>
            </a:r>
            <a:r>
              <a:rPr lang="en-US" altLang="en-US" sz="1800" b="1" dirty="0" smtClean="0">
                <a:latin typeface="Courier New" pitchFamily="49" charset="0"/>
              </a:rPr>
              <a:t>(</a:t>
            </a:r>
            <a:r>
              <a:rPr lang="en-US" altLang="en-US" sz="1800" b="1" dirty="0" smtClean="0">
                <a:solidFill>
                  <a:srgbClr val="008000"/>
                </a:solidFill>
                <a:latin typeface="Courier New" pitchFamily="49" charset="0"/>
              </a:rPr>
              <a:t>'10</a:t>
            </a:r>
            <a:r>
              <a:rPr lang="en-US" altLang="en-US" sz="1800" b="1" dirty="0">
                <a:solidFill>
                  <a:srgbClr val="008000"/>
                </a:solidFill>
                <a:latin typeface="Courier New" pitchFamily="49" charset="0"/>
              </a:rPr>
              <a:t>'</a:t>
            </a:r>
            <a:r>
              <a:rPr lang="en-US" altLang="en-US" sz="1800" b="1" dirty="0">
                <a:latin typeface="Courier New" pitchFamily="49" charset="0"/>
              </a:rPr>
              <a:t>*10**</a:t>
            </a:r>
            <a:r>
              <a:rPr lang="en-US" altLang="en-US" sz="1800" b="1" dirty="0" smtClean="0">
                <a:latin typeface="Courier New" pitchFamily="49" charset="0"/>
              </a:rPr>
              <a:t>9)</a:t>
            </a: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64" name="Rectangle 50"/>
          <p:cNvSpPr>
            <a:spLocks noChangeArrowheads="1"/>
          </p:cNvSpPr>
          <p:nvPr/>
        </p:nvSpPr>
        <p:spPr bwMode="auto">
          <a:xfrm>
            <a:off x="3408539" y="5886098"/>
            <a:ext cx="1106393" cy="46166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&lt;</a:t>
            </a:r>
            <a:r>
              <a:rPr lang="en-US" altLang="en-US" sz="2400" b="1" dirty="0" smtClean="0">
                <a:latin typeface="Courier New" pitchFamily="49" charset="0"/>
              </a:rPr>
              <a:t> 200</a:t>
            </a: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65" name="Rectangle 51"/>
          <p:cNvSpPr>
            <a:spLocks noChangeArrowheads="1"/>
          </p:cNvSpPr>
          <p:nvPr/>
        </p:nvSpPr>
        <p:spPr bwMode="auto">
          <a:xfrm>
            <a:off x="5181600" y="5788152"/>
            <a:ext cx="3429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Calibri" pitchFamily="34" charset="0"/>
              </a:rPr>
              <a:t>adapt your Monte-</a:t>
            </a:r>
            <a:r>
              <a:rPr lang="en-US" altLang="en-US" sz="1800" dirty="0" err="1" smtClean="0">
                <a:latin typeface="Calibri" pitchFamily="34" charset="0"/>
              </a:rPr>
              <a:t>carlo</a:t>
            </a:r>
            <a:r>
              <a:rPr lang="en-US" altLang="en-US" sz="1800" dirty="0" smtClean="0">
                <a:latin typeface="Calibri" pitchFamily="34" charset="0"/>
              </a:rPr>
              <a:t> </a:t>
            </a:r>
            <a:r>
              <a:rPr lang="en-US" altLang="en-US" sz="1800" dirty="0" smtClean="0">
                <a:latin typeface="Symbol" panose="05050102010706020507" pitchFamily="18" charset="2"/>
              </a:rPr>
              <a:t>p</a:t>
            </a:r>
            <a:r>
              <a:rPr lang="en-US" altLang="en-US" sz="1800" dirty="0" smtClean="0">
                <a:latin typeface="Calibri" pitchFamily="34" charset="0"/>
              </a:rPr>
              <a:t> program … </a:t>
            </a:r>
            <a:r>
              <a:rPr lang="en-US" altLang="en-US" sz="1800" i="1" dirty="0" smtClean="0">
                <a:latin typeface="Calibri" pitchFamily="34" charset="0"/>
              </a:rPr>
              <a:t>with a googolplex darts</a:t>
            </a:r>
            <a:r>
              <a:rPr lang="en-US" altLang="en-US" sz="1800" dirty="0" smtClean="0">
                <a:latin typeface="Calibri" pitchFamily="34" charset="0"/>
              </a:rPr>
              <a:t>!</a:t>
            </a:r>
            <a:endParaRPr lang="en-US" altLang="en-US" sz="1800" dirty="0">
              <a:latin typeface="Calibri" pitchFamily="34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3343275" y="3028731"/>
            <a:ext cx="533400" cy="458787"/>
          </a:xfrm>
          <a:prstGeom prst="roundRect">
            <a:avLst/>
          </a:prstGeom>
          <a:solidFill>
            <a:srgbClr val="FFCC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ectangle 39"/>
          <p:cNvSpPr>
            <a:spLocks noChangeArrowheads="1"/>
          </p:cNvSpPr>
          <p:nvPr/>
        </p:nvSpPr>
        <p:spPr bwMode="auto">
          <a:xfrm>
            <a:off x="3325812" y="3055718"/>
            <a:ext cx="18437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latin typeface="Courier New" pitchFamily="49" charset="0"/>
              </a:rPr>
              <a:t>25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16</a:t>
            </a:r>
            <a:r>
              <a:rPr lang="en-US" b="1" dirty="0" smtClean="0">
                <a:latin typeface="Courier New" pitchFamily="49" charset="0"/>
              </a:rPr>
              <a:t>+</a:t>
            </a:r>
            <a:r>
              <a:rPr lang="en-US" b="1" dirty="0">
                <a:solidFill>
                  <a:srgbClr val="000AF9"/>
                </a:solidFill>
                <a:latin typeface="Courier New" pitchFamily="49" charset="0"/>
              </a:rPr>
              <a:t>9</a:t>
            </a:r>
            <a:endParaRPr lang="en-US" dirty="0">
              <a:solidFill>
                <a:srgbClr val="000AF9"/>
              </a:solidFill>
            </a:endParaRPr>
          </a:p>
        </p:txBody>
      </p:sp>
      <p:sp>
        <p:nvSpPr>
          <p:cNvPr id="68" name="Rectangle 47"/>
          <p:cNvSpPr>
            <a:spLocks noChangeArrowheads="1"/>
          </p:cNvSpPr>
          <p:nvPr/>
        </p:nvSpPr>
        <p:spPr bwMode="auto">
          <a:xfrm>
            <a:off x="6176603" y="3055718"/>
            <a:ext cx="1843774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10</a:t>
            </a:r>
            <a:r>
              <a:rPr lang="en-US" altLang="en-US" sz="2400" b="1" dirty="0" smtClean="0">
                <a:latin typeface="Courier New" pitchFamily="49" charset="0"/>
              </a:rPr>
              <a:t>**100-1</a:t>
            </a: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70" name="Rectangle 34"/>
          <p:cNvSpPr>
            <a:spLocks noChangeArrowheads="1"/>
          </p:cNvSpPr>
          <p:nvPr/>
        </p:nvSpPr>
        <p:spPr bwMode="auto">
          <a:xfrm>
            <a:off x="2755392" y="-12192"/>
            <a:ext cx="29498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f():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return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71" name="Rectangle 34"/>
          <p:cNvSpPr>
            <a:spLocks noChangeArrowheads="1"/>
          </p:cNvSpPr>
          <p:nvPr/>
        </p:nvSpPr>
        <p:spPr bwMode="auto">
          <a:xfrm>
            <a:off x="2839872" y="322683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72" name="Rectangle 34"/>
          <p:cNvSpPr>
            <a:spLocks noChangeArrowheads="1"/>
          </p:cNvSpPr>
          <p:nvPr/>
        </p:nvSpPr>
        <p:spPr bwMode="auto">
          <a:xfrm>
            <a:off x="3000210" y="322683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73" name="Rectangle 34"/>
          <p:cNvSpPr>
            <a:spLocks noChangeArrowheads="1"/>
          </p:cNvSpPr>
          <p:nvPr/>
        </p:nvSpPr>
        <p:spPr bwMode="auto">
          <a:xfrm>
            <a:off x="3181185" y="322683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3352635" y="322683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75" name="Rectangle 34"/>
          <p:cNvSpPr>
            <a:spLocks noChangeArrowheads="1"/>
          </p:cNvSpPr>
          <p:nvPr/>
        </p:nvSpPr>
        <p:spPr bwMode="auto">
          <a:xfrm>
            <a:off x="3727285" y="322683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4092410" y="322683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77" name="Rectangle 34"/>
          <p:cNvSpPr>
            <a:spLocks noChangeArrowheads="1"/>
          </p:cNvSpPr>
          <p:nvPr/>
        </p:nvSpPr>
        <p:spPr bwMode="auto">
          <a:xfrm>
            <a:off x="4411497" y="330621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78" name="Rectangle 13"/>
          <p:cNvSpPr>
            <a:spLocks noChangeArrowheads="1"/>
          </p:cNvSpPr>
          <p:nvPr/>
        </p:nvSpPr>
        <p:spPr bwMode="auto">
          <a:xfrm>
            <a:off x="4782972" y="330621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79" name="Rectangle 34"/>
          <p:cNvSpPr>
            <a:spLocks noChangeArrowheads="1"/>
          </p:cNvSpPr>
          <p:nvPr/>
        </p:nvSpPr>
        <p:spPr bwMode="auto">
          <a:xfrm>
            <a:off x="5154447" y="330621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14</a:t>
            </a:r>
          </a:p>
        </p:txBody>
      </p:sp>
      <p:sp>
        <p:nvSpPr>
          <p:cNvPr id="80" name="Rectangle 15"/>
          <p:cNvSpPr>
            <a:spLocks noChangeArrowheads="1"/>
          </p:cNvSpPr>
          <p:nvPr/>
        </p:nvSpPr>
        <p:spPr bwMode="auto">
          <a:xfrm>
            <a:off x="5525922" y="330621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16</a:t>
            </a:r>
          </a:p>
        </p:txBody>
      </p:sp>
      <p:sp>
        <p:nvSpPr>
          <p:cNvPr id="81" name="Rectangle 34"/>
          <p:cNvSpPr>
            <a:spLocks noChangeArrowheads="1"/>
          </p:cNvSpPr>
          <p:nvPr/>
        </p:nvSpPr>
        <p:spPr bwMode="auto">
          <a:xfrm>
            <a:off x="3535197" y="322683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82" name="Rectangle 34"/>
          <p:cNvSpPr>
            <a:spLocks noChangeArrowheads="1"/>
          </p:cNvSpPr>
          <p:nvPr/>
        </p:nvSpPr>
        <p:spPr bwMode="auto">
          <a:xfrm>
            <a:off x="3865397" y="322683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83" name="Rectangle 34"/>
          <p:cNvSpPr>
            <a:spLocks noChangeArrowheads="1"/>
          </p:cNvSpPr>
          <p:nvPr/>
        </p:nvSpPr>
        <p:spPr bwMode="auto">
          <a:xfrm>
            <a:off x="4251160" y="322683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84" name="Rectangle 34"/>
          <p:cNvSpPr>
            <a:spLocks noChangeArrowheads="1"/>
          </p:cNvSpPr>
          <p:nvPr/>
        </p:nvSpPr>
        <p:spPr bwMode="auto">
          <a:xfrm>
            <a:off x="4597235" y="330621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85" name="Rectangle 34"/>
          <p:cNvSpPr>
            <a:spLocks noChangeArrowheads="1"/>
          </p:cNvSpPr>
          <p:nvPr/>
        </p:nvSpPr>
        <p:spPr bwMode="auto">
          <a:xfrm>
            <a:off x="4968710" y="330621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86" name="Rectangle 34"/>
          <p:cNvSpPr>
            <a:spLocks noChangeArrowheads="1"/>
          </p:cNvSpPr>
          <p:nvPr/>
        </p:nvSpPr>
        <p:spPr bwMode="auto">
          <a:xfrm>
            <a:off x="5340185" y="330621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15</a:t>
            </a:r>
          </a:p>
        </p:txBody>
      </p:sp>
      <p:sp>
        <p:nvSpPr>
          <p:cNvPr id="89" name="Text Box 43"/>
          <p:cNvSpPr txBox="1">
            <a:spLocks noChangeArrowheads="1"/>
          </p:cNvSpPr>
          <p:nvPr/>
        </p:nvSpPr>
        <p:spPr bwMode="auto">
          <a:xfrm>
            <a:off x="3243309" y="536817"/>
            <a:ext cx="21256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Python has 16 chars of setup</a:t>
            </a:r>
          </a:p>
        </p:txBody>
      </p:sp>
      <p:cxnSp>
        <p:nvCxnSpPr>
          <p:cNvPr id="93" name="Straight Connector 92"/>
          <p:cNvCxnSpPr/>
          <p:nvPr/>
        </p:nvCxnSpPr>
        <p:spPr>
          <a:xfrm>
            <a:off x="5393658" y="670588"/>
            <a:ext cx="274567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968752" y="670588"/>
            <a:ext cx="274567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193970" y="3286551"/>
            <a:ext cx="926414" cy="0"/>
          </a:xfrm>
          <a:prstGeom prst="straightConnector1">
            <a:avLst/>
          </a:prstGeom>
          <a:ln w="12700" cmpd="sng">
            <a:solidFill>
              <a:srgbClr val="120DFB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5132596" y="4191000"/>
            <a:ext cx="792716" cy="0"/>
          </a:xfrm>
          <a:prstGeom prst="straightConnector1">
            <a:avLst/>
          </a:prstGeom>
          <a:ln w="12700" cmpd="sng">
            <a:solidFill>
              <a:srgbClr val="120DFB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5449588" y="5105400"/>
            <a:ext cx="481820" cy="0"/>
          </a:xfrm>
          <a:prstGeom prst="straightConnector1">
            <a:avLst/>
          </a:prstGeom>
          <a:ln w="12700" cmpd="sng">
            <a:solidFill>
              <a:srgbClr val="120DFB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Rectangle 10"/>
          <p:cNvSpPr>
            <a:spLocks noChangeArrowheads="1"/>
          </p:cNvSpPr>
          <p:nvPr/>
        </p:nvSpPr>
        <p:spPr bwMode="auto">
          <a:xfrm>
            <a:off x="304800" y="2204886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000 ) =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100" name="Text Box 43"/>
          <p:cNvSpPr txBox="1">
            <a:spLocks noChangeArrowheads="1"/>
          </p:cNvSpPr>
          <p:nvPr/>
        </p:nvSpPr>
        <p:spPr bwMode="auto">
          <a:xfrm>
            <a:off x="902399" y="2490636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100 zeros</a:t>
            </a:r>
          </a:p>
        </p:txBody>
      </p:sp>
      <p:cxnSp>
        <p:nvCxnSpPr>
          <p:cNvPr id="101" name="Straight Connector 100"/>
          <p:cNvCxnSpPr/>
          <p:nvPr/>
        </p:nvCxnSpPr>
        <p:spPr>
          <a:xfrm>
            <a:off x="1231075" y="2538261"/>
            <a:ext cx="86594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Rounded Rectangle 101"/>
          <p:cNvSpPr/>
          <p:nvPr/>
        </p:nvSpPr>
        <p:spPr>
          <a:xfrm>
            <a:off x="3056997" y="2174812"/>
            <a:ext cx="533400" cy="458787"/>
          </a:xfrm>
          <a:prstGeom prst="roundRect">
            <a:avLst/>
          </a:prstGeom>
          <a:solidFill>
            <a:srgbClr val="FFCC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" name="Rectangle 39"/>
          <p:cNvSpPr>
            <a:spLocks noChangeArrowheads="1"/>
          </p:cNvSpPr>
          <p:nvPr/>
        </p:nvSpPr>
        <p:spPr bwMode="auto">
          <a:xfrm>
            <a:off x="3039534" y="2173224"/>
            <a:ext cx="1843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Courier New" pitchFamily="49" charset="0"/>
              </a:rPr>
              <a:t>23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16</a:t>
            </a:r>
            <a:r>
              <a:rPr lang="en-US" b="1" dirty="0">
                <a:latin typeface="Courier New" pitchFamily="49" charset="0"/>
              </a:rPr>
              <a:t>+</a:t>
            </a:r>
            <a:r>
              <a:rPr lang="en-US" b="1" dirty="0">
                <a:solidFill>
                  <a:srgbClr val="000AF9"/>
                </a:solidFill>
                <a:latin typeface="Courier New" pitchFamily="49" charset="0"/>
              </a:rPr>
              <a:t>7</a:t>
            </a:r>
            <a:endParaRPr lang="en-US" dirty="0">
              <a:solidFill>
                <a:srgbClr val="000AF9"/>
              </a:solidFill>
            </a:endParaRPr>
          </a:p>
        </p:txBody>
      </p:sp>
      <p:sp>
        <p:nvSpPr>
          <p:cNvPr id="104" name="Rectangle 47"/>
          <p:cNvSpPr>
            <a:spLocks noChangeArrowheads="1"/>
          </p:cNvSpPr>
          <p:nvPr/>
        </p:nvSpPr>
        <p:spPr bwMode="auto">
          <a:xfrm>
            <a:off x="6361096" y="2173224"/>
            <a:ext cx="1474788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10**100</a:t>
            </a:r>
            <a:endParaRPr lang="en-US" altLang="en-US" sz="2400">
              <a:latin typeface="Times New Roman" pitchFamily="18" charset="0"/>
            </a:endParaRPr>
          </a:p>
        </p:txBody>
      </p:sp>
      <p:cxnSp>
        <p:nvCxnSpPr>
          <p:cNvPr id="105" name="Straight Arrow Connector 104"/>
          <p:cNvCxnSpPr/>
          <p:nvPr/>
        </p:nvCxnSpPr>
        <p:spPr>
          <a:xfrm>
            <a:off x="4980196" y="2412998"/>
            <a:ext cx="1286492" cy="0"/>
          </a:xfrm>
          <a:prstGeom prst="straightConnector1">
            <a:avLst/>
          </a:prstGeom>
          <a:ln w="12700" cmpd="sng">
            <a:solidFill>
              <a:srgbClr val="120DFB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 Box 43"/>
          <p:cNvSpPr txBox="1">
            <a:spLocks noChangeArrowheads="1"/>
          </p:cNvSpPr>
          <p:nvPr/>
        </p:nvSpPr>
        <p:spPr bwMode="auto">
          <a:xfrm>
            <a:off x="380937" y="2643036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1 one</a:t>
            </a:r>
            <a:endParaRPr lang="en-US" sz="1000" b="1" dirty="0">
              <a:solidFill>
                <a:schemeClr val="tx2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103376" y="2535467"/>
            <a:ext cx="0" cy="171157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Rectangle 10"/>
          <p:cNvSpPr>
            <a:spLocks noChangeArrowheads="1"/>
          </p:cNvSpPr>
          <p:nvPr/>
        </p:nvSpPr>
        <p:spPr bwMode="auto">
          <a:xfrm>
            <a:off x="304800" y="1327062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1000000000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</a:rPr>
              <a:t> )=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108" name="Text Box 43"/>
          <p:cNvSpPr txBox="1">
            <a:spLocks noChangeArrowheads="1"/>
          </p:cNvSpPr>
          <p:nvPr/>
        </p:nvSpPr>
        <p:spPr bwMode="auto">
          <a:xfrm>
            <a:off x="902399" y="1612812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9 </a:t>
            </a: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zeros</a:t>
            </a:r>
          </a:p>
        </p:txBody>
      </p:sp>
      <p:cxnSp>
        <p:nvCxnSpPr>
          <p:cNvPr id="109" name="Straight Connector 108"/>
          <p:cNvCxnSpPr/>
          <p:nvPr/>
        </p:nvCxnSpPr>
        <p:spPr>
          <a:xfrm>
            <a:off x="1218883" y="1660437"/>
            <a:ext cx="113417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Rounded Rectangle 109"/>
          <p:cNvSpPr/>
          <p:nvPr/>
        </p:nvSpPr>
        <p:spPr>
          <a:xfrm>
            <a:off x="3056997" y="1296988"/>
            <a:ext cx="533400" cy="458787"/>
          </a:xfrm>
          <a:prstGeom prst="roundRect">
            <a:avLst/>
          </a:prstGeom>
          <a:solidFill>
            <a:srgbClr val="FFCC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1" name="Rectangle 39"/>
          <p:cNvSpPr>
            <a:spLocks noChangeArrowheads="1"/>
          </p:cNvSpPr>
          <p:nvPr/>
        </p:nvSpPr>
        <p:spPr bwMode="auto">
          <a:xfrm>
            <a:off x="3039534" y="1295400"/>
            <a:ext cx="18437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latin typeface="Courier New" pitchFamily="49" charset="0"/>
              </a:rPr>
              <a:t>21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16</a:t>
            </a:r>
            <a:r>
              <a:rPr lang="en-US" b="1" dirty="0" smtClean="0">
                <a:latin typeface="Courier New" pitchFamily="49" charset="0"/>
              </a:rPr>
              <a:t>+</a:t>
            </a:r>
            <a:r>
              <a:rPr lang="en-US" b="1" dirty="0">
                <a:solidFill>
                  <a:srgbClr val="000AF9"/>
                </a:solidFill>
                <a:latin typeface="Courier New" pitchFamily="49" charset="0"/>
              </a:rPr>
              <a:t>5</a:t>
            </a:r>
            <a:endParaRPr lang="en-US" dirty="0">
              <a:solidFill>
                <a:srgbClr val="000AF9"/>
              </a:solidFill>
            </a:endParaRPr>
          </a:p>
        </p:txBody>
      </p:sp>
      <p:sp>
        <p:nvSpPr>
          <p:cNvPr id="112" name="Rectangle 47"/>
          <p:cNvSpPr>
            <a:spLocks noChangeArrowheads="1"/>
          </p:cNvSpPr>
          <p:nvPr/>
        </p:nvSpPr>
        <p:spPr bwMode="auto">
          <a:xfrm>
            <a:off x="6545294" y="1295400"/>
            <a:ext cx="110639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10</a:t>
            </a:r>
            <a:r>
              <a:rPr lang="en-US" altLang="en-US" sz="2400" b="1" dirty="0" smtClean="0">
                <a:latin typeface="Courier New" pitchFamily="49" charset="0"/>
              </a:rPr>
              <a:t>**</a:t>
            </a:r>
            <a:r>
              <a:rPr lang="en-US" altLang="en-US" sz="2400" b="1" dirty="0">
                <a:latin typeface="Courier New" pitchFamily="49" charset="0"/>
              </a:rPr>
              <a:t>9</a:t>
            </a:r>
            <a:endParaRPr lang="en-US" altLang="en-US" sz="2400" dirty="0">
              <a:latin typeface="Times New Roman" pitchFamily="18" charset="0"/>
            </a:endParaRPr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4980196" y="1535174"/>
            <a:ext cx="1408412" cy="0"/>
          </a:xfrm>
          <a:prstGeom prst="straightConnector1">
            <a:avLst/>
          </a:prstGeom>
          <a:ln w="12700" cmpd="sng">
            <a:solidFill>
              <a:srgbClr val="120DFB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 Box 43"/>
          <p:cNvSpPr txBox="1">
            <a:spLocks noChangeArrowheads="1"/>
          </p:cNvSpPr>
          <p:nvPr/>
        </p:nvSpPr>
        <p:spPr bwMode="auto">
          <a:xfrm>
            <a:off x="380937" y="1765212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1 one</a:t>
            </a:r>
            <a:endParaRPr lang="en-US" sz="1000" b="1" dirty="0">
              <a:solidFill>
                <a:schemeClr val="tx2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115" name="Straight Arrow Connector 114"/>
          <p:cNvCxnSpPr/>
          <p:nvPr/>
        </p:nvCxnSpPr>
        <p:spPr>
          <a:xfrm flipV="1">
            <a:off x="1103376" y="1657643"/>
            <a:ext cx="0" cy="171157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own Arrow 14"/>
          <p:cNvSpPr/>
          <p:nvPr/>
        </p:nvSpPr>
        <p:spPr>
          <a:xfrm>
            <a:off x="4004415" y="853440"/>
            <a:ext cx="433473" cy="496824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 Box 5"/>
          <p:cNvSpPr txBox="1">
            <a:spLocks noChangeArrowheads="1"/>
          </p:cNvSpPr>
          <p:nvPr/>
        </p:nvSpPr>
        <p:spPr bwMode="auto">
          <a:xfrm>
            <a:off x="162188" y="218640"/>
            <a:ext cx="2265363" cy="830997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latin typeface="Cambria" pitchFamily="18" charset="0"/>
              </a:rPr>
              <a:t>Kolmogorov </a:t>
            </a:r>
            <a:r>
              <a:rPr lang="en-US" altLang="en-US" sz="2400" b="1" i="1" dirty="0" smtClean="0">
                <a:latin typeface="Cambria" pitchFamily="18" charset="0"/>
              </a:rPr>
              <a:t>Complexities?</a:t>
            </a:r>
            <a:endParaRPr lang="en-US" altLang="en-US" sz="2400" b="1" i="1" dirty="0">
              <a:latin typeface="Cambria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 rot="20600011">
            <a:off x="7676881" y="2379299"/>
            <a:ext cx="906416" cy="32316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Cambria" panose="02040503050406030204" pitchFamily="18" charset="0"/>
              </a:rPr>
              <a:t> </a:t>
            </a:r>
            <a:r>
              <a:rPr lang="en-US" sz="1500" i="1" dirty="0" smtClean="0">
                <a:latin typeface="Cambria" panose="02040503050406030204" pitchFamily="18" charset="0"/>
              </a:rPr>
              <a:t>googol</a:t>
            </a:r>
            <a:endParaRPr lang="en-US" sz="1500" dirty="0">
              <a:latin typeface="Cambria" panose="020405030504060302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 rot="20671906">
            <a:off x="7865364" y="4203535"/>
            <a:ext cx="1191768" cy="32316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Cambria" panose="02040503050406030204" pitchFamily="18" charset="0"/>
              </a:rPr>
              <a:t> </a:t>
            </a:r>
            <a:r>
              <a:rPr lang="en-US" sz="1500" i="1" dirty="0" smtClean="0">
                <a:latin typeface="Cambria" panose="02040503050406030204" pitchFamily="18" charset="0"/>
              </a:rPr>
              <a:t>googolplex</a:t>
            </a:r>
            <a:endParaRPr lang="en-US" sz="1500" dirty="0">
              <a:latin typeface="Cambria" panose="02040503050406030204" pitchFamily="18" charset="0"/>
            </a:endParaRPr>
          </a:p>
        </p:txBody>
      </p:sp>
      <p:sp>
        <p:nvSpPr>
          <p:cNvPr id="95" name="Text Box 5"/>
          <p:cNvSpPr txBox="1">
            <a:spLocks noChangeArrowheads="1"/>
          </p:cNvSpPr>
          <p:nvPr/>
        </p:nvSpPr>
        <p:spPr bwMode="auto">
          <a:xfrm>
            <a:off x="6581632" y="240268"/>
            <a:ext cx="2028968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 dirty="0" smtClean="0">
                <a:solidFill>
                  <a:srgbClr val="000000"/>
                </a:solidFill>
                <a:latin typeface="Times New Roman" pitchFamily="18" charset="0"/>
              </a:rPr>
              <a:t>possible answers</a:t>
            </a:r>
            <a:endParaRPr lang="en-US" altLang="en-US" sz="180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97773" y="6398568"/>
            <a:ext cx="23471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900" dirty="0" smtClean="0">
                <a:latin typeface="Calibri" pitchFamily="34" charset="0"/>
              </a:rPr>
              <a:t>or, use a Taylor series with rational numbers…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165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9" t="22923" r="26122" b="10332"/>
          <a:stretch>
            <a:fillRect/>
          </a:stretch>
        </p:blipFill>
        <p:spPr bwMode="auto">
          <a:xfrm>
            <a:off x="152400" y="53975"/>
            <a:ext cx="7010400" cy="672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Rectangle 36"/>
          <p:cNvSpPr>
            <a:spLocks noChangeArrowheads="1"/>
          </p:cNvSpPr>
          <p:nvPr/>
        </p:nvSpPr>
        <p:spPr bwMode="auto">
          <a:xfrm>
            <a:off x="6223000" y="1905000"/>
            <a:ext cx="2082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latin typeface="Calibri" pitchFamily="34" charset="0"/>
                <a:cs typeface="Courier New" pitchFamily="49" charset="0"/>
              </a:rPr>
              <a:t>X</a:t>
            </a:r>
            <a:r>
              <a:rPr lang="en-US" altLang="en-US" sz="7200" b="1">
                <a:solidFill>
                  <a:srgbClr val="008000"/>
                </a:solidFill>
                <a:latin typeface="Calibri" pitchFamily="34" charset="0"/>
                <a:cs typeface="Courier New" pitchFamily="49" charset="0"/>
              </a:rPr>
              <a:t>kc</a:t>
            </a:r>
            <a:r>
              <a:rPr lang="en-US" altLang="en-US" sz="7200" b="1">
                <a:latin typeface="Calibri" pitchFamily="34" charset="0"/>
                <a:cs typeface="Courier New" pitchFamily="49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8633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516813" y="6173788"/>
            <a:ext cx="1425575" cy="4635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Cambria" pitchFamily="18" charset="0"/>
              </a:rPr>
              <a:t>provably!</a:t>
            </a:r>
            <a:endParaRPr lang="en-US" altLang="en-US" sz="2400" i="1">
              <a:latin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" y="2133600"/>
            <a:ext cx="8229600" cy="952500"/>
          </a:xfrm>
          <a:prstGeom prst="round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33"/>
          <p:cNvSpPr>
            <a:spLocks noChangeArrowheads="1"/>
          </p:cNvSpPr>
          <p:nvPr/>
        </p:nvSpPr>
        <p:spPr bwMode="auto">
          <a:xfrm>
            <a:off x="228599" y="228600"/>
            <a:ext cx="85772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Although</a:t>
            </a:r>
            <a:r>
              <a:rPr lang="en-US" altLang="en-US" sz="3600" dirty="0" smtClean="0">
                <a:solidFill>
                  <a:srgbClr val="000000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en-US" altLang="en-US" sz="36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sz="3600" b="1" dirty="0" smtClean="0">
                <a:latin typeface="Courier New" pitchFamily="49" charset="0"/>
                <a:cs typeface="Courier New" pitchFamily="49" charset="0"/>
              </a:rPr>
              <a:t>(x)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is 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a </a:t>
            </a:r>
            <a:r>
              <a:rPr lang="en-US" altLang="en-US" sz="2800" i="1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well-defined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mathematical function, with an </a:t>
            </a:r>
            <a:r>
              <a:rPr lang="en-US" altLang="en-US" sz="2800" dirty="0" err="1" smtClean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int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 output for each </a:t>
            </a:r>
            <a:r>
              <a:rPr lang="en-US" altLang="en-US" sz="2800" dirty="0" err="1" smtClean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int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input </a:t>
            </a:r>
            <a:r>
              <a:rPr lang="en-US" altLang="en-US" sz="2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,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</a:t>
            </a:r>
            <a:endParaRPr lang="en-US" altLang="en-US" sz="2800" dirty="0">
              <a:solidFill>
                <a:srgbClr val="000000"/>
              </a:solidFill>
              <a:latin typeface="Times New Roman" pitchFamily="18" charset="0"/>
              <a:cs typeface="Courier New" pitchFamily="49" charset="0"/>
            </a:endParaRPr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3092450" y="2284413"/>
            <a:ext cx="52629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is </a:t>
            </a:r>
            <a:r>
              <a:rPr lang="en-US" alt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not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a computable function.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13" name="Rectangle 33"/>
          <p:cNvSpPr>
            <a:spLocks noChangeArrowheads="1"/>
          </p:cNvSpPr>
          <p:nvPr/>
        </p:nvSpPr>
        <p:spPr bwMode="auto">
          <a:xfrm>
            <a:off x="2103437" y="4133850"/>
            <a:ext cx="5135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00"/>
                </a:solidFill>
                <a:latin typeface="Cambria" pitchFamily="18" charset="0"/>
              </a:rPr>
              <a:t>Every implementation of  </a:t>
            </a:r>
            <a:r>
              <a:rPr lang="en-US" altLang="en-US" sz="36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sz="3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(x)</a:t>
            </a:r>
            <a:r>
              <a:rPr lang="en-US" altLang="en-US" sz="3600" dirty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contains a bug! </a:t>
            </a:r>
            <a:endParaRPr lang="en-US" altLang="en-US" sz="3600" dirty="0"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auto">
          <a:xfrm>
            <a:off x="1066800" y="2289239"/>
            <a:ext cx="1571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sz="3600" b="1" dirty="0">
                <a:latin typeface="Courier New" pitchFamily="49" charset="0"/>
                <a:cs typeface="Courier New" pitchFamily="49" charset="0"/>
              </a:rPr>
              <a:t>(x)</a:t>
            </a:r>
          </a:p>
        </p:txBody>
      </p:sp>
    </p:spTree>
    <p:extLst>
      <p:ext uri="{BB962C8B-B14F-4D97-AF65-F5344CB8AC3E}">
        <p14:creationId xmlns:p14="http://schemas.microsoft.com/office/powerpoint/2010/main" val="201688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2064480" y="2397584"/>
            <a:ext cx="4848384" cy="1689896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618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>
                <a:solidFill>
                  <a:srgbClr val="000000"/>
                </a:solidFill>
                <a:latin typeface="Cambria" pitchFamily="18" charset="0"/>
              </a:rPr>
              <a:t>Proof idea</a:t>
            </a:r>
          </a:p>
        </p:txBody>
      </p:sp>
      <p:sp>
        <p:nvSpPr>
          <p:cNvPr id="111619" name="Rectangle 32"/>
          <p:cNvSpPr>
            <a:spLocks noChangeArrowheads="1"/>
          </p:cNvSpPr>
          <p:nvPr/>
        </p:nvSpPr>
        <p:spPr bwMode="auto">
          <a:xfrm>
            <a:off x="2168525" y="2667000"/>
            <a:ext cx="49037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7890C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 x ):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x/2 - 3</a:t>
            </a:r>
          </a:p>
        </p:txBody>
      </p:sp>
      <p:sp>
        <p:nvSpPr>
          <p:cNvPr id="111620" name="Rectangle 32"/>
          <p:cNvSpPr>
            <a:spLocks noChangeArrowheads="1"/>
          </p:cNvSpPr>
          <p:nvPr/>
        </p:nvSpPr>
        <p:spPr bwMode="auto">
          <a:xfrm>
            <a:off x="3843867" y="4983540"/>
            <a:ext cx="50180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mbria" pitchFamily="18" charset="0"/>
                <a:cs typeface="Courier New" pitchFamily="49" charset="0"/>
              </a:rPr>
              <a:t>The correct complexity of 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sz="2400" dirty="0">
                <a:latin typeface="Cambria" pitchFamily="18" charset="0"/>
                <a:cs typeface="Courier New" pitchFamily="49" charset="0"/>
              </a:rPr>
              <a:t> is 18</a:t>
            </a:r>
            <a:r>
              <a:rPr lang="en-US" altLang="en-US" sz="2400" dirty="0" smtClean="0">
                <a:latin typeface="Cambria" pitchFamily="18" charset="0"/>
                <a:cs typeface="Courier New" pitchFamily="49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 smtClean="0">
              <a:latin typeface="Cambria" pitchFamily="18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Cambria" pitchFamily="18" charset="0"/>
                <a:cs typeface="Courier New" pitchFamily="49" charset="0"/>
              </a:rPr>
              <a:t>But  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kc(10)</a:t>
            </a:r>
            <a:r>
              <a:rPr lang="en-US" altLang="en-US" sz="2400" dirty="0">
                <a:latin typeface="Cambria" pitchFamily="18" charset="0"/>
                <a:cs typeface="Courier New" pitchFamily="49" charset="0"/>
              </a:rPr>
              <a:t> outputs 2, </a:t>
            </a:r>
            <a:r>
              <a:rPr lang="en-US" altLang="en-US" sz="2400" dirty="0" smtClean="0">
                <a:latin typeface="Cambria" pitchFamily="18" charset="0"/>
                <a:cs typeface="Courier New" pitchFamily="49" charset="0"/>
              </a:rPr>
              <a:t>not 18</a:t>
            </a:r>
            <a:r>
              <a:rPr lang="en-US" altLang="en-US" sz="2400" dirty="0">
                <a:latin typeface="Cambria" pitchFamily="18" charset="0"/>
                <a:cs typeface="Courier New" pitchFamily="49" charset="0"/>
              </a:rPr>
              <a:t>.</a:t>
            </a:r>
            <a:r>
              <a:rPr lang="en-US" altLang="en-US" sz="2400" dirty="0" smtClean="0">
                <a:latin typeface="Cambria" pitchFamily="18" charset="0"/>
                <a:cs typeface="Courier New" pitchFamily="49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i="1" dirty="0" smtClean="0">
              <a:latin typeface="Cambria" pitchFamily="18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 smtClean="0">
                <a:latin typeface="Cambria" pitchFamily="18" charset="0"/>
                <a:cs typeface="Courier New" pitchFamily="49" charset="0"/>
              </a:rPr>
              <a:t>That's </a:t>
            </a:r>
            <a:r>
              <a:rPr lang="en-US" altLang="en-US" sz="2400" b="1" i="1" dirty="0">
                <a:latin typeface="Cambria" pitchFamily="18" charset="0"/>
                <a:cs typeface="Courier New" pitchFamily="49" charset="0"/>
              </a:rPr>
              <a:t>a bug!</a:t>
            </a:r>
          </a:p>
        </p:txBody>
      </p:sp>
      <p:sp>
        <p:nvSpPr>
          <p:cNvPr id="111621" name="Rectangle 32"/>
          <p:cNvSpPr>
            <a:spLocks noChangeArrowheads="1"/>
          </p:cNvSpPr>
          <p:nvPr/>
        </p:nvSpPr>
        <p:spPr bwMode="auto">
          <a:xfrm>
            <a:off x="685799" y="1435100"/>
            <a:ext cx="80772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ambria" pitchFamily="18" charset="0"/>
                <a:cs typeface="Courier New" pitchFamily="49" charset="0"/>
              </a:rPr>
              <a:t>(1) Consider a </a:t>
            </a:r>
            <a:r>
              <a:rPr lang="en-US" altLang="en-US" dirty="0" smtClean="0">
                <a:latin typeface="Cambria" pitchFamily="18" charset="0"/>
                <a:cs typeface="Courier New" pitchFamily="49" charset="0"/>
              </a:rPr>
              <a:t>possible program for  </a:t>
            </a:r>
            <a:r>
              <a:rPr lang="en-US" altLang="en-US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(x)</a:t>
            </a:r>
            <a:r>
              <a:rPr lang="en-US" altLang="en-US" dirty="0">
                <a:latin typeface="Cambria" pitchFamily="18" charset="0"/>
                <a:cs typeface="Courier New" pitchFamily="49" charset="0"/>
              </a:rPr>
              <a:t>:</a:t>
            </a:r>
          </a:p>
        </p:txBody>
      </p:sp>
      <p:sp>
        <p:nvSpPr>
          <p:cNvPr id="111622" name="Rectangle 32"/>
          <p:cNvSpPr>
            <a:spLocks noChangeArrowheads="1"/>
          </p:cNvSpPr>
          <p:nvPr/>
        </p:nvSpPr>
        <p:spPr bwMode="auto">
          <a:xfrm>
            <a:off x="685800" y="5423807"/>
            <a:ext cx="2830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ambria" pitchFamily="18" charset="0"/>
                <a:cs typeface="Courier New" pitchFamily="49" charset="0"/>
              </a:rPr>
              <a:t>(2) Find a bug:</a:t>
            </a:r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152400" y="2746863"/>
            <a:ext cx="393171" cy="453537"/>
            <a:chOff x="2928" y="1051"/>
            <a:chExt cx="840" cy="957"/>
          </a:xfrm>
        </p:grpSpPr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4 h 250"/>
                <a:gd name="T10" fmla="*/ 2 w 1048"/>
                <a:gd name="T11" fmla="*/ 223 h 250"/>
                <a:gd name="T12" fmla="*/ 2 w 1048"/>
                <a:gd name="T13" fmla="*/ 203 h 250"/>
                <a:gd name="T14" fmla="*/ 0 w 1048"/>
                <a:gd name="T15" fmla="*/ 182 h 250"/>
                <a:gd name="T16" fmla="*/ 2 w 1048"/>
                <a:gd name="T17" fmla="*/ 148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33"/>
          <p:cNvSpPr>
            <a:spLocks noChangeArrowheads="1"/>
          </p:cNvSpPr>
          <p:nvPr/>
        </p:nvSpPr>
        <p:spPr bwMode="auto">
          <a:xfrm>
            <a:off x="287073" y="2518263"/>
            <a:ext cx="1295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 smtClean="0">
                <a:solidFill>
                  <a:srgbClr val="008000"/>
                </a:solidFill>
                <a:latin typeface="Calibri" pitchFamily="34" charset="0"/>
              </a:rPr>
              <a:t>Try it on 42!</a:t>
            </a:r>
            <a:endParaRPr lang="en-US" altLang="en-US" sz="1100" b="1" dirty="0">
              <a:solidFill>
                <a:srgbClr val="008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2064480" y="2397584"/>
            <a:ext cx="4848384" cy="1689896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618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>
                <a:solidFill>
                  <a:srgbClr val="000000"/>
                </a:solidFill>
                <a:latin typeface="Cambria" pitchFamily="18" charset="0"/>
              </a:rPr>
              <a:t>Proof idea</a:t>
            </a:r>
          </a:p>
        </p:txBody>
      </p:sp>
      <p:sp>
        <p:nvSpPr>
          <p:cNvPr id="111619" name="Rectangle 32"/>
          <p:cNvSpPr>
            <a:spLocks noChangeArrowheads="1"/>
          </p:cNvSpPr>
          <p:nvPr/>
        </p:nvSpPr>
        <p:spPr bwMode="auto">
          <a:xfrm>
            <a:off x="2168525" y="2667000"/>
            <a:ext cx="49037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7890C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 x ):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x/2 - 3</a:t>
            </a:r>
          </a:p>
        </p:txBody>
      </p:sp>
      <p:sp>
        <p:nvSpPr>
          <p:cNvPr id="111620" name="Rectangle 32"/>
          <p:cNvSpPr>
            <a:spLocks noChangeArrowheads="1"/>
          </p:cNvSpPr>
          <p:nvPr/>
        </p:nvSpPr>
        <p:spPr bwMode="auto">
          <a:xfrm>
            <a:off x="3843867" y="4983540"/>
            <a:ext cx="50180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mbria" pitchFamily="18" charset="0"/>
                <a:cs typeface="Courier New" pitchFamily="49" charset="0"/>
              </a:rPr>
              <a:t>The correct complexity of 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sz="2400" dirty="0">
                <a:latin typeface="Cambria" pitchFamily="18" charset="0"/>
                <a:cs typeface="Courier New" pitchFamily="49" charset="0"/>
              </a:rPr>
              <a:t> is 18</a:t>
            </a:r>
            <a:r>
              <a:rPr lang="en-US" altLang="en-US" sz="2400" dirty="0" smtClean="0">
                <a:latin typeface="Cambria" pitchFamily="18" charset="0"/>
                <a:cs typeface="Courier New" pitchFamily="49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 smtClean="0">
              <a:latin typeface="Cambria" pitchFamily="18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Cambria" pitchFamily="18" charset="0"/>
                <a:cs typeface="Courier New" pitchFamily="49" charset="0"/>
              </a:rPr>
              <a:t>But  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kc(10)</a:t>
            </a:r>
            <a:r>
              <a:rPr lang="en-US" altLang="en-US" sz="2400" dirty="0">
                <a:latin typeface="Cambria" pitchFamily="18" charset="0"/>
                <a:cs typeface="Courier New" pitchFamily="49" charset="0"/>
              </a:rPr>
              <a:t> outputs 2, </a:t>
            </a:r>
            <a:r>
              <a:rPr lang="en-US" altLang="en-US" sz="2400" dirty="0" smtClean="0">
                <a:latin typeface="Cambria" pitchFamily="18" charset="0"/>
                <a:cs typeface="Courier New" pitchFamily="49" charset="0"/>
              </a:rPr>
              <a:t>not 18</a:t>
            </a:r>
            <a:r>
              <a:rPr lang="en-US" altLang="en-US" sz="2400" dirty="0">
                <a:latin typeface="Cambria" pitchFamily="18" charset="0"/>
                <a:cs typeface="Courier New" pitchFamily="49" charset="0"/>
              </a:rPr>
              <a:t>.</a:t>
            </a:r>
            <a:r>
              <a:rPr lang="en-US" altLang="en-US" sz="2400" dirty="0" smtClean="0">
                <a:latin typeface="Cambria" pitchFamily="18" charset="0"/>
                <a:cs typeface="Courier New" pitchFamily="49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i="1" dirty="0" smtClean="0">
              <a:latin typeface="Cambria" pitchFamily="18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 smtClean="0">
                <a:latin typeface="Cambria" pitchFamily="18" charset="0"/>
                <a:cs typeface="Courier New" pitchFamily="49" charset="0"/>
              </a:rPr>
              <a:t>That's </a:t>
            </a:r>
            <a:r>
              <a:rPr lang="en-US" altLang="en-US" sz="2400" b="1" i="1" dirty="0">
                <a:latin typeface="Cambria" pitchFamily="18" charset="0"/>
                <a:cs typeface="Courier New" pitchFamily="49" charset="0"/>
              </a:rPr>
              <a:t>a bug!</a:t>
            </a:r>
          </a:p>
        </p:txBody>
      </p:sp>
      <p:sp>
        <p:nvSpPr>
          <p:cNvPr id="111621" name="Rectangle 32"/>
          <p:cNvSpPr>
            <a:spLocks noChangeArrowheads="1"/>
          </p:cNvSpPr>
          <p:nvPr/>
        </p:nvSpPr>
        <p:spPr bwMode="auto">
          <a:xfrm>
            <a:off x="685799" y="1435100"/>
            <a:ext cx="80772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ambria" pitchFamily="18" charset="0"/>
                <a:cs typeface="Courier New" pitchFamily="49" charset="0"/>
              </a:rPr>
              <a:t>(1) Consider a </a:t>
            </a:r>
            <a:r>
              <a:rPr lang="en-US" altLang="en-US" dirty="0" smtClean="0">
                <a:latin typeface="Cambria" pitchFamily="18" charset="0"/>
                <a:cs typeface="Courier New" pitchFamily="49" charset="0"/>
              </a:rPr>
              <a:t>possible program for  </a:t>
            </a:r>
            <a:r>
              <a:rPr lang="en-US" altLang="en-US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(x)</a:t>
            </a:r>
            <a:r>
              <a:rPr lang="en-US" altLang="en-US" dirty="0">
                <a:latin typeface="Cambria" pitchFamily="18" charset="0"/>
                <a:cs typeface="Courier New" pitchFamily="49" charset="0"/>
              </a:rPr>
              <a:t>:</a:t>
            </a:r>
          </a:p>
        </p:txBody>
      </p:sp>
      <p:sp>
        <p:nvSpPr>
          <p:cNvPr id="111622" name="Rectangle 32"/>
          <p:cNvSpPr>
            <a:spLocks noChangeArrowheads="1"/>
          </p:cNvSpPr>
          <p:nvPr/>
        </p:nvSpPr>
        <p:spPr bwMode="auto">
          <a:xfrm>
            <a:off x="685800" y="5423807"/>
            <a:ext cx="2830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ambria" pitchFamily="18" charset="0"/>
                <a:cs typeface="Courier New" pitchFamily="49" charset="0"/>
              </a:rPr>
              <a:t>(2) Find a bug:</a:t>
            </a:r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152400" y="2746863"/>
            <a:ext cx="393171" cy="453537"/>
            <a:chOff x="2928" y="1051"/>
            <a:chExt cx="840" cy="957"/>
          </a:xfrm>
        </p:grpSpPr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4 h 250"/>
                <a:gd name="T10" fmla="*/ 2 w 1048"/>
                <a:gd name="T11" fmla="*/ 223 h 250"/>
                <a:gd name="T12" fmla="*/ 2 w 1048"/>
                <a:gd name="T13" fmla="*/ 203 h 250"/>
                <a:gd name="T14" fmla="*/ 0 w 1048"/>
                <a:gd name="T15" fmla="*/ 182 h 250"/>
                <a:gd name="T16" fmla="*/ 2 w 1048"/>
                <a:gd name="T17" fmla="*/ 148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33"/>
          <p:cNvSpPr>
            <a:spLocks noChangeArrowheads="1"/>
          </p:cNvSpPr>
          <p:nvPr/>
        </p:nvSpPr>
        <p:spPr bwMode="auto">
          <a:xfrm>
            <a:off x="287073" y="2518263"/>
            <a:ext cx="1295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 smtClean="0">
                <a:solidFill>
                  <a:srgbClr val="008000"/>
                </a:solidFill>
                <a:latin typeface="Calibri" pitchFamily="34" charset="0"/>
              </a:rPr>
              <a:t>Try it on 42!</a:t>
            </a:r>
            <a:endParaRPr lang="en-US" altLang="en-US" sz="1100" b="1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 rot="21194379">
            <a:off x="1291167" y="784158"/>
            <a:ext cx="5105400" cy="157003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ambria" pitchFamily="18" charset="0"/>
              </a:rPr>
              <a:t>The challenge: we have to find a bug in </a:t>
            </a:r>
            <a:r>
              <a:rPr lang="en-US" altLang="en-US" b="1" i="1" dirty="0">
                <a:latin typeface="Cambria" pitchFamily="18" charset="0"/>
              </a:rPr>
              <a:t>any</a:t>
            </a:r>
            <a:r>
              <a:rPr lang="en-US" altLang="en-US" dirty="0">
                <a:latin typeface="Cambria" pitchFamily="18" charset="0"/>
              </a:rPr>
              <a:t> possible version of  </a:t>
            </a:r>
            <a:r>
              <a:rPr lang="en-US" altLang="en-US" b="1" dirty="0" err="1"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(x)</a:t>
            </a:r>
            <a:r>
              <a:rPr lang="en-US" altLang="en-US" dirty="0">
                <a:latin typeface="Cambria" pitchFamily="18" charset="0"/>
                <a:cs typeface="Courier New" pitchFamily="49" charset="0"/>
              </a:rPr>
              <a:t>!</a:t>
            </a:r>
          </a:p>
        </p:txBody>
      </p:sp>
      <p:sp>
        <p:nvSpPr>
          <p:cNvPr id="2" name="Down Arrow 1"/>
          <p:cNvSpPr/>
          <p:nvPr/>
        </p:nvSpPr>
        <p:spPr>
          <a:xfrm>
            <a:off x="1371600" y="4238195"/>
            <a:ext cx="932127" cy="1219200"/>
          </a:xfrm>
          <a:prstGeom prst="downArrow">
            <a:avLst/>
          </a:prstGeom>
          <a:solidFill>
            <a:srgbClr val="CCFFC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0600" y="2438400"/>
            <a:ext cx="6324600" cy="2457510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666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i="1">
                <a:solidFill>
                  <a:srgbClr val="000000"/>
                </a:solidFill>
                <a:latin typeface="Cambria" pitchFamily="18" charset="0"/>
              </a:rPr>
              <a:t>Any</a:t>
            </a:r>
            <a:r>
              <a:rPr lang="en-US" altLang="en-US" sz="4200">
                <a:solidFill>
                  <a:srgbClr val="000000"/>
                </a:solidFill>
                <a:latin typeface="Cambria" pitchFamily="18" charset="0"/>
              </a:rPr>
              <a:t> version…</a:t>
            </a:r>
          </a:p>
        </p:txBody>
      </p:sp>
      <p:sp>
        <p:nvSpPr>
          <p:cNvPr id="113667" name="Rectangle 32"/>
          <p:cNvSpPr>
            <a:spLocks noChangeArrowheads="1"/>
          </p:cNvSpPr>
          <p:nvPr/>
        </p:nvSpPr>
        <p:spPr bwMode="auto">
          <a:xfrm>
            <a:off x="685800" y="5487987"/>
            <a:ext cx="2830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ambria" pitchFamily="18" charset="0"/>
                <a:cs typeface="Courier New" pitchFamily="49" charset="0"/>
              </a:rPr>
              <a:t>(2) Find a bug:</a:t>
            </a:r>
          </a:p>
        </p:txBody>
      </p:sp>
      <p:sp>
        <p:nvSpPr>
          <p:cNvPr id="113668" name="Rectangle 32"/>
          <p:cNvSpPr>
            <a:spLocks noChangeArrowheads="1"/>
          </p:cNvSpPr>
          <p:nvPr/>
        </p:nvSpPr>
        <p:spPr bwMode="auto">
          <a:xfrm>
            <a:off x="1320800" y="2567432"/>
            <a:ext cx="5765800" cy="203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00" b="1" dirty="0" err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42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4200" b="1" dirty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4200" b="1" dirty="0">
                <a:solidFill>
                  <a:srgbClr val="000000"/>
                </a:solidFill>
                <a:latin typeface="Courier New" pitchFamily="49" charset="0"/>
              </a:rPr>
              <a:t>( x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4200" b="1" dirty="0">
                <a:solidFill>
                  <a:srgbClr val="808080"/>
                </a:solidFill>
                <a:latin typeface="Times New Roman" pitchFamily="18" charset="0"/>
              </a:rPr>
              <a:t>do stuff…</a:t>
            </a:r>
            <a:endParaRPr lang="en-US" altLang="en-US" sz="42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4200" b="1" dirty="0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4200" b="1" dirty="0">
                <a:solidFill>
                  <a:srgbClr val="000000"/>
                </a:solidFill>
                <a:latin typeface="Courier New" pitchFamily="49" charset="0"/>
              </a:rPr>
              <a:t> answer</a:t>
            </a:r>
            <a:endParaRPr lang="en-US" altLang="en-US" sz="4200" b="1" dirty="0">
              <a:solidFill>
                <a:srgbClr val="AF1EED"/>
              </a:solidFill>
              <a:latin typeface="Courier New" pitchFamily="49" charset="0"/>
            </a:endParaRPr>
          </a:p>
        </p:txBody>
      </p:sp>
      <p:grpSp>
        <p:nvGrpSpPr>
          <p:cNvPr id="113669" name="Group 33"/>
          <p:cNvGrpSpPr>
            <a:grpSpLocks/>
          </p:cNvGrpSpPr>
          <p:nvPr/>
        </p:nvGrpSpPr>
        <p:grpSpPr bwMode="auto">
          <a:xfrm>
            <a:off x="8578850" y="3024632"/>
            <a:ext cx="336550" cy="442913"/>
            <a:chOff x="2928" y="1051"/>
            <a:chExt cx="840" cy="957"/>
          </a:xfrm>
        </p:grpSpPr>
        <p:sp>
          <p:nvSpPr>
            <p:cNvPr id="113674" name="Freeform 3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0 h 250"/>
                <a:gd name="T10" fmla="*/ 2 w 1048"/>
                <a:gd name="T11" fmla="*/ 219 h 250"/>
                <a:gd name="T12" fmla="*/ 2 w 1048"/>
                <a:gd name="T13" fmla="*/ 199 h 250"/>
                <a:gd name="T14" fmla="*/ 0 w 1048"/>
                <a:gd name="T15" fmla="*/ 178 h 250"/>
                <a:gd name="T16" fmla="*/ 2 w 1048"/>
                <a:gd name="T17" fmla="*/ 144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75" name="Oval 3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676" name="Oval 3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677" name="Oval 3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678" name="Oval 3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679" name="Oval 3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680" name="Oval 4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681" name="Oval 4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682" name="AutoShape 4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683" name="Freeform 4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4" name="Freeform 4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5" name="Freeform 4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6" name="Freeform 4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670" name="Text Box 47"/>
          <p:cNvSpPr txBox="1">
            <a:spLocks noChangeArrowheads="1"/>
          </p:cNvSpPr>
          <p:nvPr/>
        </p:nvSpPr>
        <p:spPr bwMode="auto">
          <a:xfrm>
            <a:off x="7424737" y="2792857"/>
            <a:ext cx="12493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900" dirty="0">
                <a:latin typeface="Cambria" pitchFamily="18" charset="0"/>
              </a:rPr>
              <a:t>I guess </a:t>
            </a:r>
            <a:r>
              <a:rPr lang="en-US" altLang="en-US" sz="900" dirty="0" smtClean="0">
                <a:latin typeface="Cambria" pitchFamily="18" charset="0"/>
              </a:rPr>
              <a:t>you'd </a:t>
            </a:r>
            <a:r>
              <a:rPr lang="en-US" altLang="en-US" sz="900" dirty="0">
                <a:latin typeface="Cambria" pitchFamily="18" charset="0"/>
              </a:rPr>
              <a:t>call this part of the code a GRAY AREA…</a:t>
            </a:r>
          </a:p>
        </p:txBody>
      </p:sp>
      <p:sp>
        <p:nvSpPr>
          <p:cNvPr id="113671" name="Line 48"/>
          <p:cNvSpPr>
            <a:spLocks noChangeShapeType="1"/>
          </p:cNvSpPr>
          <p:nvPr/>
        </p:nvSpPr>
        <p:spPr bwMode="auto">
          <a:xfrm flipH="1">
            <a:off x="5103812" y="3193323"/>
            <a:ext cx="2439987" cy="367884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2" name="Rectangle 2"/>
          <p:cNvSpPr>
            <a:spLocks noChangeArrowheads="1"/>
          </p:cNvSpPr>
          <p:nvPr/>
        </p:nvSpPr>
        <p:spPr bwMode="auto">
          <a:xfrm>
            <a:off x="4311650" y="5410200"/>
            <a:ext cx="8683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00">
                <a:solidFill>
                  <a:srgbClr val="000000"/>
                </a:solidFill>
                <a:latin typeface="Cambria" pitchFamily="18" charset="0"/>
              </a:rPr>
              <a:t>???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13673" name="Rectangle 32"/>
          <p:cNvSpPr>
            <a:spLocks noChangeArrowheads="1"/>
          </p:cNvSpPr>
          <p:nvPr/>
        </p:nvSpPr>
        <p:spPr bwMode="auto">
          <a:xfrm>
            <a:off x="685800" y="1435100"/>
            <a:ext cx="7086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ambria" pitchFamily="18" charset="0"/>
                <a:cs typeface="Courier New" pitchFamily="49" charset="0"/>
              </a:rPr>
              <a:t>(1) Consider </a:t>
            </a:r>
            <a:r>
              <a:rPr lang="en-US" altLang="en-US" b="1" i="1" dirty="0">
                <a:latin typeface="Cambria" pitchFamily="18" charset="0"/>
                <a:cs typeface="Courier New" pitchFamily="49" charset="0"/>
              </a:rPr>
              <a:t>any</a:t>
            </a:r>
            <a:r>
              <a:rPr lang="en-US" altLang="en-US" dirty="0">
                <a:latin typeface="Cambria" pitchFamily="18" charset="0"/>
                <a:cs typeface="Courier New" pitchFamily="49" charset="0"/>
              </a:rPr>
              <a:t> possible </a:t>
            </a:r>
            <a:r>
              <a:rPr lang="en-US" altLang="en-US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(x)</a:t>
            </a:r>
            <a:r>
              <a:rPr lang="en-US" altLang="en-US" dirty="0">
                <a:latin typeface="Cambria" pitchFamily="18" charset="0"/>
                <a:cs typeface="Courier New" pitchFamily="49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94462" y="1987511"/>
            <a:ext cx="2895600" cy="584775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690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363491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 dirty="0" err="1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kc</a:t>
            </a:r>
            <a:r>
              <a:rPr lang="en-US" altLang="en-US" sz="42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4200" dirty="0" smtClean="0">
                <a:latin typeface="Cambria" pitchFamily="18" charset="0"/>
                <a:cs typeface="Courier New" pitchFamily="49" charset="0"/>
              </a:rPr>
              <a:t>insights</a:t>
            </a:r>
            <a:r>
              <a:rPr lang="en-US" altLang="en-US" sz="42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altLang="en-US" sz="4200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4691" name="Rectangle 32"/>
          <p:cNvSpPr>
            <a:spLocks noChangeArrowheads="1"/>
          </p:cNvSpPr>
          <p:nvPr/>
        </p:nvSpPr>
        <p:spPr bwMode="auto">
          <a:xfrm>
            <a:off x="1130431" y="1987511"/>
            <a:ext cx="68705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dirty="0" smtClean="0">
                <a:latin typeface="Cambria" pitchFamily="18" charset="0"/>
                <a:cs typeface="Courier New" pitchFamily="49" charset="0"/>
              </a:rPr>
              <a:t>Which is larger:       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altLang="en-US" dirty="0" smtClean="0">
                <a:latin typeface="Cambria" pitchFamily="18" charset="0"/>
                <a:cs typeface="Courier New" pitchFamily="49" charset="0"/>
              </a:rPr>
              <a:t>    or     </a:t>
            </a:r>
            <a:r>
              <a:rPr lang="en-US" altLang="en-US" b="1" dirty="0" err="1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kc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  <a:r>
              <a:rPr lang="en-US" altLang="en-US" dirty="0" smtClean="0">
                <a:latin typeface="Cambria" pitchFamily="18" charset="0"/>
                <a:cs typeface="Courier New" pitchFamily="49" charset="0"/>
              </a:rPr>
              <a:t>  ?</a:t>
            </a:r>
            <a:endParaRPr lang="en-US" altLang="en-US" dirty="0"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21003" y="2549856"/>
            <a:ext cx="8264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i="1" dirty="0" smtClean="0">
                <a:latin typeface="Cambria" pitchFamily="18" charset="0"/>
                <a:cs typeface="Courier New" pitchFamily="49" charset="0"/>
              </a:rPr>
              <a:t>in general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5"/>
          <p:cNvSpPr txBox="1">
            <a:spLocks noChangeArrowheads="1"/>
          </p:cNvSpPr>
          <p:nvPr/>
        </p:nvSpPr>
        <p:spPr bwMode="auto">
          <a:xfrm>
            <a:off x="381000" y="328612"/>
            <a:ext cx="73771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00" dirty="0" smtClean="0">
                <a:solidFill>
                  <a:srgbClr val="000000"/>
                </a:solidFill>
                <a:latin typeface="Cambria" pitchFamily="18" charset="0"/>
              </a:rPr>
              <a:t>key  </a:t>
            </a:r>
            <a:r>
              <a:rPr lang="en-US" altLang="en-US" sz="42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kc</a:t>
            </a:r>
            <a:r>
              <a:rPr lang="en-US" altLang="en-US" sz="4200" dirty="0" smtClean="0">
                <a:solidFill>
                  <a:srgbClr val="000000"/>
                </a:solidFill>
                <a:latin typeface="Cambria" pitchFamily="18" charset="0"/>
              </a:rPr>
              <a:t>  insight</a:t>
            </a:r>
            <a:endParaRPr lang="en-US" altLang="en-US" sz="4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14691" name="Rectangle 32"/>
          <p:cNvSpPr>
            <a:spLocks noChangeArrowheads="1"/>
          </p:cNvSpPr>
          <p:nvPr/>
        </p:nvSpPr>
        <p:spPr bwMode="auto">
          <a:xfrm>
            <a:off x="2343150" y="1676400"/>
            <a:ext cx="45561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ambria" pitchFamily="18" charset="0"/>
                <a:cs typeface="Courier New" pitchFamily="49" charset="0"/>
              </a:rPr>
              <a:t>Does </a:t>
            </a:r>
            <a:r>
              <a:rPr lang="en-US" altLang="en-US" i="1" dirty="0">
                <a:latin typeface="Cambria" pitchFamily="18" charset="0"/>
                <a:cs typeface="Courier New" pitchFamily="49" charset="0"/>
              </a:rPr>
              <a:t>every </a:t>
            </a:r>
            <a:r>
              <a:rPr lang="en-US" altLang="en-US" dirty="0">
                <a:latin typeface="Cambria" pitchFamily="18" charset="0"/>
                <a:cs typeface="Courier New" pitchFamily="49" charset="0"/>
              </a:rPr>
              <a:t>integer 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altLang="en-US" dirty="0">
                <a:latin typeface="Cambria" pitchFamily="18" charset="0"/>
                <a:cs typeface="Courier New" pitchFamily="49" charset="0"/>
              </a:rPr>
              <a:t> have   </a:t>
            </a:r>
            <a:r>
              <a:rPr lang="en-US" altLang="en-US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(x)</a:t>
            </a:r>
            <a:r>
              <a:rPr lang="en-US" altLang="en-US" dirty="0">
                <a:latin typeface="Cambria" pitchFamily="18" charset="0"/>
                <a:cs typeface="Courier New" pitchFamily="49" charset="0"/>
              </a:rPr>
              <a:t> </a:t>
            </a:r>
            <a:r>
              <a:rPr lang="en-US" altLang="en-US" dirty="0" smtClean="0">
                <a:latin typeface="Cambria" pitchFamily="18" charset="0"/>
                <a:cs typeface="Courier New" pitchFamily="49" charset="0"/>
              </a:rPr>
              <a:t>&lt;  </a:t>
            </a:r>
            <a:r>
              <a:rPr lang="en-US" altLang="en-US" dirty="0">
                <a:latin typeface="Cambria" pitchFamily="18" charset="0"/>
                <a:cs typeface="Courier New" pitchFamily="49" charset="0"/>
              </a:rPr>
              <a:t>50000?</a:t>
            </a:r>
          </a:p>
        </p:txBody>
      </p:sp>
      <p:sp>
        <p:nvSpPr>
          <p:cNvPr id="114692" name="Rectangle 32"/>
          <p:cNvSpPr>
            <a:spLocks noChangeArrowheads="1"/>
          </p:cNvSpPr>
          <p:nvPr/>
        </p:nvSpPr>
        <p:spPr bwMode="auto">
          <a:xfrm>
            <a:off x="1884362" y="3810000"/>
            <a:ext cx="55832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ambria" pitchFamily="18" charset="0"/>
                <a:cs typeface="Courier New" pitchFamily="49" charset="0"/>
              </a:rPr>
              <a:t>or</a:t>
            </a:r>
            <a:r>
              <a:rPr lang="en-US" altLang="en-US" dirty="0" smtClean="0">
                <a:latin typeface="Cambria" pitchFamily="18" charset="0"/>
                <a:cs typeface="Courier New" pitchFamily="49" charset="0"/>
              </a:rPr>
              <a:t>,  </a:t>
            </a:r>
            <a:r>
              <a:rPr lang="en-US" altLang="en-US" i="1" dirty="0" smtClean="0">
                <a:latin typeface="Cambria" pitchFamily="18" charset="0"/>
                <a:cs typeface="Courier New" pitchFamily="49" charset="0"/>
              </a:rPr>
              <a:t>do </a:t>
            </a:r>
            <a:r>
              <a:rPr lang="en-US" altLang="en-US" i="1" dirty="0">
                <a:latin typeface="Cambria" pitchFamily="18" charset="0"/>
                <a:cs typeface="Courier New" pitchFamily="49" charset="0"/>
              </a:rPr>
              <a:t>there exist </a:t>
            </a:r>
            <a:r>
              <a:rPr lang="en-US" altLang="en-US" dirty="0">
                <a:latin typeface="Cambria" pitchFamily="18" charset="0"/>
                <a:cs typeface="Courier New" pitchFamily="49" charset="0"/>
              </a:rPr>
              <a:t> </a:t>
            </a:r>
            <a:r>
              <a:rPr lang="en-US" altLang="en-US" dirty="0" smtClean="0">
                <a:latin typeface="Cambria" pitchFamily="18" charset="0"/>
                <a:cs typeface="Courier New" pitchFamily="49" charset="0"/>
              </a:rPr>
              <a:t>integers  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altLang="en-US" dirty="0">
                <a:latin typeface="Cambria" pitchFamily="18" charset="0"/>
                <a:cs typeface="Courier New" pitchFamily="49" charset="0"/>
              </a:rPr>
              <a:t> with   </a:t>
            </a:r>
            <a:r>
              <a:rPr lang="en-US" altLang="en-US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(x)</a:t>
            </a:r>
            <a:r>
              <a:rPr lang="en-US" altLang="en-US" dirty="0">
                <a:latin typeface="Cambria" pitchFamily="18" charset="0"/>
                <a:cs typeface="Courier New" pitchFamily="49" charset="0"/>
              </a:rPr>
              <a:t> </a:t>
            </a:r>
            <a:r>
              <a:rPr lang="en-US" altLang="en-US" dirty="0" smtClean="0">
                <a:latin typeface="Cambria" pitchFamily="18" charset="0"/>
                <a:cs typeface="Courier New" pitchFamily="49" charset="0"/>
              </a:rPr>
              <a:t>&gt;=  </a:t>
            </a:r>
            <a:r>
              <a:rPr lang="en-US" altLang="en-US" dirty="0">
                <a:latin typeface="Cambria" pitchFamily="18" charset="0"/>
                <a:cs typeface="Courier New" pitchFamily="49" charset="0"/>
              </a:rPr>
              <a:t>50000?</a:t>
            </a:r>
          </a:p>
        </p:txBody>
      </p:sp>
    </p:spTree>
    <p:extLst>
      <p:ext uri="{BB962C8B-B14F-4D97-AF65-F5344CB8AC3E}">
        <p14:creationId xmlns:p14="http://schemas.microsoft.com/office/powerpoint/2010/main" val="391429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32" name="Rectangle 41"/>
          <p:cNvSpPr>
            <a:spLocks noChangeArrowheads="1"/>
          </p:cNvSpPr>
          <p:nvPr/>
        </p:nvSpPr>
        <p:spPr bwMode="auto">
          <a:xfrm>
            <a:off x="6381623" y="2386584"/>
            <a:ext cx="262128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Notice that this loop    involves kc(x), not x!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 dirty="0" smtClean="0">
                <a:solidFill>
                  <a:srgbClr val="000000"/>
                </a:solidFill>
                <a:latin typeface="Cambria" pitchFamily="18" charset="0"/>
              </a:rPr>
              <a:t>Keeping </a:t>
            </a:r>
            <a:r>
              <a:rPr lang="en-US" altLang="en-US" sz="1500" b="1" dirty="0" err="1" smtClean="0">
                <a:solidFill>
                  <a:srgbClr val="000000"/>
                </a:solidFill>
                <a:latin typeface="Cambria" pitchFamily="18" charset="0"/>
              </a:rPr>
              <a:t>thais</a:t>
            </a:r>
            <a:r>
              <a:rPr lang="en-US" altLang="en-US" sz="1500" b="1" dirty="0" smtClean="0">
                <a:solidFill>
                  <a:srgbClr val="000000"/>
                </a:solidFill>
                <a:latin typeface="Cambria" pitchFamily="18" charset="0"/>
              </a:rPr>
              <a:t> in mind, does this </a:t>
            </a:r>
            <a:r>
              <a:rPr lang="en-US" altLang="en-US" sz="15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altLang="en-US" sz="1500" b="1" dirty="0" smtClean="0">
                <a:solidFill>
                  <a:srgbClr val="000000"/>
                </a:solidFill>
                <a:latin typeface="Cambria" pitchFamily="18" charset="0"/>
              </a:rPr>
              <a:t> loop </a:t>
            </a:r>
            <a:r>
              <a:rPr lang="en-US" altLang="en-US" sz="1500" b="1" dirty="0">
                <a:solidFill>
                  <a:srgbClr val="000000"/>
                </a:solidFill>
                <a:latin typeface="Cambria" pitchFamily="18" charset="0"/>
              </a:rPr>
              <a:t>stop </a:t>
            </a:r>
            <a:endParaRPr lang="en-US" altLang="en-US" sz="15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when x </a:t>
            </a:r>
            <a:r>
              <a:rPr lang="en-US" altLang="en-US" sz="1500" dirty="0">
                <a:solidFill>
                  <a:srgbClr val="000000"/>
                </a:solidFill>
                <a:latin typeface="Cambria" pitchFamily="18" charset="0"/>
              </a:rPr>
              <a:t>&lt;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 50,000  ?  or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when x = 50,000</a:t>
            </a:r>
            <a:r>
              <a:rPr lang="en-US" altLang="en-US" sz="15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 ?  or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when x &gt; 50,000  ?  or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will it </a:t>
            </a:r>
            <a:r>
              <a:rPr lang="en-US" altLang="en-US" sz="1500" i="1" u="sng" dirty="0" smtClean="0">
                <a:solidFill>
                  <a:srgbClr val="000000"/>
                </a:solidFill>
                <a:latin typeface="Cambria" pitchFamily="18" charset="0"/>
              </a:rPr>
              <a:t>never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 stop   ?</a:t>
            </a:r>
          </a:p>
          <a:p>
            <a:pPr marL="285750" indent="-285750" eaLnBrk="1" hangingPunct="1">
              <a:spcBef>
                <a:spcPct val="0"/>
              </a:spcBef>
            </a:pPr>
            <a:endParaRPr lang="en-US" altLang="en-US" sz="1500" dirty="0">
              <a:solidFill>
                <a:srgbClr val="000000"/>
              </a:solidFill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500" b="1" dirty="0" smtClean="0">
              <a:solidFill>
                <a:srgbClr val="000000"/>
              </a:solidFill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500" b="1" dirty="0" smtClean="0">
                <a:solidFill>
                  <a:srgbClr val="000000"/>
                </a:solidFill>
                <a:latin typeface="Cambria" pitchFamily="18" charset="0"/>
              </a:rPr>
              <a:t>Related "helper" question:</a:t>
            </a:r>
            <a:endParaRPr lang="en-US" altLang="en-US" sz="1500" b="1" dirty="0">
              <a:solidFill>
                <a:srgbClr val="000000"/>
              </a:solidFill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5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Does </a:t>
            </a:r>
            <a:r>
              <a:rPr lang="en-US" altLang="en-US" sz="1500" i="1" dirty="0" smtClean="0">
                <a:solidFill>
                  <a:srgbClr val="000000"/>
                </a:solidFill>
                <a:latin typeface="Cambria" pitchFamily="18" charset="0"/>
              </a:rPr>
              <a:t>every 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integer x have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kc(x) &lt; 50000       ?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15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or does there exist an x with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kc(x</a:t>
            </a:r>
            <a:r>
              <a:rPr lang="en-US" altLang="en-US" sz="1500" dirty="0">
                <a:solidFill>
                  <a:srgbClr val="000000"/>
                </a:solidFill>
                <a:latin typeface="Cambria" pitchFamily="18" charset="0"/>
              </a:rPr>
              <a:t>) 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&gt;= 50000      ?</a:t>
            </a:r>
            <a:endParaRPr lang="en-US" altLang="en-US" sz="15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66190" y="131064"/>
            <a:ext cx="3696210" cy="1429512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81000" y="296863"/>
            <a:ext cx="3429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5715" name="Rectangle 6"/>
          <p:cNvSpPr>
            <a:spLocks noChangeArrowheads="1"/>
          </p:cNvSpPr>
          <p:nvPr/>
        </p:nvSpPr>
        <p:spPr bwMode="auto">
          <a:xfrm>
            <a:off x="558800" y="346075"/>
            <a:ext cx="3556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err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( x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 dirty="0">
                <a:solidFill>
                  <a:srgbClr val="808080"/>
                </a:solidFill>
                <a:latin typeface="Times New Roman" pitchFamily="18" charset="0"/>
              </a:rPr>
              <a:t>do stuff…</a:t>
            </a:r>
            <a:endParaRPr lang="en-US" altLang="en-US" sz="21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 dirty="0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answer</a:t>
            </a:r>
            <a:endParaRPr lang="en-US" altLang="en-US" sz="2100" b="1" dirty="0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115716" name="Rectangle 23"/>
          <p:cNvSpPr>
            <a:spLocks noChangeArrowheads="1"/>
          </p:cNvSpPr>
          <p:nvPr/>
        </p:nvSpPr>
        <p:spPr bwMode="auto">
          <a:xfrm>
            <a:off x="730250" y="2362200"/>
            <a:ext cx="4618038" cy="1938338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400" b="1" dirty="0" smtClean="0">
                <a:solidFill>
                  <a:srgbClr val="C00000"/>
                </a:solidFill>
                <a:latin typeface="Courier New" pitchFamily="49" charset="0"/>
              </a:rPr>
              <a:t>BFF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itchFamily="49" charset="0"/>
              </a:rPr>
              <a:t>():</a:t>
            </a:r>
            <a:endParaRPr lang="en-US" altLang="en-US" sz="24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x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altLang="en-US" sz="2400" b="1" dirty="0">
                <a:solidFill>
                  <a:srgbClr val="F7890C"/>
                </a:solidFill>
                <a:latin typeface="Courier New" pitchFamily="49" charset="0"/>
              </a:rPr>
              <a:t>while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400" b="1" dirty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(x) 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itchFamily="49" charset="0"/>
              </a:rPr>
              <a:t>&lt; 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50000: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  x +=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altLang="en-US" sz="2400" b="1" dirty="0">
                <a:solidFill>
                  <a:srgbClr val="FF9900"/>
                </a:solidFill>
                <a:latin typeface="Courier New" pitchFamily="49" charset="0"/>
              </a:rPr>
              <a:t>return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x </a:t>
            </a:r>
          </a:p>
        </p:txBody>
      </p:sp>
      <p:sp>
        <p:nvSpPr>
          <p:cNvPr id="115717" name="Text Box 24"/>
          <p:cNvSpPr txBox="1">
            <a:spLocks noChangeArrowheads="1"/>
          </p:cNvSpPr>
          <p:nvPr/>
        </p:nvSpPr>
        <p:spPr bwMode="auto">
          <a:xfrm>
            <a:off x="4411663" y="517525"/>
            <a:ext cx="29797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smtClean="0">
                <a:solidFill>
                  <a:srgbClr val="808080"/>
                </a:solidFill>
                <a:latin typeface="Times New Roman" pitchFamily="18" charset="0"/>
              </a:rPr>
              <a:t>Suppose this version of  </a:t>
            </a:r>
            <a:r>
              <a:rPr lang="en-US" altLang="en-US" sz="1800" b="1" dirty="0" smtClean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1800" dirty="0" smtClean="0">
                <a:solidFill>
                  <a:srgbClr val="808080"/>
                </a:solidFill>
                <a:latin typeface="Times New Roman" pitchFamily="18" charset="0"/>
              </a:rPr>
              <a:t>  is </a:t>
            </a: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</a:rPr>
              <a:t>42,000</a:t>
            </a:r>
            <a:r>
              <a:rPr lang="en-US" altLang="en-US" sz="1800" dirty="0">
                <a:solidFill>
                  <a:srgbClr val="808080"/>
                </a:solidFill>
                <a:latin typeface="Times New Roman" pitchFamily="18" charset="0"/>
              </a:rPr>
              <a:t> characters </a:t>
            </a:r>
            <a:r>
              <a:rPr lang="en-US" altLang="en-US" sz="1800" dirty="0" smtClean="0">
                <a:solidFill>
                  <a:srgbClr val="808080"/>
                </a:solidFill>
                <a:latin typeface="Times New Roman" pitchFamily="18" charset="0"/>
              </a:rPr>
              <a:t>long…</a:t>
            </a:r>
            <a:endParaRPr lang="en-US" altLang="en-US" sz="1800" dirty="0">
              <a:solidFill>
                <a:srgbClr val="808080"/>
              </a:solidFill>
              <a:latin typeface="Times New Roman" pitchFamily="18" charset="0"/>
            </a:endParaRPr>
          </a:p>
        </p:txBody>
      </p:sp>
      <p:sp>
        <p:nvSpPr>
          <p:cNvPr id="115718" name="AutoShape 25"/>
          <p:cNvSpPr>
            <a:spLocks/>
          </p:cNvSpPr>
          <p:nvPr/>
        </p:nvSpPr>
        <p:spPr bwMode="auto">
          <a:xfrm>
            <a:off x="4205288" y="288925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5719" name="Rectangle 39"/>
          <p:cNvSpPr>
            <a:spLocks noChangeArrowheads="1"/>
          </p:cNvSpPr>
          <p:nvPr/>
        </p:nvSpPr>
        <p:spPr bwMode="auto">
          <a:xfrm>
            <a:off x="5769864" y="2461359"/>
            <a:ext cx="587375" cy="415925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dirty="0">
                <a:solidFill>
                  <a:srgbClr val="000000"/>
                </a:solidFill>
                <a:latin typeface="Cambria" pitchFamily="18" charset="0"/>
              </a:rPr>
              <a:t>#1:</a:t>
            </a:r>
          </a:p>
        </p:txBody>
      </p:sp>
      <p:sp>
        <p:nvSpPr>
          <p:cNvPr id="115729" name="Rectangle 23"/>
          <p:cNvSpPr>
            <a:spLocks noChangeArrowheads="1"/>
          </p:cNvSpPr>
          <p:nvPr/>
        </p:nvSpPr>
        <p:spPr bwMode="auto">
          <a:xfrm>
            <a:off x="730250" y="4800600"/>
            <a:ext cx="2417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bug = </a:t>
            </a:r>
            <a:r>
              <a:rPr lang="en-US" altLang="en-US" sz="2400" b="1" dirty="0" smtClean="0">
                <a:solidFill>
                  <a:srgbClr val="C00000"/>
                </a:solidFill>
                <a:latin typeface="Courier New" pitchFamily="49" charset="0"/>
              </a:rPr>
              <a:t>BFF</a:t>
            </a:r>
            <a:r>
              <a:rPr lang="en-US" altLang="en-US" sz="2400" b="1" dirty="0" smtClean="0">
                <a:latin typeface="Courier New" pitchFamily="49" charset="0"/>
              </a:rPr>
              <a:t>()</a:t>
            </a:r>
            <a:endParaRPr lang="en-US" altLang="en-US" sz="2400" b="1" dirty="0">
              <a:latin typeface="Courier New" pitchFamily="49" charset="0"/>
            </a:endParaRPr>
          </a:p>
        </p:txBody>
      </p:sp>
      <p:sp>
        <p:nvSpPr>
          <p:cNvPr id="115730" name="Rectangle 23"/>
          <p:cNvSpPr>
            <a:spLocks noChangeArrowheads="1"/>
          </p:cNvSpPr>
          <p:nvPr/>
        </p:nvSpPr>
        <p:spPr bwMode="auto">
          <a:xfrm>
            <a:off x="730250" y="5641270"/>
            <a:ext cx="2417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400" b="1" dirty="0">
                <a:latin typeface="Courier New" pitchFamily="49" charset="0"/>
              </a:rPr>
              <a:t>(bug)</a:t>
            </a:r>
          </a:p>
        </p:txBody>
      </p:sp>
      <p:cxnSp>
        <p:nvCxnSpPr>
          <p:cNvPr id="25" name="Straight Arrow Connector 24"/>
          <p:cNvCxnSpPr>
            <a:stCxn id="115719" idx="1"/>
          </p:cNvCxnSpPr>
          <p:nvPr/>
        </p:nvCxnSpPr>
        <p:spPr>
          <a:xfrm flipH="1">
            <a:off x="5035296" y="2669322"/>
            <a:ext cx="734568" cy="598134"/>
          </a:xfrm>
          <a:prstGeom prst="straightConnector1">
            <a:avLst/>
          </a:prstGeom>
          <a:ln w="12700" cmpd="sng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91478" y="6343724"/>
            <a:ext cx="3808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 smtClean="0">
                <a:solidFill>
                  <a:srgbClr val="000000"/>
                </a:solidFill>
                <a:latin typeface="Cambria" pitchFamily="18" charset="0"/>
              </a:rPr>
              <a:t>The complexity of an integer is the length of the </a:t>
            </a:r>
            <a:r>
              <a:rPr lang="en-US" altLang="en-US" sz="1200" b="1" i="1" dirty="0" smtClean="0">
                <a:solidFill>
                  <a:srgbClr val="000000"/>
                </a:solidFill>
                <a:latin typeface="Cambria" pitchFamily="18" charset="0"/>
              </a:rPr>
              <a:t>shortest zero-input function</a:t>
            </a:r>
            <a:r>
              <a:rPr lang="en-US" altLang="en-US" sz="1200" dirty="0" smtClean="0">
                <a:solidFill>
                  <a:srgbClr val="000000"/>
                </a:solidFill>
                <a:latin typeface="Cambria" pitchFamily="18" charset="0"/>
              </a:rPr>
              <a:t> that returns that integer… </a:t>
            </a:r>
            <a:endParaRPr lang="en-US" sz="1200" dirty="0"/>
          </a:p>
        </p:txBody>
      </p:sp>
      <p:sp>
        <p:nvSpPr>
          <p:cNvPr id="115731" name="Text Box 5"/>
          <p:cNvSpPr txBox="1">
            <a:spLocks noChangeArrowheads="1"/>
          </p:cNvSpPr>
          <p:nvPr/>
        </p:nvSpPr>
        <p:spPr bwMode="auto">
          <a:xfrm>
            <a:off x="7848600" y="1373677"/>
            <a:ext cx="9906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400" i="1" dirty="0" smtClean="0">
                <a:solidFill>
                  <a:srgbClr val="000000"/>
                </a:solidFill>
                <a:latin typeface="Cambria" pitchFamily="18" charset="0"/>
              </a:rPr>
              <a:t>Proof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400" i="1" dirty="0" smtClean="0">
                <a:solidFill>
                  <a:srgbClr val="000000"/>
                </a:solidFill>
                <a:latin typeface="Cambria" pitchFamily="18" charset="0"/>
              </a:rPr>
              <a:t>p. 1</a:t>
            </a:r>
            <a:endParaRPr lang="en-US" altLang="en-US" sz="2400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1789175"/>
            <a:ext cx="7665720" cy="1249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5035296" y="3331370"/>
            <a:ext cx="1365504" cy="131158"/>
          </a:xfrm>
          <a:prstGeom prst="straightConnector1">
            <a:avLst/>
          </a:prstGeom>
          <a:ln w="12700" cmpd="sng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472751" y="3769548"/>
            <a:ext cx="2590800" cy="1077218"/>
          </a:xfrm>
          <a:prstGeom prst="rect">
            <a:avLst/>
          </a:prstGeom>
          <a:solidFill>
            <a:srgbClr val="FFCCCC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BFF</a:t>
            </a:r>
            <a:r>
              <a:rPr lang="en-US" sz="6400" dirty="0" smtClean="0">
                <a:latin typeface="Calibri" panose="020F0502020204030204" pitchFamily="34" charset="0"/>
              </a:rPr>
              <a:t>?</a:t>
            </a:r>
            <a:endParaRPr lang="en-US" sz="6400" dirty="0">
              <a:latin typeface="Calibri" panose="020F0502020204030204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 rot="12866969">
            <a:off x="1925324" y="2839441"/>
            <a:ext cx="2085438" cy="1132870"/>
          </a:xfrm>
          <a:prstGeom prst="rightArrow">
            <a:avLst/>
          </a:prstGeom>
          <a:solidFill>
            <a:srgbClr val="FFCCCC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1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11" name="Rectangle 6"/>
          <p:cNvSpPr>
            <a:spLocks noChangeArrowheads="1"/>
          </p:cNvSpPr>
          <p:nvPr/>
        </p:nvSpPr>
        <p:spPr bwMode="auto">
          <a:xfrm>
            <a:off x="1006475" y="223838"/>
            <a:ext cx="7245350" cy="83185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chemeClr val="accent1"/>
              </a:buClr>
              <a:buSzPct val="75000"/>
              <a:buFont typeface="Monotype Sorts" charset="2"/>
              <a:buNone/>
            </a:pPr>
            <a:r>
              <a:rPr lang="en-US" altLang="en-US" sz="2400" b="1" i="1" dirty="0">
                <a:latin typeface="Cambria" pitchFamily="18" charset="0"/>
              </a:rPr>
              <a:t>All known and imagined </a:t>
            </a:r>
            <a:r>
              <a:rPr lang="en-US" altLang="en-US" sz="2400" b="1" i="1" dirty="0" smtClean="0">
                <a:latin typeface="Cambria" pitchFamily="18" charset="0"/>
              </a:rPr>
              <a:t>computers </a:t>
            </a:r>
            <a:r>
              <a:rPr lang="en-US" altLang="en-US" sz="2400" dirty="0" smtClean="0">
                <a:latin typeface="Cambria" pitchFamily="18" charset="0"/>
              </a:rPr>
              <a:t>can </a:t>
            </a:r>
            <a:r>
              <a:rPr lang="en-US" altLang="en-US" sz="2400" dirty="0">
                <a:latin typeface="Cambria" pitchFamily="18" charset="0"/>
              </a:rPr>
              <a:t>compute </a:t>
            </a:r>
            <a:r>
              <a:rPr lang="en-US" altLang="en-US" sz="2400" b="1" i="1" dirty="0">
                <a:solidFill>
                  <a:srgbClr val="120DFB"/>
                </a:solidFill>
                <a:latin typeface="Cambria" pitchFamily="18" charset="0"/>
              </a:rPr>
              <a:t>only</a:t>
            </a:r>
            <a:r>
              <a:rPr lang="en-US" altLang="en-US" sz="2400" dirty="0">
                <a:latin typeface="Cambria" pitchFamily="18" charset="0"/>
              </a:rPr>
              <a:t> what Turing Machines can...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81000" y="4324350"/>
            <a:ext cx="5427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ambria" panose="02040503050406030204" pitchFamily="18" charset="0"/>
                <a:cs typeface="Times New Roman" pitchFamily="18" charset="0"/>
              </a:rPr>
              <a:t>Electromechanical computation</a:t>
            </a:r>
            <a:endParaRPr lang="en-US" altLang="en-US" sz="180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81000" y="5057775"/>
            <a:ext cx="5427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ambria" panose="02040503050406030204" pitchFamily="18" charset="0"/>
                <a:cs typeface="Times New Roman" pitchFamily="18" charset="0"/>
              </a:rPr>
              <a:t>Water-based computation</a:t>
            </a:r>
            <a:endParaRPr lang="en-US" altLang="en-US" sz="180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381000" y="3592513"/>
            <a:ext cx="40306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ambria" panose="02040503050406030204" pitchFamily="18" charset="0"/>
                <a:cs typeface="Times New Roman" pitchFamily="18" charset="0"/>
              </a:rPr>
              <a:t>Integrated circuits</a:t>
            </a:r>
            <a:endParaRPr lang="en-US" altLang="en-US" sz="180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381000" y="5791200"/>
            <a:ext cx="5554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latin typeface="Cambria" panose="02040503050406030204" pitchFamily="18" charset="0"/>
                <a:cs typeface="Times New Roman" pitchFamily="18" charset="0"/>
              </a:rPr>
              <a:t>Tinkertoy</a:t>
            </a:r>
            <a:r>
              <a:rPr lang="en-US" altLang="en-US" sz="2800" dirty="0">
                <a:latin typeface="Cambria" panose="02040503050406030204" pitchFamily="18" charset="0"/>
                <a:cs typeface="Times New Roman" pitchFamily="18" charset="0"/>
              </a:rPr>
              <a:t> computation</a:t>
            </a:r>
            <a:endParaRPr lang="en-US" altLang="en-US" sz="1800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381000" y="2916238"/>
            <a:ext cx="40306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ambria" panose="02040503050406030204" pitchFamily="18" charset="0"/>
                <a:cs typeface="Times New Roman" pitchFamily="18" charset="0"/>
              </a:rPr>
              <a:t>Parallel computers</a:t>
            </a:r>
            <a:endParaRPr lang="en-US" altLang="en-US" sz="180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81000" y="2182813"/>
            <a:ext cx="40306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ambria" panose="02040503050406030204" pitchFamily="18" charset="0"/>
                <a:cs typeface="Times New Roman" pitchFamily="18" charset="0"/>
              </a:rPr>
              <a:t>Molecular computation</a:t>
            </a:r>
            <a:endParaRPr lang="en-US" altLang="en-US" sz="180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381000" y="1524000"/>
            <a:ext cx="4030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ambria" panose="02040503050406030204" pitchFamily="18" charset="0"/>
                <a:cs typeface="Times New Roman" pitchFamily="18" charset="0"/>
              </a:rPr>
              <a:t>Quantum computation</a:t>
            </a:r>
            <a:endParaRPr lang="en-US" altLang="en-US" sz="1800"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24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"/>
          <a:stretch>
            <a:fillRect/>
          </a:stretch>
        </p:blipFill>
        <p:spPr bwMode="auto">
          <a:xfrm>
            <a:off x="5999163" y="1447800"/>
            <a:ext cx="294957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Line 17"/>
          <p:cNvSpPr>
            <a:spLocks noChangeShapeType="1"/>
          </p:cNvSpPr>
          <p:nvPr/>
        </p:nvSpPr>
        <p:spPr bwMode="auto">
          <a:xfrm flipV="1">
            <a:off x="4165424" y="5757332"/>
            <a:ext cx="1677105" cy="331788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1212850" y="1957859"/>
            <a:ext cx="382508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900">
                <a:latin typeface="Calibri" panose="020F0502020204030204" pitchFamily="34" charset="0"/>
              </a:rPr>
              <a:t>http://www.cs.virginia.edu/~robins/The_Limits_of_Quantum_Computers.pdf</a:t>
            </a:r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1212850" y="2570634"/>
            <a:ext cx="301396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900">
                <a:latin typeface="Calibri" panose="020F0502020204030204" pitchFamily="34" charset="0"/>
              </a:rPr>
              <a:t>http://www.arstechnica.com/reviews/2q00/dna/dna-1.html</a:t>
            </a:r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 flipV="1">
            <a:off x="3409244" y="3592513"/>
            <a:ext cx="756179" cy="328612"/>
          </a:xfrm>
          <a:prstGeom prst="line">
            <a:avLst/>
          </a:prstGeom>
          <a:noFill/>
          <a:ln w="19050">
            <a:solidFill>
              <a:srgbClr val="AF1EE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217322" y="1295400"/>
            <a:ext cx="1811714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None/>
            </a:pPr>
            <a:r>
              <a:rPr lang="en-US" altLang="en-US" sz="1100" dirty="0" smtClean="0">
                <a:solidFill>
                  <a:srgbClr val="120DFB"/>
                </a:solidFill>
                <a:latin typeface="Calibri" panose="020F0502020204030204" pitchFamily="34" charset="0"/>
              </a:rPr>
              <a:t>some are faster than others:</a:t>
            </a:r>
            <a:endParaRPr lang="en-US" altLang="en-US" sz="1100" dirty="0">
              <a:solidFill>
                <a:srgbClr val="120DFB"/>
              </a:solidFill>
              <a:latin typeface="Calibri" panose="020F0502020204030204" pitchFamily="34" charset="0"/>
            </a:endParaRPr>
          </a:p>
        </p:txBody>
      </p:sp>
      <p:pic>
        <p:nvPicPr>
          <p:cNvPr id="30" name="Picture 2" descr="http://raisoturu.com/wp-content/uploads/2013/10/mac-computer-laptop2013-pink-laptops-pink-notebook-computer-guide-pink-apple-mac-nytoqny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193566"/>
            <a:ext cx="1500187" cy="112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Line 23"/>
          <p:cNvSpPr>
            <a:spLocks noChangeShapeType="1"/>
          </p:cNvSpPr>
          <p:nvPr/>
        </p:nvSpPr>
        <p:spPr bwMode="auto">
          <a:xfrm>
            <a:off x="3561644" y="3193567"/>
            <a:ext cx="600923" cy="327556"/>
          </a:xfrm>
          <a:prstGeom prst="line">
            <a:avLst/>
          </a:prstGeom>
          <a:noFill/>
          <a:ln w="19050">
            <a:solidFill>
              <a:srgbClr val="AF1EE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32" name="Rectangle 41"/>
          <p:cNvSpPr>
            <a:spLocks noChangeArrowheads="1"/>
          </p:cNvSpPr>
          <p:nvPr/>
        </p:nvSpPr>
        <p:spPr bwMode="auto">
          <a:xfrm>
            <a:off x="6381623" y="2386584"/>
            <a:ext cx="262128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Notice that this loop    involves kc(x), not x!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 dirty="0" smtClean="0">
                <a:solidFill>
                  <a:srgbClr val="000000"/>
                </a:solidFill>
                <a:latin typeface="Cambria" pitchFamily="18" charset="0"/>
              </a:rPr>
              <a:t>Keeping </a:t>
            </a:r>
            <a:r>
              <a:rPr lang="en-US" altLang="en-US" sz="1500" b="1" dirty="0" err="1" smtClean="0">
                <a:solidFill>
                  <a:srgbClr val="000000"/>
                </a:solidFill>
                <a:latin typeface="Cambria" pitchFamily="18" charset="0"/>
              </a:rPr>
              <a:t>thais</a:t>
            </a:r>
            <a:r>
              <a:rPr lang="en-US" altLang="en-US" sz="1500" b="1" dirty="0" smtClean="0">
                <a:solidFill>
                  <a:srgbClr val="000000"/>
                </a:solidFill>
                <a:latin typeface="Cambria" pitchFamily="18" charset="0"/>
              </a:rPr>
              <a:t> in mind, does this </a:t>
            </a:r>
            <a:r>
              <a:rPr lang="en-US" altLang="en-US" sz="15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altLang="en-US" sz="1500" b="1" dirty="0" smtClean="0">
                <a:solidFill>
                  <a:srgbClr val="000000"/>
                </a:solidFill>
                <a:latin typeface="Cambria" pitchFamily="18" charset="0"/>
              </a:rPr>
              <a:t> loop </a:t>
            </a:r>
            <a:r>
              <a:rPr lang="en-US" altLang="en-US" sz="1500" b="1" dirty="0">
                <a:solidFill>
                  <a:srgbClr val="000000"/>
                </a:solidFill>
                <a:latin typeface="Cambria" pitchFamily="18" charset="0"/>
              </a:rPr>
              <a:t>stop </a:t>
            </a:r>
            <a:endParaRPr lang="en-US" altLang="en-US" sz="15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when x </a:t>
            </a:r>
            <a:r>
              <a:rPr lang="en-US" altLang="en-US" sz="1500" dirty="0">
                <a:solidFill>
                  <a:srgbClr val="000000"/>
                </a:solidFill>
                <a:latin typeface="Cambria" pitchFamily="18" charset="0"/>
              </a:rPr>
              <a:t>&lt;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 50,000  ?  or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when x = 50,000</a:t>
            </a:r>
            <a:r>
              <a:rPr lang="en-US" altLang="en-US" sz="15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 ?  or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when x &gt; 50,000  ?  or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will it </a:t>
            </a:r>
            <a:r>
              <a:rPr lang="en-US" altLang="en-US" sz="1500" i="1" u="sng" dirty="0" smtClean="0">
                <a:solidFill>
                  <a:srgbClr val="000000"/>
                </a:solidFill>
                <a:latin typeface="Cambria" pitchFamily="18" charset="0"/>
              </a:rPr>
              <a:t>never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 stop   ?</a:t>
            </a:r>
          </a:p>
          <a:p>
            <a:pPr marL="285750" indent="-285750" eaLnBrk="1" hangingPunct="1">
              <a:spcBef>
                <a:spcPct val="0"/>
              </a:spcBef>
            </a:pPr>
            <a:endParaRPr lang="en-US" altLang="en-US" sz="1500" dirty="0">
              <a:solidFill>
                <a:srgbClr val="000000"/>
              </a:solidFill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500" b="1" dirty="0" smtClean="0">
              <a:solidFill>
                <a:srgbClr val="000000"/>
              </a:solidFill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500" b="1" dirty="0" smtClean="0">
                <a:solidFill>
                  <a:srgbClr val="000000"/>
                </a:solidFill>
                <a:latin typeface="Cambria" pitchFamily="18" charset="0"/>
              </a:rPr>
              <a:t>Related "helper" question:</a:t>
            </a:r>
            <a:endParaRPr lang="en-US" altLang="en-US" sz="1500" b="1" dirty="0">
              <a:solidFill>
                <a:srgbClr val="000000"/>
              </a:solidFill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5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Does </a:t>
            </a:r>
            <a:r>
              <a:rPr lang="en-US" altLang="en-US" sz="1500" i="1" dirty="0" smtClean="0">
                <a:solidFill>
                  <a:srgbClr val="000000"/>
                </a:solidFill>
                <a:latin typeface="Cambria" pitchFamily="18" charset="0"/>
              </a:rPr>
              <a:t>every 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integer x have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kc(x) &lt; 50000       ?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15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or does there exist an x with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kc(x</a:t>
            </a:r>
            <a:r>
              <a:rPr lang="en-US" altLang="en-US" sz="1500" dirty="0">
                <a:solidFill>
                  <a:srgbClr val="000000"/>
                </a:solidFill>
                <a:latin typeface="Cambria" pitchFamily="18" charset="0"/>
              </a:rPr>
              <a:t>) 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&gt;= 50000      ?</a:t>
            </a:r>
            <a:endParaRPr lang="en-US" altLang="en-US" sz="15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66190" y="131064"/>
            <a:ext cx="3696210" cy="1429512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81000" y="296863"/>
            <a:ext cx="3429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5715" name="Rectangle 6"/>
          <p:cNvSpPr>
            <a:spLocks noChangeArrowheads="1"/>
          </p:cNvSpPr>
          <p:nvPr/>
        </p:nvSpPr>
        <p:spPr bwMode="auto">
          <a:xfrm>
            <a:off x="558800" y="346075"/>
            <a:ext cx="3556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err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( x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 dirty="0">
                <a:solidFill>
                  <a:srgbClr val="808080"/>
                </a:solidFill>
                <a:latin typeface="Times New Roman" pitchFamily="18" charset="0"/>
              </a:rPr>
              <a:t>do stuff…</a:t>
            </a:r>
            <a:endParaRPr lang="en-US" altLang="en-US" sz="21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 dirty="0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answer</a:t>
            </a:r>
            <a:endParaRPr lang="en-US" altLang="en-US" sz="2100" b="1" dirty="0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115716" name="Rectangle 23"/>
          <p:cNvSpPr>
            <a:spLocks noChangeArrowheads="1"/>
          </p:cNvSpPr>
          <p:nvPr/>
        </p:nvSpPr>
        <p:spPr bwMode="auto">
          <a:xfrm>
            <a:off x="730250" y="2362200"/>
            <a:ext cx="4618038" cy="1938338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400" b="1" dirty="0" smtClean="0">
                <a:solidFill>
                  <a:srgbClr val="C00000"/>
                </a:solidFill>
                <a:latin typeface="Courier New" pitchFamily="49" charset="0"/>
              </a:rPr>
              <a:t>BFF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itchFamily="49" charset="0"/>
              </a:rPr>
              <a:t>():</a:t>
            </a:r>
            <a:endParaRPr lang="en-US" altLang="en-US" sz="24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x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altLang="en-US" sz="2400" b="1" dirty="0">
                <a:solidFill>
                  <a:srgbClr val="F7890C"/>
                </a:solidFill>
                <a:latin typeface="Courier New" pitchFamily="49" charset="0"/>
              </a:rPr>
              <a:t>while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400" b="1" dirty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(x) 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itchFamily="49" charset="0"/>
              </a:rPr>
              <a:t>&lt; 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50000: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  x +=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altLang="en-US" sz="2400" b="1" dirty="0">
                <a:solidFill>
                  <a:srgbClr val="FF9900"/>
                </a:solidFill>
                <a:latin typeface="Courier New" pitchFamily="49" charset="0"/>
              </a:rPr>
              <a:t>return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x </a:t>
            </a:r>
          </a:p>
        </p:txBody>
      </p:sp>
      <p:sp>
        <p:nvSpPr>
          <p:cNvPr id="115717" name="Text Box 24"/>
          <p:cNvSpPr txBox="1">
            <a:spLocks noChangeArrowheads="1"/>
          </p:cNvSpPr>
          <p:nvPr/>
        </p:nvSpPr>
        <p:spPr bwMode="auto">
          <a:xfrm>
            <a:off x="4411663" y="517525"/>
            <a:ext cx="29797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smtClean="0">
                <a:solidFill>
                  <a:srgbClr val="808080"/>
                </a:solidFill>
                <a:latin typeface="Times New Roman" pitchFamily="18" charset="0"/>
              </a:rPr>
              <a:t>Suppose this version of  </a:t>
            </a:r>
            <a:r>
              <a:rPr lang="en-US" altLang="en-US" sz="1800" b="1" dirty="0" smtClean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1800" dirty="0" smtClean="0">
                <a:solidFill>
                  <a:srgbClr val="808080"/>
                </a:solidFill>
                <a:latin typeface="Times New Roman" pitchFamily="18" charset="0"/>
              </a:rPr>
              <a:t>  is </a:t>
            </a: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</a:rPr>
              <a:t>42,000</a:t>
            </a:r>
            <a:r>
              <a:rPr lang="en-US" altLang="en-US" sz="1800" dirty="0">
                <a:solidFill>
                  <a:srgbClr val="808080"/>
                </a:solidFill>
                <a:latin typeface="Times New Roman" pitchFamily="18" charset="0"/>
              </a:rPr>
              <a:t> characters </a:t>
            </a:r>
            <a:r>
              <a:rPr lang="en-US" altLang="en-US" sz="1800" dirty="0" smtClean="0">
                <a:solidFill>
                  <a:srgbClr val="808080"/>
                </a:solidFill>
                <a:latin typeface="Times New Roman" pitchFamily="18" charset="0"/>
              </a:rPr>
              <a:t>long…</a:t>
            </a:r>
            <a:endParaRPr lang="en-US" altLang="en-US" sz="1800" dirty="0">
              <a:solidFill>
                <a:srgbClr val="808080"/>
              </a:solidFill>
              <a:latin typeface="Times New Roman" pitchFamily="18" charset="0"/>
            </a:endParaRPr>
          </a:p>
        </p:txBody>
      </p:sp>
      <p:sp>
        <p:nvSpPr>
          <p:cNvPr id="115718" name="AutoShape 25"/>
          <p:cNvSpPr>
            <a:spLocks/>
          </p:cNvSpPr>
          <p:nvPr/>
        </p:nvSpPr>
        <p:spPr bwMode="auto">
          <a:xfrm>
            <a:off x="4205288" y="288925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5719" name="Rectangle 39"/>
          <p:cNvSpPr>
            <a:spLocks noChangeArrowheads="1"/>
          </p:cNvSpPr>
          <p:nvPr/>
        </p:nvSpPr>
        <p:spPr bwMode="auto">
          <a:xfrm>
            <a:off x="5769864" y="2461359"/>
            <a:ext cx="587375" cy="415925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dirty="0">
                <a:solidFill>
                  <a:srgbClr val="000000"/>
                </a:solidFill>
                <a:latin typeface="Cambria" pitchFamily="18" charset="0"/>
              </a:rPr>
              <a:t>#1:</a:t>
            </a:r>
          </a:p>
        </p:txBody>
      </p:sp>
      <p:sp>
        <p:nvSpPr>
          <p:cNvPr id="115729" name="Rectangle 23"/>
          <p:cNvSpPr>
            <a:spLocks noChangeArrowheads="1"/>
          </p:cNvSpPr>
          <p:nvPr/>
        </p:nvSpPr>
        <p:spPr bwMode="auto">
          <a:xfrm>
            <a:off x="730250" y="4800600"/>
            <a:ext cx="2417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bug = </a:t>
            </a:r>
            <a:r>
              <a:rPr lang="en-US" altLang="en-US" sz="2400" b="1" dirty="0" smtClean="0">
                <a:solidFill>
                  <a:srgbClr val="C00000"/>
                </a:solidFill>
                <a:latin typeface="Courier New" pitchFamily="49" charset="0"/>
              </a:rPr>
              <a:t>BFF</a:t>
            </a:r>
            <a:r>
              <a:rPr lang="en-US" altLang="en-US" sz="2400" b="1" dirty="0" smtClean="0">
                <a:latin typeface="Courier New" pitchFamily="49" charset="0"/>
              </a:rPr>
              <a:t>()</a:t>
            </a:r>
            <a:endParaRPr lang="en-US" altLang="en-US" sz="2400" b="1" dirty="0">
              <a:latin typeface="Courier New" pitchFamily="49" charset="0"/>
            </a:endParaRPr>
          </a:p>
        </p:txBody>
      </p:sp>
      <p:sp>
        <p:nvSpPr>
          <p:cNvPr id="115730" name="Rectangle 23"/>
          <p:cNvSpPr>
            <a:spLocks noChangeArrowheads="1"/>
          </p:cNvSpPr>
          <p:nvPr/>
        </p:nvSpPr>
        <p:spPr bwMode="auto">
          <a:xfrm>
            <a:off x="730250" y="5641270"/>
            <a:ext cx="2417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400" b="1" dirty="0">
                <a:latin typeface="Courier New" pitchFamily="49" charset="0"/>
              </a:rPr>
              <a:t>(bug)</a:t>
            </a:r>
          </a:p>
        </p:txBody>
      </p:sp>
      <p:cxnSp>
        <p:nvCxnSpPr>
          <p:cNvPr id="25" name="Straight Arrow Connector 24"/>
          <p:cNvCxnSpPr>
            <a:stCxn id="115719" idx="1"/>
          </p:cNvCxnSpPr>
          <p:nvPr/>
        </p:nvCxnSpPr>
        <p:spPr>
          <a:xfrm flipH="1">
            <a:off x="5035296" y="2669322"/>
            <a:ext cx="734568" cy="598134"/>
          </a:xfrm>
          <a:prstGeom prst="straightConnector1">
            <a:avLst/>
          </a:prstGeom>
          <a:ln w="12700" cmpd="sng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91478" y="6343724"/>
            <a:ext cx="3808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 smtClean="0">
                <a:solidFill>
                  <a:srgbClr val="000000"/>
                </a:solidFill>
                <a:latin typeface="Cambria" pitchFamily="18" charset="0"/>
              </a:rPr>
              <a:t>The complexity of an integer is the length of the </a:t>
            </a:r>
            <a:r>
              <a:rPr lang="en-US" altLang="en-US" sz="1200" b="1" i="1" dirty="0" smtClean="0">
                <a:solidFill>
                  <a:srgbClr val="000000"/>
                </a:solidFill>
                <a:latin typeface="Cambria" pitchFamily="18" charset="0"/>
              </a:rPr>
              <a:t>shortest zero-input function</a:t>
            </a:r>
            <a:r>
              <a:rPr lang="en-US" altLang="en-US" sz="1200" dirty="0" smtClean="0">
                <a:solidFill>
                  <a:srgbClr val="000000"/>
                </a:solidFill>
                <a:latin typeface="Cambria" pitchFamily="18" charset="0"/>
              </a:rPr>
              <a:t> that returns that integer… </a:t>
            </a:r>
            <a:endParaRPr lang="en-US" sz="1200" dirty="0"/>
          </a:p>
        </p:txBody>
      </p:sp>
      <p:sp>
        <p:nvSpPr>
          <p:cNvPr id="115731" name="Text Box 5"/>
          <p:cNvSpPr txBox="1">
            <a:spLocks noChangeArrowheads="1"/>
          </p:cNvSpPr>
          <p:nvPr/>
        </p:nvSpPr>
        <p:spPr bwMode="auto">
          <a:xfrm>
            <a:off x="7848600" y="1373677"/>
            <a:ext cx="9906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400" i="1" dirty="0" smtClean="0">
                <a:solidFill>
                  <a:srgbClr val="000000"/>
                </a:solidFill>
                <a:latin typeface="Cambria" pitchFamily="18" charset="0"/>
              </a:rPr>
              <a:t>Proof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400" i="1" dirty="0" smtClean="0">
                <a:solidFill>
                  <a:srgbClr val="000000"/>
                </a:solidFill>
                <a:latin typeface="Cambria" pitchFamily="18" charset="0"/>
              </a:rPr>
              <a:t>p. 1</a:t>
            </a:r>
            <a:endParaRPr lang="en-US" altLang="en-US" sz="2400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1789175"/>
            <a:ext cx="7665720" cy="1249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5035296" y="3331370"/>
            <a:ext cx="1365504" cy="131158"/>
          </a:xfrm>
          <a:prstGeom prst="straightConnector1">
            <a:avLst/>
          </a:prstGeom>
          <a:ln w="12700" cmpd="sng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472751" y="3769548"/>
            <a:ext cx="5181600" cy="2062103"/>
          </a:xfrm>
          <a:prstGeom prst="rect">
            <a:avLst/>
          </a:prstGeom>
          <a:solidFill>
            <a:srgbClr val="FFCCCC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B</a:t>
            </a:r>
            <a:r>
              <a:rPr lang="en-US" sz="6400" dirty="0" smtClean="0">
                <a:latin typeface="Calibri" panose="020F0502020204030204" pitchFamily="34" charset="0"/>
              </a:rPr>
              <a:t>ug-</a:t>
            </a:r>
            <a:r>
              <a:rPr lang="en-US" sz="6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F</a:t>
            </a:r>
            <a:r>
              <a:rPr lang="en-US" sz="6400" dirty="0" smtClean="0">
                <a:latin typeface="Calibri" panose="020F0502020204030204" pitchFamily="34" charset="0"/>
              </a:rPr>
              <a:t>inding </a:t>
            </a:r>
            <a:r>
              <a:rPr lang="en-US" sz="6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F</a:t>
            </a:r>
            <a:r>
              <a:rPr lang="en-US" sz="6400" dirty="0" smtClean="0">
                <a:latin typeface="Calibri" panose="020F0502020204030204" pitchFamily="34" charset="0"/>
              </a:rPr>
              <a:t>unction!</a:t>
            </a:r>
            <a:endParaRPr lang="en-US" sz="6400" dirty="0">
              <a:latin typeface="Calibri" panose="020F050202020403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 rot="12866969">
            <a:off x="1925324" y="2839441"/>
            <a:ext cx="2085438" cy="1132870"/>
          </a:xfrm>
          <a:prstGeom prst="rightArrow">
            <a:avLst/>
          </a:prstGeom>
          <a:solidFill>
            <a:srgbClr val="FFCCCC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0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32" name="Rectangle 41"/>
          <p:cNvSpPr>
            <a:spLocks noChangeArrowheads="1"/>
          </p:cNvSpPr>
          <p:nvPr/>
        </p:nvSpPr>
        <p:spPr bwMode="auto">
          <a:xfrm>
            <a:off x="6381623" y="2386584"/>
            <a:ext cx="262128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Notice that this loop    involves kc(x), not x!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 dirty="0" smtClean="0">
                <a:solidFill>
                  <a:srgbClr val="000000"/>
                </a:solidFill>
                <a:latin typeface="Cambria" pitchFamily="18" charset="0"/>
              </a:rPr>
              <a:t>Keeping </a:t>
            </a:r>
            <a:r>
              <a:rPr lang="en-US" altLang="en-US" sz="1500" b="1" dirty="0" err="1" smtClean="0">
                <a:solidFill>
                  <a:srgbClr val="000000"/>
                </a:solidFill>
                <a:latin typeface="Cambria" pitchFamily="18" charset="0"/>
              </a:rPr>
              <a:t>thais</a:t>
            </a:r>
            <a:r>
              <a:rPr lang="en-US" altLang="en-US" sz="1500" b="1" dirty="0" smtClean="0">
                <a:solidFill>
                  <a:srgbClr val="000000"/>
                </a:solidFill>
                <a:latin typeface="Cambria" pitchFamily="18" charset="0"/>
              </a:rPr>
              <a:t> in mind, does this </a:t>
            </a:r>
            <a:r>
              <a:rPr lang="en-US" altLang="en-US" sz="15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altLang="en-US" sz="1500" b="1" dirty="0" smtClean="0">
                <a:solidFill>
                  <a:srgbClr val="000000"/>
                </a:solidFill>
                <a:latin typeface="Cambria" pitchFamily="18" charset="0"/>
              </a:rPr>
              <a:t> loop </a:t>
            </a:r>
            <a:r>
              <a:rPr lang="en-US" altLang="en-US" sz="1500" b="1" dirty="0">
                <a:solidFill>
                  <a:srgbClr val="000000"/>
                </a:solidFill>
                <a:latin typeface="Cambria" pitchFamily="18" charset="0"/>
              </a:rPr>
              <a:t>stop </a:t>
            </a:r>
            <a:endParaRPr lang="en-US" altLang="en-US" sz="15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when x </a:t>
            </a:r>
            <a:r>
              <a:rPr lang="en-US" altLang="en-US" sz="1500" dirty="0">
                <a:solidFill>
                  <a:srgbClr val="000000"/>
                </a:solidFill>
                <a:latin typeface="Cambria" pitchFamily="18" charset="0"/>
              </a:rPr>
              <a:t>&lt;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 50,000  ?  or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when x = 50,000</a:t>
            </a:r>
            <a:r>
              <a:rPr lang="en-US" altLang="en-US" sz="15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 ?  or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when x &gt; 50,000  ?  or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will it </a:t>
            </a:r>
            <a:r>
              <a:rPr lang="en-US" altLang="en-US" sz="1500" i="1" u="sng" dirty="0" smtClean="0">
                <a:solidFill>
                  <a:srgbClr val="000000"/>
                </a:solidFill>
                <a:latin typeface="Cambria" pitchFamily="18" charset="0"/>
              </a:rPr>
              <a:t>never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 stop   ?</a:t>
            </a:r>
          </a:p>
          <a:p>
            <a:pPr marL="285750" indent="-285750" eaLnBrk="1" hangingPunct="1">
              <a:spcBef>
                <a:spcPct val="0"/>
              </a:spcBef>
            </a:pPr>
            <a:endParaRPr lang="en-US" altLang="en-US" sz="1500" dirty="0">
              <a:solidFill>
                <a:srgbClr val="000000"/>
              </a:solidFill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500" b="1" dirty="0" smtClean="0">
              <a:solidFill>
                <a:srgbClr val="000000"/>
              </a:solidFill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500" b="1" dirty="0" smtClean="0">
                <a:solidFill>
                  <a:srgbClr val="000000"/>
                </a:solidFill>
                <a:latin typeface="Cambria" pitchFamily="18" charset="0"/>
              </a:rPr>
              <a:t>Related "helper" question:</a:t>
            </a:r>
            <a:endParaRPr lang="en-US" altLang="en-US" sz="1500" b="1" dirty="0">
              <a:solidFill>
                <a:srgbClr val="000000"/>
              </a:solidFill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5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Does </a:t>
            </a:r>
            <a:r>
              <a:rPr lang="en-US" altLang="en-US" sz="1500" i="1" dirty="0" smtClean="0">
                <a:solidFill>
                  <a:srgbClr val="000000"/>
                </a:solidFill>
                <a:latin typeface="Cambria" pitchFamily="18" charset="0"/>
              </a:rPr>
              <a:t>every 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integer x have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kc(x) &lt; 50000       ?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15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or does there exist an x with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kc(x</a:t>
            </a:r>
            <a:r>
              <a:rPr lang="en-US" altLang="en-US" sz="1500" dirty="0">
                <a:solidFill>
                  <a:srgbClr val="000000"/>
                </a:solidFill>
                <a:latin typeface="Cambria" pitchFamily="18" charset="0"/>
              </a:rPr>
              <a:t>) 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&gt;= 50000      ?</a:t>
            </a:r>
            <a:endParaRPr lang="en-US" altLang="en-US" sz="15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66190" y="131064"/>
            <a:ext cx="3696210" cy="1429512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81000" y="296863"/>
            <a:ext cx="3429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5715" name="Rectangle 6"/>
          <p:cNvSpPr>
            <a:spLocks noChangeArrowheads="1"/>
          </p:cNvSpPr>
          <p:nvPr/>
        </p:nvSpPr>
        <p:spPr bwMode="auto">
          <a:xfrm>
            <a:off x="558800" y="346075"/>
            <a:ext cx="3556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err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( x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 dirty="0">
                <a:solidFill>
                  <a:srgbClr val="808080"/>
                </a:solidFill>
                <a:latin typeface="Times New Roman" pitchFamily="18" charset="0"/>
              </a:rPr>
              <a:t>do stuff…</a:t>
            </a:r>
            <a:endParaRPr lang="en-US" altLang="en-US" sz="21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 dirty="0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answer</a:t>
            </a:r>
            <a:endParaRPr lang="en-US" altLang="en-US" sz="2100" b="1" dirty="0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115716" name="Rectangle 23"/>
          <p:cNvSpPr>
            <a:spLocks noChangeArrowheads="1"/>
          </p:cNvSpPr>
          <p:nvPr/>
        </p:nvSpPr>
        <p:spPr bwMode="auto">
          <a:xfrm>
            <a:off x="730250" y="2362200"/>
            <a:ext cx="4618038" cy="1938338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400" b="1" dirty="0" smtClean="0">
                <a:solidFill>
                  <a:srgbClr val="C00000"/>
                </a:solidFill>
                <a:latin typeface="Courier New" pitchFamily="49" charset="0"/>
              </a:rPr>
              <a:t>BFF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itchFamily="49" charset="0"/>
              </a:rPr>
              <a:t>():</a:t>
            </a:r>
            <a:endParaRPr lang="en-US" altLang="en-US" sz="24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x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altLang="en-US" sz="2400" b="1" dirty="0">
                <a:solidFill>
                  <a:srgbClr val="F7890C"/>
                </a:solidFill>
                <a:latin typeface="Courier New" pitchFamily="49" charset="0"/>
              </a:rPr>
              <a:t>while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400" b="1" dirty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(x) 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itchFamily="49" charset="0"/>
              </a:rPr>
              <a:t>&lt; 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50000: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  x +=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altLang="en-US" sz="2400" b="1" dirty="0">
                <a:solidFill>
                  <a:srgbClr val="FF9900"/>
                </a:solidFill>
                <a:latin typeface="Courier New" pitchFamily="49" charset="0"/>
              </a:rPr>
              <a:t>return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x </a:t>
            </a:r>
          </a:p>
        </p:txBody>
      </p:sp>
      <p:sp>
        <p:nvSpPr>
          <p:cNvPr id="115717" name="Text Box 24"/>
          <p:cNvSpPr txBox="1">
            <a:spLocks noChangeArrowheads="1"/>
          </p:cNvSpPr>
          <p:nvPr/>
        </p:nvSpPr>
        <p:spPr bwMode="auto">
          <a:xfrm>
            <a:off x="4411663" y="517525"/>
            <a:ext cx="29797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smtClean="0">
                <a:solidFill>
                  <a:srgbClr val="808080"/>
                </a:solidFill>
                <a:latin typeface="Times New Roman" pitchFamily="18" charset="0"/>
              </a:rPr>
              <a:t>Suppose this version of  </a:t>
            </a:r>
            <a:r>
              <a:rPr lang="en-US" altLang="en-US" sz="1800" b="1" dirty="0" smtClean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1800" dirty="0" smtClean="0">
                <a:solidFill>
                  <a:srgbClr val="808080"/>
                </a:solidFill>
                <a:latin typeface="Times New Roman" pitchFamily="18" charset="0"/>
              </a:rPr>
              <a:t>  is </a:t>
            </a: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</a:rPr>
              <a:t>42,000</a:t>
            </a:r>
            <a:r>
              <a:rPr lang="en-US" altLang="en-US" sz="1800" dirty="0">
                <a:solidFill>
                  <a:srgbClr val="808080"/>
                </a:solidFill>
                <a:latin typeface="Times New Roman" pitchFamily="18" charset="0"/>
              </a:rPr>
              <a:t> characters </a:t>
            </a:r>
            <a:r>
              <a:rPr lang="en-US" altLang="en-US" sz="1800" dirty="0" smtClean="0">
                <a:solidFill>
                  <a:srgbClr val="808080"/>
                </a:solidFill>
                <a:latin typeface="Times New Roman" pitchFamily="18" charset="0"/>
              </a:rPr>
              <a:t>long…</a:t>
            </a:r>
            <a:endParaRPr lang="en-US" altLang="en-US" sz="1800" dirty="0">
              <a:solidFill>
                <a:srgbClr val="808080"/>
              </a:solidFill>
              <a:latin typeface="Times New Roman" pitchFamily="18" charset="0"/>
            </a:endParaRPr>
          </a:p>
        </p:txBody>
      </p:sp>
      <p:sp>
        <p:nvSpPr>
          <p:cNvPr id="115718" name="AutoShape 25"/>
          <p:cNvSpPr>
            <a:spLocks/>
          </p:cNvSpPr>
          <p:nvPr/>
        </p:nvSpPr>
        <p:spPr bwMode="auto">
          <a:xfrm>
            <a:off x="4205288" y="288925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5719" name="Rectangle 39"/>
          <p:cNvSpPr>
            <a:spLocks noChangeArrowheads="1"/>
          </p:cNvSpPr>
          <p:nvPr/>
        </p:nvSpPr>
        <p:spPr bwMode="auto">
          <a:xfrm>
            <a:off x="5769864" y="2461359"/>
            <a:ext cx="587375" cy="415925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dirty="0">
                <a:solidFill>
                  <a:srgbClr val="000000"/>
                </a:solidFill>
                <a:latin typeface="Cambria" pitchFamily="18" charset="0"/>
              </a:rPr>
              <a:t>#1:</a:t>
            </a:r>
          </a:p>
        </p:txBody>
      </p:sp>
      <p:sp>
        <p:nvSpPr>
          <p:cNvPr id="115729" name="Rectangle 23"/>
          <p:cNvSpPr>
            <a:spLocks noChangeArrowheads="1"/>
          </p:cNvSpPr>
          <p:nvPr/>
        </p:nvSpPr>
        <p:spPr bwMode="auto">
          <a:xfrm>
            <a:off x="730250" y="4800600"/>
            <a:ext cx="2417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bug = </a:t>
            </a:r>
            <a:r>
              <a:rPr lang="en-US" altLang="en-US" sz="2400" b="1" dirty="0" smtClean="0">
                <a:solidFill>
                  <a:srgbClr val="C00000"/>
                </a:solidFill>
                <a:latin typeface="Courier New" pitchFamily="49" charset="0"/>
              </a:rPr>
              <a:t>BFF</a:t>
            </a:r>
            <a:r>
              <a:rPr lang="en-US" altLang="en-US" sz="2400" b="1" dirty="0" smtClean="0">
                <a:latin typeface="Courier New" pitchFamily="49" charset="0"/>
              </a:rPr>
              <a:t>()</a:t>
            </a:r>
            <a:endParaRPr lang="en-US" altLang="en-US" sz="2400" b="1" dirty="0">
              <a:latin typeface="Courier New" pitchFamily="49" charset="0"/>
            </a:endParaRPr>
          </a:p>
        </p:txBody>
      </p:sp>
      <p:sp>
        <p:nvSpPr>
          <p:cNvPr id="115730" name="Rectangle 23"/>
          <p:cNvSpPr>
            <a:spLocks noChangeArrowheads="1"/>
          </p:cNvSpPr>
          <p:nvPr/>
        </p:nvSpPr>
        <p:spPr bwMode="auto">
          <a:xfrm>
            <a:off x="730250" y="5641270"/>
            <a:ext cx="2417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400" b="1" dirty="0">
                <a:latin typeface="Courier New" pitchFamily="49" charset="0"/>
              </a:rPr>
              <a:t>(bug)</a:t>
            </a:r>
          </a:p>
        </p:txBody>
      </p:sp>
      <p:cxnSp>
        <p:nvCxnSpPr>
          <p:cNvPr id="25" name="Straight Arrow Connector 24"/>
          <p:cNvCxnSpPr>
            <a:stCxn id="115719" idx="1"/>
          </p:cNvCxnSpPr>
          <p:nvPr/>
        </p:nvCxnSpPr>
        <p:spPr>
          <a:xfrm flipH="1">
            <a:off x="5035296" y="2669322"/>
            <a:ext cx="734568" cy="598134"/>
          </a:xfrm>
          <a:prstGeom prst="straightConnector1">
            <a:avLst/>
          </a:prstGeom>
          <a:ln w="12700" cmpd="sng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91478" y="6343724"/>
            <a:ext cx="3808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 smtClean="0">
                <a:solidFill>
                  <a:srgbClr val="000000"/>
                </a:solidFill>
                <a:latin typeface="Cambria" pitchFamily="18" charset="0"/>
              </a:rPr>
              <a:t>The complexity of an integer is the length of the </a:t>
            </a:r>
            <a:r>
              <a:rPr lang="en-US" altLang="en-US" sz="1200" b="1" i="1" dirty="0" smtClean="0">
                <a:solidFill>
                  <a:srgbClr val="000000"/>
                </a:solidFill>
                <a:latin typeface="Cambria" pitchFamily="18" charset="0"/>
              </a:rPr>
              <a:t>shortest zero-input function</a:t>
            </a:r>
            <a:r>
              <a:rPr lang="en-US" altLang="en-US" sz="1200" dirty="0" smtClean="0">
                <a:solidFill>
                  <a:srgbClr val="000000"/>
                </a:solidFill>
                <a:latin typeface="Cambria" pitchFamily="18" charset="0"/>
              </a:rPr>
              <a:t> that returns that integer… </a:t>
            </a:r>
            <a:endParaRPr lang="en-US" sz="1200" dirty="0"/>
          </a:p>
        </p:txBody>
      </p:sp>
      <p:sp>
        <p:nvSpPr>
          <p:cNvPr id="115731" name="Text Box 5"/>
          <p:cNvSpPr txBox="1">
            <a:spLocks noChangeArrowheads="1"/>
          </p:cNvSpPr>
          <p:nvPr/>
        </p:nvSpPr>
        <p:spPr bwMode="auto">
          <a:xfrm>
            <a:off x="7848600" y="1373677"/>
            <a:ext cx="9906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400" i="1" dirty="0" smtClean="0">
                <a:solidFill>
                  <a:srgbClr val="000000"/>
                </a:solidFill>
                <a:latin typeface="Cambria" pitchFamily="18" charset="0"/>
              </a:rPr>
              <a:t>Proof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400" i="1" dirty="0" smtClean="0">
                <a:solidFill>
                  <a:srgbClr val="000000"/>
                </a:solidFill>
                <a:latin typeface="Cambria" pitchFamily="18" charset="0"/>
              </a:rPr>
              <a:t>p. 1</a:t>
            </a:r>
            <a:endParaRPr lang="en-US" altLang="en-US" sz="2400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1789175"/>
            <a:ext cx="7665720" cy="1249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5035296" y="3331370"/>
            <a:ext cx="1365504" cy="131158"/>
          </a:xfrm>
          <a:prstGeom prst="straightConnector1">
            <a:avLst/>
          </a:prstGeom>
          <a:ln w="12700" cmpd="sng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32" name="Rectangle 41"/>
          <p:cNvSpPr>
            <a:spLocks noChangeArrowheads="1"/>
          </p:cNvSpPr>
          <p:nvPr/>
        </p:nvSpPr>
        <p:spPr bwMode="auto">
          <a:xfrm>
            <a:off x="6341999" y="2659552"/>
            <a:ext cx="272580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srgbClr val="000000"/>
                </a:solidFill>
                <a:latin typeface="Cambria" pitchFamily="18" charset="0"/>
              </a:rPr>
              <a:t>Remember that kc(x) is the </a:t>
            </a:r>
            <a:r>
              <a:rPr lang="en-US" altLang="en-US" sz="1600" b="1" i="1" dirty="0" smtClean="0">
                <a:solidFill>
                  <a:srgbClr val="000000"/>
                </a:solidFill>
                <a:latin typeface="Cambria" pitchFamily="18" charset="0"/>
              </a:rPr>
              <a:t>complexity</a:t>
            </a:r>
            <a:r>
              <a:rPr lang="en-US" altLang="en-US" sz="1600" dirty="0" smtClean="0">
                <a:solidFill>
                  <a:srgbClr val="000000"/>
                </a:solidFill>
                <a:latin typeface="Cambria" pitchFamily="18" charset="0"/>
              </a:rPr>
              <a:t> of the </a:t>
            </a:r>
            <a:r>
              <a:rPr lang="en-US" altLang="en-US" sz="1600" dirty="0" err="1" smtClean="0">
                <a:solidFill>
                  <a:srgbClr val="000000"/>
                </a:solidFill>
                <a:latin typeface="Cambria" pitchFamily="18" charset="0"/>
              </a:rPr>
              <a:t>int</a:t>
            </a:r>
            <a:r>
              <a:rPr lang="en-US" altLang="en-US" sz="1600" dirty="0" smtClean="0">
                <a:solidFill>
                  <a:srgbClr val="000000"/>
                </a:solidFill>
                <a:latin typeface="Cambria" pitchFamily="18" charset="0"/>
              </a:rPr>
              <a:t> x.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00"/>
              </a:solidFill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srgbClr val="000000"/>
                </a:solidFill>
                <a:latin typeface="Cambria" pitchFamily="18" charset="0"/>
              </a:rPr>
              <a:t>With this in mind, try </a:t>
            </a:r>
            <a:r>
              <a:rPr lang="en-US" altLang="en-US" sz="1600" dirty="0">
                <a:solidFill>
                  <a:srgbClr val="000000"/>
                </a:solidFill>
                <a:latin typeface="Cambria" pitchFamily="18" charset="0"/>
              </a:rPr>
              <a:t>completing this thought:       </a:t>
            </a:r>
            <a:endParaRPr lang="en-US" altLang="en-US" sz="16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i="1" dirty="0">
              <a:solidFill>
                <a:srgbClr val="000000"/>
              </a:solidFill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 dirty="0" smtClean="0">
                <a:solidFill>
                  <a:srgbClr val="000000"/>
                </a:solidFill>
                <a:latin typeface="Cambria" pitchFamily="18" charset="0"/>
              </a:rPr>
              <a:t>BFF is a function that   returns </a:t>
            </a:r>
            <a:r>
              <a:rPr lang="en-US" altLang="en-US" sz="1600" i="1" dirty="0">
                <a:solidFill>
                  <a:srgbClr val="000000"/>
                </a:solidFill>
                <a:latin typeface="Cambria" pitchFamily="18" charset="0"/>
              </a:rPr>
              <a:t>the </a:t>
            </a:r>
            <a:r>
              <a:rPr lang="en-US" altLang="en-US" sz="1600" b="1" i="1" dirty="0">
                <a:solidFill>
                  <a:srgbClr val="000000"/>
                </a:solidFill>
                <a:latin typeface="Cambria" pitchFamily="18" charset="0"/>
              </a:rPr>
              <a:t>smallest        integer whose complexity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 i="1" dirty="0">
              <a:solidFill>
                <a:srgbClr val="000000"/>
              </a:solidFill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 dirty="0" smtClean="0">
                <a:solidFill>
                  <a:srgbClr val="000000"/>
                </a:solidFill>
                <a:latin typeface="Cambria" pitchFamily="18" charset="0"/>
              </a:rPr>
              <a:t>______________________________ </a:t>
            </a:r>
            <a:r>
              <a:rPr lang="en-US" altLang="en-US" sz="1600" b="1" i="1" dirty="0">
                <a:solidFill>
                  <a:srgbClr val="000000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66190" y="131064"/>
            <a:ext cx="3696210" cy="1429512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81000" y="296863"/>
            <a:ext cx="3429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5715" name="Rectangle 6"/>
          <p:cNvSpPr>
            <a:spLocks noChangeArrowheads="1"/>
          </p:cNvSpPr>
          <p:nvPr/>
        </p:nvSpPr>
        <p:spPr bwMode="auto">
          <a:xfrm>
            <a:off x="558800" y="346075"/>
            <a:ext cx="3556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err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( x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 dirty="0">
                <a:solidFill>
                  <a:srgbClr val="808080"/>
                </a:solidFill>
                <a:latin typeface="Times New Roman" pitchFamily="18" charset="0"/>
              </a:rPr>
              <a:t>do stuff…</a:t>
            </a:r>
            <a:endParaRPr lang="en-US" altLang="en-US" sz="21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 dirty="0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answer</a:t>
            </a:r>
            <a:endParaRPr lang="en-US" altLang="en-US" sz="2100" b="1" dirty="0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115716" name="Rectangle 23"/>
          <p:cNvSpPr>
            <a:spLocks noChangeArrowheads="1"/>
          </p:cNvSpPr>
          <p:nvPr/>
        </p:nvSpPr>
        <p:spPr bwMode="auto">
          <a:xfrm>
            <a:off x="730250" y="2362200"/>
            <a:ext cx="4618038" cy="1938338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400" b="1" dirty="0" smtClean="0">
                <a:solidFill>
                  <a:srgbClr val="C00000"/>
                </a:solidFill>
                <a:latin typeface="Courier New" pitchFamily="49" charset="0"/>
              </a:rPr>
              <a:t>BFF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itchFamily="49" charset="0"/>
              </a:rPr>
              <a:t>():</a:t>
            </a:r>
            <a:endParaRPr lang="en-US" altLang="en-US" sz="24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x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altLang="en-US" sz="2400" b="1" dirty="0">
                <a:solidFill>
                  <a:srgbClr val="F7890C"/>
                </a:solidFill>
                <a:latin typeface="Courier New" pitchFamily="49" charset="0"/>
              </a:rPr>
              <a:t>while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400" b="1" dirty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(x) 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itchFamily="49" charset="0"/>
              </a:rPr>
              <a:t>&lt; 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50000: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  x +=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altLang="en-US" sz="2400" b="1" dirty="0">
                <a:solidFill>
                  <a:srgbClr val="FF9900"/>
                </a:solidFill>
                <a:latin typeface="Courier New" pitchFamily="49" charset="0"/>
              </a:rPr>
              <a:t>return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x </a:t>
            </a:r>
          </a:p>
        </p:txBody>
      </p:sp>
      <p:sp>
        <p:nvSpPr>
          <p:cNvPr id="115717" name="Text Box 24"/>
          <p:cNvSpPr txBox="1">
            <a:spLocks noChangeArrowheads="1"/>
          </p:cNvSpPr>
          <p:nvPr/>
        </p:nvSpPr>
        <p:spPr bwMode="auto">
          <a:xfrm>
            <a:off x="4411663" y="517525"/>
            <a:ext cx="29797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smtClean="0">
                <a:solidFill>
                  <a:srgbClr val="808080"/>
                </a:solidFill>
                <a:latin typeface="Times New Roman" pitchFamily="18" charset="0"/>
              </a:rPr>
              <a:t>Suppose this version of  </a:t>
            </a:r>
            <a:r>
              <a:rPr lang="en-US" altLang="en-US" sz="1800" b="1" dirty="0" smtClean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1800" dirty="0" smtClean="0">
                <a:solidFill>
                  <a:srgbClr val="808080"/>
                </a:solidFill>
                <a:latin typeface="Times New Roman" pitchFamily="18" charset="0"/>
              </a:rPr>
              <a:t>  is </a:t>
            </a: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</a:rPr>
              <a:t>42,000</a:t>
            </a:r>
            <a:r>
              <a:rPr lang="en-US" altLang="en-US" sz="1800" dirty="0">
                <a:solidFill>
                  <a:srgbClr val="808080"/>
                </a:solidFill>
                <a:latin typeface="Times New Roman" pitchFamily="18" charset="0"/>
              </a:rPr>
              <a:t> characters </a:t>
            </a:r>
            <a:r>
              <a:rPr lang="en-US" altLang="en-US" sz="1800" dirty="0" smtClean="0">
                <a:solidFill>
                  <a:srgbClr val="808080"/>
                </a:solidFill>
                <a:latin typeface="Times New Roman" pitchFamily="18" charset="0"/>
              </a:rPr>
              <a:t>long…</a:t>
            </a:r>
            <a:endParaRPr lang="en-US" altLang="en-US" sz="1800" dirty="0">
              <a:solidFill>
                <a:srgbClr val="808080"/>
              </a:solidFill>
              <a:latin typeface="Times New Roman" pitchFamily="18" charset="0"/>
            </a:endParaRPr>
          </a:p>
        </p:txBody>
      </p:sp>
      <p:sp>
        <p:nvSpPr>
          <p:cNvPr id="115718" name="AutoShape 25"/>
          <p:cNvSpPr>
            <a:spLocks/>
          </p:cNvSpPr>
          <p:nvPr/>
        </p:nvSpPr>
        <p:spPr bwMode="auto">
          <a:xfrm>
            <a:off x="4205288" y="288925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5719" name="Rectangle 39"/>
          <p:cNvSpPr>
            <a:spLocks noChangeArrowheads="1"/>
          </p:cNvSpPr>
          <p:nvPr/>
        </p:nvSpPr>
        <p:spPr bwMode="auto">
          <a:xfrm>
            <a:off x="5718048" y="3476703"/>
            <a:ext cx="570990" cy="415498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#2:</a:t>
            </a:r>
            <a:endParaRPr lang="en-US" altLang="en-US" sz="2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15729" name="Rectangle 23"/>
          <p:cNvSpPr>
            <a:spLocks noChangeArrowheads="1"/>
          </p:cNvSpPr>
          <p:nvPr/>
        </p:nvSpPr>
        <p:spPr bwMode="auto">
          <a:xfrm>
            <a:off x="730250" y="4800600"/>
            <a:ext cx="2417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bug = </a:t>
            </a:r>
            <a:r>
              <a:rPr lang="en-US" altLang="en-US" sz="2400" b="1" dirty="0" smtClean="0">
                <a:solidFill>
                  <a:srgbClr val="C00000"/>
                </a:solidFill>
                <a:latin typeface="Courier New" pitchFamily="49" charset="0"/>
              </a:rPr>
              <a:t>BFF</a:t>
            </a:r>
            <a:r>
              <a:rPr lang="en-US" altLang="en-US" sz="2400" b="1" dirty="0" smtClean="0">
                <a:latin typeface="Courier New" pitchFamily="49" charset="0"/>
              </a:rPr>
              <a:t>()</a:t>
            </a:r>
            <a:endParaRPr lang="en-US" altLang="en-US" sz="2400" b="1" dirty="0">
              <a:latin typeface="Courier New" pitchFamily="49" charset="0"/>
            </a:endParaRPr>
          </a:p>
        </p:txBody>
      </p:sp>
      <p:sp>
        <p:nvSpPr>
          <p:cNvPr id="115730" name="Rectangle 23"/>
          <p:cNvSpPr>
            <a:spLocks noChangeArrowheads="1"/>
          </p:cNvSpPr>
          <p:nvPr/>
        </p:nvSpPr>
        <p:spPr bwMode="auto">
          <a:xfrm>
            <a:off x="730250" y="5641270"/>
            <a:ext cx="2417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400" b="1" dirty="0">
                <a:latin typeface="Courier New" pitchFamily="49" charset="0"/>
              </a:rPr>
              <a:t>(bug)</a:t>
            </a:r>
          </a:p>
        </p:txBody>
      </p:sp>
      <p:cxnSp>
        <p:nvCxnSpPr>
          <p:cNvPr id="25" name="Straight Arrow Connector 24"/>
          <p:cNvCxnSpPr>
            <a:stCxn id="115719" idx="1"/>
          </p:cNvCxnSpPr>
          <p:nvPr/>
        </p:nvCxnSpPr>
        <p:spPr>
          <a:xfrm flipH="1">
            <a:off x="3023616" y="3684452"/>
            <a:ext cx="2694432" cy="399868"/>
          </a:xfrm>
          <a:prstGeom prst="straightConnector1">
            <a:avLst/>
          </a:prstGeom>
          <a:ln w="12700" cmpd="sng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91478" y="6343724"/>
            <a:ext cx="3808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 smtClean="0">
                <a:solidFill>
                  <a:srgbClr val="000000"/>
                </a:solidFill>
                <a:latin typeface="Cambria" pitchFamily="18" charset="0"/>
              </a:rPr>
              <a:t>The complexity of an integer is the length of the </a:t>
            </a:r>
            <a:r>
              <a:rPr lang="en-US" altLang="en-US" sz="1200" b="1" i="1" dirty="0" smtClean="0">
                <a:solidFill>
                  <a:srgbClr val="000000"/>
                </a:solidFill>
                <a:latin typeface="Cambria" pitchFamily="18" charset="0"/>
              </a:rPr>
              <a:t>shortest zero-input function</a:t>
            </a:r>
            <a:r>
              <a:rPr lang="en-US" altLang="en-US" sz="1200" dirty="0" smtClean="0">
                <a:solidFill>
                  <a:srgbClr val="000000"/>
                </a:solidFill>
                <a:latin typeface="Cambria" pitchFamily="18" charset="0"/>
              </a:rPr>
              <a:t> that returns that integer… </a:t>
            </a:r>
            <a:endParaRPr lang="en-US" sz="1200" dirty="0"/>
          </a:p>
        </p:txBody>
      </p:sp>
      <p:sp>
        <p:nvSpPr>
          <p:cNvPr id="115731" name="Text Box 5"/>
          <p:cNvSpPr txBox="1">
            <a:spLocks noChangeArrowheads="1"/>
          </p:cNvSpPr>
          <p:nvPr/>
        </p:nvSpPr>
        <p:spPr bwMode="auto">
          <a:xfrm>
            <a:off x="7848600" y="1373677"/>
            <a:ext cx="9906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400" i="1" dirty="0" smtClean="0">
                <a:solidFill>
                  <a:srgbClr val="000000"/>
                </a:solidFill>
                <a:latin typeface="Cambria" pitchFamily="18" charset="0"/>
              </a:rPr>
              <a:t>Proof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400" i="1" dirty="0" smtClean="0">
                <a:solidFill>
                  <a:srgbClr val="000000"/>
                </a:solidFill>
                <a:latin typeface="Cambria" pitchFamily="18" charset="0"/>
              </a:rPr>
              <a:t>p. 2</a:t>
            </a:r>
            <a:endParaRPr lang="en-US" altLang="en-US" sz="2400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1789175"/>
            <a:ext cx="7665720" cy="1249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3005328" y="3681984"/>
            <a:ext cx="2700528" cy="49814"/>
          </a:xfrm>
          <a:prstGeom prst="straightConnector1">
            <a:avLst/>
          </a:prstGeom>
          <a:ln w="12700" cmpd="sng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3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246366" y="5043773"/>
            <a:ext cx="2681226" cy="9882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732" name="Rectangle 41"/>
          <p:cNvSpPr>
            <a:spLocks noChangeArrowheads="1"/>
          </p:cNvSpPr>
          <p:nvPr/>
        </p:nvSpPr>
        <p:spPr bwMode="auto">
          <a:xfrm>
            <a:off x="6341999" y="2659552"/>
            <a:ext cx="2497201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(a)  From part 2, we know  </a:t>
            </a:r>
            <a:r>
              <a:rPr lang="en-US" altLang="en-US" sz="16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bug</a:t>
            </a:r>
            <a:r>
              <a:rPr lang="en-US" altLang="en-US" sz="1600" dirty="0" smtClean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is an integer whose complexity is &gt;= 50,000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00"/>
              </a:solidFill>
              <a:latin typeface="Cambria" pitchFamily="18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srgbClr val="000000"/>
                </a:solidFill>
                <a:latin typeface="Cambria" pitchFamily="18" charset="0"/>
              </a:rPr>
              <a:t>(b)  </a:t>
            </a:r>
            <a:r>
              <a:rPr lang="en-US" altLang="en-US" sz="1600" dirty="0">
                <a:solidFill>
                  <a:srgbClr val="000000"/>
                </a:solidFill>
                <a:latin typeface="Cambria" pitchFamily="18" charset="0"/>
              </a:rPr>
              <a:t>About how many characters </a:t>
            </a:r>
            <a:r>
              <a:rPr lang="en-US" altLang="en-US" sz="1600" dirty="0" smtClean="0">
                <a:solidFill>
                  <a:srgbClr val="000000"/>
                </a:solidFill>
                <a:latin typeface="Cambria" pitchFamily="18" charset="0"/>
              </a:rPr>
              <a:t>total are </a:t>
            </a:r>
            <a:r>
              <a:rPr lang="en-US" altLang="en-US" sz="1600" dirty="0">
                <a:solidFill>
                  <a:srgbClr val="000000"/>
                </a:solidFill>
                <a:latin typeface="Cambria" pitchFamily="18" charset="0"/>
              </a:rPr>
              <a:t>in </a:t>
            </a:r>
            <a:r>
              <a:rPr lang="en-US" altLang="en-US" sz="1600" dirty="0" smtClean="0">
                <a:solidFill>
                  <a:srgbClr val="000000"/>
                </a:solidFill>
                <a:latin typeface="Cambria" pitchFamily="18" charset="0"/>
              </a:rPr>
              <a:t>the functions </a:t>
            </a:r>
            <a:r>
              <a:rPr lang="en-US" alt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BFF</a:t>
            </a:r>
            <a:r>
              <a:rPr lang="en-US" altLang="en-US" sz="1600" dirty="0" smtClean="0">
                <a:solidFill>
                  <a:srgbClr val="000000"/>
                </a:solidFill>
                <a:latin typeface="Cambria" pitchFamily="18" charset="0"/>
              </a:rPr>
              <a:t> and </a:t>
            </a:r>
            <a:r>
              <a:rPr lang="en-US" altLang="en-US" sz="16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kc</a:t>
            </a:r>
            <a:r>
              <a:rPr lang="en-US" altLang="en-US" sz="1600" dirty="0" smtClean="0">
                <a:solidFill>
                  <a:srgbClr val="000000"/>
                </a:solidFill>
                <a:latin typeface="Cambria" pitchFamily="18" charset="0"/>
              </a:rPr>
              <a:t>? </a:t>
            </a:r>
            <a:endParaRPr lang="en-US" altLang="en-US" sz="1600" dirty="0">
              <a:solidFill>
                <a:srgbClr val="000000"/>
              </a:solidFill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ambria" pitchFamily="18" charset="0"/>
              </a:rPr>
              <a:t>Don't forget to include the 42,000 characters in </a:t>
            </a:r>
            <a:r>
              <a:rPr lang="en-US" altLang="en-US" sz="18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kc</a:t>
            </a:r>
            <a:r>
              <a:rPr lang="en-US" altLang="en-US" sz="1600" dirty="0">
                <a:solidFill>
                  <a:srgbClr val="000000"/>
                </a:solidFill>
                <a:latin typeface="Cambria" pitchFamily="18" charset="0"/>
              </a:rPr>
              <a:t>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dirty="0" smtClean="0">
              <a:solidFill>
                <a:srgbClr val="000000"/>
              </a:solidFill>
              <a:latin typeface="Cambria" pitchFamily="18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itchFamily="49" charset="0"/>
              </a:rPr>
              <a:t>*</a:t>
            </a:r>
            <a:r>
              <a:rPr lang="en-US" altLang="en-US" sz="1600" b="1" dirty="0" smtClean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Why do statements (a) and (b) prove there is a bug in </a:t>
            </a:r>
            <a:r>
              <a:rPr lang="en-US" altLang="en-US" sz="16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kc</a:t>
            </a:r>
            <a:r>
              <a:rPr lang="en-US" altLang="en-US" sz="1600" b="1" dirty="0" smtClean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!?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00"/>
              </a:solidFill>
              <a:latin typeface="Cambria" pitchFamily="18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Why is it no problem if </a:t>
            </a:r>
            <a:r>
              <a:rPr lang="en-US" altLang="en-US" sz="16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kc</a:t>
            </a:r>
            <a:r>
              <a:rPr lang="en-US" altLang="en-US" sz="1600" dirty="0" smtClean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has </a:t>
            </a:r>
            <a:r>
              <a:rPr lang="en-US" altLang="en-US" sz="1600" i="1" u="sng" dirty="0" smtClean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any number</a:t>
            </a:r>
            <a:r>
              <a:rPr lang="en-US" altLang="en-US" sz="1600" i="1" dirty="0" smtClean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</a:t>
            </a:r>
            <a:r>
              <a:rPr lang="en-US" altLang="en-US" sz="1600" dirty="0" smtClean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of chars?</a:t>
            </a:r>
            <a:endParaRPr lang="en-US" altLang="en-US" sz="1600" dirty="0">
              <a:solidFill>
                <a:srgbClr val="000000"/>
              </a:solidFill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66190" y="131064"/>
            <a:ext cx="3696210" cy="1429512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81000" y="296863"/>
            <a:ext cx="3429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5715" name="Rectangle 6"/>
          <p:cNvSpPr>
            <a:spLocks noChangeArrowheads="1"/>
          </p:cNvSpPr>
          <p:nvPr/>
        </p:nvSpPr>
        <p:spPr bwMode="auto">
          <a:xfrm>
            <a:off x="558800" y="346075"/>
            <a:ext cx="3556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err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( x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 dirty="0">
                <a:solidFill>
                  <a:srgbClr val="808080"/>
                </a:solidFill>
                <a:latin typeface="Times New Roman" pitchFamily="18" charset="0"/>
              </a:rPr>
              <a:t>do stuff…</a:t>
            </a:r>
            <a:endParaRPr lang="en-US" altLang="en-US" sz="21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 dirty="0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answer</a:t>
            </a:r>
            <a:endParaRPr lang="en-US" altLang="en-US" sz="2100" b="1" dirty="0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115716" name="Rectangle 23"/>
          <p:cNvSpPr>
            <a:spLocks noChangeArrowheads="1"/>
          </p:cNvSpPr>
          <p:nvPr/>
        </p:nvSpPr>
        <p:spPr bwMode="auto">
          <a:xfrm>
            <a:off x="730250" y="2362200"/>
            <a:ext cx="4618038" cy="1938338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400" b="1" dirty="0" smtClean="0">
                <a:solidFill>
                  <a:srgbClr val="C00000"/>
                </a:solidFill>
                <a:latin typeface="Courier New" pitchFamily="49" charset="0"/>
              </a:rPr>
              <a:t>BFF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itchFamily="49" charset="0"/>
              </a:rPr>
              <a:t>():</a:t>
            </a:r>
            <a:endParaRPr lang="en-US" altLang="en-US" sz="24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x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altLang="en-US" sz="2400" b="1" dirty="0">
                <a:solidFill>
                  <a:srgbClr val="F7890C"/>
                </a:solidFill>
                <a:latin typeface="Courier New" pitchFamily="49" charset="0"/>
              </a:rPr>
              <a:t>while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400" b="1" dirty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(x) 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itchFamily="49" charset="0"/>
              </a:rPr>
              <a:t>&lt; 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50000: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  x +=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altLang="en-US" sz="2400" b="1" dirty="0">
                <a:solidFill>
                  <a:srgbClr val="FF9900"/>
                </a:solidFill>
                <a:latin typeface="Courier New" pitchFamily="49" charset="0"/>
              </a:rPr>
              <a:t>return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x </a:t>
            </a:r>
          </a:p>
        </p:txBody>
      </p:sp>
      <p:sp>
        <p:nvSpPr>
          <p:cNvPr id="115717" name="Text Box 24"/>
          <p:cNvSpPr txBox="1">
            <a:spLocks noChangeArrowheads="1"/>
          </p:cNvSpPr>
          <p:nvPr/>
        </p:nvSpPr>
        <p:spPr bwMode="auto">
          <a:xfrm>
            <a:off x="4411663" y="517525"/>
            <a:ext cx="29797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smtClean="0">
                <a:solidFill>
                  <a:srgbClr val="808080"/>
                </a:solidFill>
                <a:latin typeface="Times New Roman" pitchFamily="18" charset="0"/>
              </a:rPr>
              <a:t>Suppose this version of  </a:t>
            </a:r>
            <a:r>
              <a:rPr lang="en-US" altLang="en-US" sz="1800" b="1" dirty="0" smtClean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1800" dirty="0" smtClean="0">
                <a:solidFill>
                  <a:srgbClr val="808080"/>
                </a:solidFill>
                <a:latin typeface="Times New Roman" pitchFamily="18" charset="0"/>
              </a:rPr>
              <a:t>  is </a:t>
            </a: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</a:rPr>
              <a:t>42,000</a:t>
            </a:r>
            <a:r>
              <a:rPr lang="en-US" altLang="en-US" sz="1800" dirty="0">
                <a:solidFill>
                  <a:srgbClr val="808080"/>
                </a:solidFill>
                <a:latin typeface="Times New Roman" pitchFamily="18" charset="0"/>
              </a:rPr>
              <a:t> characters </a:t>
            </a:r>
            <a:r>
              <a:rPr lang="en-US" altLang="en-US" sz="1800" dirty="0" smtClean="0">
                <a:solidFill>
                  <a:srgbClr val="808080"/>
                </a:solidFill>
                <a:latin typeface="Times New Roman" pitchFamily="18" charset="0"/>
              </a:rPr>
              <a:t>long…</a:t>
            </a:r>
            <a:endParaRPr lang="en-US" altLang="en-US" sz="1800" dirty="0">
              <a:solidFill>
                <a:srgbClr val="808080"/>
              </a:solidFill>
              <a:latin typeface="Times New Roman" pitchFamily="18" charset="0"/>
            </a:endParaRPr>
          </a:p>
        </p:txBody>
      </p:sp>
      <p:sp>
        <p:nvSpPr>
          <p:cNvPr id="115718" name="AutoShape 25"/>
          <p:cNvSpPr>
            <a:spLocks/>
          </p:cNvSpPr>
          <p:nvPr/>
        </p:nvSpPr>
        <p:spPr bwMode="auto">
          <a:xfrm>
            <a:off x="4205288" y="288925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5719" name="Rectangle 39"/>
          <p:cNvSpPr>
            <a:spLocks noChangeArrowheads="1"/>
          </p:cNvSpPr>
          <p:nvPr/>
        </p:nvSpPr>
        <p:spPr bwMode="auto">
          <a:xfrm>
            <a:off x="5536692" y="5324395"/>
            <a:ext cx="570990" cy="415498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#3:</a:t>
            </a:r>
            <a:endParaRPr lang="en-US" altLang="en-US" sz="2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15729" name="Rectangle 23"/>
          <p:cNvSpPr>
            <a:spLocks noChangeArrowheads="1"/>
          </p:cNvSpPr>
          <p:nvPr/>
        </p:nvSpPr>
        <p:spPr bwMode="auto">
          <a:xfrm>
            <a:off x="730250" y="4800600"/>
            <a:ext cx="2417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bug = </a:t>
            </a:r>
            <a:r>
              <a:rPr lang="en-US" altLang="en-US" sz="2400" b="1" dirty="0" smtClean="0">
                <a:solidFill>
                  <a:srgbClr val="C00000"/>
                </a:solidFill>
                <a:latin typeface="Courier New" pitchFamily="49" charset="0"/>
              </a:rPr>
              <a:t>BFF</a:t>
            </a:r>
            <a:r>
              <a:rPr lang="en-US" altLang="en-US" sz="2400" b="1" dirty="0" smtClean="0">
                <a:latin typeface="Courier New" pitchFamily="49" charset="0"/>
              </a:rPr>
              <a:t>()</a:t>
            </a:r>
            <a:endParaRPr lang="en-US" altLang="en-US" sz="2400" b="1" dirty="0">
              <a:latin typeface="Courier New" pitchFamily="49" charset="0"/>
            </a:endParaRPr>
          </a:p>
        </p:txBody>
      </p:sp>
      <p:sp>
        <p:nvSpPr>
          <p:cNvPr id="115730" name="Rectangle 23"/>
          <p:cNvSpPr>
            <a:spLocks noChangeArrowheads="1"/>
          </p:cNvSpPr>
          <p:nvPr/>
        </p:nvSpPr>
        <p:spPr bwMode="auto">
          <a:xfrm>
            <a:off x="730250" y="5641270"/>
            <a:ext cx="2417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400" b="1" dirty="0">
                <a:latin typeface="Courier New" pitchFamily="49" charset="0"/>
              </a:rPr>
              <a:t>(bug)</a:t>
            </a:r>
          </a:p>
        </p:txBody>
      </p:sp>
      <p:cxnSp>
        <p:nvCxnSpPr>
          <p:cNvPr id="25" name="Straight Arrow Connector 24"/>
          <p:cNvCxnSpPr>
            <a:stCxn id="115719" idx="1"/>
          </p:cNvCxnSpPr>
          <p:nvPr/>
        </p:nvCxnSpPr>
        <p:spPr>
          <a:xfrm flipH="1" flipV="1">
            <a:off x="2878836" y="5043773"/>
            <a:ext cx="2657856" cy="488371"/>
          </a:xfrm>
          <a:prstGeom prst="straightConnector1">
            <a:avLst/>
          </a:prstGeom>
          <a:ln w="12700" cmpd="sng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91478" y="6343724"/>
            <a:ext cx="3808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 smtClean="0">
                <a:solidFill>
                  <a:srgbClr val="000000"/>
                </a:solidFill>
                <a:latin typeface="Cambria" pitchFamily="18" charset="0"/>
              </a:rPr>
              <a:t>The complexity of an integer is the length of the </a:t>
            </a:r>
            <a:r>
              <a:rPr lang="en-US" altLang="en-US" sz="1200" b="1" i="1" dirty="0" smtClean="0">
                <a:solidFill>
                  <a:srgbClr val="000000"/>
                </a:solidFill>
                <a:latin typeface="Cambria" pitchFamily="18" charset="0"/>
              </a:rPr>
              <a:t>shortest zero-input function</a:t>
            </a:r>
            <a:r>
              <a:rPr lang="en-US" altLang="en-US" sz="1200" dirty="0" smtClean="0">
                <a:solidFill>
                  <a:srgbClr val="000000"/>
                </a:solidFill>
                <a:latin typeface="Cambria" pitchFamily="18" charset="0"/>
              </a:rPr>
              <a:t> that returns that integer… </a:t>
            </a:r>
            <a:endParaRPr lang="en-US" sz="1200" dirty="0"/>
          </a:p>
        </p:txBody>
      </p:sp>
      <p:sp>
        <p:nvSpPr>
          <p:cNvPr id="115731" name="Text Box 5"/>
          <p:cNvSpPr txBox="1">
            <a:spLocks noChangeArrowheads="1"/>
          </p:cNvSpPr>
          <p:nvPr/>
        </p:nvSpPr>
        <p:spPr bwMode="auto">
          <a:xfrm>
            <a:off x="7848600" y="1373677"/>
            <a:ext cx="9906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400" i="1" dirty="0" smtClean="0">
                <a:solidFill>
                  <a:srgbClr val="000000"/>
                </a:solidFill>
                <a:latin typeface="Cambria" pitchFamily="18" charset="0"/>
              </a:rPr>
              <a:t>Proof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400" i="1" dirty="0" smtClean="0">
                <a:solidFill>
                  <a:srgbClr val="000000"/>
                </a:solidFill>
                <a:latin typeface="Cambria" pitchFamily="18" charset="0"/>
              </a:rPr>
              <a:t>p. 3</a:t>
            </a:r>
            <a:endParaRPr lang="en-US" altLang="en-US" sz="2400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1789175"/>
            <a:ext cx="7665720" cy="1249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stCxn id="115719" idx="1"/>
          </p:cNvCxnSpPr>
          <p:nvPr/>
        </p:nvCxnSpPr>
        <p:spPr>
          <a:xfrm flipH="1">
            <a:off x="2114295" y="5532144"/>
            <a:ext cx="3422397" cy="340107"/>
          </a:xfrm>
          <a:prstGeom prst="straightConnector1">
            <a:avLst/>
          </a:prstGeom>
          <a:ln w="12700" cmpd="sng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98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7200" y="2133600"/>
            <a:ext cx="8229600" cy="952500"/>
          </a:xfrm>
          <a:prstGeom prst="round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7764" name="Rectangle 32"/>
          <p:cNvSpPr>
            <a:spLocks noChangeArrowheads="1"/>
          </p:cNvSpPr>
          <p:nvPr/>
        </p:nvSpPr>
        <p:spPr bwMode="auto">
          <a:xfrm>
            <a:off x="3092450" y="2284413"/>
            <a:ext cx="52629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is </a:t>
            </a:r>
            <a:r>
              <a:rPr lang="en-US" alt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not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a computable function.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117765" name="Rectangle 33"/>
          <p:cNvSpPr>
            <a:spLocks noChangeArrowheads="1"/>
          </p:cNvSpPr>
          <p:nvPr/>
        </p:nvSpPr>
        <p:spPr bwMode="auto">
          <a:xfrm>
            <a:off x="2103437" y="4133850"/>
            <a:ext cx="5135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solidFill>
                  <a:srgbClr val="000000"/>
                </a:solidFill>
                <a:latin typeface="Cambria" pitchFamily="18" charset="0"/>
              </a:rPr>
              <a:t>Every</a:t>
            </a:r>
            <a:r>
              <a:rPr lang="en-US" altLang="en-US" sz="3600" dirty="0">
                <a:solidFill>
                  <a:srgbClr val="000000"/>
                </a:solidFill>
                <a:latin typeface="Cambria" pitchFamily="18" charset="0"/>
              </a:rPr>
              <a:t> implementation of  </a:t>
            </a:r>
            <a:r>
              <a:rPr lang="en-US" altLang="en-US" sz="36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sz="3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(x)</a:t>
            </a:r>
            <a:r>
              <a:rPr lang="en-US" altLang="en-US" sz="3600" dirty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contains a bug! </a:t>
            </a:r>
            <a:endParaRPr lang="en-US" altLang="en-US" sz="3600" dirty="0"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117766" name="Rectangle 36"/>
          <p:cNvSpPr>
            <a:spLocks noChangeArrowheads="1"/>
          </p:cNvSpPr>
          <p:nvPr/>
        </p:nvSpPr>
        <p:spPr bwMode="auto">
          <a:xfrm>
            <a:off x="1066800" y="2289239"/>
            <a:ext cx="1571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sz="3600" b="1" dirty="0">
                <a:latin typeface="Courier New" pitchFamily="49" charset="0"/>
                <a:cs typeface="Courier New" pitchFamily="49" charset="0"/>
              </a:rPr>
              <a:t>(x)</a:t>
            </a:r>
          </a:p>
        </p:txBody>
      </p:sp>
      <p:sp>
        <p:nvSpPr>
          <p:cNvPr id="117767" name="Rectangle 1"/>
          <p:cNvSpPr>
            <a:spLocks noChangeArrowheads="1"/>
          </p:cNvSpPr>
          <p:nvPr/>
        </p:nvSpPr>
        <p:spPr bwMode="auto">
          <a:xfrm>
            <a:off x="7651750" y="5991225"/>
            <a:ext cx="1154113" cy="4619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8000"/>
                </a:solidFill>
                <a:latin typeface="Cambria" pitchFamily="18" charset="0"/>
              </a:rPr>
              <a:t>proven!</a:t>
            </a:r>
            <a:endParaRPr lang="en-US" altLang="en-US" sz="2400" i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228599" y="228600"/>
            <a:ext cx="85772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Although</a:t>
            </a:r>
            <a:r>
              <a:rPr lang="en-US" altLang="en-US" sz="3600" dirty="0" smtClean="0">
                <a:solidFill>
                  <a:srgbClr val="000000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en-US" altLang="en-US" sz="36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sz="3600" b="1" dirty="0" smtClean="0">
                <a:latin typeface="Courier New" pitchFamily="49" charset="0"/>
                <a:cs typeface="Courier New" pitchFamily="49" charset="0"/>
              </a:rPr>
              <a:t>(x)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is 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a </a:t>
            </a:r>
            <a:r>
              <a:rPr lang="en-US" altLang="en-US" sz="2800" i="1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well-defined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mathematical function, with an </a:t>
            </a:r>
            <a:r>
              <a:rPr lang="en-US" altLang="en-US" sz="2800" dirty="0" err="1" smtClean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int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 output for each </a:t>
            </a:r>
            <a:r>
              <a:rPr lang="en-US" altLang="en-US" sz="2800" dirty="0" err="1" smtClean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int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input </a:t>
            </a:r>
            <a:r>
              <a:rPr lang="en-US" altLang="en-US" sz="2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,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</a:t>
            </a:r>
            <a:endParaRPr lang="en-US" altLang="en-US" sz="2800" dirty="0">
              <a:solidFill>
                <a:srgbClr val="000000"/>
              </a:solidFill>
              <a:latin typeface="Times New Roman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6"/>
          <p:cNvSpPr>
            <a:spLocks noChangeArrowheads="1"/>
          </p:cNvSpPr>
          <p:nvPr/>
        </p:nvSpPr>
        <p:spPr bwMode="auto">
          <a:xfrm>
            <a:off x="155006" y="101025"/>
            <a:ext cx="49503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libri" pitchFamily="34" charset="0"/>
                <a:cs typeface="Courier New" pitchFamily="49" charset="0"/>
              </a:rPr>
              <a:t>B</a:t>
            </a:r>
            <a:r>
              <a:rPr lang="en-US" altLang="en-US" b="1" dirty="0" smtClean="0">
                <a:latin typeface="Calibri" pitchFamily="34" charset="0"/>
                <a:cs typeface="Courier New" pitchFamily="49" charset="0"/>
              </a:rPr>
              <a:t>est possible compression? </a:t>
            </a:r>
            <a:endParaRPr lang="en-US" altLang="en-US" b="1" dirty="0">
              <a:latin typeface="Calibri" pitchFamily="34" charset="0"/>
              <a:cs typeface="Courier New" pitchFamily="49" charset="0"/>
            </a:endParaRPr>
          </a:p>
        </p:txBody>
      </p:sp>
      <p:sp>
        <p:nvSpPr>
          <p:cNvPr id="4" name="Rectangle 36"/>
          <p:cNvSpPr>
            <a:spLocks noChangeArrowheads="1"/>
          </p:cNvSpPr>
          <p:nvPr/>
        </p:nvSpPr>
        <p:spPr bwMode="auto">
          <a:xfrm>
            <a:off x="1066799" y="914400"/>
            <a:ext cx="70103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Cambria" panose="02040503050406030204" pitchFamily="18" charset="0"/>
                <a:cs typeface="Courier New" pitchFamily="49" charset="0"/>
              </a:rPr>
              <a:t>The best-compressed version of any data </a:t>
            </a:r>
            <a:r>
              <a:rPr lang="en-US" altLang="en-US" sz="2800" b="1" dirty="0" smtClean="0">
                <a:solidFill>
                  <a:srgbClr val="C00000"/>
                </a:solidFill>
                <a:latin typeface="Cambria" panose="02040503050406030204" pitchFamily="18" charset="0"/>
                <a:cs typeface="Courier New" pitchFamily="49" charset="0"/>
              </a:rPr>
              <a:t>D</a:t>
            </a:r>
            <a:r>
              <a:rPr lang="en-US" altLang="en-US" sz="2800" dirty="0" smtClean="0">
                <a:latin typeface="Cambria" panose="02040503050406030204" pitchFamily="18" charset="0"/>
                <a:cs typeface="Courier New" pitchFamily="49" charset="0"/>
              </a:rPr>
              <a:t> is the </a:t>
            </a:r>
            <a:r>
              <a:rPr lang="en-US" altLang="en-US" sz="2800" b="1" i="1" dirty="0" smtClean="0">
                <a:latin typeface="Cambria" panose="02040503050406030204" pitchFamily="18" charset="0"/>
                <a:cs typeface="Courier New" pitchFamily="49" charset="0"/>
              </a:rPr>
              <a:t>shortest program that generates </a:t>
            </a:r>
            <a:r>
              <a:rPr lang="en-US" altLang="en-US" sz="2800" b="1" dirty="0" smtClean="0">
                <a:solidFill>
                  <a:srgbClr val="C00000"/>
                </a:solidFill>
                <a:latin typeface="Cambria" panose="02040503050406030204" pitchFamily="18" charset="0"/>
                <a:cs typeface="Courier New" pitchFamily="49" charset="0"/>
              </a:rPr>
              <a:t>D</a:t>
            </a:r>
            <a:r>
              <a:rPr lang="en-US" altLang="en-US" sz="2800" dirty="0" smtClean="0">
                <a:latin typeface="Cambria" panose="02040503050406030204" pitchFamily="18" charset="0"/>
                <a:cs typeface="Courier New" pitchFamily="49" charset="0"/>
              </a:rPr>
              <a:t>.</a:t>
            </a:r>
            <a:endParaRPr lang="en-US" altLang="en-US" sz="2800" dirty="0">
              <a:latin typeface="Cambria" panose="02040503050406030204" pitchFamily="18" charset="0"/>
              <a:cs typeface="Courier New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24795" r="65180" b="23034"/>
          <a:stretch/>
        </p:blipFill>
        <p:spPr bwMode="auto">
          <a:xfrm>
            <a:off x="457200" y="2209800"/>
            <a:ext cx="386834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 rot="20633850">
            <a:off x="2066348" y="5032008"/>
            <a:ext cx="1928367" cy="553998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500" dirty="0" smtClean="0">
                <a:latin typeface="Cambria" panose="02040503050406030204" pitchFamily="18" charset="0"/>
                <a:cs typeface="Courier New" pitchFamily="49" charset="0"/>
              </a:rPr>
              <a:t>Which text has been compressed here?</a:t>
            </a:r>
            <a:endParaRPr lang="en-US" sz="1500" dirty="0"/>
          </a:p>
        </p:txBody>
      </p:sp>
      <p:sp>
        <p:nvSpPr>
          <p:cNvPr id="6" name="Rounded Rectangle 5"/>
          <p:cNvSpPr/>
          <p:nvPr/>
        </p:nvSpPr>
        <p:spPr>
          <a:xfrm>
            <a:off x="406400" y="4459111"/>
            <a:ext cx="1117600" cy="18965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7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6"/>
          <p:cNvSpPr>
            <a:spLocks noChangeArrowheads="1"/>
          </p:cNvSpPr>
          <p:nvPr/>
        </p:nvSpPr>
        <p:spPr bwMode="auto">
          <a:xfrm>
            <a:off x="155006" y="101025"/>
            <a:ext cx="49503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libri" pitchFamily="34" charset="0"/>
                <a:cs typeface="Courier New" pitchFamily="49" charset="0"/>
              </a:rPr>
              <a:t>B</a:t>
            </a:r>
            <a:r>
              <a:rPr lang="en-US" altLang="en-US" b="1" dirty="0" smtClean="0">
                <a:latin typeface="Calibri" pitchFamily="34" charset="0"/>
                <a:cs typeface="Courier New" pitchFamily="49" charset="0"/>
              </a:rPr>
              <a:t>est possible compression? </a:t>
            </a:r>
            <a:endParaRPr lang="en-US" altLang="en-US" b="1" dirty="0">
              <a:latin typeface="Calibri" pitchFamily="34" charset="0"/>
              <a:cs typeface="Courier New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24795" r="65180" b="23034"/>
          <a:stretch/>
        </p:blipFill>
        <p:spPr bwMode="auto">
          <a:xfrm>
            <a:off x="457200" y="2209800"/>
            <a:ext cx="386834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444" y="2209800"/>
            <a:ext cx="325755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 rot="20633850">
            <a:off x="2066348" y="5032008"/>
            <a:ext cx="1928367" cy="553998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500" dirty="0" smtClean="0">
                <a:latin typeface="Cambria" panose="02040503050406030204" pitchFamily="18" charset="0"/>
                <a:cs typeface="Courier New" pitchFamily="49" charset="0"/>
              </a:rPr>
              <a:t>Which text has been compressed here?</a:t>
            </a:r>
            <a:endParaRPr lang="en-US" sz="1500" dirty="0"/>
          </a:p>
        </p:txBody>
      </p:sp>
      <p:sp>
        <p:nvSpPr>
          <p:cNvPr id="3" name="Right Arrow 2"/>
          <p:cNvSpPr/>
          <p:nvPr/>
        </p:nvSpPr>
        <p:spPr>
          <a:xfrm>
            <a:off x="3886200" y="4953000"/>
            <a:ext cx="685798" cy="457200"/>
          </a:xfrm>
          <a:prstGeom prst="rightArrow">
            <a:avLst/>
          </a:prstGeom>
          <a:solidFill>
            <a:srgbClr val="FFCCCC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6"/>
          <p:cNvSpPr>
            <a:spLocks noChangeArrowheads="1"/>
          </p:cNvSpPr>
          <p:nvPr/>
        </p:nvSpPr>
        <p:spPr bwMode="auto">
          <a:xfrm>
            <a:off x="1066799" y="914400"/>
            <a:ext cx="70103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Cambria" panose="02040503050406030204" pitchFamily="18" charset="0"/>
                <a:cs typeface="Courier New" pitchFamily="49" charset="0"/>
              </a:rPr>
              <a:t>The best-compressed version of any data </a:t>
            </a:r>
            <a:r>
              <a:rPr lang="en-US" altLang="en-US" sz="2800" b="1" dirty="0" smtClean="0">
                <a:solidFill>
                  <a:srgbClr val="C00000"/>
                </a:solidFill>
                <a:latin typeface="Cambria" panose="02040503050406030204" pitchFamily="18" charset="0"/>
                <a:cs typeface="Courier New" pitchFamily="49" charset="0"/>
              </a:rPr>
              <a:t>D</a:t>
            </a:r>
            <a:r>
              <a:rPr lang="en-US" altLang="en-US" sz="2800" dirty="0" smtClean="0">
                <a:latin typeface="Cambria" panose="02040503050406030204" pitchFamily="18" charset="0"/>
                <a:cs typeface="Courier New" pitchFamily="49" charset="0"/>
              </a:rPr>
              <a:t> is the </a:t>
            </a:r>
            <a:r>
              <a:rPr lang="en-US" altLang="en-US" sz="2800" b="1" i="1" dirty="0" smtClean="0">
                <a:latin typeface="Cambria" panose="02040503050406030204" pitchFamily="18" charset="0"/>
                <a:cs typeface="Courier New" pitchFamily="49" charset="0"/>
              </a:rPr>
              <a:t>shortest program that generates </a:t>
            </a:r>
            <a:r>
              <a:rPr lang="en-US" altLang="en-US" sz="2800" b="1" dirty="0" smtClean="0">
                <a:solidFill>
                  <a:srgbClr val="C00000"/>
                </a:solidFill>
                <a:latin typeface="Cambria" panose="02040503050406030204" pitchFamily="18" charset="0"/>
                <a:cs typeface="Courier New" pitchFamily="49" charset="0"/>
              </a:rPr>
              <a:t>D</a:t>
            </a:r>
            <a:r>
              <a:rPr lang="en-US" altLang="en-US" sz="2800" dirty="0" smtClean="0">
                <a:latin typeface="Cambria" panose="02040503050406030204" pitchFamily="18" charset="0"/>
                <a:cs typeface="Courier New" pitchFamily="49" charset="0"/>
              </a:rPr>
              <a:t>.</a:t>
            </a:r>
            <a:endParaRPr lang="en-US" altLang="en-US" sz="2800" dirty="0">
              <a:latin typeface="Cambria" panose="02040503050406030204" pitchFamily="18" charset="0"/>
              <a:cs typeface="Courier New" pitchFamily="49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6400" y="4459111"/>
            <a:ext cx="1117600" cy="18965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74711" y="6527799"/>
            <a:ext cx="1710267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24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938867" y="936978"/>
            <a:ext cx="2666998" cy="477053"/>
          </a:xfrm>
          <a:prstGeom prst="roundRect">
            <a:avLst/>
          </a:prstGeom>
          <a:solidFill>
            <a:srgbClr val="FFCC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787" name="Rectangle 36"/>
          <p:cNvSpPr>
            <a:spLocks noChangeArrowheads="1"/>
          </p:cNvSpPr>
          <p:nvPr/>
        </p:nvSpPr>
        <p:spPr bwMode="auto">
          <a:xfrm>
            <a:off x="155006" y="101025"/>
            <a:ext cx="49503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libri" pitchFamily="34" charset="0"/>
                <a:cs typeface="Courier New" pitchFamily="49" charset="0"/>
              </a:rPr>
              <a:t>B</a:t>
            </a:r>
            <a:r>
              <a:rPr lang="en-US" altLang="en-US" b="1" dirty="0" smtClean="0">
                <a:latin typeface="Calibri" pitchFamily="34" charset="0"/>
                <a:cs typeface="Courier New" pitchFamily="49" charset="0"/>
              </a:rPr>
              <a:t>est possible compression? </a:t>
            </a:r>
            <a:endParaRPr lang="en-US" altLang="en-US" b="1" dirty="0">
              <a:latin typeface="Calibri" pitchFamily="34" charset="0"/>
              <a:cs typeface="Courier New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24795" r="65180" b="23034"/>
          <a:stretch/>
        </p:blipFill>
        <p:spPr bwMode="auto">
          <a:xfrm>
            <a:off x="457200" y="2209800"/>
            <a:ext cx="386834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444" y="2209800"/>
            <a:ext cx="325755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6"/>
          <p:cNvSpPr>
            <a:spLocks noChangeArrowheads="1"/>
          </p:cNvSpPr>
          <p:nvPr/>
        </p:nvSpPr>
        <p:spPr bwMode="auto">
          <a:xfrm>
            <a:off x="1066799" y="914400"/>
            <a:ext cx="70103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Cambria" panose="02040503050406030204" pitchFamily="18" charset="0"/>
                <a:cs typeface="Courier New" pitchFamily="49" charset="0"/>
              </a:rPr>
              <a:t>The </a:t>
            </a:r>
            <a:r>
              <a:rPr lang="en-US" altLang="en-US" sz="2800" dirty="0" smtClean="0">
                <a:solidFill>
                  <a:srgbClr val="000AF9"/>
                </a:solidFill>
                <a:latin typeface="Cambria" panose="02040503050406030204" pitchFamily="18" charset="0"/>
                <a:cs typeface="Courier New" pitchFamily="49" charset="0"/>
              </a:rPr>
              <a:t>best-compressed</a:t>
            </a:r>
            <a:r>
              <a:rPr lang="en-US" altLang="en-US" sz="2800" dirty="0" smtClean="0">
                <a:latin typeface="Cambria" panose="02040503050406030204" pitchFamily="18" charset="0"/>
                <a:cs typeface="Courier New" pitchFamily="49" charset="0"/>
              </a:rPr>
              <a:t> version of any data </a:t>
            </a:r>
            <a:r>
              <a:rPr lang="en-US" altLang="en-US" sz="2800" b="1" dirty="0" smtClean="0">
                <a:solidFill>
                  <a:srgbClr val="C00000"/>
                </a:solidFill>
                <a:latin typeface="Cambria" panose="02040503050406030204" pitchFamily="18" charset="0"/>
                <a:cs typeface="Courier New" pitchFamily="49" charset="0"/>
              </a:rPr>
              <a:t>D</a:t>
            </a:r>
            <a:r>
              <a:rPr lang="en-US" altLang="en-US" sz="2800" dirty="0" smtClean="0">
                <a:latin typeface="Cambria" panose="02040503050406030204" pitchFamily="18" charset="0"/>
                <a:cs typeface="Courier New" pitchFamily="49" charset="0"/>
              </a:rPr>
              <a:t> is the </a:t>
            </a:r>
            <a:r>
              <a:rPr lang="en-US" altLang="en-US" sz="2800" b="1" i="1" dirty="0" smtClean="0">
                <a:latin typeface="Cambria" panose="02040503050406030204" pitchFamily="18" charset="0"/>
                <a:cs typeface="Courier New" pitchFamily="49" charset="0"/>
              </a:rPr>
              <a:t>shortest program that generates </a:t>
            </a:r>
            <a:r>
              <a:rPr lang="en-US" altLang="en-US" sz="2800" b="1" dirty="0" smtClean="0">
                <a:solidFill>
                  <a:srgbClr val="C00000"/>
                </a:solidFill>
                <a:latin typeface="Cambria" panose="02040503050406030204" pitchFamily="18" charset="0"/>
                <a:cs typeface="Courier New" pitchFamily="49" charset="0"/>
              </a:rPr>
              <a:t>D</a:t>
            </a:r>
            <a:r>
              <a:rPr lang="en-US" altLang="en-US" sz="2800" dirty="0" smtClean="0">
                <a:latin typeface="Cambria" panose="02040503050406030204" pitchFamily="18" charset="0"/>
                <a:cs typeface="Courier New" pitchFamily="49" charset="0"/>
              </a:rPr>
              <a:t>.</a:t>
            </a:r>
            <a:endParaRPr lang="en-US" altLang="en-US" sz="2800" dirty="0">
              <a:latin typeface="Cambria" panose="02040503050406030204" pitchFamily="18" charset="0"/>
              <a:cs typeface="Courier New" pitchFamily="49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6400" y="4459111"/>
            <a:ext cx="1117600" cy="18965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74711" y="6527799"/>
            <a:ext cx="1710267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20757588">
            <a:off x="990599" y="2424722"/>
            <a:ext cx="6477000" cy="1200329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 err="1" smtClean="0">
                <a:solidFill>
                  <a:srgbClr val="000AF9"/>
                </a:solidFill>
                <a:latin typeface="Calibri" panose="020F0502020204030204" pitchFamily="34" charset="0"/>
              </a:rPr>
              <a:t>Uncomputable</a:t>
            </a:r>
            <a:r>
              <a:rPr lang="en-US" sz="7200" i="1" dirty="0" smtClean="0">
                <a:solidFill>
                  <a:srgbClr val="000AF9"/>
                </a:solidFill>
                <a:latin typeface="Calibri" panose="020F0502020204030204" pitchFamily="34" charset="0"/>
              </a:rPr>
              <a:t>!</a:t>
            </a:r>
            <a:endParaRPr lang="en-US" sz="7200" i="1" dirty="0">
              <a:solidFill>
                <a:srgbClr val="000AF9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1254831" y="4810831"/>
            <a:ext cx="2245782" cy="663222"/>
          </a:xfrm>
          <a:prstGeom prst="rightArrow">
            <a:avLst/>
          </a:prstGeom>
          <a:solidFill>
            <a:srgbClr val="FFCC99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20762586">
            <a:off x="2159294" y="2183328"/>
            <a:ext cx="3609386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CC99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120DFB"/>
                </a:solidFill>
                <a:latin typeface="Cambria" panose="02040503050406030204" pitchFamily="18" charset="0"/>
                <a:cs typeface="Courier New" pitchFamily="49" charset="0"/>
              </a:rPr>
              <a:t>best-compressed version?</a:t>
            </a:r>
            <a:endParaRPr lang="en-US" dirty="0">
              <a:solidFill>
                <a:srgbClr val="120D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08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7"/>
          <p:cNvSpPr txBox="1">
            <a:spLocks noChangeArrowheads="1"/>
          </p:cNvSpPr>
          <p:nvPr/>
        </p:nvSpPr>
        <p:spPr bwMode="auto">
          <a:xfrm>
            <a:off x="381000" y="258763"/>
            <a:ext cx="4008438" cy="508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i="1" dirty="0">
                <a:latin typeface="Cambria" pitchFamily="18" charset="0"/>
              </a:rPr>
              <a:t>Wait! </a:t>
            </a:r>
            <a:r>
              <a:rPr lang="en-US" altLang="en-US" sz="2700" i="1" dirty="0" smtClean="0">
                <a:latin typeface="Cambria" pitchFamily="18" charset="0"/>
              </a:rPr>
              <a:t>What </a:t>
            </a:r>
            <a:r>
              <a:rPr lang="en-US" altLang="en-US" sz="2700" i="1" dirty="0">
                <a:latin typeface="Cambria" pitchFamily="18" charset="0"/>
              </a:rPr>
              <a:t>about </a:t>
            </a:r>
            <a:r>
              <a:rPr lang="en-US" altLang="en-US" sz="2700" i="1" dirty="0" smtClean="0">
                <a:latin typeface="Cambria" pitchFamily="18" charset="0"/>
              </a:rPr>
              <a:t>this</a:t>
            </a:r>
            <a:r>
              <a:rPr lang="en-US" altLang="en-US" sz="2700" i="1" dirty="0">
                <a:latin typeface="Cambria" pitchFamily="18" charset="0"/>
              </a:rPr>
              <a:t>:</a:t>
            </a:r>
          </a:p>
        </p:txBody>
      </p:sp>
      <p:sp>
        <p:nvSpPr>
          <p:cNvPr id="2057" name="Rectangle 29"/>
          <p:cNvSpPr>
            <a:spLocks noChangeArrowheads="1"/>
          </p:cNvSpPr>
          <p:nvPr/>
        </p:nvSpPr>
        <p:spPr bwMode="auto">
          <a:xfrm>
            <a:off x="5403057" y="142875"/>
            <a:ext cx="3192462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How about this </a:t>
            </a:r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</a:rPr>
              <a:t>approach </a:t>
            </a: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to computing  </a:t>
            </a: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(x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sz="2100" dirty="0">
              <a:solidFill>
                <a:srgbClr val="000000"/>
              </a:solidFill>
              <a:latin typeface="Cambria" pitchFamily="18" charset="0"/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1524000"/>
            <a:ext cx="7365031" cy="95410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Cambria" panose="02040503050406030204" pitchFamily="18" charset="0"/>
              </a:rPr>
              <a:t>There are only </a:t>
            </a:r>
            <a:r>
              <a:rPr lang="en-US" sz="2800" b="1" i="1" dirty="0" smtClean="0">
                <a:latin typeface="Cambria" panose="02040503050406030204" pitchFamily="18" charset="0"/>
              </a:rPr>
              <a:t>finitely many </a:t>
            </a:r>
            <a:r>
              <a:rPr lang="en-US" sz="2800" i="1" dirty="0" smtClean="0">
                <a:latin typeface="Cambria" panose="02040503050406030204" pitchFamily="18" charset="0"/>
              </a:rPr>
              <a:t>programs to check </a:t>
            </a:r>
            <a:r>
              <a:rPr lang="en-US" sz="2800" dirty="0" smtClean="0">
                <a:latin typeface="Cambria" panose="02040503050406030204" pitchFamily="18" charset="0"/>
              </a:rPr>
              <a:t>in order to find the shortest one that returns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393" y="3581400"/>
            <a:ext cx="774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The correct program is at most  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16+x</a:t>
            </a:r>
            <a:r>
              <a:rPr lang="en-US" dirty="0" smtClean="0">
                <a:latin typeface="Cambria" panose="02040503050406030204" pitchFamily="18" charset="0"/>
              </a:rPr>
              <a:t>   characters long. 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190536"/>
            <a:ext cx="774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Check </a:t>
            </a:r>
            <a:r>
              <a:rPr lang="en-US" b="1" u="sng" dirty="0" smtClean="0">
                <a:latin typeface="Cambria" panose="02040503050406030204" pitchFamily="18" charset="0"/>
              </a:rPr>
              <a:t>all</a:t>
            </a:r>
            <a:r>
              <a:rPr lang="en-US" dirty="0" smtClean="0">
                <a:latin typeface="Cambria" panose="02040503050406030204" pitchFamily="18" charset="0"/>
              </a:rPr>
              <a:t>, shortest to longest, to see which returns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4799673"/>
            <a:ext cx="7985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The first one to return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>
                <a:latin typeface="Cambria" panose="02040503050406030204" pitchFamily="18" charset="0"/>
              </a:rPr>
              <a:t> is the shortest.  You're finished!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1030774">
            <a:off x="7067187" y="5983081"/>
            <a:ext cx="18916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Is there a bug </a:t>
            </a:r>
            <a:r>
              <a:rPr lang="en-US" sz="1500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here</a:t>
            </a:r>
            <a:r>
              <a:rPr lang="en-US" sz="15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? Or in the kc </a:t>
            </a:r>
            <a:r>
              <a:rPr lang="en-US" sz="1500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proof</a:t>
            </a:r>
            <a:r>
              <a:rPr lang="en-US" sz="15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?</a:t>
            </a:r>
            <a:endParaRPr lang="en-US" sz="15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1534" y="2567379"/>
            <a:ext cx="2804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libri" panose="020F0502020204030204" pitchFamily="34" charset="0"/>
              </a:rPr>
              <a:t>fewer than   128</a:t>
            </a:r>
            <a:r>
              <a:rPr lang="en-US" sz="1200" b="1" baseline="42000" dirty="0" smtClean="0">
                <a:latin typeface="Calibri" panose="020F0502020204030204" pitchFamily="34" charset="0"/>
              </a:rPr>
              <a:t>16+x  </a:t>
            </a:r>
            <a:r>
              <a:rPr lang="en-US" sz="1200" dirty="0" smtClean="0">
                <a:latin typeface="Calibri" panose="020F0502020204030204" pitchFamily="34" charset="0"/>
              </a:rPr>
              <a:t>  of them</a:t>
            </a:r>
            <a:endParaRPr lang="en-US" sz="1200" b="1" baseline="4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44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91067" y="4120445"/>
            <a:ext cx="7636933" cy="579020"/>
          </a:xfrm>
          <a:prstGeom prst="roundRect">
            <a:avLst/>
          </a:prstGeom>
          <a:solidFill>
            <a:srgbClr val="FFCCCC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0600" y="1524000"/>
            <a:ext cx="7365031" cy="95410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Cambria" panose="02040503050406030204" pitchFamily="18" charset="0"/>
              </a:rPr>
              <a:t>There are only </a:t>
            </a:r>
            <a:r>
              <a:rPr lang="en-US" sz="2800" b="1" i="1" dirty="0" smtClean="0">
                <a:latin typeface="Cambria" panose="02040503050406030204" pitchFamily="18" charset="0"/>
              </a:rPr>
              <a:t>finitely many </a:t>
            </a:r>
            <a:r>
              <a:rPr lang="en-US" sz="2800" i="1" dirty="0" smtClean="0">
                <a:latin typeface="Cambria" panose="02040503050406030204" pitchFamily="18" charset="0"/>
              </a:rPr>
              <a:t>programs to check </a:t>
            </a:r>
            <a:r>
              <a:rPr lang="en-US" sz="2800" dirty="0" smtClean="0">
                <a:latin typeface="Cambria" panose="02040503050406030204" pitchFamily="18" charset="0"/>
              </a:rPr>
              <a:t>in order to find the shortest one that returns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393" y="3581400"/>
            <a:ext cx="774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The correct program is at most  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16+x</a:t>
            </a:r>
            <a:r>
              <a:rPr lang="en-US" dirty="0" smtClean="0">
                <a:latin typeface="Cambria" panose="02040503050406030204" pitchFamily="18" charset="0"/>
              </a:rPr>
              <a:t>   characters long. 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190536"/>
            <a:ext cx="774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Check </a:t>
            </a:r>
            <a:r>
              <a:rPr lang="en-US" b="1" u="sng" dirty="0" smtClean="0">
                <a:latin typeface="Cambria" panose="02040503050406030204" pitchFamily="18" charset="0"/>
              </a:rPr>
              <a:t>all</a:t>
            </a:r>
            <a:r>
              <a:rPr lang="en-US" dirty="0" smtClean="0">
                <a:latin typeface="Cambria" panose="02040503050406030204" pitchFamily="18" charset="0"/>
              </a:rPr>
              <a:t>, shortest to longest, to see which returns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4799673"/>
            <a:ext cx="7985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The first one to return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>
                <a:latin typeface="Cambria" panose="02040503050406030204" pitchFamily="18" charset="0"/>
              </a:rPr>
              <a:t> is the shortest.  You're finished!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1534" y="2567379"/>
            <a:ext cx="2804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libri" panose="020F0502020204030204" pitchFamily="34" charset="0"/>
              </a:rPr>
              <a:t>fewer than   128</a:t>
            </a:r>
            <a:r>
              <a:rPr lang="en-US" sz="1200" b="1" baseline="42000" dirty="0" smtClean="0">
                <a:latin typeface="Calibri" panose="020F0502020204030204" pitchFamily="34" charset="0"/>
              </a:rPr>
              <a:t>16+x  </a:t>
            </a:r>
            <a:r>
              <a:rPr lang="en-US" sz="1200" dirty="0" smtClean="0">
                <a:latin typeface="Calibri" panose="020F0502020204030204" pitchFamily="34" charset="0"/>
              </a:rPr>
              <a:t>  of them</a:t>
            </a:r>
            <a:endParaRPr lang="en-US" sz="1200" b="1" baseline="42000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1030774">
            <a:off x="4212963" y="5981297"/>
            <a:ext cx="1408838" cy="323165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rgbClr val="120DFB"/>
                </a:solidFill>
                <a:latin typeface="Cambria" panose="02040503050406030204" pitchFamily="18" charset="0"/>
              </a:rPr>
              <a:t>What - how!?!</a:t>
            </a:r>
            <a:endParaRPr lang="en-US" sz="1500" dirty="0">
              <a:solidFill>
                <a:srgbClr val="120DFB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10800000">
            <a:off x="1078089" y="4584467"/>
            <a:ext cx="685800" cy="1182512"/>
          </a:xfrm>
          <a:prstGeom prst="downArrow">
            <a:avLst/>
          </a:prstGeom>
          <a:solidFill>
            <a:srgbClr val="FFCCCC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55663" y="5766979"/>
            <a:ext cx="3335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Checking programs is also </a:t>
            </a:r>
            <a:r>
              <a:rPr lang="en-US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uncomputable</a:t>
            </a:r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!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81000" y="258763"/>
            <a:ext cx="4008438" cy="508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i="1" dirty="0">
                <a:latin typeface="Cambria" pitchFamily="18" charset="0"/>
              </a:rPr>
              <a:t>Wait! </a:t>
            </a:r>
            <a:r>
              <a:rPr lang="en-US" altLang="en-US" sz="2700" i="1" dirty="0" smtClean="0">
                <a:latin typeface="Cambria" pitchFamily="18" charset="0"/>
              </a:rPr>
              <a:t>What </a:t>
            </a:r>
            <a:r>
              <a:rPr lang="en-US" altLang="en-US" sz="2700" i="1" dirty="0">
                <a:latin typeface="Cambria" pitchFamily="18" charset="0"/>
              </a:rPr>
              <a:t>about </a:t>
            </a:r>
            <a:r>
              <a:rPr lang="en-US" altLang="en-US" sz="2700" i="1" dirty="0" smtClean="0">
                <a:latin typeface="Cambria" pitchFamily="18" charset="0"/>
              </a:rPr>
              <a:t>this</a:t>
            </a:r>
            <a:r>
              <a:rPr lang="en-US" altLang="en-US" sz="2700" i="1" dirty="0">
                <a:latin typeface="Cambria" pitchFamily="18" charset="0"/>
              </a:rPr>
              <a:t>:</a:t>
            </a: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5403057" y="142875"/>
            <a:ext cx="3192462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How about this </a:t>
            </a:r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</a:rPr>
              <a:t>approach </a:t>
            </a: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to computing  </a:t>
            </a: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(x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sz="2100" dirty="0">
              <a:solidFill>
                <a:srgbClr val="000000"/>
              </a:solidFill>
              <a:latin typeface="Cambria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6599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5"/>
          <p:cNvSpPr txBox="1">
            <a:spLocks noChangeArrowheads="1"/>
          </p:cNvSpPr>
          <p:nvPr/>
        </p:nvSpPr>
        <p:spPr bwMode="auto">
          <a:xfrm>
            <a:off x="936625" y="2457271"/>
            <a:ext cx="75977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Cambria" pitchFamily="18" charset="0"/>
              </a:rPr>
              <a:t>But some things </a:t>
            </a:r>
            <a:r>
              <a:rPr lang="en-US" altLang="en-US" sz="3600" b="1" i="1" dirty="0" smtClean="0">
                <a:latin typeface="Cambria" pitchFamily="18" charset="0"/>
              </a:rPr>
              <a:t>can't</a:t>
            </a:r>
            <a:r>
              <a:rPr lang="en-US" altLang="en-US" sz="3600" dirty="0" smtClean="0">
                <a:latin typeface="Cambria" pitchFamily="18" charset="0"/>
              </a:rPr>
              <a:t> </a:t>
            </a:r>
            <a:r>
              <a:rPr lang="en-US" altLang="en-US" sz="3600" dirty="0">
                <a:latin typeface="Cambria" pitchFamily="18" charset="0"/>
              </a:rPr>
              <a:t>be </a:t>
            </a:r>
            <a:r>
              <a:rPr lang="en-US" altLang="en-US" sz="3600" dirty="0" smtClean="0">
                <a:latin typeface="Cambria" pitchFamily="18" charset="0"/>
              </a:rPr>
              <a:t>computed </a:t>
            </a:r>
            <a:r>
              <a:rPr lang="en-US" altLang="en-US" sz="3600" dirty="0">
                <a:latin typeface="Cambria" pitchFamily="18" charset="0"/>
              </a:rPr>
              <a:t>~ </a:t>
            </a:r>
            <a:r>
              <a:rPr lang="en-US" altLang="en-US" sz="3600" i="1" dirty="0">
                <a:latin typeface="Cambria" pitchFamily="18" charset="0"/>
              </a:rPr>
              <a:t>by any </a:t>
            </a:r>
            <a:r>
              <a:rPr lang="en-US" altLang="en-US" sz="3600" i="1" dirty="0" smtClean="0">
                <a:latin typeface="Cambria" pitchFamily="18" charset="0"/>
              </a:rPr>
              <a:t>machine or any program </a:t>
            </a:r>
            <a:r>
              <a:rPr lang="en-US" altLang="en-US" sz="3600" dirty="0" smtClean="0">
                <a:latin typeface="Cambria" pitchFamily="18" charset="0"/>
              </a:rPr>
              <a:t>…</a:t>
            </a:r>
            <a:endParaRPr lang="en-US" altLang="en-US" sz="3600" i="1" dirty="0">
              <a:latin typeface="Cambria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516813" y="6173788"/>
            <a:ext cx="1425575" cy="4635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Cambria" pitchFamily="18" charset="0"/>
              </a:rPr>
              <a:t>provably!</a:t>
            </a:r>
            <a:endParaRPr lang="en-US" altLang="en-US" sz="2400" i="1">
              <a:latin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79425" y="228600"/>
            <a:ext cx="81327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00" dirty="0" smtClean="0">
                <a:latin typeface="Cambria" pitchFamily="18" charset="0"/>
              </a:rPr>
              <a:t>Last time…</a:t>
            </a:r>
            <a:endParaRPr lang="en-US" altLang="en-US" sz="4200" i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5"/>
          <p:cNvSpPr txBox="1">
            <a:spLocks noChangeArrowheads="1"/>
          </p:cNvSpPr>
          <p:nvPr/>
        </p:nvSpPr>
        <p:spPr bwMode="auto">
          <a:xfrm>
            <a:off x="457200" y="201613"/>
            <a:ext cx="8229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i="1" dirty="0" err="1">
                <a:solidFill>
                  <a:srgbClr val="000000"/>
                </a:solidFill>
                <a:latin typeface="Cambria" pitchFamily="18" charset="0"/>
              </a:rPr>
              <a:t>Haltchecking</a:t>
            </a:r>
            <a:r>
              <a:rPr lang="en-US" altLang="en-US" sz="3600" dirty="0">
                <a:solidFill>
                  <a:srgbClr val="000000"/>
                </a:solidFill>
                <a:latin typeface="Cambria" pitchFamily="18" charset="0"/>
              </a:rPr>
              <a:t>  is  </a:t>
            </a:r>
            <a:r>
              <a:rPr lang="en-US" altLang="en-US" sz="3600" dirty="0" err="1">
                <a:solidFill>
                  <a:srgbClr val="000000"/>
                </a:solidFill>
                <a:latin typeface="Cambria" pitchFamily="18" charset="0"/>
              </a:rPr>
              <a:t>uncomputable</a:t>
            </a:r>
            <a:r>
              <a:rPr lang="en-US" altLang="en-US" sz="3600" dirty="0">
                <a:solidFill>
                  <a:srgbClr val="000000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57200" y="1676400"/>
            <a:ext cx="8229600" cy="1905000"/>
          </a:xfrm>
          <a:prstGeom prst="roundRect">
            <a:avLst/>
          </a:prstGeom>
          <a:solidFill>
            <a:srgbClr val="CCE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884" name="Rectangle 36"/>
          <p:cNvSpPr>
            <a:spLocks noChangeArrowheads="1"/>
          </p:cNvSpPr>
          <p:nvPr/>
        </p:nvSpPr>
        <p:spPr bwMode="auto">
          <a:xfrm>
            <a:off x="768350" y="1905000"/>
            <a:ext cx="21259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0AF9"/>
                </a:solidFill>
                <a:latin typeface="Courier New" pitchFamily="49" charset="0"/>
                <a:cs typeface="Courier New" pitchFamily="49" charset="0"/>
              </a:rPr>
              <a:t>hc</a:t>
            </a:r>
            <a:r>
              <a:rPr lang="en-US" altLang="en-US" sz="3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 f</a:t>
            </a:r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3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122885" name="Rectangle 36"/>
          <p:cNvSpPr>
            <a:spLocks noChangeArrowheads="1"/>
          </p:cNvSpPr>
          <p:nvPr/>
        </p:nvSpPr>
        <p:spPr bwMode="auto">
          <a:xfrm>
            <a:off x="1833117" y="2819400"/>
            <a:ext cx="66250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~ returns whether 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US" altLang="en-US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halts or not</a:t>
            </a:r>
          </a:p>
        </p:txBody>
      </p:sp>
      <p:sp>
        <p:nvSpPr>
          <p:cNvPr id="122886" name="TextBox 31"/>
          <p:cNvSpPr txBox="1">
            <a:spLocks noChangeArrowheads="1"/>
          </p:cNvSpPr>
          <p:nvPr/>
        </p:nvSpPr>
        <p:spPr bwMode="auto">
          <a:xfrm>
            <a:off x="5867400" y="1752600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 i="1" dirty="0">
                <a:solidFill>
                  <a:srgbClr val="000AF9"/>
                </a:solidFill>
                <a:latin typeface="Cambria" panose="02040503050406030204" pitchFamily="18" charset="0"/>
              </a:rPr>
              <a:t>Halt Checking</a:t>
            </a:r>
          </a:p>
        </p:txBody>
      </p:sp>
      <p:sp>
        <p:nvSpPr>
          <p:cNvPr id="122887" name="Text Box 5"/>
          <p:cNvSpPr txBox="1">
            <a:spLocks noChangeArrowheads="1"/>
          </p:cNvSpPr>
          <p:nvPr/>
        </p:nvSpPr>
        <p:spPr bwMode="auto">
          <a:xfrm>
            <a:off x="2362200" y="5351463"/>
            <a:ext cx="44196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000AF9"/>
                </a:solidFill>
                <a:latin typeface="Courier New" pitchFamily="49" charset="0"/>
                <a:cs typeface="Courier New" pitchFamily="49" charset="0"/>
              </a:rPr>
              <a:t>hc</a:t>
            </a:r>
            <a:r>
              <a:rPr lang="en-US" altLang="en-US" sz="3600" dirty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can't be written </a:t>
            </a:r>
            <a:r>
              <a:rPr lang="en-US" altLang="en-US" sz="2100" dirty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well, </a:t>
            </a:r>
            <a:r>
              <a:rPr lang="en-US" altLang="en-US" sz="2100" i="1" dirty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not without bugs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5"/>
          <p:cNvSpPr txBox="1">
            <a:spLocks noChangeArrowheads="1"/>
          </p:cNvSpPr>
          <p:nvPr/>
        </p:nvSpPr>
        <p:spPr bwMode="auto">
          <a:xfrm>
            <a:off x="457200" y="201613"/>
            <a:ext cx="8229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i="1">
                <a:solidFill>
                  <a:srgbClr val="000000"/>
                </a:solidFill>
                <a:latin typeface="Cambria" pitchFamily="18" charset="0"/>
              </a:rPr>
              <a:t>Haltchecking</a:t>
            </a:r>
            <a:r>
              <a:rPr lang="en-US" altLang="en-US" sz="3600">
                <a:solidFill>
                  <a:srgbClr val="000000"/>
                </a:solidFill>
                <a:latin typeface="Cambria" pitchFamily="18" charset="0"/>
              </a:rPr>
              <a:t>  is  uncomputable.</a:t>
            </a:r>
          </a:p>
        </p:txBody>
      </p:sp>
      <p:sp>
        <p:nvSpPr>
          <p:cNvPr id="123907" name="Rectangle 9"/>
          <p:cNvSpPr>
            <a:spLocks noChangeArrowheads="1"/>
          </p:cNvSpPr>
          <p:nvPr/>
        </p:nvSpPr>
        <p:spPr bwMode="auto">
          <a:xfrm>
            <a:off x="1585913" y="2386013"/>
            <a:ext cx="59277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00" b="1" dirty="0" err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42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4200" b="1" dirty="0" err="1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 sz="4200" b="1" dirty="0">
                <a:solidFill>
                  <a:srgbClr val="000000"/>
                </a:solidFill>
                <a:latin typeface="Courier New" pitchFamily="49" charset="0"/>
              </a:rPr>
              <a:t>( </a:t>
            </a:r>
            <a:r>
              <a:rPr lang="en-US" altLang="en-US" sz="4200" b="1" dirty="0" smtClean="0">
                <a:solidFill>
                  <a:srgbClr val="000000"/>
                </a:solidFill>
                <a:latin typeface="Courier New" pitchFamily="49" charset="0"/>
              </a:rPr>
              <a:t>f </a:t>
            </a:r>
            <a:r>
              <a:rPr lang="en-US" altLang="en-US" sz="4200" b="1" dirty="0">
                <a:solidFill>
                  <a:srgbClr val="000000"/>
                </a:solidFill>
                <a:latin typeface="Courier New" pitchFamily="49" charset="0"/>
              </a:rPr>
              <a:t>):</a:t>
            </a:r>
          </a:p>
        </p:txBody>
      </p:sp>
      <p:sp>
        <p:nvSpPr>
          <p:cNvPr id="123908" name="Line 13"/>
          <p:cNvSpPr>
            <a:spLocks noChangeShapeType="1"/>
          </p:cNvSpPr>
          <p:nvPr/>
        </p:nvSpPr>
        <p:spPr bwMode="auto">
          <a:xfrm flipH="1">
            <a:off x="4405313" y="1931988"/>
            <a:ext cx="76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0" name="Rectangle 15"/>
          <p:cNvSpPr>
            <a:spLocks noChangeArrowheads="1"/>
          </p:cNvSpPr>
          <p:nvPr/>
        </p:nvSpPr>
        <p:spPr bwMode="auto">
          <a:xfrm>
            <a:off x="3795713" y="1398588"/>
            <a:ext cx="14636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</a:rPr>
              <a:t>a</a:t>
            </a:r>
            <a:r>
              <a:rPr lang="en-US" altLang="en-US" sz="1500" dirty="0" smtClean="0">
                <a:solidFill>
                  <a:srgbClr val="000000"/>
                </a:solidFill>
                <a:latin typeface="Calibri" pitchFamily="34" charset="0"/>
              </a:rPr>
              <a:t>ny </a:t>
            </a:r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</a:rPr>
              <a:t>Python function</a:t>
            </a:r>
          </a:p>
        </p:txBody>
      </p:sp>
      <p:sp>
        <p:nvSpPr>
          <p:cNvPr id="123912" name="Rectangle 26"/>
          <p:cNvSpPr>
            <a:spLocks noChangeArrowheads="1"/>
          </p:cNvSpPr>
          <p:nvPr/>
        </p:nvSpPr>
        <p:spPr bwMode="auto">
          <a:xfrm>
            <a:off x="747713" y="4495800"/>
            <a:ext cx="71008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</a:rPr>
              <a:t>It is </a:t>
            </a:r>
            <a:r>
              <a:rPr lang="en-US" altLang="en-US" sz="2400" u="sng" dirty="0">
                <a:solidFill>
                  <a:srgbClr val="000000"/>
                </a:solidFill>
                <a:latin typeface="Cambria" pitchFamily="18" charset="0"/>
              </a:rPr>
              <a:t>impossible</a:t>
            </a: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</a:rPr>
              <a:t> to write a bug-free function </a:t>
            </a:r>
            <a:r>
              <a:rPr lang="en-US" altLang="en-US" sz="2400" b="1" dirty="0" err="1" smtClean="0">
                <a:solidFill>
                  <a:srgbClr val="000AF9"/>
                </a:solidFill>
                <a:latin typeface="Courier New" pitchFamily="49" charset="0"/>
                <a:cs typeface="Courier New" pitchFamily="49" charset="0"/>
              </a:rPr>
              <a:t>hc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(f)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that determines if function 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halts when 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run, that is,</a:t>
            </a:r>
            <a:endParaRPr lang="en-US" altLang="en-US" sz="2400" dirty="0">
              <a:solidFill>
                <a:srgbClr val="000000"/>
              </a:solidFill>
              <a:latin typeface="Cambria" pitchFamily="18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      (1) </a:t>
            </a:r>
            <a:r>
              <a:rPr lang="en-US" altLang="en-US" sz="2400" b="1" dirty="0" err="1" smtClean="0">
                <a:solidFill>
                  <a:srgbClr val="000AF9"/>
                </a:solidFill>
                <a:latin typeface="Courier New" pitchFamily="49" charset="0"/>
                <a:cs typeface="Courier New" pitchFamily="49" charset="0"/>
              </a:rPr>
              <a:t>hc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(f)</a:t>
            </a: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returns 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if 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halts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      (2) </a:t>
            </a:r>
            <a:r>
              <a:rPr lang="en-US" altLang="en-US" sz="2400" b="1" dirty="0" err="1">
                <a:solidFill>
                  <a:srgbClr val="000AF9"/>
                </a:solidFill>
                <a:latin typeface="Courier New" pitchFamily="49" charset="0"/>
                <a:cs typeface="Courier New" pitchFamily="49" charset="0"/>
              </a:rPr>
              <a:t>hc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(f)</a:t>
            </a: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returns 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False</a:t>
            </a: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if 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loops infinitely</a:t>
            </a:r>
            <a:endParaRPr lang="en-US" altLang="en-US" sz="2400" dirty="0">
              <a:latin typeface="Cambria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318448" y="5029200"/>
            <a:ext cx="8534400" cy="1701366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23906" name="Text Box 5"/>
          <p:cNvSpPr txBox="1">
            <a:spLocks noChangeArrowheads="1"/>
          </p:cNvSpPr>
          <p:nvPr/>
        </p:nvSpPr>
        <p:spPr bwMode="auto">
          <a:xfrm>
            <a:off x="457200" y="201613"/>
            <a:ext cx="8229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i="1" dirty="0" err="1">
                <a:solidFill>
                  <a:srgbClr val="000000"/>
                </a:solidFill>
                <a:latin typeface="Cambria" pitchFamily="18" charset="0"/>
              </a:rPr>
              <a:t>Haltchecking</a:t>
            </a:r>
            <a:r>
              <a:rPr lang="en-US" altLang="en-US" sz="3600" dirty="0">
                <a:solidFill>
                  <a:srgbClr val="000000"/>
                </a:solidFill>
                <a:latin typeface="Cambria" pitchFamily="18" charset="0"/>
              </a:rPr>
              <a:t>  is  </a:t>
            </a:r>
            <a:r>
              <a:rPr lang="en-US" altLang="en-US" sz="3600" dirty="0" err="1">
                <a:solidFill>
                  <a:srgbClr val="000000"/>
                </a:solidFill>
                <a:latin typeface="Cambria" pitchFamily="18" charset="0"/>
              </a:rPr>
              <a:t>uncomputable</a:t>
            </a:r>
            <a:r>
              <a:rPr lang="en-US" altLang="en-US" sz="3600" dirty="0">
                <a:solidFill>
                  <a:srgbClr val="000000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123907" name="Rectangle 9"/>
          <p:cNvSpPr>
            <a:spLocks noChangeArrowheads="1"/>
          </p:cNvSpPr>
          <p:nvPr/>
        </p:nvSpPr>
        <p:spPr bwMode="auto">
          <a:xfrm>
            <a:off x="1061331" y="2209800"/>
            <a:ext cx="685218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 dirty="0" smtClean="0">
                <a:solidFill>
                  <a:srgbClr val="C00000"/>
                </a:solidFill>
                <a:latin typeface="Courier New" pitchFamily="49" charset="0"/>
              </a:rPr>
              <a:t>BFF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():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 dirty="0" smtClean="0">
                <a:solidFill>
                  <a:srgbClr val="F7890C"/>
                </a:solidFill>
                <a:latin typeface="Courier New" pitchFamily="49" charset="0"/>
              </a:rPr>
              <a:t>if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 dirty="0" err="1" smtClean="0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altLang="en-US" b="1" dirty="0" smtClean="0">
                <a:solidFill>
                  <a:srgbClr val="C00000"/>
                </a:solidFill>
                <a:latin typeface="Courier New" pitchFamily="49" charset="0"/>
              </a:rPr>
              <a:t>BFF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altLang="en-US" b="1" dirty="0" smtClean="0">
                <a:solidFill>
                  <a:srgbClr val="F7890C"/>
                </a:solidFill>
                <a:latin typeface="Courier New" pitchFamily="49" charset="0"/>
              </a:rPr>
              <a:t>while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 dirty="0" smtClean="0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: </a:t>
            </a:r>
            <a:r>
              <a:rPr lang="en-US" altLang="en-US" b="1" dirty="0" smtClean="0">
                <a:solidFill>
                  <a:srgbClr val="F7890C"/>
                </a:solidFill>
                <a:latin typeface="Courier New" pitchFamily="49" charset="0"/>
              </a:rPr>
              <a:t>print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 dirty="0" smtClean="0">
                <a:solidFill>
                  <a:srgbClr val="008000"/>
                </a:solidFill>
                <a:latin typeface="Courier New" pitchFamily="49" charset="0"/>
              </a:rPr>
              <a:t>'Ha!'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 dirty="0" smtClean="0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altLang="en-US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 42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23912" name="Rectangle 26"/>
          <p:cNvSpPr>
            <a:spLocks noChangeArrowheads="1"/>
          </p:cNvSpPr>
          <p:nvPr/>
        </p:nvSpPr>
        <p:spPr bwMode="auto">
          <a:xfrm>
            <a:off x="448732" y="1143000"/>
            <a:ext cx="67140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Suppose  </a:t>
            </a:r>
            <a:r>
              <a:rPr lang="en-US" altLang="en-US" sz="2400" b="1" dirty="0" err="1" smtClean="0">
                <a:solidFill>
                  <a:srgbClr val="000AF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hc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(f)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 works for all zero-input </a:t>
            </a:r>
            <a:r>
              <a:rPr lang="en-US" altLang="en-US" sz="2400" dirty="0" err="1" smtClean="0">
                <a:solidFill>
                  <a:srgbClr val="000000"/>
                </a:solidFill>
                <a:latin typeface="Cambria" pitchFamily="18" charset="0"/>
              </a:rPr>
              <a:t>f'ns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 …</a:t>
            </a:r>
            <a:endParaRPr lang="en-US" altLang="en-US" sz="2400" dirty="0" smtClean="0">
              <a:solidFill>
                <a:srgbClr val="000000"/>
              </a:solidFill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 rot="20649421">
            <a:off x="7436086" y="647651"/>
            <a:ext cx="965201" cy="461665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Proof!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572904"/>
            <a:ext cx="4234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Create this zero-input </a:t>
            </a:r>
            <a:r>
              <a:rPr lang="en-US" altLang="en-US" dirty="0" err="1" smtClean="0">
                <a:solidFill>
                  <a:srgbClr val="000000"/>
                </a:solidFill>
                <a:latin typeface="Cambria" pitchFamily="18" charset="0"/>
              </a:rPr>
              <a:t>f'n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, </a:t>
            </a:r>
            <a:r>
              <a:rPr lang="en-US" alt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BFF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:</a:t>
            </a:r>
            <a:endParaRPr lang="en-US" dirty="0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608961" y="5654373"/>
            <a:ext cx="4433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What is  </a:t>
            </a:r>
            <a:r>
              <a:rPr lang="en-US" altLang="en-US" sz="2400" b="1" dirty="0" err="1" smtClean="0">
                <a:solidFill>
                  <a:srgbClr val="000AF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hc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BFF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  </a:t>
            </a:r>
            <a:endParaRPr lang="en-US" altLang="en-US" sz="2400" dirty="0" smtClean="0">
              <a:solidFill>
                <a:srgbClr val="000000"/>
              </a:solidFill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11866" y="5310062"/>
            <a:ext cx="933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True?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911866" y="5915197"/>
            <a:ext cx="986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False?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3352161" y="5586639"/>
            <a:ext cx="502356" cy="2421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3352161" y="5897673"/>
            <a:ext cx="502356" cy="2421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4029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4" descr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5819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34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5819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1" name="Picture 4" descr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347788"/>
            <a:ext cx="7200900" cy="1727200"/>
          </a:xfrm>
          <a:prstGeom prst="rect">
            <a:avLst/>
          </a:prstGeom>
          <a:noFill/>
          <a:ln w="2857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532" name="Picture 5" descr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3484563"/>
            <a:ext cx="7239000" cy="19939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AF9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067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5819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5" name="Picture 3" descr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347788"/>
            <a:ext cx="7200900" cy="1727200"/>
          </a:xfrm>
          <a:prstGeom prst="rect">
            <a:avLst/>
          </a:prstGeom>
          <a:noFill/>
          <a:ln w="2857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56" name="Picture 4" descr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3484563"/>
            <a:ext cx="7239000" cy="19939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AF9"/>
            </a:solidFill>
            <a:miter lim="800000"/>
            <a:headEnd/>
            <a:tailEnd/>
          </a:ln>
        </p:spPr>
      </p:pic>
      <p:pic>
        <p:nvPicPr>
          <p:cNvPr id="151557" name="Picture 5" descr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2308225"/>
            <a:ext cx="7213600" cy="1981200"/>
          </a:xfrm>
          <a:prstGeom prst="rect">
            <a:avLst/>
          </a:prstGeom>
          <a:noFill/>
          <a:ln w="38100">
            <a:solidFill>
              <a:srgbClr val="8E030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64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5"/>
          <p:cNvSpPr txBox="1">
            <a:spLocks noChangeArrowheads="1"/>
          </p:cNvSpPr>
          <p:nvPr/>
        </p:nvSpPr>
        <p:spPr bwMode="auto">
          <a:xfrm>
            <a:off x="762000" y="5969000"/>
            <a:ext cx="783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Cambria" panose="02040503050406030204" pitchFamily="18" charset="0"/>
              </a:rPr>
              <a:t>Tutoring hours </a:t>
            </a:r>
            <a:r>
              <a:rPr lang="en-US" altLang="en-US" dirty="0" smtClean="0">
                <a:latin typeface="Cambria" panose="02040503050406030204" pitchFamily="18" charset="0"/>
              </a:rPr>
              <a:t>and labs through the week…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126979" name="Text Box 5"/>
          <p:cNvSpPr txBox="1">
            <a:spLocks noChangeArrowheads="1"/>
          </p:cNvSpPr>
          <p:nvPr/>
        </p:nvSpPr>
        <p:spPr bwMode="auto">
          <a:xfrm rot="20863997">
            <a:off x="1678372" y="2186219"/>
            <a:ext cx="5724797" cy="1938992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000" dirty="0">
                <a:solidFill>
                  <a:srgbClr val="000AF9"/>
                </a:solidFill>
                <a:latin typeface="Calibri" panose="020F0502020204030204" pitchFamily="34" charset="0"/>
              </a:rPr>
              <a:t>Good luck with final </a:t>
            </a:r>
            <a:r>
              <a:rPr lang="en-US" altLang="en-US" sz="6000" dirty="0" smtClean="0">
                <a:solidFill>
                  <a:srgbClr val="000AF9"/>
                </a:solidFill>
                <a:latin typeface="Calibri" panose="020F0502020204030204" pitchFamily="34" charset="0"/>
              </a:rPr>
              <a:t>projects</a:t>
            </a:r>
            <a:endParaRPr lang="en-US" altLang="en-US" sz="6000" dirty="0">
              <a:solidFill>
                <a:srgbClr val="000AF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0254" y="4427779"/>
            <a:ext cx="3777701" cy="461665"/>
          </a:xfrm>
          <a:prstGeom prst="rect">
            <a:avLst/>
          </a:prstGeom>
          <a:solidFill>
            <a:srgbClr val="120DFB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They will </a:t>
            </a:r>
            <a:r>
              <a:rPr lang="en-US" b="1" u="sng" dirty="0" smtClean="0">
                <a:solidFill>
                  <a:schemeClr val="bg1"/>
                </a:solidFill>
                <a:latin typeface="Cambria" panose="02040503050406030204" pitchFamily="18" charset="0"/>
              </a:rPr>
              <a:t>halt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 all too soon!</a:t>
            </a:r>
            <a:endParaRPr lang="en-US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343472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120DF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hc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3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3200" b="1" dirty="0" err="1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Mudd's</a:t>
            </a:r>
            <a:r>
              <a:rPr lang="en-US" sz="32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first semester"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== </a:t>
            </a:r>
            <a:r>
              <a:rPr lang="en-US" sz="3200" b="1" dirty="0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endParaRPr lang="en-US" sz="3200" b="1" dirty="0">
              <a:solidFill>
                <a:srgbClr val="CC33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16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3" descr="Screen shot 2011-11-21 at 10.05.42 AM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371600"/>
            <a:ext cx="3946525" cy="47244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579" name="Text Box 5"/>
          <p:cNvSpPr txBox="1">
            <a:spLocks noChangeArrowheads="1"/>
          </p:cNvSpPr>
          <p:nvPr/>
        </p:nvSpPr>
        <p:spPr bwMode="auto">
          <a:xfrm>
            <a:off x="666750" y="249238"/>
            <a:ext cx="77819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>
                <a:solidFill>
                  <a:srgbClr val="000000"/>
                </a:solidFill>
                <a:cs typeface="Times New Roman" pitchFamily="18" charset="0"/>
              </a:rPr>
              <a:t>Hyper-turing computation?</a:t>
            </a:r>
          </a:p>
        </p:txBody>
      </p:sp>
      <p:sp>
        <p:nvSpPr>
          <p:cNvPr id="152580" name="Rectangle 2"/>
          <p:cNvSpPr>
            <a:spLocks noChangeArrowheads="1"/>
          </p:cNvSpPr>
          <p:nvPr/>
        </p:nvSpPr>
        <p:spPr bwMode="auto">
          <a:xfrm>
            <a:off x="304800" y="6324600"/>
            <a:ext cx="36576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altLang="en-US" sz="900">
                <a:solidFill>
                  <a:srgbClr val="000000"/>
                </a:solidFill>
              </a:rPr>
              <a:t>http://www.amirrorclear.net/academic/papers/many-forms.pdf</a:t>
            </a:r>
          </a:p>
        </p:txBody>
      </p:sp>
      <p:sp>
        <p:nvSpPr>
          <p:cNvPr id="152581" name="Rectangle 19"/>
          <p:cNvSpPr>
            <a:spLocks noChangeArrowheads="1"/>
          </p:cNvSpPr>
          <p:nvPr/>
        </p:nvSpPr>
        <p:spPr bwMode="auto">
          <a:xfrm>
            <a:off x="4897438" y="6324600"/>
            <a:ext cx="3789362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900">
                <a:solidFill>
                  <a:srgbClr val="000000"/>
                </a:solidFill>
              </a:rPr>
              <a:t>http://www.cs.virginia.edu/~robins/The_Limits_of_Quantum_Computers.pdf</a:t>
            </a:r>
          </a:p>
        </p:txBody>
      </p:sp>
      <p:sp>
        <p:nvSpPr>
          <p:cNvPr id="152582" name="Rectangle 25"/>
          <p:cNvSpPr>
            <a:spLocks noChangeArrowheads="1"/>
          </p:cNvSpPr>
          <p:nvPr/>
        </p:nvSpPr>
        <p:spPr bwMode="auto">
          <a:xfrm>
            <a:off x="2133600" y="2959100"/>
            <a:ext cx="1930400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HyperTuring computation is easy – just add coffee to your TM!</a:t>
            </a:r>
          </a:p>
        </p:txBody>
      </p:sp>
      <p:pic>
        <p:nvPicPr>
          <p:cNvPr id="152583" name="Picture 19" descr="Screen shot 2011-11-21 at 10.10.44 AM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1066800"/>
            <a:ext cx="3865562" cy="52578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2584" name="Group 11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810000" y="3187700"/>
            <a:ext cx="369888" cy="393700"/>
            <a:chOff x="2928" y="1051"/>
            <a:chExt cx="840" cy="957"/>
          </a:xfrm>
        </p:grpSpPr>
        <p:sp>
          <p:nvSpPr>
            <p:cNvPr id="152585" name="Freeform 12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2586" name="Oval 1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2587" name="Oval 1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2588" name="Oval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2589" name="Oval 1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2590" name="Oval 1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2591" name="Oval 1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2592" name="Oval 1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2593" name="AutoShape 2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2594" name="Freeform 21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2595" name="Freeform 22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2596" name="Freeform 2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2597" name="Freeform 24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689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3" descr="Screen shot 2011-11-21 at 10.05.42 AM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371600"/>
            <a:ext cx="3946525" cy="47244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03" name="Text Box 5"/>
          <p:cNvSpPr txBox="1">
            <a:spLocks noChangeArrowheads="1"/>
          </p:cNvSpPr>
          <p:nvPr/>
        </p:nvSpPr>
        <p:spPr bwMode="auto">
          <a:xfrm>
            <a:off x="666750" y="249238"/>
            <a:ext cx="77819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>
                <a:solidFill>
                  <a:srgbClr val="000000"/>
                </a:solidFill>
                <a:cs typeface="Times New Roman" pitchFamily="18" charset="0"/>
              </a:rPr>
              <a:t>Hyper-turing computation?</a:t>
            </a:r>
          </a:p>
        </p:txBody>
      </p:sp>
      <p:sp>
        <p:nvSpPr>
          <p:cNvPr id="153604" name="Rectangle 2"/>
          <p:cNvSpPr>
            <a:spLocks noChangeArrowheads="1"/>
          </p:cNvSpPr>
          <p:nvPr/>
        </p:nvSpPr>
        <p:spPr bwMode="auto">
          <a:xfrm>
            <a:off x="304800" y="6324600"/>
            <a:ext cx="36576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altLang="en-US" sz="900">
                <a:solidFill>
                  <a:srgbClr val="000000"/>
                </a:solidFill>
              </a:rPr>
              <a:t>http://www.amirrorclear.net/academic/papers/many-forms.pdf</a:t>
            </a:r>
          </a:p>
        </p:txBody>
      </p:sp>
      <p:sp>
        <p:nvSpPr>
          <p:cNvPr id="153605" name="Rectangle 19"/>
          <p:cNvSpPr>
            <a:spLocks noChangeArrowheads="1"/>
          </p:cNvSpPr>
          <p:nvPr/>
        </p:nvSpPr>
        <p:spPr bwMode="auto">
          <a:xfrm>
            <a:off x="4897438" y="6324600"/>
            <a:ext cx="3789362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900">
                <a:solidFill>
                  <a:srgbClr val="000000"/>
                </a:solidFill>
              </a:rPr>
              <a:t>http://www.cs.virginia.edu/~robins/The_Limits_of_Quantum_Computers.pdf</a:t>
            </a:r>
          </a:p>
        </p:txBody>
      </p:sp>
      <p:sp>
        <p:nvSpPr>
          <p:cNvPr id="153606" name="Rectangle 25"/>
          <p:cNvSpPr>
            <a:spLocks noChangeArrowheads="1"/>
          </p:cNvSpPr>
          <p:nvPr/>
        </p:nvSpPr>
        <p:spPr bwMode="auto">
          <a:xfrm>
            <a:off x="2133600" y="2959100"/>
            <a:ext cx="1930400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HyperTuring computation is easy – just add coffee to your TM!</a:t>
            </a:r>
          </a:p>
        </p:txBody>
      </p:sp>
      <p:pic>
        <p:nvPicPr>
          <p:cNvPr id="153607" name="Picture 19" descr="Screen shot 2011-11-21 at 10.10.44 AM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1066800"/>
            <a:ext cx="3865562" cy="52578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608" name="Group 11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810000" y="3187700"/>
            <a:ext cx="369888" cy="393700"/>
            <a:chOff x="2928" y="1051"/>
            <a:chExt cx="840" cy="957"/>
          </a:xfrm>
        </p:grpSpPr>
        <p:sp>
          <p:nvSpPr>
            <p:cNvPr id="153611" name="Freeform 12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612" name="Oval 1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3613" name="Oval 1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3614" name="Oval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3615" name="Oval 1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3616" name="Oval 1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3617" name="Oval 1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3618" name="Oval 1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3619" name="AutoShape 2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3620" name="Freeform 21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621" name="Freeform 22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622" name="Freeform 2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623" name="Freeform 24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53609" name="Picture 1" descr="Screen shot 2011-11-21 at 10.15.41 AM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8115300" cy="22479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10" name="Picture 2" descr="Screen shot 2011-11-21 at 10.15.21 AM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71863"/>
            <a:ext cx="7086600" cy="232092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68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3" descr="Screen shot 2011-11-21 at 10.05.42 AM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371600"/>
            <a:ext cx="3946525" cy="47244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27" name="Text Box 5"/>
          <p:cNvSpPr txBox="1">
            <a:spLocks noChangeArrowheads="1"/>
          </p:cNvSpPr>
          <p:nvPr/>
        </p:nvSpPr>
        <p:spPr bwMode="auto">
          <a:xfrm>
            <a:off x="666750" y="249238"/>
            <a:ext cx="77819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>
                <a:solidFill>
                  <a:srgbClr val="000000"/>
                </a:solidFill>
                <a:cs typeface="Times New Roman" pitchFamily="18" charset="0"/>
              </a:rPr>
              <a:t>Hyper-turing computation?</a:t>
            </a:r>
          </a:p>
        </p:txBody>
      </p:sp>
      <p:sp>
        <p:nvSpPr>
          <p:cNvPr id="154628" name="Rectangle 2"/>
          <p:cNvSpPr>
            <a:spLocks noChangeArrowheads="1"/>
          </p:cNvSpPr>
          <p:nvPr/>
        </p:nvSpPr>
        <p:spPr bwMode="auto">
          <a:xfrm>
            <a:off x="304800" y="6324600"/>
            <a:ext cx="36576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altLang="en-US" sz="900">
                <a:solidFill>
                  <a:srgbClr val="000000"/>
                </a:solidFill>
              </a:rPr>
              <a:t>http://www.amirrorclear.net/academic/papers/many-forms.pdf</a:t>
            </a:r>
          </a:p>
        </p:txBody>
      </p:sp>
      <p:sp>
        <p:nvSpPr>
          <p:cNvPr id="154629" name="Rectangle 19"/>
          <p:cNvSpPr>
            <a:spLocks noChangeArrowheads="1"/>
          </p:cNvSpPr>
          <p:nvPr/>
        </p:nvSpPr>
        <p:spPr bwMode="auto">
          <a:xfrm>
            <a:off x="4897438" y="6324600"/>
            <a:ext cx="3789362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900">
                <a:solidFill>
                  <a:srgbClr val="000000"/>
                </a:solidFill>
              </a:rPr>
              <a:t>http://www.cs.virginia.edu/~robins/The_Limits_of_Quantum_Computers.pdf</a:t>
            </a:r>
          </a:p>
        </p:txBody>
      </p:sp>
      <p:sp>
        <p:nvSpPr>
          <p:cNvPr id="154630" name="Rectangle 25"/>
          <p:cNvSpPr>
            <a:spLocks noChangeArrowheads="1"/>
          </p:cNvSpPr>
          <p:nvPr/>
        </p:nvSpPr>
        <p:spPr bwMode="auto">
          <a:xfrm>
            <a:off x="2133600" y="2959100"/>
            <a:ext cx="1930400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HyperTuring computation is easy – just add coffee to your TM!</a:t>
            </a:r>
          </a:p>
        </p:txBody>
      </p:sp>
      <p:pic>
        <p:nvPicPr>
          <p:cNvPr id="154631" name="Picture 19" descr="Screen shot 2011-11-21 at 10.10.44 AM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1066800"/>
            <a:ext cx="3865562" cy="52578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632" name="Group 11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810000" y="3187700"/>
            <a:ext cx="369888" cy="393700"/>
            <a:chOff x="2928" y="1051"/>
            <a:chExt cx="840" cy="957"/>
          </a:xfrm>
        </p:grpSpPr>
        <p:sp>
          <p:nvSpPr>
            <p:cNvPr id="154636" name="Freeform 12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4637" name="Oval 1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4638" name="Oval 1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4639" name="Oval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4640" name="Oval 1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4641" name="Oval 1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4642" name="Oval 1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4643" name="Oval 1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4644" name="AutoShape 2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4645" name="Freeform 21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4646" name="Freeform 22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4647" name="Freeform 2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4648" name="Freeform 24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54633" name="Picture 1" descr="Screen shot 2011-11-21 at 10.15.41 AM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8115300" cy="22479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34" name="Picture 2" descr="Screen shot 2011-11-21 at 10.15.21 AM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71863"/>
            <a:ext cx="7086600" cy="23209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35" name="Picture 20" descr="Screen shot 2011-11-21 at 10.14.04 AM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8188"/>
            <a:ext cx="9144000" cy="47736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75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ChangeArrowheads="1"/>
          </p:cNvSpPr>
          <p:nvPr/>
        </p:nvSpPr>
        <p:spPr bwMode="auto">
          <a:xfrm>
            <a:off x="655780" y="110835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0040" y="196065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2</a:t>
            </a:r>
            <a:r>
              <a:rPr lang="en-US" dirty="0" smtClean="0">
                <a:latin typeface="Century Schoolbook" panose="02040604050505020304" pitchFamily="18" charset="0"/>
              </a:rPr>
              <a:t>(x)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040" y="1066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1</a:t>
            </a:r>
            <a:r>
              <a:rPr lang="en-US" dirty="0" smtClean="0">
                <a:latin typeface="Century Schoolbook" panose="02040604050505020304" pitchFamily="18" charset="0"/>
              </a:rPr>
              <a:t>(x) =  1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0040" y="3022199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3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52600" y="172821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2600" y="2109216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19400" y="1066800"/>
            <a:ext cx="16764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IN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:  a pos. integer x        </a:t>
            </a:r>
            <a:r>
              <a:rPr lang="en-US" altLang="en-US" sz="1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OUT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: a 0/1 </a:t>
            </a:r>
            <a:r>
              <a:rPr lang="en-US" alt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bool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value</a:t>
            </a:r>
            <a:endParaRPr lang="en-US" sz="1200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1524000" y="2846832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752600" y="284683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1 or 2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52600" y="322783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0040" y="4094173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4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52600" y="391738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&lt; 3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52600" y="429838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56078" y="1042416"/>
            <a:ext cx="3759322" cy="73866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prog1(x):</a:t>
            </a:r>
          </a:p>
          <a:p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x%2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56078" y="3593055"/>
            <a:ext cx="375932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prog4(x):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(x+42))&gt;1 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62600" y="76200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5156078" y="5385816"/>
            <a:ext cx="375932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prog6(x):</a:t>
            </a: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x&lt;2: </a:t>
            </a:r>
            <a:r>
              <a:rPr lang="en-US" sz="16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prog6(x-2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56078" y="2742842"/>
            <a:ext cx="3759322" cy="73866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prog3(x):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56078" y="4366324"/>
            <a:ext cx="3759322" cy="90794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prog5(x):</a:t>
            </a:r>
          </a:p>
          <a:p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[1,2]: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56078" y="1892629"/>
            <a:ext cx="37593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prog2(x):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x&lt;3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0" name="Left Brace 49"/>
          <p:cNvSpPr/>
          <p:nvPr/>
        </p:nvSpPr>
        <p:spPr>
          <a:xfrm>
            <a:off x="1533144" y="3913632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eft Brace 50"/>
          <p:cNvSpPr/>
          <p:nvPr/>
        </p:nvSpPr>
        <p:spPr>
          <a:xfrm>
            <a:off x="1505712" y="1788222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 rot="20960205">
            <a:off x="816693" y="3962172"/>
            <a:ext cx="3136900" cy="2032000"/>
          </a:xfrm>
          <a:prstGeom prst="rect">
            <a:avLst/>
          </a:prstGeom>
          <a:solidFill>
            <a:srgbClr val="F7890C"/>
          </a:solidFill>
          <a:ln w="38100">
            <a:solidFill>
              <a:schemeClr val="bg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dirty="0">
                <a:latin typeface="Comic Sans MS" pitchFamily="66" charset="0"/>
              </a:rPr>
              <a:t>There are </a:t>
            </a:r>
            <a:r>
              <a:rPr lang="en-US" altLang="en-US" sz="4200" u="sng" dirty="0" smtClean="0">
                <a:latin typeface="Comic Sans MS" pitchFamily="66" charset="0"/>
              </a:rPr>
              <a:t>many</a:t>
            </a:r>
            <a:r>
              <a:rPr lang="en-US" altLang="en-US" sz="4200" dirty="0" smtClean="0">
                <a:latin typeface="Comic Sans MS" pitchFamily="66" charset="0"/>
              </a:rPr>
              <a:t> more </a:t>
            </a:r>
            <a:r>
              <a:rPr lang="en-US" altLang="en-US" sz="4200" dirty="0">
                <a:latin typeface="Comic Sans MS" pitchFamily="66" charset="0"/>
              </a:rPr>
              <a:t>of these …</a:t>
            </a:r>
          </a:p>
        </p:txBody>
      </p:sp>
      <p:sp>
        <p:nvSpPr>
          <p:cNvPr id="45" name="Text Box 30"/>
          <p:cNvSpPr txBox="1">
            <a:spLocks noChangeArrowheads="1"/>
          </p:cNvSpPr>
          <p:nvPr/>
        </p:nvSpPr>
        <p:spPr bwMode="auto">
          <a:xfrm rot="21054712">
            <a:off x="6602474" y="4826570"/>
            <a:ext cx="2208433" cy="1514261"/>
          </a:xfrm>
          <a:prstGeom prst="rect">
            <a:avLst/>
          </a:prstGeom>
          <a:solidFill>
            <a:srgbClr val="FFCC99"/>
          </a:solidFill>
          <a:ln w="38100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4200" dirty="0">
                <a:latin typeface="Comic Sans MS" pitchFamily="66" charset="0"/>
              </a:rPr>
              <a:t>than these!</a:t>
            </a:r>
          </a:p>
        </p:txBody>
      </p:sp>
      <p:sp>
        <p:nvSpPr>
          <p:cNvPr id="46" name="Text Box 32"/>
          <p:cNvSpPr txBox="1">
            <a:spLocks noChangeArrowheads="1"/>
          </p:cNvSpPr>
          <p:nvPr/>
        </p:nvSpPr>
        <p:spPr bwMode="auto">
          <a:xfrm rot="21054712">
            <a:off x="7139078" y="6213952"/>
            <a:ext cx="1695450" cy="366712"/>
          </a:xfrm>
          <a:prstGeom prst="rect">
            <a:avLst/>
          </a:prstGeom>
          <a:solidFill>
            <a:srgbClr val="FFCC99"/>
          </a:solidFill>
          <a:ln w="38100">
            <a:solidFill>
              <a:schemeClr val="bg1"/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>
                <a:latin typeface="Arial" pitchFamily="34" charset="0"/>
              </a:rPr>
              <a:t>p</a:t>
            </a:r>
            <a:r>
              <a:rPr lang="en-US" altLang="en-US" sz="1800" dirty="0" smtClean="0">
                <a:latin typeface="Arial" pitchFamily="34" charset="0"/>
              </a:rPr>
              <a:t>rograms</a:t>
            </a:r>
            <a:endParaRPr lang="en-US" altLang="en-US" dirty="0">
              <a:latin typeface="Arial" pitchFamily="34" charset="0"/>
            </a:endParaRP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 rot="20960205">
            <a:off x="1359540" y="5861975"/>
            <a:ext cx="2743199" cy="646331"/>
          </a:xfrm>
          <a:prstGeom prst="rect">
            <a:avLst/>
          </a:prstGeom>
          <a:solidFill>
            <a:srgbClr val="F7890C"/>
          </a:solidFill>
          <a:ln w="38100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 smtClean="0">
                <a:latin typeface="Arial" pitchFamily="34" charset="0"/>
              </a:rPr>
              <a:t>well-defined mathematical functions</a:t>
            </a:r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48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4" descr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3820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5" name="Picture 5" descr="infinite-loop-street-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2689225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6" name="Picture 6" descr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29718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7" name="Picture 7" descr="iPh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"/>
            <a:ext cx="15367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8" name="Text Box 8"/>
          <p:cNvSpPr txBox="1">
            <a:spLocks noChangeArrowheads="1"/>
          </p:cNvSpPr>
          <p:nvPr/>
        </p:nvSpPr>
        <p:spPr bwMode="auto">
          <a:xfrm>
            <a:off x="3932238" y="1879600"/>
            <a:ext cx="1562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t>the iPhone's icon for Google Maps …</a:t>
            </a:r>
          </a:p>
        </p:txBody>
      </p:sp>
      <p:pic>
        <p:nvPicPr>
          <p:cNvPr id="125959" name="Picture 1" descr="Screen shot 2011-11-21 at 3.36.00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8132763" cy="3124200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666044" y="3905956"/>
            <a:ext cx="7552267" cy="89464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843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4" descr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3820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1" name="Picture 5" descr="infinite-loop-street-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2689225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2" name="Picture 6" descr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29718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3" name="Picture 7" descr="iPh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"/>
            <a:ext cx="15367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4" name="Text Box 8"/>
          <p:cNvSpPr txBox="1">
            <a:spLocks noChangeArrowheads="1"/>
          </p:cNvSpPr>
          <p:nvPr/>
        </p:nvSpPr>
        <p:spPr bwMode="auto">
          <a:xfrm>
            <a:off x="3932238" y="1879600"/>
            <a:ext cx="1562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t>the iPhone's icon for Google Maps 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386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8463" y="1419225"/>
              <a:ext cx="315912" cy="88900"/>
            </p14:xfrm>
          </p:contentPart>
        </mc:Choice>
        <mc:Fallback xmlns="">
          <p:pic>
            <p:nvPicPr>
              <p:cNvPr id="16386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98748" y="1405548"/>
                <a:ext cx="330304" cy="11229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414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2133600" y="1143000"/>
            <a:ext cx="762000" cy="609600"/>
          </a:xfrm>
          <a:prstGeom prst="round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7523" name="Text Box 5"/>
          <p:cNvSpPr txBox="1">
            <a:spLocks noChangeArrowheads="1"/>
          </p:cNvSpPr>
          <p:nvPr/>
        </p:nvSpPr>
        <p:spPr bwMode="auto">
          <a:xfrm>
            <a:off x="7270750" y="76200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Cambria" pitchFamily="18" charset="0"/>
              </a:rPr>
              <a:t>Quiz</a:t>
            </a:r>
          </a:p>
        </p:txBody>
      </p:sp>
      <p:sp>
        <p:nvSpPr>
          <p:cNvPr id="107524" name="Rectangle 10"/>
          <p:cNvSpPr>
            <a:spLocks noChangeArrowheads="1"/>
          </p:cNvSpPr>
          <p:nvPr/>
        </p:nvSpPr>
        <p:spPr bwMode="auto">
          <a:xfrm>
            <a:off x="304800" y="1273175"/>
            <a:ext cx="1828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( 42 ) =</a:t>
            </a:r>
            <a:endParaRPr lang="en-US" altLang="en-US" sz="2100">
              <a:latin typeface="Times New Roman" pitchFamily="18" charset="0"/>
            </a:endParaRPr>
          </a:p>
        </p:txBody>
      </p:sp>
      <p:sp>
        <p:nvSpPr>
          <p:cNvPr id="11270" name="Rectangle 34"/>
          <p:cNvSpPr>
            <a:spLocks noChangeArrowheads="1"/>
          </p:cNvSpPr>
          <p:nvPr/>
        </p:nvSpPr>
        <p:spPr bwMode="auto">
          <a:xfrm>
            <a:off x="3810000" y="1154113"/>
            <a:ext cx="3503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f(): return </a:t>
            </a:r>
            <a:r>
              <a:rPr lang="en-US" b="1" dirty="0">
                <a:latin typeface="Courier New" pitchFamily="49" charset="0"/>
              </a:rPr>
              <a:t>42</a:t>
            </a:r>
          </a:p>
        </p:txBody>
      </p:sp>
      <p:sp>
        <p:nvSpPr>
          <p:cNvPr id="11271" name="Rectangle 34"/>
          <p:cNvSpPr>
            <a:spLocks noChangeArrowheads="1"/>
          </p:cNvSpPr>
          <p:nvPr/>
        </p:nvSpPr>
        <p:spPr bwMode="auto">
          <a:xfrm>
            <a:off x="3879850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1272" name="Rectangle 34"/>
          <p:cNvSpPr>
            <a:spLocks noChangeArrowheads="1"/>
          </p:cNvSpPr>
          <p:nvPr/>
        </p:nvSpPr>
        <p:spPr bwMode="auto">
          <a:xfrm>
            <a:off x="4040188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1273" name="Rectangle 34"/>
          <p:cNvSpPr>
            <a:spLocks noChangeArrowheads="1"/>
          </p:cNvSpPr>
          <p:nvPr/>
        </p:nvSpPr>
        <p:spPr bwMode="auto">
          <a:xfrm>
            <a:off x="4221163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1274" name="Rectangle 9"/>
          <p:cNvSpPr>
            <a:spLocks noChangeArrowheads="1"/>
          </p:cNvSpPr>
          <p:nvPr/>
        </p:nvSpPr>
        <p:spPr bwMode="auto">
          <a:xfrm>
            <a:off x="4392613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1275" name="Rectangle 34"/>
          <p:cNvSpPr>
            <a:spLocks noChangeArrowheads="1"/>
          </p:cNvSpPr>
          <p:nvPr/>
        </p:nvSpPr>
        <p:spPr bwMode="auto">
          <a:xfrm>
            <a:off x="4767263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5132388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1277" name="Rectangle 34"/>
          <p:cNvSpPr>
            <a:spLocks noChangeArrowheads="1"/>
          </p:cNvSpPr>
          <p:nvPr/>
        </p:nvSpPr>
        <p:spPr bwMode="auto">
          <a:xfrm>
            <a:off x="5451475" y="998538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1278" name="Rectangle 13"/>
          <p:cNvSpPr>
            <a:spLocks noChangeArrowheads="1"/>
          </p:cNvSpPr>
          <p:nvPr/>
        </p:nvSpPr>
        <p:spPr bwMode="auto">
          <a:xfrm>
            <a:off x="5822950" y="998538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1279" name="Rectangle 34"/>
          <p:cNvSpPr>
            <a:spLocks noChangeArrowheads="1"/>
          </p:cNvSpPr>
          <p:nvPr/>
        </p:nvSpPr>
        <p:spPr bwMode="auto">
          <a:xfrm>
            <a:off x="6194425" y="998538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14</a:t>
            </a:r>
          </a:p>
        </p:txBody>
      </p:sp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6565900" y="998538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16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04800" y="2209800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000 ) =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304800" y="3106738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000 ) =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304800" y="3997325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( 1010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1010 ) =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304800" y="4876800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( 31415926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 ) = 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107540" name="Text Box 5"/>
          <p:cNvSpPr txBox="1">
            <a:spLocks noChangeArrowheads="1"/>
          </p:cNvSpPr>
          <p:nvPr/>
        </p:nvSpPr>
        <p:spPr bwMode="auto">
          <a:xfrm>
            <a:off x="3886200" y="244475"/>
            <a:ext cx="381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000000"/>
                </a:solidFill>
                <a:latin typeface="Times New Roman" pitchFamily="18" charset="0"/>
              </a:rPr>
              <a:t>Name(s) ____________________</a:t>
            </a:r>
          </a:p>
        </p:txBody>
      </p:sp>
      <p:sp>
        <p:nvSpPr>
          <p:cNvPr id="107541" name="Text Box 5"/>
          <p:cNvSpPr txBox="1">
            <a:spLocks noChangeArrowheads="1"/>
          </p:cNvSpPr>
          <p:nvPr/>
        </p:nvSpPr>
        <p:spPr bwMode="auto">
          <a:xfrm>
            <a:off x="206375" y="192088"/>
            <a:ext cx="3810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latin typeface="Cambria" pitchFamily="18" charset="0"/>
              </a:rPr>
              <a:t>Kolmogorov Complexity</a:t>
            </a:r>
          </a:p>
        </p:txBody>
      </p:sp>
      <p:sp>
        <p:nvSpPr>
          <p:cNvPr id="97303" name="Rectangle 26"/>
          <p:cNvSpPr>
            <a:spLocks noChangeArrowheads="1"/>
          </p:cNvSpPr>
          <p:nvPr/>
        </p:nvSpPr>
        <p:spPr bwMode="auto">
          <a:xfrm>
            <a:off x="4876800" y="6030913"/>
            <a:ext cx="3698875" cy="369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</a:rPr>
              <a:t>If 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x &lt;= y</a:t>
            </a:r>
            <a:r>
              <a:rPr lang="en-US" sz="1800" dirty="0">
                <a:solidFill>
                  <a:srgbClr val="000000"/>
                </a:solidFill>
              </a:rPr>
              <a:t>, is 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49" charset="0"/>
              </a:rPr>
              <a:t>kc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(x) &lt;=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49" charset="0"/>
              </a:rPr>
              <a:t>kc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(y)</a:t>
            </a:r>
            <a:r>
              <a:rPr lang="en-US" sz="1800" dirty="0">
                <a:solidFill>
                  <a:srgbClr val="000000"/>
                </a:solidFill>
              </a:rPr>
              <a:t> ?</a:t>
            </a:r>
            <a:endParaRPr lang="en-US" sz="1800" dirty="0"/>
          </a:p>
        </p:txBody>
      </p:sp>
      <p:sp>
        <p:nvSpPr>
          <p:cNvPr id="97304" name="Rectangle 13"/>
          <p:cNvSpPr>
            <a:spLocks noChangeArrowheads="1"/>
          </p:cNvSpPr>
          <p:nvPr/>
        </p:nvSpPr>
        <p:spPr bwMode="auto">
          <a:xfrm>
            <a:off x="630238" y="6030913"/>
            <a:ext cx="3476625" cy="369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</a:rPr>
              <a:t>For what 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x</a:t>
            </a:r>
            <a:r>
              <a:rPr lang="en-US" sz="1800" dirty="0">
                <a:solidFill>
                  <a:srgbClr val="000000"/>
                </a:solidFill>
              </a:rPr>
              <a:t>   is     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x &lt;=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49" charset="0"/>
              </a:rPr>
              <a:t>kc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(x)</a:t>
            </a:r>
            <a:r>
              <a:rPr lang="en-US" sz="1800" dirty="0">
                <a:solidFill>
                  <a:srgbClr val="000000"/>
                </a:solidFill>
              </a:rPr>
              <a:t> ?  </a:t>
            </a:r>
            <a:endParaRPr lang="en-US" sz="1800" dirty="0"/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804863" y="2495550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100 zeros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96963" y="2543175"/>
            <a:ext cx="95408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830263" y="3390900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googol zeros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123950" y="3438525"/>
            <a:ext cx="9525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1035050" y="4294188"/>
            <a:ext cx="14874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2 billion total digits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076325" y="4325938"/>
            <a:ext cx="138747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 Box 43"/>
          <p:cNvSpPr txBox="1">
            <a:spLocks noChangeArrowheads="1"/>
          </p:cNvSpPr>
          <p:nvPr/>
        </p:nvSpPr>
        <p:spPr bwMode="auto">
          <a:xfrm>
            <a:off x="1009650" y="5210175"/>
            <a:ext cx="14874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2 billion digits of pi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046163" y="5214938"/>
            <a:ext cx="142557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552" name="Text Box 43"/>
          <p:cNvSpPr txBox="1">
            <a:spLocks noChangeArrowheads="1"/>
          </p:cNvSpPr>
          <p:nvPr/>
        </p:nvSpPr>
        <p:spPr bwMode="auto">
          <a:xfrm>
            <a:off x="2128838" y="922338"/>
            <a:ext cx="7445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FF0000"/>
                </a:solidFill>
                <a:latin typeface="Calibri" pitchFamily="34" charset="0"/>
              </a:rPr>
              <a:t>example </a:t>
            </a:r>
          </a:p>
        </p:txBody>
      </p:sp>
      <p:sp>
        <p:nvSpPr>
          <p:cNvPr id="107553" name="Rectangle 1"/>
          <p:cNvSpPr>
            <a:spLocks noChangeArrowheads="1"/>
          </p:cNvSpPr>
          <p:nvPr/>
        </p:nvSpPr>
        <p:spPr bwMode="auto">
          <a:xfrm>
            <a:off x="2193925" y="1154113"/>
            <a:ext cx="695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alibri" pitchFamily="34" charset="0"/>
              </a:rPr>
              <a:t>18 </a:t>
            </a:r>
            <a:endParaRPr lang="en-US" altLang="en-US">
              <a:latin typeface="Calibri" pitchFamily="34" charset="0"/>
            </a:endParaRPr>
          </a:p>
        </p:txBody>
      </p:sp>
      <p:sp>
        <p:nvSpPr>
          <p:cNvPr id="44" name="Rectangle 34"/>
          <p:cNvSpPr>
            <a:spLocks noChangeArrowheads="1"/>
          </p:cNvSpPr>
          <p:nvPr/>
        </p:nvSpPr>
        <p:spPr bwMode="auto">
          <a:xfrm>
            <a:off x="4575175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45" name="Rectangle 34"/>
          <p:cNvSpPr>
            <a:spLocks noChangeArrowheads="1"/>
          </p:cNvSpPr>
          <p:nvPr/>
        </p:nvSpPr>
        <p:spPr bwMode="auto">
          <a:xfrm>
            <a:off x="4905375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46" name="Rectangle 34"/>
          <p:cNvSpPr>
            <a:spLocks noChangeArrowheads="1"/>
          </p:cNvSpPr>
          <p:nvPr/>
        </p:nvSpPr>
        <p:spPr bwMode="auto">
          <a:xfrm>
            <a:off x="5291138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5637213" y="998538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48" name="Rectangle 34"/>
          <p:cNvSpPr>
            <a:spLocks noChangeArrowheads="1"/>
          </p:cNvSpPr>
          <p:nvPr/>
        </p:nvSpPr>
        <p:spPr bwMode="auto">
          <a:xfrm>
            <a:off x="6008688" y="998538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49" name="Rectangle 34"/>
          <p:cNvSpPr>
            <a:spLocks noChangeArrowheads="1"/>
          </p:cNvSpPr>
          <p:nvPr/>
        </p:nvSpPr>
        <p:spPr bwMode="auto">
          <a:xfrm>
            <a:off x="6380163" y="998538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15</a:t>
            </a:r>
          </a:p>
        </p:txBody>
      </p:sp>
      <p:sp>
        <p:nvSpPr>
          <p:cNvPr id="107560" name="Rectangle 15"/>
          <p:cNvSpPr>
            <a:spLocks noChangeArrowheads="1"/>
          </p:cNvSpPr>
          <p:nvPr/>
        </p:nvSpPr>
        <p:spPr bwMode="auto">
          <a:xfrm>
            <a:off x="6927850" y="993775"/>
            <a:ext cx="3000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>
                <a:latin typeface="Calibri" pitchFamily="34" charset="0"/>
              </a:rPr>
              <a:t>18</a:t>
            </a:r>
          </a:p>
        </p:txBody>
      </p:sp>
      <p:sp>
        <p:nvSpPr>
          <p:cNvPr id="107561" name="Rectangle 34"/>
          <p:cNvSpPr>
            <a:spLocks noChangeArrowheads="1"/>
          </p:cNvSpPr>
          <p:nvPr/>
        </p:nvSpPr>
        <p:spPr bwMode="auto">
          <a:xfrm>
            <a:off x="6742113" y="993775"/>
            <a:ext cx="3000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>
                <a:latin typeface="Calibri" pitchFamily="34" charset="0"/>
              </a:rPr>
              <a:t>17</a:t>
            </a:r>
          </a:p>
        </p:txBody>
      </p:sp>
      <p:sp>
        <p:nvSpPr>
          <p:cNvPr id="107562" name="Rectangle 51"/>
          <p:cNvSpPr>
            <a:spLocks noChangeArrowheads="1"/>
          </p:cNvSpPr>
          <p:nvPr/>
        </p:nvSpPr>
        <p:spPr bwMode="auto">
          <a:xfrm>
            <a:off x="6250129" y="4807763"/>
            <a:ext cx="12316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 smtClean="0">
                <a:latin typeface="Calibri" pitchFamily="34" charset="0"/>
              </a:rPr>
              <a:t>Just estimate this </a:t>
            </a:r>
            <a:r>
              <a:rPr lang="en-US" altLang="en-US" sz="1500" dirty="0">
                <a:latin typeface="Calibri" pitchFamily="34" charset="0"/>
              </a:rPr>
              <a:t>last one.</a:t>
            </a:r>
          </a:p>
        </p:txBody>
      </p:sp>
      <p:sp>
        <p:nvSpPr>
          <p:cNvPr id="107563" name="Rectangle 51"/>
          <p:cNvSpPr>
            <a:spLocks noChangeArrowheads="1"/>
          </p:cNvSpPr>
          <p:nvPr/>
        </p:nvSpPr>
        <p:spPr bwMode="auto">
          <a:xfrm>
            <a:off x="8001000" y="2514600"/>
            <a:ext cx="94615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Calibri" pitchFamily="34" charset="0"/>
              </a:rPr>
              <a:t>Try to find exact values for the first three.</a:t>
            </a:r>
          </a:p>
        </p:txBody>
      </p:sp>
      <p:sp>
        <p:nvSpPr>
          <p:cNvPr id="55" name="Text Box 43"/>
          <p:cNvSpPr txBox="1">
            <a:spLocks noChangeArrowheads="1"/>
          </p:cNvSpPr>
          <p:nvPr/>
        </p:nvSpPr>
        <p:spPr bwMode="auto">
          <a:xfrm>
            <a:off x="7627938" y="1055688"/>
            <a:ext cx="1152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Python has 16 chars of setup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26680" y="1607400"/>
              <a:ext cx="7215840" cy="4063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7320" y="1598040"/>
                <a:ext cx="7234560" cy="408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475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30"/>
          <p:cNvSpPr txBox="1">
            <a:spLocks noChangeArrowheads="1"/>
          </p:cNvSpPr>
          <p:nvPr/>
        </p:nvSpPr>
        <p:spPr bwMode="auto">
          <a:xfrm>
            <a:off x="190500" y="304800"/>
            <a:ext cx="8769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Cambria" pitchFamily="18" charset="0"/>
              </a:rPr>
              <a:t>What's the complexity of  1000…000 ?</a:t>
            </a:r>
          </a:p>
        </p:txBody>
      </p:sp>
      <p:sp>
        <p:nvSpPr>
          <p:cNvPr id="33" name="Text Box 43"/>
          <p:cNvSpPr txBox="1">
            <a:spLocks noChangeArrowheads="1"/>
          </p:cNvSpPr>
          <p:nvPr/>
        </p:nvSpPr>
        <p:spPr bwMode="auto">
          <a:xfrm>
            <a:off x="6470650" y="846138"/>
            <a:ext cx="14874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59049 zeros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210300" y="844550"/>
            <a:ext cx="1804988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1182688" y="3200400"/>
            <a:ext cx="4608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f(): return 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1000…000</a:t>
            </a:r>
          </a:p>
        </p:txBody>
      </p:sp>
      <p:sp>
        <p:nvSpPr>
          <p:cNvPr id="106502" name="Rectangle 40"/>
          <p:cNvSpPr>
            <a:spLocks noChangeArrowheads="1"/>
          </p:cNvSpPr>
          <p:nvPr/>
        </p:nvSpPr>
        <p:spPr bwMode="auto">
          <a:xfrm>
            <a:off x="1433513" y="1985963"/>
            <a:ext cx="41068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latin typeface="Calibri" pitchFamily="34" charset="0"/>
              </a:rPr>
              <a:t>There are </a:t>
            </a:r>
            <a:r>
              <a:rPr lang="en-US" altLang="en-US" sz="2100" i="1">
                <a:latin typeface="Calibri" pitchFamily="34" charset="0"/>
              </a:rPr>
              <a:t>lots</a:t>
            </a:r>
            <a:r>
              <a:rPr lang="en-US" altLang="en-US" sz="2100">
                <a:latin typeface="Calibri" pitchFamily="34" charset="0"/>
              </a:rPr>
              <a:t> of 0-input functions that output that number:</a:t>
            </a:r>
            <a:endParaRPr lang="en-US" altLang="en-US" sz="2100">
              <a:latin typeface="Times New Roman" pitchFamily="18" charset="0"/>
            </a:endParaRP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4243388" y="3570288"/>
            <a:ext cx="14874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59049 zeros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4394200" y="3602038"/>
            <a:ext cx="12065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505" name="Text Box 43"/>
          <p:cNvSpPr txBox="1">
            <a:spLocks noChangeArrowheads="1"/>
          </p:cNvSpPr>
          <p:nvPr/>
        </p:nvSpPr>
        <p:spPr bwMode="auto">
          <a:xfrm>
            <a:off x="6022975" y="2124075"/>
            <a:ext cx="2382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Cambria" pitchFamily="18" charset="0"/>
              </a:rPr>
              <a:t>function length</a:t>
            </a:r>
          </a:p>
        </p:txBody>
      </p:sp>
      <p:sp>
        <p:nvSpPr>
          <p:cNvPr id="106506" name="Rectangle 3"/>
          <p:cNvSpPr>
            <a:spLocks noChangeArrowheads="1"/>
          </p:cNvSpPr>
          <p:nvPr/>
        </p:nvSpPr>
        <p:spPr bwMode="auto">
          <a:xfrm>
            <a:off x="6438900" y="3087688"/>
            <a:ext cx="1655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8000"/>
                </a:solidFill>
                <a:latin typeface="Cambria" pitchFamily="18" charset="0"/>
              </a:rPr>
              <a:t>59066 </a:t>
            </a:r>
          </a:p>
        </p:txBody>
      </p:sp>
      <p:sp>
        <p:nvSpPr>
          <p:cNvPr id="17" name="Rectangle 34"/>
          <p:cNvSpPr>
            <a:spLocks noChangeArrowheads="1"/>
          </p:cNvSpPr>
          <p:nvPr/>
        </p:nvSpPr>
        <p:spPr bwMode="auto">
          <a:xfrm>
            <a:off x="1182688" y="4322763"/>
            <a:ext cx="47926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f(): return 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10**59049</a:t>
            </a:r>
          </a:p>
        </p:txBody>
      </p:sp>
      <p:sp>
        <p:nvSpPr>
          <p:cNvPr id="18" name="Rectangle 34"/>
          <p:cNvSpPr>
            <a:spLocks noChangeArrowheads="1"/>
          </p:cNvSpPr>
          <p:nvPr/>
        </p:nvSpPr>
        <p:spPr bwMode="auto">
          <a:xfrm>
            <a:off x="1182688" y="5410200"/>
            <a:ext cx="46085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f(): return 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10**9**5</a:t>
            </a:r>
          </a:p>
          <a:p>
            <a:pPr eaLnBrk="0" hangingPunct="0">
              <a:defRPr/>
            </a:pPr>
            <a:endParaRPr lang="en-US" b="1" dirty="0">
              <a:solidFill>
                <a:schemeClr val="tx2">
                  <a:lumMod val="95000"/>
                  <a:lumOff val="5000"/>
                </a:schemeClr>
              </a:solidFill>
              <a:latin typeface="Courier New" pitchFamily="49" charset="0"/>
            </a:endParaRPr>
          </a:p>
        </p:txBody>
      </p:sp>
      <p:sp>
        <p:nvSpPr>
          <p:cNvPr id="106509" name="Rectangle 19"/>
          <p:cNvSpPr>
            <a:spLocks noChangeArrowheads="1"/>
          </p:cNvSpPr>
          <p:nvPr/>
        </p:nvSpPr>
        <p:spPr bwMode="auto">
          <a:xfrm>
            <a:off x="6745288" y="4156075"/>
            <a:ext cx="733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8000"/>
                </a:solidFill>
                <a:latin typeface="Cambria" pitchFamily="18" charset="0"/>
              </a:rPr>
              <a:t>25</a:t>
            </a:r>
          </a:p>
        </p:txBody>
      </p:sp>
      <p:grpSp>
        <p:nvGrpSpPr>
          <p:cNvPr id="106510" name="Group 21"/>
          <p:cNvGrpSpPr>
            <a:grpSpLocks/>
          </p:cNvGrpSpPr>
          <p:nvPr/>
        </p:nvGrpSpPr>
        <p:grpSpPr bwMode="auto">
          <a:xfrm rot="475246">
            <a:off x="4756150" y="762000"/>
            <a:ext cx="990600" cy="722313"/>
            <a:chOff x="6781800" y="5427091"/>
            <a:chExt cx="990600" cy="722531"/>
          </a:xfrm>
        </p:grpSpPr>
        <p:sp>
          <p:nvSpPr>
            <p:cNvPr id="23" name="Rounded Rectangle 22"/>
            <p:cNvSpPr/>
            <p:nvPr/>
          </p:nvSpPr>
          <p:spPr>
            <a:xfrm>
              <a:off x="6781800" y="5427091"/>
              <a:ext cx="990600" cy="722531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518" name="Rectangle 23"/>
            <p:cNvSpPr>
              <a:spLocks noChangeArrowheads="1"/>
            </p:cNvSpPr>
            <p:nvPr/>
          </p:nvSpPr>
          <p:spPr bwMode="auto">
            <a:xfrm>
              <a:off x="6898416" y="5449669"/>
              <a:ext cx="73289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rgbClr val="C00000"/>
                  </a:solidFill>
                  <a:latin typeface="Cambria" pitchFamily="18" charset="0"/>
                </a:rPr>
                <a:t>24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 rot="20752836">
            <a:off x="650875" y="2517775"/>
            <a:ext cx="7485063" cy="16922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200" i="1" dirty="0">
                <a:latin typeface="Cambria" pitchFamily="18" charset="0"/>
              </a:rPr>
              <a:t>Challenge</a:t>
            </a:r>
            <a:r>
              <a:rPr lang="en-US" sz="5200" dirty="0">
                <a:latin typeface="Cambria" pitchFamily="18" charset="0"/>
              </a:rPr>
              <a:t>:  what is the complexity of </a:t>
            </a:r>
            <a:r>
              <a:rPr lang="en-US" sz="5200" b="1" dirty="0">
                <a:latin typeface="Courier New" pitchFamily="49" charset="0"/>
                <a:cs typeface="Courier New" pitchFamily="49" charset="0"/>
              </a:rPr>
              <a:t>59049</a:t>
            </a:r>
            <a:r>
              <a:rPr lang="en-US" sz="5200" dirty="0"/>
              <a:t> </a:t>
            </a:r>
            <a:r>
              <a:rPr lang="en-US" sz="5200" dirty="0">
                <a:latin typeface="Cambria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11975" y="3363913"/>
            <a:ext cx="1752600" cy="4619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Calibri" pitchFamily="34" charset="0"/>
              </a:rPr>
              <a:t>It's </a:t>
            </a:r>
            <a:r>
              <a:rPr lang="en-US" b="1" i="1" dirty="0">
                <a:latin typeface="Calibri" pitchFamily="34" charset="0"/>
              </a:rPr>
              <a:t>NOT</a:t>
            </a:r>
            <a:r>
              <a:rPr lang="en-US" dirty="0">
                <a:latin typeface="Calibri" pitchFamily="34" charset="0"/>
              </a:rPr>
              <a:t> 24.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629400" y="5275263"/>
            <a:ext cx="990600" cy="722312"/>
          </a:xfrm>
          <a:prstGeom prst="round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514" name="Rectangle 27"/>
          <p:cNvSpPr>
            <a:spLocks noChangeArrowheads="1"/>
          </p:cNvSpPr>
          <p:nvPr/>
        </p:nvSpPr>
        <p:spPr bwMode="auto">
          <a:xfrm>
            <a:off x="3897313" y="6243638"/>
            <a:ext cx="5094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mbria" pitchFamily="18" charset="0"/>
              </a:rPr>
              <a:t>The  </a:t>
            </a:r>
            <a:r>
              <a:rPr lang="en-US" altLang="en-US" sz="2400" b="1" i="1">
                <a:solidFill>
                  <a:srgbClr val="C00000"/>
                </a:solidFill>
                <a:latin typeface="Cambria" pitchFamily="18" charset="0"/>
              </a:rPr>
              <a:t>shortest</a:t>
            </a:r>
            <a:r>
              <a:rPr lang="en-US" altLang="en-US" sz="2400" i="1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altLang="en-US" sz="240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Cambria" pitchFamily="18" charset="0"/>
              </a:rPr>
              <a:t>defines the complexity.</a:t>
            </a:r>
            <a:endParaRPr lang="en-US" altLang="en-US" sz="2400">
              <a:latin typeface="Cambria" pitchFamily="18" charset="0"/>
            </a:endParaRPr>
          </a:p>
        </p:txBody>
      </p:sp>
      <p:sp>
        <p:nvSpPr>
          <p:cNvPr id="106515" name="Rectangle 20"/>
          <p:cNvSpPr>
            <a:spLocks noChangeArrowheads="1"/>
          </p:cNvSpPr>
          <p:nvPr/>
        </p:nvSpPr>
        <p:spPr bwMode="auto">
          <a:xfrm>
            <a:off x="6745288" y="5297488"/>
            <a:ext cx="733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C00000"/>
                </a:solidFill>
                <a:latin typeface="Cambria" pitchFamily="18" charset="0"/>
              </a:rPr>
              <a:t>24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661040" y="1125000"/>
              <a:ext cx="7001280" cy="4876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1680" y="1115640"/>
                <a:ext cx="7020000" cy="489492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Rectangle 23"/>
          <p:cNvSpPr/>
          <p:nvPr/>
        </p:nvSpPr>
        <p:spPr>
          <a:xfrm>
            <a:off x="36689" y="6629400"/>
            <a:ext cx="8755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Calibri" pitchFamily="34" charset="0"/>
              </a:rPr>
              <a:t>1e59049 ~ wow!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7489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161528" y="4679793"/>
            <a:ext cx="3498916" cy="584775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4343400" y="1853625"/>
            <a:ext cx="2895600" cy="584775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690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29543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 dirty="0" err="1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kc</a:t>
            </a:r>
            <a:r>
              <a:rPr lang="en-US" altLang="en-US" sz="36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3600" dirty="0" smtClean="0">
                <a:latin typeface="Cambria" pitchFamily="18" charset="0"/>
                <a:cs typeface="Courier New" pitchFamily="49" charset="0"/>
              </a:rPr>
              <a:t>insights</a:t>
            </a:r>
            <a:r>
              <a:rPr lang="en-US" altLang="en-US" sz="42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altLang="en-US" sz="4200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4691" name="Rectangle 32"/>
          <p:cNvSpPr>
            <a:spLocks noChangeArrowheads="1"/>
          </p:cNvSpPr>
          <p:nvPr/>
        </p:nvSpPr>
        <p:spPr bwMode="auto">
          <a:xfrm>
            <a:off x="1079369" y="1853625"/>
            <a:ext cx="68705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dirty="0" smtClean="0">
                <a:latin typeface="Cambria" pitchFamily="18" charset="0"/>
                <a:cs typeface="Courier New" pitchFamily="49" charset="0"/>
              </a:rPr>
              <a:t>Which is larger:       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altLang="en-US" dirty="0" smtClean="0">
                <a:latin typeface="Cambria" pitchFamily="18" charset="0"/>
                <a:cs typeface="Courier New" pitchFamily="49" charset="0"/>
              </a:rPr>
              <a:t>    or     </a:t>
            </a:r>
            <a:r>
              <a:rPr lang="en-US" altLang="en-US" b="1" dirty="0" err="1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kc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  <a:r>
              <a:rPr lang="en-US" altLang="en-US" dirty="0" smtClean="0">
                <a:latin typeface="Cambria" pitchFamily="18" charset="0"/>
                <a:cs typeface="Courier New" pitchFamily="49" charset="0"/>
              </a:rPr>
              <a:t>  ?</a:t>
            </a:r>
            <a:endParaRPr lang="en-US" altLang="en-US" dirty="0"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5" name="Rectangle 32"/>
          <p:cNvSpPr>
            <a:spLocks noChangeArrowheads="1"/>
          </p:cNvSpPr>
          <p:nvPr/>
        </p:nvSpPr>
        <p:spPr bwMode="auto">
          <a:xfrm>
            <a:off x="1079369" y="3935850"/>
            <a:ext cx="624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Cambria" pitchFamily="18" charset="0"/>
                <a:cs typeface="Courier New" pitchFamily="49" charset="0"/>
              </a:rPr>
              <a:t>Are there </a:t>
            </a:r>
            <a:r>
              <a:rPr lang="en-US" altLang="en-US" dirty="0" err="1" smtClean="0">
                <a:latin typeface="Cambria" pitchFamily="18" charset="0"/>
                <a:cs typeface="Courier New" pitchFamily="49" charset="0"/>
              </a:rPr>
              <a:t>ints</a:t>
            </a:r>
            <a:r>
              <a:rPr lang="en-US" altLang="en-US" dirty="0" smtClean="0">
                <a:latin typeface="Cambria" pitchFamily="18" charset="0"/>
                <a:cs typeface="Courier New" pitchFamily="49" charset="0"/>
              </a:rPr>
              <a:t>         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&gt; y</a:t>
            </a:r>
            <a:r>
              <a:rPr lang="en-US" altLang="en-US" dirty="0" smtClean="0">
                <a:latin typeface="Cambria" pitchFamily="18" charset="0"/>
                <a:cs typeface="Courier New" pitchFamily="49" charset="0"/>
              </a:rPr>
              <a:t>  </a:t>
            </a:r>
            <a:endParaRPr lang="en-US" altLang="en-US" dirty="0"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1079369" y="4673025"/>
            <a:ext cx="71502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Cambria" pitchFamily="18" charset="0"/>
                <a:cs typeface="Courier New" pitchFamily="49" charset="0"/>
              </a:rPr>
              <a:t>but with        </a:t>
            </a:r>
            <a:r>
              <a:rPr lang="en-US" altLang="en-US" b="1" dirty="0" err="1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kc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(x) &lt; </a:t>
            </a:r>
            <a:r>
              <a:rPr lang="en-US" altLang="en-US" b="1" dirty="0" err="1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kc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(y) </a:t>
            </a:r>
            <a:r>
              <a:rPr lang="en-US" altLang="en-US" dirty="0">
                <a:latin typeface="Cambria" pitchFamily="18" charset="0"/>
                <a:cs typeface="Courier New" pitchFamily="49" charset="0"/>
              </a:rPr>
              <a:t>?</a:t>
            </a:r>
            <a:r>
              <a:rPr lang="en-US" altLang="en-US" dirty="0" smtClean="0">
                <a:latin typeface="Cambria" pitchFamily="18" charset="0"/>
                <a:cs typeface="Courier New" pitchFamily="49" charset="0"/>
              </a:rPr>
              <a:t>  </a:t>
            </a:r>
            <a:endParaRPr lang="en-US" altLang="en-US" dirty="0">
              <a:latin typeface="Cambria" pitchFamily="18" charset="0"/>
              <a:cs typeface="Courier New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589560" y="214200"/>
              <a:ext cx="4402800" cy="5563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80200" y="204840"/>
                <a:ext cx="4421520" cy="558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027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5"/>
          <p:cNvSpPr txBox="1">
            <a:spLocks noChangeArrowheads="1"/>
          </p:cNvSpPr>
          <p:nvPr/>
        </p:nvSpPr>
        <p:spPr bwMode="auto">
          <a:xfrm>
            <a:off x="381000" y="328612"/>
            <a:ext cx="73771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00" dirty="0">
                <a:solidFill>
                  <a:srgbClr val="000000"/>
                </a:solidFill>
                <a:latin typeface="Cambria" pitchFamily="18" charset="0"/>
              </a:rPr>
              <a:t>Key</a:t>
            </a:r>
            <a:r>
              <a:rPr lang="en-US" altLang="en-US" sz="4200" i="1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altLang="en-US" sz="4200" dirty="0" smtClean="0">
                <a:solidFill>
                  <a:srgbClr val="000000"/>
                </a:solidFill>
                <a:latin typeface="Cambria" pitchFamily="18" charset="0"/>
              </a:rPr>
              <a:t>Question:</a:t>
            </a:r>
            <a:endParaRPr lang="en-US" altLang="en-US" sz="4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14691" name="Rectangle 32"/>
          <p:cNvSpPr>
            <a:spLocks noChangeArrowheads="1"/>
          </p:cNvSpPr>
          <p:nvPr/>
        </p:nvSpPr>
        <p:spPr bwMode="auto">
          <a:xfrm>
            <a:off x="2343150" y="1828800"/>
            <a:ext cx="45561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ambria" pitchFamily="18" charset="0"/>
                <a:cs typeface="Courier New" pitchFamily="49" charset="0"/>
              </a:rPr>
              <a:t>Does </a:t>
            </a:r>
            <a:r>
              <a:rPr lang="en-US" altLang="en-US" i="1">
                <a:latin typeface="Cambria" pitchFamily="18" charset="0"/>
                <a:cs typeface="Courier New" pitchFamily="49" charset="0"/>
              </a:rPr>
              <a:t>every </a:t>
            </a:r>
            <a:r>
              <a:rPr lang="en-US" altLang="en-US">
                <a:latin typeface="Cambria" pitchFamily="18" charset="0"/>
                <a:cs typeface="Courier New" pitchFamily="49" charset="0"/>
              </a:rPr>
              <a:t>integer </a:t>
            </a:r>
            <a:r>
              <a:rPr lang="en-US" altLang="en-US" b="1">
                <a:latin typeface="Courier New" pitchFamily="49" charset="0"/>
                <a:cs typeface="Courier New" pitchFamily="49" charset="0"/>
              </a:rPr>
              <a:t>x</a:t>
            </a:r>
            <a:r>
              <a:rPr lang="en-US" altLang="en-US">
                <a:latin typeface="Cambria" pitchFamily="18" charset="0"/>
                <a:cs typeface="Courier New" pitchFamily="49" charset="0"/>
              </a:rPr>
              <a:t> have   </a:t>
            </a:r>
            <a:r>
              <a:rPr lang="en-US" altLang="en-US" b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b="1">
                <a:latin typeface="Courier New" pitchFamily="49" charset="0"/>
                <a:cs typeface="Courier New" pitchFamily="49" charset="0"/>
              </a:rPr>
              <a:t>(x)</a:t>
            </a:r>
            <a:r>
              <a:rPr lang="en-US" altLang="en-US">
                <a:latin typeface="Cambria" pitchFamily="18" charset="0"/>
                <a:cs typeface="Courier New" pitchFamily="49" charset="0"/>
              </a:rPr>
              <a:t> &lt;=  50000?</a:t>
            </a:r>
          </a:p>
        </p:txBody>
      </p:sp>
      <p:sp>
        <p:nvSpPr>
          <p:cNvPr id="114692" name="Rectangle 32"/>
          <p:cNvSpPr>
            <a:spLocks noChangeArrowheads="1"/>
          </p:cNvSpPr>
          <p:nvPr/>
        </p:nvSpPr>
        <p:spPr bwMode="auto">
          <a:xfrm>
            <a:off x="1884362" y="4419600"/>
            <a:ext cx="55832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ambria" pitchFamily="18" charset="0"/>
                <a:cs typeface="Courier New" pitchFamily="49" charset="0"/>
              </a:rPr>
              <a:t>or</a:t>
            </a:r>
            <a:r>
              <a:rPr lang="en-US" altLang="en-US" dirty="0" smtClean="0">
                <a:latin typeface="Cambria" pitchFamily="18" charset="0"/>
                <a:cs typeface="Courier New" pitchFamily="49" charset="0"/>
              </a:rPr>
              <a:t>,  </a:t>
            </a:r>
            <a:r>
              <a:rPr lang="en-US" altLang="en-US" i="1" dirty="0" smtClean="0">
                <a:latin typeface="Cambria" pitchFamily="18" charset="0"/>
                <a:cs typeface="Courier New" pitchFamily="49" charset="0"/>
              </a:rPr>
              <a:t>do </a:t>
            </a:r>
            <a:r>
              <a:rPr lang="en-US" altLang="en-US" i="1" dirty="0">
                <a:latin typeface="Cambria" pitchFamily="18" charset="0"/>
                <a:cs typeface="Courier New" pitchFamily="49" charset="0"/>
              </a:rPr>
              <a:t>there exist </a:t>
            </a:r>
            <a:r>
              <a:rPr lang="en-US" altLang="en-US" dirty="0">
                <a:latin typeface="Cambria" pitchFamily="18" charset="0"/>
                <a:cs typeface="Courier New" pitchFamily="49" charset="0"/>
              </a:rPr>
              <a:t> </a:t>
            </a:r>
            <a:r>
              <a:rPr lang="en-US" altLang="en-US" dirty="0" smtClean="0">
                <a:latin typeface="Cambria" pitchFamily="18" charset="0"/>
                <a:cs typeface="Courier New" pitchFamily="49" charset="0"/>
              </a:rPr>
              <a:t>integers  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altLang="en-US" dirty="0">
                <a:latin typeface="Cambria" pitchFamily="18" charset="0"/>
                <a:cs typeface="Courier New" pitchFamily="49" charset="0"/>
              </a:rPr>
              <a:t> with   </a:t>
            </a:r>
            <a:r>
              <a:rPr lang="en-US" altLang="en-US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(x)</a:t>
            </a:r>
            <a:r>
              <a:rPr lang="en-US" altLang="en-US" dirty="0">
                <a:latin typeface="Cambria" pitchFamily="18" charset="0"/>
                <a:cs typeface="Courier New" pitchFamily="49" charset="0"/>
              </a:rPr>
              <a:t> &gt;  50000?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91120" y="1553760"/>
              <a:ext cx="6322680" cy="4116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81760" y="1544400"/>
                <a:ext cx="6341400" cy="413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281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30"/>
          <p:cNvSpPr txBox="1">
            <a:spLocks noChangeArrowheads="1"/>
          </p:cNvSpPr>
          <p:nvPr/>
        </p:nvSpPr>
        <p:spPr bwMode="auto">
          <a:xfrm>
            <a:off x="190500" y="304800"/>
            <a:ext cx="8769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Cambria" pitchFamily="18" charset="0"/>
              </a:rPr>
              <a:t>What's the complexity of  1000…000 ?</a:t>
            </a:r>
          </a:p>
        </p:txBody>
      </p:sp>
      <p:sp>
        <p:nvSpPr>
          <p:cNvPr id="33" name="Text Box 43"/>
          <p:cNvSpPr txBox="1">
            <a:spLocks noChangeArrowheads="1"/>
          </p:cNvSpPr>
          <p:nvPr/>
        </p:nvSpPr>
        <p:spPr bwMode="auto">
          <a:xfrm>
            <a:off x="6470650" y="846138"/>
            <a:ext cx="14874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59049 zeros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210300" y="844550"/>
            <a:ext cx="1804988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1182688" y="3200400"/>
            <a:ext cx="4608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f(): return 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1000…000</a:t>
            </a:r>
          </a:p>
        </p:txBody>
      </p:sp>
      <p:sp>
        <p:nvSpPr>
          <p:cNvPr id="106502" name="Rectangle 40"/>
          <p:cNvSpPr>
            <a:spLocks noChangeArrowheads="1"/>
          </p:cNvSpPr>
          <p:nvPr/>
        </p:nvSpPr>
        <p:spPr bwMode="auto">
          <a:xfrm>
            <a:off x="1433513" y="1985963"/>
            <a:ext cx="41068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latin typeface="Calibri" pitchFamily="34" charset="0"/>
              </a:rPr>
              <a:t>There are </a:t>
            </a:r>
            <a:r>
              <a:rPr lang="en-US" altLang="en-US" sz="2100" i="1">
                <a:latin typeface="Calibri" pitchFamily="34" charset="0"/>
              </a:rPr>
              <a:t>lots</a:t>
            </a:r>
            <a:r>
              <a:rPr lang="en-US" altLang="en-US" sz="2100">
                <a:latin typeface="Calibri" pitchFamily="34" charset="0"/>
              </a:rPr>
              <a:t> of 0-input functions that output that number:</a:t>
            </a:r>
            <a:endParaRPr lang="en-US" altLang="en-US" sz="2100">
              <a:latin typeface="Times New Roman" pitchFamily="18" charset="0"/>
            </a:endParaRP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4243388" y="3570288"/>
            <a:ext cx="14874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59049 zeros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4394200" y="3602038"/>
            <a:ext cx="12065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505" name="Text Box 43"/>
          <p:cNvSpPr txBox="1">
            <a:spLocks noChangeArrowheads="1"/>
          </p:cNvSpPr>
          <p:nvPr/>
        </p:nvSpPr>
        <p:spPr bwMode="auto">
          <a:xfrm>
            <a:off x="6022975" y="2124075"/>
            <a:ext cx="2382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Cambria" pitchFamily="18" charset="0"/>
              </a:rPr>
              <a:t>function length</a:t>
            </a:r>
          </a:p>
        </p:txBody>
      </p:sp>
      <p:sp>
        <p:nvSpPr>
          <p:cNvPr id="106506" name="Rectangle 3"/>
          <p:cNvSpPr>
            <a:spLocks noChangeArrowheads="1"/>
          </p:cNvSpPr>
          <p:nvPr/>
        </p:nvSpPr>
        <p:spPr bwMode="auto">
          <a:xfrm>
            <a:off x="6438900" y="3087688"/>
            <a:ext cx="1655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8000"/>
                </a:solidFill>
                <a:latin typeface="Cambria" pitchFamily="18" charset="0"/>
              </a:rPr>
              <a:t>59066 </a:t>
            </a:r>
          </a:p>
        </p:txBody>
      </p:sp>
      <p:sp>
        <p:nvSpPr>
          <p:cNvPr id="17" name="Rectangle 34"/>
          <p:cNvSpPr>
            <a:spLocks noChangeArrowheads="1"/>
          </p:cNvSpPr>
          <p:nvPr/>
        </p:nvSpPr>
        <p:spPr bwMode="auto">
          <a:xfrm>
            <a:off x="1182688" y="4322763"/>
            <a:ext cx="47926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f(): return 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10**59049</a:t>
            </a:r>
          </a:p>
        </p:txBody>
      </p:sp>
      <p:sp>
        <p:nvSpPr>
          <p:cNvPr id="18" name="Rectangle 34"/>
          <p:cNvSpPr>
            <a:spLocks noChangeArrowheads="1"/>
          </p:cNvSpPr>
          <p:nvPr/>
        </p:nvSpPr>
        <p:spPr bwMode="auto">
          <a:xfrm>
            <a:off x="1182688" y="5410200"/>
            <a:ext cx="46085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f(): return 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10**9**5</a:t>
            </a:r>
          </a:p>
          <a:p>
            <a:pPr eaLnBrk="0" hangingPunct="0">
              <a:defRPr/>
            </a:pPr>
            <a:endParaRPr lang="en-US" b="1" dirty="0">
              <a:solidFill>
                <a:schemeClr val="tx2">
                  <a:lumMod val="95000"/>
                  <a:lumOff val="5000"/>
                </a:schemeClr>
              </a:solidFill>
              <a:latin typeface="Courier New" pitchFamily="49" charset="0"/>
            </a:endParaRPr>
          </a:p>
        </p:txBody>
      </p:sp>
      <p:sp>
        <p:nvSpPr>
          <p:cNvPr id="106509" name="Rectangle 19"/>
          <p:cNvSpPr>
            <a:spLocks noChangeArrowheads="1"/>
          </p:cNvSpPr>
          <p:nvPr/>
        </p:nvSpPr>
        <p:spPr bwMode="auto">
          <a:xfrm>
            <a:off x="6745288" y="4156075"/>
            <a:ext cx="733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8000"/>
                </a:solidFill>
                <a:latin typeface="Cambria" pitchFamily="18" charset="0"/>
              </a:rPr>
              <a:t>25</a:t>
            </a:r>
          </a:p>
        </p:txBody>
      </p:sp>
      <p:sp>
        <p:nvSpPr>
          <p:cNvPr id="2" name="TextBox 1"/>
          <p:cNvSpPr txBox="1"/>
          <p:nvPr/>
        </p:nvSpPr>
        <p:spPr>
          <a:xfrm rot="20752836">
            <a:off x="650875" y="2517775"/>
            <a:ext cx="7485063" cy="16922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200" i="1" dirty="0">
                <a:solidFill>
                  <a:srgbClr val="CC3300"/>
                </a:solidFill>
                <a:latin typeface="Cambria" pitchFamily="18" charset="0"/>
              </a:rPr>
              <a:t>Challenge</a:t>
            </a:r>
            <a:r>
              <a:rPr lang="en-US" sz="5200" dirty="0">
                <a:latin typeface="Cambria" pitchFamily="18" charset="0"/>
              </a:rPr>
              <a:t>:  what is the complexity of </a:t>
            </a:r>
            <a:r>
              <a:rPr lang="en-US" sz="5200" b="1" dirty="0">
                <a:latin typeface="Courier New" pitchFamily="49" charset="0"/>
                <a:cs typeface="Courier New" pitchFamily="49" charset="0"/>
              </a:rPr>
              <a:t>59049</a:t>
            </a:r>
            <a:r>
              <a:rPr lang="en-US" sz="5200" dirty="0"/>
              <a:t> </a:t>
            </a:r>
            <a:r>
              <a:rPr lang="en-US" sz="5200" dirty="0">
                <a:latin typeface="Cambria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11975" y="3363913"/>
            <a:ext cx="1752600" cy="4619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C33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Calibri" pitchFamily="34" charset="0"/>
              </a:rPr>
              <a:t>It's </a:t>
            </a:r>
            <a:r>
              <a:rPr lang="en-US" b="1" i="1" dirty="0">
                <a:latin typeface="Calibri" pitchFamily="34" charset="0"/>
              </a:rPr>
              <a:t>NOT</a:t>
            </a:r>
            <a:r>
              <a:rPr lang="en-US" dirty="0">
                <a:latin typeface="Calibri" pitchFamily="34" charset="0"/>
              </a:rPr>
              <a:t> 24.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629400" y="5275263"/>
            <a:ext cx="990600" cy="72231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515" name="Rectangle 20"/>
          <p:cNvSpPr>
            <a:spLocks noChangeArrowheads="1"/>
          </p:cNvSpPr>
          <p:nvPr/>
        </p:nvSpPr>
        <p:spPr bwMode="auto">
          <a:xfrm>
            <a:off x="6745288" y="5297488"/>
            <a:ext cx="733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Cambria" pitchFamily="18" charset="0"/>
              </a:rPr>
              <a:t>24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6689" y="6629400"/>
            <a:ext cx="8755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Calibri" pitchFamily="34" charset="0"/>
              </a:rPr>
              <a:t>1e59049 ~ wow!</a:t>
            </a:r>
            <a:endParaRPr lang="en-US" sz="800" dirty="0"/>
          </a:p>
        </p:txBody>
      </p:sp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2692568" y="6243638"/>
            <a:ext cx="6299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</a:rPr>
              <a:t>The  </a:t>
            </a:r>
            <a:r>
              <a:rPr lang="en-US" altLang="en-US" sz="2400" b="1" i="1" dirty="0">
                <a:solidFill>
                  <a:srgbClr val="C00000"/>
                </a:solidFill>
                <a:latin typeface="Cambria" pitchFamily="18" charset="0"/>
              </a:rPr>
              <a:t>shortest</a:t>
            </a:r>
            <a:r>
              <a:rPr lang="en-US" altLang="en-US" sz="2400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altLang="en-US" sz="2400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program defines </a:t>
            </a: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</a:rPr>
              <a:t>the complexity.</a:t>
            </a:r>
            <a:endParaRPr lang="en-US" altLang="en-US" sz="2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5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6553200" y="947385"/>
            <a:ext cx="420345" cy="805215"/>
          </a:xfrm>
          <a:prstGeom prst="roundRect">
            <a:avLst/>
          </a:prstGeom>
          <a:solidFill>
            <a:srgbClr val="CCE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2133600" y="1143000"/>
            <a:ext cx="762000" cy="609600"/>
          </a:xfrm>
          <a:prstGeom prst="round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7523" name="Text Box 5"/>
          <p:cNvSpPr txBox="1">
            <a:spLocks noChangeArrowheads="1"/>
          </p:cNvSpPr>
          <p:nvPr/>
        </p:nvSpPr>
        <p:spPr bwMode="auto">
          <a:xfrm>
            <a:off x="7270750" y="76200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Cambria" pitchFamily="18" charset="0"/>
              </a:rPr>
              <a:t>Quiz</a:t>
            </a:r>
          </a:p>
        </p:txBody>
      </p:sp>
      <p:sp>
        <p:nvSpPr>
          <p:cNvPr id="107524" name="Rectangle 10"/>
          <p:cNvSpPr>
            <a:spLocks noChangeArrowheads="1"/>
          </p:cNvSpPr>
          <p:nvPr/>
        </p:nvSpPr>
        <p:spPr bwMode="auto">
          <a:xfrm>
            <a:off x="304800" y="1273175"/>
            <a:ext cx="1828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( 42 ) =</a:t>
            </a:r>
            <a:endParaRPr lang="en-US" altLang="en-US" sz="2100">
              <a:latin typeface="Times New Roman" pitchFamily="18" charset="0"/>
            </a:endParaRPr>
          </a:p>
        </p:txBody>
      </p:sp>
      <p:sp>
        <p:nvSpPr>
          <p:cNvPr id="11270" name="Rectangle 34"/>
          <p:cNvSpPr>
            <a:spLocks noChangeArrowheads="1"/>
          </p:cNvSpPr>
          <p:nvPr/>
        </p:nvSpPr>
        <p:spPr bwMode="auto">
          <a:xfrm>
            <a:off x="3568357" y="1344260"/>
            <a:ext cx="3503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f(): return </a:t>
            </a:r>
            <a:r>
              <a:rPr lang="en-US" b="1" dirty="0">
                <a:latin typeface="Courier New" pitchFamily="49" charset="0"/>
              </a:rPr>
              <a:t>42</a:t>
            </a:r>
          </a:p>
        </p:txBody>
      </p:sp>
      <p:sp>
        <p:nvSpPr>
          <p:cNvPr id="11271" name="Rectangle 34"/>
          <p:cNvSpPr>
            <a:spLocks noChangeArrowheads="1"/>
          </p:cNvSpPr>
          <p:nvPr/>
        </p:nvSpPr>
        <p:spPr bwMode="auto">
          <a:xfrm>
            <a:off x="3652837" y="1180747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1272" name="Rectangle 34"/>
          <p:cNvSpPr>
            <a:spLocks noChangeArrowheads="1"/>
          </p:cNvSpPr>
          <p:nvPr/>
        </p:nvSpPr>
        <p:spPr bwMode="auto">
          <a:xfrm>
            <a:off x="3813175" y="1180747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1273" name="Rectangle 34"/>
          <p:cNvSpPr>
            <a:spLocks noChangeArrowheads="1"/>
          </p:cNvSpPr>
          <p:nvPr/>
        </p:nvSpPr>
        <p:spPr bwMode="auto">
          <a:xfrm>
            <a:off x="3994150" y="1180747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1274" name="Rectangle 9"/>
          <p:cNvSpPr>
            <a:spLocks noChangeArrowheads="1"/>
          </p:cNvSpPr>
          <p:nvPr/>
        </p:nvSpPr>
        <p:spPr bwMode="auto">
          <a:xfrm>
            <a:off x="4165600" y="1180747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1275" name="Rectangle 34"/>
          <p:cNvSpPr>
            <a:spLocks noChangeArrowheads="1"/>
          </p:cNvSpPr>
          <p:nvPr/>
        </p:nvSpPr>
        <p:spPr bwMode="auto">
          <a:xfrm>
            <a:off x="4540250" y="1180747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4905375" y="1180747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1277" name="Rectangle 34"/>
          <p:cNvSpPr>
            <a:spLocks noChangeArrowheads="1"/>
          </p:cNvSpPr>
          <p:nvPr/>
        </p:nvSpPr>
        <p:spPr bwMode="auto">
          <a:xfrm>
            <a:off x="5224462" y="1188685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1278" name="Rectangle 13"/>
          <p:cNvSpPr>
            <a:spLocks noChangeArrowheads="1"/>
          </p:cNvSpPr>
          <p:nvPr/>
        </p:nvSpPr>
        <p:spPr bwMode="auto">
          <a:xfrm>
            <a:off x="5595937" y="1188685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1279" name="Rectangle 34"/>
          <p:cNvSpPr>
            <a:spLocks noChangeArrowheads="1"/>
          </p:cNvSpPr>
          <p:nvPr/>
        </p:nvSpPr>
        <p:spPr bwMode="auto">
          <a:xfrm>
            <a:off x="5967412" y="1188685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14</a:t>
            </a:r>
          </a:p>
        </p:txBody>
      </p:sp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6338887" y="1188685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16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04800" y="3124200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000 ) =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304800" y="4021138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000 ) =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304800" y="4934303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( 1010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1010 ) =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304800" y="5897562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( 31415926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 ) = 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107540" name="Text Box 5"/>
          <p:cNvSpPr txBox="1">
            <a:spLocks noChangeArrowheads="1"/>
          </p:cNvSpPr>
          <p:nvPr/>
        </p:nvSpPr>
        <p:spPr bwMode="auto">
          <a:xfrm>
            <a:off x="3886200" y="244475"/>
            <a:ext cx="381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000000"/>
                </a:solidFill>
                <a:latin typeface="Times New Roman" pitchFamily="18" charset="0"/>
              </a:rPr>
              <a:t>Name(s) ____________________</a:t>
            </a:r>
          </a:p>
        </p:txBody>
      </p:sp>
      <p:sp>
        <p:nvSpPr>
          <p:cNvPr id="107541" name="Text Box 5"/>
          <p:cNvSpPr txBox="1">
            <a:spLocks noChangeArrowheads="1"/>
          </p:cNvSpPr>
          <p:nvPr/>
        </p:nvSpPr>
        <p:spPr bwMode="auto">
          <a:xfrm>
            <a:off x="206375" y="192088"/>
            <a:ext cx="3810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latin typeface="Cambria" pitchFamily="18" charset="0"/>
              </a:rPr>
              <a:t>Kolmogorov Complexity</a:t>
            </a: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874713" y="3409950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100 zeros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207008" y="3445383"/>
            <a:ext cx="9017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830263" y="4305300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a googol </a:t>
            </a: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zeros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123950" y="4352925"/>
            <a:ext cx="9525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1035050" y="5231166"/>
            <a:ext cx="14874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2 billion total digits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076325" y="5262916"/>
            <a:ext cx="138747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 Box 43"/>
          <p:cNvSpPr txBox="1">
            <a:spLocks noChangeArrowheads="1"/>
          </p:cNvSpPr>
          <p:nvPr/>
        </p:nvSpPr>
        <p:spPr bwMode="auto">
          <a:xfrm>
            <a:off x="1009650" y="6230937"/>
            <a:ext cx="14874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2 billion digits of pi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046163" y="6235700"/>
            <a:ext cx="142557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552" name="Text Box 43"/>
          <p:cNvSpPr txBox="1">
            <a:spLocks noChangeArrowheads="1"/>
          </p:cNvSpPr>
          <p:nvPr/>
        </p:nvSpPr>
        <p:spPr bwMode="auto">
          <a:xfrm>
            <a:off x="2128838" y="922338"/>
            <a:ext cx="7445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FF0000"/>
                </a:solidFill>
                <a:latin typeface="Calibri" pitchFamily="34" charset="0"/>
              </a:rPr>
              <a:t>example </a:t>
            </a:r>
          </a:p>
        </p:txBody>
      </p:sp>
      <p:sp>
        <p:nvSpPr>
          <p:cNvPr id="107553" name="Rectangle 1"/>
          <p:cNvSpPr>
            <a:spLocks noChangeArrowheads="1"/>
          </p:cNvSpPr>
          <p:nvPr/>
        </p:nvSpPr>
        <p:spPr bwMode="auto">
          <a:xfrm>
            <a:off x="2193925" y="1154113"/>
            <a:ext cx="695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libri" pitchFamily="34" charset="0"/>
              </a:rPr>
              <a:t>18 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44" name="Rectangle 34"/>
          <p:cNvSpPr>
            <a:spLocks noChangeArrowheads="1"/>
          </p:cNvSpPr>
          <p:nvPr/>
        </p:nvSpPr>
        <p:spPr bwMode="auto">
          <a:xfrm>
            <a:off x="4348162" y="1180747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45" name="Rectangle 34"/>
          <p:cNvSpPr>
            <a:spLocks noChangeArrowheads="1"/>
          </p:cNvSpPr>
          <p:nvPr/>
        </p:nvSpPr>
        <p:spPr bwMode="auto">
          <a:xfrm>
            <a:off x="4678362" y="1180747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46" name="Rectangle 34"/>
          <p:cNvSpPr>
            <a:spLocks noChangeArrowheads="1"/>
          </p:cNvSpPr>
          <p:nvPr/>
        </p:nvSpPr>
        <p:spPr bwMode="auto">
          <a:xfrm>
            <a:off x="5064125" y="1180747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5410200" y="1188685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48" name="Rectangle 34"/>
          <p:cNvSpPr>
            <a:spLocks noChangeArrowheads="1"/>
          </p:cNvSpPr>
          <p:nvPr/>
        </p:nvSpPr>
        <p:spPr bwMode="auto">
          <a:xfrm>
            <a:off x="5781675" y="1188685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49" name="Rectangle 34"/>
          <p:cNvSpPr>
            <a:spLocks noChangeArrowheads="1"/>
          </p:cNvSpPr>
          <p:nvPr/>
        </p:nvSpPr>
        <p:spPr bwMode="auto">
          <a:xfrm>
            <a:off x="6153150" y="1188685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15</a:t>
            </a:r>
          </a:p>
        </p:txBody>
      </p:sp>
      <p:sp>
        <p:nvSpPr>
          <p:cNvPr id="107560" name="Rectangle 15"/>
          <p:cNvSpPr>
            <a:spLocks noChangeArrowheads="1"/>
          </p:cNvSpPr>
          <p:nvPr/>
        </p:nvSpPr>
        <p:spPr bwMode="auto">
          <a:xfrm>
            <a:off x="6700837" y="1183922"/>
            <a:ext cx="3000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>
                <a:latin typeface="Calibri" pitchFamily="34" charset="0"/>
              </a:rPr>
              <a:t>18</a:t>
            </a:r>
          </a:p>
        </p:txBody>
      </p:sp>
      <p:sp>
        <p:nvSpPr>
          <p:cNvPr id="107561" name="Rectangle 34"/>
          <p:cNvSpPr>
            <a:spLocks noChangeArrowheads="1"/>
          </p:cNvSpPr>
          <p:nvPr/>
        </p:nvSpPr>
        <p:spPr bwMode="auto">
          <a:xfrm>
            <a:off x="6515100" y="1183922"/>
            <a:ext cx="3000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>
                <a:latin typeface="Calibri" pitchFamily="34" charset="0"/>
              </a:rPr>
              <a:t>17</a:t>
            </a:r>
          </a:p>
        </p:txBody>
      </p:sp>
      <p:sp>
        <p:nvSpPr>
          <p:cNvPr id="107562" name="Rectangle 51"/>
          <p:cNvSpPr>
            <a:spLocks noChangeArrowheads="1"/>
          </p:cNvSpPr>
          <p:nvPr/>
        </p:nvSpPr>
        <p:spPr bwMode="auto">
          <a:xfrm>
            <a:off x="6400800" y="5980925"/>
            <a:ext cx="25303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 smtClean="0">
                <a:latin typeface="Calibri" pitchFamily="34" charset="0"/>
              </a:rPr>
              <a:t>Just estimate this </a:t>
            </a:r>
            <a:r>
              <a:rPr lang="en-US" altLang="en-US" sz="1500" dirty="0">
                <a:latin typeface="Calibri" pitchFamily="34" charset="0"/>
              </a:rPr>
              <a:t>last one.</a:t>
            </a:r>
          </a:p>
        </p:txBody>
      </p:sp>
      <p:sp>
        <p:nvSpPr>
          <p:cNvPr id="107563" name="Rectangle 51"/>
          <p:cNvSpPr>
            <a:spLocks noChangeArrowheads="1"/>
          </p:cNvSpPr>
          <p:nvPr/>
        </p:nvSpPr>
        <p:spPr bwMode="auto">
          <a:xfrm>
            <a:off x="7077869" y="3409950"/>
            <a:ext cx="163195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Calibri" pitchFamily="34" charset="0"/>
              </a:rPr>
              <a:t>Try to find </a:t>
            </a:r>
            <a:r>
              <a:rPr lang="en-US" altLang="en-US" sz="1500" dirty="0" smtClean="0">
                <a:latin typeface="Calibri" pitchFamily="34" charset="0"/>
              </a:rPr>
              <a:t>the exact Kolmogorov complexity values  of these </a:t>
            </a:r>
            <a:r>
              <a:rPr lang="en-US" altLang="en-US" sz="1500" dirty="0">
                <a:latin typeface="Calibri" pitchFamily="34" charset="0"/>
              </a:rPr>
              <a:t>first </a:t>
            </a:r>
            <a:r>
              <a:rPr lang="en-US" altLang="en-US" sz="1500" dirty="0" smtClean="0">
                <a:latin typeface="Calibri" pitchFamily="34" charset="0"/>
              </a:rPr>
              <a:t>four.</a:t>
            </a:r>
            <a:endParaRPr lang="en-US" altLang="en-US" sz="1500" dirty="0">
              <a:latin typeface="Calibri" pitchFamily="34" charset="0"/>
            </a:endParaRPr>
          </a:p>
        </p:txBody>
      </p:sp>
      <p:sp>
        <p:nvSpPr>
          <p:cNvPr id="55" name="Text Box 43"/>
          <p:cNvSpPr txBox="1">
            <a:spLocks noChangeArrowheads="1"/>
          </p:cNvSpPr>
          <p:nvPr/>
        </p:nvSpPr>
        <p:spPr bwMode="auto">
          <a:xfrm>
            <a:off x="4056675" y="934264"/>
            <a:ext cx="21256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Python has 16 chars of setup</a:t>
            </a:r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304800" y="2209800"/>
            <a:ext cx="32004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</a:rPr>
              <a:t>9999…9999 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) =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53" name="Text Box 43"/>
          <p:cNvSpPr txBox="1">
            <a:spLocks noChangeArrowheads="1"/>
          </p:cNvSpPr>
          <p:nvPr/>
        </p:nvSpPr>
        <p:spPr bwMode="auto">
          <a:xfrm>
            <a:off x="957263" y="2514600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100 9s</a:t>
            </a:r>
            <a:endParaRPr lang="en-US" sz="1000" b="1" dirty="0">
              <a:solidFill>
                <a:schemeClr val="tx2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1068740" y="2562225"/>
            <a:ext cx="133579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ight Brace 3"/>
          <p:cNvSpPr/>
          <p:nvPr/>
        </p:nvSpPr>
        <p:spPr>
          <a:xfrm>
            <a:off x="8587581" y="2232378"/>
            <a:ext cx="385763" cy="3244850"/>
          </a:xfrm>
          <a:prstGeom prst="rightBrace">
            <a:avLst>
              <a:gd name="adj1" fmla="val 78566"/>
              <a:gd name="adj2" fmla="val 50000"/>
            </a:avLst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562424" y="6153796"/>
            <a:ext cx="903287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553200" y="2204182"/>
            <a:ext cx="194957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libri" pitchFamily="34" charset="0"/>
              </a:rPr>
              <a:t>this one is less than 25</a:t>
            </a:r>
            <a:endParaRPr lang="en-US" sz="1500" dirty="0"/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5562424" y="2377559"/>
            <a:ext cx="903287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 Box 43"/>
          <p:cNvSpPr txBox="1">
            <a:spLocks noChangeArrowheads="1"/>
          </p:cNvSpPr>
          <p:nvPr/>
        </p:nvSpPr>
        <p:spPr bwMode="auto">
          <a:xfrm>
            <a:off x="6538570" y="919143"/>
            <a:ext cx="4349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 smtClean="0">
                <a:latin typeface="Calibri" panose="020F0502020204030204" pitchFamily="34" charset="0"/>
              </a:rPr>
              <a:t>+2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485126" y="947385"/>
            <a:ext cx="0" cy="2413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785564" y="947385"/>
            <a:ext cx="0" cy="2413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07024" y="1068035"/>
            <a:ext cx="274567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782118" y="1068035"/>
            <a:ext cx="274567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910333" y="936345"/>
            <a:ext cx="5176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</a:rPr>
              <a:t>more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562249" y="2379160"/>
            <a:ext cx="169584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latin typeface="Calibri" pitchFamily="34" charset="0"/>
              </a:rPr>
              <a:t>int</a:t>
            </a:r>
            <a:r>
              <a:rPr lang="en-US" sz="1500" dirty="0" smtClean="0">
                <a:latin typeface="Calibri" pitchFamily="34" charset="0"/>
              </a:rPr>
              <a:t>('9'*9) is too big!</a:t>
            </a:r>
            <a:endParaRPr lang="en-US" sz="1500" dirty="0"/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5571473" y="2552537"/>
            <a:ext cx="903287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24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6553200" y="947385"/>
            <a:ext cx="420345" cy="805215"/>
          </a:xfrm>
          <a:prstGeom prst="roundRect">
            <a:avLst/>
          </a:prstGeom>
          <a:solidFill>
            <a:srgbClr val="CCE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2133600" y="1143000"/>
            <a:ext cx="762000" cy="609600"/>
          </a:xfrm>
          <a:prstGeom prst="round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7523" name="Text Box 5"/>
          <p:cNvSpPr txBox="1">
            <a:spLocks noChangeArrowheads="1"/>
          </p:cNvSpPr>
          <p:nvPr/>
        </p:nvSpPr>
        <p:spPr bwMode="auto">
          <a:xfrm>
            <a:off x="7270750" y="76200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Cambria" pitchFamily="18" charset="0"/>
              </a:rPr>
              <a:t>Quiz</a:t>
            </a:r>
          </a:p>
        </p:txBody>
      </p:sp>
      <p:sp>
        <p:nvSpPr>
          <p:cNvPr id="107524" name="Rectangle 10"/>
          <p:cNvSpPr>
            <a:spLocks noChangeArrowheads="1"/>
          </p:cNvSpPr>
          <p:nvPr/>
        </p:nvSpPr>
        <p:spPr bwMode="auto">
          <a:xfrm>
            <a:off x="304800" y="1273175"/>
            <a:ext cx="1828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( 42 ) =</a:t>
            </a:r>
            <a:endParaRPr lang="en-US" altLang="en-US" sz="2100">
              <a:latin typeface="Times New Roman" pitchFamily="18" charset="0"/>
            </a:endParaRPr>
          </a:p>
        </p:txBody>
      </p:sp>
      <p:sp>
        <p:nvSpPr>
          <p:cNvPr id="11270" name="Rectangle 34"/>
          <p:cNvSpPr>
            <a:spLocks noChangeArrowheads="1"/>
          </p:cNvSpPr>
          <p:nvPr/>
        </p:nvSpPr>
        <p:spPr bwMode="auto">
          <a:xfrm>
            <a:off x="3568357" y="1344260"/>
            <a:ext cx="3503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f(): return </a:t>
            </a:r>
            <a:r>
              <a:rPr lang="en-US" b="1" dirty="0">
                <a:latin typeface="Courier New" pitchFamily="49" charset="0"/>
              </a:rPr>
              <a:t>42</a:t>
            </a:r>
          </a:p>
        </p:txBody>
      </p:sp>
      <p:sp>
        <p:nvSpPr>
          <p:cNvPr id="11271" name="Rectangle 34"/>
          <p:cNvSpPr>
            <a:spLocks noChangeArrowheads="1"/>
          </p:cNvSpPr>
          <p:nvPr/>
        </p:nvSpPr>
        <p:spPr bwMode="auto">
          <a:xfrm>
            <a:off x="3652837" y="1180747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1272" name="Rectangle 34"/>
          <p:cNvSpPr>
            <a:spLocks noChangeArrowheads="1"/>
          </p:cNvSpPr>
          <p:nvPr/>
        </p:nvSpPr>
        <p:spPr bwMode="auto">
          <a:xfrm>
            <a:off x="3813175" y="1180747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1273" name="Rectangle 34"/>
          <p:cNvSpPr>
            <a:spLocks noChangeArrowheads="1"/>
          </p:cNvSpPr>
          <p:nvPr/>
        </p:nvSpPr>
        <p:spPr bwMode="auto">
          <a:xfrm>
            <a:off x="3994150" y="1180747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1274" name="Rectangle 9"/>
          <p:cNvSpPr>
            <a:spLocks noChangeArrowheads="1"/>
          </p:cNvSpPr>
          <p:nvPr/>
        </p:nvSpPr>
        <p:spPr bwMode="auto">
          <a:xfrm>
            <a:off x="4165600" y="1180747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1275" name="Rectangle 34"/>
          <p:cNvSpPr>
            <a:spLocks noChangeArrowheads="1"/>
          </p:cNvSpPr>
          <p:nvPr/>
        </p:nvSpPr>
        <p:spPr bwMode="auto">
          <a:xfrm>
            <a:off x="4540250" y="1180747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4905375" y="1180747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1277" name="Rectangle 34"/>
          <p:cNvSpPr>
            <a:spLocks noChangeArrowheads="1"/>
          </p:cNvSpPr>
          <p:nvPr/>
        </p:nvSpPr>
        <p:spPr bwMode="auto">
          <a:xfrm>
            <a:off x="5224462" y="1188685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1278" name="Rectangle 13"/>
          <p:cNvSpPr>
            <a:spLocks noChangeArrowheads="1"/>
          </p:cNvSpPr>
          <p:nvPr/>
        </p:nvSpPr>
        <p:spPr bwMode="auto">
          <a:xfrm>
            <a:off x="5595937" y="1188685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1279" name="Rectangle 34"/>
          <p:cNvSpPr>
            <a:spLocks noChangeArrowheads="1"/>
          </p:cNvSpPr>
          <p:nvPr/>
        </p:nvSpPr>
        <p:spPr bwMode="auto">
          <a:xfrm>
            <a:off x="5967412" y="1188685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14</a:t>
            </a:r>
          </a:p>
        </p:txBody>
      </p:sp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6338887" y="1188685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16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04800" y="3124200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000 ) =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304800" y="4021138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000 ) =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304800" y="4934303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( 1010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1010 ) =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304800" y="5897562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( 31415926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 ) = 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107540" name="Text Box 5"/>
          <p:cNvSpPr txBox="1">
            <a:spLocks noChangeArrowheads="1"/>
          </p:cNvSpPr>
          <p:nvPr/>
        </p:nvSpPr>
        <p:spPr bwMode="auto">
          <a:xfrm>
            <a:off x="3886200" y="244475"/>
            <a:ext cx="381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000000"/>
                </a:solidFill>
                <a:latin typeface="Times New Roman" pitchFamily="18" charset="0"/>
              </a:rPr>
              <a:t>Name(s) ____________________</a:t>
            </a:r>
          </a:p>
        </p:txBody>
      </p:sp>
      <p:sp>
        <p:nvSpPr>
          <p:cNvPr id="107541" name="Text Box 5"/>
          <p:cNvSpPr txBox="1">
            <a:spLocks noChangeArrowheads="1"/>
          </p:cNvSpPr>
          <p:nvPr/>
        </p:nvSpPr>
        <p:spPr bwMode="auto">
          <a:xfrm>
            <a:off x="206375" y="192088"/>
            <a:ext cx="3810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latin typeface="Cambria" pitchFamily="18" charset="0"/>
              </a:rPr>
              <a:t>Kolmogorov Complexity</a:t>
            </a: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804863" y="3409950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100 zeros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96963" y="3457575"/>
            <a:ext cx="95408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830263" y="4305300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a googol </a:t>
            </a: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zeros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123950" y="4352925"/>
            <a:ext cx="9525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1035050" y="5231166"/>
            <a:ext cx="14874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2 billion total digits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076325" y="5262916"/>
            <a:ext cx="138747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 Box 43"/>
          <p:cNvSpPr txBox="1">
            <a:spLocks noChangeArrowheads="1"/>
          </p:cNvSpPr>
          <p:nvPr/>
        </p:nvSpPr>
        <p:spPr bwMode="auto">
          <a:xfrm>
            <a:off x="1009650" y="6230937"/>
            <a:ext cx="14874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2 billion digits of pi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046163" y="6235700"/>
            <a:ext cx="142557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552" name="Text Box 43"/>
          <p:cNvSpPr txBox="1">
            <a:spLocks noChangeArrowheads="1"/>
          </p:cNvSpPr>
          <p:nvPr/>
        </p:nvSpPr>
        <p:spPr bwMode="auto">
          <a:xfrm>
            <a:off x="2128838" y="922338"/>
            <a:ext cx="7445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FF0000"/>
                </a:solidFill>
                <a:latin typeface="Calibri" pitchFamily="34" charset="0"/>
              </a:rPr>
              <a:t>example </a:t>
            </a:r>
          </a:p>
        </p:txBody>
      </p:sp>
      <p:sp>
        <p:nvSpPr>
          <p:cNvPr id="107553" name="Rectangle 1"/>
          <p:cNvSpPr>
            <a:spLocks noChangeArrowheads="1"/>
          </p:cNvSpPr>
          <p:nvPr/>
        </p:nvSpPr>
        <p:spPr bwMode="auto">
          <a:xfrm>
            <a:off x="2193925" y="1154113"/>
            <a:ext cx="695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libri" pitchFamily="34" charset="0"/>
              </a:rPr>
              <a:t>18 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44" name="Rectangle 34"/>
          <p:cNvSpPr>
            <a:spLocks noChangeArrowheads="1"/>
          </p:cNvSpPr>
          <p:nvPr/>
        </p:nvSpPr>
        <p:spPr bwMode="auto">
          <a:xfrm>
            <a:off x="4348162" y="1180747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45" name="Rectangle 34"/>
          <p:cNvSpPr>
            <a:spLocks noChangeArrowheads="1"/>
          </p:cNvSpPr>
          <p:nvPr/>
        </p:nvSpPr>
        <p:spPr bwMode="auto">
          <a:xfrm>
            <a:off x="4678362" y="1180747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46" name="Rectangle 34"/>
          <p:cNvSpPr>
            <a:spLocks noChangeArrowheads="1"/>
          </p:cNvSpPr>
          <p:nvPr/>
        </p:nvSpPr>
        <p:spPr bwMode="auto">
          <a:xfrm>
            <a:off x="5064125" y="1180747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5410200" y="1188685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48" name="Rectangle 34"/>
          <p:cNvSpPr>
            <a:spLocks noChangeArrowheads="1"/>
          </p:cNvSpPr>
          <p:nvPr/>
        </p:nvSpPr>
        <p:spPr bwMode="auto">
          <a:xfrm>
            <a:off x="5781675" y="1188685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49" name="Rectangle 34"/>
          <p:cNvSpPr>
            <a:spLocks noChangeArrowheads="1"/>
          </p:cNvSpPr>
          <p:nvPr/>
        </p:nvSpPr>
        <p:spPr bwMode="auto">
          <a:xfrm>
            <a:off x="6153150" y="1188685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15</a:t>
            </a:r>
          </a:p>
        </p:txBody>
      </p:sp>
      <p:sp>
        <p:nvSpPr>
          <p:cNvPr id="107560" name="Rectangle 15"/>
          <p:cNvSpPr>
            <a:spLocks noChangeArrowheads="1"/>
          </p:cNvSpPr>
          <p:nvPr/>
        </p:nvSpPr>
        <p:spPr bwMode="auto">
          <a:xfrm>
            <a:off x="6700837" y="1183922"/>
            <a:ext cx="3000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>
                <a:latin typeface="Calibri" pitchFamily="34" charset="0"/>
              </a:rPr>
              <a:t>18</a:t>
            </a:r>
          </a:p>
        </p:txBody>
      </p:sp>
      <p:sp>
        <p:nvSpPr>
          <p:cNvPr id="107561" name="Rectangle 34"/>
          <p:cNvSpPr>
            <a:spLocks noChangeArrowheads="1"/>
          </p:cNvSpPr>
          <p:nvPr/>
        </p:nvSpPr>
        <p:spPr bwMode="auto">
          <a:xfrm>
            <a:off x="6515100" y="1183922"/>
            <a:ext cx="3000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>
                <a:latin typeface="Calibri" pitchFamily="34" charset="0"/>
              </a:rPr>
              <a:t>17</a:t>
            </a:r>
          </a:p>
        </p:txBody>
      </p:sp>
      <p:sp>
        <p:nvSpPr>
          <p:cNvPr id="107562" name="Rectangle 51"/>
          <p:cNvSpPr>
            <a:spLocks noChangeArrowheads="1"/>
          </p:cNvSpPr>
          <p:nvPr/>
        </p:nvSpPr>
        <p:spPr bwMode="auto">
          <a:xfrm>
            <a:off x="6400800" y="5980925"/>
            <a:ext cx="25303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 smtClean="0">
                <a:latin typeface="Calibri" pitchFamily="34" charset="0"/>
              </a:rPr>
              <a:t>Just estimate this </a:t>
            </a:r>
            <a:r>
              <a:rPr lang="en-US" altLang="en-US" sz="1500" dirty="0">
                <a:latin typeface="Calibri" pitchFamily="34" charset="0"/>
              </a:rPr>
              <a:t>last one.</a:t>
            </a:r>
          </a:p>
        </p:txBody>
      </p:sp>
      <p:sp>
        <p:nvSpPr>
          <p:cNvPr id="107563" name="Rectangle 51"/>
          <p:cNvSpPr>
            <a:spLocks noChangeArrowheads="1"/>
          </p:cNvSpPr>
          <p:nvPr/>
        </p:nvSpPr>
        <p:spPr bwMode="auto">
          <a:xfrm>
            <a:off x="7077869" y="3409950"/>
            <a:ext cx="163195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Calibri" pitchFamily="34" charset="0"/>
              </a:rPr>
              <a:t>Try to find </a:t>
            </a:r>
            <a:r>
              <a:rPr lang="en-US" altLang="en-US" sz="1500" dirty="0" smtClean="0">
                <a:latin typeface="Calibri" pitchFamily="34" charset="0"/>
              </a:rPr>
              <a:t>the exact Kolmogorov complexity values  of these </a:t>
            </a:r>
            <a:r>
              <a:rPr lang="en-US" altLang="en-US" sz="1500" dirty="0">
                <a:latin typeface="Calibri" pitchFamily="34" charset="0"/>
              </a:rPr>
              <a:t>first </a:t>
            </a:r>
            <a:r>
              <a:rPr lang="en-US" altLang="en-US" sz="1500" dirty="0" smtClean="0">
                <a:latin typeface="Calibri" pitchFamily="34" charset="0"/>
              </a:rPr>
              <a:t>four.</a:t>
            </a:r>
            <a:endParaRPr lang="en-US" altLang="en-US" sz="1500" dirty="0">
              <a:latin typeface="Calibri" pitchFamily="34" charset="0"/>
            </a:endParaRPr>
          </a:p>
        </p:txBody>
      </p:sp>
      <p:sp>
        <p:nvSpPr>
          <p:cNvPr id="55" name="Text Box 43"/>
          <p:cNvSpPr txBox="1">
            <a:spLocks noChangeArrowheads="1"/>
          </p:cNvSpPr>
          <p:nvPr/>
        </p:nvSpPr>
        <p:spPr bwMode="auto">
          <a:xfrm>
            <a:off x="4056675" y="934264"/>
            <a:ext cx="21256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Python has 16 chars of setup</a:t>
            </a:r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304800" y="2209800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</a:rPr>
              <a:t>999999999 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) =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53" name="Text Box 43"/>
          <p:cNvSpPr txBox="1">
            <a:spLocks noChangeArrowheads="1"/>
          </p:cNvSpPr>
          <p:nvPr/>
        </p:nvSpPr>
        <p:spPr bwMode="auto">
          <a:xfrm>
            <a:off x="957263" y="2514600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nine 9s</a:t>
            </a:r>
            <a:endParaRPr lang="en-US" sz="1000" b="1" dirty="0">
              <a:solidFill>
                <a:schemeClr val="tx2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1068740" y="2562225"/>
            <a:ext cx="133579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ight Brace 3"/>
          <p:cNvSpPr/>
          <p:nvPr/>
        </p:nvSpPr>
        <p:spPr>
          <a:xfrm>
            <a:off x="8587581" y="2232378"/>
            <a:ext cx="385763" cy="3244850"/>
          </a:xfrm>
          <a:prstGeom prst="rightBrace">
            <a:avLst>
              <a:gd name="adj1" fmla="val 78566"/>
              <a:gd name="adj2" fmla="val 50000"/>
            </a:avLst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562424" y="6153796"/>
            <a:ext cx="903287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553200" y="2204182"/>
            <a:ext cx="194957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libri" pitchFamily="34" charset="0"/>
              </a:rPr>
              <a:t>this one is less than 25</a:t>
            </a:r>
            <a:endParaRPr lang="en-US" sz="1500" dirty="0"/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5562424" y="2377559"/>
            <a:ext cx="903287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 Box 43"/>
          <p:cNvSpPr txBox="1">
            <a:spLocks noChangeArrowheads="1"/>
          </p:cNvSpPr>
          <p:nvPr/>
        </p:nvSpPr>
        <p:spPr bwMode="auto">
          <a:xfrm>
            <a:off x="6538570" y="919143"/>
            <a:ext cx="4349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 smtClean="0">
                <a:latin typeface="Calibri" panose="020F0502020204030204" pitchFamily="34" charset="0"/>
              </a:rPr>
              <a:t>+2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485126" y="947385"/>
            <a:ext cx="0" cy="2413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785564" y="947385"/>
            <a:ext cx="0" cy="2413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07024" y="1068035"/>
            <a:ext cx="274567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782118" y="1068035"/>
            <a:ext cx="274567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910333" y="936345"/>
            <a:ext cx="5176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</a:rPr>
              <a:t>more</a:t>
            </a:r>
            <a:endParaRPr lang="en-US" sz="12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28600" y="704880"/>
              <a:ext cx="8534880" cy="5696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9240" y="695520"/>
                <a:ext cx="8553600" cy="571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199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205984" y="5800344"/>
            <a:ext cx="3438906" cy="629016"/>
          </a:xfrm>
          <a:prstGeom prst="roundRect">
            <a:avLst/>
          </a:prstGeom>
          <a:solidFill>
            <a:srgbClr val="CCE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5833268" y="2057400"/>
            <a:ext cx="2548732" cy="3419828"/>
          </a:xfrm>
          <a:prstGeom prst="roundRect">
            <a:avLst/>
          </a:prstGeom>
          <a:solidFill>
            <a:srgbClr val="CCE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2133600" y="1062057"/>
            <a:ext cx="762000" cy="609600"/>
          </a:xfrm>
          <a:prstGeom prst="round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7523" name="Text Box 5"/>
          <p:cNvSpPr txBox="1">
            <a:spLocks noChangeArrowheads="1"/>
          </p:cNvSpPr>
          <p:nvPr/>
        </p:nvSpPr>
        <p:spPr bwMode="auto">
          <a:xfrm>
            <a:off x="7270750" y="76200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Cambria" pitchFamily="18" charset="0"/>
              </a:rPr>
              <a:t>Quiz</a:t>
            </a:r>
          </a:p>
        </p:txBody>
      </p:sp>
      <p:sp>
        <p:nvSpPr>
          <p:cNvPr id="107524" name="Rectangle 10"/>
          <p:cNvSpPr>
            <a:spLocks noChangeArrowheads="1"/>
          </p:cNvSpPr>
          <p:nvPr/>
        </p:nvSpPr>
        <p:spPr bwMode="auto">
          <a:xfrm>
            <a:off x="304800" y="1192232"/>
            <a:ext cx="1828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( 42 ) =</a:t>
            </a:r>
            <a:endParaRPr lang="en-US" altLang="en-US" sz="2100">
              <a:latin typeface="Times New Roman" pitchFamily="18" charset="0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304800" y="4021138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000 ) =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304800" y="4934303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( 1010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1010 ) =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304800" y="5897562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( 31415926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 ) = 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107540" name="Text Box 5"/>
          <p:cNvSpPr txBox="1">
            <a:spLocks noChangeArrowheads="1"/>
          </p:cNvSpPr>
          <p:nvPr/>
        </p:nvSpPr>
        <p:spPr bwMode="auto">
          <a:xfrm>
            <a:off x="3886200" y="244475"/>
            <a:ext cx="381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000000"/>
                </a:solidFill>
                <a:latin typeface="Times New Roman" pitchFamily="18" charset="0"/>
              </a:rPr>
              <a:t>Name(s) ____________________</a:t>
            </a:r>
          </a:p>
        </p:txBody>
      </p:sp>
      <p:sp>
        <p:nvSpPr>
          <p:cNvPr id="107541" name="Text Box 5"/>
          <p:cNvSpPr txBox="1">
            <a:spLocks noChangeArrowheads="1"/>
          </p:cNvSpPr>
          <p:nvPr/>
        </p:nvSpPr>
        <p:spPr bwMode="auto">
          <a:xfrm>
            <a:off x="206375" y="192088"/>
            <a:ext cx="3810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latin typeface="Cambria" pitchFamily="18" charset="0"/>
              </a:rPr>
              <a:t>Kolmogorov Complexity</a:t>
            </a:r>
          </a:p>
        </p:txBody>
      </p: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830263" y="4305300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a googol </a:t>
            </a: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zeros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123950" y="4352925"/>
            <a:ext cx="9525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1035050" y="5231166"/>
            <a:ext cx="14874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2 billion total digits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076325" y="5262916"/>
            <a:ext cx="138747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 Box 43"/>
          <p:cNvSpPr txBox="1">
            <a:spLocks noChangeArrowheads="1"/>
          </p:cNvSpPr>
          <p:nvPr/>
        </p:nvSpPr>
        <p:spPr bwMode="auto">
          <a:xfrm>
            <a:off x="1009650" y="6230937"/>
            <a:ext cx="14874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2 billion digits of pi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046163" y="6235700"/>
            <a:ext cx="142557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552" name="Text Box 43"/>
          <p:cNvSpPr txBox="1">
            <a:spLocks noChangeArrowheads="1"/>
          </p:cNvSpPr>
          <p:nvPr/>
        </p:nvSpPr>
        <p:spPr bwMode="auto">
          <a:xfrm>
            <a:off x="2128838" y="841395"/>
            <a:ext cx="7445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FF0000"/>
                </a:solidFill>
                <a:latin typeface="Calibri" pitchFamily="34" charset="0"/>
              </a:rPr>
              <a:t>example </a:t>
            </a:r>
          </a:p>
        </p:txBody>
      </p:sp>
      <p:sp>
        <p:nvSpPr>
          <p:cNvPr id="107553" name="Rectangle 1"/>
          <p:cNvSpPr>
            <a:spLocks noChangeArrowheads="1"/>
          </p:cNvSpPr>
          <p:nvPr/>
        </p:nvSpPr>
        <p:spPr bwMode="auto">
          <a:xfrm>
            <a:off x="2193925" y="1073170"/>
            <a:ext cx="695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libri" pitchFamily="34" charset="0"/>
              </a:rPr>
              <a:t>18 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304800" y="3082353"/>
            <a:ext cx="32004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</a:rPr>
              <a:t>9999…9999 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) =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53" name="Text Box 43"/>
          <p:cNvSpPr txBox="1">
            <a:spLocks noChangeArrowheads="1"/>
          </p:cNvSpPr>
          <p:nvPr/>
        </p:nvSpPr>
        <p:spPr bwMode="auto">
          <a:xfrm>
            <a:off x="957263" y="3387153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100 nines</a:t>
            </a:r>
            <a:endParaRPr lang="en-US" sz="1000" b="1" dirty="0">
              <a:solidFill>
                <a:schemeClr val="tx2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1068740" y="3434778"/>
            <a:ext cx="133579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3089981" y="3976334"/>
            <a:ext cx="533400" cy="458788"/>
          </a:xfrm>
          <a:prstGeom prst="round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3485269" y="4911372"/>
            <a:ext cx="533400" cy="458787"/>
          </a:xfrm>
          <a:prstGeom prst="round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3349802" y="5881512"/>
            <a:ext cx="1256065" cy="463374"/>
          </a:xfrm>
          <a:prstGeom prst="round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Rectangle 45"/>
          <p:cNvSpPr>
            <a:spLocks noChangeArrowheads="1"/>
          </p:cNvSpPr>
          <p:nvPr/>
        </p:nvSpPr>
        <p:spPr bwMode="auto">
          <a:xfrm>
            <a:off x="3093156" y="3990622"/>
            <a:ext cx="2028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27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16</a:t>
            </a:r>
            <a:r>
              <a:rPr lang="en-US" b="1" dirty="0">
                <a:latin typeface="Courier New" pitchFamily="49" charset="0"/>
              </a:rPr>
              <a:t>+</a:t>
            </a:r>
            <a:r>
              <a:rPr lang="en-US" b="1" dirty="0">
                <a:solidFill>
                  <a:srgbClr val="000AF9"/>
                </a:solidFill>
                <a:latin typeface="Courier New" pitchFamily="49" charset="0"/>
              </a:rPr>
              <a:t>11</a:t>
            </a:r>
            <a:endParaRPr lang="en-US" dirty="0">
              <a:solidFill>
                <a:srgbClr val="000AF9"/>
              </a:solidFill>
            </a:endParaRPr>
          </a:p>
        </p:txBody>
      </p:sp>
      <p:sp>
        <p:nvSpPr>
          <p:cNvPr id="60" name="Rectangle 46"/>
          <p:cNvSpPr>
            <a:spLocks noChangeArrowheads="1"/>
          </p:cNvSpPr>
          <p:nvPr/>
        </p:nvSpPr>
        <p:spPr bwMode="auto">
          <a:xfrm>
            <a:off x="3458281" y="4889147"/>
            <a:ext cx="20281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</a:rPr>
              <a:t>31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16</a:t>
            </a:r>
            <a:r>
              <a:rPr lang="en-US" b="1" dirty="0" smtClean="0">
                <a:latin typeface="Courier New" pitchFamily="49" charset="0"/>
              </a:rPr>
              <a:t>+</a:t>
            </a:r>
            <a:r>
              <a:rPr lang="en-US" b="1" dirty="0" smtClean="0">
                <a:solidFill>
                  <a:srgbClr val="000AF9"/>
                </a:solidFill>
                <a:latin typeface="Courier New" pitchFamily="49" charset="0"/>
              </a:rPr>
              <a:t>15</a:t>
            </a:r>
            <a:endParaRPr lang="en-US" dirty="0">
              <a:solidFill>
                <a:srgbClr val="000AF9"/>
              </a:solidFill>
            </a:endParaRPr>
          </a:p>
        </p:txBody>
      </p:sp>
      <p:sp>
        <p:nvSpPr>
          <p:cNvPr id="62" name="Rectangle 48"/>
          <p:cNvSpPr>
            <a:spLocks noChangeArrowheads="1"/>
          </p:cNvSpPr>
          <p:nvPr/>
        </p:nvSpPr>
        <p:spPr bwMode="auto">
          <a:xfrm>
            <a:off x="6001147" y="3966809"/>
            <a:ext cx="2212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10**10**100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3" name="Rectangle 49"/>
          <p:cNvSpPr>
            <a:spLocks noChangeArrowheads="1"/>
          </p:cNvSpPr>
          <p:nvPr/>
        </p:nvSpPr>
        <p:spPr bwMode="auto">
          <a:xfrm>
            <a:off x="5981364" y="4903787"/>
            <a:ext cx="22525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 smtClean="0">
                <a:latin typeface="Courier New" pitchFamily="49" charset="0"/>
              </a:rPr>
              <a:t>int</a:t>
            </a:r>
            <a:r>
              <a:rPr lang="en-US" altLang="en-US" sz="1800" b="1" dirty="0" smtClean="0">
                <a:latin typeface="Courier New" pitchFamily="49" charset="0"/>
              </a:rPr>
              <a:t>(</a:t>
            </a:r>
            <a:r>
              <a:rPr lang="en-US" altLang="en-US" sz="1800" b="1" dirty="0" smtClean="0">
                <a:solidFill>
                  <a:srgbClr val="008000"/>
                </a:solidFill>
                <a:latin typeface="Courier New" pitchFamily="49" charset="0"/>
              </a:rPr>
              <a:t>'10</a:t>
            </a:r>
            <a:r>
              <a:rPr lang="en-US" altLang="en-US" sz="1800" b="1" dirty="0">
                <a:solidFill>
                  <a:srgbClr val="008000"/>
                </a:solidFill>
                <a:latin typeface="Courier New" pitchFamily="49" charset="0"/>
              </a:rPr>
              <a:t>'</a:t>
            </a:r>
            <a:r>
              <a:rPr lang="en-US" altLang="en-US" sz="1800" b="1" dirty="0">
                <a:latin typeface="Courier New" pitchFamily="49" charset="0"/>
              </a:rPr>
              <a:t>*10**</a:t>
            </a:r>
            <a:r>
              <a:rPr lang="en-US" altLang="en-US" sz="1800" b="1" dirty="0" smtClean="0">
                <a:latin typeface="Courier New" pitchFamily="49" charset="0"/>
              </a:rPr>
              <a:t>9)</a:t>
            </a: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64" name="Rectangle 50"/>
          <p:cNvSpPr>
            <a:spLocks noChangeArrowheads="1"/>
          </p:cNvSpPr>
          <p:nvPr/>
        </p:nvSpPr>
        <p:spPr bwMode="auto">
          <a:xfrm>
            <a:off x="3408539" y="5886098"/>
            <a:ext cx="11063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ourier New" pitchFamily="49" charset="0"/>
              </a:rPr>
              <a:t>&lt;</a:t>
            </a:r>
            <a:r>
              <a:rPr lang="en-US" altLang="en-US" sz="2400" b="1" dirty="0" smtClean="0">
                <a:solidFill>
                  <a:srgbClr val="C00000"/>
                </a:solidFill>
                <a:latin typeface="Courier New" pitchFamily="49" charset="0"/>
              </a:rPr>
              <a:t> 200</a:t>
            </a:r>
            <a:endParaRPr lang="en-US" altLang="en-US" sz="24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65" name="Rectangle 51"/>
          <p:cNvSpPr>
            <a:spLocks noChangeArrowheads="1"/>
          </p:cNvSpPr>
          <p:nvPr/>
        </p:nvSpPr>
        <p:spPr bwMode="auto">
          <a:xfrm>
            <a:off x="5181600" y="5788152"/>
            <a:ext cx="3429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</a:rPr>
              <a:t>adapt the Monte-</a:t>
            </a:r>
            <a:r>
              <a:rPr lang="en-US" altLang="en-US" sz="1800" b="1" dirty="0" err="1" smtClean="0">
                <a:latin typeface="Calibri" pitchFamily="34" charset="0"/>
              </a:rPr>
              <a:t>carlo</a:t>
            </a:r>
            <a:r>
              <a:rPr lang="en-US" altLang="en-US" sz="1800" b="1" dirty="0" smtClean="0">
                <a:latin typeface="Calibri" pitchFamily="34" charset="0"/>
              </a:rPr>
              <a:t> </a:t>
            </a:r>
            <a:r>
              <a:rPr lang="en-US" altLang="en-US" sz="1800" b="1" dirty="0" smtClean="0">
                <a:latin typeface="Symbol" panose="05050102010706020507" pitchFamily="18" charset="2"/>
              </a:rPr>
              <a:t>p</a:t>
            </a:r>
            <a:r>
              <a:rPr lang="en-US" altLang="en-US" sz="1800" b="1" dirty="0" smtClean="0">
                <a:latin typeface="Calibri" pitchFamily="34" charset="0"/>
              </a:rPr>
              <a:t> program … </a:t>
            </a:r>
            <a:r>
              <a:rPr lang="en-US" altLang="en-US" sz="1800" b="1" i="1" dirty="0" smtClean="0">
                <a:latin typeface="Calibri" pitchFamily="34" charset="0"/>
              </a:rPr>
              <a:t>with a googolplex darts</a:t>
            </a:r>
            <a:r>
              <a:rPr lang="en-US" altLang="en-US" sz="1800" b="1" dirty="0" smtClean="0">
                <a:latin typeface="Calibri" pitchFamily="34" charset="0"/>
              </a:rPr>
              <a:t>!</a:t>
            </a:r>
            <a:endParaRPr lang="en-US" altLang="en-US" sz="1800" dirty="0">
              <a:latin typeface="Calibri" pitchFamily="34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3343275" y="3028731"/>
            <a:ext cx="533400" cy="458787"/>
          </a:xfrm>
          <a:prstGeom prst="round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ectangle 39"/>
          <p:cNvSpPr>
            <a:spLocks noChangeArrowheads="1"/>
          </p:cNvSpPr>
          <p:nvPr/>
        </p:nvSpPr>
        <p:spPr bwMode="auto">
          <a:xfrm>
            <a:off x="3325812" y="3055718"/>
            <a:ext cx="18437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</a:rPr>
              <a:t>25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16</a:t>
            </a:r>
            <a:r>
              <a:rPr lang="en-US" b="1" dirty="0" smtClean="0">
                <a:latin typeface="Courier New" pitchFamily="49" charset="0"/>
              </a:rPr>
              <a:t>+</a:t>
            </a:r>
            <a:r>
              <a:rPr lang="en-US" b="1" dirty="0">
                <a:solidFill>
                  <a:srgbClr val="000AF9"/>
                </a:solidFill>
                <a:latin typeface="Courier New" pitchFamily="49" charset="0"/>
              </a:rPr>
              <a:t>9</a:t>
            </a:r>
            <a:endParaRPr lang="en-US" dirty="0">
              <a:solidFill>
                <a:srgbClr val="000AF9"/>
              </a:solidFill>
            </a:endParaRPr>
          </a:p>
        </p:txBody>
      </p:sp>
      <p:sp>
        <p:nvSpPr>
          <p:cNvPr id="68" name="Rectangle 47"/>
          <p:cNvSpPr>
            <a:spLocks noChangeArrowheads="1"/>
          </p:cNvSpPr>
          <p:nvPr/>
        </p:nvSpPr>
        <p:spPr bwMode="auto">
          <a:xfrm>
            <a:off x="6185747" y="3055718"/>
            <a:ext cx="18437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10</a:t>
            </a:r>
            <a:r>
              <a:rPr lang="en-US" altLang="en-US" sz="2400" b="1" dirty="0" smtClean="0">
                <a:latin typeface="Courier New" pitchFamily="49" charset="0"/>
              </a:rPr>
              <a:t>**100-1</a:t>
            </a: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6553200" y="866442"/>
            <a:ext cx="420345" cy="80521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34"/>
          <p:cNvSpPr>
            <a:spLocks noChangeArrowheads="1"/>
          </p:cNvSpPr>
          <p:nvPr/>
        </p:nvSpPr>
        <p:spPr bwMode="auto">
          <a:xfrm>
            <a:off x="3568357" y="1263317"/>
            <a:ext cx="3503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f(): return </a:t>
            </a:r>
            <a:r>
              <a:rPr lang="en-US" b="1" dirty="0">
                <a:latin typeface="Courier New" pitchFamily="49" charset="0"/>
              </a:rPr>
              <a:t>42</a:t>
            </a:r>
          </a:p>
        </p:txBody>
      </p:sp>
      <p:sp>
        <p:nvSpPr>
          <p:cNvPr id="71" name="Rectangle 34"/>
          <p:cNvSpPr>
            <a:spLocks noChangeArrowheads="1"/>
          </p:cNvSpPr>
          <p:nvPr/>
        </p:nvSpPr>
        <p:spPr bwMode="auto">
          <a:xfrm>
            <a:off x="3652837" y="1099804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72" name="Rectangle 34"/>
          <p:cNvSpPr>
            <a:spLocks noChangeArrowheads="1"/>
          </p:cNvSpPr>
          <p:nvPr/>
        </p:nvSpPr>
        <p:spPr bwMode="auto">
          <a:xfrm>
            <a:off x="3813175" y="1099804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73" name="Rectangle 34"/>
          <p:cNvSpPr>
            <a:spLocks noChangeArrowheads="1"/>
          </p:cNvSpPr>
          <p:nvPr/>
        </p:nvSpPr>
        <p:spPr bwMode="auto">
          <a:xfrm>
            <a:off x="3994150" y="1099804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4165600" y="1099804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75" name="Rectangle 34"/>
          <p:cNvSpPr>
            <a:spLocks noChangeArrowheads="1"/>
          </p:cNvSpPr>
          <p:nvPr/>
        </p:nvSpPr>
        <p:spPr bwMode="auto">
          <a:xfrm>
            <a:off x="4540250" y="1099804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4905375" y="1099804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77" name="Rectangle 34"/>
          <p:cNvSpPr>
            <a:spLocks noChangeArrowheads="1"/>
          </p:cNvSpPr>
          <p:nvPr/>
        </p:nvSpPr>
        <p:spPr bwMode="auto">
          <a:xfrm>
            <a:off x="5224462" y="1107742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78" name="Rectangle 13"/>
          <p:cNvSpPr>
            <a:spLocks noChangeArrowheads="1"/>
          </p:cNvSpPr>
          <p:nvPr/>
        </p:nvSpPr>
        <p:spPr bwMode="auto">
          <a:xfrm>
            <a:off x="5595937" y="1107742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79" name="Rectangle 34"/>
          <p:cNvSpPr>
            <a:spLocks noChangeArrowheads="1"/>
          </p:cNvSpPr>
          <p:nvPr/>
        </p:nvSpPr>
        <p:spPr bwMode="auto">
          <a:xfrm>
            <a:off x="5967412" y="1107742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14</a:t>
            </a:r>
          </a:p>
        </p:txBody>
      </p:sp>
      <p:sp>
        <p:nvSpPr>
          <p:cNvPr id="80" name="Rectangle 15"/>
          <p:cNvSpPr>
            <a:spLocks noChangeArrowheads="1"/>
          </p:cNvSpPr>
          <p:nvPr/>
        </p:nvSpPr>
        <p:spPr bwMode="auto">
          <a:xfrm>
            <a:off x="6338887" y="1107742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16</a:t>
            </a:r>
          </a:p>
        </p:txBody>
      </p:sp>
      <p:sp>
        <p:nvSpPr>
          <p:cNvPr id="81" name="Rectangle 34"/>
          <p:cNvSpPr>
            <a:spLocks noChangeArrowheads="1"/>
          </p:cNvSpPr>
          <p:nvPr/>
        </p:nvSpPr>
        <p:spPr bwMode="auto">
          <a:xfrm>
            <a:off x="4348162" y="1099804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82" name="Rectangle 34"/>
          <p:cNvSpPr>
            <a:spLocks noChangeArrowheads="1"/>
          </p:cNvSpPr>
          <p:nvPr/>
        </p:nvSpPr>
        <p:spPr bwMode="auto">
          <a:xfrm>
            <a:off x="4678362" y="1099804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83" name="Rectangle 34"/>
          <p:cNvSpPr>
            <a:spLocks noChangeArrowheads="1"/>
          </p:cNvSpPr>
          <p:nvPr/>
        </p:nvSpPr>
        <p:spPr bwMode="auto">
          <a:xfrm>
            <a:off x="5064125" y="1099804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84" name="Rectangle 34"/>
          <p:cNvSpPr>
            <a:spLocks noChangeArrowheads="1"/>
          </p:cNvSpPr>
          <p:nvPr/>
        </p:nvSpPr>
        <p:spPr bwMode="auto">
          <a:xfrm>
            <a:off x="5410200" y="1107742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85" name="Rectangle 34"/>
          <p:cNvSpPr>
            <a:spLocks noChangeArrowheads="1"/>
          </p:cNvSpPr>
          <p:nvPr/>
        </p:nvSpPr>
        <p:spPr bwMode="auto">
          <a:xfrm>
            <a:off x="5781675" y="1107742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86" name="Rectangle 34"/>
          <p:cNvSpPr>
            <a:spLocks noChangeArrowheads="1"/>
          </p:cNvSpPr>
          <p:nvPr/>
        </p:nvSpPr>
        <p:spPr bwMode="auto">
          <a:xfrm>
            <a:off x="6153150" y="1107742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15</a:t>
            </a:r>
          </a:p>
        </p:txBody>
      </p:sp>
      <p:sp>
        <p:nvSpPr>
          <p:cNvPr id="87" name="Rectangle 15"/>
          <p:cNvSpPr>
            <a:spLocks noChangeArrowheads="1"/>
          </p:cNvSpPr>
          <p:nvPr/>
        </p:nvSpPr>
        <p:spPr bwMode="auto">
          <a:xfrm>
            <a:off x="6700837" y="1102979"/>
            <a:ext cx="3000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>
                <a:latin typeface="Calibri" pitchFamily="34" charset="0"/>
              </a:rPr>
              <a:t>18</a:t>
            </a:r>
          </a:p>
        </p:txBody>
      </p:sp>
      <p:sp>
        <p:nvSpPr>
          <p:cNvPr id="88" name="Rectangle 34"/>
          <p:cNvSpPr>
            <a:spLocks noChangeArrowheads="1"/>
          </p:cNvSpPr>
          <p:nvPr/>
        </p:nvSpPr>
        <p:spPr bwMode="auto">
          <a:xfrm>
            <a:off x="6515100" y="1102979"/>
            <a:ext cx="3000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>
                <a:latin typeface="Calibri" pitchFamily="34" charset="0"/>
              </a:rPr>
              <a:t>17</a:t>
            </a:r>
          </a:p>
        </p:txBody>
      </p:sp>
      <p:sp>
        <p:nvSpPr>
          <p:cNvPr id="89" name="Text Box 43"/>
          <p:cNvSpPr txBox="1">
            <a:spLocks noChangeArrowheads="1"/>
          </p:cNvSpPr>
          <p:nvPr/>
        </p:nvSpPr>
        <p:spPr bwMode="auto">
          <a:xfrm>
            <a:off x="4056675" y="853321"/>
            <a:ext cx="21256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Python has 16 chars of setup</a:t>
            </a:r>
          </a:p>
        </p:txBody>
      </p:sp>
      <p:sp>
        <p:nvSpPr>
          <p:cNvPr id="90" name="Text Box 43"/>
          <p:cNvSpPr txBox="1">
            <a:spLocks noChangeArrowheads="1"/>
          </p:cNvSpPr>
          <p:nvPr/>
        </p:nvSpPr>
        <p:spPr bwMode="auto">
          <a:xfrm>
            <a:off x="6538570" y="838200"/>
            <a:ext cx="4349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 smtClean="0">
                <a:latin typeface="Calibri" panose="020F0502020204030204" pitchFamily="34" charset="0"/>
              </a:rPr>
              <a:t>+2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6485126" y="866442"/>
            <a:ext cx="0" cy="2413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3785564" y="866442"/>
            <a:ext cx="0" cy="2413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6207024" y="987092"/>
            <a:ext cx="274567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3782118" y="987092"/>
            <a:ext cx="274567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6910333" y="855402"/>
            <a:ext cx="5176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</a:rPr>
              <a:t>more</a:t>
            </a:r>
            <a:endParaRPr lang="en-US" sz="1200" dirty="0">
              <a:latin typeface="Calibri" panose="020F050202020403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193970" y="3286551"/>
            <a:ext cx="926414" cy="0"/>
          </a:xfrm>
          <a:prstGeom prst="straightConnector1">
            <a:avLst/>
          </a:prstGeom>
          <a:ln w="12700" cmpd="sng">
            <a:solidFill>
              <a:srgbClr val="120DFB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5132596" y="4203192"/>
            <a:ext cx="792716" cy="0"/>
          </a:xfrm>
          <a:prstGeom prst="straightConnector1">
            <a:avLst/>
          </a:prstGeom>
          <a:ln w="12700" cmpd="sng">
            <a:solidFill>
              <a:srgbClr val="120DFB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5449588" y="5105400"/>
            <a:ext cx="481820" cy="0"/>
          </a:xfrm>
          <a:prstGeom prst="straightConnector1">
            <a:avLst/>
          </a:prstGeom>
          <a:ln w="12700" cmpd="sng">
            <a:solidFill>
              <a:srgbClr val="120DFB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Rectangle 10"/>
          <p:cNvSpPr>
            <a:spLocks noChangeArrowheads="1"/>
          </p:cNvSpPr>
          <p:nvPr/>
        </p:nvSpPr>
        <p:spPr bwMode="auto">
          <a:xfrm>
            <a:off x="304800" y="2204886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000 ) =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100" name="Text Box 43"/>
          <p:cNvSpPr txBox="1">
            <a:spLocks noChangeArrowheads="1"/>
          </p:cNvSpPr>
          <p:nvPr/>
        </p:nvSpPr>
        <p:spPr bwMode="auto">
          <a:xfrm>
            <a:off x="804863" y="2490636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100 zeros</a:t>
            </a:r>
          </a:p>
        </p:txBody>
      </p:sp>
      <p:cxnSp>
        <p:nvCxnSpPr>
          <p:cNvPr id="101" name="Straight Connector 100"/>
          <p:cNvCxnSpPr/>
          <p:nvPr/>
        </p:nvCxnSpPr>
        <p:spPr>
          <a:xfrm>
            <a:off x="1096963" y="2538261"/>
            <a:ext cx="95408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Rounded Rectangle 101"/>
          <p:cNvSpPr/>
          <p:nvPr/>
        </p:nvSpPr>
        <p:spPr>
          <a:xfrm>
            <a:off x="3056997" y="2174812"/>
            <a:ext cx="533400" cy="458787"/>
          </a:xfrm>
          <a:prstGeom prst="round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" name="Rectangle 39"/>
          <p:cNvSpPr>
            <a:spLocks noChangeArrowheads="1"/>
          </p:cNvSpPr>
          <p:nvPr/>
        </p:nvSpPr>
        <p:spPr bwMode="auto">
          <a:xfrm>
            <a:off x="3039534" y="2173224"/>
            <a:ext cx="1843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23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16</a:t>
            </a:r>
            <a:r>
              <a:rPr lang="en-US" b="1" dirty="0">
                <a:latin typeface="Courier New" pitchFamily="49" charset="0"/>
              </a:rPr>
              <a:t>+</a:t>
            </a:r>
            <a:r>
              <a:rPr lang="en-US" b="1" dirty="0">
                <a:solidFill>
                  <a:srgbClr val="000AF9"/>
                </a:solidFill>
                <a:latin typeface="Courier New" pitchFamily="49" charset="0"/>
              </a:rPr>
              <a:t>7</a:t>
            </a:r>
            <a:endParaRPr lang="en-US" dirty="0">
              <a:solidFill>
                <a:srgbClr val="000AF9"/>
              </a:solidFill>
            </a:endParaRPr>
          </a:p>
        </p:txBody>
      </p:sp>
      <p:sp>
        <p:nvSpPr>
          <p:cNvPr id="104" name="Rectangle 47"/>
          <p:cNvSpPr>
            <a:spLocks noChangeArrowheads="1"/>
          </p:cNvSpPr>
          <p:nvPr/>
        </p:nvSpPr>
        <p:spPr bwMode="auto">
          <a:xfrm>
            <a:off x="6370240" y="2173224"/>
            <a:ext cx="1474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10**100</a:t>
            </a:r>
            <a:endParaRPr lang="en-US" altLang="en-US" sz="2400">
              <a:latin typeface="Times New Roman" pitchFamily="18" charset="0"/>
            </a:endParaRPr>
          </a:p>
        </p:txBody>
      </p:sp>
      <p:cxnSp>
        <p:nvCxnSpPr>
          <p:cNvPr id="105" name="Straight Arrow Connector 104"/>
          <p:cNvCxnSpPr/>
          <p:nvPr/>
        </p:nvCxnSpPr>
        <p:spPr>
          <a:xfrm>
            <a:off x="4980196" y="2412998"/>
            <a:ext cx="1286492" cy="0"/>
          </a:xfrm>
          <a:prstGeom prst="straightConnector1">
            <a:avLst/>
          </a:prstGeom>
          <a:ln w="12700" cmpd="sng">
            <a:solidFill>
              <a:srgbClr val="120DFB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27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ChangeArrowheads="1"/>
          </p:cNvSpPr>
          <p:nvPr/>
        </p:nvSpPr>
        <p:spPr bwMode="auto">
          <a:xfrm>
            <a:off x="2084387" y="163513"/>
            <a:ext cx="568801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latin typeface="Cambria" panose="02040503050406030204" pitchFamily="18" charset="0"/>
              </a:rPr>
              <a:t>To infinity - </a:t>
            </a:r>
            <a:r>
              <a:rPr lang="en-US" altLang="en-US" sz="4200" i="1" dirty="0">
                <a:latin typeface="Cambria" panose="02040503050406030204" pitchFamily="18" charset="0"/>
              </a:rPr>
              <a:t>and beyond</a:t>
            </a:r>
          </a:p>
        </p:txBody>
      </p:sp>
      <p:pic>
        <p:nvPicPr>
          <p:cNvPr id="70661" name="Picture 11" descr="can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11207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ext Box 13"/>
          <p:cNvSpPr txBox="1">
            <a:spLocks noChangeArrowheads="1"/>
          </p:cNvSpPr>
          <p:nvPr/>
        </p:nvSpPr>
        <p:spPr bwMode="auto">
          <a:xfrm>
            <a:off x="4340225" y="3405188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 dirty="0"/>
              <a:t>&gt;</a:t>
            </a:r>
          </a:p>
        </p:txBody>
      </p:sp>
      <p:sp>
        <p:nvSpPr>
          <p:cNvPr id="70664" name="Text Box 15"/>
          <p:cNvSpPr txBox="1">
            <a:spLocks noChangeArrowheads="1"/>
          </p:cNvSpPr>
          <p:nvPr/>
        </p:nvSpPr>
        <p:spPr bwMode="auto">
          <a:xfrm>
            <a:off x="5459413" y="3327400"/>
            <a:ext cx="28463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>
                <a:latin typeface="Cambria" panose="02040503050406030204" pitchFamily="18" charset="0"/>
              </a:rPr>
              <a:t>Countably </a:t>
            </a:r>
            <a:r>
              <a:rPr lang="en-US" altLang="en-US" sz="4200">
                <a:latin typeface="Cambria" panose="02040503050406030204" pitchFamily="18" charset="0"/>
              </a:rPr>
              <a:t>infinite</a:t>
            </a:r>
          </a:p>
        </p:txBody>
      </p:sp>
      <p:sp>
        <p:nvSpPr>
          <p:cNvPr id="70666" name="Text Box 17"/>
          <p:cNvSpPr txBox="1">
            <a:spLocks noChangeArrowheads="1"/>
          </p:cNvSpPr>
          <p:nvPr/>
        </p:nvSpPr>
        <p:spPr bwMode="auto">
          <a:xfrm>
            <a:off x="381000" y="3327400"/>
            <a:ext cx="3505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 dirty="0" err="1">
                <a:solidFill>
                  <a:srgbClr val="8E0103"/>
                </a:solidFill>
                <a:latin typeface="Cambria" panose="02040503050406030204" pitchFamily="18" charset="0"/>
              </a:rPr>
              <a:t>Uncountably</a:t>
            </a:r>
            <a:r>
              <a:rPr lang="en-US" altLang="en-US" sz="4200" b="1" dirty="0">
                <a:solidFill>
                  <a:srgbClr val="8E0103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200" dirty="0">
                <a:solidFill>
                  <a:srgbClr val="8E0103"/>
                </a:solidFill>
                <a:latin typeface="Cambria" panose="02040503050406030204" pitchFamily="18" charset="0"/>
              </a:rPr>
              <a:t>infinite</a:t>
            </a:r>
          </a:p>
        </p:txBody>
      </p:sp>
      <p:sp>
        <p:nvSpPr>
          <p:cNvPr id="70667" name="Text Box 18"/>
          <p:cNvSpPr txBox="1">
            <a:spLocks noChangeArrowheads="1"/>
          </p:cNvSpPr>
          <p:nvPr/>
        </p:nvSpPr>
        <p:spPr bwMode="auto">
          <a:xfrm>
            <a:off x="3660995" y="1116542"/>
            <a:ext cx="1989931" cy="4154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dirty="0" smtClean="0">
                <a:latin typeface="Cambria" pitchFamily="18" charset="0"/>
              </a:rPr>
              <a:t>strictly larger</a:t>
            </a:r>
            <a:endParaRPr lang="en-US" altLang="en-US" sz="2100" dirty="0">
              <a:latin typeface="Cambria" pitchFamily="18" charset="0"/>
            </a:endParaRPr>
          </a:p>
        </p:txBody>
      </p:sp>
      <p:grpSp>
        <p:nvGrpSpPr>
          <p:cNvPr id="70668" name="Group 19"/>
          <p:cNvGrpSpPr>
            <a:grpSpLocks/>
          </p:cNvGrpSpPr>
          <p:nvPr/>
        </p:nvGrpSpPr>
        <p:grpSpPr bwMode="auto">
          <a:xfrm>
            <a:off x="8658225" y="681038"/>
            <a:ext cx="344488" cy="417512"/>
            <a:chOff x="2928" y="1051"/>
            <a:chExt cx="840" cy="957"/>
          </a:xfrm>
        </p:grpSpPr>
        <p:sp>
          <p:nvSpPr>
            <p:cNvPr id="70673" name="Freeform 2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4" name="Oval 2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75" name="Oval 2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76" name="Oval 2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77" name="Oval 2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78" name="Oval 2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79" name="Oval 2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80" name="Oval 2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81" name="AutoShape 2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82" name="Freeform 2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3" name="Freeform 3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4" name="Freeform 3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5" name="Freeform 3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69" name="Text Box 33"/>
          <p:cNvSpPr txBox="1">
            <a:spLocks noChangeArrowheads="1"/>
          </p:cNvSpPr>
          <p:nvPr/>
        </p:nvSpPr>
        <p:spPr bwMode="auto">
          <a:xfrm>
            <a:off x="8185150" y="165100"/>
            <a:ext cx="8540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Pixar owes Cantor for this one!</a:t>
            </a: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6671733" y="1836002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774036" y="1882168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4351161" y="1656982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 dirty="0"/>
              <a:t>&gt;</a:t>
            </a:r>
          </a:p>
        </p:txBody>
      </p:sp>
      <p:pic>
        <p:nvPicPr>
          <p:cNvPr id="35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604" y="5289009"/>
            <a:ext cx="1187991" cy="118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8" descr="Screen shot 2011-11-21 at 3.12.1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289009"/>
            <a:ext cx="1040627" cy="107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4351161" y="5259741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 dirty="0"/>
              <a:t>&gt;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 rot="21287039">
            <a:off x="5415122" y="4644624"/>
            <a:ext cx="2773353" cy="707886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latin typeface="Cambria" pitchFamily="18" charset="0"/>
                <a:ea typeface="ＭＳ Ｐゴシック" pitchFamily="-106" charset="-128"/>
              </a:rPr>
              <a:t>This is how many </a:t>
            </a:r>
            <a:r>
              <a:rPr lang="en-US" sz="2000" b="1" dirty="0">
                <a:latin typeface="Cambria" pitchFamily="18" charset="0"/>
                <a:ea typeface="ＭＳ Ｐゴシック" pitchFamily="-106" charset="-128"/>
              </a:rPr>
              <a:t>programs</a:t>
            </a:r>
            <a:r>
              <a:rPr lang="en-US" sz="2000" dirty="0">
                <a:latin typeface="Cambria" pitchFamily="18" charset="0"/>
                <a:ea typeface="ＭＳ Ｐゴシック" pitchFamily="-106" charset="-128"/>
              </a:rPr>
              <a:t> there are.</a:t>
            </a: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 rot="-473334">
            <a:off x="351580" y="4665833"/>
            <a:ext cx="3513720" cy="707886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latin typeface="Cambria" pitchFamily="18" charset="0"/>
              </a:rPr>
              <a:t>This is how many </a:t>
            </a:r>
            <a:r>
              <a:rPr lang="en-US" altLang="en-US" sz="2000" dirty="0" err="1">
                <a:latin typeface="Cambria" pitchFamily="18" charset="0"/>
              </a:rPr>
              <a:t>int-bool</a:t>
            </a:r>
            <a:r>
              <a:rPr lang="en-US" altLang="en-US" sz="2000" dirty="0">
                <a:latin typeface="Cambria" pitchFamily="18" charset="0"/>
              </a:rPr>
              <a:t> </a:t>
            </a:r>
            <a:r>
              <a:rPr lang="en-US" altLang="en-US" sz="2000" b="1" dirty="0">
                <a:latin typeface="Cambria" pitchFamily="18" charset="0"/>
              </a:rPr>
              <a:t>functions</a:t>
            </a:r>
            <a:r>
              <a:rPr lang="en-US" altLang="en-US" sz="2000" dirty="0">
                <a:latin typeface="Cambria" pitchFamily="18" charset="0"/>
              </a:rPr>
              <a:t> there are.</a:t>
            </a:r>
          </a:p>
        </p:txBody>
      </p:sp>
    </p:spTree>
    <p:extLst>
      <p:ext uri="{BB962C8B-B14F-4D97-AF65-F5344CB8AC3E}">
        <p14:creationId xmlns:p14="http://schemas.microsoft.com/office/powerpoint/2010/main" val="291344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381000" y="296863"/>
            <a:ext cx="3429000" cy="1143000"/>
          </a:xfrm>
          <a:prstGeom prst="rect">
            <a:avLst/>
          </a:prstGeom>
          <a:solidFill>
            <a:srgbClr val="CCFFCC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5715" name="Rectangle 6"/>
          <p:cNvSpPr>
            <a:spLocks noChangeArrowheads="1"/>
          </p:cNvSpPr>
          <p:nvPr/>
        </p:nvSpPr>
        <p:spPr bwMode="auto">
          <a:xfrm>
            <a:off x="558800" y="346075"/>
            <a:ext cx="3556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 x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808080"/>
                </a:solidFill>
                <a:latin typeface="Times New Roman" pitchFamily="18" charset="0"/>
              </a:rPr>
              <a:t>do stuff…</a:t>
            </a:r>
            <a:endParaRPr lang="en-US" altLang="en-US" sz="2100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answer</a:t>
            </a:r>
            <a:endParaRPr lang="en-US" altLang="en-US" sz="2100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115716" name="Rectangle 23"/>
          <p:cNvSpPr>
            <a:spLocks noChangeArrowheads="1"/>
          </p:cNvSpPr>
          <p:nvPr/>
        </p:nvSpPr>
        <p:spPr bwMode="auto">
          <a:xfrm>
            <a:off x="730250" y="2362200"/>
            <a:ext cx="4618038" cy="1938338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400" b="1" dirty="0" smtClean="0">
                <a:solidFill>
                  <a:srgbClr val="C00000"/>
                </a:solidFill>
                <a:latin typeface="Courier New" pitchFamily="49" charset="0"/>
              </a:rPr>
              <a:t>BFF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itchFamily="49" charset="0"/>
              </a:rPr>
              <a:t>():</a:t>
            </a:r>
            <a:endParaRPr lang="en-US" altLang="en-US" sz="24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x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altLang="en-US" sz="2400" b="1" dirty="0">
                <a:solidFill>
                  <a:srgbClr val="F7890C"/>
                </a:solidFill>
                <a:latin typeface="Courier New" pitchFamily="49" charset="0"/>
              </a:rPr>
              <a:t>while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(x) &lt;= 50000: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  x +=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altLang="en-US" sz="2400" b="1" dirty="0">
                <a:solidFill>
                  <a:srgbClr val="FF9900"/>
                </a:solidFill>
                <a:latin typeface="Courier New" pitchFamily="49" charset="0"/>
              </a:rPr>
              <a:t>return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x </a:t>
            </a:r>
          </a:p>
        </p:txBody>
      </p:sp>
      <p:sp>
        <p:nvSpPr>
          <p:cNvPr id="115717" name="Text Box 24"/>
          <p:cNvSpPr txBox="1">
            <a:spLocks noChangeArrowheads="1"/>
          </p:cNvSpPr>
          <p:nvPr/>
        </p:nvSpPr>
        <p:spPr bwMode="auto">
          <a:xfrm>
            <a:off x="4411662" y="517525"/>
            <a:ext cx="32392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808080"/>
                </a:solidFill>
                <a:latin typeface="Times New Roman" pitchFamily="18" charset="0"/>
              </a:rPr>
              <a:t>Let's presume </a:t>
            </a:r>
            <a:r>
              <a:rPr lang="en-US" altLang="en-US" sz="1800" dirty="0" smtClean="0">
                <a:solidFill>
                  <a:srgbClr val="808080"/>
                </a:solidFill>
                <a:latin typeface="Times New Roman" pitchFamily="18" charset="0"/>
              </a:rPr>
              <a:t>that this version of </a:t>
            </a:r>
            <a:r>
              <a:rPr lang="en-US" altLang="en-US" sz="18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1800" dirty="0" smtClean="0">
                <a:solidFill>
                  <a:srgbClr val="808080"/>
                </a:solidFill>
                <a:latin typeface="Times New Roman" pitchFamily="18" charset="0"/>
              </a:rPr>
              <a:t> is </a:t>
            </a: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</a:rPr>
              <a:t>42,000</a:t>
            </a:r>
            <a:r>
              <a:rPr lang="en-US" altLang="en-US" sz="1800" dirty="0">
                <a:solidFill>
                  <a:srgbClr val="808080"/>
                </a:solidFill>
                <a:latin typeface="Times New Roman" pitchFamily="18" charset="0"/>
              </a:rPr>
              <a:t> characters </a:t>
            </a:r>
            <a:r>
              <a:rPr lang="en-US" altLang="en-US" sz="1800" dirty="0" smtClean="0">
                <a:solidFill>
                  <a:srgbClr val="808080"/>
                </a:solidFill>
                <a:latin typeface="Times New Roman" pitchFamily="18" charset="0"/>
              </a:rPr>
              <a:t>long…</a:t>
            </a:r>
            <a:endParaRPr lang="en-US" altLang="en-US" sz="1800" dirty="0">
              <a:solidFill>
                <a:srgbClr val="808080"/>
              </a:solidFill>
              <a:latin typeface="Times New Roman" pitchFamily="18" charset="0"/>
            </a:endParaRPr>
          </a:p>
        </p:txBody>
      </p:sp>
      <p:sp>
        <p:nvSpPr>
          <p:cNvPr id="115718" name="AutoShape 25"/>
          <p:cNvSpPr>
            <a:spLocks/>
          </p:cNvSpPr>
          <p:nvPr/>
        </p:nvSpPr>
        <p:spPr bwMode="auto">
          <a:xfrm>
            <a:off x="4205288" y="288925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5719" name="Rectangle 39"/>
          <p:cNvSpPr>
            <a:spLocks noChangeArrowheads="1"/>
          </p:cNvSpPr>
          <p:nvPr/>
        </p:nvSpPr>
        <p:spPr bwMode="auto">
          <a:xfrm>
            <a:off x="6019800" y="2987675"/>
            <a:ext cx="5873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Cambria" pitchFamily="18" charset="0"/>
              </a:rPr>
              <a:t>#1:</a:t>
            </a:r>
          </a:p>
        </p:txBody>
      </p:sp>
      <p:sp>
        <p:nvSpPr>
          <p:cNvPr id="115720" name="Rectangle 42"/>
          <p:cNvSpPr>
            <a:spLocks noChangeArrowheads="1"/>
          </p:cNvSpPr>
          <p:nvPr/>
        </p:nvSpPr>
        <p:spPr bwMode="auto">
          <a:xfrm>
            <a:off x="6019800" y="3990975"/>
            <a:ext cx="5873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Cambria" pitchFamily="18" charset="0"/>
              </a:rPr>
              <a:t>#2:</a:t>
            </a:r>
          </a:p>
        </p:txBody>
      </p:sp>
      <p:sp>
        <p:nvSpPr>
          <p:cNvPr id="115721" name="Rectangle 43"/>
          <p:cNvSpPr>
            <a:spLocks noChangeArrowheads="1"/>
          </p:cNvSpPr>
          <p:nvPr/>
        </p:nvSpPr>
        <p:spPr bwMode="auto">
          <a:xfrm>
            <a:off x="6659562" y="3810000"/>
            <a:ext cx="2332037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Cambria" pitchFamily="18" charset="0"/>
              </a:rPr>
              <a:t>Try completing this thought: </a:t>
            </a: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      </a:t>
            </a:r>
            <a:r>
              <a:rPr lang="en-US" altLang="en-US" sz="1100" i="1" dirty="0" smtClean="0">
                <a:solidFill>
                  <a:srgbClr val="000000"/>
                </a:solidFill>
                <a:latin typeface="Cambria" pitchFamily="18" charset="0"/>
              </a:rPr>
              <a:t>BOOM </a:t>
            </a:r>
            <a:r>
              <a:rPr lang="en-US" altLang="en-US" sz="1100" i="1" dirty="0">
                <a:solidFill>
                  <a:srgbClr val="000000"/>
                </a:solidFill>
                <a:latin typeface="Cambria" pitchFamily="18" charset="0"/>
              </a:rPr>
              <a:t>returns the smallest </a:t>
            </a:r>
            <a:r>
              <a:rPr lang="en-US" altLang="en-US" sz="1100" i="1" dirty="0" smtClean="0">
                <a:solidFill>
                  <a:srgbClr val="000000"/>
                </a:solidFill>
                <a:latin typeface="Cambria" pitchFamily="18" charset="0"/>
              </a:rPr>
              <a:t>       integer </a:t>
            </a:r>
            <a:r>
              <a:rPr lang="en-US" altLang="en-US" sz="1100" i="1" dirty="0">
                <a:solidFill>
                  <a:srgbClr val="000000"/>
                </a:solidFill>
                <a:latin typeface="Cambria" pitchFamily="18" charset="0"/>
              </a:rPr>
              <a:t>whose complexity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 dirty="0">
                <a:solidFill>
                  <a:srgbClr val="000000"/>
                </a:solidFill>
                <a:latin typeface="Cambria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 dirty="0" smtClean="0">
                <a:solidFill>
                  <a:srgbClr val="000000"/>
                </a:solidFill>
                <a:latin typeface="Cambria" pitchFamily="18" charset="0"/>
              </a:rPr>
              <a:t>______________________________________ </a:t>
            </a:r>
            <a:r>
              <a:rPr lang="en-US" altLang="en-US" sz="1100" i="1" dirty="0">
                <a:solidFill>
                  <a:srgbClr val="000000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115722" name="Rectangle 44"/>
          <p:cNvSpPr>
            <a:spLocks noChangeArrowheads="1"/>
          </p:cNvSpPr>
          <p:nvPr/>
        </p:nvSpPr>
        <p:spPr bwMode="auto">
          <a:xfrm>
            <a:off x="6019800" y="5002951"/>
            <a:ext cx="5873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Cambria" pitchFamily="18" charset="0"/>
              </a:rPr>
              <a:t>#3:</a:t>
            </a:r>
          </a:p>
        </p:txBody>
      </p:sp>
      <p:sp>
        <p:nvSpPr>
          <p:cNvPr id="115723" name="Rectangle 45"/>
          <p:cNvSpPr>
            <a:spLocks noChangeArrowheads="1"/>
          </p:cNvSpPr>
          <p:nvPr/>
        </p:nvSpPr>
        <p:spPr bwMode="auto">
          <a:xfrm>
            <a:off x="6659563" y="4935393"/>
            <a:ext cx="233203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Cambria" pitchFamily="18" charset="0"/>
              </a:rPr>
              <a:t>About how many characters are in all of the </a:t>
            </a:r>
            <a:r>
              <a:rPr lang="en-US" altLang="en-US" sz="1100" u="sng" dirty="0">
                <a:solidFill>
                  <a:srgbClr val="000000"/>
                </a:solidFill>
                <a:latin typeface="Cambria" pitchFamily="18" charset="0"/>
              </a:rPr>
              <a:t>code</a:t>
            </a:r>
            <a:r>
              <a:rPr lang="en-US" altLang="en-US" sz="1100" dirty="0">
                <a:solidFill>
                  <a:srgbClr val="000000"/>
                </a:solidFill>
                <a:latin typeface="Cambria" pitchFamily="18" charset="0"/>
              </a:rPr>
              <a:t> on this slide</a:t>
            </a: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? Don't forget to include the 42,000 in </a:t>
            </a:r>
            <a:r>
              <a:rPr lang="en-US" altLang="en-US" sz="1200" b="1" dirty="0" err="1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kc</a:t>
            </a:r>
            <a:r>
              <a:rPr lang="en-US" altLang="en-US" sz="1100" dirty="0">
                <a:solidFill>
                  <a:srgbClr val="000000"/>
                </a:solidFill>
                <a:latin typeface="Cambria" pitchFamily="18" charset="0"/>
              </a:rPr>
              <a:t>!</a:t>
            </a:r>
            <a:endParaRPr lang="en-US" altLang="en-US" sz="1100" dirty="0">
              <a:solidFill>
                <a:srgbClr val="000000"/>
              </a:solidFill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115724" name="Rectangle 46"/>
          <p:cNvSpPr>
            <a:spLocks noChangeArrowheads="1"/>
          </p:cNvSpPr>
          <p:nvPr/>
        </p:nvSpPr>
        <p:spPr bwMode="auto">
          <a:xfrm>
            <a:off x="6019800" y="6248400"/>
            <a:ext cx="57099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#5:</a:t>
            </a:r>
            <a:endParaRPr lang="en-US" altLang="en-US" sz="2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15725" name="Rectangle 47"/>
          <p:cNvSpPr>
            <a:spLocks noChangeArrowheads="1"/>
          </p:cNvSpPr>
          <p:nvPr/>
        </p:nvSpPr>
        <p:spPr bwMode="auto">
          <a:xfrm>
            <a:off x="6659563" y="6264445"/>
            <a:ext cx="2211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Why is </a:t>
            </a:r>
            <a:r>
              <a:rPr lang="en-US" alt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bug</a:t>
            </a: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 a bug in </a:t>
            </a:r>
            <a:r>
              <a:rPr lang="en-US" alt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sz="1100" dirty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? </a:t>
            </a:r>
            <a:endParaRPr lang="en-US" altLang="en-US" sz="1100" dirty="0" smtClean="0">
              <a:solidFill>
                <a:srgbClr val="000000"/>
              </a:solidFill>
              <a:latin typeface="Cambria" pitchFamily="18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Thus, </a:t>
            </a:r>
            <a:r>
              <a:rPr lang="en-US" altLang="en-US" sz="11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sz="1100" dirty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</a:t>
            </a: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has a bug!</a:t>
            </a:r>
            <a:endParaRPr lang="en-US" altLang="en-US" sz="1100" dirty="0">
              <a:solidFill>
                <a:srgbClr val="000000"/>
              </a:solidFill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115726" name="Rectangle 50"/>
          <p:cNvSpPr>
            <a:spLocks noChangeArrowheads="1"/>
          </p:cNvSpPr>
          <p:nvPr/>
        </p:nvSpPr>
        <p:spPr bwMode="auto">
          <a:xfrm>
            <a:off x="6918447" y="1600200"/>
            <a:ext cx="1234953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000090"/>
                </a:solidFill>
                <a:latin typeface="Calibri" pitchFamily="34" charset="0"/>
              </a:rPr>
              <a:t>Questions</a:t>
            </a:r>
            <a:endParaRPr lang="en-US" altLang="en-US" sz="2000" dirty="0">
              <a:solidFill>
                <a:srgbClr val="000090"/>
              </a:solidFill>
              <a:latin typeface="Calibri" pitchFamily="34" charset="0"/>
            </a:endParaRPr>
          </a:p>
        </p:txBody>
      </p:sp>
      <p:sp>
        <p:nvSpPr>
          <p:cNvPr id="115727" name="Rectangle 39"/>
          <p:cNvSpPr>
            <a:spLocks noChangeArrowheads="1"/>
          </p:cNvSpPr>
          <p:nvPr/>
        </p:nvSpPr>
        <p:spPr bwMode="auto">
          <a:xfrm>
            <a:off x="6019800" y="2195513"/>
            <a:ext cx="5873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Cambria" pitchFamily="18" charset="0"/>
              </a:rPr>
              <a:t>#0:</a:t>
            </a:r>
          </a:p>
        </p:txBody>
      </p:sp>
      <p:sp>
        <p:nvSpPr>
          <p:cNvPr id="115728" name="Rectangle 41"/>
          <p:cNvSpPr>
            <a:spLocks noChangeArrowheads="1"/>
          </p:cNvSpPr>
          <p:nvPr/>
        </p:nvSpPr>
        <p:spPr bwMode="auto">
          <a:xfrm>
            <a:off x="6659562" y="2131307"/>
            <a:ext cx="221138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How does the previous slide prove that BOOM's </a:t>
            </a:r>
            <a:r>
              <a:rPr lang="en-US" altLang="en-US" sz="1100" dirty="0">
                <a:solidFill>
                  <a:srgbClr val="000000"/>
                </a:solidFill>
                <a:latin typeface="Cambria" pitchFamily="18" charset="0"/>
              </a:rPr>
              <a:t>while loop </a:t>
            </a: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does stop eventually?</a:t>
            </a:r>
            <a:endParaRPr lang="en-US" altLang="en-US" sz="1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15729" name="Rectangle 23"/>
          <p:cNvSpPr>
            <a:spLocks noChangeArrowheads="1"/>
          </p:cNvSpPr>
          <p:nvPr/>
        </p:nvSpPr>
        <p:spPr bwMode="auto">
          <a:xfrm>
            <a:off x="730250" y="4800600"/>
            <a:ext cx="2417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bug = </a:t>
            </a:r>
            <a:r>
              <a:rPr lang="en-US" altLang="en-US" sz="2400" b="1" dirty="0">
                <a:solidFill>
                  <a:srgbClr val="C00000"/>
                </a:solidFill>
                <a:latin typeface="Courier New" pitchFamily="49" charset="0"/>
              </a:rPr>
              <a:t>BOOM</a:t>
            </a:r>
            <a:r>
              <a:rPr lang="en-US" altLang="en-US" sz="2400" b="1" dirty="0">
                <a:latin typeface="Courier New" pitchFamily="49" charset="0"/>
              </a:rPr>
              <a:t>()</a:t>
            </a:r>
          </a:p>
        </p:txBody>
      </p:sp>
      <p:sp>
        <p:nvSpPr>
          <p:cNvPr id="115730" name="Rectangle 23"/>
          <p:cNvSpPr>
            <a:spLocks noChangeArrowheads="1"/>
          </p:cNvSpPr>
          <p:nvPr/>
        </p:nvSpPr>
        <p:spPr bwMode="auto">
          <a:xfrm>
            <a:off x="730250" y="5641270"/>
            <a:ext cx="2417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400" b="1" dirty="0">
                <a:latin typeface="Courier New" pitchFamily="49" charset="0"/>
              </a:rPr>
              <a:t>(bug)</a:t>
            </a:r>
          </a:p>
        </p:txBody>
      </p:sp>
      <p:sp>
        <p:nvSpPr>
          <p:cNvPr id="115731" name="Text Box 5"/>
          <p:cNvSpPr txBox="1">
            <a:spLocks noChangeArrowheads="1"/>
          </p:cNvSpPr>
          <p:nvPr/>
        </p:nvSpPr>
        <p:spPr bwMode="auto">
          <a:xfrm>
            <a:off x="7650956" y="76200"/>
            <a:ext cx="134064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i="1" dirty="0">
                <a:solidFill>
                  <a:srgbClr val="000000"/>
                </a:solidFill>
                <a:latin typeface="Cambria" pitchFamily="18" charset="0"/>
              </a:rPr>
              <a:t>Try it</a:t>
            </a:r>
          </a:p>
        </p:txBody>
      </p:sp>
      <p:sp>
        <p:nvSpPr>
          <p:cNvPr id="115732" name="Rectangle 41"/>
          <p:cNvSpPr>
            <a:spLocks noChangeArrowheads="1"/>
          </p:cNvSpPr>
          <p:nvPr/>
        </p:nvSpPr>
        <p:spPr bwMode="auto">
          <a:xfrm>
            <a:off x="6659563" y="2895600"/>
            <a:ext cx="1676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Cambria" pitchFamily="18" charset="0"/>
              </a:rPr>
              <a:t>Will that loop stop when x is </a:t>
            </a:r>
            <a:r>
              <a:rPr lang="en-US" altLang="en-US" sz="1100" i="1" dirty="0">
                <a:solidFill>
                  <a:srgbClr val="000000"/>
                </a:solidFill>
                <a:latin typeface="Cambria" pitchFamily="18" charset="0"/>
              </a:rPr>
              <a:t>less </a:t>
            </a:r>
            <a:r>
              <a:rPr lang="en-US" altLang="en-US" sz="1100" i="1" dirty="0" smtClean="0">
                <a:solidFill>
                  <a:srgbClr val="000000"/>
                </a:solidFill>
                <a:latin typeface="Cambria" pitchFamily="18" charset="0"/>
              </a:rPr>
              <a:t>than</a:t>
            </a: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 50,000,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x is equal to 50,000, 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x is greater than 50,000?</a:t>
            </a:r>
            <a:endParaRPr lang="en-US" altLang="en-US" sz="1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6019800" y="5650518"/>
            <a:ext cx="57099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#4:</a:t>
            </a:r>
            <a:endParaRPr lang="en-US" altLang="en-US" sz="2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2" name="Rectangle 45"/>
          <p:cNvSpPr>
            <a:spLocks noChangeArrowheads="1"/>
          </p:cNvSpPr>
          <p:nvPr/>
        </p:nvSpPr>
        <p:spPr bwMode="auto">
          <a:xfrm>
            <a:off x="6659563" y="5649724"/>
            <a:ext cx="2103437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How does question #3 say about the complexity of </a:t>
            </a:r>
            <a:r>
              <a:rPr lang="en-US" altLang="en-US" sz="1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bug</a:t>
            </a: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?</a:t>
            </a:r>
            <a:endParaRPr lang="en-US" altLang="en-US" sz="1100" dirty="0">
              <a:solidFill>
                <a:srgbClr val="000000"/>
              </a:solidFill>
              <a:latin typeface="Cambria" pitchFamily="18" charset="0"/>
              <a:cs typeface="Courier New" pitchFamily="49" charset="0"/>
            </a:endParaRPr>
          </a:p>
        </p:txBody>
      </p:sp>
      <p:cxnSp>
        <p:nvCxnSpPr>
          <p:cNvPr id="3" name="Straight Arrow Connector 2"/>
          <p:cNvCxnSpPr>
            <a:endCxn id="115716" idx="3"/>
          </p:cNvCxnSpPr>
          <p:nvPr/>
        </p:nvCxnSpPr>
        <p:spPr>
          <a:xfrm flipH="1">
            <a:off x="5339644" y="2611438"/>
            <a:ext cx="691664" cy="651051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5719" idx="1"/>
          </p:cNvCxnSpPr>
          <p:nvPr/>
        </p:nvCxnSpPr>
        <p:spPr>
          <a:xfrm flipH="1">
            <a:off x="5350933" y="3195638"/>
            <a:ext cx="668867" cy="12329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5362222" y="4109156"/>
            <a:ext cx="632178" cy="112889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2336800" y="5872862"/>
            <a:ext cx="3664655" cy="1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91478" y="6343724"/>
            <a:ext cx="3808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 smtClean="0">
                <a:solidFill>
                  <a:srgbClr val="000000"/>
                </a:solidFill>
                <a:latin typeface="Cambria" pitchFamily="18" charset="0"/>
              </a:rPr>
              <a:t>The complexity of an integer is the length of the </a:t>
            </a:r>
            <a:r>
              <a:rPr lang="en-US" altLang="en-US" sz="1200" b="1" i="1" dirty="0" smtClean="0">
                <a:solidFill>
                  <a:srgbClr val="000000"/>
                </a:solidFill>
                <a:latin typeface="Cambria" pitchFamily="18" charset="0"/>
              </a:rPr>
              <a:t>shortest zero-input function</a:t>
            </a:r>
            <a:r>
              <a:rPr lang="en-US" altLang="en-US" sz="1200" dirty="0" smtClean="0">
                <a:solidFill>
                  <a:srgbClr val="000000"/>
                </a:solidFill>
                <a:latin typeface="Cambria" pitchFamily="18" charset="0"/>
              </a:rPr>
              <a:t> that returns that integer… </a:t>
            </a:r>
            <a:endParaRPr lang="en-US" sz="1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90800" y="9360"/>
              <a:ext cx="8753760" cy="6468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440" y="0"/>
                <a:ext cx="8772480" cy="64868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ectangle 1"/>
          <p:cNvSpPr/>
          <p:nvPr/>
        </p:nvSpPr>
        <p:spPr>
          <a:xfrm rot="21033352">
            <a:off x="3158403" y="2008790"/>
            <a:ext cx="4055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C00000"/>
                </a:solidFill>
                <a:latin typeface="Courier New" pitchFamily="49" charset="0"/>
              </a:rPr>
              <a:t>Bug-finding function!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21033352">
            <a:off x="2995567" y="4242463"/>
            <a:ext cx="3871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C00000"/>
                </a:solidFill>
                <a:latin typeface="Courier New" pitchFamily="49" charset="0"/>
              </a:rPr>
              <a:t>Split into 3 slides!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40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381000" y="296863"/>
            <a:ext cx="3429000" cy="1143000"/>
          </a:xfrm>
          <a:prstGeom prst="rect">
            <a:avLst/>
          </a:prstGeom>
          <a:solidFill>
            <a:srgbClr val="CCFFCC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5715" name="Rectangle 6"/>
          <p:cNvSpPr>
            <a:spLocks noChangeArrowheads="1"/>
          </p:cNvSpPr>
          <p:nvPr/>
        </p:nvSpPr>
        <p:spPr bwMode="auto">
          <a:xfrm>
            <a:off x="558800" y="346075"/>
            <a:ext cx="3556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 x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808080"/>
                </a:solidFill>
                <a:latin typeface="Times New Roman" pitchFamily="18" charset="0"/>
              </a:rPr>
              <a:t>do stuff…</a:t>
            </a:r>
            <a:endParaRPr lang="en-US" altLang="en-US" sz="2100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answer</a:t>
            </a:r>
            <a:endParaRPr lang="en-US" altLang="en-US" sz="2100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115716" name="Rectangle 23"/>
          <p:cNvSpPr>
            <a:spLocks noChangeArrowheads="1"/>
          </p:cNvSpPr>
          <p:nvPr/>
        </p:nvSpPr>
        <p:spPr bwMode="auto">
          <a:xfrm>
            <a:off x="730250" y="2362200"/>
            <a:ext cx="4618038" cy="1938338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latin typeface="Courier New" pitchFamily="49" charset="0"/>
              </a:rPr>
              <a:t>BOOM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():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x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altLang="en-US" sz="2400" b="1" dirty="0">
                <a:solidFill>
                  <a:srgbClr val="F7890C"/>
                </a:solidFill>
                <a:latin typeface="Courier New" pitchFamily="49" charset="0"/>
              </a:rPr>
              <a:t>while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(x) &lt;= 50000: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  x +=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altLang="en-US" sz="2400" b="1" dirty="0">
                <a:solidFill>
                  <a:srgbClr val="FF9900"/>
                </a:solidFill>
                <a:latin typeface="Courier New" pitchFamily="49" charset="0"/>
              </a:rPr>
              <a:t>return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x </a:t>
            </a:r>
          </a:p>
        </p:txBody>
      </p:sp>
      <p:sp>
        <p:nvSpPr>
          <p:cNvPr id="115717" name="Text Box 24"/>
          <p:cNvSpPr txBox="1">
            <a:spLocks noChangeArrowheads="1"/>
          </p:cNvSpPr>
          <p:nvPr/>
        </p:nvSpPr>
        <p:spPr bwMode="auto">
          <a:xfrm>
            <a:off x="4411662" y="517525"/>
            <a:ext cx="32392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808080"/>
                </a:solidFill>
                <a:latin typeface="Times New Roman" pitchFamily="18" charset="0"/>
              </a:rPr>
              <a:t>Let's presume </a:t>
            </a:r>
            <a:r>
              <a:rPr lang="en-US" altLang="en-US" sz="1800" dirty="0" smtClean="0">
                <a:solidFill>
                  <a:srgbClr val="808080"/>
                </a:solidFill>
                <a:latin typeface="Times New Roman" pitchFamily="18" charset="0"/>
              </a:rPr>
              <a:t>that this version of </a:t>
            </a:r>
            <a:r>
              <a:rPr lang="en-US" altLang="en-US" sz="18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1800" dirty="0" smtClean="0">
                <a:solidFill>
                  <a:srgbClr val="808080"/>
                </a:solidFill>
                <a:latin typeface="Times New Roman" pitchFamily="18" charset="0"/>
              </a:rPr>
              <a:t> is </a:t>
            </a: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</a:rPr>
              <a:t>42,000</a:t>
            </a:r>
            <a:r>
              <a:rPr lang="en-US" altLang="en-US" sz="1800" dirty="0">
                <a:solidFill>
                  <a:srgbClr val="808080"/>
                </a:solidFill>
                <a:latin typeface="Times New Roman" pitchFamily="18" charset="0"/>
              </a:rPr>
              <a:t> characters </a:t>
            </a:r>
            <a:r>
              <a:rPr lang="en-US" altLang="en-US" sz="1800" dirty="0" smtClean="0">
                <a:solidFill>
                  <a:srgbClr val="808080"/>
                </a:solidFill>
                <a:latin typeface="Times New Roman" pitchFamily="18" charset="0"/>
              </a:rPr>
              <a:t>long…</a:t>
            </a:r>
            <a:endParaRPr lang="en-US" altLang="en-US" sz="1800" dirty="0">
              <a:solidFill>
                <a:srgbClr val="808080"/>
              </a:solidFill>
              <a:latin typeface="Times New Roman" pitchFamily="18" charset="0"/>
            </a:endParaRPr>
          </a:p>
        </p:txBody>
      </p:sp>
      <p:sp>
        <p:nvSpPr>
          <p:cNvPr id="115718" name="AutoShape 25"/>
          <p:cNvSpPr>
            <a:spLocks/>
          </p:cNvSpPr>
          <p:nvPr/>
        </p:nvSpPr>
        <p:spPr bwMode="auto">
          <a:xfrm>
            <a:off x="4205288" y="288925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5719" name="Rectangle 39"/>
          <p:cNvSpPr>
            <a:spLocks noChangeArrowheads="1"/>
          </p:cNvSpPr>
          <p:nvPr/>
        </p:nvSpPr>
        <p:spPr bwMode="auto">
          <a:xfrm>
            <a:off x="6019800" y="2987675"/>
            <a:ext cx="5873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Cambria" pitchFamily="18" charset="0"/>
              </a:rPr>
              <a:t>#1:</a:t>
            </a:r>
          </a:p>
        </p:txBody>
      </p:sp>
      <p:sp>
        <p:nvSpPr>
          <p:cNvPr id="115720" name="Rectangle 42"/>
          <p:cNvSpPr>
            <a:spLocks noChangeArrowheads="1"/>
          </p:cNvSpPr>
          <p:nvPr/>
        </p:nvSpPr>
        <p:spPr bwMode="auto">
          <a:xfrm>
            <a:off x="6019800" y="3990975"/>
            <a:ext cx="5873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Cambria" pitchFamily="18" charset="0"/>
              </a:rPr>
              <a:t>#2:</a:t>
            </a:r>
          </a:p>
        </p:txBody>
      </p:sp>
      <p:sp>
        <p:nvSpPr>
          <p:cNvPr id="115721" name="Rectangle 43"/>
          <p:cNvSpPr>
            <a:spLocks noChangeArrowheads="1"/>
          </p:cNvSpPr>
          <p:nvPr/>
        </p:nvSpPr>
        <p:spPr bwMode="auto">
          <a:xfrm>
            <a:off x="6659562" y="3810000"/>
            <a:ext cx="2332037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Cambria" pitchFamily="18" charset="0"/>
              </a:rPr>
              <a:t>Try completing this thought: </a:t>
            </a: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      </a:t>
            </a:r>
            <a:r>
              <a:rPr lang="en-US" altLang="en-US" sz="1100" i="1" dirty="0" smtClean="0">
                <a:solidFill>
                  <a:srgbClr val="000000"/>
                </a:solidFill>
                <a:latin typeface="Cambria" pitchFamily="18" charset="0"/>
              </a:rPr>
              <a:t>BOOM </a:t>
            </a:r>
            <a:r>
              <a:rPr lang="en-US" altLang="en-US" sz="1100" i="1" dirty="0">
                <a:solidFill>
                  <a:srgbClr val="000000"/>
                </a:solidFill>
                <a:latin typeface="Cambria" pitchFamily="18" charset="0"/>
              </a:rPr>
              <a:t>returns the smallest </a:t>
            </a:r>
            <a:r>
              <a:rPr lang="en-US" altLang="en-US" sz="1100" i="1" dirty="0" smtClean="0">
                <a:solidFill>
                  <a:srgbClr val="000000"/>
                </a:solidFill>
                <a:latin typeface="Cambria" pitchFamily="18" charset="0"/>
              </a:rPr>
              <a:t>       integer </a:t>
            </a:r>
            <a:r>
              <a:rPr lang="en-US" altLang="en-US" sz="1100" i="1" dirty="0">
                <a:solidFill>
                  <a:srgbClr val="000000"/>
                </a:solidFill>
                <a:latin typeface="Cambria" pitchFamily="18" charset="0"/>
              </a:rPr>
              <a:t>whose complexity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 dirty="0">
                <a:solidFill>
                  <a:srgbClr val="000000"/>
                </a:solidFill>
                <a:latin typeface="Cambria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 dirty="0" smtClean="0">
                <a:solidFill>
                  <a:srgbClr val="000000"/>
                </a:solidFill>
                <a:latin typeface="Cambria" pitchFamily="18" charset="0"/>
              </a:rPr>
              <a:t>______________________________________ </a:t>
            </a:r>
            <a:r>
              <a:rPr lang="en-US" altLang="en-US" sz="1100" i="1" dirty="0">
                <a:solidFill>
                  <a:srgbClr val="000000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115722" name="Rectangle 44"/>
          <p:cNvSpPr>
            <a:spLocks noChangeArrowheads="1"/>
          </p:cNvSpPr>
          <p:nvPr/>
        </p:nvSpPr>
        <p:spPr bwMode="auto">
          <a:xfrm>
            <a:off x="6019800" y="5002951"/>
            <a:ext cx="5873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Cambria" pitchFamily="18" charset="0"/>
              </a:rPr>
              <a:t>#3:</a:t>
            </a:r>
          </a:p>
        </p:txBody>
      </p:sp>
      <p:sp>
        <p:nvSpPr>
          <p:cNvPr id="115723" name="Rectangle 45"/>
          <p:cNvSpPr>
            <a:spLocks noChangeArrowheads="1"/>
          </p:cNvSpPr>
          <p:nvPr/>
        </p:nvSpPr>
        <p:spPr bwMode="auto">
          <a:xfrm>
            <a:off x="6659563" y="4935393"/>
            <a:ext cx="233203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Cambria" pitchFamily="18" charset="0"/>
              </a:rPr>
              <a:t>About how many characters are in all of the </a:t>
            </a:r>
            <a:r>
              <a:rPr lang="en-US" altLang="en-US" sz="1100" u="sng" dirty="0">
                <a:solidFill>
                  <a:srgbClr val="000000"/>
                </a:solidFill>
                <a:latin typeface="Cambria" pitchFamily="18" charset="0"/>
              </a:rPr>
              <a:t>code</a:t>
            </a:r>
            <a:r>
              <a:rPr lang="en-US" altLang="en-US" sz="1100" dirty="0">
                <a:solidFill>
                  <a:srgbClr val="000000"/>
                </a:solidFill>
                <a:latin typeface="Cambria" pitchFamily="18" charset="0"/>
              </a:rPr>
              <a:t> on this slide</a:t>
            </a: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? Don't forget to include the 42,000 in </a:t>
            </a:r>
            <a:r>
              <a:rPr lang="en-US" altLang="en-US" sz="1200" b="1" dirty="0" err="1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kc</a:t>
            </a:r>
            <a:r>
              <a:rPr lang="en-US" altLang="en-US" sz="1100" dirty="0">
                <a:solidFill>
                  <a:srgbClr val="000000"/>
                </a:solidFill>
                <a:latin typeface="Cambria" pitchFamily="18" charset="0"/>
              </a:rPr>
              <a:t>!</a:t>
            </a:r>
            <a:endParaRPr lang="en-US" altLang="en-US" sz="1100" dirty="0">
              <a:solidFill>
                <a:srgbClr val="000000"/>
              </a:solidFill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115724" name="Rectangle 46"/>
          <p:cNvSpPr>
            <a:spLocks noChangeArrowheads="1"/>
          </p:cNvSpPr>
          <p:nvPr/>
        </p:nvSpPr>
        <p:spPr bwMode="auto">
          <a:xfrm>
            <a:off x="6019800" y="6248400"/>
            <a:ext cx="57099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#5:</a:t>
            </a:r>
            <a:endParaRPr lang="en-US" altLang="en-US" sz="2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15725" name="Rectangle 47"/>
          <p:cNvSpPr>
            <a:spLocks noChangeArrowheads="1"/>
          </p:cNvSpPr>
          <p:nvPr/>
        </p:nvSpPr>
        <p:spPr bwMode="auto">
          <a:xfrm>
            <a:off x="6659563" y="6264445"/>
            <a:ext cx="2211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Why is </a:t>
            </a:r>
            <a:r>
              <a:rPr lang="en-US" alt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bug</a:t>
            </a: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 a bug in </a:t>
            </a:r>
            <a:r>
              <a:rPr lang="en-US" alt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sz="1100" dirty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? </a:t>
            </a:r>
            <a:endParaRPr lang="en-US" altLang="en-US" sz="1100" dirty="0" smtClean="0">
              <a:solidFill>
                <a:srgbClr val="000000"/>
              </a:solidFill>
              <a:latin typeface="Cambria" pitchFamily="18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Thus, </a:t>
            </a:r>
            <a:r>
              <a:rPr lang="en-US" altLang="en-US" sz="11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sz="1100" dirty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</a:t>
            </a: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has a bug!</a:t>
            </a:r>
            <a:endParaRPr lang="en-US" altLang="en-US" sz="1100" dirty="0">
              <a:solidFill>
                <a:srgbClr val="000000"/>
              </a:solidFill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115726" name="Rectangle 50"/>
          <p:cNvSpPr>
            <a:spLocks noChangeArrowheads="1"/>
          </p:cNvSpPr>
          <p:nvPr/>
        </p:nvSpPr>
        <p:spPr bwMode="auto">
          <a:xfrm>
            <a:off x="6918447" y="1600200"/>
            <a:ext cx="1234953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000090"/>
                </a:solidFill>
                <a:latin typeface="Calibri" pitchFamily="34" charset="0"/>
              </a:rPr>
              <a:t>Questions</a:t>
            </a:r>
            <a:endParaRPr lang="en-US" altLang="en-US" sz="2000" dirty="0">
              <a:solidFill>
                <a:srgbClr val="000090"/>
              </a:solidFill>
              <a:latin typeface="Calibri" pitchFamily="34" charset="0"/>
            </a:endParaRPr>
          </a:p>
        </p:txBody>
      </p:sp>
      <p:sp>
        <p:nvSpPr>
          <p:cNvPr id="115727" name="Rectangle 39"/>
          <p:cNvSpPr>
            <a:spLocks noChangeArrowheads="1"/>
          </p:cNvSpPr>
          <p:nvPr/>
        </p:nvSpPr>
        <p:spPr bwMode="auto">
          <a:xfrm>
            <a:off x="6019800" y="2195513"/>
            <a:ext cx="5873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Cambria" pitchFamily="18" charset="0"/>
              </a:rPr>
              <a:t>#0:</a:t>
            </a:r>
          </a:p>
        </p:txBody>
      </p:sp>
      <p:sp>
        <p:nvSpPr>
          <p:cNvPr id="115728" name="Rectangle 41"/>
          <p:cNvSpPr>
            <a:spLocks noChangeArrowheads="1"/>
          </p:cNvSpPr>
          <p:nvPr/>
        </p:nvSpPr>
        <p:spPr bwMode="auto">
          <a:xfrm>
            <a:off x="6659562" y="2131307"/>
            <a:ext cx="221138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How does the previous slide prove that BOOM's </a:t>
            </a:r>
            <a:r>
              <a:rPr lang="en-US" altLang="en-US" sz="1100" dirty="0">
                <a:solidFill>
                  <a:srgbClr val="000000"/>
                </a:solidFill>
                <a:latin typeface="Cambria" pitchFamily="18" charset="0"/>
              </a:rPr>
              <a:t>while loop </a:t>
            </a: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does stop eventually?</a:t>
            </a:r>
            <a:endParaRPr lang="en-US" altLang="en-US" sz="1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15729" name="Rectangle 23"/>
          <p:cNvSpPr>
            <a:spLocks noChangeArrowheads="1"/>
          </p:cNvSpPr>
          <p:nvPr/>
        </p:nvSpPr>
        <p:spPr bwMode="auto">
          <a:xfrm>
            <a:off x="730250" y="4800600"/>
            <a:ext cx="2417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bug = </a:t>
            </a:r>
            <a:r>
              <a:rPr lang="en-US" altLang="en-US" sz="2400" b="1" dirty="0">
                <a:solidFill>
                  <a:srgbClr val="C00000"/>
                </a:solidFill>
                <a:latin typeface="Courier New" pitchFamily="49" charset="0"/>
              </a:rPr>
              <a:t>BOOM</a:t>
            </a:r>
            <a:r>
              <a:rPr lang="en-US" altLang="en-US" sz="2400" b="1" dirty="0">
                <a:latin typeface="Courier New" pitchFamily="49" charset="0"/>
              </a:rPr>
              <a:t>()</a:t>
            </a:r>
          </a:p>
        </p:txBody>
      </p:sp>
      <p:sp>
        <p:nvSpPr>
          <p:cNvPr id="115730" name="Rectangle 23"/>
          <p:cNvSpPr>
            <a:spLocks noChangeArrowheads="1"/>
          </p:cNvSpPr>
          <p:nvPr/>
        </p:nvSpPr>
        <p:spPr bwMode="auto">
          <a:xfrm>
            <a:off x="730250" y="5641270"/>
            <a:ext cx="2417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400" b="1" dirty="0">
                <a:latin typeface="Courier New" pitchFamily="49" charset="0"/>
              </a:rPr>
              <a:t>(bug)</a:t>
            </a:r>
          </a:p>
        </p:txBody>
      </p:sp>
      <p:sp>
        <p:nvSpPr>
          <p:cNvPr id="115731" name="Text Box 5"/>
          <p:cNvSpPr txBox="1">
            <a:spLocks noChangeArrowheads="1"/>
          </p:cNvSpPr>
          <p:nvPr/>
        </p:nvSpPr>
        <p:spPr bwMode="auto">
          <a:xfrm>
            <a:off x="7650956" y="76200"/>
            <a:ext cx="134064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i="1" dirty="0">
                <a:solidFill>
                  <a:srgbClr val="000000"/>
                </a:solidFill>
                <a:latin typeface="Cambria" pitchFamily="18" charset="0"/>
              </a:rPr>
              <a:t>Try it</a:t>
            </a:r>
          </a:p>
        </p:txBody>
      </p:sp>
      <p:sp>
        <p:nvSpPr>
          <p:cNvPr id="115732" name="Rectangle 41"/>
          <p:cNvSpPr>
            <a:spLocks noChangeArrowheads="1"/>
          </p:cNvSpPr>
          <p:nvPr/>
        </p:nvSpPr>
        <p:spPr bwMode="auto">
          <a:xfrm>
            <a:off x="6659563" y="2895600"/>
            <a:ext cx="1676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Cambria" pitchFamily="18" charset="0"/>
              </a:rPr>
              <a:t>Will that loop stop when x is </a:t>
            </a:r>
            <a:r>
              <a:rPr lang="en-US" altLang="en-US" sz="1100" i="1" dirty="0">
                <a:solidFill>
                  <a:srgbClr val="000000"/>
                </a:solidFill>
                <a:latin typeface="Cambria" pitchFamily="18" charset="0"/>
              </a:rPr>
              <a:t>less </a:t>
            </a:r>
            <a:r>
              <a:rPr lang="en-US" altLang="en-US" sz="1100" i="1" dirty="0" smtClean="0">
                <a:solidFill>
                  <a:srgbClr val="000000"/>
                </a:solidFill>
                <a:latin typeface="Cambria" pitchFamily="18" charset="0"/>
              </a:rPr>
              <a:t>than</a:t>
            </a: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 50,000,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x is equal to 50,000, 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x is greater than 50,000?</a:t>
            </a:r>
            <a:endParaRPr lang="en-US" altLang="en-US" sz="1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6019800" y="5650518"/>
            <a:ext cx="57099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#4:</a:t>
            </a:r>
            <a:endParaRPr lang="en-US" altLang="en-US" sz="2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2" name="Rectangle 45"/>
          <p:cNvSpPr>
            <a:spLocks noChangeArrowheads="1"/>
          </p:cNvSpPr>
          <p:nvPr/>
        </p:nvSpPr>
        <p:spPr bwMode="auto">
          <a:xfrm>
            <a:off x="6659563" y="5649724"/>
            <a:ext cx="2103437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How does question #3 say about the complexity of </a:t>
            </a:r>
            <a:r>
              <a:rPr lang="en-US" altLang="en-US" sz="1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bug</a:t>
            </a: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?</a:t>
            </a:r>
            <a:endParaRPr lang="en-US" altLang="en-US" sz="1100" dirty="0">
              <a:solidFill>
                <a:srgbClr val="000000"/>
              </a:solidFill>
              <a:latin typeface="Cambria" pitchFamily="18" charset="0"/>
              <a:cs typeface="Courier New" pitchFamily="49" charset="0"/>
            </a:endParaRPr>
          </a:p>
        </p:txBody>
      </p:sp>
      <p:cxnSp>
        <p:nvCxnSpPr>
          <p:cNvPr id="3" name="Straight Arrow Connector 2"/>
          <p:cNvCxnSpPr>
            <a:endCxn id="115716" idx="3"/>
          </p:cNvCxnSpPr>
          <p:nvPr/>
        </p:nvCxnSpPr>
        <p:spPr>
          <a:xfrm flipH="1">
            <a:off x="5339644" y="2611438"/>
            <a:ext cx="691664" cy="651051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5719" idx="1"/>
          </p:cNvCxnSpPr>
          <p:nvPr/>
        </p:nvCxnSpPr>
        <p:spPr>
          <a:xfrm flipH="1">
            <a:off x="5350933" y="3195638"/>
            <a:ext cx="668867" cy="12329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5362222" y="4109156"/>
            <a:ext cx="632178" cy="112889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2336800" y="5872862"/>
            <a:ext cx="3664655" cy="1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91478" y="6343724"/>
            <a:ext cx="3808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 smtClean="0">
                <a:solidFill>
                  <a:srgbClr val="000000"/>
                </a:solidFill>
                <a:latin typeface="Cambria" pitchFamily="18" charset="0"/>
              </a:rPr>
              <a:t>The complexity of an integer is the length of the </a:t>
            </a:r>
            <a:r>
              <a:rPr lang="en-US" altLang="en-US" sz="1200" b="1" i="1" dirty="0" smtClean="0">
                <a:solidFill>
                  <a:srgbClr val="000000"/>
                </a:solidFill>
                <a:latin typeface="Cambria" pitchFamily="18" charset="0"/>
              </a:rPr>
              <a:t>shortest zero-input function</a:t>
            </a:r>
            <a:r>
              <a:rPr lang="en-US" altLang="en-US" sz="1200" dirty="0" smtClean="0">
                <a:solidFill>
                  <a:srgbClr val="000000"/>
                </a:solidFill>
                <a:latin typeface="Cambria" pitchFamily="18" charset="0"/>
              </a:rPr>
              <a:t> that returns that integer… </a:t>
            </a:r>
            <a:endParaRPr lang="en-US" sz="1200" dirty="0"/>
          </a:p>
        </p:txBody>
      </p:sp>
      <p:sp>
        <p:nvSpPr>
          <p:cNvPr id="29" name="TextBox 36"/>
          <p:cNvSpPr txBox="1">
            <a:spLocks noChangeArrowheads="1"/>
          </p:cNvSpPr>
          <p:nvPr/>
        </p:nvSpPr>
        <p:spPr bwMode="auto">
          <a:xfrm>
            <a:off x="3581400" y="3940175"/>
            <a:ext cx="4632325" cy="230822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C00000"/>
                </a:solidFill>
                <a:latin typeface="Cambria" pitchFamily="18" charset="0"/>
              </a:rPr>
              <a:t>BOOM</a:t>
            </a:r>
            <a:r>
              <a:rPr lang="en-US" altLang="en-US" sz="3600" dirty="0">
                <a:latin typeface="Cambria" pitchFamily="18" charset="0"/>
              </a:rPr>
              <a:t> returns an </a:t>
            </a:r>
            <a:r>
              <a:rPr lang="en-US" altLang="en-US" sz="3600" dirty="0" err="1">
                <a:latin typeface="Cambria" pitchFamily="18" charset="0"/>
              </a:rPr>
              <a:t>int</a:t>
            </a:r>
            <a:r>
              <a:rPr lang="en-US" altLang="en-US" sz="3600" dirty="0">
                <a:latin typeface="Cambria" pitchFamily="18" charset="0"/>
              </a:rPr>
              <a:t> with complexity &gt;50,000 using only 42,100 characters!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14280" y="85680"/>
              <a:ext cx="3734280" cy="1791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920" y="76320"/>
                <a:ext cx="3753000" cy="180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03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381000" y="296863"/>
            <a:ext cx="3429000" cy="1143000"/>
          </a:xfrm>
          <a:prstGeom prst="rect">
            <a:avLst/>
          </a:prstGeom>
          <a:solidFill>
            <a:srgbClr val="CCFFCC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5715" name="Rectangle 6"/>
          <p:cNvSpPr>
            <a:spLocks noChangeArrowheads="1"/>
          </p:cNvSpPr>
          <p:nvPr/>
        </p:nvSpPr>
        <p:spPr bwMode="auto">
          <a:xfrm>
            <a:off x="558800" y="346075"/>
            <a:ext cx="3556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 x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808080"/>
                </a:solidFill>
                <a:latin typeface="Times New Roman" pitchFamily="18" charset="0"/>
              </a:rPr>
              <a:t>do stuff…</a:t>
            </a:r>
            <a:endParaRPr lang="en-US" altLang="en-US" sz="2100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answer</a:t>
            </a:r>
            <a:endParaRPr lang="en-US" altLang="en-US" sz="2100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115716" name="Rectangle 23"/>
          <p:cNvSpPr>
            <a:spLocks noChangeArrowheads="1"/>
          </p:cNvSpPr>
          <p:nvPr/>
        </p:nvSpPr>
        <p:spPr bwMode="auto">
          <a:xfrm>
            <a:off x="730250" y="2362200"/>
            <a:ext cx="4618038" cy="1938338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latin typeface="Courier New" pitchFamily="49" charset="0"/>
              </a:rPr>
              <a:t>BOOM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():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x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altLang="en-US" sz="2400" b="1" dirty="0">
                <a:solidFill>
                  <a:srgbClr val="F7890C"/>
                </a:solidFill>
                <a:latin typeface="Courier New" pitchFamily="49" charset="0"/>
              </a:rPr>
              <a:t>while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(x) &lt;= 50000: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  x +=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altLang="en-US" sz="2400" b="1" dirty="0">
                <a:solidFill>
                  <a:srgbClr val="FF9900"/>
                </a:solidFill>
                <a:latin typeface="Courier New" pitchFamily="49" charset="0"/>
              </a:rPr>
              <a:t>return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x </a:t>
            </a:r>
          </a:p>
        </p:txBody>
      </p:sp>
      <p:sp>
        <p:nvSpPr>
          <p:cNvPr id="115717" name="Text Box 24"/>
          <p:cNvSpPr txBox="1">
            <a:spLocks noChangeArrowheads="1"/>
          </p:cNvSpPr>
          <p:nvPr/>
        </p:nvSpPr>
        <p:spPr bwMode="auto">
          <a:xfrm>
            <a:off x="4411662" y="517525"/>
            <a:ext cx="32392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808080"/>
                </a:solidFill>
                <a:latin typeface="Times New Roman" pitchFamily="18" charset="0"/>
              </a:rPr>
              <a:t>Let's presume </a:t>
            </a:r>
            <a:r>
              <a:rPr lang="en-US" altLang="en-US" sz="1800" dirty="0" smtClean="0">
                <a:solidFill>
                  <a:srgbClr val="808080"/>
                </a:solidFill>
                <a:latin typeface="Times New Roman" pitchFamily="18" charset="0"/>
              </a:rPr>
              <a:t>that this version of </a:t>
            </a:r>
            <a:r>
              <a:rPr lang="en-US" altLang="en-US" sz="18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1800" dirty="0" smtClean="0">
                <a:solidFill>
                  <a:srgbClr val="808080"/>
                </a:solidFill>
                <a:latin typeface="Times New Roman" pitchFamily="18" charset="0"/>
              </a:rPr>
              <a:t> is </a:t>
            </a: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</a:rPr>
              <a:t>42,000</a:t>
            </a:r>
            <a:r>
              <a:rPr lang="en-US" altLang="en-US" sz="1800" dirty="0">
                <a:solidFill>
                  <a:srgbClr val="808080"/>
                </a:solidFill>
                <a:latin typeface="Times New Roman" pitchFamily="18" charset="0"/>
              </a:rPr>
              <a:t> characters </a:t>
            </a:r>
            <a:r>
              <a:rPr lang="en-US" altLang="en-US" sz="1800" dirty="0" smtClean="0">
                <a:solidFill>
                  <a:srgbClr val="808080"/>
                </a:solidFill>
                <a:latin typeface="Times New Roman" pitchFamily="18" charset="0"/>
              </a:rPr>
              <a:t>long…</a:t>
            </a:r>
            <a:endParaRPr lang="en-US" altLang="en-US" sz="1800" dirty="0">
              <a:solidFill>
                <a:srgbClr val="808080"/>
              </a:solidFill>
              <a:latin typeface="Times New Roman" pitchFamily="18" charset="0"/>
            </a:endParaRPr>
          </a:p>
        </p:txBody>
      </p:sp>
      <p:sp>
        <p:nvSpPr>
          <p:cNvPr id="115718" name="AutoShape 25"/>
          <p:cNvSpPr>
            <a:spLocks/>
          </p:cNvSpPr>
          <p:nvPr/>
        </p:nvSpPr>
        <p:spPr bwMode="auto">
          <a:xfrm>
            <a:off x="4205288" y="288925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5719" name="Rectangle 39"/>
          <p:cNvSpPr>
            <a:spLocks noChangeArrowheads="1"/>
          </p:cNvSpPr>
          <p:nvPr/>
        </p:nvSpPr>
        <p:spPr bwMode="auto">
          <a:xfrm>
            <a:off x="6019800" y="2987675"/>
            <a:ext cx="5873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Cambria" pitchFamily="18" charset="0"/>
              </a:rPr>
              <a:t>#1:</a:t>
            </a:r>
          </a:p>
        </p:txBody>
      </p:sp>
      <p:sp>
        <p:nvSpPr>
          <p:cNvPr id="115720" name="Rectangle 42"/>
          <p:cNvSpPr>
            <a:spLocks noChangeArrowheads="1"/>
          </p:cNvSpPr>
          <p:nvPr/>
        </p:nvSpPr>
        <p:spPr bwMode="auto">
          <a:xfrm>
            <a:off x="6019800" y="3990975"/>
            <a:ext cx="5873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Cambria" pitchFamily="18" charset="0"/>
              </a:rPr>
              <a:t>#2:</a:t>
            </a:r>
          </a:p>
        </p:txBody>
      </p:sp>
      <p:sp>
        <p:nvSpPr>
          <p:cNvPr id="115721" name="Rectangle 43"/>
          <p:cNvSpPr>
            <a:spLocks noChangeArrowheads="1"/>
          </p:cNvSpPr>
          <p:nvPr/>
        </p:nvSpPr>
        <p:spPr bwMode="auto">
          <a:xfrm>
            <a:off x="6659562" y="3810000"/>
            <a:ext cx="2332037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Cambria" pitchFamily="18" charset="0"/>
              </a:rPr>
              <a:t>Try completing this thought: </a:t>
            </a: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      </a:t>
            </a:r>
            <a:r>
              <a:rPr lang="en-US" altLang="en-US" sz="1100" i="1" dirty="0" smtClean="0">
                <a:solidFill>
                  <a:srgbClr val="000000"/>
                </a:solidFill>
                <a:latin typeface="Cambria" pitchFamily="18" charset="0"/>
              </a:rPr>
              <a:t>BOOM </a:t>
            </a:r>
            <a:r>
              <a:rPr lang="en-US" altLang="en-US" sz="1100" i="1" dirty="0">
                <a:solidFill>
                  <a:srgbClr val="000000"/>
                </a:solidFill>
                <a:latin typeface="Cambria" pitchFamily="18" charset="0"/>
              </a:rPr>
              <a:t>returns the smallest </a:t>
            </a:r>
            <a:r>
              <a:rPr lang="en-US" altLang="en-US" sz="1100" i="1" dirty="0" smtClean="0">
                <a:solidFill>
                  <a:srgbClr val="000000"/>
                </a:solidFill>
                <a:latin typeface="Cambria" pitchFamily="18" charset="0"/>
              </a:rPr>
              <a:t>       integer </a:t>
            </a:r>
            <a:r>
              <a:rPr lang="en-US" altLang="en-US" sz="1100" i="1" dirty="0">
                <a:solidFill>
                  <a:srgbClr val="000000"/>
                </a:solidFill>
                <a:latin typeface="Cambria" pitchFamily="18" charset="0"/>
              </a:rPr>
              <a:t>whose complexity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 dirty="0">
                <a:solidFill>
                  <a:srgbClr val="000000"/>
                </a:solidFill>
                <a:latin typeface="Cambria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 dirty="0" smtClean="0">
                <a:solidFill>
                  <a:srgbClr val="000000"/>
                </a:solidFill>
                <a:latin typeface="Cambria" pitchFamily="18" charset="0"/>
              </a:rPr>
              <a:t>______________________________________ </a:t>
            </a:r>
            <a:r>
              <a:rPr lang="en-US" altLang="en-US" sz="1100" i="1" dirty="0">
                <a:solidFill>
                  <a:srgbClr val="000000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115722" name="Rectangle 44"/>
          <p:cNvSpPr>
            <a:spLocks noChangeArrowheads="1"/>
          </p:cNvSpPr>
          <p:nvPr/>
        </p:nvSpPr>
        <p:spPr bwMode="auto">
          <a:xfrm>
            <a:off x="6019800" y="5002951"/>
            <a:ext cx="5873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Cambria" pitchFamily="18" charset="0"/>
              </a:rPr>
              <a:t>#3:</a:t>
            </a:r>
          </a:p>
        </p:txBody>
      </p:sp>
      <p:sp>
        <p:nvSpPr>
          <p:cNvPr id="115723" name="Rectangle 45"/>
          <p:cNvSpPr>
            <a:spLocks noChangeArrowheads="1"/>
          </p:cNvSpPr>
          <p:nvPr/>
        </p:nvSpPr>
        <p:spPr bwMode="auto">
          <a:xfrm>
            <a:off x="6659563" y="4935393"/>
            <a:ext cx="233203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Cambria" pitchFamily="18" charset="0"/>
              </a:rPr>
              <a:t>About how many characters are in all of the </a:t>
            </a:r>
            <a:r>
              <a:rPr lang="en-US" altLang="en-US" sz="1100" u="sng" dirty="0">
                <a:solidFill>
                  <a:srgbClr val="000000"/>
                </a:solidFill>
                <a:latin typeface="Cambria" pitchFamily="18" charset="0"/>
              </a:rPr>
              <a:t>code</a:t>
            </a:r>
            <a:r>
              <a:rPr lang="en-US" altLang="en-US" sz="1100" dirty="0">
                <a:solidFill>
                  <a:srgbClr val="000000"/>
                </a:solidFill>
                <a:latin typeface="Cambria" pitchFamily="18" charset="0"/>
              </a:rPr>
              <a:t> on this slide</a:t>
            </a: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? Don't forget to include the 42,000 in </a:t>
            </a:r>
            <a:r>
              <a:rPr lang="en-US" altLang="en-US" sz="1200" b="1" dirty="0" err="1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kc</a:t>
            </a:r>
            <a:r>
              <a:rPr lang="en-US" altLang="en-US" sz="1100" dirty="0">
                <a:solidFill>
                  <a:srgbClr val="000000"/>
                </a:solidFill>
                <a:latin typeface="Cambria" pitchFamily="18" charset="0"/>
              </a:rPr>
              <a:t>!</a:t>
            </a:r>
            <a:endParaRPr lang="en-US" altLang="en-US" sz="1100" dirty="0">
              <a:solidFill>
                <a:srgbClr val="000000"/>
              </a:solidFill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115724" name="Rectangle 46"/>
          <p:cNvSpPr>
            <a:spLocks noChangeArrowheads="1"/>
          </p:cNvSpPr>
          <p:nvPr/>
        </p:nvSpPr>
        <p:spPr bwMode="auto">
          <a:xfrm>
            <a:off x="6019800" y="6343724"/>
            <a:ext cx="57099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#5:</a:t>
            </a:r>
            <a:endParaRPr lang="en-US" altLang="en-US" sz="2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15725" name="Rectangle 47"/>
          <p:cNvSpPr>
            <a:spLocks noChangeArrowheads="1"/>
          </p:cNvSpPr>
          <p:nvPr/>
        </p:nvSpPr>
        <p:spPr bwMode="auto">
          <a:xfrm>
            <a:off x="6659563" y="6225457"/>
            <a:ext cx="221138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Why is </a:t>
            </a:r>
            <a:r>
              <a:rPr lang="en-US" alt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bug</a:t>
            </a: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 a bug in </a:t>
            </a:r>
            <a:r>
              <a:rPr lang="en-US" alt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sz="1100" dirty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? </a:t>
            </a:r>
            <a:endParaRPr lang="en-US" altLang="en-US" sz="1100" dirty="0" smtClean="0">
              <a:solidFill>
                <a:srgbClr val="000000"/>
              </a:solidFill>
              <a:latin typeface="Cambria" pitchFamily="18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 i="1" dirty="0" smtClean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Hint</a:t>
            </a: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: How was </a:t>
            </a:r>
            <a:r>
              <a:rPr lang="en-US" altLang="en-US" sz="11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defined…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Why is the proof complete?!</a:t>
            </a:r>
            <a:endParaRPr lang="en-US" altLang="en-US" sz="1100" dirty="0">
              <a:solidFill>
                <a:srgbClr val="000000"/>
              </a:solidFill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115726" name="Rectangle 50"/>
          <p:cNvSpPr>
            <a:spLocks noChangeArrowheads="1"/>
          </p:cNvSpPr>
          <p:nvPr/>
        </p:nvSpPr>
        <p:spPr bwMode="auto">
          <a:xfrm>
            <a:off x="6918447" y="1600200"/>
            <a:ext cx="1234953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000090"/>
                </a:solidFill>
                <a:latin typeface="Calibri" pitchFamily="34" charset="0"/>
              </a:rPr>
              <a:t>Questions</a:t>
            </a:r>
            <a:endParaRPr lang="en-US" altLang="en-US" sz="2000" dirty="0">
              <a:solidFill>
                <a:srgbClr val="000090"/>
              </a:solidFill>
              <a:latin typeface="Calibri" pitchFamily="34" charset="0"/>
            </a:endParaRPr>
          </a:p>
        </p:txBody>
      </p:sp>
      <p:sp>
        <p:nvSpPr>
          <p:cNvPr id="115727" name="Rectangle 39"/>
          <p:cNvSpPr>
            <a:spLocks noChangeArrowheads="1"/>
          </p:cNvSpPr>
          <p:nvPr/>
        </p:nvSpPr>
        <p:spPr bwMode="auto">
          <a:xfrm>
            <a:off x="6019800" y="2195513"/>
            <a:ext cx="5873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Cambria" pitchFamily="18" charset="0"/>
              </a:rPr>
              <a:t>#0:</a:t>
            </a:r>
          </a:p>
        </p:txBody>
      </p:sp>
      <p:sp>
        <p:nvSpPr>
          <p:cNvPr id="115728" name="Rectangle 41"/>
          <p:cNvSpPr>
            <a:spLocks noChangeArrowheads="1"/>
          </p:cNvSpPr>
          <p:nvPr/>
        </p:nvSpPr>
        <p:spPr bwMode="auto">
          <a:xfrm>
            <a:off x="6659562" y="2131307"/>
            <a:ext cx="221138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How does the previous slide prove that BOOM's </a:t>
            </a:r>
            <a:r>
              <a:rPr lang="en-US" altLang="en-US" sz="1100" dirty="0">
                <a:solidFill>
                  <a:srgbClr val="000000"/>
                </a:solidFill>
                <a:latin typeface="Cambria" pitchFamily="18" charset="0"/>
              </a:rPr>
              <a:t>while loop </a:t>
            </a: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does stop eventually?</a:t>
            </a:r>
            <a:endParaRPr lang="en-US" altLang="en-US" sz="1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15729" name="Rectangle 23"/>
          <p:cNvSpPr>
            <a:spLocks noChangeArrowheads="1"/>
          </p:cNvSpPr>
          <p:nvPr/>
        </p:nvSpPr>
        <p:spPr bwMode="auto">
          <a:xfrm>
            <a:off x="730250" y="4800600"/>
            <a:ext cx="2417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ourier New" pitchFamily="49" charset="0"/>
              </a:rPr>
              <a:t>bug</a:t>
            </a:r>
            <a:r>
              <a:rPr lang="en-US" altLang="en-US" sz="2400" b="1" dirty="0">
                <a:latin typeface="Courier New" pitchFamily="49" charset="0"/>
              </a:rPr>
              <a:t> = </a:t>
            </a:r>
            <a:r>
              <a:rPr lang="en-US" altLang="en-US" sz="2400" b="1" dirty="0">
                <a:solidFill>
                  <a:srgbClr val="C00000"/>
                </a:solidFill>
                <a:latin typeface="Courier New" pitchFamily="49" charset="0"/>
              </a:rPr>
              <a:t>BOOM</a:t>
            </a:r>
            <a:r>
              <a:rPr lang="en-US" altLang="en-US" sz="2400" b="1" dirty="0">
                <a:latin typeface="Courier New" pitchFamily="49" charset="0"/>
              </a:rPr>
              <a:t>()</a:t>
            </a:r>
          </a:p>
        </p:txBody>
      </p:sp>
      <p:sp>
        <p:nvSpPr>
          <p:cNvPr id="115730" name="Rectangle 23"/>
          <p:cNvSpPr>
            <a:spLocks noChangeArrowheads="1"/>
          </p:cNvSpPr>
          <p:nvPr/>
        </p:nvSpPr>
        <p:spPr bwMode="auto">
          <a:xfrm>
            <a:off x="730250" y="5641270"/>
            <a:ext cx="2417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400" b="1" dirty="0">
                <a:latin typeface="Courier New" pitchFamily="49" charset="0"/>
              </a:rPr>
              <a:t>(</a:t>
            </a:r>
            <a:r>
              <a:rPr lang="en-US" altLang="en-US" sz="2400" b="1" dirty="0">
                <a:solidFill>
                  <a:srgbClr val="C00000"/>
                </a:solidFill>
                <a:latin typeface="Courier New" pitchFamily="49" charset="0"/>
              </a:rPr>
              <a:t>bug</a:t>
            </a:r>
            <a:r>
              <a:rPr lang="en-US" altLang="en-US" sz="2400" b="1" dirty="0">
                <a:latin typeface="Courier New" pitchFamily="49" charset="0"/>
              </a:rPr>
              <a:t>)</a:t>
            </a:r>
          </a:p>
        </p:txBody>
      </p:sp>
      <p:sp>
        <p:nvSpPr>
          <p:cNvPr id="115731" name="Text Box 5"/>
          <p:cNvSpPr txBox="1">
            <a:spLocks noChangeArrowheads="1"/>
          </p:cNvSpPr>
          <p:nvPr/>
        </p:nvSpPr>
        <p:spPr bwMode="auto">
          <a:xfrm>
            <a:off x="7650956" y="76200"/>
            <a:ext cx="134064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i="1" dirty="0">
                <a:solidFill>
                  <a:srgbClr val="000000"/>
                </a:solidFill>
                <a:latin typeface="Cambria" pitchFamily="18" charset="0"/>
              </a:rPr>
              <a:t>Try it</a:t>
            </a:r>
          </a:p>
        </p:txBody>
      </p:sp>
      <p:sp>
        <p:nvSpPr>
          <p:cNvPr id="115732" name="Rectangle 41"/>
          <p:cNvSpPr>
            <a:spLocks noChangeArrowheads="1"/>
          </p:cNvSpPr>
          <p:nvPr/>
        </p:nvSpPr>
        <p:spPr bwMode="auto">
          <a:xfrm>
            <a:off x="6659563" y="2895600"/>
            <a:ext cx="1676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Cambria" pitchFamily="18" charset="0"/>
              </a:rPr>
              <a:t>Will that loop stop when x is </a:t>
            </a:r>
            <a:r>
              <a:rPr lang="en-US" altLang="en-US" sz="1100" i="1" dirty="0">
                <a:solidFill>
                  <a:srgbClr val="000000"/>
                </a:solidFill>
                <a:latin typeface="Cambria" pitchFamily="18" charset="0"/>
              </a:rPr>
              <a:t>less </a:t>
            </a:r>
            <a:r>
              <a:rPr lang="en-US" altLang="en-US" sz="1100" i="1" dirty="0" smtClean="0">
                <a:solidFill>
                  <a:srgbClr val="000000"/>
                </a:solidFill>
                <a:latin typeface="Cambria" pitchFamily="18" charset="0"/>
              </a:rPr>
              <a:t>than</a:t>
            </a: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 50,000,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x is equal to 50,000, 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x is greater than 50,000?</a:t>
            </a:r>
            <a:endParaRPr lang="en-US" altLang="en-US" sz="1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6019800" y="5650518"/>
            <a:ext cx="57099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#4:</a:t>
            </a:r>
            <a:endParaRPr lang="en-US" altLang="en-US" sz="2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2" name="Rectangle 45"/>
          <p:cNvSpPr>
            <a:spLocks noChangeArrowheads="1"/>
          </p:cNvSpPr>
          <p:nvPr/>
        </p:nvSpPr>
        <p:spPr bwMode="auto">
          <a:xfrm>
            <a:off x="6659563" y="5649724"/>
            <a:ext cx="1798637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How does question #3 help estimate </a:t>
            </a:r>
            <a:r>
              <a:rPr lang="en-US" altLang="en-US" sz="1200" b="1" dirty="0" err="1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kc</a:t>
            </a:r>
            <a:r>
              <a:rPr lang="en-US" altLang="en-US" sz="1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bug</a:t>
            </a:r>
            <a:r>
              <a:rPr lang="en-US" altLang="en-US" sz="1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?</a:t>
            </a:r>
            <a:endParaRPr lang="en-US" altLang="en-US" sz="1100" dirty="0">
              <a:solidFill>
                <a:srgbClr val="000000"/>
              </a:solidFill>
              <a:latin typeface="Cambria" pitchFamily="18" charset="0"/>
              <a:cs typeface="Courier New" pitchFamily="49" charset="0"/>
            </a:endParaRPr>
          </a:p>
        </p:txBody>
      </p:sp>
      <p:cxnSp>
        <p:nvCxnSpPr>
          <p:cNvPr id="3" name="Straight Arrow Connector 2"/>
          <p:cNvCxnSpPr>
            <a:endCxn id="115716" idx="3"/>
          </p:cNvCxnSpPr>
          <p:nvPr/>
        </p:nvCxnSpPr>
        <p:spPr>
          <a:xfrm flipH="1">
            <a:off x="5339644" y="2611438"/>
            <a:ext cx="691664" cy="651051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5719" idx="1"/>
          </p:cNvCxnSpPr>
          <p:nvPr/>
        </p:nvCxnSpPr>
        <p:spPr>
          <a:xfrm flipH="1">
            <a:off x="5350933" y="3195638"/>
            <a:ext cx="668867" cy="12329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5362222" y="4109156"/>
            <a:ext cx="632178" cy="112889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2336800" y="5872862"/>
            <a:ext cx="3664655" cy="1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69560" y="9000"/>
              <a:ext cx="8412120" cy="6545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200" y="-360"/>
                <a:ext cx="8430840" cy="656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621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266190" y="131064"/>
            <a:ext cx="3696210" cy="1429512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81000" y="296863"/>
            <a:ext cx="3429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5715" name="Rectangle 6"/>
          <p:cNvSpPr>
            <a:spLocks noChangeArrowheads="1"/>
          </p:cNvSpPr>
          <p:nvPr/>
        </p:nvSpPr>
        <p:spPr bwMode="auto">
          <a:xfrm>
            <a:off x="558800" y="346075"/>
            <a:ext cx="3556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err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( x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 dirty="0">
                <a:solidFill>
                  <a:srgbClr val="808080"/>
                </a:solidFill>
                <a:latin typeface="Times New Roman" pitchFamily="18" charset="0"/>
              </a:rPr>
              <a:t>do stuff…</a:t>
            </a:r>
            <a:endParaRPr lang="en-US" altLang="en-US" sz="21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 dirty="0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answer</a:t>
            </a:r>
            <a:endParaRPr lang="en-US" altLang="en-US" sz="2100" b="1" dirty="0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115716" name="Rectangle 23"/>
          <p:cNvSpPr>
            <a:spLocks noChangeArrowheads="1"/>
          </p:cNvSpPr>
          <p:nvPr/>
        </p:nvSpPr>
        <p:spPr bwMode="auto">
          <a:xfrm>
            <a:off x="730250" y="2362200"/>
            <a:ext cx="4618038" cy="1938338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400" b="1" dirty="0" smtClean="0">
                <a:solidFill>
                  <a:srgbClr val="C00000"/>
                </a:solidFill>
                <a:latin typeface="Courier New" pitchFamily="49" charset="0"/>
              </a:rPr>
              <a:t>BFF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itchFamily="49" charset="0"/>
              </a:rPr>
              <a:t>():</a:t>
            </a:r>
            <a:endParaRPr lang="en-US" altLang="en-US" sz="24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x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altLang="en-US" sz="2400" b="1" dirty="0">
                <a:solidFill>
                  <a:srgbClr val="F7890C"/>
                </a:solidFill>
                <a:latin typeface="Courier New" pitchFamily="49" charset="0"/>
              </a:rPr>
              <a:t>while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(x) &lt;= 50000: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  x +=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altLang="en-US" sz="2400" b="1" dirty="0">
                <a:solidFill>
                  <a:srgbClr val="FF9900"/>
                </a:solidFill>
                <a:latin typeface="Courier New" pitchFamily="49" charset="0"/>
              </a:rPr>
              <a:t>return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x </a:t>
            </a:r>
          </a:p>
        </p:txBody>
      </p:sp>
      <p:sp>
        <p:nvSpPr>
          <p:cNvPr id="115717" name="Text Box 24"/>
          <p:cNvSpPr txBox="1">
            <a:spLocks noChangeArrowheads="1"/>
          </p:cNvSpPr>
          <p:nvPr/>
        </p:nvSpPr>
        <p:spPr bwMode="auto">
          <a:xfrm>
            <a:off x="4411663" y="517525"/>
            <a:ext cx="29797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smtClean="0">
                <a:solidFill>
                  <a:srgbClr val="808080"/>
                </a:solidFill>
                <a:latin typeface="Times New Roman" pitchFamily="18" charset="0"/>
              </a:rPr>
              <a:t>Suppose this version of  </a:t>
            </a:r>
            <a:r>
              <a:rPr lang="en-US" altLang="en-US" sz="1800" b="1" dirty="0" smtClean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1800" dirty="0" smtClean="0">
                <a:solidFill>
                  <a:srgbClr val="808080"/>
                </a:solidFill>
                <a:latin typeface="Times New Roman" pitchFamily="18" charset="0"/>
              </a:rPr>
              <a:t>  is </a:t>
            </a: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</a:rPr>
              <a:t>42,000</a:t>
            </a:r>
            <a:r>
              <a:rPr lang="en-US" altLang="en-US" sz="1800" dirty="0">
                <a:solidFill>
                  <a:srgbClr val="808080"/>
                </a:solidFill>
                <a:latin typeface="Times New Roman" pitchFamily="18" charset="0"/>
              </a:rPr>
              <a:t> characters </a:t>
            </a:r>
            <a:r>
              <a:rPr lang="en-US" altLang="en-US" sz="1800" dirty="0" smtClean="0">
                <a:solidFill>
                  <a:srgbClr val="808080"/>
                </a:solidFill>
                <a:latin typeface="Times New Roman" pitchFamily="18" charset="0"/>
              </a:rPr>
              <a:t>long…</a:t>
            </a:r>
            <a:endParaRPr lang="en-US" altLang="en-US" sz="1800" dirty="0">
              <a:solidFill>
                <a:srgbClr val="808080"/>
              </a:solidFill>
              <a:latin typeface="Times New Roman" pitchFamily="18" charset="0"/>
            </a:endParaRPr>
          </a:p>
        </p:txBody>
      </p:sp>
      <p:sp>
        <p:nvSpPr>
          <p:cNvPr id="115718" name="AutoShape 25"/>
          <p:cNvSpPr>
            <a:spLocks/>
          </p:cNvSpPr>
          <p:nvPr/>
        </p:nvSpPr>
        <p:spPr bwMode="auto">
          <a:xfrm>
            <a:off x="4205288" y="288925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5719" name="Rectangle 39"/>
          <p:cNvSpPr>
            <a:spLocks noChangeArrowheads="1"/>
          </p:cNvSpPr>
          <p:nvPr/>
        </p:nvSpPr>
        <p:spPr bwMode="auto">
          <a:xfrm>
            <a:off x="6019800" y="2987675"/>
            <a:ext cx="5873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Cambria" pitchFamily="18" charset="0"/>
              </a:rPr>
              <a:t>#1:</a:t>
            </a:r>
          </a:p>
        </p:txBody>
      </p:sp>
      <p:sp>
        <p:nvSpPr>
          <p:cNvPr id="115720" name="Rectangle 42"/>
          <p:cNvSpPr>
            <a:spLocks noChangeArrowheads="1"/>
          </p:cNvSpPr>
          <p:nvPr/>
        </p:nvSpPr>
        <p:spPr bwMode="auto">
          <a:xfrm>
            <a:off x="6019800" y="3990975"/>
            <a:ext cx="5873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Cambria" pitchFamily="18" charset="0"/>
              </a:rPr>
              <a:t>#2:</a:t>
            </a:r>
          </a:p>
        </p:txBody>
      </p:sp>
      <p:sp>
        <p:nvSpPr>
          <p:cNvPr id="115721" name="Rectangle 43"/>
          <p:cNvSpPr>
            <a:spLocks noChangeArrowheads="1"/>
          </p:cNvSpPr>
          <p:nvPr/>
        </p:nvSpPr>
        <p:spPr bwMode="auto">
          <a:xfrm>
            <a:off x="6659563" y="3810000"/>
            <a:ext cx="2103438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Cambria" pitchFamily="18" charset="0"/>
              </a:rPr>
              <a:t>Try completing this thought: </a:t>
            </a: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      </a:t>
            </a:r>
            <a:r>
              <a:rPr lang="en-US" altLang="en-US" sz="1100" i="1" dirty="0" smtClean="0">
                <a:solidFill>
                  <a:srgbClr val="000000"/>
                </a:solidFill>
                <a:latin typeface="Cambria" pitchFamily="18" charset="0"/>
              </a:rPr>
              <a:t>BFF </a:t>
            </a:r>
            <a:r>
              <a:rPr lang="en-US" altLang="en-US" sz="1100" i="1" dirty="0">
                <a:solidFill>
                  <a:srgbClr val="000000"/>
                </a:solidFill>
                <a:latin typeface="Cambria" pitchFamily="18" charset="0"/>
              </a:rPr>
              <a:t>returns the smallest </a:t>
            </a:r>
            <a:r>
              <a:rPr lang="en-US" altLang="en-US" sz="1100" i="1" dirty="0" smtClean="0">
                <a:solidFill>
                  <a:srgbClr val="000000"/>
                </a:solidFill>
                <a:latin typeface="Cambria" pitchFamily="18" charset="0"/>
              </a:rPr>
              <a:t>       integer </a:t>
            </a:r>
            <a:r>
              <a:rPr lang="en-US" altLang="en-US" sz="1100" i="1" dirty="0">
                <a:solidFill>
                  <a:srgbClr val="000000"/>
                </a:solidFill>
                <a:latin typeface="Cambria" pitchFamily="18" charset="0"/>
              </a:rPr>
              <a:t>whose complexity </a:t>
            </a:r>
            <a:r>
              <a:rPr lang="en-US" altLang="en-US" sz="1100" i="1" dirty="0" smtClean="0">
                <a:solidFill>
                  <a:srgbClr val="000000"/>
                </a:solidFill>
                <a:latin typeface="Cambria" pitchFamily="18" charset="0"/>
              </a:rPr>
              <a:t>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00" i="1" dirty="0">
              <a:solidFill>
                <a:srgbClr val="000000"/>
              </a:solidFill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 dirty="0" smtClean="0">
                <a:solidFill>
                  <a:srgbClr val="000000"/>
                </a:solidFill>
                <a:latin typeface="Cambria" pitchFamily="18" charset="0"/>
              </a:rPr>
              <a:t>________________________________ </a:t>
            </a:r>
            <a:r>
              <a:rPr lang="en-US" altLang="en-US" sz="1100" i="1" dirty="0">
                <a:solidFill>
                  <a:srgbClr val="000000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115722" name="Rectangle 44"/>
          <p:cNvSpPr>
            <a:spLocks noChangeArrowheads="1"/>
          </p:cNvSpPr>
          <p:nvPr/>
        </p:nvSpPr>
        <p:spPr bwMode="auto">
          <a:xfrm>
            <a:off x="6019800" y="5002951"/>
            <a:ext cx="5873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Cambria" pitchFamily="18" charset="0"/>
              </a:rPr>
              <a:t>#3:</a:t>
            </a:r>
          </a:p>
        </p:txBody>
      </p:sp>
      <p:sp>
        <p:nvSpPr>
          <p:cNvPr id="115723" name="Rectangle 45"/>
          <p:cNvSpPr>
            <a:spLocks noChangeArrowheads="1"/>
          </p:cNvSpPr>
          <p:nvPr/>
        </p:nvSpPr>
        <p:spPr bwMode="auto">
          <a:xfrm>
            <a:off x="6659563" y="4935393"/>
            <a:ext cx="233203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Cambria" pitchFamily="18" charset="0"/>
              </a:rPr>
              <a:t>About how many characters are in all of the </a:t>
            </a:r>
            <a:r>
              <a:rPr lang="en-US" altLang="en-US" sz="1100" u="sng" dirty="0">
                <a:solidFill>
                  <a:srgbClr val="000000"/>
                </a:solidFill>
                <a:latin typeface="Cambria" pitchFamily="18" charset="0"/>
              </a:rPr>
              <a:t>code</a:t>
            </a:r>
            <a:r>
              <a:rPr lang="en-US" altLang="en-US" sz="1100" dirty="0">
                <a:solidFill>
                  <a:srgbClr val="000000"/>
                </a:solidFill>
                <a:latin typeface="Cambria" pitchFamily="18" charset="0"/>
              </a:rPr>
              <a:t> on this slide</a:t>
            </a: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? Don't forget to include the 42,000 in </a:t>
            </a:r>
            <a:r>
              <a:rPr lang="en-US" altLang="en-US" sz="1200" b="1" dirty="0" err="1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kc</a:t>
            </a:r>
            <a:r>
              <a:rPr lang="en-US" altLang="en-US" sz="1100" dirty="0">
                <a:solidFill>
                  <a:srgbClr val="000000"/>
                </a:solidFill>
                <a:latin typeface="Cambria" pitchFamily="18" charset="0"/>
              </a:rPr>
              <a:t>!</a:t>
            </a:r>
            <a:endParaRPr lang="en-US" altLang="en-US" sz="1100" dirty="0">
              <a:solidFill>
                <a:srgbClr val="000000"/>
              </a:solidFill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115724" name="Rectangle 46"/>
          <p:cNvSpPr>
            <a:spLocks noChangeArrowheads="1"/>
          </p:cNvSpPr>
          <p:nvPr/>
        </p:nvSpPr>
        <p:spPr bwMode="auto">
          <a:xfrm>
            <a:off x="6019800" y="6248400"/>
            <a:ext cx="57099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#5:</a:t>
            </a:r>
            <a:endParaRPr lang="en-US" altLang="en-US" sz="2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15725" name="Rectangle 47"/>
          <p:cNvSpPr>
            <a:spLocks noChangeArrowheads="1"/>
          </p:cNvSpPr>
          <p:nvPr/>
        </p:nvSpPr>
        <p:spPr bwMode="auto">
          <a:xfrm>
            <a:off x="6659563" y="6264445"/>
            <a:ext cx="2211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Why is </a:t>
            </a:r>
            <a:r>
              <a:rPr lang="en-US" alt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bug</a:t>
            </a: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 a bug in </a:t>
            </a:r>
            <a:r>
              <a:rPr lang="en-US" alt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sz="1100" dirty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? </a:t>
            </a:r>
            <a:endParaRPr lang="en-US" altLang="en-US" sz="1100" dirty="0" smtClean="0">
              <a:solidFill>
                <a:srgbClr val="000000"/>
              </a:solidFill>
              <a:latin typeface="Cambria" pitchFamily="18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Thus, </a:t>
            </a:r>
            <a:r>
              <a:rPr lang="en-US" altLang="en-US" sz="11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sz="1100" dirty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</a:t>
            </a: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has a bug!</a:t>
            </a:r>
            <a:endParaRPr lang="en-US" altLang="en-US" sz="1100" dirty="0">
              <a:solidFill>
                <a:srgbClr val="000000"/>
              </a:solidFill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115726" name="Rectangle 50"/>
          <p:cNvSpPr>
            <a:spLocks noChangeArrowheads="1"/>
          </p:cNvSpPr>
          <p:nvPr/>
        </p:nvSpPr>
        <p:spPr bwMode="auto">
          <a:xfrm>
            <a:off x="6918447" y="1600200"/>
            <a:ext cx="1234953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000090"/>
                </a:solidFill>
                <a:latin typeface="Calibri" pitchFamily="34" charset="0"/>
              </a:rPr>
              <a:t>Questions</a:t>
            </a:r>
            <a:endParaRPr lang="en-US" altLang="en-US" sz="2000" dirty="0">
              <a:solidFill>
                <a:srgbClr val="000090"/>
              </a:solidFill>
              <a:latin typeface="Calibri" pitchFamily="34" charset="0"/>
            </a:endParaRPr>
          </a:p>
        </p:txBody>
      </p:sp>
      <p:sp>
        <p:nvSpPr>
          <p:cNvPr id="115727" name="Rectangle 39"/>
          <p:cNvSpPr>
            <a:spLocks noChangeArrowheads="1"/>
          </p:cNvSpPr>
          <p:nvPr/>
        </p:nvSpPr>
        <p:spPr bwMode="auto">
          <a:xfrm>
            <a:off x="6019800" y="2195513"/>
            <a:ext cx="5873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Cambria" pitchFamily="18" charset="0"/>
              </a:rPr>
              <a:t>#0:</a:t>
            </a:r>
          </a:p>
        </p:txBody>
      </p:sp>
      <p:sp>
        <p:nvSpPr>
          <p:cNvPr id="115728" name="Rectangle 41"/>
          <p:cNvSpPr>
            <a:spLocks noChangeArrowheads="1"/>
          </p:cNvSpPr>
          <p:nvPr/>
        </p:nvSpPr>
        <p:spPr bwMode="auto">
          <a:xfrm>
            <a:off x="6659562" y="2131307"/>
            <a:ext cx="221138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How does the previous slide prove that BOOM's </a:t>
            </a:r>
            <a:r>
              <a:rPr lang="en-US" altLang="en-US" sz="1100" dirty="0">
                <a:solidFill>
                  <a:srgbClr val="000000"/>
                </a:solidFill>
                <a:latin typeface="Cambria" pitchFamily="18" charset="0"/>
              </a:rPr>
              <a:t>while loop </a:t>
            </a: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does stop eventually?</a:t>
            </a:r>
            <a:endParaRPr lang="en-US" altLang="en-US" sz="1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15729" name="Rectangle 23"/>
          <p:cNvSpPr>
            <a:spLocks noChangeArrowheads="1"/>
          </p:cNvSpPr>
          <p:nvPr/>
        </p:nvSpPr>
        <p:spPr bwMode="auto">
          <a:xfrm>
            <a:off x="730250" y="4800600"/>
            <a:ext cx="2417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bug = </a:t>
            </a:r>
            <a:r>
              <a:rPr lang="en-US" altLang="en-US" sz="2400" b="1" dirty="0" smtClean="0">
                <a:solidFill>
                  <a:srgbClr val="C00000"/>
                </a:solidFill>
                <a:latin typeface="Courier New" pitchFamily="49" charset="0"/>
              </a:rPr>
              <a:t>BFF</a:t>
            </a:r>
            <a:r>
              <a:rPr lang="en-US" altLang="en-US" sz="2400" b="1" dirty="0" smtClean="0">
                <a:latin typeface="Courier New" pitchFamily="49" charset="0"/>
              </a:rPr>
              <a:t>()</a:t>
            </a:r>
            <a:endParaRPr lang="en-US" altLang="en-US" sz="2400" b="1" dirty="0">
              <a:latin typeface="Courier New" pitchFamily="49" charset="0"/>
            </a:endParaRPr>
          </a:p>
        </p:txBody>
      </p:sp>
      <p:sp>
        <p:nvSpPr>
          <p:cNvPr id="115730" name="Rectangle 23"/>
          <p:cNvSpPr>
            <a:spLocks noChangeArrowheads="1"/>
          </p:cNvSpPr>
          <p:nvPr/>
        </p:nvSpPr>
        <p:spPr bwMode="auto">
          <a:xfrm>
            <a:off x="730250" y="5641270"/>
            <a:ext cx="2417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400" b="1" dirty="0">
                <a:latin typeface="Courier New" pitchFamily="49" charset="0"/>
              </a:rPr>
              <a:t>(bug)</a:t>
            </a:r>
          </a:p>
        </p:txBody>
      </p:sp>
      <p:sp>
        <p:nvSpPr>
          <p:cNvPr id="115731" name="Text Box 5"/>
          <p:cNvSpPr txBox="1">
            <a:spLocks noChangeArrowheads="1"/>
          </p:cNvSpPr>
          <p:nvPr/>
        </p:nvSpPr>
        <p:spPr bwMode="auto">
          <a:xfrm>
            <a:off x="7650956" y="76200"/>
            <a:ext cx="134064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i="1" dirty="0">
                <a:solidFill>
                  <a:srgbClr val="000000"/>
                </a:solidFill>
                <a:latin typeface="Cambria" pitchFamily="18" charset="0"/>
              </a:rPr>
              <a:t>Try it</a:t>
            </a:r>
          </a:p>
        </p:txBody>
      </p:sp>
      <p:sp>
        <p:nvSpPr>
          <p:cNvPr id="115732" name="Rectangle 41"/>
          <p:cNvSpPr>
            <a:spLocks noChangeArrowheads="1"/>
          </p:cNvSpPr>
          <p:nvPr/>
        </p:nvSpPr>
        <p:spPr bwMode="auto">
          <a:xfrm>
            <a:off x="6659563" y="2895600"/>
            <a:ext cx="1676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Cambria" pitchFamily="18" charset="0"/>
              </a:rPr>
              <a:t>Will </a:t>
            </a: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this </a:t>
            </a:r>
            <a:r>
              <a:rPr lang="en-US" altLang="en-US" sz="1100" dirty="0">
                <a:solidFill>
                  <a:srgbClr val="000000"/>
                </a:solidFill>
                <a:latin typeface="Cambria" pitchFamily="18" charset="0"/>
              </a:rPr>
              <a:t>loop stop when x is </a:t>
            </a:r>
            <a:r>
              <a:rPr lang="en-US" altLang="en-US" sz="1100" i="1" dirty="0">
                <a:solidFill>
                  <a:srgbClr val="000000"/>
                </a:solidFill>
                <a:latin typeface="Cambria" pitchFamily="18" charset="0"/>
              </a:rPr>
              <a:t>less </a:t>
            </a:r>
            <a:r>
              <a:rPr lang="en-US" altLang="en-US" sz="1100" i="1" dirty="0" smtClean="0">
                <a:solidFill>
                  <a:srgbClr val="000000"/>
                </a:solidFill>
                <a:latin typeface="Cambria" pitchFamily="18" charset="0"/>
              </a:rPr>
              <a:t>than</a:t>
            </a: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 50,000,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x is equal to 50,000, 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x is greater than 50,000?</a:t>
            </a:r>
            <a:endParaRPr lang="en-US" altLang="en-US" sz="1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6019800" y="5650518"/>
            <a:ext cx="57099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#4:</a:t>
            </a:r>
            <a:endParaRPr lang="en-US" altLang="en-US" sz="2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2" name="Rectangle 45"/>
          <p:cNvSpPr>
            <a:spLocks noChangeArrowheads="1"/>
          </p:cNvSpPr>
          <p:nvPr/>
        </p:nvSpPr>
        <p:spPr bwMode="auto">
          <a:xfrm>
            <a:off x="6659563" y="5649724"/>
            <a:ext cx="2103437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How does question #3 say about the complexity of </a:t>
            </a:r>
            <a:r>
              <a:rPr lang="en-US" altLang="en-US" sz="1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bug</a:t>
            </a: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?</a:t>
            </a:r>
            <a:endParaRPr lang="en-US" altLang="en-US" sz="1100" dirty="0">
              <a:solidFill>
                <a:srgbClr val="000000"/>
              </a:solidFill>
              <a:latin typeface="Cambria" pitchFamily="18" charset="0"/>
              <a:cs typeface="Courier New" pitchFamily="49" charset="0"/>
            </a:endParaRPr>
          </a:p>
        </p:txBody>
      </p:sp>
      <p:cxnSp>
        <p:nvCxnSpPr>
          <p:cNvPr id="3" name="Straight Arrow Connector 2"/>
          <p:cNvCxnSpPr>
            <a:endCxn id="115716" idx="3"/>
          </p:cNvCxnSpPr>
          <p:nvPr/>
        </p:nvCxnSpPr>
        <p:spPr>
          <a:xfrm flipH="1">
            <a:off x="5339644" y="2611438"/>
            <a:ext cx="691664" cy="651051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5719" idx="1"/>
          </p:cNvCxnSpPr>
          <p:nvPr/>
        </p:nvCxnSpPr>
        <p:spPr>
          <a:xfrm flipH="1">
            <a:off x="5350933" y="3195638"/>
            <a:ext cx="668867" cy="12329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5362222" y="4109156"/>
            <a:ext cx="632178" cy="112889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2336800" y="5872862"/>
            <a:ext cx="3664655" cy="1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91478" y="6343724"/>
            <a:ext cx="3808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 smtClean="0">
                <a:solidFill>
                  <a:srgbClr val="000000"/>
                </a:solidFill>
                <a:latin typeface="Cambria" pitchFamily="18" charset="0"/>
              </a:rPr>
              <a:t>The complexity of an integer is the length of the </a:t>
            </a:r>
            <a:r>
              <a:rPr lang="en-US" altLang="en-US" sz="1200" b="1" i="1" dirty="0" smtClean="0">
                <a:solidFill>
                  <a:srgbClr val="000000"/>
                </a:solidFill>
                <a:latin typeface="Cambria" pitchFamily="18" charset="0"/>
              </a:rPr>
              <a:t>shortest zero-input function</a:t>
            </a:r>
            <a:r>
              <a:rPr lang="en-US" altLang="en-US" sz="1200" dirty="0" smtClean="0">
                <a:solidFill>
                  <a:srgbClr val="000000"/>
                </a:solidFill>
                <a:latin typeface="Cambria" pitchFamily="18" charset="0"/>
              </a:rPr>
              <a:t> that returns that integer…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2020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2133600" y="1143000"/>
            <a:ext cx="762000" cy="609600"/>
          </a:xfrm>
          <a:prstGeom prst="round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7523" name="Text Box 5"/>
          <p:cNvSpPr txBox="1">
            <a:spLocks noChangeArrowheads="1"/>
          </p:cNvSpPr>
          <p:nvPr/>
        </p:nvSpPr>
        <p:spPr bwMode="auto">
          <a:xfrm>
            <a:off x="7270750" y="76200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Cambria" pitchFamily="18" charset="0"/>
              </a:rPr>
              <a:t>Quiz</a:t>
            </a:r>
          </a:p>
        </p:txBody>
      </p:sp>
      <p:sp>
        <p:nvSpPr>
          <p:cNvPr id="107524" name="Rectangle 10"/>
          <p:cNvSpPr>
            <a:spLocks noChangeArrowheads="1"/>
          </p:cNvSpPr>
          <p:nvPr/>
        </p:nvSpPr>
        <p:spPr bwMode="auto">
          <a:xfrm>
            <a:off x="304800" y="1273175"/>
            <a:ext cx="1828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( 42 ) =</a:t>
            </a:r>
            <a:endParaRPr lang="en-US" altLang="en-US" sz="2100">
              <a:latin typeface="Times New Roman" pitchFamily="18" charset="0"/>
            </a:endParaRPr>
          </a:p>
        </p:txBody>
      </p:sp>
      <p:sp>
        <p:nvSpPr>
          <p:cNvPr id="11270" name="Rectangle 34"/>
          <p:cNvSpPr>
            <a:spLocks noChangeArrowheads="1"/>
          </p:cNvSpPr>
          <p:nvPr/>
        </p:nvSpPr>
        <p:spPr bwMode="auto">
          <a:xfrm>
            <a:off x="3810000" y="1154113"/>
            <a:ext cx="3503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f(): return </a:t>
            </a:r>
            <a:r>
              <a:rPr lang="en-US" b="1" dirty="0">
                <a:latin typeface="Courier New" pitchFamily="49" charset="0"/>
              </a:rPr>
              <a:t>42</a:t>
            </a:r>
          </a:p>
        </p:txBody>
      </p:sp>
      <p:sp>
        <p:nvSpPr>
          <p:cNvPr id="11271" name="Rectangle 34"/>
          <p:cNvSpPr>
            <a:spLocks noChangeArrowheads="1"/>
          </p:cNvSpPr>
          <p:nvPr/>
        </p:nvSpPr>
        <p:spPr bwMode="auto">
          <a:xfrm>
            <a:off x="3879850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1272" name="Rectangle 34"/>
          <p:cNvSpPr>
            <a:spLocks noChangeArrowheads="1"/>
          </p:cNvSpPr>
          <p:nvPr/>
        </p:nvSpPr>
        <p:spPr bwMode="auto">
          <a:xfrm>
            <a:off x="4040188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1273" name="Rectangle 34"/>
          <p:cNvSpPr>
            <a:spLocks noChangeArrowheads="1"/>
          </p:cNvSpPr>
          <p:nvPr/>
        </p:nvSpPr>
        <p:spPr bwMode="auto">
          <a:xfrm>
            <a:off x="4221163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1274" name="Rectangle 9"/>
          <p:cNvSpPr>
            <a:spLocks noChangeArrowheads="1"/>
          </p:cNvSpPr>
          <p:nvPr/>
        </p:nvSpPr>
        <p:spPr bwMode="auto">
          <a:xfrm>
            <a:off x="4392613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1275" name="Rectangle 34"/>
          <p:cNvSpPr>
            <a:spLocks noChangeArrowheads="1"/>
          </p:cNvSpPr>
          <p:nvPr/>
        </p:nvSpPr>
        <p:spPr bwMode="auto">
          <a:xfrm>
            <a:off x="4767263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5132388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1277" name="Rectangle 34"/>
          <p:cNvSpPr>
            <a:spLocks noChangeArrowheads="1"/>
          </p:cNvSpPr>
          <p:nvPr/>
        </p:nvSpPr>
        <p:spPr bwMode="auto">
          <a:xfrm>
            <a:off x="5451475" y="998538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1278" name="Rectangle 13"/>
          <p:cNvSpPr>
            <a:spLocks noChangeArrowheads="1"/>
          </p:cNvSpPr>
          <p:nvPr/>
        </p:nvSpPr>
        <p:spPr bwMode="auto">
          <a:xfrm>
            <a:off x="5822950" y="998538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1279" name="Rectangle 34"/>
          <p:cNvSpPr>
            <a:spLocks noChangeArrowheads="1"/>
          </p:cNvSpPr>
          <p:nvPr/>
        </p:nvSpPr>
        <p:spPr bwMode="auto">
          <a:xfrm>
            <a:off x="6194425" y="998538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14</a:t>
            </a:r>
          </a:p>
        </p:txBody>
      </p:sp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6565900" y="998538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16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04800" y="2209800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000 ) =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304800" y="3106738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000 ) =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304800" y="3997325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( 1010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1010 ) =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304800" y="4876800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( 31415926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 ) = 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107540" name="Text Box 5"/>
          <p:cNvSpPr txBox="1">
            <a:spLocks noChangeArrowheads="1"/>
          </p:cNvSpPr>
          <p:nvPr/>
        </p:nvSpPr>
        <p:spPr bwMode="auto">
          <a:xfrm>
            <a:off x="3886200" y="244475"/>
            <a:ext cx="381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000000"/>
                </a:solidFill>
                <a:latin typeface="Times New Roman" pitchFamily="18" charset="0"/>
              </a:rPr>
              <a:t>Name(s) ____________________</a:t>
            </a:r>
          </a:p>
        </p:txBody>
      </p:sp>
      <p:sp>
        <p:nvSpPr>
          <p:cNvPr id="107541" name="Text Box 5"/>
          <p:cNvSpPr txBox="1">
            <a:spLocks noChangeArrowheads="1"/>
          </p:cNvSpPr>
          <p:nvPr/>
        </p:nvSpPr>
        <p:spPr bwMode="auto">
          <a:xfrm>
            <a:off x="206375" y="192088"/>
            <a:ext cx="3810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latin typeface="Cambria" pitchFamily="18" charset="0"/>
              </a:rPr>
              <a:t>Kolmogorov Complexity</a:t>
            </a:r>
          </a:p>
        </p:txBody>
      </p:sp>
      <p:sp>
        <p:nvSpPr>
          <p:cNvPr id="97303" name="Rectangle 26"/>
          <p:cNvSpPr>
            <a:spLocks noChangeArrowheads="1"/>
          </p:cNvSpPr>
          <p:nvPr/>
        </p:nvSpPr>
        <p:spPr bwMode="auto">
          <a:xfrm>
            <a:off x="4876800" y="6030913"/>
            <a:ext cx="3698875" cy="369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</a:rPr>
              <a:t>If 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x &lt;= y</a:t>
            </a:r>
            <a:r>
              <a:rPr lang="en-US" sz="1800" dirty="0">
                <a:solidFill>
                  <a:srgbClr val="000000"/>
                </a:solidFill>
              </a:rPr>
              <a:t>, is 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49" charset="0"/>
              </a:rPr>
              <a:t>kc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(x) &lt;=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49" charset="0"/>
              </a:rPr>
              <a:t>kc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(y)</a:t>
            </a:r>
            <a:r>
              <a:rPr lang="en-US" sz="1800" dirty="0">
                <a:solidFill>
                  <a:srgbClr val="000000"/>
                </a:solidFill>
              </a:rPr>
              <a:t> ?</a:t>
            </a:r>
            <a:endParaRPr lang="en-US" sz="1800" dirty="0"/>
          </a:p>
        </p:txBody>
      </p:sp>
      <p:sp>
        <p:nvSpPr>
          <p:cNvPr id="97304" name="Rectangle 13"/>
          <p:cNvSpPr>
            <a:spLocks noChangeArrowheads="1"/>
          </p:cNvSpPr>
          <p:nvPr/>
        </p:nvSpPr>
        <p:spPr bwMode="auto">
          <a:xfrm>
            <a:off x="630238" y="6030913"/>
            <a:ext cx="3476625" cy="369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</a:rPr>
              <a:t>For what 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x</a:t>
            </a:r>
            <a:r>
              <a:rPr lang="en-US" sz="1800" dirty="0">
                <a:solidFill>
                  <a:srgbClr val="000000"/>
                </a:solidFill>
              </a:rPr>
              <a:t>   is     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x &lt;=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49" charset="0"/>
              </a:rPr>
              <a:t>kc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(x)</a:t>
            </a:r>
            <a:r>
              <a:rPr lang="en-US" sz="1800" dirty="0">
                <a:solidFill>
                  <a:srgbClr val="000000"/>
                </a:solidFill>
              </a:rPr>
              <a:t> ?  </a:t>
            </a:r>
            <a:endParaRPr lang="en-US" sz="1800" dirty="0"/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804863" y="2495550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100 zeros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96963" y="2543175"/>
            <a:ext cx="95408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830263" y="3390900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googol zeros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123950" y="3438525"/>
            <a:ext cx="9525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1035050" y="4294188"/>
            <a:ext cx="14874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2 billion total digits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076325" y="4325938"/>
            <a:ext cx="138747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 Box 43"/>
          <p:cNvSpPr txBox="1">
            <a:spLocks noChangeArrowheads="1"/>
          </p:cNvSpPr>
          <p:nvPr/>
        </p:nvSpPr>
        <p:spPr bwMode="auto">
          <a:xfrm>
            <a:off x="1009650" y="5210175"/>
            <a:ext cx="14874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2 billion digits of pi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046163" y="5214938"/>
            <a:ext cx="142557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552" name="Text Box 43"/>
          <p:cNvSpPr txBox="1">
            <a:spLocks noChangeArrowheads="1"/>
          </p:cNvSpPr>
          <p:nvPr/>
        </p:nvSpPr>
        <p:spPr bwMode="auto">
          <a:xfrm>
            <a:off x="2128838" y="922338"/>
            <a:ext cx="7445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FF0000"/>
                </a:solidFill>
                <a:latin typeface="Calibri" pitchFamily="34" charset="0"/>
              </a:rPr>
              <a:t>example </a:t>
            </a:r>
          </a:p>
        </p:txBody>
      </p:sp>
      <p:sp>
        <p:nvSpPr>
          <p:cNvPr id="107553" name="Rectangle 1"/>
          <p:cNvSpPr>
            <a:spLocks noChangeArrowheads="1"/>
          </p:cNvSpPr>
          <p:nvPr/>
        </p:nvSpPr>
        <p:spPr bwMode="auto">
          <a:xfrm>
            <a:off x="2193925" y="1154113"/>
            <a:ext cx="695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alibri" pitchFamily="34" charset="0"/>
              </a:rPr>
              <a:t>18 </a:t>
            </a:r>
            <a:endParaRPr lang="en-US" altLang="en-US">
              <a:latin typeface="Calibri" pitchFamily="34" charset="0"/>
            </a:endParaRPr>
          </a:p>
        </p:txBody>
      </p:sp>
      <p:sp>
        <p:nvSpPr>
          <p:cNvPr id="44" name="Rectangle 34"/>
          <p:cNvSpPr>
            <a:spLocks noChangeArrowheads="1"/>
          </p:cNvSpPr>
          <p:nvPr/>
        </p:nvSpPr>
        <p:spPr bwMode="auto">
          <a:xfrm>
            <a:off x="4575175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45" name="Rectangle 34"/>
          <p:cNvSpPr>
            <a:spLocks noChangeArrowheads="1"/>
          </p:cNvSpPr>
          <p:nvPr/>
        </p:nvSpPr>
        <p:spPr bwMode="auto">
          <a:xfrm>
            <a:off x="4905375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46" name="Rectangle 34"/>
          <p:cNvSpPr>
            <a:spLocks noChangeArrowheads="1"/>
          </p:cNvSpPr>
          <p:nvPr/>
        </p:nvSpPr>
        <p:spPr bwMode="auto">
          <a:xfrm>
            <a:off x="5291138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5637213" y="998538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48" name="Rectangle 34"/>
          <p:cNvSpPr>
            <a:spLocks noChangeArrowheads="1"/>
          </p:cNvSpPr>
          <p:nvPr/>
        </p:nvSpPr>
        <p:spPr bwMode="auto">
          <a:xfrm>
            <a:off x="6008688" y="998538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49" name="Rectangle 34"/>
          <p:cNvSpPr>
            <a:spLocks noChangeArrowheads="1"/>
          </p:cNvSpPr>
          <p:nvPr/>
        </p:nvSpPr>
        <p:spPr bwMode="auto">
          <a:xfrm>
            <a:off x="6380163" y="998538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15</a:t>
            </a:r>
          </a:p>
        </p:txBody>
      </p:sp>
      <p:sp>
        <p:nvSpPr>
          <p:cNvPr id="107560" name="Rectangle 15"/>
          <p:cNvSpPr>
            <a:spLocks noChangeArrowheads="1"/>
          </p:cNvSpPr>
          <p:nvPr/>
        </p:nvSpPr>
        <p:spPr bwMode="auto">
          <a:xfrm>
            <a:off x="6927850" y="993775"/>
            <a:ext cx="3000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>
                <a:latin typeface="Calibri" pitchFamily="34" charset="0"/>
              </a:rPr>
              <a:t>18</a:t>
            </a:r>
          </a:p>
        </p:txBody>
      </p:sp>
      <p:sp>
        <p:nvSpPr>
          <p:cNvPr id="107561" name="Rectangle 34"/>
          <p:cNvSpPr>
            <a:spLocks noChangeArrowheads="1"/>
          </p:cNvSpPr>
          <p:nvPr/>
        </p:nvSpPr>
        <p:spPr bwMode="auto">
          <a:xfrm>
            <a:off x="6742113" y="993775"/>
            <a:ext cx="3000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>
                <a:latin typeface="Calibri" pitchFamily="34" charset="0"/>
              </a:rPr>
              <a:t>17</a:t>
            </a:r>
          </a:p>
        </p:txBody>
      </p:sp>
      <p:sp>
        <p:nvSpPr>
          <p:cNvPr id="107562" name="Rectangle 51"/>
          <p:cNvSpPr>
            <a:spLocks noChangeArrowheads="1"/>
          </p:cNvSpPr>
          <p:nvPr/>
        </p:nvSpPr>
        <p:spPr bwMode="auto">
          <a:xfrm>
            <a:off x="6250129" y="4807763"/>
            <a:ext cx="12316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 smtClean="0">
                <a:latin typeface="Calibri" pitchFamily="34" charset="0"/>
              </a:rPr>
              <a:t>Just estimate this </a:t>
            </a:r>
            <a:r>
              <a:rPr lang="en-US" altLang="en-US" sz="1500" dirty="0">
                <a:latin typeface="Calibri" pitchFamily="34" charset="0"/>
              </a:rPr>
              <a:t>last one.</a:t>
            </a:r>
          </a:p>
        </p:txBody>
      </p:sp>
      <p:sp>
        <p:nvSpPr>
          <p:cNvPr id="107563" name="Rectangle 51"/>
          <p:cNvSpPr>
            <a:spLocks noChangeArrowheads="1"/>
          </p:cNvSpPr>
          <p:nvPr/>
        </p:nvSpPr>
        <p:spPr bwMode="auto">
          <a:xfrm>
            <a:off x="8001000" y="2514600"/>
            <a:ext cx="94615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Calibri" pitchFamily="34" charset="0"/>
              </a:rPr>
              <a:t>Try to find exact values for the first three.</a:t>
            </a:r>
          </a:p>
        </p:txBody>
      </p:sp>
      <p:sp>
        <p:nvSpPr>
          <p:cNvPr id="55" name="Text Box 43"/>
          <p:cNvSpPr txBox="1">
            <a:spLocks noChangeArrowheads="1"/>
          </p:cNvSpPr>
          <p:nvPr/>
        </p:nvSpPr>
        <p:spPr bwMode="auto">
          <a:xfrm>
            <a:off x="7627938" y="1055688"/>
            <a:ext cx="1152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Python has 16 chars of setup</a:t>
            </a:r>
          </a:p>
        </p:txBody>
      </p:sp>
    </p:spTree>
    <p:extLst>
      <p:ext uri="{BB962C8B-B14F-4D97-AF65-F5344CB8AC3E}">
        <p14:creationId xmlns:p14="http://schemas.microsoft.com/office/powerpoint/2010/main" val="180893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13"/>
          <p:cNvSpPr>
            <a:spLocks noChangeArrowheads="1"/>
          </p:cNvSpPr>
          <p:nvPr/>
        </p:nvSpPr>
        <p:spPr bwMode="auto">
          <a:xfrm>
            <a:off x="630238" y="5921375"/>
            <a:ext cx="3476625" cy="369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</a:rPr>
              <a:t>For what 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x</a:t>
            </a:r>
            <a:r>
              <a:rPr lang="en-US" sz="1800" dirty="0">
                <a:solidFill>
                  <a:srgbClr val="000000"/>
                </a:solidFill>
              </a:rPr>
              <a:t>   is     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x &lt;=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49" charset="0"/>
              </a:rPr>
              <a:t>kc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(x)</a:t>
            </a:r>
            <a:r>
              <a:rPr lang="en-US" sz="1800" dirty="0">
                <a:solidFill>
                  <a:srgbClr val="000000"/>
                </a:solidFill>
              </a:rPr>
              <a:t> ?  </a:t>
            </a:r>
            <a:endParaRPr lang="en-US" sz="1800" dirty="0"/>
          </a:p>
        </p:txBody>
      </p:sp>
      <p:sp>
        <p:nvSpPr>
          <p:cNvPr id="59" name="Rectangle 26"/>
          <p:cNvSpPr>
            <a:spLocks noChangeArrowheads="1"/>
          </p:cNvSpPr>
          <p:nvPr/>
        </p:nvSpPr>
        <p:spPr bwMode="auto">
          <a:xfrm>
            <a:off x="4876800" y="5921375"/>
            <a:ext cx="3698875" cy="369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</a:rPr>
              <a:t>If 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x &lt;= y</a:t>
            </a:r>
            <a:r>
              <a:rPr lang="en-US" sz="1800" dirty="0">
                <a:solidFill>
                  <a:srgbClr val="000000"/>
                </a:solidFill>
              </a:rPr>
              <a:t>, is 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49" charset="0"/>
              </a:rPr>
              <a:t>kc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(x) &lt;=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49" charset="0"/>
              </a:rPr>
              <a:t>kc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(y)</a:t>
            </a:r>
            <a:r>
              <a:rPr lang="en-US" sz="1800" dirty="0">
                <a:solidFill>
                  <a:srgbClr val="000000"/>
                </a:solidFill>
              </a:rPr>
              <a:t> ?</a:t>
            </a:r>
            <a:endParaRPr lang="en-US" sz="1800" dirty="0"/>
          </a:p>
        </p:txBody>
      </p:sp>
      <p:sp>
        <p:nvSpPr>
          <p:cNvPr id="55" name="Rounded Rectangle 54"/>
          <p:cNvSpPr/>
          <p:nvPr/>
        </p:nvSpPr>
        <p:spPr>
          <a:xfrm>
            <a:off x="2989263" y="2182813"/>
            <a:ext cx="533400" cy="458787"/>
          </a:xfrm>
          <a:prstGeom prst="round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3044825" y="3057525"/>
            <a:ext cx="533400" cy="458788"/>
          </a:xfrm>
          <a:prstGeom prst="round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3440113" y="3992563"/>
            <a:ext cx="533400" cy="458787"/>
          </a:xfrm>
          <a:prstGeom prst="round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3338513" y="4865688"/>
            <a:ext cx="2203450" cy="458787"/>
          </a:xfrm>
          <a:prstGeom prst="round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2133600" y="1143000"/>
            <a:ext cx="762000" cy="609600"/>
          </a:xfrm>
          <a:prstGeom prst="round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8553" name="Text Box 5"/>
          <p:cNvSpPr txBox="1">
            <a:spLocks noChangeArrowheads="1"/>
          </p:cNvSpPr>
          <p:nvPr/>
        </p:nvSpPr>
        <p:spPr bwMode="auto">
          <a:xfrm>
            <a:off x="7270750" y="76200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Cambria" pitchFamily="18" charset="0"/>
              </a:rPr>
              <a:t>Quiz</a:t>
            </a:r>
          </a:p>
        </p:txBody>
      </p:sp>
      <p:sp>
        <p:nvSpPr>
          <p:cNvPr id="108554" name="Rectangle 10"/>
          <p:cNvSpPr>
            <a:spLocks noChangeArrowheads="1"/>
          </p:cNvSpPr>
          <p:nvPr/>
        </p:nvSpPr>
        <p:spPr bwMode="auto">
          <a:xfrm>
            <a:off x="304800" y="1273175"/>
            <a:ext cx="1828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( 42 ) =</a:t>
            </a:r>
            <a:endParaRPr lang="en-US" altLang="en-US" sz="2100">
              <a:latin typeface="Times New Roman" pitchFamily="18" charset="0"/>
            </a:endParaRPr>
          </a:p>
        </p:txBody>
      </p:sp>
      <p:sp>
        <p:nvSpPr>
          <p:cNvPr id="11270" name="Rectangle 34"/>
          <p:cNvSpPr>
            <a:spLocks noChangeArrowheads="1"/>
          </p:cNvSpPr>
          <p:nvPr/>
        </p:nvSpPr>
        <p:spPr bwMode="auto">
          <a:xfrm>
            <a:off x="3810000" y="1154113"/>
            <a:ext cx="3503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f(): return </a:t>
            </a:r>
            <a:r>
              <a:rPr lang="en-US" b="1" dirty="0">
                <a:latin typeface="Courier New" pitchFamily="49" charset="0"/>
              </a:rPr>
              <a:t>42</a:t>
            </a:r>
          </a:p>
        </p:txBody>
      </p:sp>
      <p:sp>
        <p:nvSpPr>
          <p:cNvPr id="11271" name="Rectangle 34"/>
          <p:cNvSpPr>
            <a:spLocks noChangeArrowheads="1"/>
          </p:cNvSpPr>
          <p:nvPr/>
        </p:nvSpPr>
        <p:spPr bwMode="auto">
          <a:xfrm>
            <a:off x="3879850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1272" name="Rectangle 34"/>
          <p:cNvSpPr>
            <a:spLocks noChangeArrowheads="1"/>
          </p:cNvSpPr>
          <p:nvPr/>
        </p:nvSpPr>
        <p:spPr bwMode="auto">
          <a:xfrm>
            <a:off x="4040188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1273" name="Rectangle 34"/>
          <p:cNvSpPr>
            <a:spLocks noChangeArrowheads="1"/>
          </p:cNvSpPr>
          <p:nvPr/>
        </p:nvSpPr>
        <p:spPr bwMode="auto">
          <a:xfrm>
            <a:off x="4221163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1274" name="Rectangle 9"/>
          <p:cNvSpPr>
            <a:spLocks noChangeArrowheads="1"/>
          </p:cNvSpPr>
          <p:nvPr/>
        </p:nvSpPr>
        <p:spPr bwMode="auto">
          <a:xfrm>
            <a:off x="4392613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1275" name="Rectangle 34"/>
          <p:cNvSpPr>
            <a:spLocks noChangeArrowheads="1"/>
          </p:cNvSpPr>
          <p:nvPr/>
        </p:nvSpPr>
        <p:spPr bwMode="auto">
          <a:xfrm>
            <a:off x="4767263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5132388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1277" name="Rectangle 34"/>
          <p:cNvSpPr>
            <a:spLocks noChangeArrowheads="1"/>
          </p:cNvSpPr>
          <p:nvPr/>
        </p:nvSpPr>
        <p:spPr bwMode="auto">
          <a:xfrm>
            <a:off x="5451475" y="998538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1278" name="Rectangle 13"/>
          <p:cNvSpPr>
            <a:spLocks noChangeArrowheads="1"/>
          </p:cNvSpPr>
          <p:nvPr/>
        </p:nvSpPr>
        <p:spPr bwMode="auto">
          <a:xfrm>
            <a:off x="5822950" y="998538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1279" name="Rectangle 34"/>
          <p:cNvSpPr>
            <a:spLocks noChangeArrowheads="1"/>
          </p:cNvSpPr>
          <p:nvPr/>
        </p:nvSpPr>
        <p:spPr bwMode="auto">
          <a:xfrm>
            <a:off x="6194425" y="998538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14</a:t>
            </a:r>
          </a:p>
        </p:txBody>
      </p:sp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6565900" y="998538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16</a:t>
            </a:r>
          </a:p>
        </p:txBody>
      </p:sp>
      <p:sp>
        <p:nvSpPr>
          <p:cNvPr id="17" name="Text Box 43"/>
          <p:cNvSpPr txBox="1">
            <a:spLocks noChangeArrowheads="1"/>
          </p:cNvSpPr>
          <p:nvPr/>
        </p:nvSpPr>
        <p:spPr bwMode="auto">
          <a:xfrm>
            <a:off x="7627938" y="1055688"/>
            <a:ext cx="1152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Python has 16 chars of setup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04800" y="2209800"/>
            <a:ext cx="5562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000 ) =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304800" y="3106738"/>
            <a:ext cx="5562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000 ) =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304800" y="3997325"/>
            <a:ext cx="5562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( 1010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1010 ) =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304800" y="4876800"/>
            <a:ext cx="5562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( 31415926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 ) = 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108571" name="Text Box 5"/>
          <p:cNvSpPr txBox="1">
            <a:spLocks noChangeArrowheads="1"/>
          </p:cNvSpPr>
          <p:nvPr/>
        </p:nvSpPr>
        <p:spPr bwMode="auto">
          <a:xfrm>
            <a:off x="3886200" y="244475"/>
            <a:ext cx="381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000000"/>
                </a:solidFill>
                <a:latin typeface="Times New Roman" pitchFamily="18" charset="0"/>
              </a:rPr>
              <a:t>Name(s) ____________________</a:t>
            </a:r>
          </a:p>
        </p:txBody>
      </p:sp>
      <p:sp>
        <p:nvSpPr>
          <p:cNvPr id="108572" name="Text Box 5"/>
          <p:cNvSpPr txBox="1">
            <a:spLocks noChangeArrowheads="1"/>
          </p:cNvSpPr>
          <p:nvPr/>
        </p:nvSpPr>
        <p:spPr bwMode="auto">
          <a:xfrm>
            <a:off x="206375" y="192088"/>
            <a:ext cx="3810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latin typeface="Cambria" pitchFamily="18" charset="0"/>
              </a:rPr>
              <a:t>Kolmogorov Complexity</a:t>
            </a: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804863" y="2495550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100 zeros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96963" y="2543175"/>
            <a:ext cx="95408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830263" y="3390900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googol zeros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123950" y="3438525"/>
            <a:ext cx="9525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1035050" y="4294188"/>
            <a:ext cx="14874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2 billion total digits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076325" y="4325938"/>
            <a:ext cx="138747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 Box 43"/>
          <p:cNvSpPr txBox="1">
            <a:spLocks noChangeArrowheads="1"/>
          </p:cNvSpPr>
          <p:nvPr/>
        </p:nvSpPr>
        <p:spPr bwMode="auto">
          <a:xfrm>
            <a:off x="1009650" y="5210175"/>
            <a:ext cx="14874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2 billion digits of pi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046163" y="5214938"/>
            <a:ext cx="142557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581" name="Text Box 43"/>
          <p:cNvSpPr txBox="1">
            <a:spLocks noChangeArrowheads="1"/>
          </p:cNvSpPr>
          <p:nvPr/>
        </p:nvSpPr>
        <p:spPr bwMode="auto">
          <a:xfrm>
            <a:off x="2128838" y="922338"/>
            <a:ext cx="7445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FF0000"/>
                </a:solidFill>
                <a:latin typeface="Calibri" pitchFamily="34" charset="0"/>
              </a:rPr>
              <a:t>example </a:t>
            </a:r>
          </a:p>
        </p:txBody>
      </p:sp>
      <p:sp>
        <p:nvSpPr>
          <p:cNvPr id="97314" name="Rectangle 39"/>
          <p:cNvSpPr>
            <a:spLocks noChangeArrowheads="1"/>
          </p:cNvSpPr>
          <p:nvPr/>
        </p:nvSpPr>
        <p:spPr bwMode="auto">
          <a:xfrm>
            <a:off x="2971800" y="2209800"/>
            <a:ext cx="1843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23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16</a:t>
            </a:r>
            <a:r>
              <a:rPr lang="en-US" b="1" dirty="0">
                <a:latin typeface="Courier New" pitchFamily="49" charset="0"/>
              </a:rPr>
              <a:t>+</a:t>
            </a:r>
            <a:r>
              <a:rPr lang="en-US" b="1" dirty="0">
                <a:solidFill>
                  <a:srgbClr val="000AF9"/>
                </a:solidFill>
                <a:latin typeface="Courier New" pitchFamily="49" charset="0"/>
              </a:rPr>
              <a:t>7</a:t>
            </a:r>
            <a:endParaRPr lang="en-US" dirty="0">
              <a:solidFill>
                <a:srgbClr val="000AF9"/>
              </a:solidFill>
            </a:endParaRPr>
          </a:p>
        </p:txBody>
      </p:sp>
      <p:sp>
        <p:nvSpPr>
          <p:cNvPr id="97315" name="Rectangle 45"/>
          <p:cNvSpPr>
            <a:spLocks noChangeArrowheads="1"/>
          </p:cNvSpPr>
          <p:nvPr/>
        </p:nvSpPr>
        <p:spPr bwMode="auto">
          <a:xfrm>
            <a:off x="3048000" y="3071813"/>
            <a:ext cx="2028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27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16</a:t>
            </a:r>
            <a:r>
              <a:rPr lang="en-US" b="1" dirty="0">
                <a:latin typeface="Courier New" pitchFamily="49" charset="0"/>
              </a:rPr>
              <a:t>+</a:t>
            </a:r>
            <a:r>
              <a:rPr lang="en-US" b="1" dirty="0">
                <a:solidFill>
                  <a:srgbClr val="000AF9"/>
                </a:solidFill>
                <a:latin typeface="Courier New" pitchFamily="49" charset="0"/>
              </a:rPr>
              <a:t>11</a:t>
            </a:r>
            <a:endParaRPr lang="en-US" dirty="0">
              <a:solidFill>
                <a:srgbClr val="000AF9"/>
              </a:solidFill>
            </a:endParaRPr>
          </a:p>
        </p:txBody>
      </p:sp>
      <p:sp>
        <p:nvSpPr>
          <p:cNvPr id="97316" name="Rectangle 46"/>
          <p:cNvSpPr>
            <a:spLocks noChangeArrowheads="1"/>
          </p:cNvSpPr>
          <p:nvPr/>
        </p:nvSpPr>
        <p:spPr bwMode="auto">
          <a:xfrm>
            <a:off x="3413125" y="3970338"/>
            <a:ext cx="2028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26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16</a:t>
            </a:r>
            <a:r>
              <a:rPr lang="en-US" b="1" dirty="0">
                <a:latin typeface="Courier New" pitchFamily="49" charset="0"/>
              </a:rPr>
              <a:t>+</a:t>
            </a:r>
            <a:r>
              <a:rPr lang="en-US" b="1" dirty="0">
                <a:solidFill>
                  <a:srgbClr val="000AF9"/>
                </a:solidFill>
                <a:latin typeface="Courier New" pitchFamily="49" charset="0"/>
              </a:rPr>
              <a:t>10</a:t>
            </a:r>
            <a:endParaRPr lang="en-US" dirty="0">
              <a:solidFill>
                <a:srgbClr val="000AF9"/>
              </a:solidFill>
            </a:endParaRPr>
          </a:p>
        </p:txBody>
      </p:sp>
      <p:sp>
        <p:nvSpPr>
          <p:cNvPr id="108585" name="Rectangle 47"/>
          <p:cNvSpPr>
            <a:spLocks noChangeArrowheads="1"/>
          </p:cNvSpPr>
          <p:nvPr/>
        </p:nvSpPr>
        <p:spPr bwMode="auto">
          <a:xfrm>
            <a:off x="5943600" y="2209800"/>
            <a:ext cx="1474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10**100</a:t>
            </a:r>
            <a:endParaRPr lang="en-US" altLang="en-US" sz="2400">
              <a:solidFill>
                <a:srgbClr val="000AF9"/>
              </a:solidFill>
              <a:latin typeface="Times New Roman" pitchFamily="18" charset="0"/>
            </a:endParaRPr>
          </a:p>
        </p:txBody>
      </p:sp>
      <p:sp>
        <p:nvSpPr>
          <p:cNvPr id="108586" name="Rectangle 48"/>
          <p:cNvSpPr>
            <a:spLocks noChangeArrowheads="1"/>
          </p:cNvSpPr>
          <p:nvPr/>
        </p:nvSpPr>
        <p:spPr bwMode="auto">
          <a:xfrm>
            <a:off x="5943600" y="3048000"/>
            <a:ext cx="2212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10**10**100</a:t>
            </a:r>
            <a:endParaRPr lang="en-US" altLang="en-US" sz="2400">
              <a:solidFill>
                <a:srgbClr val="000AF9"/>
              </a:solidFill>
              <a:latin typeface="Times New Roman" pitchFamily="18" charset="0"/>
            </a:endParaRPr>
          </a:p>
        </p:txBody>
      </p:sp>
      <p:sp>
        <p:nvSpPr>
          <p:cNvPr id="108587" name="Rectangle 49"/>
          <p:cNvSpPr>
            <a:spLocks noChangeArrowheads="1"/>
          </p:cNvSpPr>
          <p:nvPr/>
        </p:nvSpPr>
        <p:spPr bwMode="auto">
          <a:xfrm>
            <a:off x="5943600" y="3962400"/>
            <a:ext cx="2028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'10'*10**9</a:t>
            </a:r>
            <a:endParaRPr lang="en-US" altLang="en-US" sz="2400">
              <a:solidFill>
                <a:srgbClr val="000AF9"/>
              </a:solidFill>
              <a:latin typeface="Times New Roman" pitchFamily="18" charset="0"/>
            </a:endParaRPr>
          </a:p>
        </p:txBody>
      </p:sp>
      <p:sp>
        <p:nvSpPr>
          <p:cNvPr id="108588" name="Rectangle 50"/>
          <p:cNvSpPr>
            <a:spLocks noChangeArrowheads="1"/>
          </p:cNvSpPr>
          <p:nvPr/>
        </p:nvSpPr>
        <p:spPr bwMode="auto">
          <a:xfrm>
            <a:off x="3397250" y="4865688"/>
            <a:ext cx="2028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Courier New" pitchFamily="49" charset="0"/>
              </a:rPr>
              <a:t>about ~200</a:t>
            </a:r>
            <a:endParaRPr lang="en-US" altLang="en-US" sz="240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08589" name="Rectangle 51"/>
          <p:cNvSpPr>
            <a:spLocks noChangeArrowheads="1"/>
          </p:cNvSpPr>
          <p:nvPr/>
        </p:nvSpPr>
        <p:spPr bwMode="auto">
          <a:xfrm>
            <a:off x="5943600" y="4876800"/>
            <a:ext cx="2779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AF9"/>
                </a:solidFill>
                <a:latin typeface="Calibri" pitchFamily="34" charset="0"/>
              </a:rPr>
              <a:t>your pi-estimating program</a:t>
            </a:r>
            <a:endParaRPr lang="en-US" altLang="en-US" sz="1800">
              <a:solidFill>
                <a:srgbClr val="000AF9"/>
              </a:solidFill>
              <a:latin typeface="Calibri" pitchFamily="34" charset="0"/>
            </a:endParaRPr>
          </a:p>
        </p:txBody>
      </p:sp>
      <p:sp>
        <p:nvSpPr>
          <p:cNvPr id="108590" name="Rectangle 1"/>
          <p:cNvSpPr>
            <a:spLocks noChangeArrowheads="1"/>
          </p:cNvSpPr>
          <p:nvPr/>
        </p:nvSpPr>
        <p:spPr bwMode="auto">
          <a:xfrm>
            <a:off x="2193925" y="1154113"/>
            <a:ext cx="695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alibri" pitchFamily="34" charset="0"/>
              </a:rPr>
              <a:t>18 </a:t>
            </a:r>
            <a:endParaRPr lang="en-US" altLang="en-US">
              <a:latin typeface="Calibri" pitchFamily="34" charset="0"/>
            </a:endParaRPr>
          </a:p>
        </p:txBody>
      </p:sp>
      <p:sp>
        <p:nvSpPr>
          <p:cNvPr id="44" name="Rectangle 34"/>
          <p:cNvSpPr>
            <a:spLocks noChangeArrowheads="1"/>
          </p:cNvSpPr>
          <p:nvPr/>
        </p:nvSpPr>
        <p:spPr bwMode="auto">
          <a:xfrm>
            <a:off x="4575175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45" name="Rectangle 34"/>
          <p:cNvSpPr>
            <a:spLocks noChangeArrowheads="1"/>
          </p:cNvSpPr>
          <p:nvPr/>
        </p:nvSpPr>
        <p:spPr bwMode="auto">
          <a:xfrm>
            <a:off x="4905375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46" name="Rectangle 34"/>
          <p:cNvSpPr>
            <a:spLocks noChangeArrowheads="1"/>
          </p:cNvSpPr>
          <p:nvPr/>
        </p:nvSpPr>
        <p:spPr bwMode="auto">
          <a:xfrm>
            <a:off x="5291138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5637213" y="998538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48" name="Rectangle 34"/>
          <p:cNvSpPr>
            <a:spLocks noChangeArrowheads="1"/>
          </p:cNvSpPr>
          <p:nvPr/>
        </p:nvSpPr>
        <p:spPr bwMode="auto">
          <a:xfrm>
            <a:off x="6008688" y="998538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49" name="Rectangle 34"/>
          <p:cNvSpPr>
            <a:spLocks noChangeArrowheads="1"/>
          </p:cNvSpPr>
          <p:nvPr/>
        </p:nvSpPr>
        <p:spPr bwMode="auto">
          <a:xfrm>
            <a:off x="6380163" y="998538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15</a:t>
            </a:r>
          </a:p>
        </p:txBody>
      </p:sp>
      <p:sp>
        <p:nvSpPr>
          <p:cNvPr id="108597" name="Rectangle 15"/>
          <p:cNvSpPr>
            <a:spLocks noChangeArrowheads="1"/>
          </p:cNvSpPr>
          <p:nvPr/>
        </p:nvSpPr>
        <p:spPr bwMode="auto">
          <a:xfrm>
            <a:off x="6927850" y="993775"/>
            <a:ext cx="3000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>
                <a:latin typeface="Calibri" pitchFamily="34" charset="0"/>
              </a:rPr>
              <a:t>18</a:t>
            </a:r>
          </a:p>
        </p:txBody>
      </p:sp>
      <p:sp>
        <p:nvSpPr>
          <p:cNvPr id="108598" name="Rectangle 34"/>
          <p:cNvSpPr>
            <a:spLocks noChangeArrowheads="1"/>
          </p:cNvSpPr>
          <p:nvPr/>
        </p:nvSpPr>
        <p:spPr bwMode="auto">
          <a:xfrm>
            <a:off x="6742113" y="993775"/>
            <a:ext cx="3000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>
                <a:latin typeface="Calibri" pitchFamily="34" charset="0"/>
              </a:rPr>
              <a:t>17</a:t>
            </a:r>
          </a:p>
        </p:txBody>
      </p:sp>
      <p:sp>
        <p:nvSpPr>
          <p:cNvPr id="108599" name="Rectangle 1"/>
          <p:cNvSpPr>
            <a:spLocks noChangeArrowheads="1"/>
          </p:cNvSpPr>
          <p:nvPr/>
        </p:nvSpPr>
        <p:spPr bwMode="auto">
          <a:xfrm rot="-495514">
            <a:off x="8097838" y="6210300"/>
            <a:ext cx="595312" cy="46196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alibri" pitchFamily="34" charset="0"/>
              </a:rPr>
              <a:t>NO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8600" name="Rectangle 51"/>
          <p:cNvSpPr>
            <a:spLocks noChangeArrowheads="1"/>
          </p:cNvSpPr>
          <p:nvPr/>
        </p:nvSpPr>
        <p:spPr bwMode="auto">
          <a:xfrm rot="-495514">
            <a:off x="2551113" y="6224588"/>
            <a:ext cx="1947862" cy="461962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alibri" pitchFamily="34" charset="0"/>
              </a:rPr>
              <a:t>for x up to 18 </a:t>
            </a:r>
            <a:endParaRPr lang="en-US" altLang="en-US" sz="2400">
              <a:latin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027160" y="4518360"/>
              <a:ext cx="3366720" cy="1545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7800" y="4509000"/>
                <a:ext cx="3385440" cy="156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676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13"/>
          <p:cNvSpPr>
            <a:spLocks noChangeArrowheads="1"/>
          </p:cNvSpPr>
          <p:nvPr/>
        </p:nvSpPr>
        <p:spPr bwMode="auto">
          <a:xfrm>
            <a:off x="630238" y="5921375"/>
            <a:ext cx="3476625" cy="369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</a:rPr>
              <a:t>For what 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x</a:t>
            </a:r>
            <a:r>
              <a:rPr lang="en-US" sz="1800" dirty="0">
                <a:solidFill>
                  <a:srgbClr val="000000"/>
                </a:solidFill>
              </a:rPr>
              <a:t>   is     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x &lt;=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49" charset="0"/>
              </a:rPr>
              <a:t>kc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(x)</a:t>
            </a:r>
            <a:r>
              <a:rPr lang="en-US" sz="1800" dirty="0">
                <a:solidFill>
                  <a:srgbClr val="000000"/>
                </a:solidFill>
              </a:rPr>
              <a:t> ?  </a:t>
            </a:r>
            <a:endParaRPr lang="en-US" sz="1800" dirty="0"/>
          </a:p>
        </p:txBody>
      </p:sp>
      <p:sp>
        <p:nvSpPr>
          <p:cNvPr id="59" name="Rectangle 26"/>
          <p:cNvSpPr>
            <a:spLocks noChangeArrowheads="1"/>
          </p:cNvSpPr>
          <p:nvPr/>
        </p:nvSpPr>
        <p:spPr bwMode="auto">
          <a:xfrm>
            <a:off x="4876800" y="5921375"/>
            <a:ext cx="3698875" cy="369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</a:rPr>
              <a:t>If 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x &lt;= y</a:t>
            </a:r>
            <a:r>
              <a:rPr lang="en-US" sz="1800" dirty="0">
                <a:solidFill>
                  <a:srgbClr val="000000"/>
                </a:solidFill>
              </a:rPr>
              <a:t>, is 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49" charset="0"/>
              </a:rPr>
              <a:t>kc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(x) &lt;=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49" charset="0"/>
              </a:rPr>
              <a:t>kc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(y)</a:t>
            </a:r>
            <a:r>
              <a:rPr lang="en-US" sz="1800" dirty="0">
                <a:solidFill>
                  <a:srgbClr val="000000"/>
                </a:solidFill>
              </a:rPr>
              <a:t> ?</a:t>
            </a:r>
            <a:endParaRPr lang="en-US" sz="1800" dirty="0"/>
          </a:p>
        </p:txBody>
      </p:sp>
      <p:sp>
        <p:nvSpPr>
          <p:cNvPr id="55" name="Rounded Rectangle 54"/>
          <p:cNvSpPr/>
          <p:nvPr/>
        </p:nvSpPr>
        <p:spPr>
          <a:xfrm>
            <a:off x="2989263" y="2182813"/>
            <a:ext cx="533400" cy="458787"/>
          </a:xfrm>
          <a:prstGeom prst="round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3044825" y="3057525"/>
            <a:ext cx="533400" cy="458788"/>
          </a:xfrm>
          <a:prstGeom prst="round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3440113" y="3992563"/>
            <a:ext cx="533400" cy="458787"/>
          </a:xfrm>
          <a:prstGeom prst="round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3338513" y="4865688"/>
            <a:ext cx="2203450" cy="458787"/>
          </a:xfrm>
          <a:prstGeom prst="round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2133600" y="1143000"/>
            <a:ext cx="762000" cy="609600"/>
          </a:xfrm>
          <a:prstGeom prst="round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8553" name="Text Box 5"/>
          <p:cNvSpPr txBox="1">
            <a:spLocks noChangeArrowheads="1"/>
          </p:cNvSpPr>
          <p:nvPr/>
        </p:nvSpPr>
        <p:spPr bwMode="auto">
          <a:xfrm>
            <a:off x="7270750" y="76200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Cambria" pitchFamily="18" charset="0"/>
              </a:rPr>
              <a:t>Quiz</a:t>
            </a:r>
          </a:p>
        </p:txBody>
      </p:sp>
      <p:sp>
        <p:nvSpPr>
          <p:cNvPr id="108554" name="Rectangle 10"/>
          <p:cNvSpPr>
            <a:spLocks noChangeArrowheads="1"/>
          </p:cNvSpPr>
          <p:nvPr/>
        </p:nvSpPr>
        <p:spPr bwMode="auto">
          <a:xfrm>
            <a:off x="304800" y="1273175"/>
            <a:ext cx="1828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( 42 ) =</a:t>
            </a:r>
            <a:endParaRPr lang="en-US" altLang="en-US" sz="2100">
              <a:latin typeface="Times New Roman" pitchFamily="18" charset="0"/>
            </a:endParaRPr>
          </a:p>
        </p:txBody>
      </p:sp>
      <p:sp>
        <p:nvSpPr>
          <p:cNvPr id="11270" name="Rectangle 34"/>
          <p:cNvSpPr>
            <a:spLocks noChangeArrowheads="1"/>
          </p:cNvSpPr>
          <p:nvPr/>
        </p:nvSpPr>
        <p:spPr bwMode="auto">
          <a:xfrm>
            <a:off x="3810000" y="1154113"/>
            <a:ext cx="3503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f(): return </a:t>
            </a:r>
            <a:r>
              <a:rPr lang="en-US" b="1" dirty="0">
                <a:latin typeface="Courier New" pitchFamily="49" charset="0"/>
              </a:rPr>
              <a:t>42</a:t>
            </a:r>
          </a:p>
        </p:txBody>
      </p:sp>
      <p:sp>
        <p:nvSpPr>
          <p:cNvPr id="11271" name="Rectangle 34"/>
          <p:cNvSpPr>
            <a:spLocks noChangeArrowheads="1"/>
          </p:cNvSpPr>
          <p:nvPr/>
        </p:nvSpPr>
        <p:spPr bwMode="auto">
          <a:xfrm>
            <a:off x="3879850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1272" name="Rectangle 34"/>
          <p:cNvSpPr>
            <a:spLocks noChangeArrowheads="1"/>
          </p:cNvSpPr>
          <p:nvPr/>
        </p:nvSpPr>
        <p:spPr bwMode="auto">
          <a:xfrm>
            <a:off x="4040188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1273" name="Rectangle 34"/>
          <p:cNvSpPr>
            <a:spLocks noChangeArrowheads="1"/>
          </p:cNvSpPr>
          <p:nvPr/>
        </p:nvSpPr>
        <p:spPr bwMode="auto">
          <a:xfrm>
            <a:off x="4221163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1274" name="Rectangle 9"/>
          <p:cNvSpPr>
            <a:spLocks noChangeArrowheads="1"/>
          </p:cNvSpPr>
          <p:nvPr/>
        </p:nvSpPr>
        <p:spPr bwMode="auto">
          <a:xfrm>
            <a:off x="4392613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1275" name="Rectangle 34"/>
          <p:cNvSpPr>
            <a:spLocks noChangeArrowheads="1"/>
          </p:cNvSpPr>
          <p:nvPr/>
        </p:nvSpPr>
        <p:spPr bwMode="auto">
          <a:xfrm>
            <a:off x="4767263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5132388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1277" name="Rectangle 34"/>
          <p:cNvSpPr>
            <a:spLocks noChangeArrowheads="1"/>
          </p:cNvSpPr>
          <p:nvPr/>
        </p:nvSpPr>
        <p:spPr bwMode="auto">
          <a:xfrm>
            <a:off x="5451475" y="998538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1278" name="Rectangle 13"/>
          <p:cNvSpPr>
            <a:spLocks noChangeArrowheads="1"/>
          </p:cNvSpPr>
          <p:nvPr/>
        </p:nvSpPr>
        <p:spPr bwMode="auto">
          <a:xfrm>
            <a:off x="5822950" y="998538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1279" name="Rectangle 34"/>
          <p:cNvSpPr>
            <a:spLocks noChangeArrowheads="1"/>
          </p:cNvSpPr>
          <p:nvPr/>
        </p:nvSpPr>
        <p:spPr bwMode="auto">
          <a:xfrm>
            <a:off x="6194425" y="998538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14</a:t>
            </a:r>
          </a:p>
        </p:txBody>
      </p:sp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6565900" y="998538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16</a:t>
            </a:r>
          </a:p>
        </p:txBody>
      </p:sp>
      <p:sp>
        <p:nvSpPr>
          <p:cNvPr id="17" name="Text Box 43"/>
          <p:cNvSpPr txBox="1">
            <a:spLocks noChangeArrowheads="1"/>
          </p:cNvSpPr>
          <p:nvPr/>
        </p:nvSpPr>
        <p:spPr bwMode="auto">
          <a:xfrm>
            <a:off x="7627938" y="1055688"/>
            <a:ext cx="1152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Python has 16 chars of setup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04800" y="2209800"/>
            <a:ext cx="5562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000 ) =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304800" y="3106738"/>
            <a:ext cx="5562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000 ) =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304800" y="3997325"/>
            <a:ext cx="5562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( 1010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1010 ) =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304800" y="4876800"/>
            <a:ext cx="5562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( 31415926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 ) = 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108571" name="Text Box 5"/>
          <p:cNvSpPr txBox="1">
            <a:spLocks noChangeArrowheads="1"/>
          </p:cNvSpPr>
          <p:nvPr/>
        </p:nvSpPr>
        <p:spPr bwMode="auto">
          <a:xfrm>
            <a:off x="3886200" y="244475"/>
            <a:ext cx="381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000000"/>
                </a:solidFill>
                <a:latin typeface="Times New Roman" pitchFamily="18" charset="0"/>
              </a:rPr>
              <a:t>Name(s) ____________________</a:t>
            </a:r>
          </a:p>
        </p:txBody>
      </p:sp>
      <p:sp>
        <p:nvSpPr>
          <p:cNvPr id="108572" name="Text Box 5"/>
          <p:cNvSpPr txBox="1">
            <a:spLocks noChangeArrowheads="1"/>
          </p:cNvSpPr>
          <p:nvPr/>
        </p:nvSpPr>
        <p:spPr bwMode="auto">
          <a:xfrm>
            <a:off x="206375" y="192088"/>
            <a:ext cx="3810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latin typeface="Cambria" pitchFamily="18" charset="0"/>
              </a:rPr>
              <a:t>Kolmogorov Complexity</a:t>
            </a: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804863" y="2495550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100 zeros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96963" y="2543175"/>
            <a:ext cx="95408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830263" y="3390900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googol zeros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123950" y="3438525"/>
            <a:ext cx="9525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1035050" y="4294188"/>
            <a:ext cx="14874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2 billion total digits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076325" y="4325938"/>
            <a:ext cx="138747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 Box 43"/>
          <p:cNvSpPr txBox="1">
            <a:spLocks noChangeArrowheads="1"/>
          </p:cNvSpPr>
          <p:nvPr/>
        </p:nvSpPr>
        <p:spPr bwMode="auto">
          <a:xfrm>
            <a:off x="1009650" y="5210175"/>
            <a:ext cx="14874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2 billion digits of pi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046163" y="5214938"/>
            <a:ext cx="142557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581" name="Text Box 43"/>
          <p:cNvSpPr txBox="1">
            <a:spLocks noChangeArrowheads="1"/>
          </p:cNvSpPr>
          <p:nvPr/>
        </p:nvSpPr>
        <p:spPr bwMode="auto">
          <a:xfrm>
            <a:off x="2128838" y="922338"/>
            <a:ext cx="7445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FF0000"/>
                </a:solidFill>
                <a:latin typeface="Calibri" pitchFamily="34" charset="0"/>
              </a:rPr>
              <a:t>example </a:t>
            </a:r>
          </a:p>
        </p:txBody>
      </p:sp>
      <p:sp>
        <p:nvSpPr>
          <p:cNvPr id="97314" name="Rectangle 39"/>
          <p:cNvSpPr>
            <a:spLocks noChangeArrowheads="1"/>
          </p:cNvSpPr>
          <p:nvPr/>
        </p:nvSpPr>
        <p:spPr bwMode="auto">
          <a:xfrm>
            <a:off x="2971800" y="2209800"/>
            <a:ext cx="1843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23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16</a:t>
            </a:r>
            <a:r>
              <a:rPr lang="en-US" b="1" dirty="0">
                <a:latin typeface="Courier New" pitchFamily="49" charset="0"/>
              </a:rPr>
              <a:t>+</a:t>
            </a:r>
            <a:r>
              <a:rPr lang="en-US" b="1" dirty="0">
                <a:solidFill>
                  <a:srgbClr val="000AF9"/>
                </a:solidFill>
                <a:latin typeface="Courier New" pitchFamily="49" charset="0"/>
              </a:rPr>
              <a:t>7</a:t>
            </a:r>
            <a:endParaRPr lang="en-US" dirty="0">
              <a:solidFill>
                <a:srgbClr val="000AF9"/>
              </a:solidFill>
            </a:endParaRPr>
          </a:p>
        </p:txBody>
      </p:sp>
      <p:sp>
        <p:nvSpPr>
          <p:cNvPr id="97315" name="Rectangle 45"/>
          <p:cNvSpPr>
            <a:spLocks noChangeArrowheads="1"/>
          </p:cNvSpPr>
          <p:nvPr/>
        </p:nvSpPr>
        <p:spPr bwMode="auto">
          <a:xfrm>
            <a:off x="3048000" y="3071813"/>
            <a:ext cx="2028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27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16</a:t>
            </a:r>
            <a:r>
              <a:rPr lang="en-US" b="1" dirty="0">
                <a:latin typeface="Courier New" pitchFamily="49" charset="0"/>
              </a:rPr>
              <a:t>+</a:t>
            </a:r>
            <a:r>
              <a:rPr lang="en-US" b="1" dirty="0">
                <a:solidFill>
                  <a:srgbClr val="000AF9"/>
                </a:solidFill>
                <a:latin typeface="Courier New" pitchFamily="49" charset="0"/>
              </a:rPr>
              <a:t>11</a:t>
            </a:r>
            <a:endParaRPr lang="en-US" dirty="0">
              <a:solidFill>
                <a:srgbClr val="000AF9"/>
              </a:solidFill>
            </a:endParaRPr>
          </a:p>
        </p:txBody>
      </p:sp>
      <p:sp>
        <p:nvSpPr>
          <p:cNvPr id="97316" name="Rectangle 46"/>
          <p:cNvSpPr>
            <a:spLocks noChangeArrowheads="1"/>
          </p:cNvSpPr>
          <p:nvPr/>
        </p:nvSpPr>
        <p:spPr bwMode="auto">
          <a:xfrm>
            <a:off x="3413125" y="3970338"/>
            <a:ext cx="2028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26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16</a:t>
            </a:r>
            <a:r>
              <a:rPr lang="en-US" b="1" dirty="0">
                <a:latin typeface="Courier New" pitchFamily="49" charset="0"/>
              </a:rPr>
              <a:t>+</a:t>
            </a:r>
            <a:r>
              <a:rPr lang="en-US" b="1" dirty="0">
                <a:solidFill>
                  <a:srgbClr val="000AF9"/>
                </a:solidFill>
                <a:latin typeface="Courier New" pitchFamily="49" charset="0"/>
              </a:rPr>
              <a:t>10</a:t>
            </a:r>
            <a:endParaRPr lang="en-US" dirty="0">
              <a:solidFill>
                <a:srgbClr val="000AF9"/>
              </a:solidFill>
            </a:endParaRPr>
          </a:p>
        </p:txBody>
      </p:sp>
      <p:sp>
        <p:nvSpPr>
          <p:cNvPr id="108585" name="Rectangle 47"/>
          <p:cNvSpPr>
            <a:spLocks noChangeArrowheads="1"/>
          </p:cNvSpPr>
          <p:nvPr/>
        </p:nvSpPr>
        <p:spPr bwMode="auto">
          <a:xfrm>
            <a:off x="5943600" y="2209800"/>
            <a:ext cx="1474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10**100</a:t>
            </a:r>
            <a:endParaRPr lang="en-US" altLang="en-US" sz="2400">
              <a:solidFill>
                <a:srgbClr val="000AF9"/>
              </a:solidFill>
              <a:latin typeface="Times New Roman" pitchFamily="18" charset="0"/>
            </a:endParaRPr>
          </a:p>
        </p:txBody>
      </p:sp>
      <p:sp>
        <p:nvSpPr>
          <p:cNvPr id="108586" name="Rectangle 48"/>
          <p:cNvSpPr>
            <a:spLocks noChangeArrowheads="1"/>
          </p:cNvSpPr>
          <p:nvPr/>
        </p:nvSpPr>
        <p:spPr bwMode="auto">
          <a:xfrm>
            <a:off x="5943600" y="3048000"/>
            <a:ext cx="2212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10**10**100</a:t>
            </a:r>
            <a:endParaRPr lang="en-US" altLang="en-US" sz="2400">
              <a:solidFill>
                <a:srgbClr val="000AF9"/>
              </a:solidFill>
              <a:latin typeface="Times New Roman" pitchFamily="18" charset="0"/>
            </a:endParaRPr>
          </a:p>
        </p:txBody>
      </p:sp>
      <p:sp>
        <p:nvSpPr>
          <p:cNvPr id="108587" name="Rectangle 49"/>
          <p:cNvSpPr>
            <a:spLocks noChangeArrowheads="1"/>
          </p:cNvSpPr>
          <p:nvPr/>
        </p:nvSpPr>
        <p:spPr bwMode="auto">
          <a:xfrm>
            <a:off x="5943600" y="3962400"/>
            <a:ext cx="2028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'10'*10**9</a:t>
            </a:r>
            <a:endParaRPr lang="en-US" altLang="en-US" sz="2400">
              <a:solidFill>
                <a:srgbClr val="000AF9"/>
              </a:solidFill>
              <a:latin typeface="Times New Roman" pitchFamily="18" charset="0"/>
            </a:endParaRPr>
          </a:p>
        </p:txBody>
      </p:sp>
      <p:sp>
        <p:nvSpPr>
          <p:cNvPr id="108588" name="Rectangle 50"/>
          <p:cNvSpPr>
            <a:spLocks noChangeArrowheads="1"/>
          </p:cNvSpPr>
          <p:nvPr/>
        </p:nvSpPr>
        <p:spPr bwMode="auto">
          <a:xfrm>
            <a:off x="3397250" y="4865688"/>
            <a:ext cx="2028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Courier New" pitchFamily="49" charset="0"/>
              </a:rPr>
              <a:t>about ~200</a:t>
            </a:r>
            <a:endParaRPr lang="en-US" altLang="en-US" sz="240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08589" name="Rectangle 51"/>
          <p:cNvSpPr>
            <a:spLocks noChangeArrowheads="1"/>
          </p:cNvSpPr>
          <p:nvPr/>
        </p:nvSpPr>
        <p:spPr bwMode="auto">
          <a:xfrm>
            <a:off x="5943600" y="4876800"/>
            <a:ext cx="2779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AF9"/>
                </a:solidFill>
                <a:latin typeface="Calibri" pitchFamily="34" charset="0"/>
              </a:rPr>
              <a:t>your pi-estimating program</a:t>
            </a:r>
            <a:endParaRPr lang="en-US" altLang="en-US" sz="1800">
              <a:solidFill>
                <a:srgbClr val="000AF9"/>
              </a:solidFill>
              <a:latin typeface="Calibri" pitchFamily="34" charset="0"/>
            </a:endParaRPr>
          </a:p>
        </p:txBody>
      </p:sp>
      <p:sp>
        <p:nvSpPr>
          <p:cNvPr id="108590" name="Rectangle 1"/>
          <p:cNvSpPr>
            <a:spLocks noChangeArrowheads="1"/>
          </p:cNvSpPr>
          <p:nvPr/>
        </p:nvSpPr>
        <p:spPr bwMode="auto">
          <a:xfrm>
            <a:off x="2193925" y="1154113"/>
            <a:ext cx="695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alibri" pitchFamily="34" charset="0"/>
              </a:rPr>
              <a:t>18 </a:t>
            </a:r>
            <a:endParaRPr lang="en-US" altLang="en-US">
              <a:latin typeface="Calibri" pitchFamily="34" charset="0"/>
            </a:endParaRPr>
          </a:p>
        </p:txBody>
      </p:sp>
      <p:sp>
        <p:nvSpPr>
          <p:cNvPr id="44" name="Rectangle 34"/>
          <p:cNvSpPr>
            <a:spLocks noChangeArrowheads="1"/>
          </p:cNvSpPr>
          <p:nvPr/>
        </p:nvSpPr>
        <p:spPr bwMode="auto">
          <a:xfrm>
            <a:off x="4575175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45" name="Rectangle 34"/>
          <p:cNvSpPr>
            <a:spLocks noChangeArrowheads="1"/>
          </p:cNvSpPr>
          <p:nvPr/>
        </p:nvSpPr>
        <p:spPr bwMode="auto">
          <a:xfrm>
            <a:off x="4905375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46" name="Rectangle 34"/>
          <p:cNvSpPr>
            <a:spLocks noChangeArrowheads="1"/>
          </p:cNvSpPr>
          <p:nvPr/>
        </p:nvSpPr>
        <p:spPr bwMode="auto">
          <a:xfrm>
            <a:off x="5291138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5637213" y="998538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48" name="Rectangle 34"/>
          <p:cNvSpPr>
            <a:spLocks noChangeArrowheads="1"/>
          </p:cNvSpPr>
          <p:nvPr/>
        </p:nvSpPr>
        <p:spPr bwMode="auto">
          <a:xfrm>
            <a:off x="6008688" y="998538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49" name="Rectangle 34"/>
          <p:cNvSpPr>
            <a:spLocks noChangeArrowheads="1"/>
          </p:cNvSpPr>
          <p:nvPr/>
        </p:nvSpPr>
        <p:spPr bwMode="auto">
          <a:xfrm>
            <a:off x="6380163" y="998538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15</a:t>
            </a:r>
          </a:p>
        </p:txBody>
      </p:sp>
      <p:sp>
        <p:nvSpPr>
          <p:cNvPr id="108597" name="Rectangle 15"/>
          <p:cNvSpPr>
            <a:spLocks noChangeArrowheads="1"/>
          </p:cNvSpPr>
          <p:nvPr/>
        </p:nvSpPr>
        <p:spPr bwMode="auto">
          <a:xfrm>
            <a:off x="6927850" y="993775"/>
            <a:ext cx="3000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>
                <a:latin typeface="Calibri" pitchFamily="34" charset="0"/>
              </a:rPr>
              <a:t>18</a:t>
            </a:r>
          </a:p>
        </p:txBody>
      </p:sp>
      <p:sp>
        <p:nvSpPr>
          <p:cNvPr id="108598" name="Rectangle 34"/>
          <p:cNvSpPr>
            <a:spLocks noChangeArrowheads="1"/>
          </p:cNvSpPr>
          <p:nvPr/>
        </p:nvSpPr>
        <p:spPr bwMode="auto">
          <a:xfrm>
            <a:off x="6742113" y="993775"/>
            <a:ext cx="3000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>
                <a:latin typeface="Calibri" pitchFamily="34" charset="0"/>
              </a:rPr>
              <a:t>17</a:t>
            </a:r>
          </a:p>
        </p:txBody>
      </p:sp>
      <p:sp>
        <p:nvSpPr>
          <p:cNvPr id="108599" name="Rectangle 1"/>
          <p:cNvSpPr>
            <a:spLocks noChangeArrowheads="1"/>
          </p:cNvSpPr>
          <p:nvPr/>
        </p:nvSpPr>
        <p:spPr bwMode="auto">
          <a:xfrm rot="-495514">
            <a:off x="8097838" y="6210300"/>
            <a:ext cx="595312" cy="46196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alibri" pitchFamily="34" charset="0"/>
              </a:rPr>
              <a:t>NO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8600" name="Rectangle 51"/>
          <p:cNvSpPr>
            <a:spLocks noChangeArrowheads="1"/>
          </p:cNvSpPr>
          <p:nvPr/>
        </p:nvSpPr>
        <p:spPr bwMode="auto">
          <a:xfrm rot="-495514">
            <a:off x="2551113" y="6224588"/>
            <a:ext cx="1947862" cy="461962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alibri" pitchFamily="34" charset="0"/>
              </a:rPr>
              <a:t>for x up to 18 </a:t>
            </a:r>
            <a:endParaRPr lang="en-US" altLang="en-US" sz="2400">
              <a:latin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027160" y="4518360"/>
              <a:ext cx="3366720" cy="1545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7800" y="4509000"/>
                <a:ext cx="3385440" cy="156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905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148959" y="4749225"/>
            <a:ext cx="3498916" cy="584775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4343400" y="1752600"/>
            <a:ext cx="2895600" cy="584775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690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29543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 dirty="0" err="1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kc</a:t>
            </a:r>
            <a:r>
              <a:rPr lang="en-US" altLang="en-US" sz="36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3600" dirty="0" smtClean="0">
                <a:latin typeface="Cambria" pitchFamily="18" charset="0"/>
                <a:cs typeface="Courier New" pitchFamily="49" charset="0"/>
              </a:rPr>
              <a:t>insights</a:t>
            </a:r>
            <a:r>
              <a:rPr lang="en-US" altLang="en-US" sz="42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altLang="en-US" sz="4200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4691" name="Rectangle 32"/>
          <p:cNvSpPr>
            <a:spLocks noChangeArrowheads="1"/>
          </p:cNvSpPr>
          <p:nvPr/>
        </p:nvSpPr>
        <p:spPr bwMode="auto">
          <a:xfrm>
            <a:off x="1079369" y="1752600"/>
            <a:ext cx="68705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dirty="0" smtClean="0">
                <a:latin typeface="Cambria" pitchFamily="18" charset="0"/>
                <a:cs typeface="Courier New" pitchFamily="49" charset="0"/>
              </a:rPr>
              <a:t>Which is larger:       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altLang="en-US" dirty="0" smtClean="0">
                <a:latin typeface="Cambria" pitchFamily="18" charset="0"/>
                <a:cs typeface="Courier New" pitchFamily="49" charset="0"/>
              </a:rPr>
              <a:t>    or     </a:t>
            </a:r>
            <a:r>
              <a:rPr lang="en-US" altLang="en-US" b="1" dirty="0" err="1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kc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  <a:r>
              <a:rPr lang="en-US" altLang="en-US" dirty="0" smtClean="0">
                <a:latin typeface="Cambria" pitchFamily="18" charset="0"/>
                <a:cs typeface="Courier New" pitchFamily="49" charset="0"/>
              </a:rPr>
              <a:t>  ?</a:t>
            </a:r>
            <a:endParaRPr lang="en-US" altLang="en-US" dirty="0"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5" name="Rectangle 32"/>
          <p:cNvSpPr>
            <a:spLocks noChangeArrowheads="1"/>
          </p:cNvSpPr>
          <p:nvPr/>
        </p:nvSpPr>
        <p:spPr bwMode="auto">
          <a:xfrm>
            <a:off x="1079369" y="3935850"/>
            <a:ext cx="624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Cambria" pitchFamily="18" charset="0"/>
                <a:cs typeface="Courier New" pitchFamily="49" charset="0"/>
              </a:rPr>
              <a:t>Are there </a:t>
            </a:r>
            <a:r>
              <a:rPr lang="en-US" altLang="en-US" dirty="0" err="1" smtClean="0">
                <a:latin typeface="Cambria" pitchFamily="18" charset="0"/>
                <a:cs typeface="Courier New" pitchFamily="49" charset="0"/>
              </a:rPr>
              <a:t>ints</a:t>
            </a:r>
            <a:r>
              <a:rPr lang="en-US" altLang="en-US" dirty="0" smtClean="0">
                <a:latin typeface="Cambria" pitchFamily="18" charset="0"/>
                <a:cs typeface="Courier New" pitchFamily="49" charset="0"/>
              </a:rPr>
              <a:t>         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&gt; y</a:t>
            </a:r>
            <a:r>
              <a:rPr lang="en-US" altLang="en-US" dirty="0" smtClean="0">
                <a:latin typeface="Cambria" pitchFamily="18" charset="0"/>
                <a:cs typeface="Courier New" pitchFamily="49" charset="0"/>
              </a:rPr>
              <a:t>  </a:t>
            </a:r>
            <a:endParaRPr lang="en-US" altLang="en-US" dirty="0"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1066800" y="4742457"/>
            <a:ext cx="71502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Cambria" pitchFamily="18" charset="0"/>
                <a:cs typeface="Courier New" pitchFamily="49" charset="0"/>
              </a:rPr>
              <a:t>with                </a:t>
            </a:r>
            <a:r>
              <a:rPr lang="en-US" altLang="en-US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kc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(x) &lt; </a:t>
            </a:r>
            <a:r>
              <a:rPr lang="en-US" altLang="en-US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kc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(y) </a:t>
            </a:r>
            <a:r>
              <a:rPr lang="en-US" altLang="en-US" dirty="0">
                <a:latin typeface="Cambria" pitchFamily="18" charset="0"/>
                <a:cs typeface="Courier New" pitchFamily="49" charset="0"/>
              </a:rPr>
              <a:t>?</a:t>
            </a:r>
            <a:r>
              <a:rPr lang="en-US" altLang="en-US" dirty="0" smtClean="0">
                <a:latin typeface="Cambria" pitchFamily="18" charset="0"/>
                <a:cs typeface="Courier New" pitchFamily="49" charset="0"/>
              </a:rPr>
              <a:t>  </a:t>
            </a:r>
            <a:endParaRPr lang="en-US" altLang="en-US" dirty="0"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78387" y="2245935"/>
            <a:ext cx="12102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dirty="0" smtClean="0">
                <a:latin typeface="Cambria" pitchFamily="18" charset="0"/>
                <a:cs typeface="Courier New" pitchFamily="49" charset="0"/>
              </a:rPr>
              <a:t>(in general)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4253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366713" y="3181350"/>
            <a:ext cx="8229600" cy="0"/>
          </a:xfrm>
          <a:prstGeom prst="line">
            <a:avLst/>
          </a:prstGeom>
          <a:ln w="5715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187" name="Rectangle 26"/>
          <p:cNvSpPr>
            <a:spLocks noChangeArrowheads="1"/>
          </p:cNvSpPr>
          <p:nvPr/>
        </p:nvSpPr>
        <p:spPr bwMode="auto">
          <a:xfrm>
            <a:off x="6194425" y="4251325"/>
            <a:ext cx="1120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ambria" pitchFamily="18" charset="0"/>
              </a:rPr>
              <a:t>reals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900113" y="2997200"/>
            <a:ext cx="0" cy="38100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50988" y="2997200"/>
            <a:ext cx="0" cy="38100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201863" y="2997200"/>
            <a:ext cx="0" cy="38100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854325" y="2997200"/>
            <a:ext cx="0" cy="38100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505200" y="2997200"/>
            <a:ext cx="0" cy="38100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156075" y="2997200"/>
            <a:ext cx="0" cy="38100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806950" y="2997200"/>
            <a:ext cx="0" cy="38100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457825" y="2997200"/>
            <a:ext cx="0" cy="38100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108700" y="2997200"/>
            <a:ext cx="0" cy="38100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761163" y="2997200"/>
            <a:ext cx="0" cy="38100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412038" y="2997200"/>
            <a:ext cx="0" cy="38100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062913" y="2997200"/>
            <a:ext cx="0" cy="38100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00" name="Rectangle 40"/>
          <p:cNvSpPr>
            <a:spLocks noChangeArrowheads="1"/>
          </p:cNvSpPr>
          <p:nvPr/>
        </p:nvSpPr>
        <p:spPr bwMode="auto">
          <a:xfrm>
            <a:off x="3290888" y="1676400"/>
            <a:ext cx="1735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ambria" pitchFamily="18" charset="0"/>
              </a:rPr>
              <a:t>integers</a:t>
            </a:r>
          </a:p>
        </p:txBody>
      </p:sp>
      <p:sp>
        <p:nvSpPr>
          <p:cNvPr id="93201" name="Rectangle 41"/>
          <p:cNvSpPr>
            <a:spLocks noChangeArrowheads="1"/>
          </p:cNvSpPr>
          <p:nvPr/>
        </p:nvSpPr>
        <p:spPr bwMode="auto">
          <a:xfrm>
            <a:off x="3298825" y="2419350"/>
            <a:ext cx="4286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93202" name="Rectangle 42"/>
          <p:cNvSpPr>
            <a:spLocks noChangeArrowheads="1"/>
          </p:cNvSpPr>
          <p:nvPr/>
        </p:nvSpPr>
        <p:spPr bwMode="auto">
          <a:xfrm>
            <a:off x="3952875" y="2419350"/>
            <a:ext cx="4286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93203" name="Rectangle 43"/>
          <p:cNvSpPr>
            <a:spLocks noChangeArrowheads="1"/>
          </p:cNvSpPr>
          <p:nvPr/>
        </p:nvSpPr>
        <p:spPr bwMode="auto">
          <a:xfrm>
            <a:off x="2536825" y="2419350"/>
            <a:ext cx="5667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ambria" pitchFamily="18" charset="0"/>
              </a:rPr>
              <a:t>-1</a:t>
            </a:r>
          </a:p>
        </p:txBody>
      </p:sp>
      <p:sp>
        <p:nvSpPr>
          <p:cNvPr id="93204" name="Rectangle 42"/>
          <p:cNvSpPr>
            <a:spLocks noChangeArrowheads="1"/>
          </p:cNvSpPr>
          <p:nvPr/>
        </p:nvSpPr>
        <p:spPr bwMode="auto">
          <a:xfrm>
            <a:off x="5380038" y="3898900"/>
            <a:ext cx="411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Symbol" pitchFamily="18" charset="2"/>
              </a:rPr>
              <a:t>p</a:t>
            </a:r>
          </a:p>
        </p:txBody>
      </p:sp>
      <p:cxnSp>
        <p:nvCxnSpPr>
          <p:cNvPr id="3" name="Straight Arrow Connector 2"/>
          <p:cNvCxnSpPr>
            <a:stCxn id="93204" idx="0"/>
          </p:cNvCxnSpPr>
          <p:nvPr/>
        </p:nvCxnSpPr>
        <p:spPr>
          <a:xfrm flipV="1">
            <a:off x="5586413" y="3333750"/>
            <a:ext cx="0" cy="5651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06" name="Rectangle 41"/>
          <p:cNvSpPr>
            <a:spLocks noChangeArrowheads="1"/>
          </p:cNvSpPr>
          <p:nvPr/>
        </p:nvSpPr>
        <p:spPr bwMode="auto">
          <a:xfrm>
            <a:off x="4602163" y="2419350"/>
            <a:ext cx="4270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ambria" pitchFamily="18" charset="0"/>
              </a:rPr>
              <a:t>2</a:t>
            </a:r>
          </a:p>
        </p:txBody>
      </p:sp>
      <p:sp>
        <p:nvSpPr>
          <p:cNvPr id="93207" name="Rectangle 42"/>
          <p:cNvSpPr>
            <a:spLocks noChangeArrowheads="1"/>
          </p:cNvSpPr>
          <p:nvPr/>
        </p:nvSpPr>
        <p:spPr bwMode="auto">
          <a:xfrm>
            <a:off x="5256213" y="2419350"/>
            <a:ext cx="4270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ambria" pitchFamily="18" charset="0"/>
              </a:rPr>
              <a:t>3</a:t>
            </a:r>
          </a:p>
        </p:txBody>
      </p:sp>
      <p:sp>
        <p:nvSpPr>
          <p:cNvPr id="93208" name="Rectangle 42"/>
          <p:cNvSpPr>
            <a:spLocks noChangeArrowheads="1"/>
          </p:cNvSpPr>
          <p:nvPr/>
        </p:nvSpPr>
        <p:spPr bwMode="auto">
          <a:xfrm>
            <a:off x="5075238" y="4251325"/>
            <a:ext cx="403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alibri" pitchFamily="34" charset="0"/>
              </a:rPr>
              <a:t>e</a:t>
            </a:r>
          </a:p>
        </p:txBody>
      </p:sp>
      <p:cxnSp>
        <p:nvCxnSpPr>
          <p:cNvPr id="50" name="Straight Arrow Connector 49"/>
          <p:cNvCxnSpPr>
            <a:stCxn id="93208" idx="0"/>
          </p:cNvCxnSpPr>
          <p:nvPr/>
        </p:nvCxnSpPr>
        <p:spPr>
          <a:xfrm flipV="1">
            <a:off x="5276850" y="3355975"/>
            <a:ext cx="4763" cy="8953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10" name="TextBox 4"/>
          <p:cNvSpPr txBox="1">
            <a:spLocks noChangeArrowheads="1"/>
          </p:cNvSpPr>
          <p:nvPr/>
        </p:nvSpPr>
        <p:spPr bwMode="auto">
          <a:xfrm>
            <a:off x="322263" y="228600"/>
            <a:ext cx="38941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AF9"/>
                </a:solidFill>
                <a:latin typeface="Cambria" pitchFamily="18" charset="0"/>
              </a:rPr>
              <a:t>Suppose you throw a dart at the number line…</a:t>
            </a:r>
          </a:p>
        </p:txBody>
      </p:sp>
      <p:sp>
        <p:nvSpPr>
          <p:cNvPr id="93211" name="TextBox 52"/>
          <p:cNvSpPr txBox="1">
            <a:spLocks noChangeArrowheads="1"/>
          </p:cNvSpPr>
          <p:nvPr/>
        </p:nvSpPr>
        <p:spPr bwMode="auto">
          <a:xfrm>
            <a:off x="4256088" y="5840413"/>
            <a:ext cx="46783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AF9"/>
                </a:solidFill>
                <a:latin typeface="Cambria" pitchFamily="18" charset="0"/>
              </a:rPr>
              <a:t>		… what are your chances of hitting an integer?</a:t>
            </a:r>
          </a:p>
        </p:txBody>
      </p:sp>
    </p:spTree>
    <p:extLst>
      <p:ext uri="{BB962C8B-B14F-4D97-AF65-F5344CB8AC3E}">
        <p14:creationId xmlns:p14="http://schemas.microsoft.com/office/powerpoint/2010/main" val="281287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7"/>
          <p:cNvSpPr txBox="1">
            <a:spLocks noChangeArrowheads="1"/>
          </p:cNvSpPr>
          <p:nvPr/>
        </p:nvSpPr>
        <p:spPr bwMode="auto">
          <a:xfrm>
            <a:off x="4724400" y="258763"/>
            <a:ext cx="4008438" cy="5080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700" i="1">
                <a:solidFill>
                  <a:srgbClr val="000000"/>
                </a:solidFill>
                <a:latin typeface="Cambria" pitchFamily="18" charset="0"/>
              </a:rPr>
              <a:t>Wait! How about this?!</a:t>
            </a:r>
          </a:p>
        </p:txBody>
      </p:sp>
      <p:sp>
        <p:nvSpPr>
          <p:cNvPr id="2057" name="Rectangle 29"/>
          <p:cNvSpPr>
            <a:spLocks noChangeArrowheads="1"/>
          </p:cNvSpPr>
          <p:nvPr/>
        </p:nvSpPr>
        <p:spPr bwMode="auto">
          <a:xfrm>
            <a:off x="84138" y="142875"/>
            <a:ext cx="43529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How about this (</a:t>
            </a:r>
            <a:r>
              <a:rPr lang="en-US" sz="2100" dirty="0" err="1">
                <a:solidFill>
                  <a:srgbClr val="000000"/>
                </a:solidFill>
                <a:latin typeface="Cambria" pitchFamily="18" charset="0"/>
              </a:rPr>
              <a:t>pseudocode</a:t>
            </a: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) approach to computing  </a:t>
            </a: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(x)</a:t>
            </a: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:</a:t>
            </a:r>
            <a:endParaRPr lang="en-US" sz="2100" dirty="0">
              <a:solidFill>
                <a:srgbClr val="000000"/>
              </a:solidFill>
              <a:latin typeface="Cambria" pitchFamily="18" charset="0"/>
              <a:ea typeface="+mn-ea"/>
            </a:endParaRPr>
          </a:p>
        </p:txBody>
      </p:sp>
      <p:sp>
        <p:nvSpPr>
          <p:cNvPr id="120836" name="Rectangle 30"/>
          <p:cNvSpPr>
            <a:spLocks noChangeArrowheads="1"/>
          </p:cNvSpPr>
          <p:nvPr/>
        </p:nvSpPr>
        <p:spPr bwMode="auto">
          <a:xfrm>
            <a:off x="1220787" y="2018479"/>
            <a:ext cx="7313613" cy="307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en-US" sz="21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= 0                   </a:t>
            </a:r>
            <a:r>
              <a:rPr lang="en-US" altLang="en-US" sz="2100" dirty="0">
                <a:solidFill>
                  <a:srgbClr val="C00000"/>
                </a:solidFill>
                <a:latin typeface="Calibri" pitchFamily="34" charset="0"/>
                <a:cs typeface="Courier New" pitchFamily="49" charset="0"/>
              </a:rPr>
              <a:t># </a:t>
            </a:r>
            <a:r>
              <a:rPr lang="en-US" altLang="en-US" sz="21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en-US" sz="2100" dirty="0">
                <a:solidFill>
                  <a:srgbClr val="C00000"/>
                </a:solidFill>
                <a:latin typeface="Calibri" pitchFamily="34" charset="0"/>
                <a:cs typeface="Courier New" pitchFamily="49" charset="0"/>
              </a:rPr>
              <a:t> will just count </a:t>
            </a:r>
            <a:r>
              <a:rPr lang="en-US" altLang="en-US" sz="2100" dirty="0" smtClean="0">
                <a:solidFill>
                  <a:srgbClr val="C00000"/>
                </a:solidFill>
                <a:latin typeface="Calibri" pitchFamily="34" charset="0"/>
                <a:cs typeface="Courier New" pitchFamily="49" charset="0"/>
              </a:rPr>
              <a:t>upwards, </a:t>
            </a:r>
            <a:r>
              <a:rPr lang="en-US" altLang="en-US" sz="2100" dirty="0">
                <a:solidFill>
                  <a:srgbClr val="C00000"/>
                </a:solidFill>
                <a:latin typeface="Calibri" pitchFamily="34" charset="0"/>
                <a:cs typeface="Courier New" pitchFamily="49" charset="0"/>
              </a:rPr>
              <a:t>one at a time…</a:t>
            </a: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100" dirty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while</a:t>
            </a:r>
            <a:r>
              <a:rPr lang="en-US" altLang="en-US" sz="21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True:</a:t>
            </a: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solidFill>
                  <a:srgbClr val="0000FF"/>
                </a:solidFill>
                <a:latin typeface="Calibri" pitchFamily="34" charset="0"/>
                <a:cs typeface="Courier New" pitchFamily="49" charset="0"/>
              </a:rPr>
              <a:t>       A.  </a:t>
            </a:r>
            <a:r>
              <a:rPr lang="en-US" altLang="en-US" sz="21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convert  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en-US" sz="21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's bits to an ASCII string,   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 = </a:t>
            </a:r>
            <a:r>
              <a:rPr lang="en-US" altLang="en-US" sz="21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prog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21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100" dirty="0">
                <a:solidFill>
                  <a:srgbClr val="0000FF"/>
                </a:solidFill>
                <a:latin typeface="Calibri" pitchFamily="34" charset="0"/>
                <a:cs typeface="Courier New" pitchFamily="49" charset="0"/>
              </a:rPr>
              <a:t>       </a:t>
            </a:r>
            <a:r>
              <a:rPr lang="en-US" altLang="en-US" sz="2100" dirty="0" smtClean="0">
                <a:solidFill>
                  <a:srgbClr val="0000FF"/>
                </a:solidFill>
                <a:latin typeface="Calibri" pitchFamily="34" charset="0"/>
                <a:cs typeface="Courier New" pitchFamily="49" charset="0"/>
              </a:rPr>
              <a:t>B.  </a:t>
            </a:r>
            <a:r>
              <a:rPr lang="en-US" altLang="en-US" sz="21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test if 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altLang="en-US" sz="21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is a legal Python function of 0 inputs</a:t>
            </a: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100" dirty="0">
                <a:solidFill>
                  <a:srgbClr val="0000FF"/>
                </a:solidFill>
                <a:latin typeface="Calibri" pitchFamily="34" charset="0"/>
                <a:cs typeface="Courier New" pitchFamily="49" charset="0"/>
              </a:rPr>
              <a:t>       </a:t>
            </a:r>
            <a:r>
              <a:rPr lang="en-US" altLang="en-US" sz="2100" dirty="0" smtClean="0">
                <a:solidFill>
                  <a:srgbClr val="0000FF"/>
                </a:solidFill>
                <a:latin typeface="Calibri" pitchFamily="34" charset="0"/>
                <a:cs typeface="Courier New" pitchFamily="49" charset="0"/>
              </a:rPr>
              <a:t>C.  </a:t>
            </a:r>
            <a:r>
              <a:rPr lang="en-US" altLang="en-US" sz="21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if </a:t>
            </a:r>
            <a:r>
              <a:rPr lang="en-US" altLang="en-US" sz="21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altLang="en-US" sz="21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is a legal Python function of 0 inputs:</a:t>
            </a: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1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	</a:t>
            </a:r>
            <a:r>
              <a:rPr lang="en-US" altLang="en-US" sz="2100" dirty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D</a:t>
            </a:r>
            <a:r>
              <a:rPr lang="en-US" altLang="en-US" sz="21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.  run </a:t>
            </a:r>
            <a:r>
              <a:rPr lang="en-US" altLang="en-US" sz="21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p()</a:t>
            </a:r>
            <a:r>
              <a:rPr lang="en-US" altLang="en-US" sz="21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and see </a:t>
            </a:r>
            <a:r>
              <a:rPr lang="en-US" altLang="en-US" sz="21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if its output == </a:t>
            </a:r>
            <a:r>
              <a:rPr lang="en-US" altLang="en-US" sz="21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</a:t>
            </a: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              E</a:t>
            </a:r>
            <a:r>
              <a:rPr lang="en-US" altLang="en-US" sz="21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.  If its output == </a:t>
            </a:r>
            <a:r>
              <a:rPr lang="en-US" altLang="en-US" sz="21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altLang="en-US" sz="21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, we found it! Return </a:t>
            </a:r>
            <a:r>
              <a:rPr lang="en-US" altLang="en-US" sz="21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(p</a:t>
            </a:r>
            <a:r>
              <a:rPr lang="en-US" altLang="en-US" sz="21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1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     </a:t>
            </a:r>
            <a:r>
              <a:rPr lang="en-US" altLang="en-US" sz="2100" dirty="0" smtClean="0">
                <a:solidFill>
                  <a:srgbClr val="0000FF"/>
                </a:solidFill>
                <a:latin typeface="Calibri" pitchFamily="34" charset="0"/>
                <a:cs typeface="Courier New" pitchFamily="49" charset="0"/>
              </a:rPr>
              <a:t>F.  </a:t>
            </a:r>
            <a:r>
              <a:rPr lang="en-US" altLang="en-US" sz="21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en-US" sz="21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= </a:t>
            </a:r>
            <a:r>
              <a:rPr lang="en-US" altLang="en-US" sz="21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en-US" sz="21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+ 1</a:t>
            </a:r>
            <a:r>
              <a:rPr lang="en-US" altLang="en-US" sz="21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</a:t>
            </a:r>
            <a:endParaRPr lang="en-US" altLang="en-US" sz="2100" dirty="0">
              <a:solidFill>
                <a:srgbClr val="000000"/>
              </a:solidFill>
              <a:latin typeface="Calibri" pitchFamily="34" charset="0"/>
              <a:cs typeface="Courier New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0649" y="1600200"/>
            <a:ext cx="145123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800"/>
              </a:lnSpc>
              <a:spcBef>
                <a:spcPct val="50000"/>
              </a:spcBef>
            </a:pP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</a:rPr>
              <a:t>def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en-US" altLang="en-US" b="1" dirty="0" err="1">
                <a:solidFill>
                  <a:srgbClr val="008000"/>
                </a:solidFill>
                <a:latin typeface="Calibri" pitchFamily="34" charset="0"/>
              </a:rPr>
              <a:t>kc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197563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8601" y="163513"/>
            <a:ext cx="7543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 dirty="0" smtClean="0">
                <a:latin typeface="Cambria" panose="02040503050406030204" pitchFamily="18" charset="0"/>
              </a:rPr>
              <a:t>Speaking of </a:t>
            </a:r>
            <a:r>
              <a:rPr lang="en-US" altLang="en-US" sz="4200" i="1" dirty="0" smtClean="0">
                <a:latin typeface="Cambria" panose="02040503050406030204" pitchFamily="18" charset="0"/>
              </a:rPr>
              <a:t>uncountable</a:t>
            </a:r>
            <a:r>
              <a:rPr lang="en-US" altLang="en-US" sz="4200" dirty="0" smtClean="0">
                <a:latin typeface="Cambria" panose="02040503050406030204" pitchFamily="18" charset="0"/>
              </a:rPr>
              <a:t>…</a:t>
            </a:r>
            <a:endParaRPr lang="en-US" altLang="en-US" sz="4200" i="1" dirty="0">
              <a:latin typeface="Cambria" panose="0204050305040603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19200" y="1066800"/>
            <a:ext cx="6858000" cy="5562600"/>
            <a:chOff x="1543050" y="902177"/>
            <a:chExt cx="6057900" cy="508663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06" b="58955"/>
            <a:stretch/>
          </p:blipFill>
          <p:spPr>
            <a:xfrm>
              <a:off x="1543050" y="902177"/>
              <a:ext cx="6057900" cy="196385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11"/>
            <a:stretch/>
          </p:blipFill>
          <p:spPr>
            <a:xfrm>
              <a:off x="1543050" y="2362200"/>
              <a:ext cx="6057900" cy="3626607"/>
            </a:xfrm>
            <a:prstGeom prst="rect">
              <a:avLst/>
            </a:prstGeom>
          </p:spPr>
        </p:pic>
      </p:grpSp>
      <p:sp>
        <p:nvSpPr>
          <p:cNvPr id="6" name="Rounded Rectangle 5"/>
          <p:cNvSpPr/>
          <p:nvPr/>
        </p:nvSpPr>
        <p:spPr>
          <a:xfrm>
            <a:off x="3665560" y="1662752"/>
            <a:ext cx="3608696" cy="425355"/>
          </a:xfrm>
          <a:prstGeom prst="roundRect">
            <a:avLst/>
          </a:prstGeom>
          <a:noFill/>
          <a:ln w="38100">
            <a:solidFill>
              <a:srgbClr val="F789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2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7"/>
          <p:cNvSpPr txBox="1">
            <a:spLocks noChangeArrowheads="1"/>
          </p:cNvSpPr>
          <p:nvPr/>
        </p:nvSpPr>
        <p:spPr bwMode="auto">
          <a:xfrm>
            <a:off x="4724400" y="258763"/>
            <a:ext cx="4008438" cy="5080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700" i="1">
                <a:solidFill>
                  <a:srgbClr val="000000"/>
                </a:solidFill>
                <a:latin typeface="Cambria" pitchFamily="18" charset="0"/>
              </a:rPr>
              <a:t>Wait! How about this?!</a:t>
            </a:r>
          </a:p>
        </p:txBody>
      </p:sp>
      <p:sp>
        <p:nvSpPr>
          <p:cNvPr id="2057" name="Rectangle 29"/>
          <p:cNvSpPr>
            <a:spLocks noChangeArrowheads="1"/>
          </p:cNvSpPr>
          <p:nvPr/>
        </p:nvSpPr>
        <p:spPr bwMode="auto">
          <a:xfrm>
            <a:off x="84138" y="142875"/>
            <a:ext cx="43529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How about this (</a:t>
            </a:r>
            <a:r>
              <a:rPr lang="en-US" sz="2100" dirty="0" err="1">
                <a:solidFill>
                  <a:srgbClr val="000000"/>
                </a:solidFill>
                <a:latin typeface="Cambria" pitchFamily="18" charset="0"/>
              </a:rPr>
              <a:t>pseudocode</a:t>
            </a: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) approach to computing  </a:t>
            </a: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(x)</a:t>
            </a: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:</a:t>
            </a:r>
            <a:endParaRPr lang="en-US" sz="2100" dirty="0">
              <a:solidFill>
                <a:srgbClr val="000000"/>
              </a:solidFill>
              <a:latin typeface="Cambria" pitchFamily="18" charset="0"/>
              <a:ea typeface="+mn-ea"/>
            </a:endParaRPr>
          </a:p>
        </p:txBody>
      </p:sp>
      <p:sp>
        <p:nvSpPr>
          <p:cNvPr id="120836" name="Rectangle 30"/>
          <p:cNvSpPr>
            <a:spLocks noChangeArrowheads="1"/>
          </p:cNvSpPr>
          <p:nvPr/>
        </p:nvSpPr>
        <p:spPr bwMode="auto">
          <a:xfrm>
            <a:off x="1220787" y="2018479"/>
            <a:ext cx="7313613" cy="307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en-US" sz="21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= 0                   </a:t>
            </a:r>
            <a:r>
              <a:rPr lang="en-US" altLang="en-US" sz="2100" dirty="0">
                <a:solidFill>
                  <a:srgbClr val="C00000"/>
                </a:solidFill>
                <a:latin typeface="Calibri" pitchFamily="34" charset="0"/>
                <a:cs typeface="Courier New" pitchFamily="49" charset="0"/>
              </a:rPr>
              <a:t># </a:t>
            </a:r>
            <a:r>
              <a:rPr lang="en-US" altLang="en-US" sz="21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en-US" sz="2100" dirty="0">
                <a:solidFill>
                  <a:srgbClr val="C00000"/>
                </a:solidFill>
                <a:latin typeface="Calibri" pitchFamily="34" charset="0"/>
                <a:cs typeface="Courier New" pitchFamily="49" charset="0"/>
              </a:rPr>
              <a:t> will just count </a:t>
            </a:r>
            <a:r>
              <a:rPr lang="en-US" altLang="en-US" sz="2100" dirty="0" smtClean="0">
                <a:solidFill>
                  <a:srgbClr val="C00000"/>
                </a:solidFill>
                <a:latin typeface="Calibri" pitchFamily="34" charset="0"/>
                <a:cs typeface="Courier New" pitchFamily="49" charset="0"/>
              </a:rPr>
              <a:t>upwards, </a:t>
            </a:r>
            <a:r>
              <a:rPr lang="en-US" altLang="en-US" sz="2100" dirty="0">
                <a:solidFill>
                  <a:srgbClr val="C00000"/>
                </a:solidFill>
                <a:latin typeface="Calibri" pitchFamily="34" charset="0"/>
                <a:cs typeface="Courier New" pitchFamily="49" charset="0"/>
              </a:rPr>
              <a:t>one at a time…</a:t>
            </a: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100" dirty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while</a:t>
            </a:r>
            <a:r>
              <a:rPr lang="en-US" altLang="en-US" sz="21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True:</a:t>
            </a: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solidFill>
                  <a:srgbClr val="0000FF"/>
                </a:solidFill>
                <a:latin typeface="Calibri" pitchFamily="34" charset="0"/>
                <a:cs typeface="Courier New" pitchFamily="49" charset="0"/>
              </a:rPr>
              <a:t>       A.  </a:t>
            </a:r>
            <a:r>
              <a:rPr lang="en-US" altLang="en-US" sz="21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convert  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en-US" sz="21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's bits to an ASCII string,   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 = </a:t>
            </a:r>
            <a:r>
              <a:rPr lang="en-US" altLang="en-US" sz="21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prog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21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100" dirty="0">
                <a:solidFill>
                  <a:srgbClr val="0000FF"/>
                </a:solidFill>
                <a:latin typeface="Calibri" pitchFamily="34" charset="0"/>
                <a:cs typeface="Courier New" pitchFamily="49" charset="0"/>
              </a:rPr>
              <a:t>       </a:t>
            </a:r>
            <a:r>
              <a:rPr lang="en-US" altLang="en-US" sz="2100" dirty="0" smtClean="0">
                <a:solidFill>
                  <a:srgbClr val="0000FF"/>
                </a:solidFill>
                <a:latin typeface="Calibri" pitchFamily="34" charset="0"/>
                <a:cs typeface="Courier New" pitchFamily="49" charset="0"/>
              </a:rPr>
              <a:t>B.  </a:t>
            </a:r>
            <a:r>
              <a:rPr lang="en-US" altLang="en-US" sz="21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test if 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altLang="en-US" sz="21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is a legal Python function of 0 inputs</a:t>
            </a: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100" dirty="0">
                <a:solidFill>
                  <a:srgbClr val="0000FF"/>
                </a:solidFill>
                <a:latin typeface="Calibri" pitchFamily="34" charset="0"/>
                <a:cs typeface="Courier New" pitchFamily="49" charset="0"/>
              </a:rPr>
              <a:t>       </a:t>
            </a:r>
            <a:r>
              <a:rPr lang="en-US" altLang="en-US" sz="2100" dirty="0" smtClean="0">
                <a:solidFill>
                  <a:srgbClr val="0000FF"/>
                </a:solidFill>
                <a:latin typeface="Calibri" pitchFamily="34" charset="0"/>
                <a:cs typeface="Courier New" pitchFamily="49" charset="0"/>
              </a:rPr>
              <a:t>C.  </a:t>
            </a:r>
            <a:r>
              <a:rPr lang="en-US" altLang="en-US" sz="21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if </a:t>
            </a:r>
            <a:r>
              <a:rPr lang="en-US" altLang="en-US" sz="21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altLang="en-US" sz="21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is a legal Python function of 0 inputs:</a:t>
            </a: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1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	</a:t>
            </a:r>
            <a:r>
              <a:rPr lang="en-US" altLang="en-US" sz="2100" dirty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D</a:t>
            </a:r>
            <a:r>
              <a:rPr lang="en-US" altLang="en-US" sz="21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.  run </a:t>
            </a:r>
            <a:r>
              <a:rPr lang="en-US" altLang="en-US" sz="21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p()</a:t>
            </a:r>
            <a:r>
              <a:rPr lang="en-US" altLang="en-US" sz="21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and see </a:t>
            </a:r>
            <a:r>
              <a:rPr lang="en-US" altLang="en-US" sz="21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if its output == </a:t>
            </a:r>
            <a:r>
              <a:rPr lang="en-US" altLang="en-US" sz="21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</a:t>
            </a: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              E</a:t>
            </a:r>
            <a:r>
              <a:rPr lang="en-US" altLang="en-US" sz="21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.  If its output == </a:t>
            </a:r>
            <a:r>
              <a:rPr lang="en-US" altLang="en-US" sz="21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altLang="en-US" sz="21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, we found it! Return </a:t>
            </a:r>
            <a:r>
              <a:rPr lang="en-US" altLang="en-US" sz="21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(p</a:t>
            </a:r>
            <a:r>
              <a:rPr lang="en-US" altLang="en-US" sz="21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1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     </a:t>
            </a:r>
            <a:r>
              <a:rPr lang="en-US" altLang="en-US" sz="2100" dirty="0" smtClean="0">
                <a:solidFill>
                  <a:srgbClr val="0000FF"/>
                </a:solidFill>
                <a:latin typeface="Calibri" pitchFamily="34" charset="0"/>
                <a:cs typeface="Courier New" pitchFamily="49" charset="0"/>
              </a:rPr>
              <a:t>F.  </a:t>
            </a:r>
            <a:r>
              <a:rPr lang="en-US" altLang="en-US" sz="21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en-US" sz="21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= </a:t>
            </a:r>
            <a:r>
              <a:rPr lang="en-US" altLang="en-US" sz="21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en-US" sz="21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+ 1</a:t>
            </a:r>
            <a:r>
              <a:rPr lang="en-US" altLang="en-US" sz="21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</a:t>
            </a:r>
            <a:endParaRPr lang="en-US" altLang="en-US" sz="2100" dirty="0">
              <a:solidFill>
                <a:srgbClr val="000000"/>
              </a:solidFill>
              <a:latin typeface="Calibri" pitchFamily="34" charset="0"/>
              <a:cs typeface="Courier New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0649" y="1600200"/>
            <a:ext cx="145123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800"/>
              </a:lnSpc>
              <a:spcBef>
                <a:spcPct val="50000"/>
              </a:spcBef>
            </a:pP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</a:rPr>
              <a:t>def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en-US" altLang="en-US" b="1" dirty="0" err="1">
                <a:solidFill>
                  <a:srgbClr val="008000"/>
                </a:solidFill>
                <a:latin typeface="Calibri" pitchFamily="34" charset="0"/>
              </a:rPr>
              <a:t>kc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59939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95400" y="4100513"/>
            <a:ext cx="7162800" cy="381000"/>
          </a:xfrm>
          <a:prstGeom prst="roundRect">
            <a:avLst/>
          </a:prstGeom>
          <a:solidFill>
            <a:srgbClr val="CCE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1859" name="TextBox 2"/>
          <p:cNvSpPr txBox="1">
            <a:spLocks noChangeArrowheads="1"/>
          </p:cNvSpPr>
          <p:nvPr/>
        </p:nvSpPr>
        <p:spPr bwMode="auto">
          <a:xfrm>
            <a:off x="7315200" y="2173288"/>
            <a:ext cx="1676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AF9"/>
                </a:solidFill>
                <a:latin typeface="Calibri" pitchFamily="34" charset="0"/>
              </a:rPr>
              <a:t>Step E is ALSO uncomputable</a:t>
            </a:r>
          </a:p>
        </p:txBody>
      </p:sp>
      <p:sp>
        <p:nvSpPr>
          <p:cNvPr id="7" name="Down Arrow 6"/>
          <p:cNvSpPr/>
          <p:nvPr/>
        </p:nvSpPr>
        <p:spPr>
          <a:xfrm>
            <a:off x="8108950" y="2819400"/>
            <a:ext cx="322263" cy="1182688"/>
          </a:xfrm>
          <a:prstGeom prst="downArrow">
            <a:avLst>
              <a:gd name="adj1" fmla="val 40768"/>
              <a:gd name="adj2" fmla="val 68667"/>
            </a:avLst>
          </a:prstGeom>
          <a:solidFill>
            <a:srgbClr val="CCE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1861" name="Text Box 7"/>
          <p:cNvSpPr txBox="1">
            <a:spLocks noChangeArrowheads="1"/>
          </p:cNvSpPr>
          <p:nvPr/>
        </p:nvSpPr>
        <p:spPr bwMode="auto">
          <a:xfrm>
            <a:off x="4724400" y="258763"/>
            <a:ext cx="4008438" cy="5080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700" i="1">
                <a:solidFill>
                  <a:srgbClr val="000000"/>
                </a:solidFill>
                <a:latin typeface="Cambria" pitchFamily="18" charset="0"/>
              </a:rPr>
              <a:t>Wait! How about this?!</a:t>
            </a:r>
          </a:p>
        </p:txBody>
      </p:sp>
      <p:sp>
        <p:nvSpPr>
          <p:cNvPr id="2057" name="Rectangle 29"/>
          <p:cNvSpPr>
            <a:spLocks noChangeArrowheads="1"/>
          </p:cNvSpPr>
          <p:nvPr/>
        </p:nvSpPr>
        <p:spPr bwMode="auto">
          <a:xfrm>
            <a:off x="84138" y="142875"/>
            <a:ext cx="43529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How about this (</a:t>
            </a:r>
            <a:r>
              <a:rPr lang="en-US" sz="2100" dirty="0" err="1">
                <a:solidFill>
                  <a:srgbClr val="000000"/>
                </a:solidFill>
                <a:latin typeface="Cambria" pitchFamily="18" charset="0"/>
              </a:rPr>
              <a:t>pseudocode</a:t>
            </a: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) approach to computing  </a:t>
            </a: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(x)</a:t>
            </a: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:</a:t>
            </a:r>
            <a:endParaRPr lang="en-US" sz="2100" dirty="0">
              <a:solidFill>
                <a:srgbClr val="000000"/>
              </a:solidFill>
              <a:latin typeface="Cambria" pitchFamily="18" charset="0"/>
              <a:ea typeface="+mn-ea"/>
            </a:endParaRPr>
          </a:p>
        </p:txBody>
      </p:sp>
      <p:sp>
        <p:nvSpPr>
          <p:cNvPr id="121863" name="Rectangle 30"/>
          <p:cNvSpPr>
            <a:spLocks noChangeArrowheads="1"/>
          </p:cNvSpPr>
          <p:nvPr/>
        </p:nvSpPr>
        <p:spPr bwMode="auto">
          <a:xfrm>
            <a:off x="990600" y="1447800"/>
            <a:ext cx="7313613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itchFamily="34" charset="0"/>
              </a:rPr>
              <a:t>def  </a:t>
            </a:r>
            <a:r>
              <a:rPr lang="en-US" altLang="en-US" sz="2400" b="1">
                <a:solidFill>
                  <a:srgbClr val="008000"/>
                </a:solidFill>
                <a:latin typeface="Calibri" pitchFamily="34" charset="0"/>
              </a:rPr>
              <a:t>kc</a:t>
            </a:r>
            <a:r>
              <a:rPr lang="en-US" altLang="en-US" sz="240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altLang="en-US" sz="240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):</a:t>
            </a: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en-US" sz="210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= 0                   </a:t>
            </a:r>
            <a:r>
              <a:rPr lang="en-US" altLang="en-US" sz="2100">
                <a:solidFill>
                  <a:srgbClr val="C00000"/>
                </a:solidFill>
                <a:latin typeface="Calibri" pitchFamily="34" charset="0"/>
                <a:cs typeface="Courier New" pitchFamily="49" charset="0"/>
              </a:rPr>
              <a:t># </a:t>
            </a:r>
            <a:r>
              <a:rPr lang="en-US" altLang="en-US" sz="21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en-US" sz="2100">
                <a:solidFill>
                  <a:srgbClr val="C00000"/>
                </a:solidFill>
                <a:latin typeface="Calibri" pitchFamily="34" charset="0"/>
                <a:cs typeface="Courier New" pitchFamily="49" charset="0"/>
              </a:rPr>
              <a:t> will just count up, one at a time…</a:t>
            </a: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while</a:t>
            </a:r>
            <a:r>
              <a:rPr lang="en-US" altLang="en-US" sz="210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True:</a:t>
            </a: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      </a:t>
            </a:r>
            <a:r>
              <a:rPr lang="en-US" altLang="en-US" sz="2100">
                <a:solidFill>
                  <a:srgbClr val="0000FF"/>
                </a:solidFill>
                <a:latin typeface="Calibri" pitchFamily="34" charset="0"/>
                <a:cs typeface="Courier New" pitchFamily="49" charset="0"/>
              </a:rPr>
              <a:t>A.  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en-US" sz="210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= 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en-US" sz="210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+ 1</a:t>
            </a: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0FF"/>
                </a:solidFill>
                <a:latin typeface="Calibri" pitchFamily="34" charset="0"/>
                <a:cs typeface="Courier New" pitchFamily="49" charset="0"/>
              </a:rPr>
              <a:t>       B.  </a:t>
            </a:r>
            <a:r>
              <a:rPr lang="en-US" altLang="en-US" sz="210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convert  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en-US" sz="210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's bits to an ASCII string,   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 = prog(i)</a:t>
            </a: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0FF"/>
                </a:solidFill>
                <a:latin typeface="Calibri" pitchFamily="34" charset="0"/>
                <a:cs typeface="Courier New" pitchFamily="49" charset="0"/>
              </a:rPr>
              <a:t>       C.  </a:t>
            </a:r>
            <a:r>
              <a:rPr lang="en-US" altLang="en-US" sz="210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test if 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altLang="en-US" sz="210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is a legal Python function of 0 inputs</a:t>
            </a: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0FF"/>
                </a:solidFill>
                <a:latin typeface="Calibri" pitchFamily="34" charset="0"/>
                <a:cs typeface="Courier New" pitchFamily="49" charset="0"/>
              </a:rPr>
              <a:t>       D.  </a:t>
            </a:r>
            <a:r>
              <a:rPr lang="en-US" altLang="en-US" sz="210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if 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altLang="en-US" sz="210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is not legal, continue with this while loop</a:t>
            </a: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0FF"/>
                </a:solidFill>
                <a:latin typeface="Calibri" pitchFamily="34" charset="0"/>
                <a:cs typeface="Courier New" pitchFamily="49" charset="0"/>
              </a:rPr>
              <a:t>       E.  </a:t>
            </a:r>
            <a:r>
              <a:rPr lang="en-US" altLang="en-US" sz="210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else run 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altLang="en-US" sz="210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and see if its output == 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</a:t>
            </a:r>
            <a:endParaRPr lang="en-US" altLang="en-US" sz="2100">
              <a:solidFill>
                <a:srgbClr val="000000"/>
              </a:solidFill>
              <a:latin typeface="Calibri" pitchFamily="34" charset="0"/>
              <a:cs typeface="Courier New" pitchFamily="49" charset="0"/>
            </a:endParaRP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0FF"/>
                </a:solidFill>
                <a:latin typeface="Calibri" pitchFamily="34" charset="0"/>
                <a:cs typeface="Courier New" pitchFamily="49" charset="0"/>
              </a:rPr>
              <a:t>       F.  </a:t>
            </a:r>
            <a:r>
              <a:rPr lang="en-US" altLang="en-US" sz="210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if the output isn't 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altLang="en-US" sz="210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, continue with this while loop</a:t>
            </a: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0FF"/>
                </a:solidFill>
                <a:latin typeface="Calibri" pitchFamily="34" charset="0"/>
                <a:cs typeface="Courier New" pitchFamily="49" charset="0"/>
              </a:rPr>
              <a:t>       G. </a:t>
            </a:r>
            <a:r>
              <a:rPr lang="en-US" altLang="en-US" sz="210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otherwise we've found it!  So, just return 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len(p)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053800" y="5250600"/>
              <a:ext cx="2473920" cy="1215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44440" y="5241240"/>
                <a:ext cx="2492640" cy="123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44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1219200"/>
            <a:ext cx="7848600" cy="220980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4211" name="Text Box 5"/>
          <p:cNvSpPr txBox="1">
            <a:spLocks noChangeArrowheads="1"/>
          </p:cNvSpPr>
          <p:nvPr/>
        </p:nvSpPr>
        <p:spPr bwMode="auto">
          <a:xfrm>
            <a:off x="16764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</a:rPr>
              <a:t>Not being </a:t>
            </a:r>
            <a:r>
              <a:rPr lang="en-US" altLang="en-US" sz="3600" i="1">
                <a:solidFill>
                  <a:srgbClr val="000000"/>
                </a:solidFill>
                <a:latin typeface="Times New Roman" pitchFamily="18" charset="0"/>
              </a:rPr>
              <a:t>constructive</a:t>
            </a: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94212" name="Text Box 15"/>
          <p:cNvSpPr txBox="1">
            <a:spLocks noChangeArrowheads="1"/>
          </p:cNvSpPr>
          <p:nvPr/>
        </p:nvSpPr>
        <p:spPr bwMode="auto">
          <a:xfrm>
            <a:off x="944563" y="1466850"/>
            <a:ext cx="72088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mbria" pitchFamily="18" charset="0"/>
              </a:rPr>
              <a:t>One "failure" of this proof is that it doesn't </a:t>
            </a:r>
            <a:r>
              <a:rPr lang="en-US" altLang="en-US" sz="2400" b="1">
                <a:solidFill>
                  <a:srgbClr val="C00000"/>
                </a:solidFill>
                <a:latin typeface="Cambria" pitchFamily="18" charset="0"/>
              </a:rPr>
              <a:t>construct</a:t>
            </a:r>
            <a:r>
              <a:rPr lang="en-US" altLang="en-US" sz="240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Cambria" pitchFamily="18" charset="0"/>
              </a:rPr>
              <a:t>a full example of an uncomputable problem!</a:t>
            </a:r>
          </a:p>
        </p:txBody>
      </p:sp>
      <p:sp>
        <p:nvSpPr>
          <p:cNvPr id="94213" name="Text Box 192"/>
          <p:cNvSpPr txBox="1">
            <a:spLocks noChangeArrowheads="1"/>
          </p:cNvSpPr>
          <p:nvPr/>
        </p:nvSpPr>
        <p:spPr bwMode="auto">
          <a:xfrm>
            <a:off x="2438400" y="2590800"/>
            <a:ext cx="40830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FF0000"/>
                </a:solidFill>
                <a:latin typeface="Cambria" pitchFamily="18" charset="0"/>
              </a:rPr>
              <a:t>But it's still useful!</a:t>
            </a:r>
          </a:p>
        </p:txBody>
      </p:sp>
      <p:sp>
        <p:nvSpPr>
          <p:cNvPr id="94214" name="Text Box 196"/>
          <p:cNvSpPr txBox="1">
            <a:spLocks noChangeArrowheads="1"/>
          </p:cNvSpPr>
          <p:nvPr/>
        </p:nvSpPr>
        <p:spPr bwMode="auto">
          <a:xfrm>
            <a:off x="1060450" y="4191000"/>
            <a:ext cx="6843713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What are the chances that a randomly-selected </a:t>
            </a:r>
            <a:r>
              <a:rPr lang="en-US" altLang="en-US" sz="2400" b="1">
                <a:solidFill>
                  <a:srgbClr val="000AF9"/>
                </a:solidFill>
                <a:latin typeface="Times New Roman" pitchFamily="18" charset="0"/>
              </a:rPr>
              <a:t>function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 will have a </a:t>
            </a:r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</a:rPr>
              <a:t>program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 that solves it?</a:t>
            </a:r>
          </a:p>
        </p:txBody>
      </p:sp>
      <p:sp>
        <p:nvSpPr>
          <p:cNvPr id="94215" name="Rectangle 197"/>
          <p:cNvSpPr>
            <a:spLocks noChangeArrowheads="1"/>
          </p:cNvSpPr>
          <p:nvPr/>
        </p:nvSpPr>
        <p:spPr bwMode="auto">
          <a:xfrm>
            <a:off x="803275" y="5494338"/>
            <a:ext cx="3686175" cy="677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  <a:latin typeface="Times New Roman" pitchFamily="18" charset="0"/>
              </a:rPr>
              <a:t>functions are </a:t>
            </a:r>
            <a:r>
              <a:rPr lang="en-US" altLang="en-US" sz="2400" b="1" i="1">
                <a:solidFill>
                  <a:srgbClr val="000AF9"/>
                </a:solidFill>
                <a:latin typeface="Times New Roman" pitchFamily="18" charset="0"/>
              </a:rPr>
              <a:t>uncountable</a:t>
            </a:r>
            <a:endParaRPr lang="en-US" altLang="en-US" sz="2400" b="1">
              <a:solidFill>
                <a:srgbClr val="000AF9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AF9"/>
                </a:solidFill>
                <a:latin typeface="Times New Roman" pitchFamily="18" charset="0"/>
              </a:rPr>
              <a:t>(as numerous as the reals)</a:t>
            </a:r>
            <a:endParaRPr lang="en-US" altLang="en-US" sz="2400" b="1">
              <a:solidFill>
                <a:srgbClr val="000AF9"/>
              </a:solidFill>
              <a:latin typeface="Times New Roman" pitchFamily="18" charset="0"/>
            </a:endParaRPr>
          </a:p>
        </p:txBody>
      </p:sp>
      <p:sp>
        <p:nvSpPr>
          <p:cNvPr id="94216" name="Rectangle 198"/>
          <p:cNvSpPr>
            <a:spLocks noChangeArrowheads="1"/>
          </p:cNvSpPr>
          <p:nvPr/>
        </p:nvSpPr>
        <p:spPr bwMode="auto">
          <a:xfrm>
            <a:off x="4976813" y="5494338"/>
            <a:ext cx="3284537" cy="677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</a:rPr>
              <a:t>programs are </a:t>
            </a:r>
            <a:r>
              <a:rPr lang="en-US" altLang="en-US" sz="2400" b="1" i="1">
                <a:solidFill>
                  <a:srgbClr val="008000"/>
                </a:solidFill>
                <a:latin typeface="Times New Roman" pitchFamily="18" charset="0"/>
              </a:rPr>
              <a:t>countable</a:t>
            </a:r>
            <a:endParaRPr lang="en-US" altLang="en-US" sz="2400" b="1">
              <a:solidFill>
                <a:srgbClr val="008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8000"/>
                </a:solidFill>
                <a:latin typeface="Times New Roman" pitchFamily="18" charset="0"/>
              </a:rPr>
              <a:t>(as numerous as the integers)</a:t>
            </a:r>
            <a:endParaRPr lang="en-US" altLang="en-US" sz="2400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94217" name="Line 200"/>
          <p:cNvSpPr>
            <a:spLocks noChangeShapeType="1"/>
          </p:cNvSpPr>
          <p:nvPr/>
        </p:nvSpPr>
        <p:spPr bwMode="auto">
          <a:xfrm flipV="1">
            <a:off x="1789113" y="4930775"/>
            <a:ext cx="398462" cy="585788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8" name="Line 201"/>
          <p:cNvSpPr>
            <a:spLocks noChangeShapeType="1"/>
          </p:cNvSpPr>
          <p:nvPr/>
        </p:nvSpPr>
        <p:spPr bwMode="auto">
          <a:xfrm flipH="1" flipV="1">
            <a:off x="4992688" y="4962525"/>
            <a:ext cx="714375" cy="623888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5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228600" y="4302125"/>
            <a:ext cx="8542338" cy="803275"/>
          </a:xfrm>
          <a:prstGeom prst="round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98450" y="2003425"/>
            <a:ext cx="8472488" cy="1120775"/>
          </a:xfrm>
          <a:prstGeom prst="round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5236" name="Text Box 5"/>
          <p:cNvSpPr txBox="1">
            <a:spLocks noChangeArrowheads="1"/>
          </p:cNvSpPr>
          <p:nvPr/>
        </p:nvSpPr>
        <p:spPr bwMode="auto">
          <a:xfrm>
            <a:off x="298450" y="312738"/>
            <a:ext cx="847248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800">
                <a:solidFill>
                  <a:srgbClr val="000000"/>
                </a:solidFill>
                <a:latin typeface="Times" charset="0"/>
              </a:rPr>
              <a:t>A Strategy</a:t>
            </a:r>
            <a:r>
              <a:rPr lang="en-US" altLang="en-US" sz="3800">
                <a:solidFill>
                  <a:srgbClr val="0000FF"/>
                </a:solidFill>
                <a:latin typeface="Times" charset="0"/>
              </a:rPr>
              <a:t>*</a:t>
            </a:r>
            <a:r>
              <a:rPr lang="en-US" altLang="en-US" sz="3800">
                <a:solidFill>
                  <a:srgbClr val="000000"/>
                </a:solidFill>
                <a:latin typeface="Times" charset="0"/>
              </a:rPr>
              <a:t> for CS Programming HW</a:t>
            </a:r>
            <a:r>
              <a:rPr lang="en-US" altLang="en-US" sz="3800">
                <a:solidFill>
                  <a:srgbClr val="008000"/>
                </a:solidFill>
                <a:latin typeface="Times" charset="0"/>
              </a:rPr>
              <a:t>**</a:t>
            </a:r>
            <a:endParaRPr lang="en-US" altLang="en-US" sz="38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95237" name="Rectangle 7"/>
          <p:cNvSpPr>
            <a:spLocks noChangeArrowheads="1"/>
          </p:cNvSpPr>
          <p:nvPr/>
        </p:nvSpPr>
        <p:spPr bwMode="auto">
          <a:xfrm>
            <a:off x="914400" y="6464300"/>
            <a:ext cx="33004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0000FF"/>
                </a:solidFill>
                <a:latin typeface="Trebuchet MS" pitchFamily="34" charset="0"/>
              </a:rPr>
              <a:t>* Please do not cite Prof. Dodds when using this strategy</a:t>
            </a:r>
          </a:p>
        </p:txBody>
      </p:sp>
      <p:sp>
        <p:nvSpPr>
          <p:cNvPr id="95238" name="Text Box 8"/>
          <p:cNvSpPr txBox="1">
            <a:spLocks noChangeArrowheads="1"/>
          </p:cNvSpPr>
          <p:nvPr/>
        </p:nvSpPr>
        <p:spPr bwMode="auto">
          <a:xfrm>
            <a:off x="1177925" y="1263650"/>
            <a:ext cx="6624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mbria" pitchFamily="18" charset="0"/>
              </a:rPr>
              <a:t>or    </a:t>
            </a:r>
            <a:r>
              <a:rPr lang="ja-JP" altLang="en-US" sz="1600">
                <a:solidFill>
                  <a:srgbClr val="000000"/>
                </a:solidFill>
                <a:latin typeface="Cambria" pitchFamily="18" charset="0"/>
              </a:rPr>
              <a:t>“</a:t>
            </a:r>
            <a:r>
              <a:rPr lang="en-US" altLang="ja-JP" sz="1600">
                <a:solidFill>
                  <a:srgbClr val="000000"/>
                </a:solidFill>
                <a:latin typeface="Cambria" pitchFamily="18" charset="0"/>
              </a:rPr>
              <a:t>How to succeed in CS 60 without programming at all !</a:t>
            </a:r>
            <a:r>
              <a:rPr lang="ja-JP" altLang="en-US" sz="1600">
                <a:solidFill>
                  <a:srgbClr val="000000"/>
                </a:solidFill>
                <a:latin typeface="Cambria" pitchFamily="18" charset="0"/>
              </a:rPr>
              <a:t>”</a:t>
            </a:r>
            <a:endParaRPr lang="en-US" altLang="en-US" sz="160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95239" name="Rectangle 9"/>
          <p:cNvSpPr>
            <a:spLocks noChangeArrowheads="1"/>
          </p:cNvSpPr>
          <p:nvPr/>
        </p:nvSpPr>
        <p:spPr bwMode="auto">
          <a:xfrm>
            <a:off x="5038725" y="6464300"/>
            <a:ext cx="30067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008000"/>
                </a:solidFill>
                <a:latin typeface="Trebuchet MS" pitchFamily="34" charset="0"/>
              </a:rPr>
              <a:t>** This strategy not applicable for CS 5 assignments.</a:t>
            </a:r>
            <a:endParaRPr lang="en-US" altLang="en-US" sz="900" b="1">
              <a:solidFill>
                <a:srgbClr val="99CC00"/>
              </a:solidFill>
              <a:latin typeface="Trebuchet MS" pitchFamily="34" charset="0"/>
            </a:endParaRPr>
          </a:p>
        </p:txBody>
      </p:sp>
      <p:sp>
        <p:nvSpPr>
          <p:cNvPr id="95240" name="Text Box 10"/>
          <p:cNvSpPr txBox="1">
            <a:spLocks noChangeArrowheads="1"/>
          </p:cNvSpPr>
          <p:nvPr/>
        </p:nvSpPr>
        <p:spPr bwMode="auto">
          <a:xfrm>
            <a:off x="1120775" y="2081213"/>
            <a:ext cx="6346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For each programming assignment, note that the desired program’s behavior can be rephrased as functions of integers by encoding the input and output appropriately.</a:t>
            </a:r>
          </a:p>
        </p:txBody>
      </p:sp>
      <p:sp>
        <p:nvSpPr>
          <p:cNvPr id="95241" name="Text Box 11"/>
          <p:cNvSpPr txBox="1">
            <a:spLocks noChangeArrowheads="1"/>
          </p:cNvSpPr>
          <p:nvPr/>
        </p:nvSpPr>
        <p:spPr bwMode="auto">
          <a:xfrm>
            <a:off x="1120775" y="3327400"/>
            <a:ext cx="6499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Point out that </a:t>
            </a:r>
            <a:r>
              <a:rPr lang="en-US" altLang="en-US" sz="1800" u="sng">
                <a:solidFill>
                  <a:srgbClr val="000000"/>
                </a:solidFill>
                <a:latin typeface="Cambria" pitchFamily="18" charset="0"/>
              </a:rPr>
              <a:t>with 100% probability</a:t>
            </a: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 a function of integers is </a:t>
            </a:r>
            <a:r>
              <a:rPr lang="en-US" altLang="en-US" sz="1800" i="1">
                <a:solidFill>
                  <a:srgbClr val="000000"/>
                </a:solidFill>
                <a:latin typeface="Cambria" pitchFamily="18" charset="0"/>
              </a:rPr>
              <a:t>not computable by any program at all.</a:t>
            </a:r>
            <a:endParaRPr lang="en-US" altLang="en-US" sz="180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95242" name="Rectangle 12"/>
          <p:cNvSpPr>
            <a:spLocks noChangeArrowheads="1"/>
          </p:cNvSpPr>
          <p:nvPr/>
        </p:nvSpPr>
        <p:spPr bwMode="auto">
          <a:xfrm>
            <a:off x="1125538" y="4481513"/>
            <a:ext cx="7145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Proceed to your choice of </a:t>
            </a:r>
            <a:r>
              <a:rPr lang="en-US" altLang="en-US" sz="1800" b="1" i="1">
                <a:solidFill>
                  <a:srgbClr val="000000"/>
                </a:solidFill>
                <a:latin typeface="Cambria" pitchFamily="18" charset="0"/>
              </a:rPr>
              <a:t>(A)</a:t>
            </a: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 Amnesia, </a:t>
            </a:r>
            <a:r>
              <a:rPr lang="en-US" altLang="en-US" sz="1800" b="1" i="1">
                <a:solidFill>
                  <a:srgbClr val="000000"/>
                </a:solidFill>
                <a:latin typeface="Cambria" pitchFamily="18" charset="0"/>
              </a:rPr>
              <a:t>(B)</a:t>
            </a: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 Breaking Bad, or </a:t>
            </a:r>
            <a:r>
              <a:rPr lang="en-US" altLang="en-US" sz="1800" b="1" i="1">
                <a:solidFill>
                  <a:srgbClr val="000000"/>
                </a:solidFill>
                <a:latin typeface="Cambria" pitchFamily="18" charset="0"/>
              </a:rPr>
              <a:t>(C)</a:t>
            </a: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 Writ1.</a:t>
            </a:r>
          </a:p>
        </p:txBody>
      </p:sp>
      <p:sp>
        <p:nvSpPr>
          <p:cNvPr id="95243" name="Rectangle 13"/>
          <p:cNvSpPr>
            <a:spLocks noChangeArrowheads="1"/>
          </p:cNvSpPr>
          <p:nvPr/>
        </p:nvSpPr>
        <p:spPr bwMode="auto">
          <a:xfrm>
            <a:off x="1120775" y="5502275"/>
            <a:ext cx="3475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Consult fine print for disclaimers.</a:t>
            </a:r>
          </a:p>
        </p:txBody>
      </p:sp>
      <p:sp>
        <p:nvSpPr>
          <p:cNvPr id="95244" name="AutoShape 14"/>
          <p:cNvSpPr>
            <a:spLocks noChangeArrowheads="1"/>
          </p:cNvSpPr>
          <p:nvPr/>
        </p:nvSpPr>
        <p:spPr bwMode="auto">
          <a:xfrm>
            <a:off x="446088" y="2292350"/>
            <a:ext cx="382587" cy="4476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  <a:latin typeface="Helvetica" charset="0"/>
              </a:rPr>
              <a:t>1</a:t>
            </a:r>
          </a:p>
        </p:txBody>
      </p:sp>
      <p:sp>
        <p:nvSpPr>
          <p:cNvPr id="95245" name="AutoShape 15"/>
          <p:cNvSpPr>
            <a:spLocks noChangeArrowheads="1"/>
          </p:cNvSpPr>
          <p:nvPr/>
        </p:nvSpPr>
        <p:spPr bwMode="auto">
          <a:xfrm>
            <a:off x="446088" y="3427413"/>
            <a:ext cx="382587" cy="4476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  <a:latin typeface="Helvetica" charset="0"/>
              </a:rPr>
              <a:t>2</a:t>
            </a:r>
          </a:p>
        </p:txBody>
      </p:sp>
      <p:sp>
        <p:nvSpPr>
          <p:cNvPr id="95246" name="AutoShape 16"/>
          <p:cNvSpPr>
            <a:spLocks noChangeArrowheads="1"/>
          </p:cNvSpPr>
          <p:nvPr/>
        </p:nvSpPr>
        <p:spPr bwMode="auto">
          <a:xfrm>
            <a:off x="446088" y="4440238"/>
            <a:ext cx="382587" cy="4476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  <a:latin typeface="Helvetica" charset="0"/>
              </a:rPr>
              <a:t>3</a:t>
            </a:r>
          </a:p>
        </p:txBody>
      </p:sp>
      <p:sp>
        <p:nvSpPr>
          <p:cNvPr id="95247" name="AutoShape 17"/>
          <p:cNvSpPr>
            <a:spLocks noChangeArrowheads="1"/>
          </p:cNvSpPr>
          <p:nvPr/>
        </p:nvSpPr>
        <p:spPr bwMode="auto">
          <a:xfrm>
            <a:off x="446088" y="5476875"/>
            <a:ext cx="382587" cy="4476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  <a:latin typeface="Helvetica" charset="0"/>
              </a:rPr>
              <a:t>4</a:t>
            </a:r>
          </a:p>
        </p:txBody>
      </p:sp>
      <p:sp>
        <p:nvSpPr>
          <p:cNvPr id="95248" name="Line 18"/>
          <p:cNvSpPr>
            <a:spLocks noChangeShapeType="1"/>
          </p:cNvSpPr>
          <p:nvPr/>
        </p:nvSpPr>
        <p:spPr bwMode="auto">
          <a:xfrm flipH="1">
            <a:off x="3609975" y="5867400"/>
            <a:ext cx="581025" cy="538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9" name="Line 19"/>
          <p:cNvSpPr>
            <a:spLocks noChangeShapeType="1"/>
          </p:cNvSpPr>
          <p:nvPr/>
        </p:nvSpPr>
        <p:spPr bwMode="auto">
          <a:xfrm>
            <a:off x="4311650" y="5859463"/>
            <a:ext cx="1208088" cy="577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3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ambria" pitchFamily="18" charset="0"/>
              </a:rPr>
              <a:t>functions are </a:t>
            </a:r>
            <a:r>
              <a:rPr lang="en-US" altLang="en-US" b="1">
                <a:latin typeface="Cambria" pitchFamily="18" charset="0"/>
              </a:rPr>
              <a:t>uncountable</a:t>
            </a:r>
            <a:endParaRPr lang="en-US" altLang="en-US">
              <a:latin typeface="Cambria" pitchFamily="18" charset="0"/>
            </a:endParaRPr>
          </a:p>
        </p:txBody>
      </p:sp>
      <p:sp>
        <p:nvSpPr>
          <p:cNvPr id="91139" name="Text Box 17"/>
          <p:cNvSpPr txBox="1">
            <a:spLocks noChangeArrowheads="1"/>
          </p:cNvSpPr>
          <p:nvPr/>
        </p:nvSpPr>
        <p:spPr bwMode="auto">
          <a:xfrm>
            <a:off x="579438" y="914400"/>
            <a:ext cx="32305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8E0103"/>
                </a:solidFill>
                <a:latin typeface="Times New Roman" pitchFamily="18" charset="0"/>
              </a:rPr>
              <a:t>Uncountably </a:t>
            </a:r>
            <a:r>
              <a:rPr lang="en-US" altLang="en-US" sz="2100">
                <a:solidFill>
                  <a:srgbClr val="8E0103"/>
                </a:solidFill>
                <a:latin typeface="Times New Roman" pitchFamily="18" charset="0"/>
              </a:rPr>
              <a:t>infinite</a:t>
            </a:r>
          </a:p>
        </p:txBody>
      </p:sp>
      <p:sp>
        <p:nvSpPr>
          <p:cNvPr id="91140" name="Rectangle 5"/>
          <p:cNvSpPr>
            <a:spLocks noChangeArrowheads="1"/>
          </p:cNvSpPr>
          <p:nvPr/>
        </p:nvSpPr>
        <p:spPr bwMode="auto">
          <a:xfrm>
            <a:off x="4816475" y="1012825"/>
            <a:ext cx="3429000" cy="106203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latin typeface="Cambria" pitchFamily="18" charset="0"/>
              </a:rPr>
              <a:t>Each real number defines a unique int-bool functions (from ints to bits)</a:t>
            </a:r>
          </a:p>
        </p:txBody>
      </p:sp>
      <p:sp>
        <p:nvSpPr>
          <p:cNvPr id="91141" name="TextBox 9"/>
          <p:cNvSpPr txBox="1">
            <a:spLocks noChangeArrowheads="1"/>
          </p:cNvSpPr>
          <p:nvPr/>
        </p:nvSpPr>
        <p:spPr bwMode="auto">
          <a:xfrm>
            <a:off x="685800" y="3298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>
                <a:latin typeface="Courier New" pitchFamily="49" charset="0"/>
                <a:cs typeface="Courier New" pitchFamily="49" charset="0"/>
              </a:rPr>
              <a:t> = .01100000</a:t>
            </a:r>
            <a:r>
              <a:rPr lang="en-US" altLang="en-US" b="1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b="1">
                <a:latin typeface="Calibri" pitchFamily="34" charset="0"/>
                <a:cs typeface="Courier New" pitchFamily="49" charset="0"/>
              </a:rPr>
              <a:t>...</a:t>
            </a:r>
            <a:endParaRPr lang="en-US" altLang="en-US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2" name="TextBox 11"/>
          <p:cNvSpPr txBox="1">
            <a:spLocks noChangeArrowheads="1"/>
          </p:cNvSpPr>
          <p:nvPr/>
        </p:nvSpPr>
        <p:spPr bwMode="auto">
          <a:xfrm>
            <a:off x="2154238" y="3070225"/>
            <a:ext cx="23415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0AF9"/>
                </a:solidFill>
                <a:latin typeface="Calibri" pitchFamily="34" charset="0"/>
              </a:rPr>
              <a:t>1   2   3    4    5   6    7    8 ...</a:t>
            </a:r>
          </a:p>
        </p:txBody>
      </p:sp>
      <p:sp>
        <p:nvSpPr>
          <p:cNvPr id="91143" name="TextBox 14"/>
          <p:cNvSpPr txBox="1">
            <a:spLocks noChangeArrowheads="1"/>
          </p:cNvSpPr>
          <p:nvPr/>
        </p:nvSpPr>
        <p:spPr bwMode="auto">
          <a:xfrm>
            <a:off x="1981200" y="272415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AF9"/>
                </a:solidFill>
                <a:latin typeface="Calibri" pitchFamily="34" charset="0"/>
              </a:rPr>
              <a:t>written out in binary</a:t>
            </a:r>
          </a:p>
        </p:txBody>
      </p:sp>
      <p:sp>
        <p:nvSpPr>
          <p:cNvPr id="91144" name="TextBox 15"/>
          <p:cNvSpPr txBox="1">
            <a:spLocks noChangeArrowheads="1"/>
          </p:cNvSpPr>
          <p:nvPr/>
        </p:nvSpPr>
        <p:spPr bwMode="auto">
          <a:xfrm>
            <a:off x="441325" y="26670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Calibri" pitchFamily="34" charset="0"/>
              </a:rPr>
              <a:t>any real # from 0-1</a:t>
            </a:r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685800" y="3933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b="1">
                <a:latin typeface="Courier New" pitchFamily="49" charset="0"/>
                <a:cs typeface="Courier New" pitchFamily="49" charset="0"/>
              </a:rPr>
              <a:t> = .10101010</a:t>
            </a:r>
            <a:r>
              <a:rPr lang="en-US" altLang="en-US" b="1">
                <a:latin typeface="Calibri" pitchFamily="34" charset="0"/>
                <a:cs typeface="Courier New" pitchFamily="49" charset="0"/>
              </a:rPr>
              <a:t> ...</a:t>
            </a:r>
            <a:endParaRPr lang="en-US" altLang="en-US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6" name="TextBox 9"/>
          <p:cNvSpPr txBox="1">
            <a:spLocks noChangeArrowheads="1"/>
          </p:cNvSpPr>
          <p:nvPr/>
        </p:nvSpPr>
        <p:spPr bwMode="auto">
          <a:xfrm>
            <a:off x="685800" y="45434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en-US" b="1">
                <a:latin typeface="Courier New" pitchFamily="49" charset="0"/>
                <a:cs typeface="Courier New" pitchFamily="49" charset="0"/>
              </a:rPr>
              <a:t> = .01101010</a:t>
            </a:r>
            <a:r>
              <a:rPr lang="en-US" altLang="en-US" b="1">
                <a:latin typeface="Calibri" pitchFamily="34" charset="0"/>
                <a:cs typeface="Courier New" pitchFamily="49" charset="0"/>
              </a:rPr>
              <a:t> ...</a:t>
            </a:r>
            <a:endParaRPr lang="en-US" altLang="en-US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7" name="TextBox 9"/>
          <p:cNvSpPr txBox="1">
            <a:spLocks noChangeArrowheads="1"/>
          </p:cNvSpPr>
          <p:nvPr/>
        </p:nvSpPr>
        <p:spPr bwMode="auto">
          <a:xfrm>
            <a:off x="685800" y="51530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b="1">
                <a:latin typeface="Courier New" pitchFamily="49" charset="0"/>
                <a:cs typeface="Courier New" pitchFamily="49" charset="0"/>
              </a:rPr>
              <a:t> = .11010001</a:t>
            </a:r>
            <a:r>
              <a:rPr lang="en-US" altLang="en-US" b="1">
                <a:latin typeface="Calibri" pitchFamily="34" charset="0"/>
                <a:cs typeface="Courier New" pitchFamily="49" charset="0"/>
              </a:rPr>
              <a:t> ...</a:t>
            </a:r>
            <a:endParaRPr lang="en-US" altLang="en-US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8" name="TextBox 9"/>
          <p:cNvSpPr txBox="1">
            <a:spLocks noChangeArrowheads="1"/>
          </p:cNvSpPr>
          <p:nvPr/>
        </p:nvSpPr>
        <p:spPr bwMode="auto">
          <a:xfrm>
            <a:off x="685800" y="574357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altLang="en-US" b="1">
                <a:latin typeface="Courier New" pitchFamily="49" charset="0"/>
                <a:cs typeface="Courier New" pitchFamily="49" charset="0"/>
              </a:rPr>
              <a:t> = .00000000</a:t>
            </a:r>
            <a:r>
              <a:rPr lang="en-US" altLang="en-US" b="1">
                <a:latin typeface="Calibri" pitchFamily="34" charset="0"/>
                <a:cs typeface="Courier New" pitchFamily="49" charset="0"/>
              </a:rPr>
              <a:t> ...</a:t>
            </a:r>
            <a:endParaRPr lang="en-US" altLang="en-US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9" name="TextBox 9"/>
          <p:cNvSpPr txBox="1">
            <a:spLocks noChangeArrowheads="1"/>
          </p:cNvSpPr>
          <p:nvPr/>
        </p:nvSpPr>
        <p:spPr bwMode="auto">
          <a:xfrm>
            <a:off x="5791200" y="3678238"/>
            <a:ext cx="2971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</a:rPr>
              <a:t>def </a:t>
            </a:r>
            <a:r>
              <a:rPr lang="en-US" altLang="en-US" sz="1800" b="1">
                <a:solidFill>
                  <a:srgbClr val="C00000"/>
                </a:solidFill>
                <a:latin typeface="Calibri" pitchFamily="34" charset="0"/>
              </a:rPr>
              <a:t>r2</a:t>
            </a:r>
            <a:r>
              <a:rPr lang="en-US" altLang="en-US" sz="1800">
                <a:latin typeface="Calibri" pitchFamily="34" charset="0"/>
              </a:rPr>
              <a:t>(n):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</a:rPr>
              <a:t>  return n%2 == 1</a:t>
            </a:r>
          </a:p>
        </p:txBody>
      </p:sp>
      <p:sp>
        <p:nvSpPr>
          <p:cNvPr id="91150" name="TextBox 9"/>
          <p:cNvSpPr txBox="1">
            <a:spLocks noChangeArrowheads="1"/>
          </p:cNvSpPr>
          <p:nvPr/>
        </p:nvSpPr>
        <p:spPr bwMode="auto">
          <a:xfrm>
            <a:off x="5791200" y="5830888"/>
            <a:ext cx="2971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</a:rPr>
              <a:t>def </a:t>
            </a:r>
            <a:r>
              <a:rPr lang="en-US" altLang="en-US" sz="1800" b="1">
                <a:solidFill>
                  <a:srgbClr val="C00000"/>
                </a:solidFill>
                <a:latin typeface="Calibri" pitchFamily="34" charset="0"/>
              </a:rPr>
              <a:t>r5</a:t>
            </a:r>
            <a:r>
              <a:rPr lang="en-US" altLang="en-US" sz="1800">
                <a:latin typeface="Calibri" pitchFamily="34" charset="0"/>
              </a:rPr>
              <a:t>(n):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</a:rPr>
              <a:t>  return n &gt;= 42</a:t>
            </a:r>
          </a:p>
        </p:txBody>
      </p:sp>
      <p:sp>
        <p:nvSpPr>
          <p:cNvPr id="91151" name="TextBox 9"/>
          <p:cNvSpPr txBox="1">
            <a:spLocks noChangeArrowheads="1"/>
          </p:cNvSpPr>
          <p:nvPr/>
        </p:nvSpPr>
        <p:spPr bwMode="auto">
          <a:xfrm>
            <a:off x="5791200" y="2960688"/>
            <a:ext cx="2971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</a:rPr>
              <a:t>def </a:t>
            </a:r>
            <a:r>
              <a:rPr lang="en-US" altLang="en-US" sz="1800" b="1">
                <a:solidFill>
                  <a:srgbClr val="C00000"/>
                </a:solidFill>
                <a:latin typeface="Calibri" pitchFamily="34" charset="0"/>
              </a:rPr>
              <a:t>r1</a:t>
            </a:r>
            <a:r>
              <a:rPr lang="en-US" altLang="en-US" sz="1800">
                <a:latin typeface="Calibri" pitchFamily="34" charset="0"/>
              </a:rPr>
              <a:t>(n):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</a:rPr>
              <a:t>  return n==2 or n == 3</a:t>
            </a:r>
          </a:p>
        </p:txBody>
      </p:sp>
      <p:sp>
        <p:nvSpPr>
          <p:cNvPr id="91152" name="TextBox 9"/>
          <p:cNvSpPr txBox="1">
            <a:spLocks noChangeArrowheads="1"/>
          </p:cNvSpPr>
          <p:nvPr/>
        </p:nvSpPr>
        <p:spPr bwMode="auto">
          <a:xfrm>
            <a:off x="5791200" y="4395788"/>
            <a:ext cx="2971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</a:rPr>
              <a:t>def </a:t>
            </a:r>
            <a:r>
              <a:rPr lang="en-US" altLang="en-US" sz="1800" b="1">
                <a:solidFill>
                  <a:srgbClr val="C00000"/>
                </a:solidFill>
                <a:latin typeface="Calibri" pitchFamily="34" charset="0"/>
              </a:rPr>
              <a:t>r3</a:t>
            </a:r>
            <a:r>
              <a:rPr lang="en-US" altLang="en-US" sz="1800">
                <a:latin typeface="Calibri" pitchFamily="34" charset="0"/>
              </a:rPr>
              <a:t>(n):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</a:rPr>
              <a:t>  return isPrime(n)</a:t>
            </a:r>
          </a:p>
        </p:txBody>
      </p:sp>
      <p:sp>
        <p:nvSpPr>
          <p:cNvPr id="91153" name="TextBox 9"/>
          <p:cNvSpPr txBox="1">
            <a:spLocks noChangeArrowheads="1"/>
          </p:cNvSpPr>
          <p:nvPr/>
        </p:nvSpPr>
        <p:spPr bwMode="auto">
          <a:xfrm>
            <a:off x="5791200" y="5113338"/>
            <a:ext cx="3052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</a:rPr>
              <a:t>def </a:t>
            </a:r>
            <a:r>
              <a:rPr lang="en-US" altLang="en-US" sz="1800" b="1">
                <a:solidFill>
                  <a:srgbClr val="C00000"/>
                </a:solidFill>
                <a:latin typeface="Calibri" pitchFamily="34" charset="0"/>
              </a:rPr>
              <a:t>r4</a:t>
            </a:r>
            <a:r>
              <a:rPr lang="en-US" altLang="en-US" sz="1800">
                <a:latin typeface="Calibri" pitchFamily="34" charset="0"/>
              </a:rPr>
              <a:t>(n):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</a:rPr>
              <a:t>  return isPowerOfTwo(n)</a:t>
            </a:r>
          </a:p>
        </p:txBody>
      </p:sp>
      <p:sp>
        <p:nvSpPr>
          <p:cNvPr id="91154" name="Text Box 7"/>
          <p:cNvSpPr txBox="1">
            <a:spLocks noChangeArrowheads="1"/>
          </p:cNvSpPr>
          <p:nvPr/>
        </p:nvSpPr>
        <p:spPr bwMode="auto">
          <a:xfrm>
            <a:off x="1716088" y="1416050"/>
            <a:ext cx="147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</a:rPr>
              <a:t>the Reals</a:t>
            </a:r>
          </a:p>
        </p:txBody>
      </p:sp>
      <p:sp>
        <p:nvSpPr>
          <p:cNvPr id="91155" name="Text Box 39"/>
          <p:cNvSpPr txBox="1">
            <a:spLocks noChangeArrowheads="1"/>
          </p:cNvSpPr>
          <p:nvPr/>
        </p:nvSpPr>
        <p:spPr bwMode="auto">
          <a:xfrm>
            <a:off x="1795463" y="184308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E0103"/>
                </a:solidFill>
              </a:rPr>
              <a:t>from 0 to 1</a:t>
            </a:r>
          </a:p>
        </p:txBody>
      </p:sp>
      <p:pic>
        <p:nvPicPr>
          <p:cNvPr id="91156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60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>
            <a:endCxn id="91151" idx="1"/>
          </p:cNvCxnSpPr>
          <p:nvPr/>
        </p:nvCxnSpPr>
        <p:spPr>
          <a:xfrm flipV="1">
            <a:off x="4816475" y="3284538"/>
            <a:ext cx="974725" cy="306387"/>
          </a:xfrm>
          <a:prstGeom prst="line">
            <a:avLst/>
          </a:prstGeom>
          <a:ln>
            <a:solidFill>
              <a:srgbClr val="000A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91149" idx="1"/>
          </p:cNvCxnSpPr>
          <p:nvPr/>
        </p:nvCxnSpPr>
        <p:spPr>
          <a:xfrm flipV="1">
            <a:off x="4816475" y="4002088"/>
            <a:ext cx="974725" cy="223837"/>
          </a:xfrm>
          <a:prstGeom prst="line">
            <a:avLst/>
          </a:prstGeom>
          <a:ln>
            <a:solidFill>
              <a:srgbClr val="000A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91152" idx="1"/>
          </p:cNvCxnSpPr>
          <p:nvPr/>
        </p:nvCxnSpPr>
        <p:spPr>
          <a:xfrm flipV="1">
            <a:off x="4724400" y="4719638"/>
            <a:ext cx="1066800" cy="115887"/>
          </a:xfrm>
          <a:prstGeom prst="line">
            <a:avLst/>
          </a:prstGeom>
          <a:ln>
            <a:solidFill>
              <a:srgbClr val="000A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91153" idx="1"/>
          </p:cNvCxnSpPr>
          <p:nvPr/>
        </p:nvCxnSpPr>
        <p:spPr>
          <a:xfrm flipV="1">
            <a:off x="4816475" y="5435600"/>
            <a:ext cx="974725" cy="9525"/>
          </a:xfrm>
          <a:prstGeom prst="line">
            <a:avLst/>
          </a:prstGeom>
          <a:ln>
            <a:solidFill>
              <a:srgbClr val="000A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91150" idx="1"/>
          </p:cNvCxnSpPr>
          <p:nvPr/>
        </p:nvCxnSpPr>
        <p:spPr>
          <a:xfrm>
            <a:off x="4816475" y="6035675"/>
            <a:ext cx="974725" cy="117475"/>
          </a:xfrm>
          <a:prstGeom prst="line">
            <a:avLst/>
          </a:prstGeom>
          <a:ln>
            <a:solidFill>
              <a:srgbClr val="000A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973520" y="2223360"/>
              <a:ext cx="5643720" cy="1759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4160" y="2214000"/>
                <a:ext cx="5662440" cy="177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751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ambria" pitchFamily="18" charset="0"/>
              </a:rPr>
              <a:t>functions are </a:t>
            </a:r>
            <a:r>
              <a:rPr lang="en-US" altLang="en-US" b="1">
                <a:latin typeface="Cambria" pitchFamily="18" charset="0"/>
              </a:rPr>
              <a:t>uncountable</a:t>
            </a:r>
            <a:endParaRPr lang="en-US" altLang="en-US">
              <a:latin typeface="Cambria" pitchFamily="18" charset="0"/>
            </a:endParaRPr>
          </a:p>
        </p:txBody>
      </p:sp>
      <p:sp>
        <p:nvSpPr>
          <p:cNvPr id="92163" name="Text Box 17"/>
          <p:cNvSpPr txBox="1">
            <a:spLocks noChangeArrowheads="1"/>
          </p:cNvSpPr>
          <p:nvPr/>
        </p:nvSpPr>
        <p:spPr bwMode="auto">
          <a:xfrm>
            <a:off x="579438" y="914400"/>
            <a:ext cx="32305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8E0103"/>
                </a:solidFill>
                <a:latin typeface="Times New Roman" pitchFamily="18" charset="0"/>
              </a:rPr>
              <a:t>Uncountably </a:t>
            </a:r>
            <a:r>
              <a:rPr lang="en-US" altLang="en-US" sz="2100">
                <a:solidFill>
                  <a:srgbClr val="8E0103"/>
                </a:solidFill>
                <a:latin typeface="Times New Roman" pitchFamily="18" charset="0"/>
              </a:rPr>
              <a:t>infinite</a:t>
            </a:r>
          </a:p>
        </p:txBody>
      </p:sp>
      <p:sp>
        <p:nvSpPr>
          <p:cNvPr id="92164" name="Rectangle 5"/>
          <p:cNvSpPr>
            <a:spLocks noChangeArrowheads="1"/>
          </p:cNvSpPr>
          <p:nvPr/>
        </p:nvSpPr>
        <p:spPr bwMode="auto">
          <a:xfrm>
            <a:off x="4816475" y="1012825"/>
            <a:ext cx="3429000" cy="106203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latin typeface="Cambria" pitchFamily="18" charset="0"/>
              </a:rPr>
              <a:t>Each real number defines a unique int-bool functions (from ints to bits)</a:t>
            </a:r>
          </a:p>
        </p:txBody>
      </p:sp>
      <p:sp>
        <p:nvSpPr>
          <p:cNvPr id="92165" name="TextBox 9"/>
          <p:cNvSpPr txBox="1">
            <a:spLocks noChangeArrowheads="1"/>
          </p:cNvSpPr>
          <p:nvPr/>
        </p:nvSpPr>
        <p:spPr bwMode="auto">
          <a:xfrm>
            <a:off x="685800" y="3298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>
                <a:latin typeface="Courier New" pitchFamily="49" charset="0"/>
                <a:cs typeface="Courier New" pitchFamily="49" charset="0"/>
              </a:rPr>
              <a:t> = .01100000</a:t>
            </a:r>
            <a:r>
              <a:rPr lang="en-US" altLang="en-US" b="1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b="1">
                <a:latin typeface="Calibri" pitchFamily="34" charset="0"/>
                <a:cs typeface="Courier New" pitchFamily="49" charset="0"/>
              </a:rPr>
              <a:t>...</a:t>
            </a:r>
            <a:endParaRPr lang="en-US" altLang="en-US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2166" name="TextBox 11"/>
          <p:cNvSpPr txBox="1">
            <a:spLocks noChangeArrowheads="1"/>
          </p:cNvSpPr>
          <p:nvPr/>
        </p:nvSpPr>
        <p:spPr bwMode="auto">
          <a:xfrm>
            <a:off x="2154238" y="3070225"/>
            <a:ext cx="23415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0AF9"/>
                </a:solidFill>
                <a:latin typeface="Calibri" pitchFamily="34" charset="0"/>
              </a:rPr>
              <a:t>1   2   3    4    5   6    7    8 ...</a:t>
            </a:r>
          </a:p>
        </p:txBody>
      </p:sp>
      <p:sp>
        <p:nvSpPr>
          <p:cNvPr id="92167" name="TextBox 9"/>
          <p:cNvSpPr txBox="1">
            <a:spLocks noChangeArrowheads="1"/>
          </p:cNvSpPr>
          <p:nvPr/>
        </p:nvSpPr>
        <p:spPr bwMode="auto">
          <a:xfrm>
            <a:off x="685800" y="3933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b="1">
                <a:latin typeface="Courier New" pitchFamily="49" charset="0"/>
                <a:cs typeface="Courier New" pitchFamily="49" charset="0"/>
              </a:rPr>
              <a:t> = .10101010</a:t>
            </a:r>
            <a:r>
              <a:rPr lang="en-US" altLang="en-US" b="1">
                <a:latin typeface="Calibri" pitchFamily="34" charset="0"/>
                <a:cs typeface="Courier New" pitchFamily="49" charset="0"/>
              </a:rPr>
              <a:t> ...</a:t>
            </a:r>
            <a:endParaRPr lang="en-US" altLang="en-US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2168" name="TextBox 9"/>
          <p:cNvSpPr txBox="1">
            <a:spLocks noChangeArrowheads="1"/>
          </p:cNvSpPr>
          <p:nvPr/>
        </p:nvSpPr>
        <p:spPr bwMode="auto">
          <a:xfrm>
            <a:off x="685800" y="45434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en-US" b="1">
                <a:latin typeface="Courier New" pitchFamily="49" charset="0"/>
                <a:cs typeface="Courier New" pitchFamily="49" charset="0"/>
              </a:rPr>
              <a:t> = .01101010</a:t>
            </a:r>
            <a:r>
              <a:rPr lang="en-US" altLang="en-US" b="1">
                <a:latin typeface="Calibri" pitchFamily="34" charset="0"/>
                <a:cs typeface="Courier New" pitchFamily="49" charset="0"/>
              </a:rPr>
              <a:t> ...</a:t>
            </a:r>
            <a:endParaRPr lang="en-US" altLang="en-US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2169" name="TextBox 9"/>
          <p:cNvSpPr txBox="1">
            <a:spLocks noChangeArrowheads="1"/>
          </p:cNvSpPr>
          <p:nvPr/>
        </p:nvSpPr>
        <p:spPr bwMode="auto">
          <a:xfrm>
            <a:off x="685800" y="51530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b="1">
                <a:latin typeface="Courier New" pitchFamily="49" charset="0"/>
                <a:cs typeface="Courier New" pitchFamily="49" charset="0"/>
              </a:rPr>
              <a:t> = .11010001</a:t>
            </a:r>
            <a:r>
              <a:rPr lang="en-US" altLang="en-US" b="1">
                <a:latin typeface="Calibri" pitchFamily="34" charset="0"/>
                <a:cs typeface="Courier New" pitchFamily="49" charset="0"/>
              </a:rPr>
              <a:t> ...</a:t>
            </a:r>
            <a:endParaRPr lang="en-US" altLang="en-US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2170" name="TextBox 9"/>
          <p:cNvSpPr txBox="1">
            <a:spLocks noChangeArrowheads="1"/>
          </p:cNvSpPr>
          <p:nvPr/>
        </p:nvSpPr>
        <p:spPr bwMode="auto">
          <a:xfrm>
            <a:off x="685800" y="574357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altLang="en-US" b="1">
                <a:latin typeface="Courier New" pitchFamily="49" charset="0"/>
                <a:cs typeface="Courier New" pitchFamily="49" charset="0"/>
              </a:rPr>
              <a:t> = .00000000</a:t>
            </a:r>
            <a:r>
              <a:rPr lang="en-US" altLang="en-US" b="1">
                <a:latin typeface="Calibri" pitchFamily="34" charset="0"/>
                <a:cs typeface="Courier New" pitchFamily="49" charset="0"/>
              </a:rPr>
              <a:t> ...</a:t>
            </a:r>
            <a:endParaRPr lang="en-US" altLang="en-US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2171" name="Text Box 7"/>
          <p:cNvSpPr txBox="1">
            <a:spLocks noChangeArrowheads="1"/>
          </p:cNvSpPr>
          <p:nvPr/>
        </p:nvSpPr>
        <p:spPr bwMode="auto">
          <a:xfrm>
            <a:off x="1716088" y="1416050"/>
            <a:ext cx="147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</a:rPr>
              <a:t>the Reals</a:t>
            </a:r>
          </a:p>
        </p:txBody>
      </p:sp>
      <p:sp>
        <p:nvSpPr>
          <p:cNvPr id="92172" name="Text Box 39"/>
          <p:cNvSpPr txBox="1">
            <a:spLocks noChangeArrowheads="1"/>
          </p:cNvSpPr>
          <p:nvPr/>
        </p:nvSpPr>
        <p:spPr bwMode="auto">
          <a:xfrm>
            <a:off x="1795463" y="184308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E0103"/>
                </a:solidFill>
              </a:rPr>
              <a:t>from 0 to 1</a:t>
            </a:r>
          </a:p>
        </p:txBody>
      </p:sp>
      <p:pic>
        <p:nvPicPr>
          <p:cNvPr id="92173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60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4" name="TextBox 9"/>
          <p:cNvSpPr txBox="1">
            <a:spLocks noChangeArrowheads="1"/>
          </p:cNvSpPr>
          <p:nvPr/>
        </p:nvSpPr>
        <p:spPr bwMode="auto">
          <a:xfrm>
            <a:off x="5791200" y="3678238"/>
            <a:ext cx="2971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</a:rPr>
              <a:t>def </a:t>
            </a:r>
            <a:r>
              <a:rPr lang="en-US" altLang="en-US" sz="1800" b="1">
                <a:solidFill>
                  <a:srgbClr val="C00000"/>
                </a:solidFill>
                <a:latin typeface="Calibri" pitchFamily="34" charset="0"/>
              </a:rPr>
              <a:t>r2</a:t>
            </a:r>
            <a:r>
              <a:rPr lang="en-US" altLang="en-US" sz="1800">
                <a:latin typeface="Calibri" pitchFamily="34" charset="0"/>
              </a:rPr>
              <a:t>(n):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</a:rPr>
              <a:t>  return n%2 == 1</a:t>
            </a:r>
          </a:p>
        </p:txBody>
      </p:sp>
      <p:sp>
        <p:nvSpPr>
          <p:cNvPr id="92175" name="TextBox 9"/>
          <p:cNvSpPr txBox="1">
            <a:spLocks noChangeArrowheads="1"/>
          </p:cNvSpPr>
          <p:nvPr/>
        </p:nvSpPr>
        <p:spPr bwMode="auto">
          <a:xfrm>
            <a:off x="5791200" y="5830888"/>
            <a:ext cx="2971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</a:rPr>
              <a:t>def </a:t>
            </a:r>
            <a:r>
              <a:rPr lang="en-US" altLang="en-US" sz="1800" b="1">
                <a:solidFill>
                  <a:srgbClr val="C00000"/>
                </a:solidFill>
                <a:latin typeface="Calibri" pitchFamily="34" charset="0"/>
              </a:rPr>
              <a:t>r5</a:t>
            </a:r>
            <a:r>
              <a:rPr lang="en-US" altLang="en-US" sz="1800">
                <a:latin typeface="Calibri" pitchFamily="34" charset="0"/>
              </a:rPr>
              <a:t>(n):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</a:rPr>
              <a:t>  return n &gt;= 42</a:t>
            </a:r>
          </a:p>
        </p:txBody>
      </p:sp>
      <p:sp>
        <p:nvSpPr>
          <p:cNvPr id="92176" name="TextBox 9"/>
          <p:cNvSpPr txBox="1">
            <a:spLocks noChangeArrowheads="1"/>
          </p:cNvSpPr>
          <p:nvPr/>
        </p:nvSpPr>
        <p:spPr bwMode="auto">
          <a:xfrm>
            <a:off x="5791200" y="2960688"/>
            <a:ext cx="2971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</a:rPr>
              <a:t>def </a:t>
            </a:r>
            <a:r>
              <a:rPr lang="en-US" altLang="en-US" sz="1800" b="1">
                <a:solidFill>
                  <a:srgbClr val="C00000"/>
                </a:solidFill>
                <a:latin typeface="Calibri" pitchFamily="34" charset="0"/>
              </a:rPr>
              <a:t>r1</a:t>
            </a:r>
            <a:r>
              <a:rPr lang="en-US" altLang="en-US" sz="1800">
                <a:latin typeface="Calibri" pitchFamily="34" charset="0"/>
              </a:rPr>
              <a:t>(n):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</a:rPr>
              <a:t>  return n==2 or n == 3</a:t>
            </a:r>
          </a:p>
        </p:txBody>
      </p:sp>
      <p:sp>
        <p:nvSpPr>
          <p:cNvPr id="92177" name="TextBox 9"/>
          <p:cNvSpPr txBox="1">
            <a:spLocks noChangeArrowheads="1"/>
          </p:cNvSpPr>
          <p:nvPr/>
        </p:nvSpPr>
        <p:spPr bwMode="auto">
          <a:xfrm>
            <a:off x="5791200" y="4395788"/>
            <a:ext cx="2971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</a:rPr>
              <a:t>def </a:t>
            </a:r>
            <a:r>
              <a:rPr lang="en-US" altLang="en-US" sz="1800" b="1">
                <a:solidFill>
                  <a:srgbClr val="C00000"/>
                </a:solidFill>
                <a:latin typeface="Calibri" pitchFamily="34" charset="0"/>
              </a:rPr>
              <a:t>r3</a:t>
            </a:r>
            <a:r>
              <a:rPr lang="en-US" altLang="en-US" sz="1800">
                <a:latin typeface="Calibri" pitchFamily="34" charset="0"/>
              </a:rPr>
              <a:t>(n):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</a:rPr>
              <a:t>  return isPrime(n)</a:t>
            </a:r>
          </a:p>
        </p:txBody>
      </p:sp>
      <p:sp>
        <p:nvSpPr>
          <p:cNvPr id="92178" name="TextBox 9"/>
          <p:cNvSpPr txBox="1">
            <a:spLocks noChangeArrowheads="1"/>
          </p:cNvSpPr>
          <p:nvPr/>
        </p:nvSpPr>
        <p:spPr bwMode="auto">
          <a:xfrm>
            <a:off x="5791200" y="5113338"/>
            <a:ext cx="3052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</a:rPr>
              <a:t>def </a:t>
            </a:r>
            <a:r>
              <a:rPr lang="en-US" altLang="en-US" sz="1800" b="1">
                <a:solidFill>
                  <a:srgbClr val="C00000"/>
                </a:solidFill>
                <a:latin typeface="Calibri" pitchFamily="34" charset="0"/>
              </a:rPr>
              <a:t>r4</a:t>
            </a:r>
            <a:r>
              <a:rPr lang="en-US" altLang="en-US" sz="1800">
                <a:latin typeface="Calibri" pitchFamily="34" charset="0"/>
              </a:rPr>
              <a:t>(n):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</a:rPr>
              <a:t>  return isPowerOfTwo(n)</a:t>
            </a:r>
          </a:p>
        </p:txBody>
      </p:sp>
      <p:sp>
        <p:nvSpPr>
          <p:cNvPr id="92179" name="Rectangle 20"/>
          <p:cNvSpPr>
            <a:spLocks noChangeArrowheads="1"/>
          </p:cNvSpPr>
          <p:nvPr/>
        </p:nvSpPr>
        <p:spPr bwMode="auto">
          <a:xfrm rot="-689080">
            <a:off x="876300" y="3760788"/>
            <a:ext cx="7980363" cy="13843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00">
                <a:latin typeface="Cambria" pitchFamily="18" charset="0"/>
              </a:rPr>
              <a:t>these five real #s have programs – but ALMOST ALL real #s don't!</a:t>
            </a:r>
          </a:p>
        </p:txBody>
      </p:sp>
      <p:sp>
        <p:nvSpPr>
          <p:cNvPr id="92180" name="TextBox 14"/>
          <p:cNvSpPr txBox="1">
            <a:spLocks noChangeArrowheads="1"/>
          </p:cNvSpPr>
          <p:nvPr/>
        </p:nvSpPr>
        <p:spPr bwMode="auto">
          <a:xfrm>
            <a:off x="1981200" y="272415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AF9"/>
                </a:solidFill>
                <a:latin typeface="Calibri" pitchFamily="34" charset="0"/>
              </a:rPr>
              <a:t>written out in binary</a:t>
            </a:r>
          </a:p>
        </p:txBody>
      </p:sp>
      <p:sp>
        <p:nvSpPr>
          <p:cNvPr id="92181" name="TextBox 15"/>
          <p:cNvSpPr txBox="1">
            <a:spLocks noChangeArrowheads="1"/>
          </p:cNvSpPr>
          <p:nvPr/>
        </p:nvSpPr>
        <p:spPr bwMode="auto">
          <a:xfrm>
            <a:off x="441325" y="26670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Calibri" pitchFamily="34" charset="0"/>
              </a:rPr>
              <a:t>any real # from 0-1</a:t>
            </a:r>
          </a:p>
        </p:txBody>
      </p:sp>
    </p:spTree>
    <p:extLst>
      <p:ext uri="{BB962C8B-B14F-4D97-AF65-F5344CB8AC3E}">
        <p14:creationId xmlns:p14="http://schemas.microsoft.com/office/powerpoint/2010/main" val="225261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5"/>
          <p:cNvSpPr>
            <a:spLocks noChangeArrowheads="1"/>
          </p:cNvSpPr>
          <p:nvPr/>
        </p:nvSpPr>
        <p:spPr bwMode="auto">
          <a:xfrm>
            <a:off x="1676400" y="228600"/>
            <a:ext cx="5791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mbria" pitchFamily="18" charset="0"/>
              </a:rPr>
              <a:t>Python can even convert from programs to ints – and back…</a:t>
            </a:r>
          </a:p>
        </p:txBody>
      </p:sp>
      <p:pic>
        <p:nvPicPr>
          <p:cNvPr id="8909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886575" cy="492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8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5"/>
          <p:cNvSpPr>
            <a:spLocks noChangeArrowheads="1"/>
          </p:cNvSpPr>
          <p:nvPr/>
        </p:nvSpPr>
        <p:spPr bwMode="auto">
          <a:xfrm>
            <a:off x="7620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mbria" pitchFamily="18" charset="0"/>
              </a:rPr>
              <a:t>functions  vs.   programs?</a:t>
            </a:r>
          </a:p>
        </p:txBody>
      </p:sp>
      <p:sp>
        <p:nvSpPr>
          <p:cNvPr id="90115" name="Text Box 6"/>
          <p:cNvSpPr txBox="1">
            <a:spLocks noChangeArrowheads="1"/>
          </p:cNvSpPr>
          <p:nvPr/>
        </p:nvSpPr>
        <p:spPr bwMode="auto">
          <a:xfrm>
            <a:off x="6745288" y="1382713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Positive integers</a:t>
            </a:r>
          </a:p>
        </p:txBody>
      </p:sp>
      <p:sp>
        <p:nvSpPr>
          <p:cNvPr id="90116" name="Rectangle 8"/>
          <p:cNvSpPr>
            <a:spLocks noChangeArrowheads="1"/>
          </p:cNvSpPr>
          <p:nvPr/>
        </p:nvSpPr>
        <p:spPr bwMode="auto">
          <a:xfrm>
            <a:off x="6232525" y="2316163"/>
            <a:ext cx="23891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00"/>
                </a:solidFill>
              </a:rPr>
              <a:t>{ 1, 2, 3, 4, 5, … }</a:t>
            </a:r>
          </a:p>
        </p:txBody>
      </p:sp>
      <p:sp>
        <p:nvSpPr>
          <p:cNvPr id="90117" name="Text Box 13"/>
          <p:cNvSpPr txBox="1">
            <a:spLocks noChangeArrowheads="1"/>
          </p:cNvSpPr>
          <p:nvPr/>
        </p:nvSpPr>
        <p:spPr bwMode="auto">
          <a:xfrm>
            <a:off x="4340225" y="3405188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00"/>
                </a:solidFill>
                <a:latin typeface="Times New Roman" pitchFamily="18" charset="0"/>
              </a:rPr>
              <a:t>&gt;</a:t>
            </a:r>
          </a:p>
        </p:txBody>
      </p:sp>
      <p:sp>
        <p:nvSpPr>
          <p:cNvPr id="90118" name="Text Box 15"/>
          <p:cNvSpPr txBox="1">
            <a:spLocks noChangeArrowheads="1"/>
          </p:cNvSpPr>
          <p:nvPr/>
        </p:nvSpPr>
        <p:spPr bwMode="auto">
          <a:xfrm>
            <a:off x="5459413" y="3327400"/>
            <a:ext cx="28463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200" b="1">
                <a:solidFill>
                  <a:srgbClr val="000000"/>
                </a:solidFill>
                <a:latin typeface="Times New Roman" pitchFamily="18" charset="0"/>
              </a:rPr>
              <a:t>Countably </a:t>
            </a:r>
            <a:r>
              <a:rPr lang="en-US" altLang="en-US" sz="4200">
                <a:solidFill>
                  <a:srgbClr val="000000"/>
                </a:solidFill>
                <a:latin typeface="Times New Roman" pitchFamily="18" charset="0"/>
              </a:rPr>
              <a:t>infinite</a:t>
            </a:r>
          </a:p>
        </p:txBody>
      </p:sp>
      <p:sp>
        <p:nvSpPr>
          <p:cNvPr id="90119" name="Text Box 17"/>
          <p:cNvSpPr txBox="1">
            <a:spLocks noChangeArrowheads="1"/>
          </p:cNvSpPr>
          <p:nvPr/>
        </p:nvSpPr>
        <p:spPr bwMode="auto">
          <a:xfrm>
            <a:off x="655638" y="3327400"/>
            <a:ext cx="32305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200" b="1">
                <a:solidFill>
                  <a:srgbClr val="8E0103"/>
                </a:solidFill>
                <a:latin typeface="Times New Roman" pitchFamily="18" charset="0"/>
              </a:rPr>
              <a:t>Uncountably </a:t>
            </a:r>
            <a:r>
              <a:rPr lang="en-US" altLang="en-US" sz="4200">
                <a:solidFill>
                  <a:srgbClr val="8E0103"/>
                </a:solidFill>
                <a:latin typeface="Times New Roman" pitchFamily="18" charset="0"/>
              </a:rPr>
              <a:t>infinite</a:t>
            </a:r>
          </a:p>
        </p:txBody>
      </p:sp>
      <p:sp>
        <p:nvSpPr>
          <p:cNvPr id="90120" name="Rectangle 9"/>
          <p:cNvSpPr>
            <a:spLocks noChangeArrowheads="1"/>
          </p:cNvSpPr>
          <p:nvPr/>
        </p:nvSpPr>
        <p:spPr bwMode="auto">
          <a:xfrm>
            <a:off x="152400" y="2286000"/>
            <a:ext cx="306546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8E0103"/>
                </a:solidFill>
              </a:rPr>
              <a:t>{ real numbers, 0-1 } </a:t>
            </a:r>
          </a:p>
        </p:txBody>
      </p:sp>
      <p:sp>
        <p:nvSpPr>
          <p:cNvPr id="90121" name="Text Box 7"/>
          <p:cNvSpPr txBox="1">
            <a:spLocks noChangeArrowheads="1"/>
          </p:cNvSpPr>
          <p:nvPr/>
        </p:nvSpPr>
        <p:spPr bwMode="auto">
          <a:xfrm>
            <a:off x="863600" y="1568450"/>
            <a:ext cx="1471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</a:rPr>
              <a:t>the Reals</a:t>
            </a:r>
          </a:p>
        </p:txBody>
      </p:sp>
      <p:sp>
        <p:nvSpPr>
          <p:cNvPr id="90122" name="Text Box 39"/>
          <p:cNvSpPr txBox="1">
            <a:spLocks noChangeArrowheads="1"/>
          </p:cNvSpPr>
          <p:nvPr/>
        </p:nvSpPr>
        <p:spPr bwMode="auto">
          <a:xfrm>
            <a:off x="941388" y="199548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E0103"/>
                </a:solidFill>
              </a:rPr>
              <a:t>from 0 to 1</a:t>
            </a: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 rot="20872726">
            <a:off x="5426075" y="4606925"/>
            <a:ext cx="3276600" cy="9239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700" dirty="0">
                <a:solidFill>
                  <a:srgbClr val="000000"/>
                </a:solidFill>
                <a:latin typeface="Cambria" pitchFamily="18" charset="0"/>
                <a:ea typeface="ＭＳ Ｐゴシック" pitchFamily="-106" charset="-128"/>
              </a:rPr>
              <a:t>This is how many </a:t>
            </a:r>
            <a:r>
              <a:rPr lang="en-US" sz="2700" b="1" dirty="0">
                <a:solidFill>
                  <a:srgbClr val="000000"/>
                </a:solidFill>
                <a:latin typeface="Cambria" pitchFamily="18" charset="0"/>
                <a:ea typeface="ＭＳ Ｐゴシック" pitchFamily="-106" charset="-128"/>
              </a:rPr>
              <a:t>programs</a:t>
            </a:r>
            <a:r>
              <a:rPr lang="en-US" sz="2700" dirty="0">
                <a:solidFill>
                  <a:srgbClr val="000000"/>
                </a:solidFill>
                <a:latin typeface="Cambria" pitchFamily="18" charset="0"/>
                <a:ea typeface="ＭＳ Ｐゴシック" pitchFamily="-106" charset="-128"/>
              </a:rPr>
              <a:t> there are.</a:t>
            </a:r>
          </a:p>
        </p:txBody>
      </p:sp>
      <p:sp>
        <p:nvSpPr>
          <p:cNvPr id="90124" name="Rectangle 5"/>
          <p:cNvSpPr>
            <a:spLocks noChangeArrowheads="1"/>
          </p:cNvSpPr>
          <p:nvPr/>
        </p:nvSpPr>
        <p:spPr bwMode="auto">
          <a:xfrm rot="-473334">
            <a:off x="365125" y="4564063"/>
            <a:ext cx="4151313" cy="92392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Cambria" pitchFamily="18" charset="0"/>
              </a:rPr>
              <a:t>This is how many int-bool </a:t>
            </a:r>
            <a:r>
              <a:rPr lang="en-US" altLang="en-US" sz="2700" b="1">
                <a:solidFill>
                  <a:srgbClr val="000000"/>
                </a:solidFill>
                <a:latin typeface="Cambria" pitchFamily="18" charset="0"/>
              </a:rPr>
              <a:t>functions</a:t>
            </a:r>
            <a:r>
              <a:rPr lang="en-US" altLang="en-US" sz="2700">
                <a:solidFill>
                  <a:srgbClr val="000000"/>
                </a:solidFill>
                <a:latin typeface="Cambria" pitchFamily="18" charset="0"/>
              </a:rPr>
              <a:t> there are.</a:t>
            </a:r>
          </a:p>
        </p:txBody>
      </p:sp>
      <p:pic>
        <p:nvPicPr>
          <p:cNvPr id="90125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6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1752600"/>
            <a:ext cx="4302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22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5"/>
          <p:cNvSpPr txBox="1">
            <a:spLocks noChangeArrowheads="1"/>
          </p:cNvSpPr>
          <p:nvPr/>
        </p:nvSpPr>
        <p:spPr bwMode="auto">
          <a:xfrm>
            <a:off x="1211263" y="1752600"/>
            <a:ext cx="6781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>
                <a:solidFill>
                  <a:srgbClr val="000000"/>
                </a:solidFill>
                <a:latin typeface="Cambria" pitchFamily="18" charset="0"/>
              </a:rPr>
              <a:t>… different-sized infinities ~ Georg Cantor et al. …</a:t>
            </a:r>
          </a:p>
        </p:txBody>
      </p:sp>
      <p:sp>
        <p:nvSpPr>
          <p:cNvPr id="84995" name="Rectangle 1"/>
          <p:cNvSpPr>
            <a:spLocks noChangeArrowheads="1"/>
          </p:cNvSpPr>
          <p:nvPr/>
        </p:nvSpPr>
        <p:spPr bwMode="auto">
          <a:xfrm>
            <a:off x="381000" y="457200"/>
            <a:ext cx="1482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latin typeface="Cambria" pitchFamily="18" charset="0"/>
              </a:rPr>
              <a:t>Last time:</a:t>
            </a:r>
            <a:endParaRPr lang="en-US" altLang="en-US" sz="2400" i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93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5"/>
          <p:cNvSpPr txBox="1">
            <a:spLocks noChangeArrowheads="1"/>
          </p:cNvSpPr>
          <p:nvPr/>
        </p:nvSpPr>
        <p:spPr bwMode="auto">
          <a:xfrm>
            <a:off x="1211263" y="1752600"/>
            <a:ext cx="6781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>
                <a:solidFill>
                  <a:srgbClr val="000000"/>
                </a:solidFill>
                <a:latin typeface="Cambria" pitchFamily="18" charset="0"/>
              </a:rPr>
              <a:t>… different-sized infinities ~ Georg Cantor et al. …</a:t>
            </a:r>
          </a:p>
        </p:txBody>
      </p:sp>
      <p:sp>
        <p:nvSpPr>
          <p:cNvPr id="86019" name="Rectangle 1"/>
          <p:cNvSpPr>
            <a:spLocks noChangeArrowheads="1"/>
          </p:cNvSpPr>
          <p:nvPr/>
        </p:nvSpPr>
        <p:spPr bwMode="auto">
          <a:xfrm>
            <a:off x="381000" y="457200"/>
            <a:ext cx="1482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latin typeface="Cambria" pitchFamily="18" charset="0"/>
              </a:rPr>
              <a:t>Last time:</a:t>
            </a:r>
            <a:endParaRPr lang="en-US" altLang="en-US" sz="2400" i="1">
              <a:latin typeface="Times New Roman" pitchFamily="18" charset="0"/>
            </a:endParaRPr>
          </a:p>
        </p:txBody>
      </p:sp>
      <p:sp>
        <p:nvSpPr>
          <p:cNvPr id="86020" name="Rectangle 45"/>
          <p:cNvSpPr>
            <a:spLocks noChangeArrowheads="1"/>
          </p:cNvSpPr>
          <p:nvPr/>
        </p:nvSpPr>
        <p:spPr bwMode="auto">
          <a:xfrm>
            <a:off x="381000" y="40386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latin typeface="Cambria" pitchFamily="18" charset="0"/>
              </a:rPr>
              <a:t>This time:</a:t>
            </a:r>
            <a:endParaRPr lang="en-US" altLang="en-US" sz="2400" i="1">
              <a:latin typeface="Times New Roman" pitchFamily="18" charset="0"/>
            </a:endParaRP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1219200" y="5129213"/>
            <a:ext cx="67818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>
                <a:solidFill>
                  <a:srgbClr val="000000"/>
                </a:solidFill>
                <a:latin typeface="Cambria" pitchFamily="18" charset="0"/>
              </a:rPr>
              <a:t>empathy for L. Wittgenstein?</a:t>
            </a:r>
          </a:p>
        </p:txBody>
      </p:sp>
    </p:spTree>
    <p:extLst>
      <p:ext uri="{BB962C8B-B14F-4D97-AF65-F5344CB8AC3E}">
        <p14:creationId xmlns:p14="http://schemas.microsoft.com/office/powerpoint/2010/main" val="27404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Cambria" panose="02040503050406030204" pitchFamily="18" charset="0"/>
              </a:rPr>
              <a:t>Programs are </a:t>
            </a:r>
            <a:r>
              <a:rPr lang="en-US" altLang="en-US" sz="3200" b="1" i="1" dirty="0" err="1" smtClean="0">
                <a:latin typeface="Cambria" pitchFamily="18" charset="0"/>
              </a:rPr>
              <a:t>countably</a:t>
            </a:r>
            <a:r>
              <a:rPr lang="en-US" altLang="en-US" sz="3200" b="1" i="1" dirty="0" smtClean="0">
                <a:latin typeface="Cambria" pitchFamily="18" charset="0"/>
              </a:rPr>
              <a:t> </a:t>
            </a:r>
            <a:r>
              <a:rPr lang="en-US" altLang="en-US" sz="3200" dirty="0" smtClean="0">
                <a:latin typeface="Cambria" pitchFamily="18" charset="0"/>
              </a:rPr>
              <a:t>infinite</a:t>
            </a:r>
            <a:endParaRPr lang="en-US" altLang="en-US" sz="3200" b="1" i="1" dirty="0">
              <a:latin typeface="Cambria" pitchFamily="18" charset="0"/>
            </a:endParaRPr>
          </a:p>
        </p:txBody>
      </p:sp>
      <p:sp>
        <p:nvSpPr>
          <p:cNvPr id="76805" name="Text Box 15"/>
          <p:cNvSpPr txBox="1">
            <a:spLocks noChangeArrowheads="1"/>
          </p:cNvSpPr>
          <p:nvPr/>
        </p:nvSpPr>
        <p:spPr bwMode="auto">
          <a:xfrm>
            <a:off x="5459413" y="3327400"/>
            <a:ext cx="28463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 dirty="0" err="1">
                <a:solidFill>
                  <a:srgbClr val="008000"/>
                </a:solidFill>
                <a:latin typeface="Cambria" panose="02040503050406030204" pitchFamily="18" charset="0"/>
              </a:rPr>
              <a:t>Countably</a:t>
            </a:r>
            <a:r>
              <a:rPr lang="en-US" altLang="en-US" sz="4200" b="1" dirty="0">
                <a:latin typeface="Cambria" panose="02040503050406030204" pitchFamily="18" charset="0"/>
              </a:rPr>
              <a:t> </a:t>
            </a:r>
            <a:r>
              <a:rPr lang="en-US" altLang="en-US" sz="4200" dirty="0">
                <a:latin typeface="Cambria" panose="02040503050406030204" pitchFamily="18" charset="0"/>
              </a:rPr>
              <a:t>infinite</a:t>
            </a:r>
          </a:p>
        </p:txBody>
      </p:sp>
      <p:sp>
        <p:nvSpPr>
          <p:cNvPr id="76806" name="Text Box 9"/>
          <p:cNvSpPr txBox="1">
            <a:spLocks noChangeArrowheads="1"/>
          </p:cNvSpPr>
          <p:nvPr/>
        </p:nvSpPr>
        <p:spPr bwMode="auto">
          <a:xfrm>
            <a:off x="2251781" y="4357511"/>
            <a:ext cx="2212975" cy="73818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 dirty="0">
                <a:latin typeface="Cambria" pitchFamily="18" charset="0"/>
              </a:rPr>
              <a:t>Why?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 rot="20872726">
            <a:off x="5502121" y="4677113"/>
            <a:ext cx="3276600" cy="9239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700" dirty="0">
                <a:latin typeface="Cambria" pitchFamily="18" charset="0"/>
                <a:ea typeface="ＭＳ Ｐゴシック" pitchFamily="-106" charset="-128"/>
              </a:rPr>
              <a:t>This is how many programs there are.</a:t>
            </a:r>
          </a:p>
        </p:txBody>
      </p:sp>
      <p:sp>
        <p:nvSpPr>
          <p:cNvPr id="3" name="Flowchart: Multidocument 2"/>
          <p:cNvSpPr/>
          <p:nvPr/>
        </p:nvSpPr>
        <p:spPr>
          <a:xfrm>
            <a:off x="304800" y="1198563"/>
            <a:ext cx="2971800" cy="2662237"/>
          </a:xfrm>
          <a:prstGeom prst="flowChartMultidocumen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809" name="Text Box 6"/>
          <p:cNvSpPr txBox="1">
            <a:spLocks noChangeArrowheads="1"/>
          </p:cNvSpPr>
          <p:nvPr/>
        </p:nvSpPr>
        <p:spPr bwMode="auto">
          <a:xfrm>
            <a:off x="403225" y="1752600"/>
            <a:ext cx="2362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alien( </a:t>
            </a:r>
            <a:r>
              <a:rPr lang="en-US" altLang="en-US" sz="1500" b="1" dirty="0" smtClean="0">
                <a:latin typeface="Courier New" pitchFamily="49" charset="0"/>
                <a:cs typeface="Courier New" pitchFamily="49" charset="0"/>
              </a:rPr>
              <a:t>x </a:t>
            </a:r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 if </a:t>
            </a:r>
            <a:r>
              <a:rPr lang="en-US" altLang="en-US" sz="1500" b="1" dirty="0" smtClean="0">
                <a:latin typeface="Courier New" pitchFamily="49" charset="0"/>
                <a:cs typeface="Courier New" pitchFamily="49" charset="0"/>
              </a:rPr>
              <a:t>x </a:t>
            </a:r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== 42:</a:t>
            </a:r>
          </a:p>
          <a:p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   return True</a:t>
            </a:r>
          </a:p>
          <a:p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 else:</a:t>
            </a:r>
          </a:p>
          <a:p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   return not \	</a:t>
            </a:r>
            <a:r>
              <a:rPr lang="en-US" altLang="en-US" sz="1500" b="1" dirty="0" smtClean="0">
                <a:latin typeface="Courier New" pitchFamily="49" charset="0"/>
                <a:cs typeface="Courier New" pitchFamily="49" charset="0"/>
              </a:rPr>
              <a:t> alien(x+1</a:t>
            </a:r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76556" y="1848791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sz="4400" dirty="0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7364413" y="1836003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pic>
        <p:nvPicPr>
          <p:cNvPr id="14" name="Picture 38" descr="Screen shot 2011-11-21 at 3.12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029251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03667" y="1842396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4400" b="1" dirty="0">
                <a:solidFill>
                  <a:srgbClr val="008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=</a:t>
            </a:r>
            <a:endParaRPr lang="en-US" sz="44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56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Oval 11"/>
          <p:cNvSpPr>
            <a:spLocks noChangeArrowheads="1"/>
          </p:cNvSpPr>
          <p:nvPr/>
        </p:nvSpPr>
        <p:spPr bwMode="auto">
          <a:xfrm>
            <a:off x="457200" y="1622425"/>
            <a:ext cx="8145463" cy="4111625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6259" name="Text Box 6"/>
          <p:cNvSpPr txBox="1">
            <a:spLocks noChangeArrowheads="1"/>
          </p:cNvSpPr>
          <p:nvPr/>
        </p:nvSpPr>
        <p:spPr bwMode="auto">
          <a:xfrm>
            <a:off x="1270000" y="177800"/>
            <a:ext cx="254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There are</a:t>
            </a:r>
            <a:r>
              <a:rPr lang="en-US" altLang="en-US" sz="2400" b="1" i="1">
                <a:solidFill>
                  <a:srgbClr val="000000"/>
                </a:solidFill>
                <a:latin typeface="Times New Roman" pitchFamily="18" charset="0"/>
              </a:rPr>
              <a:t> lots of 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int-bool functions</a:t>
            </a:r>
            <a:endParaRPr lang="en-US" altLang="en-US" sz="2400">
              <a:solidFill>
                <a:srgbClr val="000AF9"/>
              </a:solidFill>
              <a:latin typeface="Times New Roman" pitchFamily="18" charset="0"/>
            </a:endParaRPr>
          </a:p>
        </p:txBody>
      </p:sp>
      <p:sp>
        <p:nvSpPr>
          <p:cNvPr id="96260" name="Rectangle 7"/>
          <p:cNvSpPr>
            <a:spLocks noChangeArrowheads="1"/>
          </p:cNvSpPr>
          <p:nvPr/>
        </p:nvSpPr>
        <p:spPr bwMode="auto">
          <a:xfrm>
            <a:off x="792163" y="973138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Cambria" pitchFamily="18" charset="0"/>
              </a:rPr>
              <a:t>(</a:t>
            </a:r>
            <a:r>
              <a:rPr lang="en-US" altLang="en-US" sz="1800" b="1">
                <a:solidFill>
                  <a:srgbClr val="C00000"/>
                </a:solidFill>
                <a:latin typeface="Cambria" pitchFamily="18" charset="0"/>
              </a:rPr>
              <a:t>uncountably</a:t>
            </a:r>
            <a:r>
              <a:rPr lang="en-US" altLang="en-US" sz="1800">
                <a:solidFill>
                  <a:srgbClr val="C00000"/>
                </a:solidFill>
                <a:latin typeface="Cambria" pitchFamily="18" charset="0"/>
              </a:rPr>
              <a:t> many ~ real #s)</a:t>
            </a:r>
          </a:p>
        </p:txBody>
      </p:sp>
      <p:sp>
        <p:nvSpPr>
          <p:cNvPr id="96261" name="Text Box 8"/>
          <p:cNvSpPr txBox="1">
            <a:spLocks noChangeArrowheads="1"/>
          </p:cNvSpPr>
          <p:nvPr/>
        </p:nvSpPr>
        <p:spPr bwMode="auto">
          <a:xfrm>
            <a:off x="5135563" y="179388"/>
            <a:ext cx="34147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There are </a:t>
            </a:r>
            <a:r>
              <a:rPr lang="en-US" altLang="en-US" sz="2400" b="1" i="1">
                <a:solidFill>
                  <a:srgbClr val="000000"/>
                </a:solidFill>
                <a:latin typeface="Times New Roman" pitchFamily="18" charset="0"/>
              </a:rPr>
              <a:t>"a few"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computer programs</a:t>
            </a:r>
          </a:p>
        </p:txBody>
      </p:sp>
      <p:sp>
        <p:nvSpPr>
          <p:cNvPr id="96262" name="Rectangle 9"/>
          <p:cNvSpPr>
            <a:spLocks noChangeArrowheads="1"/>
          </p:cNvSpPr>
          <p:nvPr/>
        </p:nvSpPr>
        <p:spPr bwMode="auto">
          <a:xfrm>
            <a:off x="5224463" y="973138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8000"/>
                </a:solidFill>
                <a:latin typeface="Cambria" pitchFamily="18" charset="0"/>
              </a:rPr>
              <a:t>(</a:t>
            </a:r>
            <a:r>
              <a:rPr lang="en-US" altLang="en-US" sz="1800" b="1">
                <a:solidFill>
                  <a:srgbClr val="008000"/>
                </a:solidFill>
                <a:latin typeface="Cambria" pitchFamily="18" charset="0"/>
              </a:rPr>
              <a:t>countably</a:t>
            </a:r>
            <a:r>
              <a:rPr lang="en-US" altLang="en-US" sz="1800">
                <a:solidFill>
                  <a:srgbClr val="008000"/>
                </a:solidFill>
                <a:latin typeface="Cambria" pitchFamily="18" charset="0"/>
              </a:rPr>
              <a:t> many ~ integers)</a:t>
            </a:r>
          </a:p>
        </p:txBody>
      </p:sp>
      <p:pic>
        <p:nvPicPr>
          <p:cNvPr id="96263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4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914400"/>
            <a:ext cx="4302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5" name="Rectangle 11"/>
          <p:cNvSpPr>
            <a:spLocks noChangeArrowheads="1"/>
          </p:cNvSpPr>
          <p:nvPr/>
        </p:nvSpPr>
        <p:spPr bwMode="auto">
          <a:xfrm>
            <a:off x="2824163" y="1752600"/>
            <a:ext cx="3429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C00000"/>
                </a:solidFill>
                <a:latin typeface="Calibri" pitchFamily="34" charset="0"/>
              </a:rPr>
              <a:t>Well-defined computational functions  </a:t>
            </a:r>
            <a:r>
              <a:rPr lang="en-US" altLang="en-US" sz="1500">
                <a:solidFill>
                  <a:srgbClr val="C00000"/>
                </a:solidFill>
                <a:latin typeface="Calibri" pitchFamily="34" charset="0"/>
              </a:rPr>
              <a:t>(uncountable)</a:t>
            </a:r>
          </a:p>
        </p:txBody>
      </p:sp>
      <p:sp>
        <p:nvSpPr>
          <p:cNvPr id="96266" name="Rectangle 12"/>
          <p:cNvSpPr>
            <a:spLocks noChangeArrowheads="1"/>
          </p:cNvSpPr>
          <p:nvPr/>
        </p:nvSpPr>
        <p:spPr bwMode="auto">
          <a:xfrm>
            <a:off x="6400800" y="3957638"/>
            <a:ext cx="1493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8000"/>
                </a:solidFill>
                <a:latin typeface="Calibri" pitchFamily="34" charset="0"/>
              </a:rPr>
              <a:t>Programs </a:t>
            </a:r>
            <a:r>
              <a:rPr lang="en-US" altLang="en-US" sz="1500">
                <a:solidFill>
                  <a:srgbClr val="008000"/>
                </a:solidFill>
                <a:latin typeface="Calibri" pitchFamily="34" charset="0"/>
              </a:rPr>
              <a:t>(countable)</a:t>
            </a:r>
          </a:p>
        </p:txBody>
      </p:sp>
      <p:sp>
        <p:nvSpPr>
          <p:cNvPr id="96267" name="Oval 13"/>
          <p:cNvSpPr>
            <a:spLocks noChangeArrowheads="1"/>
          </p:cNvSpPr>
          <p:nvPr/>
        </p:nvSpPr>
        <p:spPr bwMode="auto">
          <a:xfrm>
            <a:off x="4038600" y="3148013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6268" name="Rectangle 14"/>
          <p:cNvSpPr>
            <a:spLocks noChangeArrowheads="1"/>
          </p:cNvSpPr>
          <p:nvPr/>
        </p:nvSpPr>
        <p:spPr bwMode="auto">
          <a:xfrm>
            <a:off x="7699375" y="5832475"/>
            <a:ext cx="1238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8000"/>
                </a:solidFill>
                <a:latin typeface="Comic Sans MS" pitchFamily="66" charset="0"/>
              </a:rPr>
              <a:t>So this must be the sea</a:t>
            </a:r>
            <a:r>
              <a:rPr lang="en-US" altLang="en-US" sz="1000" b="1" i="1">
                <a:solidFill>
                  <a:srgbClr val="008000"/>
                </a:solidFill>
                <a:latin typeface="Comic Sans MS" pitchFamily="66" charset="0"/>
              </a:rPr>
              <a:t>shore</a:t>
            </a:r>
            <a:r>
              <a:rPr lang="en-US" altLang="en-US" sz="1000">
                <a:solidFill>
                  <a:srgbClr val="008000"/>
                </a:solidFill>
                <a:latin typeface="Comic Sans MS" pitchFamily="66" charset="0"/>
              </a:rPr>
              <a:t> of uncomputability. Let's dive </a:t>
            </a:r>
            <a:r>
              <a:rPr lang="en-US" altLang="en-US" sz="1000" b="1" u="sng">
                <a:solidFill>
                  <a:srgbClr val="008000"/>
                </a:solidFill>
                <a:latin typeface="Comic Sans MS" pitchFamily="66" charset="0"/>
              </a:rPr>
              <a:t>out</a:t>
            </a:r>
            <a:r>
              <a:rPr lang="en-US" altLang="en-US" sz="1000">
                <a:solidFill>
                  <a:srgbClr val="008000"/>
                </a:solidFill>
                <a:latin typeface="Comic Sans MS" pitchFamily="66" charset="0"/>
              </a:rPr>
              <a:t>!</a:t>
            </a:r>
          </a:p>
        </p:txBody>
      </p:sp>
      <p:grpSp>
        <p:nvGrpSpPr>
          <p:cNvPr id="96269" name="Group 15"/>
          <p:cNvGrpSpPr>
            <a:grpSpLocks/>
          </p:cNvGrpSpPr>
          <p:nvPr/>
        </p:nvGrpSpPr>
        <p:grpSpPr bwMode="auto">
          <a:xfrm>
            <a:off x="8669338" y="6338888"/>
            <a:ext cx="336550" cy="442912"/>
            <a:chOff x="2928" y="1051"/>
            <a:chExt cx="840" cy="957"/>
          </a:xfrm>
        </p:grpSpPr>
        <p:sp>
          <p:nvSpPr>
            <p:cNvPr id="96274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3 w 1048"/>
                <a:gd name="T3" fmla="*/ 83 h 250"/>
                <a:gd name="T4" fmla="*/ 3 w 1048"/>
                <a:gd name="T5" fmla="*/ 111 h 250"/>
                <a:gd name="T6" fmla="*/ 4 w 1048"/>
                <a:gd name="T7" fmla="*/ 125 h 250"/>
                <a:gd name="T8" fmla="*/ 4 w 1048"/>
                <a:gd name="T9" fmla="*/ 157 h 250"/>
                <a:gd name="T10" fmla="*/ 2 w 1048"/>
                <a:gd name="T11" fmla="*/ 226 h 250"/>
                <a:gd name="T12" fmla="*/ 2 w 1048"/>
                <a:gd name="T13" fmla="*/ 206 h 250"/>
                <a:gd name="T14" fmla="*/ 0 w 1048"/>
                <a:gd name="T15" fmla="*/ 185 h 250"/>
                <a:gd name="T16" fmla="*/ 2 w 1048"/>
                <a:gd name="T17" fmla="*/ 151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5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6276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6277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6278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6279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6280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6281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6282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6283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84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85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86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270" name="Line 29"/>
          <p:cNvSpPr>
            <a:spLocks noChangeShapeType="1"/>
          </p:cNvSpPr>
          <p:nvPr/>
        </p:nvSpPr>
        <p:spPr bwMode="auto">
          <a:xfrm flipH="1" flipV="1">
            <a:off x="7475538" y="4878388"/>
            <a:ext cx="598487" cy="938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6271" name="Picture 29" descr="http://www.how-to-draw-cartoons-online.com/image-files/sea-monster-1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90800"/>
            <a:ext cx="167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72" name="Picture 31" descr="http://2.bp.blogspot.com/_yMIkxWj4bhw/Si1gpOFejYI/AAAAAAAAAA4/SbvpxUnHAH8/s320/Swimmer_Carto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4772025"/>
            <a:ext cx="13604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73" name="Rectangle 1"/>
          <p:cNvSpPr>
            <a:spLocks noChangeArrowheads="1"/>
          </p:cNvSpPr>
          <p:nvPr/>
        </p:nvSpPr>
        <p:spPr bwMode="auto">
          <a:xfrm>
            <a:off x="973138" y="3589338"/>
            <a:ext cx="25384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C00000"/>
                </a:solidFill>
                <a:latin typeface="Times New Roman" pitchFamily="18" charset="0"/>
              </a:rPr>
              <a:t>What's swimming around out here?</a:t>
            </a:r>
          </a:p>
        </p:txBody>
      </p:sp>
    </p:spTree>
    <p:extLst>
      <p:ext uri="{BB962C8B-B14F-4D97-AF65-F5344CB8AC3E}">
        <p14:creationId xmlns:p14="http://schemas.microsoft.com/office/powerpoint/2010/main" val="227264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Oval 11"/>
          <p:cNvSpPr>
            <a:spLocks noChangeArrowheads="1"/>
          </p:cNvSpPr>
          <p:nvPr/>
        </p:nvSpPr>
        <p:spPr bwMode="auto">
          <a:xfrm>
            <a:off x="457200" y="1622425"/>
            <a:ext cx="8145463" cy="4111625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7283" name="Text Box 8"/>
          <p:cNvSpPr txBox="1">
            <a:spLocks noChangeArrowheads="1"/>
          </p:cNvSpPr>
          <p:nvPr/>
        </p:nvSpPr>
        <p:spPr bwMode="auto">
          <a:xfrm>
            <a:off x="1635125" y="457200"/>
            <a:ext cx="57896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AF9"/>
                </a:solidFill>
                <a:latin typeface="Cambria" pitchFamily="18" charset="0"/>
              </a:rPr>
              <a:t>Where are the human-</a:t>
            </a:r>
            <a:r>
              <a:rPr lang="en-US" altLang="en-US" sz="2100" b="1" i="1">
                <a:solidFill>
                  <a:srgbClr val="000AF9"/>
                </a:solidFill>
                <a:latin typeface="Cambria" pitchFamily="18" charset="0"/>
              </a:rPr>
              <a:t>describable  </a:t>
            </a:r>
            <a:r>
              <a:rPr lang="en-US" altLang="en-US" sz="2100">
                <a:solidFill>
                  <a:srgbClr val="000AF9"/>
                </a:solidFill>
                <a:latin typeface="Cambria" pitchFamily="18" charset="0"/>
              </a:rPr>
              <a:t>functions... ?</a:t>
            </a:r>
          </a:p>
        </p:txBody>
      </p:sp>
      <p:sp>
        <p:nvSpPr>
          <p:cNvPr id="97284" name="Rectangle 11"/>
          <p:cNvSpPr>
            <a:spLocks noChangeArrowheads="1"/>
          </p:cNvSpPr>
          <p:nvPr/>
        </p:nvSpPr>
        <p:spPr bwMode="auto">
          <a:xfrm>
            <a:off x="2824163" y="1752600"/>
            <a:ext cx="3429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C00000"/>
                </a:solidFill>
                <a:latin typeface="Calibri" pitchFamily="34" charset="0"/>
              </a:rPr>
              <a:t>Well-defined computational functions  </a:t>
            </a:r>
            <a:r>
              <a:rPr lang="en-US" altLang="en-US" sz="1500">
                <a:solidFill>
                  <a:srgbClr val="C00000"/>
                </a:solidFill>
                <a:latin typeface="Calibri" pitchFamily="34" charset="0"/>
              </a:rPr>
              <a:t>(uncountable)</a:t>
            </a:r>
          </a:p>
        </p:txBody>
      </p:sp>
      <p:sp>
        <p:nvSpPr>
          <p:cNvPr id="97285" name="Rectangle 12"/>
          <p:cNvSpPr>
            <a:spLocks noChangeArrowheads="1"/>
          </p:cNvSpPr>
          <p:nvPr/>
        </p:nvSpPr>
        <p:spPr bwMode="auto">
          <a:xfrm>
            <a:off x="6400800" y="3957638"/>
            <a:ext cx="1493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8000"/>
                </a:solidFill>
                <a:latin typeface="Calibri" pitchFamily="34" charset="0"/>
              </a:rPr>
              <a:t>Programs </a:t>
            </a:r>
            <a:r>
              <a:rPr lang="en-US" altLang="en-US" sz="1500">
                <a:solidFill>
                  <a:srgbClr val="008000"/>
                </a:solidFill>
                <a:latin typeface="Calibri" pitchFamily="34" charset="0"/>
              </a:rPr>
              <a:t>(countable)</a:t>
            </a:r>
          </a:p>
        </p:txBody>
      </p:sp>
      <p:sp>
        <p:nvSpPr>
          <p:cNvPr id="97286" name="Oval 13"/>
          <p:cNvSpPr>
            <a:spLocks noChangeArrowheads="1"/>
          </p:cNvSpPr>
          <p:nvPr/>
        </p:nvSpPr>
        <p:spPr bwMode="auto">
          <a:xfrm>
            <a:off x="4038600" y="3148013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87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Oval 11"/>
          <p:cNvSpPr>
            <a:spLocks noChangeArrowheads="1"/>
          </p:cNvSpPr>
          <p:nvPr/>
        </p:nvSpPr>
        <p:spPr bwMode="auto">
          <a:xfrm>
            <a:off x="457200" y="1622425"/>
            <a:ext cx="8145463" cy="4111625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8307" name="Rectangle 11"/>
          <p:cNvSpPr>
            <a:spLocks noChangeArrowheads="1"/>
          </p:cNvSpPr>
          <p:nvPr/>
        </p:nvSpPr>
        <p:spPr bwMode="auto">
          <a:xfrm>
            <a:off x="2824163" y="1752600"/>
            <a:ext cx="3429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C00000"/>
                </a:solidFill>
                <a:latin typeface="Calibri" pitchFamily="34" charset="0"/>
              </a:rPr>
              <a:t>Well-defined computational functions  </a:t>
            </a:r>
            <a:r>
              <a:rPr lang="en-US" altLang="en-US" sz="1500">
                <a:solidFill>
                  <a:srgbClr val="C00000"/>
                </a:solidFill>
                <a:latin typeface="Calibri" pitchFamily="34" charset="0"/>
              </a:rPr>
              <a:t>(uncountable)</a:t>
            </a:r>
          </a:p>
        </p:txBody>
      </p:sp>
      <p:sp>
        <p:nvSpPr>
          <p:cNvPr id="98308" name="Rectangle 12"/>
          <p:cNvSpPr>
            <a:spLocks noChangeArrowheads="1"/>
          </p:cNvSpPr>
          <p:nvPr/>
        </p:nvSpPr>
        <p:spPr bwMode="auto">
          <a:xfrm>
            <a:off x="6400800" y="3957638"/>
            <a:ext cx="1493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8000"/>
                </a:solidFill>
                <a:latin typeface="Calibri" pitchFamily="34" charset="0"/>
              </a:rPr>
              <a:t>Programs </a:t>
            </a:r>
            <a:r>
              <a:rPr lang="en-US" altLang="en-US" sz="1500">
                <a:solidFill>
                  <a:srgbClr val="008000"/>
                </a:solidFill>
                <a:latin typeface="Calibri" pitchFamily="34" charset="0"/>
              </a:rPr>
              <a:t>(countable)</a:t>
            </a:r>
          </a:p>
        </p:txBody>
      </p:sp>
      <p:sp>
        <p:nvSpPr>
          <p:cNvPr id="98309" name="Rectangle 11"/>
          <p:cNvSpPr>
            <a:spLocks noChangeArrowheads="1"/>
          </p:cNvSpPr>
          <p:nvPr/>
        </p:nvSpPr>
        <p:spPr bwMode="auto">
          <a:xfrm>
            <a:off x="1382713" y="3338513"/>
            <a:ext cx="2863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i="1">
                <a:solidFill>
                  <a:srgbClr val="000AF9"/>
                </a:solidFill>
                <a:latin typeface="Calibri" pitchFamily="34" charset="0"/>
              </a:rPr>
              <a:t>Describable</a:t>
            </a:r>
            <a:r>
              <a:rPr lang="en-US" altLang="en-US" sz="2100" b="1">
                <a:solidFill>
                  <a:srgbClr val="000AF9"/>
                </a:solidFill>
                <a:latin typeface="Calibri" pitchFamily="34" charset="0"/>
              </a:rPr>
              <a:t> functions </a:t>
            </a:r>
            <a:r>
              <a:rPr lang="en-US" altLang="en-US" sz="1500">
                <a:solidFill>
                  <a:srgbClr val="000AF9"/>
                </a:solidFill>
                <a:latin typeface="Calibri" pitchFamily="34" charset="0"/>
              </a:rPr>
              <a:t>(uncountable or countable?)</a:t>
            </a:r>
          </a:p>
        </p:txBody>
      </p:sp>
      <p:sp>
        <p:nvSpPr>
          <p:cNvPr id="98310" name="Rectangle 14"/>
          <p:cNvSpPr>
            <a:spLocks noChangeArrowheads="1"/>
          </p:cNvSpPr>
          <p:nvPr/>
        </p:nvSpPr>
        <p:spPr bwMode="auto">
          <a:xfrm>
            <a:off x="1981200" y="6135688"/>
            <a:ext cx="5445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libri" pitchFamily="34" charset="0"/>
              </a:rPr>
              <a:t>What is the size of the blue set?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libri" pitchFamily="34" charset="0"/>
              </a:rPr>
              <a:t>What's an example in each piece?</a:t>
            </a:r>
          </a:p>
        </p:txBody>
      </p:sp>
      <p:sp>
        <p:nvSpPr>
          <p:cNvPr id="98311" name="Oval 13"/>
          <p:cNvSpPr>
            <a:spLocks noChangeArrowheads="1"/>
          </p:cNvSpPr>
          <p:nvPr/>
        </p:nvSpPr>
        <p:spPr bwMode="auto">
          <a:xfrm>
            <a:off x="4038600" y="3148013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8312" name="Oval 15"/>
          <p:cNvSpPr>
            <a:spLocks noChangeArrowheads="1"/>
          </p:cNvSpPr>
          <p:nvPr/>
        </p:nvSpPr>
        <p:spPr bwMode="auto">
          <a:xfrm>
            <a:off x="1219200" y="2895600"/>
            <a:ext cx="5208588" cy="2039938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8313" name="Text Box 8"/>
          <p:cNvSpPr txBox="1">
            <a:spLocks noChangeArrowheads="1"/>
          </p:cNvSpPr>
          <p:nvPr/>
        </p:nvSpPr>
        <p:spPr bwMode="auto">
          <a:xfrm>
            <a:off x="1635125" y="533400"/>
            <a:ext cx="57896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AF9"/>
                </a:solidFill>
                <a:latin typeface="Cambria" pitchFamily="18" charset="0"/>
              </a:rPr>
              <a:t>Blue set:</a:t>
            </a:r>
            <a:r>
              <a:rPr lang="en-US" altLang="en-US" sz="2100">
                <a:solidFill>
                  <a:srgbClr val="000AF9"/>
                </a:solidFill>
                <a:latin typeface="Cambria" pitchFamily="18" charset="0"/>
              </a:rPr>
              <a:t>    </a:t>
            </a:r>
            <a:r>
              <a:rPr lang="en-US" altLang="en-US" sz="2100" i="1">
                <a:solidFill>
                  <a:srgbClr val="000AF9"/>
                </a:solidFill>
                <a:latin typeface="Cambria" pitchFamily="18" charset="0"/>
              </a:rPr>
              <a:t>human-describable</a:t>
            </a:r>
            <a:r>
              <a:rPr lang="en-US" altLang="en-US" sz="2100" b="1" i="1">
                <a:solidFill>
                  <a:srgbClr val="000AF9"/>
                </a:solidFill>
                <a:latin typeface="Cambria" pitchFamily="18" charset="0"/>
              </a:rPr>
              <a:t>  </a:t>
            </a:r>
            <a:r>
              <a:rPr lang="en-US" altLang="en-US" sz="2100">
                <a:solidFill>
                  <a:srgbClr val="000AF9"/>
                </a:solidFill>
                <a:latin typeface="Cambria" pitchFamily="18" charset="0"/>
              </a:rPr>
              <a:t>functions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67960" y="3947040"/>
              <a:ext cx="1920240" cy="1464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8600" y="3937680"/>
                <a:ext cx="1938960" cy="148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391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Oval 11"/>
          <p:cNvSpPr>
            <a:spLocks noChangeArrowheads="1"/>
          </p:cNvSpPr>
          <p:nvPr/>
        </p:nvSpPr>
        <p:spPr bwMode="auto">
          <a:xfrm>
            <a:off x="457200" y="1622425"/>
            <a:ext cx="8145463" cy="4111625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9331" name="Rectangle 11"/>
          <p:cNvSpPr>
            <a:spLocks noChangeArrowheads="1"/>
          </p:cNvSpPr>
          <p:nvPr/>
        </p:nvSpPr>
        <p:spPr bwMode="auto">
          <a:xfrm>
            <a:off x="2824163" y="1752600"/>
            <a:ext cx="3429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C00000"/>
                </a:solidFill>
                <a:latin typeface="Calibri" pitchFamily="34" charset="0"/>
              </a:rPr>
              <a:t>Well-defined computational functions  </a:t>
            </a:r>
            <a:r>
              <a:rPr lang="en-US" altLang="en-US" sz="1500">
                <a:solidFill>
                  <a:srgbClr val="C00000"/>
                </a:solidFill>
                <a:latin typeface="Calibri" pitchFamily="34" charset="0"/>
              </a:rPr>
              <a:t>(uncountable)</a:t>
            </a:r>
          </a:p>
        </p:txBody>
      </p:sp>
      <p:sp>
        <p:nvSpPr>
          <p:cNvPr id="99332" name="Rectangle 12"/>
          <p:cNvSpPr>
            <a:spLocks noChangeArrowheads="1"/>
          </p:cNvSpPr>
          <p:nvPr/>
        </p:nvSpPr>
        <p:spPr bwMode="auto">
          <a:xfrm>
            <a:off x="6400800" y="3957638"/>
            <a:ext cx="1493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8000"/>
                </a:solidFill>
                <a:latin typeface="Calibri" pitchFamily="34" charset="0"/>
              </a:rPr>
              <a:t>Programs </a:t>
            </a:r>
            <a:r>
              <a:rPr lang="en-US" altLang="en-US" sz="1500">
                <a:solidFill>
                  <a:srgbClr val="008000"/>
                </a:solidFill>
                <a:latin typeface="Calibri" pitchFamily="34" charset="0"/>
              </a:rPr>
              <a:t>(countable)</a:t>
            </a:r>
          </a:p>
        </p:txBody>
      </p:sp>
      <p:sp>
        <p:nvSpPr>
          <p:cNvPr id="99333" name="Rectangle 11"/>
          <p:cNvSpPr>
            <a:spLocks noChangeArrowheads="1"/>
          </p:cNvSpPr>
          <p:nvPr/>
        </p:nvSpPr>
        <p:spPr bwMode="auto">
          <a:xfrm>
            <a:off x="1382713" y="3338513"/>
            <a:ext cx="2863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i="1">
                <a:solidFill>
                  <a:srgbClr val="000AF9"/>
                </a:solidFill>
                <a:latin typeface="Calibri" pitchFamily="34" charset="0"/>
              </a:rPr>
              <a:t>Describable</a:t>
            </a:r>
            <a:r>
              <a:rPr lang="en-US" altLang="en-US" sz="2100" b="1">
                <a:solidFill>
                  <a:srgbClr val="000AF9"/>
                </a:solidFill>
                <a:latin typeface="Calibri" pitchFamily="34" charset="0"/>
              </a:rPr>
              <a:t> functions </a:t>
            </a:r>
            <a:r>
              <a:rPr lang="en-US" altLang="en-US" sz="1500">
                <a:solidFill>
                  <a:srgbClr val="000AF9"/>
                </a:solidFill>
                <a:latin typeface="Calibri" pitchFamily="34" charset="0"/>
              </a:rPr>
              <a:t>(countable)</a:t>
            </a:r>
          </a:p>
        </p:txBody>
      </p:sp>
      <p:sp>
        <p:nvSpPr>
          <p:cNvPr id="99334" name="Rectangle 14"/>
          <p:cNvSpPr>
            <a:spLocks noChangeArrowheads="1"/>
          </p:cNvSpPr>
          <p:nvPr/>
        </p:nvSpPr>
        <p:spPr bwMode="auto">
          <a:xfrm>
            <a:off x="762000" y="60960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ambria" pitchFamily="18" charset="0"/>
              </a:rPr>
              <a:t>Today:    </a:t>
            </a:r>
            <a:r>
              <a:rPr lang="en-US" altLang="en-US" sz="2400">
                <a:solidFill>
                  <a:srgbClr val="000000"/>
                </a:solidFill>
                <a:latin typeface="Cambria" pitchFamily="18" charset="0"/>
              </a:rPr>
              <a:t>Two describable, but </a:t>
            </a:r>
            <a:r>
              <a:rPr lang="en-US" altLang="en-US" sz="2400" i="1" u="sng">
                <a:solidFill>
                  <a:srgbClr val="000000"/>
                </a:solidFill>
                <a:latin typeface="Cambria" pitchFamily="18" charset="0"/>
              </a:rPr>
              <a:t>uncomputable</a:t>
            </a:r>
            <a:r>
              <a:rPr lang="en-US" altLang="en-US" sz="2400">
                <a:solidFill>
                  <a:srgbClr val="000000"/>
                </a:solidFill>
                <a:latin typeface="Cambria" pitchFamily="18" charset="0"/>
              </a:rPr>
              <a:t> functions</a:t>
            </a:r>
          </a:p>
        </p:txBody>
      </p:sp>
      <p:sp>
        <p:nvSpPr>
          <p:cNvPr id="99335" name="Oval 13"/>
          <p:cNvSpPr>
            <a:spLocks noChangeArrowheads="1"/>
          </p:cNvSpPr>
          <p:nvPr/>
        </p:nvSpPr>
        <p:spPr bwMode="auto">
          <a:xfrm>
            <a:off x="4038600" y="3148013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9336" name="Oval 15"/>
          <p:cNvSpPr>
            <a:spLocks noChangeArrowheads="1"/>
          </p:cNvSpPr>
          <p:nvPr/>
        </p:nvSpPr>
        <p:spPr bwMode="auto">
          <a:xfrm>
            <a:off x="1219200" y="2895600"/>
            <a:ext cx="5208588" cy="2039938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9337" name="Rectangle 1"/>
          <p:cNvSpPr>
            <a:spLocks noChangeArrowheads="1"/>
          </p:cNvSpPr>
          <p:nvPr/>
        </p:nvSpPr>
        <p:spPr bwMode="auto">
          <a:xfrm>
            <a:off x="6092825" y="4548188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</a:rPr>
              <a:t>O</a:t>
            </a: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6211888" y="4654550"/>
            <a:ext cx="204787" cy="342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616450" y="3597275"/>
            <a:ext cx="1366838" cy="3730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All software</a:t>
            </a:r>
          </a:p>
        </p:txBody>
      </p:sp>
      <p:sp>
        <p:nvSpPr>
          <p:cNvPr id="99340" name="Rectangle 54"/>
          <p:cNvSpPr>
            <a:spLocks noChangeArrowheads="1"/>
          </p:cNvSpPr>
          <p:nvPr/>
        </p:nvSpPr>
        <p:spPr bwMode="auto">
          <a:xfrm>
            <a:off x="6116638" y="2476500"/>
            <a:ext cx="1493837" cy="39687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We </a:t>
            </a:r>
            <a:r>
              <a:rPr lang="en-US" altLang="en-US" sz="1800" b="1" i="1">
                <a:solidFill>
                  <a:srgbClr val="C00000"/>
                </a:solidFill>
                <a:latin typeface="Cambria" pitchFamily="18" charset="0"/>
              </a:rPr>
              <a:t>can’t</a:t>
            </a: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 say!</a:t>
            </a:r>
          </a:p>
        </p:txBody>
      </p:sp>
      <p:sp>
        <p:nvSpPr>
          <p:cNvPr id="2" name="Oval 1"/>
          <p:cNvSpPr/>
          <p:nvPr/>
        </p:nvSpPr>
        <p:spPr>
          <a:xfrm>
            <a:off x="2133600" y="4281488"/>
            <a:ext cx="76200" cy="61912"/>
          </a:xfrm>
          <a:prstGeom prst="ellipse">
            <a:avLst/>
          </a:prstGeom>
          <a:solidFill>
            <a:srgbClr val="CCECFF"/>
          </a:solidFill>
          <a:ln>
            <a:solidFill>
              <a:srgbClr val="000AF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048000" y="4586288"/>
            <a:ext cx="76200" cy="61912"/>
          </a:xfrm>
          <a:prstGeom prst="ellipse">
            <a:avLst/>
          </a:prstGeom>
          <a:solidFill>
            <a:srgbClr val="CCECFF"/>
          </a:solidFill>
          <a:ln>
            <a:solidFill>
              <a:srgbClr val="000AF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343" name="Rectangle 2"/>
          <p:cNvSpPr>
            <a:spLocks noChangeArrowheads="1"/>
          </p:cNvSpPr>
          <p:nvPr/>
        </p:nvSpPr>
        <p:spPr bwMode="auto">
          <a:xfrm>
            <a:off x="2155825" y="4030663"/>
            <a:ext cx="460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kc</a:t>
            </a:r>
          </a:p>
        </p:txBody>
      </p:sp>
      <p:sp>
        <p:nvSpPr>
          <p:cNvPr id="99344" name="Rectangle 73"/>
          <p:cNvSpPr>
            <a:spLocks noChangeArrowheads="1"/>
          </p:cNvSpPr>
          <p:nvPr/>
        </p:nvSpPr>
        <p:spPr bwMode="auto">
          <a:xfrm>
            <a:off x="3044825" y="4321175"/>
            <a:ext cx="46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hc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69600" y="741240"/>
              <a:ext cx="7608600" cy="3563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0240" y="731880"/>
                <a:ext cx="7627320" cy="358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379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1905000" y="1676400"/>
            <a:ext cx="2133600" cy="8382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686300" y="1682750"/>
            <a:ext cx="2133600" cy="8382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28004" name="Group 9"/>
          <p:cNvGrpSpPr>
            <a:grpSpLocks/>
          </p:cNvGrpSpPr>
          <p:nvPr/>
        </p:nvGrpSpPr>
        <p:grpSpPr bwMode="auto">
          <a:xfrm>
            <a:off x="8458200" y="1905000"/>
            <a:ext cx="444500" cy="565150"/>
            <a:chOff x="2928" y="1051"/>
            <a:chExt cx="840" cy="957"/>
          </a:xfrm>
        </p:grpSpPr>
        <p:sp>
          <p:nvSpPr>
            <p:cNvPr id="128020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4 h 250"/>
                <a:gd name="T10" fmla="*/ 2 w 1048"/>
                <a:gd name="T11" fmla="*/ 223 h 250"/>
                <a:gd name="T12" fmla="*/ 2 w 1048"/>
                <a:gd name="T13" fmla="*/ 203 h 250"/>
                <a:gd name="T14" fmla="*/ 0 w 1048"/>
                <a:gd name="T15" fmla="*/ 182 h 250"/>
                <a:gd name="T16" fmla="*/ 2 w 1048"/>
                <a:gd name="T17" fmla="*/ 148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1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28022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28023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28024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28025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28026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28027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28028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28029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30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31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32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8005" name="Text Box 24"/>
          <p:cNvSpPr txBox="1">
            <a:spLocks noChangeArrowheads="1"/>
          </p:cNvSpPr>
          <p:nvPr/>
        </p:nvSpPr>
        <p:spPr bwMode="auto">
          <a:xfrm>
            <a:off x="304800" y="152400"/>
            <a:ext cx="8458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00">
                <a:latin typeface="Cambria" pitchFamily="18" charset="0"/>
              </a:rPr>
              <a:t>CS 5 today: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00">
                <a:latin typeface="Cambria" pitchFamily="18" charset="0"/>
              </a:rPr>
              <a:t>Two </a:t>
            </a:r>
            <a:r>
              <a:rPr lang="en-US" altLang="en-US" sz="4200" b="1" i="1">
                <a:latin typeface="Cambria" pitchFamily="18" charset="0"/>
              </a:rPr>
              <a:t>uncomputable</a:t>
            </a:r>
            <a:r>
              <a:rPr lang="en-US" altLang="en-US" sz="4200">
                <a:latin typeface="Cambria" pitchFamily="18" charset="0"/>
              </a:rPr>
              <a:t> functions</a:t>
            </a:r>
          </a:p>
        </p:txBody>
      </p:sp>
      <p:sp>
        <p:nvSpPr>
          <p:cNvPr id="128006" name="Text Box 42"/>
          <p:cNvSpPr txBox="1">
            <a:spLocks noChangeArrowheads="1"/>
          </p:cNvSpPr>
          <p:nvPr/>
        </p:nvSpPr>
        <p:spPr bwMode="auto">
          <a:xfrm>
            <a:off x="381000" y="5257800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8000"/>
                </a:solidFill>
                <a:latin typeface="Calibri" pitchFamily="34" charset="0"/>
              </a:rPr>
              <a:t>Final projects...</a:t>
            </a:r>
          </a:p>
        </p:txBody>
      </p:sp>
      <p:sp>
        <p:nvSpPr>
          <p:cNvPr id="128007" name="Text Box 42"/>
          <p:cNvSpPr txBox="1">
            <a:spLocks noChangeArrowheads="1"/>
          </p:cNvSpPr>
          <p:nvPr/>
        </p:nvSpPr>
        <p:spPr bwMode="auto">
          <a:xfrm>
            <a:off x="457200" y="2819400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AF9"/>
                </a:solidFill>
                <a:latin typeface="Calibri" pitchFamily="34" charset="0"/>
              </a:rPr>
              <a:t>Final exam...</a:t>
            </a:r>
          </a:p>
        </p:txBody>
      </p:sp>
      <p:sp>
        <p:nvSpPr>
          <p:cNvPr id="128008" name="Text Box 42"/>
          <p:cNvSpPr txBox="1">
            <a:spLocks noChangeArrowheads="1"/>
          </p:cNvSpPr>
          <p:nvPr/>
        </p:nvSpPr>
        <p:spPr bwMode="auto">
          <a:xfrm>
            <a:off x="3200400" y="4843463"/>
            <a:ext cx="51054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100">
                <a:solidFill>
                  <a:srgbClr val="008000"/>
                </a:solidFill>
                <a:latin typeface="Calibri" pitchFamily="34" charset="0"/>
              </a:rPr>
              <a:t> office hours in LAC + CS Labs on Friday...</a:t>
            </a:r>
          </a:p>
        </p:txBody>
      </p:sp>
      <p:sp>
        <p:nvSpPr>
          <p:cNvPr id="128009" name="Rectangle 33"/>
          <p:cNvSpPr>
            <a:spLocks noChangeArrowheads="1"/>
          </p:cNvSpPr>
          <p:nvPr/>
        </p:nvSpPr>
        <p:spPr bwMode="auto">
          <a:xfrm>
            <a:off x="7467600" y="1676400"/>
            <a:ext cx="1295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8000"/>
                </a:solidFill>
                <a:latin typeface="Calibri" pitchFamily="34" charset="0"/>
              </a:rPr>
              <a:t>These are fun f'ns!</a:t>
            </a:r>
            <a:endParaRPr lang="en-US" altLang="en-US" sz="1100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28010" name="Text Box 42"/>
          <p:cNvSpPr txBox="1">
            <a:spLocks noChangeArrowheads="1"/>
          </p:cNvSpPr>
          <p:nvPr/>
        </p:nvSpPr>
        <p:spPr bwMode="auto">
          <a:xfrm>
            <a:off x="3200400" y="5260975"/>
            <a:ext cx="5867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10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altLang="en-US" sz="2100" b="1">
                <a:solidFill>
                  <a:srgbClr val="008000"/>
                </a:solidFill>
                <a:latin typeface="Calibri" pitchFamily="34" charset="0"/>
              </a:rPr>
              <a:t>lab times </a:t>
            </a:r>
            <a:r>
              <a:rPr lang="en-US" altLang="en-US" sz="2100">
                <a:solidFill>
                  <a:srgbClr val="008000"/>
                </a:solidFill>
                <a:latin typeface="Calibri" pitchFamily="34" charset="0"/>
              </a:rPr>
              <a:t>this week – a chance to make progress</a:t>
            </a:r>
          </a:p>
        </p:txBody>
      </p:sp>
      <p:sp>
        <p:nvSpPr>
          <p:cNvPr id="128011" name="Text Box 42"/>
          <p:cNvSpPr txBox="1">
            <a:spLocks noChangeArrowheads="1"/>
          </p:cNvSpPr>
          <p:nvPr/>
        </p:nvSpPr>
        <p:spPr bwMode="auto">
          <a:xfrm>
            <a:off x="3200400" y="5680075"/>
            <a:ext cx="5562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10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altLang="en-US" sz="2100" b="1">
                <a:solidFill>
                  <a:srgbClr val="008000"/>
                </a:solidFill>
                <a:latin typeface="Calibri" pitchFamily="34" charset="0"/>
              </a:rPr>
              <a:t>Using a Euro is Ok </a:t>
            </a:r>
            <a:r>
              <a:rPr lang="en-US" altLang="en-US" sz="2100">
                <a:solidFill>
                  <a:srgbClr val="008000"/>
                </a:solidFill>
                <a:latin typeface="Calibri" pitchFamily="34" charset="0"/>
              </a:rPr>
              <a:t>on the final project...</a:t>
            </a:r>
          </a:p>
        </p:txBody>
      </p:sp>
      <p:sp>
        <p:nvSpPr>
          <p:cNvPr id="128012" name="Text Box 42"/>
          <p:cNvSpPr txBox="1">
            <a:spLocks noChangeArrowheads="1"/>
          </p:cNvSpPr>
          <p:nvPr/>
        </p:nvSpPr>
        <p:spPr bwMode="auto">
          <a:xfrm>
            <a:off x="3200400" y="2886075"/>
            <a:ext cx="51054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100">
                <a:solidFill>
                  <a:srgbClr val="000AF9"/>
                </a:solidFill>
                <a:latin typeface="Calibri" pitchFamily="34" charset="0"/>
              </a:rPr>
              <a:t> review topics &amp; problems...</a:t>
            </a:r>
          </a:p>
        </p:txBody>
      </p:sp>
      <p:pic>
        <p:nvPicPr>
          <p:cNvPr id="128013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2" t="73663" r="1724" b="14742"/>
          <a:stretch>
            <a:fillRect/>
          </a:stretch>
        </p:blipFill>
        <p:spPr bwMode="auto">
          <a:xfrm>
            <a:off x="533400" y="3387725"/>
            <a:ext cx="7631113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14" name="Text Box 42"/>
          <p:cNvSpPr txBox="1">
            <a:spLocks noChangeArrowheads="1"/>
          </p:cNvSpPr>
          <p:nvPr/>
        </p:nvSpPr>
        <p:spPr bwMode="auto">
          <a:xfrm>
            <a:off x="1800225" y="1811338"/>
            <a:ext cx="2362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kc</a:t>
            </a:r>
          </a:p>
        </p:txBody>
      </p:sp>
      <p:sp>
        <p:nvSpPr>
          <p:cNvPr id="128015" name="Text Box 42"/>
          <p:cNvSpPr txBox="1">
            <a:spLocks noChangeArrowheads="1"/>
          </p:cNvSpPr>
          <p:nvPr/>
        </p:nvSpPr>
        <p:spPr bwMode="auto">
          <a:xfrm>
            <a:off x="4833938" y="1811338"/>
            <a:ext cx="17954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hc</a:t>
            </a:r>
          </a:p>
        </p:txBody>
      </p:sp>
      <p:sp>
        <p:nvSpPr>
          <p:cNvPr id="128016" name="Text Box 42"/>
          <p:cNvSpPr txBox="1">
            <a:spLocks noChangeArrowheads="1"/>
          </p:cNvSpPr>
          <p:nvPr/>
        </p:nvSpPr>
        <p:spPr bwMode="auto">
          <a:xfrm>
            <a:off x="641350" y="4260850"/>
            <a:ext cx="472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AF9"/>
                </a:solidFill>
                <a:latin typeface="Calibri" pitchFamily="34" charset="0"/>
              </a:rPr>
              <a:t>Final exam review session...</a:t>
            </a:r>
          </a:p>
        </p:txBody>
      </p:sp>
      <p:sp>
        <p:nvSpPr>
          <p:cNvPr id="128017" name="Text Box 42"/>
          <p:cNvSpPr txBox="1">
            <a:spLocks noChangeArrowheads="1"/>
          </p:cNvSpPr>
          <p:nvPr/>
        </p:nvSpPr>
        <p:spPr bwMode="auto">
          <a:xfrm>
            <a:off x="5181600" y="4343400"/>
            <a:ext cx="36576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100">
                <a:solidFill>
                  <a:srgbClr val="000AF9"/>
                </a:solidFill>
                <a:latin typeface="Calibri" pitchFamily="34" charset="0"/>
              </a:rPr>
              <a:t> Sunday evening @ 7pm (to 8)</a:t>
            </a:r>
          </a:p>
        </p:txBody>
      </p:sp>
      <p:sp>
        <p:nvSpPr>
          <p:cNvPr id="128018" name="Rectangle 29"/>
          <p:cNvSpPr>
            <a:spLocks noChangeArrowheads="1"/>
          </p:cNvSpPr>
          <p:nvPr/>
        </p:nvSpPr>
        <p:spPr bwMode="auto">
          <a:xfrm>
            <a:off x="457200" y="6213475"/>
            <a:ext cx="4662488" cy="4159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8000"/>
                </a:solidFill>
                <a:latin typeface="Calibri" pitchFamily="34" charset="0"/>
              </a:rPr>
              <a:t>TextClouds:  </a:t>
            </a:r>
            <a:r>
              <a:rPr lang="en-US" altLang="en-US" sz="2100" i="1">
                <a:solidFill>
                  <a:srgbClr val="008000"/>
                </a:solidFill>
                <a:latin typeface="Calibri" pitchFamily="34" charset="0"/>
              </a:rPr>
              <a:t>Create your webpage in lab!</a:t>
            </a:r>
            <a:endParaRPr lang="en-US" altLang="en-US" sz="2400" i="1">
              <a:latin typeface="Times New Roman" pitchFamily="18" charset="0"/>
            </a:endParaRPr>
          </a:p>
        </p:txBody>
      </p:sp>
      <p:sp>
        <p:nvSpPr>
          <p:cNvPr id="128019" name="Rectangle 30"/>
          <p:cNvSpPr>
            <a:spLocks noChangeArrowheads="1"/>
          </p:cNvSpPr>
          <p:nvPr/>
        </p:nvSpPr>
        <p:spPr bwMode="auto">
          <a:xfrm>
            <a:off x="5619750" y="6213475"/>
            <a:ext cx="3068638" cy="4159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8000"/>
                </a:solidFill>
                <a:latin typeface="Calibri" pitchFamily="34" charset="0"/>
              </a:rPr>
              <a:t>pyRobot:  </a:t>
            </a:r>
            <a:r>
              <a:rPr lang="en-US" altLang="en-US" sz="2100" i="1">
                <a:solidFill>
                  <a:srgbClr val="008000"/>
                </a:solidFill>
                <a:latin typeface="Calibri" pitchFamily="34" charset="0"/>
              </a:rPr>
              <a:t>ex. credit map...</a:t>
            </a:r>
            <a:endParaRPr lang="en-US" altLang="en-US" sz="2400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0200" y="1905000"/>
            <a:ext cx="5867400" cy="1066800"/>
          </a:xfrm>
          <a:prstGeom prst="roundRect">
            <a:avLst/>
          </a:prstGeom>
          <a:solidFill>
            <a:srgbClr val="FFCCC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29027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>
                <a:solidFill>
                  <a:srgbClr val="000000"/>
                </a:solidFill>
                <a:latin typeface="Times New Roman" pitchFamily="18" charset="0"/>
              </a:rPr>
              <a:t>Others?</a:t>
            </a:r>
          </a:p>
        </p:txBody>
      </p:sp>
      <p:sp>
        <p:nvSpPr>
          <p:cNvPr id="129028" name="Rectangle 17"/>
          <p:cNvSpPr>
            <a:spLocks noChangeArrowheads="1"/>
          </p:cNvSpPr>
          <p:nvPr/>
        </p:nvSpPr>
        <p:spPr bwMode="auto">
          <a:xfrm>
            <a:off x="2355850" y="2133600"/>
            <a:ext cx="4349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t>Where did </a:t>
            </a:r>
            <a:r>
              <a:rPr lang="en-US" altLang="en-US" b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t> go wrong?</a:t>
            </a:r>
          </a:p>
        </p:txBody>
      </p:sp>
      <p:sp>
        <p:nvSpPr>
          <p:cNvPr id="129029" name="Rectangle 8"/>
          <p:cNvSpPr>
            <a:spLocks noChangeArrowheads="1"/>
          </p:cNvSpPr>
          <p:nvPr/>
        </p:nvSpPr>
        <p:spPr bwMode="auto">
          <a:xfrm>
            <a:off x="412750" y="4017963"/>
            <a:ext cx="4530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0000"/>
                </a:solidFill>
                <a:latin typeface="Times New Roman" pitchFamily="18" charset="0"/>
              </a:rPr>
              <a:t>Many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 potentially useful problems are impossible to compute! </a:t>
            </a:r>
          </a:p>
        </p:txBody>
      </p:sp>
      <p:sp>
        <p:nvSpPr>
          <p:cNvPr id="129030" name="Rectangle 11"/>
          <p:cNvSpPr>
            <a:spLocks noChangeArrowheads="1"/>
          </p:cNvSpPr>
          <p:nvPr/>
        </p:nvSpPr>
        <p:spPr bwMode="auto">
          <a:xfrm>
            <a:off x="5359400" y="4276725"/>
            <a:ext cx="279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 It involved self-reference.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6400800" y="3113088"/>
            <a:ext cx="0" cy="76200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 type="triangle" w="lg" len="lg"/>
          </a:ln>
          <a:extLst/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28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4" descr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3820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1" name="Picture 5" descr="infinite-loop-street-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2689225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2" name="Picture 6" descr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29718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3" name="Picture 7" descr="iPh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"/>
            <a:ext cx="15367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4" name="Text Box 8"/>
          <p:cNvSpPr txBox="1">
            <a:spLocks noChangeArrowheads="1"/>
          </p:cNvSpPr>
          <p:nvPr/>
        </p:nvSpPr>
        <p:spPr bwMode="auto">
          <a:xfrm>
            <a:off x="3932238" y="1879600"/>
            <a:ext cx="1562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t>the iPhone's icon for Google Maps …</a:t>
            </a:r>
          </a:p>
        </p:txBody>
      </p:sp>
      <p:pic>
        <p:nvPicPr>
          <p:cNvPr id="130055" name="Picture 1" descr="Screen shot 2011-11-21 at 3.36.00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132763" cy="3124200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4" descr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3820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5" name="Picture 5" descr="infinite-loop-street-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2689225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6" name="Picture 6" descr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29718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7" name="Picture 7" descr="iPh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"/>
            <a:ext cx="15367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8" name="Text Box 8"/>
          <p:cNvSpPr txBox="1">
            <a:spLocks noChangeArrowheads="1"/>
          </p:cNvSpPr>
          <p:nvPr/>
        </p:nvSpPr>
        <p:spPr bwMode="auto">
          <a:xfrm>
            <a:off x="3932238" y="1879600"/>
            <a:ext cx="1562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t>the iPhone's icon for Google Maps 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386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8463" y="1419225"/>
              <a:ext cx="315912" cy="88900"/>
            </p14:xfrm>
          </p:contentPart>
        </mc:Choice>
        <mc:Fallback xmlns="">
          <p:pic>
            <p:nvPicPr>
              <p:cNvPr id="16386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98748" y="1405548"/>
                <a:ext cx="330304" cy="11229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5"/>
          <p:cNvSpPr txBox="1">
            <a:spLocks noChangeArrowheads="1"/>
          </p:cNvSpPr>
          <p:nvPr/>
        </p:nvSpPr>
        <p:spPr bwMode="auto">
          <a:xfrm>
            <a:off x="990600" y="5943600"/>
            <a:ext cx="783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>
                <a:latin typeface="Trebuchet MS" pitchFamily="34" charset="0"/>
              </a:rPr>
              <a:t>CS 5 finale on Thu. ...</a:t>
            </a:r>
          </a:p>
        </p:txBody>
      </p:sp>
      <p:sp>
        <p:nvSpPr>
          <p:cNvPr id="132099" name="Text Box 5"/>
          <p:cNvSpPr txBox="1">
            <a:spLocks noChangeArrowheads="1"/>
          </p:cNvSpPr>
          <p:nvPr/>
        </p:nvSpPr>
        <p:spPr bwMode="auto">
          <a:xfrm>
            <a:off x="1752600" y="685800"/>
            <a:ext cx="533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200">
                <a:solidFill>
                  <a:srgbClr val="000AF9"/>
                </a:solidFill>
                <a:latin typeface="Trebuchet MS" pitchFamily="34" charset="0"/>
              </a:rPr>
              <a:t>Watch out for </a:t>
            </a:r>
            <a:r>
              <a:rPr lang="en-US" altLang="en-US" sz="4200" b="1" i="1">
                <a:solidFill>
                  <a:srgbClr val="000AF9"/>
                </a:solidFill>
                <a:latin typeface="Trebuchet MS" pitchFamily="34" charset="0"/>
              </a:rPr>
              <a:t>this</a:t>
            </a:r>
            <a:r>
              <a:rPr lang="en-US" altLang="en-US" sz="4200">
                <a:solidFill>
                  <a:srgbClr val="000AF9"/>
                </a:solidFill>
                <a:latin typeface="Trebuchet MS" pitchFamily="34" charset="0"/>
              </a:rPr>
              <a:t> infinite loop!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1905000" y="1676400"/>
            <a:ext cx="2133600" cy="8382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686300" y="1682750"/>
            <a:ext cx="2133600" cy="8382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33124" name="Group 9"/>
          <p:cNvGrpSpPr>
            <a:grpSpLocks/>
          </p:cNvGrpSpPr>
          <p:nvPr/>
        </p:nvGrpSpPr>
        <p:grpSpPr bwMode="auto">
          <a:xfrm>
            <a:off x="8458200" y="1752600"/>
            <a:ext cx="444500" cy="565150"/>
            <a:chOff x="2928" y="1051"/>
            <a:chExt cx="840" cy="957"/>
          </a:xfrm>
        </p:grpSpPr>
        <p:sp>
          <p:nvSpPr>
            <p:cNvPr id="133139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4 h 250"/>
                <a:gd name="T10" fmla="*/ 2 w 1048"/>
                <a:gd name="T11" fmla="*/ 223 h 250"/>
                <a:gd name="T12" fmla="*/ 2 w 1048"/>
                <a:gd name="T13" fmla="*/ 203 h 250"/>
                <a:gd name="T14" fmla="*/ 0 w 1048"/>
                <a:gd name="T15" fmla="*/ 182 h 250"/>
                <a:gd name="T16" fmla="*/ 2 w 1048"/>
                <a:gd name="T17" fmla="*/ 148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0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3141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3142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3143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3144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3145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3146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3147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3148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49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50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51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25" name="Text Box 24"/>
          <p:cNvSpPr txBox="1">
            <a:spLocks noChangeArrowheads="1"/>
          </p:cNvSpPr>
          <p:nvPr/>
        </p:nvSpPr>
        <p:spPr bwMode="auto">
          <a:xfrm>
            <a:off x="304800" y="152400"/>
            <a:ext cx="8458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00">
                <a:latin typeface="Cambria" pitchFamily="18" charset="0"/>
              </a:rPr>
              <a:t>CS 5 today:   </a:t>
            </a:r>
          </a:p>
        </p:txBody>
      </p:sp>
      <p:sp>
        <p:nvSpPr>
          <p:cNvPr id="133126" name="Text Box 42"/>
          <p:cNvSpPr txBox="1">
            <a:spLocks noChangeArrowheads="1"/>
          </p:cNvSpPr>
          <p:nvPr/>
        </p:nvSpPr>
        <p:spPr bwMode="auto">
          <a:xfrm>
            <a:off x="304800" y="3752850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8000"/>
                </a:solidFill>
                <a:latin typeface="Calibri" pitchFamily="34" charset="0"/>
              </a:rPr>
              <a:t>Final projects...</a:t>
            </a:r>
          </a:p>
        </p:txBody>
      </p:sp>
      <p:sp>
        <p:nvSpPr>
          <p:cNvPr id="133127" name="Text Box 42"/>
          <p:cNvSpPr txBox="1">
            <a:spLocks noChangeArrowheads="1"/>
          </p:cNvSpPr>
          <p:nvPr/>
        </p:nvSpPr>
        <p:spPr bwMode="auto">
          <a:xfrm>
            <a:off x="3124200" y="3395663"/>
            <a:ext cx="51054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100">
                <a:solidFill>
                  <a:srgbClr val="008000"/>
                </a:solidFill>
                <a:latin typeface="Calibri" pitchFamily="34" charset="0"/>
              </a:rPr>
              <a:t> office hours in LAC + CS Labs on Friday...</a:t>
            </a:r>
          </a:p>
        </p:txBody>
      </p:sp>
      <p:sp>
        <p:nvSpPr>
          <p:cNvPr id="133128" name="Rectangle 33"/>
          <p:cNvSpPr>
            <a:spLocks noChangeArrowheads="1"/>
          </p:cNvSpPr>
          <p:nvPr/>
        </p:nvSpPr>
        <p:spPr bwMode="auto">
          <a:xfrm>
            <a:off x="7467600" y="1524000"/>
            <a:ext cx="1295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8000"/>
                </a:solidFill>
                <a:latin typeface="Calibri" pitchFamily="34" charset="0"/>
              </a:rPr>
              <a:t>These are fun f'ns!</a:t>
            </a:r>
            <a:endParaRPr lang="en-US" altLang="en-US" sz="1100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33129" name="Text Box 42"/>
          <p:cNvSpPr txBox="1">
            <a:spLocks noChangeArrowheads="1"/>
          </p:cNvSpPr>
          <p:nvPr/>
        </p:nvSpPr>
        <p:spPr bwMode="auto">
          <a:xfrm>
            <a:off x="3124200" y="3813175"/>
            <a:ext cx="5867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100">
                <a:solidFill>
                  <a:srgbClr val="008000"/>
                </a:solidFill>
                <a:latin typeface="Calibri" pitchFamily="34" charset="0"/>
              </a:rPr>
              <a:t> tutors will be around this weekend, as well…</a:t>
            </a:r>
          </a:p>
        </p:txBody>
      </p:sp>
      <p:sp>
        <p:nvSpPr>
          <p:cNvPr id="133130" name="Text Box 42"/>
          <p:cNvSpPr txBox="1">
            <a:spLocks noChangeArrowheads="1"/>
          </p:cNvSpPr>
          <p:nvPr/>
        </p:nvSpPr>
        <p:spPr bwMode="auto">
          <a:xfrm>
            <a:off x="3124200" y="4232275"/>
            <a:ext cx="5562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10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altLang="en-US" sz="2100" b="1">
                <a:solidFill>
                  <a:srgbClr val="008000"/>
                </a:solidFill>
                <a:latin typeface="Calibri" pitchFamily="34" charset="0"/>
              </a:rPr>
              <a:t>milestone.zip is due </a:t>
            </a:r>
            <a:r>
              <a:rPr lang="en-US" altLang="en-US" sz="2100">
                <a:solidFill>
                  <a:srgbClr val="008000"/>
                </a:solidFill>
                <a:latin typeface="Calibri" pitchFamily="34" charset="0"/>
              </a:rPr>
              <a:t>this weekend</a:t>
            </a:r>
            <a:r>
              <a:rPr lang="en-US" altLang="en-US" sz="2100" b="1">
                <a:solidFill>
                  <a:srgbClr val="008000"/>
                </a:solidFill>
                <a:latin typeface="Calibri" pitchFamily="34" charset="0"/>
              </a:rPr>
              <a:t> </a:t>
            </a:r>
            <a:endParaRPr lang="en-US" altLang="en-US" sz="210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133131" name="Text Box 42"/>
          <p:cNvSpPr txBox="1">
            <a:spLocks noChangeArrowheads="1"/>
          </p:cNvSpPr>
          <p:nvPr/>
        </p:nvSpPr>
        <p:spPr bwMode="auto">
          <a:xfrm>
            <a:off x="1800225" y="1811338"/>
            <a:ext cx="2362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</a:p>
        </p:txBody>
      </p:sp>
      <p:sp>
        <p:nvSpPr>
          <p:cNvPr id="133132" name="Text Box 42"/>
          <p:cNvSpPr txBox="1">
            <a:spLocks noChangeArrowheads="1"/>
          </p:cNvSpPr>
          <p:nvPr/>
        </p:nvSpPr>
        <p:spPr bwMode="auto">
          <a:xfrm>
            <a:off x="4833938" y="1811338"/>
            <a:ext cx="17954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AF9"/>
                </a:solidFill>
                <a:latin typeface="Courier New" pitchFamily="49" charset="0"/>
                <a:cs typeface="Courier New" pitchFamily="49" charset="0"/>
              </a:rPr>
              <a:t>hc</a:t>
            </a:r>
          </a:p>
        </p:txBody>
      </p:sp>
      <p:sp>
        <p:nvSpPr>
          <p:cNvPr id="133133" name="Rectangle 1"/>
          <p:cNvSpPr>
            <a:spLocks noChangeArrowheads="1"/>
          </p:cNvSpPr>
          <p:nvPr/>
        </p:nvSpPr>
        <p:spPr bwMode="auto">
          <a:xfrm>
            <a:off x="327025" y="990600"/>
            <a:ext cx="5137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mbria" pitchFamily="18" charset="0"/>
              </a:rPr>
              <a:t>Describing </a:t>
            </a:r>
            <a:r>
              <a:rPr lang="en-US" altLang="en-US" sz="2400" b="1" i="1">
                <a:latin typeface="Cambria" pitchFamily="18" charset="0"/>
              </a:rPr>
              <a:t>uncomputable</a:t>
            </a:r>
            <a:r>
              <a:rPr lang="en-US" altLang="en-US" sz="2400">
                <a:latin typeface="Cambria" pitchFamily="18" charset="0"/>
              </a:rPr>
              <a:t> functions…</a:t>
            </a:r>
          </a:p>
        </p:txBody>
      </p:sp>
      <p:sp>
        <p:nvSpPr>
          <p:cNvPr id="133134" name="Rectangle 33"/>
          <p:cNvSpPr>
            <a:spLocks noChangeArrowheads="1"/>
          </p:cNvSpPr>
          <p:nvPr/>
        </p:nvSpPr>
        <p:spPr bwMode="auto">
          <a:xfrm>
            <a:off x="2906713" y="2665413"/>
            <a:ext cx="60436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mbria" pitchFamily="18" charset="0"/>
              </a:rPr>
              <a:t>… they're surprisingly useful (especially </a:t>
            </a: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  <a:cs typeface="Courier New" pitchFamily="49" charset="0"/>
              </a:rPr>
              <a:t>hc</a:t>
            </a:r>
            <a:r>
              <a:rPr lang="en-US" altLang="en-US" sz="2400">
                <a:latin typeface="Cambria" pitchFamily="18" charset="0"/>
                <a:cs typeface="Courier New" pitchFamily="49" charset="0"/>
              </a:rPr>
              <a:t>)!</a:t>
            </a:r>
          </a:p>
        </p:txBody>
      </p:sp>
      <p:sp>
        <p:nvSpPr>
          <p:cNvPr id="133135" name="Text Box 42"/>
          <p:cNvSpPr txBox="1">
            <a:spLocks noChangeArrowheads="1"/>
          </p:cNvSpPr>
          <p:nvPr/>
        </p:nvSpPr>
        <p:spPr bwMode="auto">
          <a:xfrm>
            <a:off x="304800" y="5657850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itchFamily="34" charset="0"/>
              </a:rPr>
              <a:t>Project notes...</a:t>
            </a:r>
          </a:p>
        </p:txBody>
      </p:sp>
      <p:sp>
        <p:nvSpPr>
          <p:cNvPr id="133136" name="Text Box 42"/>
          <p:cNvSpPr txBox="1">
            <a:spLocks noChangeArrowheads="1"/>
          </p:cNvSpPr>
          <p:nvPr/>
        </p:nvSpPr>
        <p:spPr bwMode="auto">
          <a:xfrm>
            <a:off x="3124200" y="5300663"/>
            <a:ext cx="53705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100">
                <a:latin typeface="Calibri" pitchFamily="34" charset="0"/>
              </a:rPr>
              <a:t> more independent than weekly assignments</a:t>
            </a:r>
          </a:p>
        </p:txBody>
      </p:sp>
      <p:sp>
        <p:nvSpPr>
          <p:cNvPr id="133137" name="Text Box 42"/>
          <p:cNvSpPr txBox="1">
            <a:spLocks noChangeArrowheads="1"/>
          </p:cNvSpPr>
          <p:nvPr/>
        </p:nvSpPr>
        <p:spPr bwMode="auto">
          <a:xfrm>
            <a:off x="3124200" y="5718175"/>
            <a:ext cx="5867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100">
                <a:latin typeface="Calibri" pitchFamily="34" charset="0"/>
              </a:rPr>
              <a:t> printing is a great debugging strategy!</a:t>
            </a:r>
          </a:p>
        </p:txBody>
      </p:sp>
      <p:sp>
        <p:nvSpPr>
          <p:cNvPr id="133138" name="Text Box 42"/>
          <p:cNvSpPr txBox="1">
            <a:spLocks noChangeArrowheads="1"/>
          </p:cNvSpPr>
          <p:nvPr/>
        </p:nvSpPr>
        <p:spPr bwMode="auto">
          <a:xfrm>
            <a:off x="3124200" y="6137275"/>
            <a:ext cx="5562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100">
                <a:latin typeface="Calibri" pitchFamily="34" charset="0"/>
              </a:rPr>
              <a:t> trick yourself (</a:t>
            </a:r>
            <a:r>
              <a:rPr lang="en-US" altLang="en-US" sz="2100">
                <a:latin typeface="Cambria" pitchFamily="18" charset="0"/>
              </a:rPr>
              <a:t>!</a:t>
            </a:r>
            <a:r>
              <a:rPr lang="en-US" altLang="en-US" sz="2100">
                <a:latin typeface="Calibri" pitchFamily="34" charset="0"/>
              </a:rPr>
              <a:t>) into tackling one bit at a time…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9D9D9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9D9D9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bllinec.ppt - Double Lines">
  <a:themeElements>
    <a:clrScheme name="dbllinec.ppt - Double Lines 8">
      <a:dk1>
        <a:srgbClr val="000000"/>
      </a:dk1>
      <a:lt1>
        <a:srgbClr val="FFFFFF"/>
      </a:lt1>
      <a:dk2>
        <a:srgbClr val="1F0B61"/>
      </a:dk2>
      <a:lt2>
        <a:srgbClr val="C0C0C0"/>
      </a:lt2>
      <a:accent1>
        <a:srgbClr val="FF0000"/>
      </a:accent1>
      <a:accent2>
        <a:srgbClr val="6C5BE9"/>
      </a:accent2>
      <a:accent3>
        <a:srgbClr val="FFFFFF"/>
      </a:accent3>
      <a:accent4>
        <a:srgbClr val="000000"/>
      </a:accent4>
      <a:accent5>
        <a:srgbClr val="FFAAAA"/>
      </a:accent5>
      <a:accent6>
        <a:srgbClr val="6152D3"/>
      </a:accent6>
      <a:hlink>
        <a:srgbClr val="00C000"/>
      </a:hlink>
      <a:folHlink>
        <a:srgbClr val="800080"/>
      </a:folHlink>
    </a:clrScheme>
    <a:fontScheme name="dbllinec.ppt - Double Line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chemeClr val="folHlink"/>
          </a:solidFill>
          <a:round/>
          <a:headEnd/>
          <a:tailEnd type="triangle" w="lg" len="lg"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 wrap="none" anchor="ctr"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lnDef>
  </a:objectDefaults>
  <a:extraClrSchemeLst>
    <a:extraClrScheme>
      <a:clrScheme name="dbllinec.ppt - Doubl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c.ppt - Double 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8">
        <a:dk1>
          <a:srgbClr val="000000"/>
        </a:dk1>
        <a:lt1>
          <a:srgbClr val="FFFFFF"/>
        </a:lt1>
        <a:dk2>
          <a:srgbClr val="1F0B61"/>
        </a:dk2>
        <a:lt2>
          <a:srgbClr val="C0C0C0"/>
        </a:lt2>
        <a:accent1>
          <a:srgbClr val="FF0000"/>
        </a:accent1>
        <a:accent2>
          <a:srgbClr val="6C5BE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6152D3"/>
        </a:accent6>
        <a:hlink>
          <a:srgbClr val="00C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9075</TotalTime>
  <Words>12710</Words>
  <Application>Microsoft Office PowerPoint</Application>
  <PresentationFormat>On-screen Show (4:3)</PresentationFormat>
  <Paragraphs>2991</Paragraphs>
  <Slides>205</Slides>
  <Notes>172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205</vt:i4>
      </vt:variant>
    </vt:vector>
  </HeadingPairs>
  <TitlesOfParts>
    <vt:vector size="211" baseType="lpstr">
      <vt:lpstr>Default Design</vt:lpstr>
      <vt:lpstr>2_Default Design</vt:lpstr>
      <vt:lpstr>Blank Presentation</vt:lpstr>
      <vt:lpstr>3_Default Design</vt:lpstr>
      <vt:lpstr>1_Blank Presentation</vt:lpstr>
      <vt:lpstr>dbllinec.ppt - Double 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ZDodds</dc:creator>
  <cp:lastModifiedBy>Owner</cp:lastModifiedBy>
  <cp:revision>244</cp:revision>
  <cp:lastPrinted>2014-12-08T21:08:14Z</cp:lastPrinted>
  <dcterms:created xsi:type="dcterms:W3CDTF">2010-12-07T08:52:14Z</dcterms:created>
  <dcterms:modified xsi:type="dcterms:W3CDTF">2014-12-09T01:24:24Z</dcterms:modified>
</cp:coreProperties>
</file>