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ink/ink2.xml" ContentType="application/inkml+xml"/>
  <Override PartName="/ppt/notesSlides/notesSlide2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xml" ContentType="application/inkml+xml"/>
  <Override PartName="/ppt/ink/ink4.xml" ContentType="application/inkml+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ink/ink10.xml" ContentType="application/inkml+xml"/>
  <Override PartName="/ppt/ink/ink11.xml" ContentType="application/inkml+xml"/>
  <Override PartName="/ppt/ink/ink12.xml" ContentType="application/inkml+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539" r:id="rId2"/>
    <p:sldId id="559" r:id="rId3"/>
    <p:sldId id="668" r:id="rId4"/>
    <p:sldId id="669" r:id="rId5"/>
    <p:sldId id="636" r:id="rId6"/>
    <p:sldId id="612" r:id="rId7"/>
    <p:sldId id="611" r:id="rId8"/>
    <p:sldId id="627" r:id="rId9"/>
    <p:sldId id="595" r:id="rId10"/>
    <p:sldId id="624" r:id="rId11"/>
    <p:sldId id="625" r:id="rId12"/>
    <p:sldId id="626" r:id="rId13"/>
    <p:sldId id="614" r:id="rId14"/>
    <p:sldId id="573" r:id="rId15"/>
    <p:sldId id="599" r:id="rId16"/>
    <p:sldId id="575" r:id="rId17"/>
    <p:sldId id="576" r:id="rId18"/>
    <p:sldId id="577" r:id="rId19"/>
    <p:sldId id="613" r:id="rId20"/>
    <p:sldId id="581" r:id="rId21"/>
    <p:sldId id="582" r:id="rId22"/>
    <p:sldId id="583" r:id="rId23"/>
    <p:sldId id="590" r:id="rId24"/>
    <p:sldId id="666" r:id="rId25"/>
    <p:sldId id="633" r:id="rId26"/>
    <p:sldId id="634" r:id="rId27"/>
    <p:sldId id="628" r:id="rId28"/>
    <p:sldId id="538" r:id="rId29"/>
    <p:sldId id="442" r:id="rId30"/>
    <p:sldId id="632" r:id="rId31"/>
    <p:sldId id="444" r:id="rId32"/>
    <p:sldId id="546" r:id="rId33"/>
    <p:sldId id="461" r:id="rId34"/>
    <p:sldId id="462" r:id="rId35"/>
    <p:sldId id="637" r:id="rId36"/>
    <p:sldId id="638" r:id="rId37"/>
    <p:sldId id="639" r:id="rId38"/>
    <p:sldId id="640" r:id="rId39"/>
    <p:sldId id="641" r:id="rId40"/>
    <p:sldId id="453" r:id="rId41"/>
    <p:sldId id="664" r:id="rId42"/>
    <p:sldId id="653" r:id="rId43"/>
    <p:sldId id="642" r:id="rId44"/>
    <p:sldId id="655" r:id="rId45"/>
    <p:sldId id="654" r:id="rId46"/>
    <p:sldId id="620" r:id="rId47"/>
    <p:sldId id="549" r:id="rId48"/>
    <p:sldId id="602" r:id="rId49"/>
    <p:sldId id="544" r:id="rId50"/>
    <p:sldId id="645" r:id="rId51"/>
    <p:sldId id="452" r:id="rId52"/>
    <p:sldId id="617" r:id="rId53"/>
    <p:sldId id="656" r:id="rId54"/>
    <p:sldId id="657" r:id="rId55"/>
    <p:sldId id="658" r:id="rId56"/>
    <p:sldId id="659" r:id="rId57"/>
    <p:sldId id="660" r:id="rId58"/>
    <p:sldId id="661" r:id="rId59"/>
    <p:sldId id="662" r:id="rId60"/>
    <p:sldId id="672" r:id="rId61"/>
    <p:sldId id="670" r:id="rId62"/>
    <p:sldId id="671" r:id="rId63"/>
    <p:sldId id="618" r:id="rId64"/>
    <p:sldId id="649" r:id="rId65"/>
    <p:sldId id="650" r:id="rId66"/>
    <p:sldId id="651" r:id="rId67"/>
    <p:sldId id="652" r:id="rId68"/>
    <p:sldId id="532" r:id="rId69"/>
    <p:sldId id="622" r:id="rId70"/>
    <p:sldId id="592" r:id="rId71"/>
    <p:sldId id="593" r:id="rId72"/>
    <p:sldId id="594" r:id="rId73"/>
    <p:sldId id="569" r:id="rId74"/>
    <p:sldId id="596" r:id="rId75"/>
    <p:sldId id="646" r:id="rId76"/>
    <p:sldId id="647" r:id="rId77"/>
    <p:sldId id="648" r:id="rId78"/>
    <p:sldId id="597" r:id="rId79"/>
    <p:sldId id="598" r:id="rId80"/>
    <p:sldId id="528" r:id="rId81"/>
    <p:sldId id="572" r:id="rId82"/>
    <p:sldId id="562" r:id="rId83"/>
    <p:sldId id="570" r:id="rId84"/>
    <p:sldId id="553" r:id="rId85"/>
    <p:sldId id="603" r:id="rId86"/>
    <p:sldId id="629" r:id="rId87"/>
    <p:sldId id="630" r:id="rId8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00"/>
    <a:srgbClr val="CCFFCC"/>
    <a:srgbClr val="00FB11"/>
    <a:srgbClr val="120DF3"/>
    <a:srgbClr val="FF9900"/>
    <a:srgbClr val="FEF2D2"/>
    <a:srgbClr val="FFCCCC"/>
    <a:srgbClr val="CC66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5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120" d="100"/>
          <a:sy n="120" d="100"/>
        </p:scale>
        <p:origin x="-329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8030096-75D5-4744-81EB-981195251ED5}" type="slidenum">
              <a:rPr lang="en-US"/>
              <a:pPr>
                <a:defRPr/>
              </a:pPr>
              <a:t>‹#›</a:t>
            </a:fld>
            <a:endParaRPr lang="en-US"/>
          </a:p>
        </p:txBody>
      </p:sp>
    </p:spTree>
    <p:extLst>
      <p:ext uri="{BB962C8B-B14F-4D97-AF65-F5344CB8AC3E}">
        <p14:creationId xmlns:p14="http://schemas.microsoft.com/office/powerpoint/2010/main" val="3508609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40:07.394"/>
    </inkml:context>
    <inkml:brush xml:id="br0">
      <inkml:brushProperty name="width" value="0.05292" units="cm"/>
      <inkml:brushProperty name="height" value="0.05292" units="cm"/>
      <inkml:brushProperty name="color" value="#FF0000"/>
    </inkml:brush>
  </inkml:definitions>
  <inkml:trace contextRef="#ctx0" brushRef="#br0">19791 6853,'-26'0,"-1"0,27 26,-26-26,26 0,0 0,0 0,0 0,-27 27,27-27,0 0,0 0,0 0,27 0,-27 0,26 0,1 0,-1 0,27 0,0-27,0 27,0 0,0 0,26 0,1 0,-1 0,-26 0,26 0,-26-26,26 26,1-27,-27 27,26 0,-26-26,0 26,0 0,0 0,-27 0,1 0,-27-27,26 27,-26 0,0 0,0 0,0 0,27 0,-27 0,0-26,0 26,0-27,0 27</inkml:trace>
  <inkml:trace contextRef="#ctx0" brushRef="#br0" timeOffset="1995.114">19765 6720,'0'0,"0"0,26 0,-26 0,0 0,0-26,0 26,0 0,0 0,0 0,0 0,0 0,-26 0,26 0,0 0,-27 0,27 0,-26 0,-1 26,1 1,-1-1,1 1,0-27,-1 26,1 1,-1-1,1-26,26 27,-27-1,1 1,26-27,-27 26,27-26,-26 0,26 0,0 0,0 0,26 0,1 0,-1 26,1-26,-1 0,1 0,26 0,-27 0,0 0,27 0,-26 27,-1-27,-26 0,27 0,-27 0,0 0,0 0,26 26,-26-26,0 0,0 0,27 0,-27 0,0 0,0 0,26 0,-26 0,27 0,-27-26,0-1,0 1,0 0,0-1,0-26,0 27,0-1,-27 1,27-1,0-26,-26 53,26-26,0 26,0 0,-27 0,27 0,-26 0,-1 0,27 26,-26 1,-27-1,26 1,1-1,-27 1,27-1,-1-26,1 27,26-27,-27 26,27-26,0 0,0 0,27-26,-27-1,26 27,1-26,-1 26,1-27,-1 27,-26 0,0 0,0 0,0 27,-26-1,-27 1,53-1,-27 1,1-1,-1-26,27 26,0-26,0 0,27-26,-1 26,1 0,-1-26,1-1,-1 1,0-1,1 1,-1 26,-26 0,0 0,0 0,-26 0,-1 26,1 1,26-27,-26 26,26 1,-27-27,27 0,27 26,-27-26,0 0,0 0,26 0,-26 0,0 0,0 0,0 0,-26 0,26 26,-27-26,27 27,0-27,0 0,0 0,0 0,27-27,-27 1,26 26,0-26,-26-1,27 1,-27-1,26 27,-26 0,0 0,0 0,0 0,0 27,0-1,0 1,0-1,0-26,0 26,0-26,0 0,0 0,0 0,27-26,-27 26,26-26,-26-27,27 26,-27 1,26-1,-26 1,0-1,0 1,0 26,0 0,0 26,0 1,0-1,0 27,0-26,0 26,0-27,0 0,27 1,-27-1,0-26,0 0,26 0,-26 0,27 0,-27-26,26-1,-26 1,0 26,0-53,-26 27,26 26,0-27,0 27,0 0,0 0,-27 0,27 27,0-1,0-26,0 53,0-53,0 0,0 0,-26 26,26-26</inkml:trace>
  <inkml:trace contextRef="#ctx0" brushRef="#br0" timeOffset="17549.0037">2435 13785,'0'0,"0"0,0 0,0 0,0 0,0 0,0 26,0-26,0 0,0 0,0 0,0 0,0 0,0 27,0-27,0 0,0 0,0 26,0-26,0 27,0-27,0 26,0-26,0 27,0-27,0 26,0 0,0 1,0-1,0 1,0-27,0 53,0-27,0 1,26-1,-26 1,0-1,0-26,0 27,0-1,0 0,0 1,0-1,0 1,0-1,0 1,0-1,0 1,0-1,0 1,-26 25,26-25,0-1,0 1,-27-1,27 1,0-1,0 1,0 26,0-27,0 1,0-1,0 0,0 1,0 26,0-53,0 53,0-27,0 1,27-1,-27 1,0-1,0-26,0 26,0 1,0-27,0 26,0 1,0-27,0 0,0 26,0 1,0-1,0 1,0-1,0 1,0-1,0 1,0-1,0 0,0 27,0-26,0-1,0 1,0-1,0 1,0-27,0 26,0 1,0-1,0-26,0 26,0 1,0-27,0 26,0-26,0 27,0-1,0 1,0-1,0 1,0-1,0 1,0-27,0 26,0 1,0-1,0 0,0 1,0-1,0 1,0-27,0 26,0 1,0-1,0 1,0-27,0 26,0-26,0 27,0-27,0 0,0 26,0-26,0 26,0-26,0 0,0 27,0-27,0 0,0 26,0-26,0 0,0 0,0 0,0 0,26 0,-26 0</inkml:trace>
  <inkml:trace contextRef="#ctx0" brushRef="#br0" timeOffset="30712.7567">21643 8784,'-26'0,"26"27,0-1,-27-26,1 27,26-1,-27-26,27 26,-26-26,26 0,0 0,0 0,0 0,26 0,-26-26,27 26,-1-26,1 26,-27-27,26 1,1 26,-27 0,0-27,0 27,0 0,0 0,0 27,0-27,0 26,0-26,-27 0,27 0,0 0,0 0,0 0,27 0,-1 0,1-26,-1 26,1-27,-1 27,0-26,1 26,-1-27,-26 27,27 0,-27 0,0 0,0 27,-27-27,27 26,-26-26,26 27,0-1,-27-26,27 0,0 27,0-27,0 0,27-27,-27 27,26 0,1-26,-1 26,1-27,-1 27,1 0,-27 0,26 0,-26 0,0 27,0-27,0 26,-26 1,26-1,-27-26,27 26,0-26,-26 27,26-27,26-27,1 27,-1-26,1 26,26-26,-27-1,0 27,1-26,-1 26,-26 0,0 0,0 0,0 0,0 26,-26-26,26 0,-27 27,27-27,0 0,0 0,27-27,-1 27,1-26,-1 26,1-27,-1 27,1-26,-1 26,-26 0,0 0,0 0,0 26,-26-26,26 0,-27 27,27-1,0-26,0 0,0 0,27 0,-1-26,1-1,25 27,-25-26,26-1,-27 1,1 26,-1 0,-26 0,0 0,0 26,-26-26,26 27,-27-27,27 26,0-26,27 0,-1 0,1 0,26-26,0-1,-27 1,27 26,-27 0,1-27,-27 27,0 27,0-1,-27 1,1-1,-27-26,27 27,-1-1,27-26,0 0,27 0,-1-26,27-1,0 27,-27-26,27-1,-26 27,-1 0,1 0,-1 0,-26 0,26 27,-26-27,0 26,0-26,0 0,0 0,0 27,0-27,27 26,-27-26,0 0,0 27,0-27,0 0</inkml:trace>
  <inkml:trace contextRef="#ctx0" brushRef="#br0" timeOffset="53970.0869">21828 7461,'-26'-26,"26"26,-26 0,26 0,-27 0,1 0,26 0,0 0,0 0,-27-27,27 27,-26 0,26-26,0 26,0-27,0 27,26-26,-26 26,27-26,-1-1,1 1,-1 26,27-27,-27 1,27-1,0 1,27-1,-27 27,-1-26,28-1,-27 27,26-26,-52 26,25-27,1 27,0 27,-26-1,-1-26,1 53,-27 0,0-26,0 26,0 26,0-26,0 0,-27 0,27-27,0 27,-26-26,26 25,0-25,0-27,0 0,-27 0,27-27</inkml:trace>
  <inkml:trace contextRef="#ctx0" brushRef="#br0" timeOffset="54362.1093">22384 7541,'0'0,"0"0,0 0,27 26,-27 1,0-27,0 26,0 0,0 1,0-1,0 1,0-1,26-26,-26 27,26-27,1-27,-1 27,1-26,-1-1,27 1,-26-1,-1-25,-26 52,27-53,-27 26</inkml:trace>
  <inkml:trace contextRef="#ctx0" brushRef="#br0" timeOffset="54894.1398">21379 7303,'26'0,"-26"26,27-26,-1 26,-26 1,27-27,-27 26,26 1,0-27,1 0,-27 0,26 0,1 0,-27 0,26-27,1 27,-27-26,26-1,1 27,-27-26,26 26,1 0,-1 0</inkml:trace>
  <inkml:trace contextRef="#ctx0" brushRef="#br0" timeOffset="66801.8208">5742 13441,'0'26,"0"-26,0 0,0 0,0-26,0 26,0 0,0 0,26-27,1 27,-27 0,26-26,1 26,-1-27,1 27,-27 0,26 0,-26 0,26 0,-26 0,0 27,0-27,-26 26,26-26,-26 27,26-27,0 26,0-26,0 0,0 0,26 0,0-26,27 26,-26 0,26-27,0 1,-27-1,27 1,-26 0,25-1,-25 27,-1-26,1 26,-1 0,-26 0,0 0,0 0,0 26,-26-26,26 27,-27-1,27-26,-26 26,26-26,0 0,0 0,0 0,26 0,1 0,-1-26,1 26,-1-26,27-1,-26 27,-1 0,-26-26,26 26,-26 0,0 26,0-26,0 27,0-27,-26 0,26 0,0 26,0-26,0 0,26-26,1 26,-1 0,1-27,-1 27,27-26,-26 26,-1 0,1 0,-27 0,26 0,-26 0,0 0,0 0,0 26,0-26,0 27,0-27,27 0,-1 0,-26 0,26 0,1 0,-1 0,1 26,-1-26,-26 0,27 0,-27 26,0-26,0 27,0-27,-27 26,27-26,0 0,0 27,0-27,27 0,-1-27,1 27,26 0,-27-26,27 26,-27-27,1 27,-1 0,1 0,-1 0,-26 0,0 27,0-27,0 26,0-26,0 0,0 0,27 0,-1 0,1-26,-1 26,1 0,-1 0,0 0,1 0,-27 0,0 26,26-26,-26 27,0-27,0 0,0 26,0-26,27 0,-1 0,-26 0,27 0,-1 0,1 0,-27 0,26 0,-26 0,0 0,0 0,27 0,-27 0</inkml:trace>
  <inkml:trace contextRef="#ctx0" brushRef="#br0" timeOffset="88903.085">5821 12541,'0'0,"0"0,0 0,0 0,0 0,0 0,0 0,0 27,27-1,-27 27,0-26,0-1,0 27,0 0,0-27,0 27,0-26,0-27</inkml:trace>
  <inkml:trace contextRef="#ctx0" brushRef="#br0" timeOffset="89468.1173">7673 12409,'0'0,"0"26,0-26,0 27,0-1,0 1,0 26,0-27,0 27,0 0,0-27,0 27,0-26</inkml:trace>
  <inkml:trace contextRef="#ctx0" brushRef="#br0" timeOffset="93907.3712">12356 12647,'0'0,"0"0,0 0,0 0,0 0,0 0,0 0,0 0,0 0,0 0,0 0,0 0,0 0,0 0,0 0,0 0,0-26,0 26,27 0,-27 0,26-27,-26 27,27 0,-27 0,0 0,26 0,-26 0,27-26,-27 26</inkml:trace>
  <inkml:trace contextRef="#ctx0" brushRef="#br0" timeOffset="94386.3986">12383 12806,'0'0,"0"0,26 0,-26 0,0 0,0 0,0 0,0 0,27-27,-27 27,0 0,0 0,26-26,-26 26,27 0,-27 0,26 0,-26 0,0 0,0 0,0 0,27-27,-27 27,0 0,0-26,26 26</inkml:trace>
  <inkml:trace contextRef="#ctx0" brushRef="#br0" timeOffset="95111.4399">11907 11774,'0'0,"0"-26,0 26,0 0,0 0,0 0,0 26,0 0,0 1,26 26,-26 0,0 0,0 0,27 26,-27-26,0 0,26 26,-26-52,0-1,0 1,26-1,-26-26</inkml:trace>
  <inkml:trace contextRef="#ctx0" brushRef="#br0" timeOffset="95588.4672">11748 12303,'26'0,"27"0,-26-26,26 26,0-27,26 1,-26-1,26 1,-26-1,-26 1,25-1,-25 1,-27 26,0 0,-27-26,1 26,0 0,-1 26,-26 0,0 1,27-1,-27 1,26 26,1-27,26 27,0-26,0-1,26 1,1-27,-1 26,27-26,-26 0,26 0,-27 0,1 0,-1-26,0 26,-26 0,27 0,-27 0,26 0,-26 0,0-27,0 27,0-26</inkml:trace>
  <inkml:trace contextRef="#ctx0" brushRef="#br0" timeOffset="96063.4944">12621 11933,'0'0,"0"0,-26 0,-1-27,1 27,-1 0,1 0,-1 0,1 27,-1-27,27 26,0-26,0 27,0-1,27-26,26 27,-27-1,1-26,-1 26,1-26,-1 27,-26-27,0 0,0 26,0 1,-26-27,26 0,-27 26,1-26,-1 0,1 0,26 27,-27-27,27 0,0 0</inkml:trace>
  <inkml:trace contextRef="#ctx0" brushRef="#br0" timeOffset="96430.5155">12674 11483,'0'0,"0"0,0 0,0 0,0 26,0 1,0-1,0 1,0 26,26 0,-26 0,27 26,-27-26,26 0,1 0,-27 0,26-27,-26 0,27 1,-27-27</inkml:trace>
  <inkml:trace contextRef="#ctx0" brushRef="#br0" timeOffset="96632.5271">12568 11748,'-26'0,"26"0,0 0,26 0,27 0,-27 0,1 0,26 0,-27 0,27 0,-26-27,26 27,-53-26</inkml:trace>
  <inkml:trace contextRef="#ctx0" brushRef="#br0" timeOffset="96924.5437">13177 11774,'0'0,"26"0,1 0,-1-26,-26 26,26 0,1 0,-27 0,26 0,1 0,-27 0,26-27,1 27</inkml:trace>
  <inkml:trace contextRef="#ctx0" brushRef="#br0" timeOffset="97179.5583">13256 11906,'26'27,"1"-27,-1-27,-26 27,27 0,26 0,-27 0,1 0,-1 0,1 0,-1 0,0 0</inkml:trace>
  <inkml:trace contextRef="#ctx0" brushRef="#br0" timeOffset="98574.6381">3784 6297,'0'-26,"0"26,0-27,0 1,-27 26,27 0,0-27,-26 27,0-26,-1 26,1 0,-1 26,1-26,-1 27,1-27,26 26,0 1,0-27,0 26,26 1,1-1,-1-26,27 26,0 1,-27-1,1 1,-1-27,-26 0,27 26,-54 1,27-1,-26-26,-1 27,1-27,0 26,-27-26,26 0,1 0,-1 0,1-26</inkml:trace>
  <inkml:trace contextRef="#ctx0" brushRef="#br0" timeOffset="98909.6573">3890 6429,'53'0,"-27"-26,1 26,-1-27,-26 1,26 0,-52-1,26 1,-26 26,-1 0,1-27,-1 54,1-27,-1 0,1 26,26 1,0-1,0 27,0-27,26 1,-26-1,27 1,-1-1,1-26,-1 0,1 0,-1 0,-26-26,26-1,1 1</inkml:trace>
  <inkml:trace contextRef="#ctx0" brushRef="#br0" timeOffset="99130.6699">4022 5874,'0'0,"-26"26,26-26,26 27,-26 26,26-27,-26 27,27-27,-27 27,26 0,1 0,-1-26,1-1,-27 1,26-1,-26-26</inkml:trace>
  <inkml:trace contextRef="#ctx0" brushRef="#br0" timeOffset="99308.6801">3969 6138,'0'0,"27"0,25 0,-25 0,-1-26,27 26,-26 0,26-27,-27 27,27-26,-53 0</inkml:trace>
  <inkml:trace contextRef="#ctx0" brushRef="#br0" timeOffset="99580.6957">4604 6006,'0'-26,"0"26,27 0,-27 0,26 0,-26-27,26 27,1 0,-27-26,26 26,-26-27,27 27,-27 0</inkml:trace>
  <inkml:trace contextRef="#ctx0" brushRef="#br0" timeOffset="99835.7102">4657 6165,'26'0,"1"0,-1 0,-26-27,27 1,26 26,-27-27,1 27,-1 0,1-26,-1 26</inkml:trace>
  <inkml:trace contextRef="#ctx0" brushRef="#br0" timeOffset="111625.3846">16113 12726,'-26'0,"26"-26,0 0,0-1,0 27,-26-26,-1 26,27 0,-26 26,-1-26,27 53,-26-27,26 1,0 26,26-27,-26-26,27 27,-1-27,1 0,-1 0,-26-27,26 27,-26-26,27-1,-27 1,-27-1,27 27,-26-26,0 26,-1 0,1 26,-1-26,27 27,-26 26,26-27,0 1,0-1,26 1,-26-27,27 0,-1 0,1 0,-1-27,-26 1,0-1,0 27,0-26,-26-1,26 27,-27-26,-26 52,27-26,-1 0,27 27,-26-27,26 26,0-26,0 27,26-27</inkml:trace>
  <inkml:trace contextRef="#ctx0" brushRef="#br0" timeOffset="112533.4364">16034 13229,'0'0,"0"0,0 0,0 0,0 0,0 0,-26 0,26 0,0 27,-27-27,27 0,-26 26,26 1,0-1,0-26,26 26,-26-26,27 27,-1-27,-26 0,27 0,-1 0,-26 0,0-27,26 27,-26 0,0-26,0 0,-26-1,26 27,-26-26,26 26,-27 0,1-27,26 27,-27 27,1-27,26 26,-27 1,27-1,0 0,0 1,27-1,-27-26,26 27,1-27,-1 0,1-27,-1 27,0-26,1-1,-27 27,0-26,0 0,0-1,-27 1,1 26,0 0,-27 0,26 0,1 26,-1 1,1-1,26-26,0 26,0-26,26 0,1 0,-27 0,26 0,-26 0,0 0,27 0,-27 0,0 0,-27 0,27 0,0 0,0 0,0 0,0 0</inkml:trace>
  <inkml:trace contextRef="#ctx0" brushRef="#br0" timeOffset="141113.0712">13309 9843,'-27'0,"27"0,0 0,0 0,0 0,0 0,-26 0,26 0,26 0,-26-27,27 27,-27-26,26 26,-26-27,27 27,-27 0,0 0,0 0,-27 0,1 27,-1-1,-25 1,25-27,1 26,-1 0,1-26,26 0,0 0,0 0,0-26,26 26,1-26,-27 26,26-27,1 27,-27 0,0 0,0 0,-27 27,1-27,-1 0,1 26,26 0,0-26,0 0,26 0,1-26,26 0,-1-1,1 1,0 26,-26-27,26 1,-27 26,-26 26,0 1,-26-27,-27 53,26-27,1 27,-27-27,53 1,-27-27,27 0,27 0,-1-27,27 27,0-53,27 27,-28-27,28 27,-27-1,-27-26,1 53,-1-26,-26 26,-26 26,-1 1,1-1,-1 1,1-1,-1 1,1-1,26-26,26 0,1-26,-1 26,27 0,0-27,-26 1,-1-1,27 27,-53 0,0 0,0 0,0 27,-26-27,-1 26,1-26,26 27,-27-27,27 0,27 0,26 0,-27-27,27 27,-27-26,27 26,-26-27,-1 27,-26 0,27 27,-54-27,27 53,-26-53,-1 52,1-25,26-1,0-26,0 0,26 0,27 0,0-26,0-27,0 27,0-1,0 1,-27 26,1-27,-1 27,-26 0,0 0,0 27,0-27,0 0,-26 0,26 0,26 0,1 0,26-27,-1 1,1-1,-26 1,26 26,-27-27,1 27,-27 0,0 27,-27-1,1 27,-1-26,27-1,-26 1,26-27,0 26,26-26,27 0,-26-26,52 26,-26-27,0 1,-27 26,1 0,-1 0,-26 0,27 0,-27 0,-27 26,27-26,0 0,0 27,0-27,27 0,-27-27</inkml:trace>
  <inkml:trace contextRef="#ctx0" brushRef="#br0" timeOffset="168953.6636">12938 9128,'27'-26,"-27"26,0 0,0 0,0 0,-27 0,1 26,0 1,-27-27,26 26,1 1,-1-1,27-26,0 0,0 0,27-26,-1-1,1 27,-1-26,1 26,-27 0,0 0,0 26,0-26,0 27,0-27,0 0,26 0,0-27,1 27,26-26,-27 26,1 0,-1 26,-26 1,-26-1,-27 27,0-27,0 27,27 0,-27-26,26 26,1-53,26 0,0 0,26 0</inkml:trace>
  <inkml:trace contextRef="#ctx0" brushRef="#br0" timeOffset="170082.7282">15161 9128,'0'0,"26"0,-26 0,0 0,-26 0,0 0,26 0,-27 0,1 0,26 27,0-27,0 0,0-27,0 27,26-26,1 26,-27-27,26 27,-26 0,0 0,0 0,-26 27,26-27,-27 26,27-26,0 0,0 0,27 0,-1-26,0 26,1-27,-27 27,0 0,26 0,-52 0,26 27,-27-1,1-26,26 27,-26-27,26 26,0-26,0 0,26 27,-26-27,26 0,-26 0,0 0,0 0,0 26,0-26,0 0,0 0,27 26,-27-26,0 0,0 0,26 0,1 0,-27 0,0 0,0 27,-27-27,27 26,-26-26,-1 27,27-1,-26-26,26 27,0-27,26 0,1 0,-27 0,26 0,1 0,-1 26,-26-26,0 0,27 0,-27 0,0 27,0-27</inkml:trace>
  <inkml:trace contextRef="#ctx0" brushRef="#br0" timeOffset="188113.7594">11139 9763,'0'0,"0"0,0 0,0 0,-26 0,26 0,0 0,0 0,0 0,26 0,-26 0,27 0,-1 0,-26 0,27 0,-1 0,-26 0,27 0,-27 0,0 0,26 0,1-26,-1 26</inkml:trace>
  <inkml:trace contextRef="#ctx0" brushRef="#br0" timeOffset="188824.8001">11007 11113,'0'0,"0"0,0 0,0 0,0-27,0 27,26 0,-26 0,27 0,-1 0,27 0,-26 0,26 0,-27 0,27-26,-26 26,25 0,-25 0</inkml:trace>
  <inkml:trace contextRef="#ctx0" brushRef="#br0" timeOffset="217083.4164">9499 16219,'0'0,"0"0,-27-26,27 26,-26 0,26 0,0-27,0 27,0 0,0 0,0 0,0 0,-26 27,26-1,-27 0,27 27,-26-26,26-1,0 27,0-26,0-27,0 0,26 0,-26-27,27 1,-1-1,0 1,1 26,-27-27,0 27,0 0,0 27,0-27,0 26,0 27,0-26,0-27,0 26,0-26,0 0,26-26,-26-1,27-26,-1 27,1-27,-1 26,-26 1,0 26,0 0,0 26,0 1,0-1,0 1,0-1,0 1,0-27,0 0,27-27,-1 1,1 26,-1-53,0 26,1 27,-1 0,-26 0,0 27,0-1,0 27,0-26,0 26,0-27,27-26,-27 0,26-26,1-1,-1 1,1-27,-1 53,1-53,-1 53,-26 0,0 26,0 1,0-27,0 26,0 1,0-27,0-27,27 1,-1-1,27 1,-27-1,1-25,-1 25,1 27,-27 27,26-27,-52 52,26-52,0 27,0-1,0 1,0-27,26 0,1-27,-1 1,1 26,-1-27,0 27,1 0,-1 27,-26-1,0 1,0 26,0-27,0 1,0-1,0 1,0-27,0 0,27 26,-27-26,0 0,0-26,26 26</inkml:trace>
  <inkml:trace contextRef="#ctx0" brushRef="#br0" timeOffset="249593.2759">9525 15187,'-26'-26,"26"26,0-27,0 27,0-26,0-1,0 1,0 26,0 0,0-27,0 27,0 0,0-26,0 26,0 0,0 0,0 0,0 0,0 0,0 0,0 0,0 0,0 26,0-26,26 0,-26 27,27-27,-27 26,26 1,-26-1,27 1,-1-1,-26 1,27-1,-1 27,1 0,-1-27,0 27,1-26,-1 26,1-27,-27 27,26-27,1 27,-27-26,26-27,-26 26,27 1,-27-1,26-26,-26 0,0 27,0-27,27 0,-27 0,0 26,0-26,26 0,-26 0,0 27,0-1,0-26,0 0,0 26,0-26,0 27,0-27,27 26,-27-26,0 0,0 0,0 0,0 0,0 0,0 27,0-27,0 0</inkml:trace>
  <inkml:trace contextRef="#ctx0" brushRef="#br0" timeOffset="269203.3975">23522 14975,'0'0,"0"27,0-1,0-26,0 27,0-1,-27 1,27-1,0 1,0-1,0 1,0-1,0 0,0 1,0-1,0 1,0-1,0-26,27 27,-27-27,0 0,0-27,26 27</inkml:trace>
  <inkml:trace contextRef="#ctx0" brushRef="#br0" timeOffset="269481.4134">23707 14975,'0'27,"0"-1,0 1,0-1,0 1,0-1,26 1,-26 26,0-27,0 0,0 1,0-1,0 1,0-27,0 0,0 0,0 0,0-27</inkml:trace>
  <inkml:trace contextRef="#ctx0" brushRef="#br0" timeOffset="270527.4733">5133 15293,'-26'-27,"26"1,0 26,-27 0,27 0,0 0,0 0,0 0,0 0,0 26,0-26,0 27,0-1,0 1,0 26,0-27,0 1,0 26,0-27,0 1,0-1,0 0,0-26,0 27,0-27,0 0</inkml:trace>
  <inkml:trace contextRef="#ctx0" brushRef="#br0" timeOffset="270815.4897">5371 15161,'0'0,"0"0,0 0,0 0,0 0,0 26,0 1,0-1,0 0,0 27,0-26,0 26,-26-27,26 1,0 26,0-27,0 1,0-27</inkml:trace>
  <inkml:trace contextRef="#ctx0" brushRef="#br0" timeOffset="282979.1855">17675 8573,'0'0,"0"0,-27 26,27-26,0 0,0 0,-26 0,26 26,-27 1,27-1,-26 1,26-1,0 27,0 0,-27 26,27-26,0 27,-26-1,26 27,0-27,0 27,0-26,0 25,0-25,0-1,0-26,0 26,-27-26,27 0,0 0,0 0,27-26,-27 25,0-25,0-1,0 1,0-1,0-26,0 27,0-27,0 0,0 0,0-53,0 26,-27-26</inkml:trace>
  <inkml:trace contextRef="#ctx0" brushRef="#br0" timeOffset="284274.2595">17542 8599,'0'0,"0"0,-26 0,26 0,-27 0,1 0,-1 26,1 1,-1-1,-25 27,25 0,-26-26,27 26,-1-1,1 1,26-26,-27-1,27 1,0-27,0 0,27-27,-27 1,26-1,1 1,-1-27,27 0,-26 0,-1 27,0-1,1 1,-1-1,1 1,-27 26,26 0,-26 0,27-27,-27 27,0 0,0 0,26 27,-26-1,27 1,-27-27,26 53,1-27,-1 1,1-1,-27 1,26-1,0 0,-26 1,27-1,-27 1,26-1,-26-26,0 27,0-27,0 0,0 0,0 0,0 0,0 26,0-26,-26-26,-1 26,-25 0,25-27,-26 27,27 0,-27-26,0 26,0 0,0 0,27 0,-1 0,-26 26,53-26,-26-26,26 26,0-27,0 27,26-26,1-1,-1-25,1 25,-1 1,0-1,1 27,-1-26,-26 26,0 26,0-26,-26 27,26 26,-27-53,27 52,-26-25,26-27,0 0,0 0,26-27,-26 1,53 0,-26-27,-1 26,1 1,-27-1,26 27,-26 0,0 0,0 27,0-1,-26 1,26-1,0 1,0-27,0 0,0 0,26 0,-26-27,27 1,-27-1,26 27,-26 0,0 0,27 0,-27 0,0 27,26-1,-26 1,0-1,0 0,27-26,-27 27,0-27,0 0,26 26,-26-26,0 0,0-26,0 26,-26-27,26 27,0-26,0 0,0-1</inkml:trace>
  <inkml:trace contextRef="#ctx0" brushRef="#br0" timeOffset="285181.3114">21485 8678,'26'-26,"-26"26,0 0,0 0,-26 26,26 1,-27-27,27 26,0 27,0-26,-26 26,26 26,0-26,0 26,0 1,0-1,0 0,0 27,-27-26,27 25,0-25,-26-1,26-26,-27 26,1-26,26 0,-27-26,1-1,26 1,0-1,0-26,0 0,-27-26</inkml:trace>
  <inkml:trace contextRef="#ctx0" brushRef="#br0" timeOffset="285671.3395">21511 8520,'-26'0,"26"26,-27-26,1 27,-1-1,1-26,-1 53,-26-53,27 26,26 1,0-27,0 0,0-27,26 1,-26-1,27 1,-1 0,1-1,-1 1,1 26,-27 0,0 0,0 0,0 26,26 1,-26-1,0 0,27 1,-1-1,0 1,1-1,-1-26,-26 27,27-27,-27 26,0-26,26 0,-26 0,0 0,0 0,0-26,0-1</inkml:trace>
  <inkml:trace contextRef="#ctx0" brushRef="#br0" timeOffset="286863.4076">21511 7938,'0'0,"0"0,-26 0,26 0,0 0,0 0,0 0,0 0,0 0,0 0,0 0,0 0,0 0,0 0,0 0,-27 26,27-26,-26 26,26-26,-27 27,27-27,0 0,0 0,27 0,-27 0,26-27,-26 1,27 26,-27 0,0 0,0 0,0 0,0 0,-27 0,27 0,0 26,0-26,0 0,0-26,0 26,27 0,-1-26,-26-1,26 27,-26 0,0 0,0 0,-26 0,0 27,26-1,0-26,-27 0,27 0,27 0,-1 0,0 0,1 0,-1 0,1-26,-27 26,0 0,0 0,0 0,-27 26,1-26,-1 0,27 26,-26 1,26-27,0 0,0 0,0 0,0 0,0 0,-26-27,26 27,0 0,0 0,0-26</inkml:trace>
  <inkml:trace contextRef="#ctx0" brushRef="#br0" timeOffset="287287.4319">21379 7567,'0'0,"0"0,0 0,0 0,0 0,0 27,0-27,0 0,0 0,0 26,0 0,0-26,0 27,0-1,0-26,0 27,0-27</inkml:trace>
  <inkml:trace contextRef="#ctx0" brushRef="#br0" timeOffset="296160.9394">12092 10821,'26'0,"-26"0,0 0,-26 27,26-27,0 0,0 0,0 0,0 0,0 0,0 0,0 0,0 0,0 0,0 0,0 0,0 0,0 0,0 0,0 0,0 0,0 0,0 0,0 0,0 0,0 0,0 0,26 0,-26 0,0 26,0 1,0-27,-26 26,26 1,0-1,0-26,0 27,-27-1,27-26,0 0,0 0,0 0,0 0,0 0,0 0,0 0</inkml:trace>
  <inkml:trace contextRef="#ctx0" brushRef="#br0" timeOffset="297792.0327">12118 10769,'0'0,"0"0,0 0,-26-27,26 27,0 0,0 0,0 0,-27 0,27 27,0-27,-26 0,26 26,-27-26,27 26,0 1,0-27,0 0,27 26,-27-26,26 0,-26 27,27-27,-27 0,0 0,26-27,-26 27,0 0,0 0,0-26,0 26,0 0,0 0,-26 0,26 0,-27 0,1 0,26 0,0 26,-27-26,27 27,0-1,0-26,0 0,27 0,-1 0,-26 0,27 0,-27 0,0 0,0-26,26 26,-26 0,-26-27,26 27,0-26,0 26,0 0,0 0,0-27,0 27,0-26,0 26,26 0,-26 0,0 0,0 0,0 0,0 0,27 0,-27 0,0 0,0 0,0 0,26 26,-26 1,27-27,-27 0,0 26,26 1,-26-1,0-26,-26 27,26-1,0 1,-27-1,1 1,26-1,-27-26,27 27,-26-27,26 26,0-26,0 0,0 0,-27 26,27-26,0 0,0 0,0 0,0 0,0 0,0 0,0 0,0 0,0 0,0 0</inkml:trace>
  <inkml:trace contextRef="#ctx0" brushRef="#br0" timeOffset="342011.5618">17622 15372,'0'27,"-27"-27,1 26,26-26,0 0,0 0,0 0,0 27,0-27,0 26,0 1,26 26,1-1,26 28,-1-1,-25 27,52 26,-26-26,0-26,0-1,0-26,-27-27,1-26,-1-26,1-27,-1-26,-26-1,0-26,0 0,-26 1,-1-1,1 26,-1 28,1 25,26 27,0 0,0 53,53-27,-27 54,54-27,-1 0,0 0,1-27,-1-26,-26 0,-26-53,25 0,-25-26,-27-1,-27 1,1-27,-27 0,-26 1,-1 25,1 1,0 26,-1 26,1 1,52-27,1 27,-1-1,27 1,27-27,-1 0,1 0,-1 26,27-25,-26-1,26 53,-27 0,1 79,-1 0,27 27,-27 27,27 25,0 1,0 26,0-79,26 0,1-53,-27 0,26-80,-26-26,0-26,0-53,-53 26,26-26,-52-27,-1 27,-26-1,-26 1,-27 26,-26 27,26 26,0 26,0 27,1 0,25 27,27-1,27-26,26 0,0 0,26-26,1-1,52-26,-26 27,26 0,27-1,-26 27,-1 53,27 0,-27 53,1 0,-27-1,-1 1,1 0,0-27,0 1,0-54,-26-26,-1-26,0-27,1-26,-1-27,-26 0,0 26,0-25,-26-1,26 26,-27 1,27 53,27-1,-1 54,1-1,26 1,26-1,-52 0,52 1,-26-27,0-27,0 27,-27-79,-26 26,0-26,-26-1,-27-25,-27 25,1-26,0 1,-27 25,0 1,0 26,27 0,26 26,0-25,27 25,26-26</inkml:trace>
  <inkml:trace contextRef="#ctx0" brushRef="#br0" timeOffset="342276.5771">19236 12541,'26'27,"0"52,1-26,-1 26,27 27,0 0,0 26,-26 1,26-28,-1 1,-25 0,26-26,-27-1,27-53,-53 27,27-53,-1 27,1-27</inkml:trace>
  <inkml:trace contextRef="#ctx0" brushRef="#br0" timeOffset="342737.6035">18653 16298,'-52'106,"25"-26,27-54,0 0,27-78,52-28,0-79,27 1,53-54,0-26,26 0,27-27,-1 1,27 25,0 1,-26 27,26 25,-26 1,-27 27,27 25,-80-26,27 27</inkml:trace>
  <inkml:trace contextRef="#ctx0" brushRef="#br0" timeOffset="373710.375">1482 5159,'0'0,"0"-26,26 26,1 0,-1 0,1 0,26 0,26 0,-26 26,26-26,1 0,26 0,-1 0,1 0,0 27,26-27,1 0,-1 0,27 0,0 0,26 0,-27 0,54 0,-27-27,27 27,26 0,-26-26,26 26,-26 0,-1-27,1 27,26 0,-53-26,27 26,0-26,-27-1,26 1,-52 26,26-27,-26 1,-27-1,-26 27,0-26,-26 26,-28 0,-25 0,-1 0</inkml:trace>
  <inkml:trace contextRef="#ctx0" brushRef="#br0" timeOffset="376036.5079">7409 8652,'0'0,"26"0,-26-27,27 27,-27 0,26-26,1 26,-27 0,26 0,27 0,-27 0,1 0,52-26,-26 52,26-26,1 0,-1 0,1 0,25 0,1 0,27 0,-28 0,28 0,-27 0,26 0,-26 26,-27-26,27 0,-27 27,-26-27,27 26,-28-26,-25 27,26-27,-27 0,1 0,-1 26,-26-26,0 0,27 0,-27 0,0 0,0 0,0 0,0 0,26 27,-26-27,0 0,0 0,0 0,0 0,0 0,0 0,0-27</inkml:trace>
  <inkml:trace contextRef="#ctx0" brushRef="#br0" timeOffset="399987.8779">22278 11060,'0'0,"0"0,0 0,0 0,0 0,0 0,0 0,27 0,-27 0,26 26,1-26,-1 27,1-27,25 26,1 0,0 27,27-26,-1 26,0-27,1 54,-27-54,26 27,0 0,1 0,-27 0,0-27,0 1,0 26,-1-27,-25 0,-1-26,1 27,-27-27,0 0,0 0,0 0,26 0,-52-27,52 1,-26 26,0-26</inkml:trace>
  <inkml:trace contextRef="#ctx0" brushRef="#br0" timeOffset="400775.9231">23390 11245,'0'0,"0"0,26 0,0-27,-26 27,27 0,-1-26,27 26,-26-27,-1 27,1-26,-1 26,1 0,-1 0,0 0,1 26,-1 1,1-1,-1 1,-26 26,27 0,-27 0,26 26,-26-26,0 0,0 0,0 0,-26 0,26-53,0 26,0 0,0-26,0 0,26-26,1 0,-1-1,1-26,-1 0,27 0,-27-26,27 0,0 26,-26 0,26 0,-27 26,1-26,-1 53,27 0,-27 27,1-1,-1 27,1-26,-1 52,1-26,-1 26,-26-26,0 27,0-27,0 0,0-1,0 1,-26-26,26-1,0 1,0-1,0-26</inkml:trace>
  <inkml:trace contextRef="#ctx0" brushRef="#br0" timeOffset="488189.9229">13494 4789,'27'0,"-27"26,0 1,-27-27,27 53,0-53,0 53,0-27,-26 1,26-1,0-26,0 27,0-1,0-26</inkml:trace>
  <inkml:trace contextRef="#ctx0" brushRef="#br0" timeOffset="488639.9486">13494 4577,'0'0,"-26"-26,-1 26,-26 0,0 0,27 26,-27 27,0-26,-26 26,52 0,-26 26,27-26,-1 26,27 1,0-28,27 28,-1-27,27-27,0 1,27-27,-1 0,0-27,27 27,0-53,-27 0,1-26,-27 26,0-26,-53-1,0 1,-27 26,-26-26,0 52,-26-26,-1 53,-25-26,52 52,-27-26,54 27,26-1,0 1</inkml:trace>
  <inkml:trace contextRef="#ctx0" brushRef="#br0" timeOffset="489082.9739">14103 5001,'0'53,"-27"26,27 0,-26 1,26-1,0 0,-27-26,27 0,0-53,0 27,0-54,0 1,-26-27,26 26,0-52,0-27,0 0,0 1,26-1,-26 0,27 0,-1 27,1 26,-1 0,27 0,0 53,-27 0,27 26,-53 1,27-1,-27 27,-27 0,27-26,-26 26,-1-27,-26 0,27 1,0-27,-1 0,27-27,27 1,-27 26</inkml:trace>
  <inkml:trace contextRef="#ctx0" brushRef="#br0" timeOffset="489626.005">14473 4974,'-26'27,"26"-27,-27-27,1 1,-1-1,1 1,26-27,-27 0,27 0,0 0,27 0,-1 27,1-1,26 1,0 26,-27 0,27 0,-27 0,1 26,-27 1,26-27,-52 26,26 1,-27-27,1 26,-1 27,1-53,26 27,0-1,0 0,26 1,27-27,-26 26,26-26,-27 0,27-26,0 26,-27-27,1 1,-1-27,-26 53,27-26,-27-1,0 27,0 0,0 0,0 27,0-1,0 1,0 25,0-25,26 26,-26 0,0-27,0 1,0-1,0-26,27-26,-27-1,26 1</inkml:trace>
  <inkml:trace contextRef="#ctx0" brushRef="#br0" timeOffset="489774.0135">15002 4445,'0'-26,"0"26,-26-27,26 27,0 0,0 0,0 0,0 0,26 27,-26-1</inkml:trace>
  <inkml:trace contextRef="#ctx0" brushRef="#br0" timeOffset="490061.0299">15135 4868,'0'27,"26"-27,-26 0,26-27,-26 1,27-1,-27 1,0-27,0 53,26-26,-26 26,27 0,-1 26,1 1,-1 25,1-25,-1-1,27 1,-27-27,27 0,-26-27,-1 1,1-27,-1 0,1-26,-27-27,26 26</inkml:trace>
  <inkml:trace contextRef="#ctx0" brushRef="#br0" timeOffset="490251.0407">15955 3836,'0'53,"0"0,0 27,0-1,-27 27,27 26,0-26,0 0,0 0,0-27,0-26,27 0,-27-53,0 0,0-27</inkml:trace>
  <inkml:trace contextRef="#ctx0" brushRef="#br0" timeOffset="490403.0494">15717 4498,'-53'-27,"26"1,1 26,26 0,0 26,53 1,-27-1,27 1,0-27,26 0,-26 0,0 26,0-52,0 26</inkml:trace>
  <inkml:trace contextRef="#ctx0" brushRef="#br0" timeOffset="491027.0851">13521 5847,'26'0,"0"0,1 0,-1-26,1 26,-1-27,1 27,-1 0,-26 0,0 0,0 27,-26-1,-1 1,1-1,-1 1,1-1,-1 1,27-1,0 1,0-1,0 0,27-26,-1 27,1-27,-1-27,27 27,-26 0,-1-26</inkml:trace>
  <inkml:trace contextRef="#ctx0" brushRef="#br0" timeOffset="491432.1083">13626 5556,'-53'-26,"1"26,-1 0,0 0,0 26,0 1,0 26,0 0,27 26,-1 0,27 1,0-1,0 0,27 1,26-1,-1-52,28 26,-1-27,27-26,0 0,0 0,0-26,-27-1,0-26,1-26,-54 26,-26-26,0-1,-53 1,0-1,-26 1,-27 26,27 27,-27-1,0 27,0 27</inkml:trace>
  <inkml:trace contextRef="#ctx0" brushRef="#br0" timeOffset="499314.5591">14738 5794,'0'-26,"0"26,0-27,0 27,-27 0,27 0,-26 0,-1 0,1 0,-1 0,1 27,-1-1,1 27,26 0,0-26,0 26,0-53,26 26,1 1,26-27,-27 0,1 0,-1-27,1 1,-1-1,1 1,-27-1,0 27,0 0,0 0,0 0,26 0,-26 53,26 0,-26 0,27 26,-1-26,-26 27,27-27,-27-1,0 1,-27-26,27-1,-53 1,27-27,0-27,-1 27,-26-53,53 27,-26-27,26 0,0 27</inkml:trace>
  <inkml:trace contextRef="#ctx0" brushRef="#br0" timeOffset="499515.5706">14843 6138,'27'27,"-27"-27,26 0,-26 0,0-27,-26 1,26-1,0-25,-27-1,27 26,0-26,0 0,27 27,-27-1,26-26,27 53,0-26,0 0,0 26,-26-27</inkml:trace>
  <inkml:trace contextRef="#ctx0" brushRef="#br0" timeOffset="499923.594">15135 6112,'0'0,"26"-27,0 27,1-79,-1 26,27 0,-26 0,-1-26,1 52,26-25,-27-1,0 53,1 0,-1 26,1 1,-1 25,27 1,-26-26,-1 26,-26-27,27 27,-27-26,0-27,0 0,-27 0,1-27,-1 27,1-26,-27-1,26 1,1-1,26 1,0-1,0 27,26-26,1-1</inkml:trace>
  <inkml:trace contextRef="#ctx0" brushRef="#br0" timeOffset="500270.6138">15955 5477,'26'-27,"1"-25,-27 25,0 1,0-1,-27 1,27 26,-53 0,27 26,-1 27,1 26,-1 1,1-1,26 27,0-27,0 1,26-1,1-26,26 0,0-27,0-26,0 0,-1-26,-25 0,26-27,-27 0,-26 26,0-26,-26 0,-1 53,1-53,-27 53,0 0,27 0,-1 27,1-27,-1 26,27-26</inkml:trace>
  <inkml:trace contextRef="#ctx0" brushRef="#br0" timeOffset="500476.6256">16457 5636,'27'26,"-27"-26,26 53,-26-27,0 1,0-1,-26 27,26 0,0-26,0-27,0 0,0 0,26 0,-26-53</inkml:trace>
  <inkml:trace contextRef="#ctx0" brushRef="#br0" timeOffset="500614.6335">16696 5054,'-27'-53,"27"53,0 0,-26 0,-1 0,1 0,26 26,-27 1</inkml:trace>
  <inkml:trace contextRef="#ctx0" brushRef="#br0" timeOffset="501000.6556">16616 6059,'0'-26,"27"-1,-27 1,26-27,-26-27,0 27,0 0,0 27,27-27,-27 27,0 26,26 0,-26 26,26 27,1-27,-1 27,1 0,26-26,-27-1,27 1,-26-27,-1 26,1-52,-1 26,-26-27,26 1,-26-1,0-26,0 27,0-1,0 1,0-27</inkml:trace>
  <inkml:trace contextRef="#ctx0" brushRef="#br0" timeOffset="501591.6894">17119 6482,'0'53,"-27"-26,27-27,0-27,0 27,27-79,-27 26,26-26,1-27,-1-27,1 1,26 0,-27 26,1 0,-1 0,27 53,-27 27,1 26,-1 26,-26 1,0 26,0 26,0-26,-26 26,-1-26,1-26,-1 26,27-27,-26-26,26 0,0 0,26 0,1-26,-1 26,1-27,-1 27,27 27,-26-27,-1 26,1-26,-1 27,-26-27,53 26,-53-26,26 0,1-26,-1-1,1 1,-1-1,-26-26,27 27,-27-1,0-25,0 25,0-26,0 53,0-53,0 53,0-26,0-1</inkml:trace>
  <inkml:trace contextRef="#ctx0" brushRef="#br0" timeOffset="501771.6997">18124 5239,'0'0,"0"26,0 27,-26 0,26 26,0 27,0-26,0-1,0 0,0 1,26-27,-26 0,0-53</inkml:trace>
  <inkml:trace contextRef="#ctx0" brushRef="#br0" timeOffset="501945.7096">18045 5636,'-27'-27,"1"27,26 0,0 0,26 0,1 27,26-27,-27 0,27 0,0-27,0 1,26-1,1 1</inkml:trace>
  <inkml:trace contextRef="#ctx0" brushRef="#br0" timeOffset="502457.7389">19632 4842,'0'0,"0"-27,27 27,-1-26,1 26,26 0,0 26,0-26,-1 27,1-1,0 1,-53-1,27 1,-27 26,-27-27,27 1,0-1,-26 27,26-27,0 1,0 26,0-27,0 1,0-1,0 27,-27-53,1 27,-1-1,-25-26,-1 0,0 0,0 0,0-26,26 26,-25-27,52 27,-27-26,27-1,27 1</inkml:trace>
  <inkml:trace contextRef="#ctx0" brushRef="#br0" timeOffset="502917.7652">19950 4842,'-27'-53,"1"0,-27 27,-26-1,26 1,-27-1,-25 27,25 27,-26-1,27 27,-27 0,27 26,-1 27,28 0,25 26,1 1,-1-1,54-26,26 0,-1-1,54-25,0-27,53 0,-27-53,27 0,0 0,-27-53,0 0,1-27,-28 1,-25-27,-27-26,0 0,-27-1,-52 1,26 0,-53 26,0 0,-27 27,-25 26,25 26,-26 1,0 26,1 0,-1 26,26 27</inkml:trace>
  <inkml:trace contextRef="#ctx0" brushRef="#br0" timeOffset="505102.8902">21141 5133,'0'0,"26"-27,-26 27,0-26,0 26,26 0,-26-26,-26-1,26 27,-26-26,-1 26,1-27,-27 27,26 0,-26 0,0 0,1 0,25 0,-26 27,27-27,26 26,0 1,26-1,1-26,26 53,26-27,-26 1,26 26,1-27,-1 1,-26 26,0-27,-27 1,1-1,-54 0,1-26,-1 27,-26-27,0 26,1-26,-28 0,1 0,52 0,-26 0,1-26,25 26,1-27,26 27,0-26,53 0,-27-1</inkml:trace>
  <inkml:trace contextRef="#ctx0" brushRef="#br0" timeOffset="505415.9081">21405 5239,'53'0,"0"0,0 0,26-27,-26 27,0-26,0-1,-27 1,-26-1,0 1,0-27,-52 27,25 26,-52 0,26 0,0 26,-26 1,26 25,0 1,26 0,1 0,26 27,26-27,1-1,-1 1,27-26,-26-1,52 1,-26-54,26 27,-26-26,26-27,-26 0</inkml:trace>
  <inkml:trace contextRef="#ctx0" brushRef="#br0" timeOffset="505683.9235">22252 4313,'0'-27,"0"27,-27 27,27-1,0 27,-26 0,26 26,0 1,-27 26,27-27,0 27,0 0,0-27,0 0,0-26,0 0,0 0,0 0,0-26,0-27,0 0</inkml:trace>
  <inkml:trace contextRef="#ctx0" brushRef="#br0" timeOffset="505893.9355">21776 5001,'-27'0,"1"-27,26 27,53 0,-1 0,1 0,27 0,-1 0,27-26,0 26,-27 0,1 0,-1-27,0 27,1 0,-27 0,26 0</inkml:trace>
  <inkml:trace contextRef="#ctx0" brushRef="#br0" timeOffset="506104.9475">23046 5106,'0'27,"26"-1,-26-26,26 0,27 27,-26-27,26 0,-27-27,1 27,26 0,-27 0,27-26,-27 26,1 0,-27 0</inkml:trace>
  <inkml:trace contextRef="#ctx0" brushRef="#br0" timeOffset="506347.9614">23125 5398,'0'0,"26"0,1 0,-1 26,27-26,-26 0,26 0,-27 0,27 0,0 0,-27 0,27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3:57.456"/>
    </inkml:context>
    <inkml:brush xml:id="br0">
      <inkml:brushProperty name="width" value="0.05292" units="cm"/>
      <inkml:brushProperty name="height" value="0.05292" units="cm"/>
      <inkml:brushProperty name="color" value="#FF0000"/>
    </inkml:brush>
  </inkml:definitions>
  <inkml:trace contextRef="#ctx0" brushRef="#br0">6772 14511,'24'74,"-24"25,25-24,-25 24,0-25,25 26,0-1,-25-25,0-24,25 24,-25-49,0 0,0-25,0-25,-25-49,25 24,0-49,-25-25,25 0,-25 0,25 25,0-25,25 24,0 26,0 24,24 1,1-1,0 25,24 0,0 1,1 24,-1-25,-24 25</inkml:trace>
  <inkml:trace contextRef="#ctx0" brushRef="#br0" timeOffset="227.013">7516 14759,'0'99,"0"-25,0 26,0-26,0 0,0-24,0 24,0-24,0 0,0-25,0-1,0-24,0-24,0-26</inkml:trace>
  <inkml:trace contextRef="#ctx0" brushRef="#br0" timeOffset="370.0209">7541 14114,'0'0,"0"0,0 0,0 25,24-1,-24 1,25 0</inkml:trace>
  <inkml:trace contextRef="#ctx0" brushRef="#br0" timeOffset="816.0467">8086 14511,'0'0,"-24"25,-1-25,-25 0,0 24,-24 1,24 0,-24 49,24-24,1 24,24 1,25 24,0-25,25-24,24-25,26 0,-1-25,1-50,-1 0,1 1,-1-26,-49 1,24 0,-24-1,0 26,-25-1,0 25,0 25,0 25,0 49,0 26,25-1,-25 50,25 24,-25-24,24 25,-24-25,-24-1,24-48,-50-1,25-50,-24-24,-1-25,0-49,-24-26,-1-49,26-25</inkml:trace>
  <inkml:trace contextRef="#ctx0" brushRef="#br0" timeOffset="1169.0669">8186 13643,'74'-50,"-24"25,-1 50,1 0,-25 74,-1 0,1 50,-25 25,0-26,-25 26,1-25,24-25,0-25,0-24,0-26,24-49,1 0,25-49,-25-1,24 0,-24 26,25-1,-26 25,26 25,-25-1,24 51,-49-26,25 26,0-26,0 1,-25-25,25 0,-1-50,-24-25,25 1</inkml:trace>
  <inkml:trace contextRef="#ctx0" brushRef="#br0" timeOffset="1369.0782">9178 13618,'0'-25,"0"25,0 0,0 74,0 26,-25-1,25 50,0-1,-25 1,25 25,0-25,0-25,0 0,0-50,0-49</inkml:trace>
  <inkml:trace contextRef="#ctx0" brushRef="#br0" timeOffset="1516.0867">8905 14709,'-50'-74,"1"24,24-24,0 49,25 25,25 0,24 25,26 0,24-25,-24 0,24 0,-25-25,25-25,1 1</inkml:trace>
  <inkml:trace contextRef="#ctx0" brushRef="#br0" timeOffset="2029.116">10096 13444,'24'75,"-24"-1,0 50,0 0,0 25,0 0,-24 24,-1 1,0 0,-25-1,25-24,1-25,24-25,-25-24,25-26,0-49,25 0,-25-25,24-49,1 24,0-24,25 24,-25-24,24 24,1 26,-25-1,24 25,1 25,-1-1,1 1,0-25,-26 0,26 0,0 0,-26-25,26 1,-25-1,0-25,-25 1,24-1,-24 0,0 1,0-1,0 1,0 24,0 0,0 0,0 0,0 1,25 24,-25-25,25 0</inkml:trace>
  <inkml:trace contextRef="#ctx0" brushRef="#br0" timeOffset="2851.1631">10790 14982,'25'25,"-25"-25,0-25,0 0,25 25,-25-25,0 1,0 24,0-25,0 25,24 0,-24-25,0 0,0 0,0-24,0 24,-24-25,24 1,0-1,-25 1,25-1,-25 0,25 26,0 24,-25 0,25 0,0 0,-25 0,25 0,0 0,0 0,0 0,0-25,0 0,25 0,0 0,0-24,24 24,-24-25,0 25,25 25,-1 0,-24 50,25 0,-1-1,-24 26,25-1,-25 25,-1-24,-24-1,0 1,0-26,0-24,0 0,-24-25,-1 0,0-25,0-25,-25 1,26-26,-26 26,0-1,26-24,-26 24,25 1,0 49,25-25,0 25,25 0</inkml:trace>
  <inkml:trace contextRef="#ctx0" brushRef="#br0" timeOffset="3136.1794">11212 14585,'0'0,"25"0,-25 0,24-25,-24 1,0 24,0 0,0-25,0 50,25-1,0 1,-25-25,50 50,-50-25,24-1,26-24,-50 0,25-24,0-1,-1 0,-24-25,25 1,-25-1,0 1,25-1,0 0,-25 25</inkml:trace>
  <inkml:trace contextRef="#ctx0" brushRef="#br0" timeOffset="3395.1942">11708 14263,'0'49,"0"1,-25 0,0 24,25-24,-25 24,25-24,0-1,0 1,25-25,-25-25,25-25,0 0,24-25,-49 1,25-26,-25-24,0-25,-25 25,25-25,-24 25,-1-1,0 1,0 50,25-1,0 25,0 0,25 50</inkml:trace>
  <inkml:trace contextRef="#ctx0" brushRef="#br0" timeOffset="4237.2423">12105 14784,'24'-25,"-24"0,0-25,0-24,-24 0,24-26,-25 26,25-1,0 1,0 0,0 49,25 0,-1 25,1 0,0 0,25 0,-25 25,-25 24,24-24,-24 25,0-25,0-1,-24 26,24 0,-25-25,0-1,0 26,25-25,0 24,0-24,0 0,0 0,0 0,25-1,0 1,-25 0,25-25,-1 0,1 0,0 0,0 0,0-25,-1 0,-24 1,25-1,0 0,-25 0,0 0,0 1,0-1,0-25,0 50,0-25,0 1,0 24,0-25,0 0,0 25,0 0,0 0,25 0,-25 25,0 0,0-25,25 49,-25 1,24-25,-24 24,25-24,-25 0,25 0,0-1,-25-24,25 0,-1-24,1 24,-25-25,25 0,-25 0,25 0,-25 1,25-1,-25 0,-25 0,25 0,0 1,-25-1,25 0,0 0,0 0,0 0,0 1</inkml:trace>
  <inkml:trace contextRef="#ctx0" brushRef="#br0" timeOffset="4714.2696">12923 13395,'0'-25,"-25"0,25 25,-24 25,24 24,0 1,-25 24,25 26,0 24,-25 0,25 0,-25 0,25 0,0 25,25-50,0-25,0 1,-1-1,26-74,0 25,-1-50,1 25,24-50,-24-49,0 25,-1-25,1-1,-25 1,-25 0,24 24,-48 26,-1 24,0 25,0 25,-24 49,24-24,0 49,25-25,-25 26,25-1,25-25,-25-24,25 0,0-26,-25-24,0-24</inkml:trace>
  <inkml:trace contextRef="#ctx0" brushRef="#br0" timeOffset="5109.2922">10368 15255,'100'-25,"24"0,0-24,24-1,1 25,0 0,25 1,-50-1,0 25</inkml:trace>
  <inkml:trace contextRef="#ctx0" brushRef="#br0" timeOffset="13418.7675">6424 16842,'0'-24,"-24"-1,24 0,0 0,-25 0,0 1,25-1,-50 0,50 25,-49 0,24 0,0 0,0 25,-24 0,24-1,0 26,-24 0,24-1,-25 26,1-1,24 0,0 1,-25-1,25 25,25-24,-24-1,24-24,24 0,1-1,0 1,25-25,24-1,1-24,-1 25,25-50,0 25,1-24,-26 24,25-25,-24-25,24 25,-25-24,-24 24,0-50,-1 26,-24-1,-25-24,0-1,0 1,-50 24,1-24,-1 24,-24 1,-26 24,1 0,25 25,-25 0,24 25,1 0,49-25,0 25,25-25,25 0</inkml:trace>
  <inkml:trace contextRef="#ctx0" brushRef="#br0" timeOffset="14216.8131">7342 17363,'0'-25,"25"1,-25-1,25-25,-25 25,25-24,-1 24,-24-25,25 26,-25-1,25 25,-25-25,0 25,25 25,-25-25,0 25,25-1,-1 26,1-25,25 24,-25-49,-1 50,26-50,0 25,-26-25,1-25,0 0,25 25,-50-25,24 1,-24-26,25 25,-25 0,0 1,0-1,0 25,0-25,0 0,25 25</inkml:trace>
  <inkml:trace contextRef="#ctx0" brushRef="#br0" timeOffset="15253.8725">8310 17512,'0'-25,"24"0,-24-24,0 24,25-25,-25-24,0 24,0 1,0-26,0 26,0-26,0 26,0-1,-25 1,25-1,0 0,0 26,0 24,0-25,0 0,0 0,0 25,25 25,-25 0,25 0,-25 49,25 0,0 26,24-1,1 25,-25 0,24-25,1 25,-1-25,-24-24,25-26,-1 1,-49-50,50 25,-50-25,50-50,-26 1,-24-26,25-24,-25 0,0-25,-25 0,25 0,0-25,-24 25,24 25,-25-25,25 49,-25-24,0 49,25-24,0 24,0 1,0-26,0 50,0-24,0 24</inkml:trace>
  <inkml:trace contextRef="#ctx0" brushRef="#br0" timeOffset="16726.9567">11311 16842,'25'0,"24"0,1-24,-25-26,49-24,-24 24,-25-24,24 24,-24 0,25-24,-26 49,-24 0,25-24,-25 49,0 0,25 0,-25 24,0 26,25-25,-25 25,0 24,0 0,0 1,0-1,0 1,0-1,0 25,0-49,0 49,-25-49,25-1,-25 26,25-51,0 26,0-25,-25 0,25-25,0 0</inkml:trace>
  <inkml:trace contextRef="#ctx0" brushRef="#br0" timeOffset="16980.9712">11509 17462,'0'25,"0"0,25-25,25 0,-25-25,24 25,1-25,-1 1,26-1,-26 25,1-25,0 25,-1 0,-24 0,0 0</inkml:trace>
  <inkml:trace contextRef="#ctx0" brushRef="#br0" timeOffset="17503.0011">12353 16966,'0'0,"0"-24,0-1,25 0,-25-25,0 26,24-26,-24 25,0 0,0 25,25 0,0 25,0 25,0-25,-1 24,26 1,-25-1,24-24,-24 0,25-25,-1 0,1-25,-25 0,24-24,-24-1,0 1,0-1,-25-24,0 49,0-25,25 1,-25 24</inkml:trace>
  <inkml:trace contextRef="#ctx0" brushRef="#br0" timeOffset="18119.0363">13568 16321,'25'50,"-25"0,25 49,-25-25,0 26,0 24,-25 0,25-25,-25 25,25-50,0 1,-25-1,25-49,-24 0,24-50,0 0,0-49,0-26,-25 26,25-50,-25-25,25 25,-25 0,25 0,0 25,0 0,25 24,0 1,24 24,1 25,24 1,1-1,-1 25,1-25,-1 25,25 0,-24 0,-26 0,26 0,-26 0,1 0,-25 25,0-25,-25 25</inkml:trace>
  <inkml:trace contextRef="#ctx0" brushRef="#br0" timeOffset="18334.0486">13692 16694,'0'24,"25"-24,0 25,24-25,1 0,0-25,24 25,-24 0,-1 0,-24-24,0 24,0 0</inkml:trace>
  <inkml:trace contextRef="#ctx0" brushRef="#br0" timeOffset="18530.0598">13519 17239,'49'50,"1"-25,-1-1,26 1,-1-50,1 25,-1-24,0 24,1-50</inkml:trace>
  <inkml:trace contextRef="#ctx0" brushRef="#br0" timeOffset="19064.0904">16669 16321,'25'0,"-1"-24,26-1,0 0,24 0,-24 25,-1 0,1 0,-1 0,-24 50,0-1,-25 1,-25 49,0 1,-24-1,-26 25,26-25,-1 25,-24-25,24 0,25-49,1 24,24-24,0-25,24 0,1-1,0-24,25 0,-1 0,1 25,-25-50,24 25,1 0,-25-24</inkml:trace>
  <inkml:trace contextRef="#ctx0" brushRef="#br0" timeOffset="19402.109">17239 17041,'0'-50,"0"1,0-1,25 25,-25 0,0-24,25 24,0 25,-25 25,24-25,1 49,0-24,0 0,0 25,-1-26,1 1,0-25,0 25,0-50,0 25,-1-25,-24-24,25 24,0 0,-25-24,0 24,25-25,-25 25,0 1,25-1,-1 0,1 0</inkml:trace>
  <inkml:trace contextRef="#ctx0" brushRef="#br0" timeOffset="20123.1508">18207 16272,'-25'0,"25"0,0 0,0 0,0 0,25 25,-50-1,25 26,0 0,-25 24,25 1,-25 49,25-25,-25 0,25 0,-24-24,24-1,0-24,0-26,24 1,-24-50,50 25,-25-49,0-1,-1 1,26-1,-25 25,0-24,-1 49,26 0,-50 24,50 1,-26 25,26-25,0 24,-1-24,1 0,0 0,24-50,0 0,-24-49,0 24,-1-49,1 0,-25-25,-1 24,-24 1,0-25,-24 50,-1-26,25 51,-50-26,50 51,-25-1,25 0,0 0,25 25</inkml:trace>
  <inkml:trace contextRef="#ctx0" brushRef="#br0" timeOffset="20944.1979">20910 16272,'-24'-25,"24"25,0 0,-25-25,50 0,-25-24,0 24,49-25,-24 26,0-1,24-25,1 50,0-25,-1 50,-24-25,0 50,0-1,-25-24,-25 50,0-26,-25 26,1-26,24 1,0 24,0-24,1 0,48 24,-24-24,50 24,0 0,-1-24,1 24,-25-24,24 0,-24-26,-25 26,0-50,-25 25,0-25,-24 0,-1-25,-24 25,24-25,1 0,-1 1,25 24,-24-25,49 0</inkml:trace>
  <inkml:trace contextRef="#ctx0" brushRef="#br0" timeOffset="21469.228">21406 16520,'0'0,"25"-25,-25 25,0-25,0 25,25 0,0 25,-25 0,25 0,-25 0,49 24,-49 1,25-25,0 24,0-24,24-25,-24 0,-25-25,50 0,-50 1,25-26,-1 0,-24 26,0-1,25 0,-25 0</inkml:trace>
  <inkml:trace contextRef="#ctx0" brushRef="#br0" timeOffset="22493.2865">22498 16073,'25'25,"-1"0,1-25,-25 0,25-25,-25 25,0-25,-25 25,25-24,0-1,-25 0,25 0,-24 0,-1 1,0-1,-25 25,26 0,-1 0,0 0,0 25,0-1,1 26,-1-25,25 24,0 26,25-26,-1 1,1 24,0-24,0 0,24-1,1 1,0-25,-26 24,26-24,-25 25,0-1,-1 1,1 0,-25-26,25 26,-25 0,-25-26,25 26,-25-25,1-25,-26 25,25-1,-24-24,-1 0,25 0,-24 0,-1-24,25-1,0 0,1 0,-1-24,25 24,-25-25,0 1</inkml:trace>
  <inkml:trace contextRef="#ctx0" brushRef="#br0" timeOffset="23043.318">17289 14263,'-25'-25,"25"25,0-25,0 25,-25 25,25 0,0-1,0 26,0 0,25 24,-25 1,25 24,-25 0,25 0,-25 0,0-24,0-1,24 1,-24-1,0-49,0 0,25-1,-25-24,0-24,0-26</inkml:trace>
  <inkml:trace contextRef="#ctx0" brushRef="#br0" timeOffset="23273.3311">17636 14039,'0'-24,"0"24,25 24,-25 26,0 0,0 49,0 0,0 0,-25 25,25 0,25 0,-25-24,0-1,0-25,25-24,-25-1,25-24</inkml:trace>
  <inkml:trace contextRef="#ctx0" brushRef="#br0" timeOffset="23821.3625">17413 14784,'25'49,"24"-49,1 25,0-25,24 0,0 0,-24-25,0 0,-1-24,-24 24,0 0,-25-24,0 24,0 0,-25 25,0 0,0 0,1 50,-1-26,25 26,-25-25,25 24,0 1,0-25,25 0,0-25,-1 0,1-25,25 25,-25-25,24-25,-24 1,0 24,0 0,-1 25,26-25,-25 50,0 0,-1 0,1 24,0 1,0-25,0 49,-1-49,-24 25,0-26,0 1,0-25,-24 0,-1 0,-25-25,1 25,-1-24,0-1,1 0,24 0,0 0</inkml:trace>
  <inkml:trace contextRef="#ctx0" brushRef="#br0" timeOffset="24184.3833">18579 14585,'0'25,"-50"25,25-1,-24-24,24 25,0 24,25-24,0-26,25 26,0-25,24-25,1-25,0 0,24-24,-49-1,24-24,-24-1,0-24,-50 25,0-50,1 24,-26 26,0-25,1 24,-26 1,26 24,24 25,0 1,0 24,0 0,50 24,-25 1</inkml:trace>
  <inkml:trace contextRef="#ctx0" brushRef="#br0" timeOffset="24366.3937">18802 14585,'50'50,"-50"-1,24 1,-24 0,25-26,-25 26,25-25,-25 0,0-25,0 0,0-25,25 0</inkml:trace>
  <inkml:trace contextRef="#ctx0" brushRef="#br0" timeOffset="24530.403">18852 14015,'0'0,"0"0,0 0,0 0,0 24,0 1,0 0,0 0,24 0</inkml:trace>
  <inkml:trace contextRef="#ctx0" brushRef="#br0" timeOffset="25152.4386">19000 14833,'0'0,"0"0,0-25,0-24,25 24,-25-25,0 1,0 24,0 0,0 0,0 1,0 24,0 24,25 1,-25 0,0-25,25 25,-25 0,25-25,-1 0,1-25,0 0,0-25,24 1,-49-1,25 1,0 24,0-25,0 50,-25 0,0 0,-25 25,25 25,0-26,-25 26,0 0,25-1,0-24,0 0,0-25,25 0,-25 0,25-25,-25 0,0 25,25-25,-25 1,24 24,-24 0,25 24,-25 26,25 0,0 24,0 0,-1 1,26 24,-50-25,25-24,0 24,-25-24,0-25,-25-25,0 0,25 0,-50-25,26-25,-1 1,0-1</inkml:trace>
  <inkml:trace contextRef="#ctx0" brushRef="#br0" timeOffset="26588.5208">19745 13667,'-25'-49,"25"24,-25 0,25 0,0 25,0 0,0 0,0 25,0-25,0 25,0-25,0 25,0-25,0 0,0 25,0-25,0 0,0 0,0 0,0 0,0 0,0 0,0 0,0 0,0 0,0 0,0 0,0 0,0 0,0 0,0 0,0 0,0 0,0 0,0 0,0 0,0 0,25 24,-25-24,0 0,0 0,0 0,0 0,0 0,-25 0,25 0,0 0,0 0,0 0,25 25,-25-25,0 25,0 0,0 0,25 24,-1 1,-24 24,25 1,-25-1,25 0,-25 1,25-26,-25 26,0-25,0-26,25 26,-25-25,0 0,0-25,0 0,0 24,0-24,0 0,0 0,0 0,0 0,0 0,0 0,0 0,0 0,0 0,0 0,0 0,24-24,-24 24,0 0,25 0,0-25,-25 0,25 25,0-25,-1 0,-24 1,25-26,0 25,0-25,-25 1,25-26,-25 26,0-26,-25 26,0-26,25 26,-50-26,26 51,-26-26,25 50,-24-25,24 25,0 25,0 0,25 0,-25 24,50 1,-25-25,25-1,0 1,0-25,-1 0,26-25,-25 1,24-26,1 0,-25 1,0-26,-1 1,1 0,-25-1,25 26,-25-26,0 26,0 24,0-25,0 50,0 0,0 25,0 0,0 24,25 26,-25-26,25 75,-25-24,24 24,1 24,-25 1,0 0,25 0,-25 25,0-26,25-24,-25 0,0 0,0-49,0-1,0-24,25-1,-25-24,0-25,0 0,0-25,24-24,-24-1</inkml:trace>
  <inkml:trace contextRef="#ctx0" brushRef="#br0" timeOffset="27188.5551">20637 14089,'25'74,"-25"1,0 24,0-24,25-1,-25 25,0-24,0-1,-25-49,25 24,0-24,-25-25,25-25,-24-24,24-26,-25 1,25-50,-25 25,25-50,0 0,25 25,-25 25,25 0,-1-1,26 51,-25 24,25 25,-1 0,-24 25,0 24,0 1,-25 0,0 24,0-24,-50-1,25 1,0-25,-24 24,24-24,0-25,0 25,25-25,0 25</inkml:trace>
  <inkml:trace contextRef="#ctx0" brushRef="#br0" timeOffset="27377.5659">21010 14461,'24'50,"-48"-25,24 24,0-24,-25 25,25-26,0 1,0 0,0-25,0 0,0-25,25 0</inkml:trace>
  <inkml:trace contextRef="#ctx0" brushRef="#br0" timeOffset="27521.5741">21084 13915,'-25'0,"25"25,0 0,25-25,-25 25</inkml:trace>
  <inkml:trace contextRef="#ctx0" brushRef="#br0" timeOffset="28802.6474">21357 14213,'-25'50,"0"-26,0 26,1 0,-1-1,0 26,25-26,-25-24,50 25,-25-50,50 0,-26 0,26-25,24 0,-24 0,0-24,-26-1,1 25,0 1,-25 24,0 0,0 0,-25 0,25 24,0 26,0-25,0 0,0-25,0 24,25-48,-25 24,0-25,0-25,0 25,0 1,-25-26,25 25,-25 0,25 0,0 1,0-1,25-25,0 25,0-49,24 24,1 1,0-26,-1-24,-24 25,25-1,-25 1,-1 0,-24-1,25 50,-25-24,-25 49,25 25,-24-1,-1 51,0 24,-25 0,50 25,-49 25,49-25,0 25,0-50,0 0,49 1,-24-26,0-24,25-50,-26 24,26-48,-50-26,25 25,-25-49,0-25,0 49,-25-49,0 49,0 0,25 1,-24 24,24 0,0 25,0 0,0 25,24-25,-24 25,25 24,0-24,-25 25,50-25,-50 24,49 1,-24-25,0 0,0-1,-25 1,24-25,1-25,-25 1,0-1,0-25,0 0,-25 1,25-1,-24-24,24 49,0-25,0 1,0 24,24 0,1-24,-25-1,25 0,0 1,0-26,-1 1,-24 24,0-24,25 24,-25 26,0-26,0 50,-25 25,25 24,0 1,0 49,0 25,25-25,-25 50,0-50,25 1,-25-1,25-50,-25-24,0-25,-25-25,0-24,0-26,1 1,-1 0,-25-1,1 26,24-26,0 26,25 24,0 0,25 25,24 0,1 0,0 0,-1-25,26 25,-26-25,1 1,-1-26,1 25</inkml:trace>
  <inkml:trace contextRef="#ctx0" brushRef="#br0" timeOffset="29516.6882">22820 13246,'0'-50,"0"0,-24 1,24 24,-50 0,0-24,1-1,-26 25,-24 0,0-24,-25-1,-25 25,-25 1,1-26,-1 25,-24 0,-26 1,-24-1,0 25,0 0,0 25,-25 24,1 1,-26-1,25 26,-25-1,25 25,1 25,-1-24,25 49,0-25,24 24,26-24,0 25,49 0,0 0,50-25,24 25,26-50,24 25,50-25,24 0,51-24,24-1,24-24,51 24,-1-49,50 0,0 0,25-1,0-24,25 25,24-25,1 0,-1 0,-24 0,24-25,-24 1,24 24,-24-50,0 25,-1 0,-24-49,-25 24,0-49,-25 25,1-25,-51-1,1-24,-50-24,25 23,-50-23,-25 24,1-25,-50 0,-25 0,-25 0,-25 1,-24 23,-25 1,-25 0,-25 25,-25 0,-24 25,-1 24,-49 0,25 26,-25-1,-25 25</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5:28.363"/>
    </inkml:context>
    <inkml:brush xml:id="br0">
      <inkml:brushProperty name="width" value="0.05292" units="cm"/>
      <inkml:brushProperty name="height" value="0.05292" units="cm"/>
      <inkml:brushProperty name="color" value="#FF0000"/>
    </inkml:brush>
  </inkml:definitions>
  <inkml:trace contextRef="#ctx0" brushRef="#br0">1860 3944,'0'-25,"0"25,0 0,-24 25,-1-25,25 0,-25 0,0 25,-24-25,49 0,-25 0,-25 25,25-25,0 0,25 24,-24 1,-1 0,25 0,-25 49,25 1,0-1,0 25,-25 25,25 50,-25-25,1 0,-1 24,25-24,-25 0,0-25,25-25,0 25,0-74,25 24,0-24,24-25,-24-25,25 0,-1 0,1 0,0 24,-25-24,24 0,-24 0,0 25</inkml:trace>
  <inkml:trace contextRef="#ctx0" brushRef="#br0" timeOffset="2715.1553">5606 7169,'0'0,"0"0,0-25,0 25,0-25,0 25,-25-25,25 25,-25 0,25-25,-25 25,25 0,-24-24,-1 24,25 0,-25 0,0 0,0 0,1 0,-1 0,0 0,0 0,-24 0,24 24,0-24,0 0,0 25,1-25,24 0,-25 25,0-25,25 0,0 25,-25-25,25 25,0-1,-25-24,25 25,0 0,-24 0,24 24,-25-24,25 0,-25 0,25 24,-25-24,25 0,0 0,-25 24,25-24,0 0,0 0,0 0,0-1,0 1,0 0,0 0,0-25,25 25,-25-1,25 1,-25-25,25 25,-25 0,0 0,25-1,-25 1,24 0,-24 0,25-25,0 25,-25 0,25-1,0 1,-1-25,1 25,0-25,25 25,-26-25,1 0,0 0,25 0,-26 0,1 0,25 25,-25-50,-1 25,1 0,0 0,0 0,0 0,-1-25,1 25,0-25,0 0,0 25,-1-24,-24-1,25 0,-25 0,25 0,-25 0,25 1,-25-1,0-25,0 25,25 1,-25-26,0 0,0 26,0-26,0 25,-25-24,25 24,0-25,-25 25,0-24,25 24,0 0,-25 0,25-24,-24 24,-1 0,25 0,-25 25,25-24,-25-1,0 25,25-25,-49 0,49 0,-50 1,50 24,-49-25,24 0,0 25,0-25,0 0</inkml:trace>
  <inkml:trace contextRef="#ctx0" brushRef="#br0" timeOffset="21940.2549">7268 7317,'0'25,"0"25,0-1,0 1,0 24,0 1,0-1,0 1,0-26,0 26,0-26,0 1,0-25,0 0,-25-1,25-24,0 0,0-24,0-1,0-25,0 0,0-24,0 0,0-26,-25 26,25-25,0 24,0 1,-25 24,25 1,0-1,0 25,0 1,25 24,-25-25,50 25,-25 0,24 0,-24 0,25 0,-1 0,1-25,-1 25,-24 0,0 0,0-25,0 25,-1-25,-24 25,0-24,0 24</inkml:trace>
  <inkml:trace contextRef="#ctx0" brushRef="#br0" timeOffset="22214.2706">7218 7466,'25'0,"-25"0,25 25,0-25,24 0,1 0,-25 0,24 0,1-25,-25 25,-1 0,26 0,-25 0,-25 0,25 0,-25 0</inkml:trace>
  <inkml:trace contextRef="#ctx0" brushRef="#br0" timeOffset="22493.2866">7193 7987,'25'0,"25"0,-25 0,24 0,26 0,-26-25,1 25,-1 0,1 0,-25 0,24 0,-24 0,0 0,0 0,0 0,-25 0,24-25,-24 25,0-24</inkml:trace>
  <inkml:trace contextRef="#ctx0" brushRef="#br0" timeOffset="26065.4909">6697 7317,'0'0,"0"-24,0 24,-25 0,25 0,0 24,0 1,0 0,25 0,-25 24,25 1,-25 0,25-1,0 26,-1-26,1 1,0-1,0 1,-25-25,0 24,0-49,0 25,0-25,0 0,0-25,0-24,0-1</inkml:trace>
  <inkml:trace contextRef="#ctx0" brushRef="#br0" timeOffset="26377.5087">6970 7317,'0'0,"0"-24,0 24,0 24,0-24,-25 25,25 0,-24 0,-1 0,0 24,25-24,-25 25,0-1,0 1,1-25,24 24,-25 1,0-25,25 24,-25-49,25 25,-25 0,25 0,0-1,0-24,-24 25,24-25,24 0</inkml:trace>
  <inkml:trace contextRef="#ctx0" brushRef="#br0" timeOffset="27530.5747">8086 7615,'0'25,"0"-25,-24 25,24-25,0 0,0 0,0 0,0 0,0 0,0 0,0-25,0 0,24 0,-24 0,0-24,0 24,0 0,0-24,0 24,25 0,-25 0,0 25,0-25,0 25,0 0,0 0,0 0,0 0,0 0,0 25,25 0,-25 0,0 24,25-24,-25 0,25 0,-1 0,-24-1,25 1,-25-25,0 25,0-25,0 0,0 0,0 0,0-25,-25 25,1-25,-1 1,0-1,0 25,0-25,-24 0,24 0,0 25,0 0,0 0,25-24,0 24,0 0,0 0,0 24,25-48,0 24,0 0,25 0,-1 0,-24-25,25 25,-26 0,26 0,-50-25,25 25,0 0,-25 0,0 0,0 0,0 0,0 0,-25 25,25-25,-25 25,0-1,0 1,25 25,-24-25,-1-1,0 1,25 25,-25-25,25-25,-25 24,25-24,0 25,0-25,0 0,0-25,0 25,0-24</inkml:trace>
  <inkml:trace contextRef="#ctx0" brushRef="#br0" timeOffset="28407.6249">8384 7665,'0'0,"0"0,0 0,0-25,0 25,0-25,25 0,-25 0,0 1,0-1,25 0,-25-25,0 1,0 24,-25-25,25 26,0-1,0 0,0 0,0 25,0 0,0 25,0 0,25 0,-25 24,24-24,1 25,-25-1,50 1,-50-25,25-1,-1 26,1-25,0 0,0-25,-25 24,0 1,0-25,0 0,0 0,0-25,-25 1,0-1,0 0,1 0,-26-24,0 24,26 0,-26 0,25 25,0-25,1 25,-1 0,25 0,0 0,0 0,25 0,-1 0,1 0,25-24,-25 24,24-25,1 25,-1-25,-24 25,25 0,-50-25,25 25,-1 0,-24 0,0 0,-24 25,-1-25,0 25,0 0,0-1,1 26,-1-25,-25 0,25-1,1 1,24 25,-25-25,0-25,25 24,0 1,0-25,0 25,0-25,-25 25,25-25,0 0,0 25,0-25</inkml:trace>
  <inkml:trace contextRef="#ctx0" brushRef="#br0" timeOffset="31166.7827">9525 7541,'-25'0,"0"0,1 24,24-24,-25 0,25 25,0-25,0 25,25-25,-1 0,26 0,0 0,-1 0,26 0,-1 0,-24-25,49 25,-50 0,26 0,-25 0,-26 0,26 0,-25 0,0 25,-1-25,1 0,-25 0,0 0,0 0,0 0,0 0,0-25,0 25,0-25,-25 1,1 24,24-25,-25 0,0 0,-25 0,26-24,-1 24,-25 25,25-25,0 0,1 25,-1-24,25 24,0 0,-25 0,25 0,25 24,0-24,-1 25,26-25,0 25,-1-25,1 0,0 25,-1-25,-24 25,25-25,-50 24,24-24,1 25,-25-25,0 25,-25 0,25-25,-24 25,-1 24,-25-24,25 25,1-26,-26 26,0-25,26 24,-26-24,25 0,0 25,25-26,-25 1,25-25,-24 25,24-25,0 0,0 0,0 0,0 0,0-25,0 0</inkml:trace>
  <inkml:trace contextRef="#ctx0" brushRef="#br0" timeOffset="33571.9202">11435 8235,'0'25,"0"-25,0 0,0-25,0 25,0-49,0 24,0-25,0-24,25-1,-25 1,25-25,-25 24,0-24,0 25,24 24,-24-24,0 24,0 25,0 25,0 0,0 0,25 25,-25 0,25 24,0 26,24-1,-24 1,25 24,-1-25,1 25,-25-49,24 25,1-26,-25 1,0-50,-1 25,1-25,0-25,-25 25,25-50,-25 1,0-26,0 1,25-26,-25 1,0 0,0 0,0 24,0 1,0 24,0 26,0-1,0 0,0 25,0 0,0 0,0 0,0 0,0 0,0 0,0 0,0 0,0 0,0 0,0 0,0 0,0 0,0-25,0 25,0 0</inkml:trace>
  <inkml:trace contextRef="#ctx0" brushRef="#br0" timeOffset="40031.2895">13915 7441,'-24'-24,"24"24,0-25,-25 25,25 0,-25 0,25-25,-25 25,0 0,25 0,-24 0,-1 25,25-25,-25 25,25 24,-25-24,25 25,-25 24,25-24,0 24,0 25,25-24,0-1,-25 1,25-1,24 0,-24 1,0-26,25 1,-26 0,26-1,0-24,-1-25,1 0,-1-25,1 0,0-24,-26-26,26 26,0-50,-25 24,-1-49,1 50,0-26,-25 1,0 0,-25 0,0 24,1 1,-26 24,0 1,1-1,-26 25,26 25,-26 0,-24 25,25 0,24 49,-49-24,49 24,1 1,-1 24,25-25</inkml:trace>
  <inkml:trace contextRef="#ctx0" brushRef="#br0" timeOffset="56696.2429">5457 12675,'0'-25,"0"1,-25-1,0 25,1-25,24 25,-50-25,25 25,-24-25,24 25,-25 0,25 25,-24-25,24 25,-25 0,26 0,-1-1,0 26,0-25,25 24,-25 26,25-1,0-24,0 24,0 1,0-1,0 1,25-1,-25 0,50-24,-25 0,-1 24,26-49,0 24,-26-24,26 25,0-50,24 25,-24-25,-1 0,1-25,24 25,-24-25,-1-25,1 1,0 24,-1-49,-24 24,0-24,25-1,-50 1,24-1,1 1,-25-25,0 24,-25 1,1-1,24 26,-25-26,0 26,-25 24,25-25,1 26,-1-1,-25 25,25 0,1 0,-1 0,0 25,0-1,0 1,1 0,-1 0,0 0,0-1</inkml:trace>
  <inkml:trace contextRef="#ctx0" brushRef="#br0" timeOffset="66940.8288">6896 13419,'0'0,"0"0,0 0,0-24,0-1,0-25,25 1,-25 24,0-50,24 26,-24-1,0-24,0 24,0 25,0-24,0 24,0 0,0 25,0 0,0 0,25 25,-25 24,25-24,-25 25,25-1,0 26,-1-26,-24 26,25-25,0-1,0-24,0 0,-25 0,0-1,0-24,0 0,0 0,0-24,-25 24,0-25,0 0,-24-25,24 26,-25-1,25 0,-24 0,24 0,0 0,0 25,25 0,0 0,0 0,0 0,0-24,25 24,0-25,0 25,0-25,-1 0,26 0,0 1,-26-1,1 25,0-25,0 25,-25 0,0 0,0 0,0 25,-25 0,0-1,0 26,1-25,-1 0,0 24,0 1,0-25,1 24,-1-24,0 25,25-25,0-1,-25-24,25 25,0-25,0 0,25 0,-25 0</inkml:trace>
  <inkml:trace contextRef="#ctx0" brushRef="#br0" timeOffset="67349.8521">7268 12452,'0'0,"0"0,0 0,0 0,0 25,25 0,-1 24,1 1,25-1,-25 51,24-51,-24 50,25-24,-1-1,-24 1,0-1,0-24,-1 24,1-24,-25-25,25-1,-25 1,0-25,0 0,0 0,0-25,0 1</inkml:trace>
  <inkml:trace contextRef="#ctx0" brushRef="#br0" timeOffset="67605.8667">7739 12601,'0'-25,"0"25,0 0,0 25,-25-25,0 49,1 26,-1-1,0 25,-25-24,1 49,24-25,-25-24,26 24,-1-25,-25 1,50-1,-25-74,25 25,0-25,25 0,-25-25</inkml:trace>
  <inkml:trace contextRef="#ctx0" brushRef="#br0" timeOffset="68460.9157">8037 13320,'0'0,"0"0,0 0,0 0,0-25,0 25,0-49,0 49,0-50,25 0,-25 1,0-26,24 26,-24-1,0-24,0 24,0 1,0 24,0 0,0 0,0 25,25 25,-25 0,25 24,-25 1,25 0,-25-1,25 26,-1-26,1 1,0-25,0-1,0-24,-25 25,0-25,24 0,-24 0,-24 0,-1-25,0 1,0-1,-24 25,24-25,-25 0,25 0,-24 25,49-24,-25 24,25 0,0 0,0 0,25-25,-25 25,49-25,-24 25,0-25,0 25,0-25,-1 25,1 0,0 0,-25 0,0 25,-25 0,25 0,-25 0,25 24,-24-24,-1 0,25 0,-25-1,25 1,0 0,0 0,0 0,0-25,0 0,0 0</inkml:trace>
  <inkml:trace contextRef="#ctx0" brushRef="#br0" timeOffset="69206.9584">8384 13295,'25'0,"0"0,-25-24,0-1,24 0,-24-25,25 1,-25-1,25-24,-25 24,0-24,25 24,-25 0,0 1,0-1,0 25,0 1,0 24,0 24,0 1,0 25,25-1,-25 26,24-1,1 1,0-1,25-24,-26-1,1 1,25 0,-25-26,-25 1,24-25,-24 0,0 0,0 0,-24-25,-1 1,0-1,0 0,-24 0,24 0,-25 0,25 1,1-1,-1 25,25-25,-25 25,50-25,-25 25,0-25,25 1,-25-1,24 0,1 0,0 25,0-25,0 1,-25-1,24 25,-24-25,0 25,0 0,0 0,0 25,0 0,0-1,-24 1,-1 0,25 25,-25-1,0 1,0-25,1 24,-1 1,0-25,0 24,25-24,-25 25,1-50,24 25,0-25,0 0,24-50,1 25</inkml:trace>
  <inkml:trace contextRef="#ctx0" brushRef="#br0" timeOffset="70287.0202">10096 13271,'0'24,"-25"-24,0 0,25 0,0 0,0 0,0 0,0 0,0 0,25 0,-25 0,25 0,24 0,-24 0,25 0,-1 0,26-24,-26 24,1 0,-25 0,-1 0,1 0,0 0,0 0,-25 0,0 0,0 0,0 0,0 0,0 0,0 0,0 0,0 0,0 0,0 0,0-25,0 25,-25-25,25 0,-25 0,25 0,-25 1,25-1,-24 0,-1 0,0 0,0 1,25-1,-25 25,1-25,24 25,0 0,0 0,0 25,0 0,24-25,1 24,0 1,0 0,24 0,-24-25,25 25,-25-1,-1 1,1 0,0 0,-25 0,0-25,0 49,0-24,0 0,-25 0,0 0,1-1,-1-24,-25 25,25 0,1-25,-1 25,0 0,0-25,25 0,0 0,0 0,0 0,0 0,25 0</inkml:trace>
  <inkml:trace contextRef="#ctx0" brushRef="#br0" timeOffset="77235.4169">11485 13667,'0'0,"0"25,-25-25,25 0,-25-49,25 24,-25 0,0-25,25 1,0-26,-24 26,24-50,0 24,-25 1,25 24,0-24,0-1,25 50,-25-24,0 24,24 0,1 25,0-25,25 25,-26 0,26 0,0 0,-1 25,1-25,-1 0,-24 0,25 25,-1-25,-24 0,25 25,-50-25,25 0,-1 25,-24-25</inkml:trace>
  <inkml:trace contextRef="#ctx0" brushRef="#br0" timeOffset="77491.4319">11534 13295,'0'0,"25"25,-25-25,25 0,0 0,-25 0,49 0,-24 0,0 0,0 0,24 0,-24 0,0 0,24 0,-49-25</inkml:trace>
  <inkml:trace contextRef="#ctx0" brushRef="#br0" timeOffset="77892.4552">11460 13742,'0'25,"0"-25,25 0,-25 0,24 0,1 0,25 0,-1 0,1 0,24 24,-24-24,0 0,-1 25,-24-25,0 0,24 0,-49 25,25-25,-25 0,0 0,25 0,-25 0,0 0,0 0,0 0,0 0,0-50</inkml:trace>
  <inkml:trace contextRef="#ctx0" brushRef="#br0" timeOffset="81404.6561">13717 12923,'0'0,"0"0,25 0,-25 0,0-25,25 25,-1-24,1-26,0 25,25-24,-26-1,26 0,0 1,-1-1,1 1,-1-1,-24 25,0 0,-25 25,25 25,-25 0,-25 0,25 49,-25 1,25 24,-25 0,1 0,-1 25,0-25,0 1,25-26,-25 1,1-26,24-24,0 25,-25-50,25 0,0 0,0-25</inkml:trace>
  <inkml:trace contextRef="#ctx0" brushRef="#br0" timeOffset="81650.6702">13667 13519,'0'24,"50"1,-25 0,49-25,25 25,-24-25,24 0,25 0,-25 0,-24-25,24 25,-49 0,-1 0,1-25,-25 25,-25 0,0 0,24 0,-24 0,-24-25</inkml:trace>
  <inkml:trace contextRef="#ctx0" brushRef="#br0" timeOffset="91705.2453">5209 16818,'0'-25,"0"-25,0 25,-25 1,0-26,1 25,-1-24,0 24,-25 25,26-25,-26 25,0 0,26 25,-26 0,0 24,25 1,1 24,-26 25,50 1,-25 24,25 0,25 0,0 24,0-23,24-1,26-25,-1-25,1 1,-1-26,0-24,26-25,-1 0,-25-25,1-24,24-26,-50-24,26 0,-26-25,-24-25,-25 0,0 0,0 25,-25-25,-24 1,-26 24,26 49,-50-24,24 74,1 0,-25 25,24 50,-24 24,25 1,-26 24,26 25</inkml:trace>
  <inkml:trace contextRef="#ctx0" brushRef="#br0" timeOffset="109195.2456">6598 17562,'0'0,"0"0,0 0,0 0,0 0,0 0,0 0,50 25,-50-25,0 0,0 0,0-25,0 25,0-25,0 0,0-25,0-24,0 24,0-24,0-25,0 24,0 1,0-25,-25 24,25 1,0 0,0 24,0 0,0 26,0-1,0 0,0 25,25 0,-25 25,0 0,24 24,1 26,0-1,0 0,24 26,-24-26,0 0,0 26,0-26,0 0,-1-24,1 0,-25-50,25 99,-25-99,25 0,0 0,-25-50,24 1,1-26,0-24,-25-25,25 25,0-25,-25 0,24 25,-24-25,0 49,0-24,0 49,-24 1,24 24,0 0,0 25,0 0,0 25,0 0,0-1</inkml:trace>
  <inkml:trace contextRef="#ctx0" brushRef="#br0" timeOffset="110772.3358">7491 16570,'0'24,"0"-24,-25 0,0 0,25 25,0-25,-24 25,24-25,-25 25,25 0,0-1,0 26,0 0,0-1,25 26,-25-1,24-24,-24 24,0 0,25-24,-25 24,25-24,-25-25,0 24,0-24,0 0,0-25,0 50,0-50,0 0,0 0,0 0,0-25,0 0,0 0,0-24,0-1,0 0,0-24,0 24,0-49,0 25,0-25,0-1,0 1,0 25,-25-1,25 26,0-26,0 51,-25-26,25 50,0 0,25-25,0 50,-25-25,25 25,24-25,-24 25,25-1,-1-24,1 0,0 0,-1 0,-24 0,25 0,-50 0,24 0,-24 0,0 0,0 0,0 0</inkml:trace>
  <inkml:trace contextRef="#ctx0" brushRef="#br0" timeOffset="111085.3537">7516 17016,'25'25,"-1"-25,-24 0,25 25,0-25,0 0,0 0,-1 0,26 0,-25-25,0 25,-1 0,1 25,0-25,0 0,-25 0,25 0,-25 0,0 24</inkml:trace>
  <inkml:trace contextRef="#ctx0" brushRef="#br0" timeOffset="111530.3792">7590 17462,'0'0,"-25"25,25-25,0 0,25 0,0 0,0 0,0-25,-1 25,26 0,0-24,-1 24,-24 0,25 0,-26 0,1 0,0 0,-25 24,25-24,-25 0,25 25,-25-25,0 0,0 25,0-25,0 25,-25-25,25 0,0 0,-25 0,25 0,0 0</inkml:trace>
  <inkml:trace contextRef="#ctx0" brushRef="#br0" timeOffset="115860.6269">8285 17115,'0'0,"25"-25,-25 25,0 0,0 0,0 0,0 0,0 0,0 0,0 0,0-24,0-1,0 25,0-50,0 25,24-24,-24 24,0 0,0-24,0-1,0 25,25 0,-25 1,0-1,0 0,0 25,0 0,0 0,25 25,-25-25,0 25,25 24,0-24,-25 25,49-1,-49 1,50-25,-50 24,25 1,-1-50,1 25,-25-1,25-24,-25 25,0-25,25 0,-25 0,0 0,0 0,-25 0,25-25,-25 25,25-24,-25 24,1-25,-26 25,25-25,-24 0,-1 0,25 25,-24 0,-1 0,25 0,0 0,25 0,-24 25,24-25,0 0,0 0,24 0,-24 0,25 0,0 0,0-25,0 25,-1-24,26 24,-25 0,0-25,24 25,-24 0,0 0,0 25,-25-25,24 0,-24 0,0 0,25 24,-50 1,25-25,0 25,-24 0,24 0,-25 24,0-24,0 0,25 24,-25-49,1 25,24 0,0-25,0 0,0 0,0 0,0 0,24-25</inkml:trace>
  <inkml:trace contextRef="#ctx0" brushRef="#br0" timeOffset="116882.6853">8905 17140,'0'0,"0"0,0 0,0-25,0 25,0-25,0 25,0-24,0-1,-25 0,25 0,0-24,0-1,0 25,0-24,-25-1,25 0,0 26,0-26,0 0,0 26,0-1,0 0,0 25,0 0,25 0,-25 25,25 0,0 24,-1 1,26-1,-25 1,0 24,0-49,24 25,1-1,-25-24,-1 25,1-50,0 25,0-1,-25-24,0 0,0 25,0-25,0-25,-25 25,0-24,0-1,-24 0,-1 0,1 0,-26-24,25 24,-24 0,24 25,1-25,-1 1,25 24,1 0,24 0,0 0,24 0,1 0,0 0,25 0,-1-25,1 25,24-25,-24 0,24 0,-24 1,24 24,-49-25,0 25,0-25,0 25,-25 0,0 0,0 0,0 0,-25 0,25 25,-50 0,50-25,-25 49,-24 1,-1-1,25 1,-24 0,-1 24,25-24,-24-1,24 1,0-1,0-49,0 25,25 0,-24-25,24 0,0 0,0 25,0-25,24 0,-24 0</inkml:trace>
  <inkml:trace contextRef="#ctx0" brushRef="#br0" timeOffset="136591.8126">10344 16619,'0'-25,"0"25,0 0,0 0,0 0,0 0,-25-24,25 24,0 0,0 0,0 0,25 0,-25 24,49-24,-24 0,0 0,24 0,1 0,0 0,-26 0,26 0,-25 0,0 0,-1 0,1 0,0 0,-25 0,0 0,0 0,0-24,-25-1,25 25,-25 0,1-25,-1 25,0-25,0 25,0-25,-24 25,49 0,-25 0,0 0,25 0,0 0,0 0,0-24,25 24,0 0,0 0,24 0,-24-25,0 25,24 0,-24 0,0 0,0 25,0-25,-25 0,0 24,0-24,-25 25,0 0,0-25,-24 25,24-25,0 25,-25-1,26 1,-1 0,25 0,-25 0,25-25,0 24,0-24,25 0</inkml:trace>
  <inkml:trace contextRef="#ctx0" brushRef="#br0" timeOffset="137075.8403">11584 16197,'-25'-24,"0"-26,25 50,-25-25,1 0,24 25,0 0,0 25,0 0,24 25,1-1,0 1,0 49,24-24,1-1,0 25,-1-24,1 24,-25-25,24 1,-24-1,0 0,0-24,-25 24,24-24,-24 0,25-1,-25-24,0 0,25 24,-25-24,25-25,-25 0,0 0,25-25</inkml:trace>
  <inkml:trace contextRef="#ctx0" brushRef="#br0" timeOffset="137451.8613">12030 15875,'-25'25,"25"24,-49 1,24 24,0 1,-24 24,24 0,-25 25,1-24,-1 24,0-25,1 25,24-25,-25-25,26 26,-1-51,0 1,25-1,-25-24,25 0,0-25,0 0,0 25,0-25,0 0,0 0,0 0,-25-25</inkml:trace>
  <inkml:trace contextRef="#ctx0" brushRef="#br0" timeOffset="138997.9503">13965 16222,'0'0,"0"-25,0 25,-25-24,25-1,0 0,25 0,-25 0,25-24,0 24,-1-25,26 26,0-1,-26 0,26 0,0 25,-26 0,26 0,0 25,-25 25,-1-1,26 26,-25-1,0 25,-25 0,24 1,-48-1,24 0,-25-24,-25 24,1 0,-1-25,-25 1,1 24,0-25,-1-24,-24 0,25-1,-1-24,1-25,24 0,1-50,24 1,0-1,25-24,0-1,25 26,-25-26,49 26,1-1,24 50,-24 0,24 0,1 25,-1 0,1 24,-1 1,-24 0,24-1,-24 1,-1-1,1-24,0 0,-26 0,1 0,-25-1,0-24,0 0,25 0,-25 0,0 0,0 25,0-25,0 0,0 0,0 0,0 0,25 25,-25-25,0 0,0 0,0 0,0 0,0 0,0 0,0 0,0 0,0 0,0 0,0 0,0 0,0 0,0 0,0 0,0 0,0 0,0 0,0 0,0 0,0-25</inkml:trace>
  <inkml:trace contextRef="#ctx0" brushRef="#br0" timeOffset="146599.3843">15974 15577,'0'-74,"0"-25,0 24,-49-24,24 25,-25-1,1 26,-26-1,26 50,-51 0,51 25,-26 24,26 1,-1 24,25 1,0 49,25 0,25 0,0 0,25 25,-1 24,-24-24,25 0,-1 25,1-25,-25-25,0 0,-25 0,0-25,0-25,0 1,0-26,-25-24,0 0,25-25</inkml:trace>
  <inkml:trace contextRef="#ctx0" brushRef="#br0" timeOffset="146833.3983">15280 16669,'0'0,"24"-25,1-25,0 1,25-1,-25-24,24-1,-24 1,25-1,-26 26,1-1,0 1,0 24,0 25,-1 25</inkml:trace>
  <inkml:trace contextRef="#ctx0" brushRef="#br0" timeOffset="147211.4199">15801 16520,'24'0,"-24"-25,25-24,-25-1,0 0,25-24,-25 24,0-24,25-1,-25 51,0-1,25 0,-1 50,1 0,25-1,-25 26,24 0,1-1,-1 1,-24-1,25-24,-25 0,-25-25,0 0,0 25,-25-25,-25-25,1 25,-26 0,26 0,-26-25,26 25,-1 0,25-25,25 25,0-24,0-1,50 0,-25 0</inkml:trace>
  <inkml:trace contextRef="#ctx0" brushRef="#br0" timeOffset="147401.4309">16297 15999,'24'-25,"1"25,-25 0,0 25,0 0,-25 24,25 1,0 0,0-1,0 26,25-26,0 1,25 0,-25-26,24 1,-24-50,25 25,-26-49,1-1</inkml:trace>
  <inkml:trace contextRef="#ctx0" brushRef="#br0" timeOffset="147577.441">16495 15602,'0'25,"0"-25,0 50,0-26,0 1,0 25,0-25,0 24,0-24,0 0,25 0</inkml:trace>
  <inkml:trace contextRef="#ctx0" brushRef="#br0" timeOffset="148238.4788">16743 16222,'0'0,"0"0,0 0,25 0,-25-25,-25-24,25-1,0 25,0-24,0-1,0 25,0 1,0 24,0 0,0 0,0 24,25 1,-25 0,25 0,-25-25,25 0,-1 0,-24-25,25-25,0 26,0-26,0 0,-25 1,24 24,1 0,0 0,0 25,0 25,-25 0,0 0,0 0,0 24,0-24,24 0,-24-25,0 0,25 0,-25 0,25-25,-25 25,25-25,-25 0,25 25,-25 0,0 0,0 50,0-25,24 49,1 1,0 24,0 0,0 0,24 1,-24-1,0-25,0-24,-25-1,-25-24,0-25,0 0,-24-25,-1 1,0-1,1-25,24 1,0 24,0-25,25 1,0-1,25 25,0-25,25 1,-26-26</inkml:trace>
  <inkml:trace contextRef="#ctx0" brushRef="#br0" timeOffset="149407.5457">17562 15354,'0'-50,"0"50,-25-24,25 48,-25 26,25 0,-25-1,25 51,-25-26,25 0,0 1,0-1,25-24,-25-25,25-25,-25 0,25-25,-25-25,25 1,0-1,-25-24,0 24,24 0,-24 26,25 24,0 0,0 0,0 24,-1-24,26 0,-25 0,0 0,24-24,-24-51,0 26,0-51,-25 1,-25 0,25 0,-25-25,0 24,-24 1,24 25,0 24,0 50,0 0,25 25,-24 49,48 1,-24 24,25-25,0 26,0-26,24 0,-24-24,25-25,-1 0,1-25,-25-25,0 0,-1 0,1-24,-25-1,0 25,0 0,0 25,-25 0,25 0,0 50,0 0,0-26,0 26,25-25,0 0,-25-1,50-48,-26 24,1-25,0 0,0 0,0-24,-1 24,26 0,-50 25,25 0,0 0,-25 25,24-25,-24 25,0-1,0 1,0 0,0-25,25 0,0-25,0 0,0-24,24-1,1 1,-25-51,24 26,1-50,-25 25,0-25,-25 25,0-1,0 26,0 24,-25 25,0 50,0 25,25 49,-25 25,25 0,0 50,0-1,25-24,0 0,25-25,-26-49,1-26,0-24,-25-50,0-24,-25-26,-24-24,-1 0,-24-1,24-24,-24 50,-1 0,25 24,26 0,-1 26,50 24,-1 0,26 0,25 0,-1 0,25 0,0 0,1 0,-1 0,-25 0,25 49</inkml:trace>
  <inkml:trace contextRef="#ctx0" brushRef="#br0" timeOffset="149588.5559">19496 14858,'50'50,"25"49,-51-25,1 50,-25-25,0 1,-49 49,-26-25,-49 24,-25 1,-49 0,-25 49,-50-24,-25 25,0-1,-24-24,24 24,1-24,-1-50,75 0,-1-25</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19:48.726"/>
    </inkml:context>
    <inkml:brush xml:id="br0">
      <inkml:brushProperty name="width" value="0.05292" units="cm"/>
      <inkml:brushProperty name="height" value="0.05292" units="cm"/>
      <inkml:brushProperty name="color" value="#FF0000"/>
    </inkml:brush>
  </inkml:definitions>
  <inkml:trace contextRef="#ctx0" brushRef="#br0">1240 8037,'50'-25,"-50"-25,25-24,-25 24,24 1,-24-26,0 26,0 49,-74-75,24 75,1 0,-1 50,-24-1,-1 75,1 0,0 25,-1 25,26 24,24 1,25-26,25 1,-1-25,76-25,-26-25,50-24,-25-51,25-24,0-24,0-26,0-49,-24-25,-26 0,0-25,-24-25,-25-24,-25-1,-25 26,0-1,-49 25,-1 50,-24 25,0 24,0 50,-1 25,1 24,50 26,-1-1,25 1,25-1</inkml:trace>
  <inkml:trace contextRef="#ctx0" brushRef="#br0" timeOffset="2521.1441">3274 8210,'0'0,"0"0,-25 50,25 0,0-1,0 26,-24-1,24 25,-25-24,25-1,-25 0,25-24,-25 0,0-26,25 1,-24-25,-1-25,0 1,0-1,25-25,0 1,25-26,0 26,0-26,24 26,1 24,24 0,1 0,-1 25,-24 25,24-25,-24 25,-1 0,-49-25,0 24,0 1,-49-25,-1-25,0 25,-24-24,0-1,24 0,-24-25,24-24,0 24,1-24,49 24,0 1,0 24,25 0,-1 25,26 25,-25 25,24 24,1 0,0 26,-1-26,1 0,-1-24,-24 0,25-50,-1 0,-24 0</inkml:trace>
  <inkml:trace contextRef="#ctx0" brushRef="#br0" timeOffset="3212.1837">3770 9054,'25'-50,"0"25,0-49,24-1,-24-24,25 0,-25 0,-1 0,1-1,0 26,-25 24,0 1,0 24,0 50,0 24,0 26,0 24,0 0,0 0,0 1,0-26,0 0,0-49,-25 0,0 0,-24-25,-1-25,1 0,-1-49,-24 24,24 1,0 24,1-25,49 25,0 1,24-1,26 50,25-25,-1 0,25 24,0-24,1 0,-1 25,-25-25,-24 0,-1 0,-49 0,0 25,-24-25,-26 25,0 0,-24 24,0 1,-1-25,1 24,24-24,1 0,24 0,0-1,25-24,25 0</inkml:trace>
  <inkml:trace contextRef="#ctx0" brushRef="#br0" timeOffset="3844.2199">4217 8930,'25'24,"-1"-24,1 0,-25-24,25-1,0 0,-25 0,25-49,-1-1,-24 1,25-25,-25 24,25-24,-25 25,0-1,25 26,-25 24,0 25,0 25,25 24,-1 26,-24-1,25 25,0 1,0-1,0 0,-1-25,-24 1,0-26,0 1,0-50,-49 0,24 0,-25 0,-24-50,0 1,-1-1,26-24,-26-1,26 51,24-26,0 25,25 0,25 25,0 0,49 25,0-25,1 25,-1-25,25 0,1-25,-26 25,0-25,-24 1,0-1,-25 0,-25 0,-25 25,-25 0,0 0,-24 25,0 25,-26-1,26 26,24-1,-24 0,24-24,1 24,24-24,0-25,50 0,-25 0,25-25,24-25</inkml:trace>
  <inkml:trace contextRef="#ctx0" brushRef="#br0" timeOffset="4166.2382">5110 8161,'25'0,"-1"49,26 1,0 24,-26 1,26-1,0 1,-1 24,1-25,-1-24,1-1,0-24,-1 0,1-25,-1 0,1-25,0 0,-1-24</inkml:trace>
  <inkml:trace contextRef="#ctx0" brushRef="#br0" timeOffset="4355.2491">6028 7987,'-50'50,"-24"49,24-25,-25 50,-24 0,25 0,-25 25,-1-25,1 25,0-25,25-25,24 1</inkml:trace>
  <inkml:trace contextRef="#ctx0" brushRef="#br0" timeOffset="6208.3551">8657 8260,'0'-25,"25"-24,-1-1,-24-24,0-1,25 1,-25-1,-25 26,25-26,-49 50,24 1,-25 24,1 24,-1 26,-24 24,49 26,-25 24,50 0,25 49,0-24,49 0,26 0,-1 0,-25-25,50-25,-49 0,-1-24,-49-26,-25 26,-50-51,-24 1,-1-25,-49 25,0-50,-24 25,24-25,24 1,1-1,0-25,24 25,51 1,-26-26</inkml:trace>
  <inkml:trace contextRef="#ctx0" brushRef="#br0" timeOffset="6790.3884">6871 8731,'-25'0,"0"0,25 0,0 0,0 0,25 25,0-25,0 0,24 25,26-25,-26 0,26 0,-26 0,26 0,-50-25,24 25,1-25,-50 25,25-25,-25 1,-25 24,25-25,-50 0,25 0,1 25,-26-25,25 25,0 0,25 25,-24-25,48 25,1-25,-25 25,25 0,0-25,0 0,-25 24,0 1,0 0,0 0,-25 24,0-24,0 0,0 25,1-1,-26-24,25 0,0 0,25 0,-24-1,24-24,0 0,0 0,0-24</inkml:trace>
  <inkml:trace contextRef="#ctx0" brushRef="#br0" timeOffset="7666.4385">11485 8062,'24'-75,"1"25,-25 1,-25-1,1 50,-26 25,0 25,26 24,-51 25,26 25,-26 50,50 0,0-1,1 1,24-25,49-25,1 0,24-75,26 1,24-25,0-25,0-50,0 1,0-51,-25-24,0 0,-24-49,-26-1,1-24,-50-1,-50 26,1-1,-1 50,-25 25,-24 24,0 26,0 49,-25 24,25 26,24 24,1 26,24-26,1 0,24 1</inkml:trace>
  <inkml:trace contextRef="#ctx0" brushRef="#br0" timeOffset="8981.5137">17438 7764,'0'-25,"-25"25,0-25,25 25,0 0,-25 0,25 25,0 0,25 24,-25 1,25 0,-25 24,25 25,-25 1,24 24,1 0,-25 0,25 0,-25 24,25 1,-25-25,0 0,-25 25,25-25,0 25,-25-25,25 25,-25-50,25 25,0 0,-24-25,24 1,0-1,0-25,0 1,0-1,0-24,0 24,0-24,0-1,0 1,0 24,0-24,24 0,-24-1,25 1,-25-1,0 1,25-25,-25 24,0 1,0 0,0-1,0 26,0-26,0 1,-25 24,25-24,0 24,0 1,0-26,0 1,25 0,-25-1,0 1,0-25,-25-1,25 1,0-25,0 0,0 0</inkml:trace>
  <inkml:trace contextRef="#ctx0" brushRef="#br0" timeOffset="9815.5615">17314 12526,'0'0,"0"0,0 0,0 0,-25 25,25 0,0 0,0-25,0 49,-25-24,50 0,-25 25,0-26,25-24,-25 25,0-25,24 25,1-25,0 25,0-25,-25 25,25-1,-1-24,1 25,0-25,0 0,0 0,0 0,-1 0,-24 0,25 0,0-25,-25 25,0-24,0 24,0-25,25 25,-25-25,0 25,0-25,0 0,-25 1,25-1,0-25,0 25,0 1,0-1,0 0,0 0,0 0,0 1,0 24,0 0,-25 0,0-25,25 25,-24 0,-1 0,0 0,-25 0,25 0,1 0,-1 0,-25 0,50 0,-25 0,1 25,-1-50</inkml:trace>
  <inkml:trace contextRef="#ctx0" brushRef="#br0" timeOffset="13406.7668">1414 10964,'-25'-50,"25"25,-25-24,25 24,0-25,-25 1,25-1,0 0,-24 1,24-26,-25 26,25-1,-25 1,0 24,25 25,-25-75,25 75,-49-24,49 24,-50 49,1 1,24 24,-25 25,25 25,1 50,-26-25,50 24,-25 1,0 0,25-1,25-24,0 0,0-50,0 0,24-24,1-25,24-1,-24-49,-1 0,26-25,-26-24,26-26,-26-24,26 0,-26-25,-24 0,25-25,-25 0,0 0,-25 25,0-25,0 25,-25 25,0 25,0-1,-25 26,1 24,-1 25,-24 25,-1 0,26 24,-26-24,26 25,-1-26,50-24</inkml:trace>
  <inkml:trace contextRef="#ctx0" brushRef="#br0" timeOffset="18009.0301">2654 11683,'25'0,"-25"-25,25-24,0 24,-25-25,24 1,1-1,-25-24,25-1,-25-24,0 24,25 1,-25 0,0-1,0 1,-25 24,25 1,0 24,0 0,0 0,0 25,0 0,0 25,0 0,0 24,0 1,25 24,0 1,-1-1,1 25,25-24,-25 24,24-24,-24-1,25 0,-1 1,-24-50,0 24,0 1,-1-25,-24-1,0 1,0-25,0 0,0-25,-24 1,-1-1,0 0,-25-25,1 26,-1-26,-24 0,-1 1,1 24,0-25,-1 26,1-1,24 0,0 0,1 25,49 0,0 0,25 0,-1-25,26 25,0-24,49-1,-25 0,26 0,-26 0,0 0,1 1,-1-26,-24 25,-25 0,-1 1,1-1,-25 0,0 25,-25-25,25 0,-24 25,-1 0,0 0,0 25,0 0,1 25,-26-1,25 26,-24-1,-1 25,0-24,1 24,-1 0,1-24,24-1,0 0,-25-24,50 0,-25-1,25-24,-24 0,24-25,0 25,0-25,0 0,0 0,0 0,0 0,0 0,0 0,0 0,0 0,0-25,24 25,-24-25</inkml:trace>
  <inkml:trace contextRef="#ctx0" brushRef="#br0" timeOffset="18664.0676">3423 10616,'-25'0,"50"25,-25 0,25 25,0-1,-1 1,1 24,25 1,-1-1,1 25,0-24,-1 24,1 0,0-24,24-1,-49 0,24 1,1-1,-25-49,0 25,-25-26,24 1,1 0,-25-25,0-25,0 0,-25 1</inkml:trace>
  <inkml:trace contextRef="#ctx0" brushRef="#br0" timeOffset="18976.0854">4192 10716,'0'-25,"0"25,-25 0,25 25,-25-1,1 51,-26-26,25 26,-24 24,-1 0,25 25,-24-24,-1-1,0 25,1-50,24 25,-25-24,25-1,1-24,-1-25,25-1,0 1,0-25,25-25,-25 1,24-1</inkml:trace>
  <inkml:trace contextRef="#ctx0" brushRef="#br0" timeOffset="19999.1439">4564 11782,'0'0,"0"0,0 0,25 0,-25-25,25-24,-25 24,24-49,1 24,0-24,0-1,0-24,-25 25,24-26,-24 26,0-1,25 1,-25 24,0 26,0-1,0 25,0 0,0 25,25 24,-25 1,25 24,0 25,0-24,-1 24,1-24,25-1,-1 25,-24-24,0-51,25 26,-50 0,24-26,-24 1,0-25,0 0,-24 0,-1-25,0 1,-25-26,-24 0,24 1,-24-1,-1 1,1-1,0 25,24-24,0 24,26 0,-1 25,25-25,25 25,-1 0,26-25,24 25,1-24,-1-1,1 0,24 0,-25 0,1-24,-1 24,-24 0,-1 0,-24 0,0 25,-25 0,-25 0,25 25,-49 25,24-1,-25 1,1 25,-1-1,-24 0,-1 1,26 24,-26-25,25 1,1-1,-1-24,1 24,24-49,0 0,0 0,25-25,0 0,0 0,25-25,0 0,-25 0</inkml:trace>
  <inkml:trace contextRef="#ctx0" brushRef="#br0" timeOffset="20778.1885">5854 10716,'0'-25,"25"-25,0 25,-25 1,0-26,-25 0,25 1,-25-1,25 1,-50-1,50 25,-49-24,24 24,-25 25,25 0,-24 0,-1 25,1-1,-1 26,25 0,-24 24,24 0,25 1,0 24,25 0,-1 0,26 1,0-26,24 25,0-24,26-1,-1-24,0 24,0-24,-24 24,-1-24,-24-25,-1 24,1 1,-50-1,0-24,0 0,-25 0,0 0,-24-1,-1 1,-24 0,24 0,-24-25,-1 25,1-25,24 0,-24 24,24-24,25 0,1 0,-1 0,25 0,-25 0,25 0,0-24,0 24,0-25</inkml:trace>
  <inkml:trace contextRef="#ctx0" brushRef="#br0" timeOffset="31787.8182">7094 11063,'0'0,"0"0,0 0,0 0,0 0,0 0,0 25,0-25,25 24,-25 1,0-25,50 25,-26-25,1 25,25-25,-1 0,1 0,24 0,-24 0,-25 0,24 0,1 0,-25 0,0 0,-1 0,1 0,-25 0,0 0,0 0,0-25,0 25,0-25,-25 25,25-25,-24 1,-1-1,0 0,0 0,0 0,-24 1,49-1,-25 25,0-25,25 25,0 0,0 0,25 25,0-25,0 25,-1-1,26 1,0 0,-26 0,26 0,-25-1,0 1,-1 0,-24 0,0 0,0 24,-24-24,24 0,-25 25,0-26,0 1,0 0,1 0,24-25,-25 25,25-25,0 24,0-24,0 0,0 0,25-24</inkml:trace>
  <inkml:trace contextRef="#ctx0" brushRef="#br0" timeOffset="34085.9496">8310 10988,'0'0,"0"0,0 0,24 50,-24 0,25-1,0 26,0-1,0 25,-1 1,1-26,0 25,-25-24,0-26,25-24,-50 0,25 0,-25-50,25 0,-25-25,1-24,-1 0,0-26,0 1,-24-25,24 25,0 0,25-1,-25 26,50 0,-25 24,50 0,-1 1,26-1,24 25,-25-24,50-1,-25 25,1 1,-1-26,0 25,-24 0,-26 1,1-1,-1 0,-24 0,0 25,-25 0</inkml:trace>
  <inkml:trace contextRef="#ctx0" brushRef="#br0" timeOffset="34352.9649">8582 11137,'0'25,"0"0,25 0,-25-25,50 0,-1 0,-24 0,25 0,24-25,-24 0,-1 0,1 25,0-25,-25 25,24-24,-49-1,25 25</inkml:trace>
  <inkml:trace contextRef="#ctx0" brushRef="#br0" timeOffset="34699.9848">8359 11683,'0'50,"25"-26,25 1,-1-25,26 0,24 0,0 0,0 0,25 0,-24 0,-1 0,-25 0,1 25,-26-25,1 0,-1 0,-49 25,25-25,-25 0,0 0,0 0,0 0,0 0,0 0,0 0,0 0,-25-50,25 50,25-49</inkml:trace>
  <inkml:trace contextRef="#ctx0" brushRef="#br0" timeOffset="35977.0578">11832 10195,'0'-25,"-25"25,0-25,25 25,-25-25,25 25,-49-24,49 24,-50 0,25-25,-24 25,-1 25,1-25,-1 0,0 24,1 1,-26 25,26-1,-1 26,0-1,1 1,24 24,-25 0,26 0,24 0,0 25,0-24,24-1,1 0,25-24,-1-1,26 25,-1-24,-24-26,24 1,1-1,-1-24,1 0,-26 0,26-25,-26 0,26 0,-1-25,-24 0,-1-24,26-26,-26 26,26-26,-26-24,26 0,-26 0,1-1,0-24,-26 25,26 0,-25-25,-25 49,25-24,-50 25,0-1,0 26,0-26,-24 26,-1-1,-24 25,24 1,-24-26,-1 50,1-25,24 25,1 0,-1 0,0 25,26 0,-1 0,25-25,-25 24</inkml:trace>
  <inkml:trace contextRef="#ctx0" brushRef="#br0" timeOffset="37223.1288">1339 13146,'-24'0,"-1"0,25 0,-50 0,50 0,-49 0,49 0,-75 0,75 0,-74 25,74-25,-50 50,50-50,-49 50,49-50,-50 99,25-50,0 26,25-1,0 1,-24-1,24 25,24 0,-24-24,0 24,50 0,-25 0,0 1,24-26,1 1,24-1,-24-24,-1-1,26-24,-1 0,-24 0,24-25,-24-25,-1 0,26-25,-25-24,-1 0,1-26,-1 1,-24 0,0-25,-25 25,25-1,-50 1,25 0,-50 0,26 0,-1 24,-25 1,1 24,-26 1,25-1,-24 25,-25 25,24 0,1 25,0 0</inkml:trace>
  <inkml:trace contextRef="#ctx0" brushRef="#br0" timeOffset="50832.9075">2902 14585,'0'0,"0"0,0-25,25 1,-25-26,25 0,-25 1,0-26,25 26,-1-51,-24 26,0 0,25-1,-25-24,0 25,0 24,0 0,0 1,0 24,0 25,0 0,0 0,0 25,0 24,25 1,-25 24,25 1,0-1,-1 25,1-24,0 24,0-49,0 24,-1-24,-24-25,25-1,-25 1,0 0,0-25,-25 25,25-50,-24 25,-26-50,25 26,-24-1,-26-25,26 0,-1 26,-24-1,24-25,25 25,0 25,1 0,24 0,0 0,24-24,26 24,0 0,-1-25,1 0,24 0,-24 0,24-24,-24 24,-1 0,-24 0,0 25,0-24,-25 24,0 49,-25-49,0 75,0-26,1 26,-1-1,0 0,-25 1,50-1,-24 1,-1-1,25-24,-25-25,25-1,0 1,25-25,-25-25</inkml:trace>
  <inkml:trace contextRef="#ctx0" brushRef="#br0" timeOffset="51166.9266">3770 14560,'0'0,"0"0,0-24,0-1,0 0,0-25,0 26,0-26,0 0,-24 1,24 24,0-25,-25 25,25 1,0-1,0 25,0 0,0-25,0 25,0 0,0 0,0 0,0 0,0 0,0 0,-25-25,25 25,0 0</inkml:trace>
  <inkml:trace contextRef="#ctx0" brushRef="#br0" timeOffset="51835.9649">3770 14139,'0'0,"0"0,-24-25,24 25,-25-25,25 0,0-24,-25-1,25 0,0-24,0 0,-25-1,25 1,0 24,0-24,-25-1,25 51,0-26,-25 0,25 26,-24 24,24 0,0 0,24 0,1 0,0 24,25-24,-1 0,1 25,0-25,-1 0,1 0,24 0,-49 0,25 0,-26-25,1 25,0 0,0 0,-25 0</inkml:trace>
  <inkml:trace contextRef="#ctx0" brushRef="#br0" timeOffset="52101.9801">3770 13965,'25'0,"0"0,25 0,-1-25,1 25,24 0,-24-25,24 25,-24-24,-1 24,-24-25,25 25,-25 0,-1 25,-24-25,-24 24</inkml:trace>
  <inkml:trace contextRef="#ctx0" brushRef="#br0" timeOffset="52348.9942">3795 14536,'25'24,"0"-24,0 0,-1 25,26-25,0 0,-1 0,1 25,-25 0,24-25,-24 0,25 25,-26-50,1 25,25-50</inkml:trace>
  <inkml:trace contextRef="#ctx0" brushRef="#br0" timeOffset="53236.045">4887 14461,'24'25,"-24"-25,0 0,25-25,-25 0,25 1,0-1,-25-25,25-24,-1-1,-24 1,25-1,-25-24,0 25,0-25,0 49,0-24,0 24,0 25,0 25,0 25,0 0,0 24,25 26,0-26,0 26,-25-1,24 1,1-26,0 1,0-25,-25-1,0 1,0 0,-25-25,0-25,-24 25,-1-25,0 1,1-1,-26 0,26 25,-26-25,26 0,24 25,0-24,25 24,25 0,0 0,-1-25,51 25,-1-25,-24 0,24 25,1-25,-26 1,1-1,0 0,-1 0,-49 0,25 25,-25 0,0 25,0 0,-25 0,0 24,1 1,-1 24,-25-24,25 24,1 1,-26-1,50 1,-25-26,0 1,25-25,-24 0,24-25,0 0,24-50</inkml:trace>
  <inkml:trace contextRef="#ctx0" brushRef="#br0" timeOffset="53859.0806">6176 13196,'0'-50,"0"26,0-1,-24 0,-1 0,-25 0,1 25,-1 25,25-25,-24 50,-1-25,0 24,50 26,-25-1,50 1,-25-1,50 25,0 0,-1-24,26-1,-26 25,26-24,-26-1,1-24,-25 24,-1 1,-24-51,0 26,-24 0,-1-25,0-1,-25 1,1 0,-1-25,1 25,-1-25,25-25,-24 25,-1-25,50 0,-25 1,25-1,25 0,0-25</inkml:trace>
  <inkml:trace contextRef="#ctx0" brushRef="#br0" timeOffset="54519.1184">7268 13990,'0'25,"25"-25,-1 0,51 0,-26 0,26-25,-1 25,1 0,-1 0,0 0,1 0,-1-25,-24 25,-25 0,24 0,-49-25,25 25,-25 0,-25 0,25-25,-49 1,24-1,-25 0,25 0,-24 0,-1 1,25 24,1-25,-26 25,50 0,0 0,0 0,0 0,25 25,24-25,1 24,0 1,-1 0,1-25,0 25,-1 0,-24-1,0 1,0-25,-25 25,-25 0,0 24,0-24,0 0,-24 25,24-26,-25 1,25 25,25-50,0 25,0-25,0-25</inkml:trace>
  <inkml:trace contextRef="#ctx0" brushRef="#br0" timeOffset="57107.2663">8706 13246,'0'0,"-24"0,24 0,0 0,24 0,-24 25,25 24,25 1,-1-1,-24 26,25-1,24 1,-24 24,24 0,1 0,-26-24,26-1,-26 0,26 1,-26-26,1 26,-25-25,24-1,-24-24,-25 25,25-26,-25 1,0-25,0 0,0 0,-25-25,25 1</inkml:trace>
  <inkml:trace contextRef="#ctx0" brushRef="#br0" timeOffset="57438.2853">9649 13122,'0'0,"0"0,-25 24,25 1,-49 25,24 24,0 1,-25 24,1 25,-1 0,1-25,-1 25,0 0,-24-25,24 1,1-26,-1 1,0-26,1 26,24-26,0-24,0 0,25-25,0 0,25 0,0-25</inkml:trace>
  <inkml:trace contextRef="#ctx0" brushRef="#br0" timeOffset="58342.337">11509 13097,'0'0,"0"0,0 0,0 0,25-25,0 0,25-24,-26-1,26 0,0-24,-1 24,1 1,-1-26,1 26,0 24,-26-25,1 26,0 24,0 0,-25 24,0 26,0 0,0 49,-25 0,25 0,-25 50,25-25,-25-25,25 25,0-24,-24-1,24 0,-25-25,25 1,0-26,0 1,-25 0,25-26,0 1,0-25,0 0,0 25,0-25,0 0,0 0,0-25,-25 25</inkml:trace>
  <inkml:trace contextRef="#ctx0" brushRef="#br0" timeOffset="58645.3544">11311 14238,'-50'25,"50"-25,25 0,0 24,25-24,24-24,25 24,0 0,25 0,0 0,0 0,0 0,-24 0,-26 0,25 0,-49 24,0-24,-1 0,-24 0,0 0,-25 0,0 0,0 0,-25 0,25 0,-25 25,0-25</inkml:trace>
  <inkml:trace contextRef="#ctx0" brushRef="#br0" timeOffset="73100.1811">18083 12675,'0'0,"-25"0,25 0,0 0,25 0,-25 0,24 0,1 0,0 0,0 0,24 0,-24 25,25-25,-1 0,1 0,24 0,-24 25,25-25,-26 0,26 0,-1 0,-24 0,24 0,0-25,1 50,-26-25,26 0,-1 0,1 0,-1 0,-24 25,24-25,1 0,-1 0,0 24,1-48,24 24,-25 0,26 0,-26-25,25 25,-24 0,24-25,-25 25,25 0,1 0,-1-25,-25 25,26 0,-1 0,-25 0,1 25,24-25,-50 0,26 0,-1 0,-24 0,-1 0,1 25,-25-25,25 0,-26 0,26 0,-25 0,0 0,-1 25,26-25,-25 0,0 0,-1 24,1-24,0 0,0 0,0 0,24 0,-24 0,0 0,24 0,-24-24,25-1,-25 0</inkml:trace>
  <inkml:trace contextRef="#ctx0" brushRef="#br0" timeOffset="74209.2444">22721 12576,'0'0,"0"0,0 0,0 25,0-25,0 0,-25 25,25-1,0 26,0-25,0 24,0-24,0 25,0-1,0-24,25 0,-25 25,0-26,0 1,0-25,0 25,0-25,0 0,0 0,0 0,0 0,0-25,0-24,0 24,0-25,0 1,-25-1,25 0,0-24,-25 0,25 49,0-50,-24 51,24-26,0 25,0 25,-25-25,25 25,25 0,-1 0,-24 0,50 25,-25-25,25 25,-26-25,51 0,-26 0,1 25,24-25,-24 0,0 0,-26 0,26 25,-25-25,0 24,-25 1,0 0,0 0,0 0,0 24,0-24,0 25,0-26,0 26,0 0,0-26,0 1,0 0,0 0,0 0,-25-1,25-24,0 0,-25 25,25-25,-25 0,0 0,1 25,-26-25,0 0,1 0,24 25,-25-25,1 0,-1 0,1 0,24 0,25 0,-25 0,0 0,25 0,0 0,-25 0,25 0,0 25,-25-25,25 0,0 24,0 1,0-25,-24 25</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02:28.716"/>
    </inkml:context>
    <inkml:brush xml:id="br0">
      <inkml:brushProperty name="width" value="0.05292" units="cm"/>
      <inkml:brushProperty name="height" value="0.05292" units="cm"/>
      <inkml:brushProperty name="color" value="#FF0000"/>
    </inkml:brush>
  </inkml:definitions>
  <inkml:trace contextRef="#ctx0" brushRef="#br0">24421 11615,'-26'27,"-1"-27,27 0,0 26,27-26,26 0,0 0,26 0,1-26,-1 26,27-27,-27 27,27-26,-27-1,1 27,-1 0,-52 0,-1-26,27 26,-53-27,0 27,0-26,-27 26</inkml:trace>
  <inkml:trace contextRef="#ctx0" brushRef="#br0" timeOffset="404.023">24474 11245,'27'0,"-1"0,-26 0,0 26,0 1,0-27,-26 26,-1 1,-26-1,0 1,27-1,0 0,-27 1,26-27,27 26,0 1,0-1,27 1,26-1,-27 1,27-1,0 1,26 26,-26-53,-26 26,26 0,-27 1,-26-27,26 0,-26 0,0-27,0 1</inkml:trace>
  <inkml:trace contextRef="#ctx0" brushRef="#br0" timeOffset="1240.0709">10028 900,'79'0,"1"-27,-1 27,27 0,-27 0,27-26,27 26,-1-27,-26 27,-1-26,1 26,0 0,-53 0,26-27,-79 27,53 0,-53 0,0 0,0 0,-53-79,53 79,-105-53,52 27,0 26,53 0,-106-27,106 27,0 0,0 0,0 0,0 0,53 53,-53-53,79 53,-79-53,80 26,-80-26,0 0,26 53,-26-53,-26 53,26-53,-80 53,1-26,26-1,53-26,-79 53,79-53</inkml:trace>
  <inkml:trace contextRef="#ctx0" brushRef="#br0" timeOffset="2090.1195">24607 12779,'-27'0,"1"0,-1-26,27 26,-26 0,-1 0,27 0,0 0,0 0,0 0,0 0,53 0,-26 0,26 0,26 0,-26 0,26 0,1 0,-1-27,0 27,-26 0,-26 0,-1-26,-26 0,27 26</inkml:trace>
  <inkml:trace contextRef="#ctx0" brushRef="#br0" timeOffset="2426.1387">24633 12435,'0'0,"0"0,0 0,0 27,-26-27,-1 0,1 26,-1 1,1-1,-27 1,26-27,-26 26,27 1,0-1,26-26,0 27,0-27,0 26,26 0,0-26,-26 27,27-1,-1-26,1 27,-27-1,26-26</inkml:trace>
  <inkml:trace contextRef="#ctx0" brushRef="#br0" timeOffset="3477.1989">10081 2434,'26'27,"1"-1,-1-26,27 0,-26 0,26-26,26 26,0-27,1 1,26-1,-1 1,1-1,0 27,26-26,-26-1,-26 1,-1 0,-26 26,-27-27,1 1,-27-1,-27 27,-26-26,27-1,-27 27,0-26,27 26,-27 0,26 0,27 26,0 1,27-1,-27 1,26-1,-26 27,0 0,-26-27,-1 27,1 0,-27-26,26-1,1 1,0-27,-1 0</inkml:trace>
  <inkml:trace contextRef="#ctx0" brushRef="#br0" timeOffset="4099.2344">10293 3757,'0'0,"26"0,1 0,-1-26,0-1,27 27,0-26,27-1,-1 27,27-26,-27-1,1 1,-1 26,0-27,-26 1,-26 0,-1-1,-26 27,0-26,-26-1,-27 1,26 26,1 0,-27-27,27 27,-1 0,27 0,27 0,-1 0,27 0,-27 0,1 27,26-27,-27 26,-26 1,-26-1,26 1,-53-1,26 0,-26 1,27-1,-27 1,53-27,0 0</inkml:trace>
  <inkml:trace contextRef="#ctx0" brushRef="#br0" timeOffset="4881.2792">24660 14049,'0'0,"0"0,-27 0,1 0,-1 0,1 0,-1 0,-26 0,27 0,-1 0,1 0,-1 0,1 0,26 0,26 0,1 0,26 0,26 0,1 0,-1 0,0 0,1 0,-27-26,0 26,-1 0,-25-27,-1 27,-52 0</inkml:trace>
  <inkml:trace contextRef="#ctx0" brushRef="#br0" timeOffset="5203.2976">24448 13705,'0'0,"0"0,0 27,0-27,0 0,-27 26,27 1,-26-1,-1 1,-25-1,52 1,-53-1,26 1,27-1,0 0,0-26,27 27,-1-1,1 1,-27-1,26 1,0-1,-26 1,27-27,-27 26,0-26</inkml:trace>
  <inkml:trace contextRef="#ctx0" brushRef="#br0" timeOffset="6190.3541">10187 5080,'0'0,"26"-26,1-1,52 1,-26-27,26 0,27 26,0-26,26 1,-26 25,0-26,-27 0,1 27,-1-1,-26 1,-26-1,-27 1,0-1,0 1,-53 26,26-26,-26-1,0 27,0-26,0 26,1 0,25 0,27 0,0 0,27 26,-1-26,0 27,27-1,0-26,-26 26,26 1,-27-1,-26 1,0-1,-26 27,-1 0,1 0,-27 0,26 0,-26-27,27 1,0-1,-1 1</inkml:trace>
  <inkml:trace contextRef="#ctx0" brushRef="#br0" timeOffset="24688.4121">21961 16986,'0'0,"0"0,0 0,0 0,0-26,0-1,0 1,0-1,0-25,26-1,-26 0,0 0,0 26,0-26,0 0,27 27,-27 0,0-1,0 1,26 52,1-26,-1 27,27 25,-27 1,27 0,0 0,0 0,0 0,-26 0,25-27,-25 27,26-26,-53-27,26 0,-26 0,0 0,-26 0,-1-27,-26 27,1-53,-1 27,-27 0,1-1,26 1,-26-1,26 1,26-1,1 1,26 26,26 0,1-27,-1 1,27-1,26 27,1-26,-27-1,26 1,-52 0,25 26,-25 0,-1 26,-26-26,-26 53,-1-27,1 1,-27 26,27-27,-1 1,-26 26,27-53,-1 26,1 1,26-27,0 26,0-26</inkml:trace>
  <inkml:trace contextRef="#ctx0" brushRef="#br0" timeOffset="25397.4527">22675 16854,'0'0,"0"0,0 0,0-26,0-1,27 1,-27-1,0 1,26-27,-26 0,27 26,-27-26,26 27,-26 0,26 26,1 0,-1 0,1 52,-1-25,1 26,26 0,0 26,-1-26,1 0,-26-27,26 1,-27-1,1-26,-27 0,0 0,-27-26,-26-1,0 1,-26 26,0-26,-27-1,26 1,-25 26,52 0,-27 0,54 0,-1-27,54 27,-1-26,27-1,27 1,-1-1,0 1,-26-1,27 1,-27 26,-27 26,0 1,-26 26,-26-27,0 54,-1-27,-26 26,27-26,-27 0,53 0,-27 0</inkml:trace>
  <inkml:trace contextRef="#ctx0" brushRef="#br0" timeOffset="348330.9234">11351 11668,'0'0,"-26"27,-1-27,27 26,-26 1,-1-27,27 0,0 0,0 0,0 26,27-26,-1 0,1 0,-1 0,27 0,0 0,-27 0,27-26,-26 26,26 0,-27 0,0 0,1-27,-1 27,-26 0,0 0,27-26,-27 26,0 0,0 0,0 0,0 0,0 0,0-27,-27 1,27 26,-26-27,26 27,-27-26,1 26,0-27,26 27,-27 0,1-26,26 26,0 0,0 0,0 0,26 0,1 0,-1 26,0-26,27 0,-26 27,26-27,0 26,-27-26,1 27,-27-27,0 0,0 26,0 1,-27-1,27-26,-26 27,-27-27,26 26,1 0,-1-26,27 27,-26-27,-1 0,27 0,0 0,0 0,0 0,0 0,-26 26,26-26,0 0,0 0,0 0,0 0,0 0,0 0,0 0,0 0,0 0,0 0,0 0,0 0,0 0,0 0,0 0,0 0,0 0,0 0,0 0,0 0,0 0,0 0,0 0,0 0,0-26,0 26,26-27</inkml:trace>
  <inkml:trace contextRef="#ctx0" brushRef="#br0" timeOffset="349311.9795">17966 12039,'0'0,"-27"0,27 0,0 0,-26 26,26-26,0 0,0 0,0 0,0 0,0 0,-27 0,27 0,0 0,0 0,27 0,-1 0,-26 0,27 0,-1 0,0 0,27 0,-26 26,-27-26,26 0,1 0,-1 0,-26 0,0 0,27 27,-27-27,0 0,0 0,0 0,0 0,0 0,0 0,0-27,0 1,26 0</inkml:trace>
  <inkml:trace contextRef="#ctx0" brushRef="#br0" timeOffset="350376.0404">2673 12091,'0'0,"0"27,0-27,0 0,0 26,0 1,0-1,0 1,26 26,-26-27,0 27,0-26,27 25,-27-25,0-1,0 1,0-1,0 1,0-1,0-26,0 0,0 0,0 0</inkml:trace>
  <inkml:trace contextRef="#ctx0" brushRef="#br0" timeOffset="350771.063">2567 12171,'0'-27,"0"1,0-1,0 1,0 0,26-1,1 1,-1-1,1 1,-1 26,27-27,-27 27,27-26,-26 26,-1 0,27 0,-26 0,26 0,-27 26,-26-26,27 27,-27-27,0 26,-27 1,1-1,-27-26,26 27,-26-1,27 0,-27 1,0-27,27 26,-1-26,1 0,-1 0,27-26</inkml:trace>
  <inkml:trace contextRef="#ctx0" brushRef="#br0" timeOffset="351866.1256">2435 11245,'0'-27,"0"27,26 0,-26 0,0 0,-26 0,-1 0,1 0,-1 27,1-27,-1 26,1 1,-27-1,26 1,-26 26,1-27,-1 27,26-27,-26 27,27 0,-1 0,1 0,26 0,0 0,0 0,0 0,0-27,0 27,26-26,1 25,-1-25,-26-1,27 1,-1-27,-26 26,27-26,-27 27,0-27,26 0,-26 0,0 0,0 0,0 0,0 0,0 0,-26 0,26 0,-27-27,27 27,-26 0,-1 0,1 0,-1-26,1 26,26-27,-53 27,27 0,-1-26,1 26,-1 0,27 0,-26 0,26 0,-27-27,27 27,0 0,0 0,0 0,0 0,0 0,27 27,-1-27,-26 26,53-26,-26 27,25-1,-25-26,26 27,0-1,0 1,0-1,-27-26,0 27,27-27,-26 26,-27-26,26 0,-26 0,0 27,0-27,0 0,27-27,-27 27,0-53,0 27,-27-27,27 26,0-26,-26 0,26 1,-27 25,27-26,0 27,0 26,-26-27,26 27,0 0,0 0,0 0,26 0,-26 0</inkml:trace>
  <inkml:trace contextRef="#ctx0" brushRef="#br0" timeOffset="365471.9038">2196 12541,'-26'0,"26"27,-27-27,1 0,0 26,-1 1,1-27,-1 26,1-26,26 27,-27-1,1 0,26-26,-27 27,27 26,0-27,0 1,0 26,0-27,0 27,0 0,0 0,27-27,-1 27,1 0,-27-26,26-1,1 27,26-27,-27 1,-26-1,26 1,1-27,-27 0,26 26,-26-26,27 27,-27-27,0 0,0 0,0 0,0 0,0 0,0 0,-27-27,27 1</inkml:trace>
  <inkml:trace contextRef="#ctx0" brushRef="#br0" timeOffset="365833.9245">2038 13361,'0'0,"0"27,0-27,0 26,26-26,-26 27,27-1,-27 1,26-1,0 1,1-27,-27 26,26-26,1 0,-27-26,26 26,1-27,-27-26,26 27,-26-27,27 26,-27 1,0-27,26 27,1 26,-27 0</inkml:trace>
  <inkml:trace contextRef="#ctx0" brushRef="#br0" timeOffset="366511.9633">2726 13388,'0'0,"0"26,0 1,0-27,0 26,0 27,0-26,0 26,0 0,0-1,0-25,26 26,-26-27,0 1,26-1,-26-26,0 0,0 0,0 0,0-26,0-1,-26-26,26 27,0-27,-26 0,26-26,0 26,-27 0,27-27,0 54,0-27,0 27,27-27,-1 26,0 27,1-26,-1 26,27-27,-26 27,26 27,-27-27,1 26,26-26,-53 27,26-1,-26 1,0-1,-26 1,-1 25,1-52,-1 27,1-1,-27 1,26-27,1 26,-1-26,1 27,-1-27,1 0,26 26,0-26,0 0,0 0,0 0,0-26</inkml:trace>
  <inkml:trace contextRef="#ctx0" brushRef="#br0" timeOffset="368880.0986">21934 688,'0'0,"0"0,0 0,80-53,-80 53,106-53,-54 53,1-26,0-1,0 27,0 0,-53 0,79 0,-79 0,106 0,-106 0,80 27,-80-27,53 53,-53-53,26 79,-26-79,-26 53,26-53,-80 53,80-53,-79 53,79-53,-80 26,80-26,-79 27,79-27,0 0,0 0,0 0,0 0,0 0,53 0,26 0,-26-27,27 27,-1 0,27-26,-53-1,26 27,-26-26,-53 26,106 0,-106 0,0 0,53-27,-53 27,0 0,0 0,0 0,0 0,0 0,0 0,0 0,0 0,0 0,0 0,53 27,-53-27,0 0,0 0,0 0,0 0,0 0,0 0,53 0,-53 0</inkml:trace>
  <inkml:trace contextRef="#ctx0" brushRef="#br0" timeOffset="375518.4784">22358 1535,'0'0,"-27"0,27 0,0 0,0 0,0 0,0 0,0 0,0 26,0 1,0-27,0 52,0-25,-26 52,26-26,0 0,0 0,-27 0,27 26,0-52,-26-1,26 1,0-1,0-26,0 0</inkml:trace>
  <inkml:trace contextRef="#ctx0" brushRef="#br0" timeOffset="376088.511">22093 1826,'0'0,"0"0,0 0,27-27,-27 27,26-26,0 26,27-27,-26 1,26-1,0 1,-27-27,1 27,25 26,-25-53,-1 26,1 27,-1-26,-26 26,0 0,27 0,-27 26,0 1,0 26,0-1,-27 1,27 27,0-27,0 0,-26 26,26-53,0 1,0-1,0-26,0 0,26 0,1 0,-27-26,26-1,1 1,-1-1,1 1,-1 0,1 26,-1 0,-26 26,26 0,-26 1,0 52,27-52,-27 52,0-52,0 26,0-27,0 0,0 1,0-27,26 0,-26 0</inkml:trace>
  <inkml:trace contextRef="#ctx0" brushRef="#br0" timeOffset="376388.5282">23019 2143,'0'0,"0"0,0 0,0 0,0 0,0 0,0-26,-26-1,26 1,0-1,0 1,0-1,0 1,0-1,0-25,0 25,26 27,1-26,-1-1,0 1,1-1,-1 27,1-26,-1 26,27 0,-26-27</inkml:trace>
  <inkml:trace contextRef="#ctx0" brushRef="#br0" timeOffset="376596.5401">23416 1852,'0'27,"0"-1,0 0,0 1,0-1,0 1,0-1,0-26,0 0,0 0,0 0,26 0,-26 0,0-53,27 27</inkml:trace>
  <inkml:trace contextRef="#ctx0" brushRef="#br0" timeOffset="376745.5486">23575 1588,'0'0,"-27"0,27 0,0-27,0 27,0 0,0 0,0 0,27 0,-1 27</inkml:trace>
  <inkml:trace contextRef="#ctx0" brushRef="#br0" timeOffset="377085.568">24051 1746,'0'0,"0"-26,0 26,-26-27,-1 27,1 0,-1 0,1 0,-27 27,26-27,1 26,-1 1,1-1,26 1,-27-1,27 27,0-27,27 1,-27-1,26 1,1-1,-27-26,26 0,27 0,-26 0,-1 0,1-26,26-1,-27 1,27-1</inkml:trace>
  <inkml:trace contextRef="#ctx0" brushRef="#br0" timeOffset="377489.5912">24157 1931,'0'0,"26"27,-26-54,53 27,-26 0,-1-26,1 0,-1-1,27 1,-27-1,1 1,-27-1,26-26,-26 27,0 26,0-27,0 27,-26 0,-1 0,1 0,-1 0,-25 27,25-1,1 27,-27 0,26 0,1-26,26 52,0-26,0-27,26 27,1 0,-1-53,27 27,-26-1,-1-26,27 27,-27-27,1 0,-1 0,1 0,-27 0,26 0</inkml:trace>
  <inkml:trace contextRef="#ctx0" brushRef="#br0" timeOffset="421802.1256">11219 12726,'0'0,"-27"0,27 0,0 0,0 0,0 0,0 0,0 0,0 0,27 27,-1-27,1 0,26 0,-1 26,28-26,-27 0,0 0,26 0,0 0,-26 0,0 0,-26 0,-1 0,-26 0,0 0,0 0,0 0,0 0,0-26,0 26,-26-27,26 27,-27-26,1 26,-1-26,27-1,-26 27,-1-26,1-1,26 27,-27-26,27 26,0 0,0 0,0-27,27 27,-1 0,-26 27,27-27,26 26,-27-26,1 27,-27-27,26 26,-26-26,0 27,0-27,0 26,-26-26,-1 26,1-26,-1 27,1 26,-27-27,26 1,1-1,-27 1,27-1,-1 1,1-1,26 1,-27-27,27 26,0-26,0 0,0 0,0 0,0-26,27 26</inkml:trace>
  <inkml:trace contextRef="#ctx0" brushRef="#br0" timeOffset="425433.3334">24051 2566,'0'0,"-26"0,26 0,0 0,0 0,0 0,0-26,52 26,-25 0,26 0,0-26,26 26,-26-27,53 27,-27 0,27-26,-27 26,-26 0,0-27,0 27,0 0,-26 0,-27 0,0 0,0 0,0 0,0 0,0 0,0 0,26 0,-26 0</inkml:trace>
  <inkml:trace contextRef="#ctx0" brushRef="#br0" timeOffset="427137.4309">3493 13547,'0'0,"0"0,0 0,0 0,26 0,-26 0,53 0,-26 0,26 26,0-26,-1 0,1 27,0-27,0 26,-26-26,26 0,-27-26,-26 26,26-27</inkml:trace>
  <inkml:trace contextRef="#ctx0" brushRef="#br0" timeOffset="427694.4626">4445 13653,'27'0,"26"0,-27 26,27-26,0 0,0 0,0 0,-27 0,27 0,-26 0,-1 0,1 26,-1-26,-26 0,0-26</inkml:trace>
  <inkml:trace contextRef="#ctx0" brushRef="#br0" timeOffset="428336.4994">5662 13626,'0'0,"0"0,0 0,27 0,-1 0,1 0,-1 0,27 0,0 0,26 0,-26 0,0 0,0-26,0 26,-26 0,26 0,-53 0,26 0,-26 0,0 0,0 0,0 0,0 0,26 0,-26 0</inkml:trace>
  <inkml:trace contextRef="#ctx0" brushRef="#br0" timeOffset="429151.5461">6536 13414,'0'0,"0"0,0 0,0 0,0 0,0 0,0 0,0 0,0 27,0-27,0 26,0 1,0 26,0-27,0 27,0-26,0 25,26-25,-26-1,0 1,0-27,0 26,0-26,0 0,0-26</inkml:trace>
  <inkml:trace contextRef="#ctx0" brushRef="#br0" timeOffset="429641.5741">6350 13547,'27'-27,"-27"1,26-1,1 1,-1-1,1-26,-1 27,27-27,-27 27,1-1,-1-26,1 27,-1-1,27 1,0 26,-26 0,26 0,-1 0,-25 0,26 26,-27-26,1 27,-27-27,26 26,-52-26,26 27,-27-1,1 1,-27-27,0 26,27 1,-27-1,0 0,0 1,26-1,-26-26,27 27,26-27,-27 26,27-26,0 0,0-26</inkml:trace>
  <inkml:trace contextRef="#ctx0" brushRef="#br0" timeOffset="442127.2882">22807 2858,'0'0,"0"0,0 0,0 0,-26 0,26 0,-26 0,26 0,-27-27,27 27,0 0,0 0,-26 0,26 0,0 0,0 0,0 0,0 0,0 0,0 0,0 0,0 0,0 0,0 0,0 27,0-27,0 26,26 0,-26 27,0-26,0 26,0 0,0-27,0 27,-26 0,26-27,0 1,0-1,0 1,0-27,0 26,0-26,26 27,-26-27,0 0,0 0,0 0,0 0,0 0,0 0,0 0,0 0,0 0,0 0,0 0,0 0,0 0,0 26,0-26,0 0,0 0,0 0,0 0,0-26,0-1</inkml:trace>
  <inkml:trace contextRef="#ctx0" brushRef="#br0" timeOffset="482550.6003">22649 4233,'-53'0,"26"-26,-26 26,0 0,-26-27,26 27,0 0,0 0,0 27,27-27,0 0,26 26,26 1,0-1,1 1,26 26,0-27,0 1,-27 25,1-25,-27 26,0-27,0 1,-27 26,1-27,-27 27,-27-26,1-1,26 27,-26-53,26 26,0 1,0-27,26 0,27-27,-26 27,52-26,-26-1</inkml:trace>
  <inkml:trace contextRef="#ctx0" brushRef="#br0" timeOffset="483288.6425">23046 3995,'0'0,"0"0,0 0,0 0,0 0,0 27,0-27,-27 0,27 26,-26 27,26-26,-27 25,27 1,-26 27,-1-1,1 0,26 27,-27 0,1 0,-1 0,27-27,-26 1,26-28,-26 1,26-26,0-1,0-26,0-26,0-1,-27-26,27-26,-26 0,-1-27,1 27,-1-27,27 26,-26 1,26 26,0 0,26 27,1-27,26 26,26 1,27 26,-27-27,53 1,1-1,-27 27,26-26,0-27,-26 53,-27-53,1 27,-27-1,0 1,0 26,-53-27,0 27,0 0</inkml:trace>
  <inkml:trace contextRef="#ctx0" brushRef="#br0" timeOffset="483551.6576">22913 4604,'-26'53,"26"-27,0 1,26-1,1-26,52 0,-26 0,53-26,-27-1,1 1,25-1,-25 1,26-27,-53 53,-1-53,1 26,-26 27,-27-26,0 26,-27-26</inkml:trace>
  <inkml:trace contextRef="#ctx0" brushRef="#br0" timeOffset="483814.6726">22596 5054,'-27'26,"1"0,52 1,-26-1,53-26,0 0,27 0,25-26,-25-1,26 1,-27 26,27-26,-27-1,1 1,-28 26,1 0,0 0,-26 0,-27 0</inkml:trace>
  <inkml:trace contextRef="#ctx0" brushRef="#br0" timeOffset="484997.7403">15690 5106,'-79'-26,"-1"0,-25-1,-1 1,0-1,-26 27,-1-26,-25 26,25 0,-25 26,25-26,1 27,-27 26,0-1,27 28,0-1,0 27,26 26,0 1,27-1,-27 0,26 1,27-1,0 0,27 0,26-26,0 0,26 0,27 0,0 0,53-27,0 0,0 1,26-27,0 26,27-26,0 0,26-27,0 27,27-53,0 27,-1-1,54 1,-27-27,27 0,26-27,-27 27,54-26,-1-1,1 27,-1-26,27 26,-26-27,26 27,-27 0,1 0,-1 0,-26 0,0 27,0-27,-26 26,-1-26,1 0,26 0,-26 0,-27 0,53 0,-27-26,27 26,-26 0,0-27,26 27,-53 0,26 0,-26 0,1 0,-54 0</inkml:trace>
  <inkml:trace contextRef="#ctx0" brushRef="#br0" timeOffset="516748.5563">23046 7699,'0'0,"26"-26,-26-1,0 1,0 0,0-27,0 0,-26 0,26 0,-27 0,1 27,26-27,-27 26,27 1,-26-1,26 27,26 53,-26-26,53-1,-26 27,25 0,1 26,0-26,27 0,-54 0,27-27,0 27,-27-53,1 27,-27-27,0 0,-27 0,1-27,-27 1,-26-1,26-25,-27 25,27-26,-26 27,26-1,0 1,27 26,-1 0,27 0,0-27,27 27,-1-26,27-1,27 1,-28-27,28 27,-1-27,-26 26,0 1,0-1,-27 27,-26 0,0 27,-26 26,-27 0,27 26,-27 0,0 1,0 26,26-27,-26 0,27-26,26 0,-26-26,26-1,0 1,0-27,0 0,26-53,-26 53,0-53</inkml:trace>
  <inkml:trace contextRef="#ctx0" brushRef="#br0" timeOffset="531339.3909">12727 14393,'0'0,"0"-26,0 26,0 0,0 26,0-26,0 27,0-27,-27 26,27-26,-26 27,26-1,0 1,-27-1,27 27,0-27,0 1,-26-1,26 1,0 26,0-27,0 1,26-1,-26-26,0 27,0-27,27 26,-27-26,0 0,0 0,0 0,0 0,0 0,0 0,0 0,0 0,0 0,0 0,0 0</inkml:trace>
  <inkml:trace contextRef="#ctx0" brushRef="#br0" timeOffset="532617.464">13706 14579,'0'0,"0"0,0 0,0 0,0 0,0 0,0 26,26-26,-26 26,0-26,27 27,-27 26,26-53,-26 53,27-27,-1 1,-26-1,27-26,-27 27,0-27,26 0,-26 0,0 0,0 0</inkml:trace>
  <inkml:trace contextRef="#ctx0" brushRef="#br0" timeOffset="532876.4788">13944 14526,'0'0,"0"0,0 26,-27 1,27-1,-26 0,0 1,-1 26,1-27,-1 1,27-1,-26 1,26-1,-27 1,27-27,0 0,0 0,0 0,0 0,0 0</inkml:trace>
  <inkml:trace contextRef="#ctx0" brushRef="#br0" timeOffset="533345.5056">14182 14923,'-26'-27,"26"1,0-1,0-26,-27 27,27-27,-26 26,26-26,-27 27,27-27,-26 27,26-1,0 1,-27 26,27-27,0 27,0 0,0 0,27-26,-1 26,-26 0,53 0,-26 0,-1 0,0 0,27 0,-26 0,-1-27,27 27,-26 0,-1 0,1-26,-1 26</inkml:trace>
  <inkml:trace contextRef="#ctx0" brushRef="#br0" timeOffset="533624.5216">14156 14631,'26'0,"-26"0,26 0,-26 0,27 0,-1 0,1 0,-1 0,1 0,-1 0,1 0,-1 0,1 0</inkml:trace>
  <inkml:trace contextRef="#ctx0" brushRef="#br0" timeOffset="533933.5392">14103 14870,'0'0,"26"0,1 26,-27-26,26 0,0 0,1 0,-1 0,1 0,-1 27,1-27,26 0,-27 0,1 0</inkml:trace>
  <inkml:trace contextRef="#ctx0" brushRef="#br0" timeOffset="534411.5666">14949 14579,'0'0,"-26"26,26 0,0-26,-27 27,27-1,-26 1,26-1,0 1,0-27,0 26,0-26,0 27,0-27,0 0</inkml:trace>
  <inkml:trace contextRef="#ctx0" brushRef="#br0" timeOffset="534654.5804">14632 14684,'0'0,"26"0,-26 0,53 0,-53 0,53 0,-26 0,25 0,-25 0,26 0,-27 0,1-26,-1 26,1-27,-1 27</inkml:trace>
  <inkml:trace contextRef="#ctx0" brushRef="#br0" timeOffset="534866.5926">15082 14579,'-27'26,"1"0,26-26,-27 27,1-27,-1 26,1-26,-1 27,27-27,-26 0,26 0</inkml:trace>
  <inkml:trace contextRef="#ctx0" brushRef="#br0" timeOffset="535097.6058">14817 14526,'0'0,"0"0,26 26,-26 1,27-1,-27 0,26 1,1-1,-27 1,26-1,1-26,-1 27,-26-27</inkml:trace>
  <inkml:trace contextRef="#ctx0" brushRef="#br0" timeOffset="535465.6269">15293 14526,'0'0,"27"26,-27 27,0-27,0 1,0-1,0 1,0 26,0-27,0 1,0-1,0 1,0-27,-27 0</inkml:trace>
  <inkml:trace contextRef="#ctx0" brushRef="#br0" timeOffset="535710.6409">15108 14684,'0'0,"53"0,-27-26,1 26,26 0,0 0,0 0,0 0,-1-27,-25 27,-1 0,-26 0,0 0,0 0,0 0,0 0,0-26,-26 26,26-26</inkml:trace>
  <inkml:trace contextRef="#ctx0" brushRef="#br0" timeOffset="535887.651">15426 14579,'0'26,"-27"0,1-26,26 27,-27-1,1 1,26-27,-27 0,1 26,26-26,-27 0</inkml:trace>
  <inkml:trace contextRef="#ctx0" brushRef="#br0" timeOffset="536168.6671">15240 14579,'0'0,"0"0,0 26,27 0,-27-26,26 27,1-1,-27 1,26-27,1 26,-1 1,1-1,-1 1,0-27,1 26,-1-26</inkml:trace>
  <inkml:trace contextRef="#ctx0" brushRef="#br0" timeOffset="536877.7076">16405 14711,'0'0,"0"26,0-26,0 0,0 0,26 0,-26 0,53 0,-27 0,1 0,26 0,0 0,-27 0,27 0,0 0,-27 0,27 0,-26 0,-1 0,1 0,-27 0,0 0,0 0,0-26,0 26</inkml:trace>
  <inkml:trace contextRef="#ctx0" brushRef="#br0" timeOffset="537223.7274">16854 14658,'-26'-27,"-1"27,27 0,-26 0,-1-26,27 26,-26 0,26 0,0 0,0 0,26 26,27-26,-26 0,-1 0,27 0,0 0,-26 0,26 0,-27 0,0 27,-26-27,0 0,0 26,0 1,-26-27,26 26,-26 1,-1-1,1-26,26 27,-27-1,1-26,26 27,0-27,0 26,0-26,-27 0,27 0,0 0</inkml:trace>
  <inkml:trace contextRef="#ctx0" brushRef="#br0" timeOffset="538902.8235">17913 14975,'0'0,"26"-52,-26 25,27 1,-27-27,26 26,-26 1,26-27,-26 26,0 1,0 26,0-27,-26 27,26 0,0-26,0 26,0 0,0 26,26-26,-26 27,27 26,-1-53,1 53,-1-27,1 1,26 26,-27-53,1 26,26 1,-27-27,0 0,-26 0,27-27,-1 1,-26-1,27-26,-27 27,0-27,-27 0,27 0,0 0,-26 27,26-27,-27 26,27 27,0-26,27 26,-27 0,26 0,27 0</inkml:trace>
  <inkml:trace contextRef="#ctx0" brushRef="#br0" timeOffset="539580.8623">19950 14526,'0'0,"0"0,0 0,0 0,0 0,0 0,0 0,-27 26,27 1,0-1,0 0,0 1,0 26,0-27,0 27,0-26,0 26,0-27,0 27,0-27,-26 1,26-1,0 1,0-27,0 26,0-26,0 0,0 0,0 0,0 0,0 0,0-26</inkml:trace>
  <inkml:trace contextRef="#ctx0" brushRef="#br0" timeOffset="546296.2464">12595 15584,'0'0,"0"0,0-26,0-1,0 27,0 0,0-26,0 26,0 0,0 0,0 0,0 26,0-26,0 27,0-1,0 27,0 0,0 0,0 0,0 0,0-1,0 1,0-26,0-1,0 27,0-53,26 27,-52-1,26-26,0 0,26 0</inkml:trace>
  <inkml:trace contextRef="#ctx0" brushRef="#br0" timeOffset="547162.2958">13732 15663,'-26'27,"26"-27,0 0,0 0,0 0,0 0,0 0,0 26,0 1,0-1,26-26,-26 53,0-26,0-1,0 27,0-27,0 27,0-26,0-1,0 1,0-1,0 1,0-27,0 0,0 0,0 0,0 0</inkml:trace>
  <inkml:trace contextRef="#ctx0" brushRef="#br0" timeOffset="547565.3189">13468 15981,'0'0,"-27"0,27 0,0 0,27-27,-1 27,1 0,25 0,1-26,0 26,0-27,0 27,-26 0,26-26,-27 26,27 0,-27 0,1 0,-27-26,0-1,0 27</inkml:trace>
  <inkml:trace contextRef="#ctx0" brushRef="#br0" timeOffset="547754.3298">13838 15663,'-26'27,"-1"-1,27 1,-26-1,-1 27,1-26,-1-1,1 0,-1 1,27-27,-26 26,-1-26</inkml:trace>
  <inkml:trace contextRef="#ctx0" brushRef="#br0" timeOffset="547963.3417">13547 15637,'26'26,"-26"1,27-1,-1 1,1 26,-1 0,1-27,-1 27,1 0,-1-27,-26 27,27-53,-27 27</inkml:trace>
  <inkml:trace contextRef="#ctx0" brushRef="#br0" timeOffset="548399.3666">14367 15796,'0'0,"0"26,0 1,27-1,-27 0,26 1,1-1,-27 1,26-1,1 1,-1-1,0-26,1 27</inkml:trace>
  <inkml:trace contextRef="#ctx0" brushRef="#br0" timeOffset="548666.3819">14473 15875,'-26'26,"-1"1,27-1,-26 27,-1-26,27-1,0 1,-26-1</inkml:trace>
  <inkml:trace contextRef="#ctx0" brushRef="#br0" timeOffset="549142.409">14870 15796,'0'26,"0"1,26-1,-26-26,0 53,0-27,0 1,0-1,0 27,0-53</inkml:trace>
  <inkml:trace contextRef="#ctx0" brushRef="#br0" timeOffset="549532.4315">14896 15875,'27'0,"26"0,-27 0,1 0,26 0,-27-26,1-1,-1 27,0-26,1-1,-27 27,0-26,26-1,-26 1,0 26,0 0,0 0,0 0,-26 0,26 0,-27 26,1-26,-27 27,27-1,-1 1,1-1,-1 1,1-1,-1 0,1 1,-1-27,27 0,0 0</inkml:trace>
  <inkml:trace contextRef="#ctx0" brushRef="#br0" timeOffset="549800.4468">14949 15663,'0'0,"0"0,0 0,0 27,0-27,27 26,-27 1,0-1,26 1,1-1,-27 1,53-1,-27 0,1 1,-1-1,0 1,1-27</inkml:trace>
  <inkml:trace contextRef="#ctx0" brushRef="#br0" timeOffset="550164.4676">15611 15796,'0'26,"0"1,0-1,0 27,0-27,-27 1,27 26,0-27,0 1</inkml:trace>
  <inkml:trace contextRef="#ctx0" brushRef="#br0" timeOffset="550511.4874">15822 15716,'0'0,"-26"0,26 0,0 0,-26 27,-1-1,27-26,-26 27,-1-1,-26 27,27-53,-1 53,1-53,-1 26,27-26</inkml:trace>
  <inkml:trace contextRef="#ctx0" brushRef="#br0" timeOffset="550798.5039">15452 15637,'0'26,"0"1,26-27,-26 53,27-27,-1 1,1 26,-1-27,1 27,-1-27,1 1,-1-1,1 27,-27-53,26 27,-26-1,27-26,-1 0</inkml:trace>
  <inkml:trace contextRef="#ctx0" brushRef="#br0" timeOffset="551523.5453">16563 15769,'0'0,"0"0,-26 0,26 0,0 0,0 0,26 0,1 0,-1 27,1-27,-1 0,1 26,25-26,-25 27,26-27,0 26,-27-26,1 0,26 0,-53 0,26 26,1-26,-27 0,0 0,26-26,-26 26,0 0,0-26</inkml:trace>
  <inkml:trace contextRef="#ctx0" brushRef="#br0" timeOffset="551890.5663">16960 15663,'-26'0,"26"0,-27 27,27-27,-26 0,26 26,0-26,0 27,26-27,-26 26,27-26,26 27,-27-27,27 26,-27-26,1 27,-1-27,1 26,-1-26,-26 0,27 26,-27-26,-27 27,27-27,-26 26,26-26,-27 27,27-1,-26 1,-1-1,1-26,0 27,26-27,-27 0,27 0,0 0,0 0</inkml:trace>
  <inkml:trace contextRef="#ctx0" brushRef="#br0" timeOffset="553409.6532">17913 15954,'-27'0,"27"27,0-1,0-26,0 53,0-53,0 27,0-1,0 1,0-27,0 0,27 0,-27 0,0 0,0 0,-27 0,27-27,0 1,0-1,0 27,0-26,0-27,0 26,0 1,0-1,0 1,0 0,0-1,0 1,0-1,0 27,27 0,-27 0,26-26,-26 26,27 0,-1 0,0-27,1 27,-1 0,1 0,-1 0,1 0,26 0,-27-26,1 26,-1 0,1 0,-1 0,-26 0,0 0,26 0,-26 0</inkml:trace>
  <inkml:trace contextRef="#ctx0" brushRef="#br0" timeOffset="553773.6739">17913 16034,'0'0,"0"0,26 0,-26 0,27 0,-1 0,0 0,1 0,-1 0,1-27,-1 27,1 27,-1-54,1 54,-27-27,26 0,-26 0,0 0,0 0</inkml:trace>
  <inkml:trace contextRef="#ctx0" brushRef="#br0" timeOffset="554195.6982">17992 16245,'0'0,"0"0,26 0,-26 0,27 0,-27 0,26 0,1 0,-27 0,0 0,26 27,-26-27,27 0,-1 0,-26 0,27 26,-27-26,26 0,-26 0,27 0,-27 0,26 0,-26 0,0 0,0 0</inkml:trace>
  <inkml:trace contextRef="#ctx0" brushRef="#br0" timeOffset="555285.7605">19765 15769,'0'0,"0"0,26-26,-26 26,27-27,-1 27,1 0,-1-26,0 52,1-26,-1 0,1 0,-1 27,-26-1,0 1,27-1,-54 1,27-1,0 27,-26-27,-1 27,-26 0,27-26,-27-1,27 1,-1-27,-26 26,27 1,26-27,-27 0,1 26,26-26,0 0,0 0,0 0,26-26,1 26,-1 0,1 0,26-27,-27 27,27-26,0 26,0 0,-27 0,27 0,0 0,-26 0,-1 0,27 26,-53-26,26 27,1-27,-27 0</inkml:trace>
  <inkml:trace contextRef="#ctx0" brushRef="#br0" timeOffset="559957.0277">22014 14870,'0'0,"0"26,0-26,0 0,0 0,0 0,0 0,0 0,0 0,0 0,0 0,0 0,26 0,-26-26,27 26,26 0,-27 0,27-27,26 27,-26-26,0-1,26 27,1 0,-27 0,0 0,0 0,0 0,-27 0,0 27,1-27,-27 0,0 0,26 26,-26-26,0 0,0 0,0 0,0 0,0 0,0 0,0 0,0 0,0 0,0 0,0 0,0 0,0 0,27 0,-27 0,0 0,0 0,0 27,0-27,0 0,0 0,0 0,0 0,0 0,0-27,0 1,0-1</inkml:trace>
  <inkml:trace contextRef="#ctx0" brushRef="#br0" timeOffset="561639.1239">6509 12541,'-26'0,"26"-26,-27-27,27 26,-26 1,-1-27,27 0,-26 27,26-27,-27 26,54-26,-27 27,0-1,26 1,1 0,26-1,-27 27,1 0,25 0,-25-26,-1 26,1 0,-27 0,26 0,-26 0,0 26,0-26,-26 27,-1-1,27 0,-26-26,-1 27,1-1,0 1,-1-27,27 26,-26-26,-1 0,27 0</inkml:trace>
  <inkml:trace contextRef="#ctx0" brushRef="#br0" timeOffset="562480.1719">6403 11456,'0'-52,"-26"-1,26 0,-27-27,27 1,-26 26,26 0,0-26,0 26,-27 0,54 26,-27 1,0 0,26-1,1 27,-1-26,1 26,-1 0,27 0,0 26,-27-26,1 0,-1 27,1-27,-1 26,1 0,-27-26,0 27,-27-1,1-26,-1 27,1-1,-1-26,1 27,0-1,-1-26,1 27,-1-27,1 0,26 26,0-26,-27 0,27 0,0 0,0 0,0 0,0 0,0-26,0 26</inkml:trace>
  <inkml:trace contextRef="#ctx0" brushRef="#br0" timeOffset="563540.2326">6403 9737,'0'26,"-26"1,26-27,0 53,0-27,0 27,0 0,26 0,-26-27,0 27,0-26,0 25,0-25,0-27,27 26,-27-26,0 0,0 0,0 0,-27-26,27-1,0 1,0 0,0-27,0 0,0-27,-26 1,52 26,-26-26,0 26,27-27,-27 54,26-27,1 27,-1-1,27 27,-27 0,27 0,-26 27,26-27,-27 26,27 0,-26 1,-1-1,-26 1,0 26,-26-53,-1 26,1 27,-1-26,-26-27,0 26,27-26,-1 27,-25-27,25 0,1 0,-1 0,27 0,0 0,0 0,0 0</inkml:trace>
  <inkml:trace contextRef="#ctx0" brushRef="#br0" timeOffset="564949.3133">21881 15637,'0'0,"27"26,-27-26,0 27,0-27,0 0,26 26,1 1,-1-27,1 26,26-26,0 0,-1 0,1 0,0-26,0-1,0 1,-26 26,-1-53</inkml:trace>
  <inkml:trace contextRef="#ctx0" brushRef="#br0" timeOffset="565739.3584">23284 14579,'0'0,"0"0,-27 26,27-26,0 26,0-26,0 27,-26-1,26 1,0-27,0 26,0 1,0-1,26-26,-26 0,27 0,-1 0,1 0,-1-26,1-1,25 1,-25-1,-1 1,1-1,-1 1,-26 0,27-1,-27 27,0 0,26 0,-26 0,0 0,0 27,0-1,0 0,0 1,0 26,0 0,0-27,0 54,-26-54,26 27,0-27,0 1,0 26,0-53,-27 26,27-26</inkml:trace>
  <inkml:trace contextRef="#ctx0" brushRef="#br0" timeOffset="566104.3792">23601 15558,'0'0,"-26"0,-1 0,1 0,-1 0,1 26,26-26,-27 26,27 1,0-1,27 1,-1-1,-26 27,27-26,-1 26,1-27,-27 0,0 27,0-53,0 27,-27-1,1 1,-1-27,1 0,-1 0</inkml:trace>
  <inkml:trace contextRef="#ctx0" brushRef="#br0" timeOffset="566342.3929">23469 15425,'26'0,"27"0,-26 0,-1 0,1 0,26-26,-1 26,1 0,-26 0,26 0,0-27,0 27,0 0,-1-26</inkml:trace>
  <inkml:trace contextRef="#ctx0" brushRef="#br0" timeOffset="567725.4719">7779 9710,'0'27,"0"26,0-27,0 27,0 0,0 0,0 0,0 0,0 0,27-1,-27 1,26-26,-26-1,26 1,-26-27,0 0,0-27,0 1,-26-27,26 0,-26 0,-1-26,1 26,26 0,-27-26,1 26,26-27,0 27,0 0,0 27,26-27,1 27,-1-1,27 1,0-1,0 27,0 0,0 27,0-27,0 26,-27 1,0-27,1 26,-27 0,-27 1,27-1,-26 1,-27-27,27 53,-27-53,0 26,26 1,-26-1,27 1,-1-27,27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40:07.394"/>
    </inkml:context>
    <inkml:brush xml:id="br0">
      <inkml:brushProperty name="width" value="0.05292" units="cm"/>
      <inkml:brushProperty name="height" value="0.05292" units="cm"/>
      <inkml:brushProperty name="color" value="#FF0000"/>
    </inkml:brush>
  </inkml:definitions>
  <inkml:trace contextRef="#ctx0" brushRef="#br0">19791 6853,'-26'0,"-1"0,27 26,-26-26,26 0,0 0,0 0,0 0,-27 27,27-27,0 0,0 0,0 0,27 0,-27 0,26 0,1 0,-1 0,27 0,0-27,0 27,0 0,0 0,26 0,1 0,-1 0,-26 0,26 0,-26-26,26 26,1-27,-27 27,26 0,-26-26,0 26,0 0,0 0,-27 0,1 0,-27-27,26 27,-26 0,0 0,0 0,0 0,27 0,-27 0,0-26,0 26,0-27,0 27</inkml:trace>
  <inkml:trace contextRef="#ctx0" brushRef="#br0" timeOffset="1995.114">19765 6720,'0'0,"0"0,26 0,-26 0,0 0,0-26,0 26,0 0,0 0,0 0,0 0,0 0,-26 0,26 0,0 0,-27 0,27 0,-26 0,-1 26,1 1,-1-1,1 1,0-27,-1 26,1 1,-1-1,1-26,26 27,-27-1,1 1,26-27,-27 26,27-26,-26 0,26 0,0 0,0 0,26 0,1 0,-1 26,1-26,-1 0,1 0,26 0,-27 0,0 0,27 0,-26 27,-1-27,-26 0,27 0,-27 0,0 0,0 0,26 26,-26-26,0 0,0 0,27 0,-27 0,0 0,0 0,26 0,-26 0,27 0,-27-26,0-1,0 1,0 0,0-1,0-26,0 27,0-1,-27 1,27-1,0-26,-26 53,26-26,0 26,0 0,-27 0,27 0,-26 0,-1 0,27 26,-26 1,-27-1,26 1,1-1,-27 1,27-1,-1-26,1 27,26-27,-27 26,27-26,0 0,0 0,27-26,-27-1,26 27,1-26,-1 26,1-27,-1 27,-26 0,0 0,0 0,0 27,-26-1,-27 1,53-1,-27 1,1-1,-1-26,27 26,0-26,0 0,27-26,-1 26,1 0,-1-26,1-1,-1 1,0-1,1 1,-1 26,-26 0,0 0,0 0,-26 0,-1 26,1 1,26-27,-26 26,26 1,-27-27,27 0,27 26,-27-26,0 0,0 0,26 0,-26 0,0 0,0 0,0 0,-26 0,26 26,-27-26,27 27,0-27,0 0,0 0,0 0,27-27,-27 1,26 26,0-26,-26-1,27 1,-27-1,26 27,-26 0,0 0,0 0,0 0,0 27,0-1,0 1,0-1,0-26,0 26,0-26,0 0,0 0,0 0,27-26,-27 26,26-26,-26-27,27 26,-27 1,26-1,-26 1,0-1,0 1,0 26,0 0,0 26,0 1,0-1,0 27,0-26,0 26,0-27,0 0,27 1,-27-1,0-26,0 0,26 0,-26 0,27 0,-27-26,26-1,-26 1,0 26,0-53,-26 27,26 26,0-27,0 27,0 0,0 0,-27 0,27 27,0-1,0-26,0 53,0-53,0 0,0 0,-26 26,26-26</inkml:trace>
  <inkml:trace contextRef="#ctx0" brushRef="#br0" timeOffset="17549.0037">2435 13785,'0'0,"0"0,0 0,0 0,0 0,0 0,0 26,0-26,0 0,0 0,0 0,0 0,0 0,0 27,0-27,0 0,0 0,0 26,0-26,0 27,0-27,0 26,0-26,0 27,0-27,0 26,0 0,0 1,0-1,0 1,0-27,0 53,0-27,0 1,26-1,-26 1,0-1,0-26,0 27,0-1,0 0,0 1,0-1,0 1,0-1,0 1,0-1,0 1,0-1,0 1,-26 25,26-25,0-1,0 1,-27-1,27 1,0-1,0 1,0 26,0-27,0 1,0-1,0 0,0 1,0 26,0-53,0 53,0-27,0 1,27-1,-27 1,0-1,0-26,0 26,0 1,0-27,0 26,0 1,0-27,0 0,0 26,0 1,0-1,0 1,0-1,0 1,0-1,0 1,0-1,0 0,0 27,0-26,0-1,0 1,0-1,0 1,0-27,0 26,0 1,0-1,0-26,0 26,0 1,0-27,0 26,0-26,0 27,0-1,0 1,0-1,0 1,0-1,0 1,0-27,0 26,0 1,0-1,0 0,0 1,0-1,0 1,0-27,0 26,0 1,0-1,0 1,0-27,0 26,0-26,0 27,0-27,0 0,0 26,0-26,0 26,0-26,0 0,0 27,0-27,0 0,0 26,0-26,0 0,0 0,0 0,0 0,26 0,-26 0</inkml:trace>
  <inkml:trace contextRef="#ctx0" brushRef="#br0" timeOffset="30712.7567">21643 8784,'-26'0,"26"27,0-1,-27-26,1 27,26-1,-27-26,27 26,-26-26,26 0,0 0,0 0,0 0,26 0,-26-26,27 26,-1-26,1 26,-27-27,26 1,1 26,-27 0,0-27,0 27,0 0,0 0,0 27,0-27,0 26,0-26,-27 0,27 0,0 0,0 0,0 0,27 0,-1 0,1-26,-1 26,1-27,-1 27,0-26,1 26,-1-27,-26 27,27 0,-27 0,0 0,0 27,-27-27,27 26,-26-26,26 27,0-1,-27-26,27 0,0 27,0-27,0 0,27-27,-27 27,26 0,1-26,-1 26,1-27,-1 27,1 0,-27 0,26 0,-26 0,0 27,0-27,0 26,-26 1,26-1,-27-26,27 26,0-26,-26 27,26-27,26-27,1 27,-1-26,1 26,26-26,-27-1,0 27,1-26,-1 26,-26 0,0 0,0 0,0 0,0 26,-26-26,26 0,-27 27,27-27,0 0,0 0,27-27,-1 27,1-26,-1 26,1-27,-1 27,1-26,-1 26,-26 0,0 0,0 0,0 26,-26-26,26 0,-27 27,27-1,0-26,0 0,0 0,27 0,-1-26,1-1,25 27,-25-26,26-1,-27 1,1 26,-1 0,-26 0,0 0,0 26,-26-26,26 27,-27-27,27 26,0-26,27 0,-1 0,1 0,26-26,0-1,-27 1,27 26,-27 0,1-27,-27 27,0 27,0-1,-27 1,1-1,-27-26,27 27,-1-1,27-26,0 0,27 0,-1-26,27-1,0 27,-27-26,27-1,-26 27,-1 0,1 0,-1 0,-26 0,26 27,-26-27,0 26,0-26,0 0,0 0,0 27,0-27,27 26,-27-26,0 0,0 27,0-27,0 0</inkml:trace>
  <inkml:trace contextRef="#ctx0" brushRef="#br0" timeOffset="53970.0869">21828 7461,'-26'-26,"26"26,-26 0,26 0,-27 0,1 0,26 0,0 0,0 0,-27-27,27 27,-26 0,26-26,0 26,0-27,0 27,26-26,-26 26,27-26,-1-1,1 1,-1 26,27-27,-27 1,27-1,0 1,27-1,-27 27,-1-26,28-1,-27 27,26-26,-52 26,25-27,1 27,0 27,-26-1,-1-26,1 53,-27 0,0-26,0 26,0 26,0-26,0 0,-27 0,27-27,0 27,-26-26,26 25,0-25,0-27,0 0,-27 0,27-27</inkml:trace>
  <inkml:trace contextRef="#ctx0" brushRef="#br0" timeOffset="54362.1093">22384 7541,'0'0,"0"0,0 0,27 26,-27 1,0-27,0 26,0 0,0 1,0-1,0 1,0-1,26-26,-26 27,26-27,1-27,-1 27,1-26,-1-1,27 1,-26-1,-1-25,-26 52,27-53,-27 26</inkml:trace>
  <inkml:trace contextRef="#ctx0" brushRef="#br0" timeOffset="54894.1398">21379 7303,'26'0,"-26"26,27-26,-1 26,-26 1,27-27,-27 26,26 1,0-27,1 0,-27 0,26 0,1 0,-27 0,26-27,1 27,-27-26,26-1,1 27,-27-26,26 26,1 0,-1 0</inkml:trace>
  <inkml:trace contextRef="#ctx0" brushRef="#br0" timeOffset="66801.8208">5742 13441,'0'26,"0"-26,0 0,0 0,0-26,0 26,0 0,0 0,26-27,1 27,-27 0,26-26,1 26,-1-27,1 27,-27 0,26 0,-26 0,26 0,-26 0,0 27,0-27,-26 26,26-26,-26 27,26-27,0 26,0-26,0 0,0 0,26 0,0-26,27 26,-26 0,26-27,0 1,-27-1,27 1,-26 0,25-1,-25 27,-1-26,1 26,-1 0,-26 0,0 0,0 0,0 26,-26-26,26 27,-27-1,27-26,-26 26,26-26,0 0,0 0,0 0,26 0,1 0,-1-26,1 26,-1-26,27-1,-26 27,-1 0,-26-26,26 26,-26 0,0 26,0-26,0 27,0-27,-26 0,26 0,0 26,0-26,0 0,26-26,1 26,-1 0,1-27,-1 27,27-26,-26 26,-1 0,1 0,-27 0,26 0,-26 0,0 0,0 0,0 26,0-26,0 27,0-27,27 0,-1 0,-26 0,26 0,1 0,-1 0,1 26,-1-26,-26 0,27 0,-27 26,0-26,0 27,0-27,-27 26,27-26,0 0,0 27,0-27,27 0,-1-27,1 27,26 0,-27-26,27 26,-27-27,1 27,-1 0,1 0,-1 0,-26 0,0 27,0-27,0 26,0-26,0 0,0 0,27 0,-1 0,1-26,-1 26,1 0,-1 0,0 0,1 0,-27 0,0 26,26-26,-26 27,0-27,0 0,0 26,0-26,27 0,-1 0,-26 0,27 0,-1 0,1 0,-27 0,26 0,-26 0,0 0,0 0,27 0,-27 0</inkml:trace>
  <inkml:trace contextRef="#ctx0" brushRef="#br0" timeOffset="88903.085">5821 12541,'0'0,"0"0,0 0,0 0,0 0,0 0,0 0,0 27,27-1,-27 27,0-26,0-1,0 27,0 0,0-27,0 27,0-26,0-27</inkml:trace>
  <inkml:trace contextRef="#ctx0" brushRef="#br0" timeOffset="89468.1173">7673 12409,'0'0,"0"26,0-26,0 27,0-1,0 1,0 26,0-27,0 27,0 0,0-27,0 27,0-26</inkml:trace>
  <inkml:trace contextRef="#ctx0" brushRef="#br0" timeOffset="93907.3712">12356 12647,'0'0,"0"0,0 0,0 0,0 0,0 0,0 0,0 0,0 0,0 0,0 0,0 0,0 0,0 0,0 0,0 0,0-26,0 26,27 0,-27 0,26-27,-26 27,27 0,-27 0,0 0,26 0,-26 0,27-26,-27 26</inkml:trace>
  <inkml:trace contextRef="#ctx0" brushRef="#br0" timeOffset="94386.3986">12383 12806,'0'0,"0"0,26 0,-26 0,0 0,0 0,0 0,0 0,27-27,-27 27,0 0,0 0,26-26,-26 26,27 0,-27 0,26 0,-26 0,0 0,0 0,0 0,27-27,-27 27,0 0,0-26,26 26</inkml:trace>
  <inkml:trace contextRef="#ctx0" brushRef="#br0" timeOffset="95111.4399">11907 11774,'0'0,"0"-26,0 26,0 0,0 0,0 0,0 26,0 0,0 1,26 26,-26 0,0 0,0 0,27 26,-27-26,0 0,26 26,-26-52,0-1,0 1,26-1,-26-26</inkml:trace>
  <inkml:trace contextRef="#ctx0" brushRef="#br0" timeOffset="95588.4672">11748 12303,'26'0,"27"0,-26-26,26 26,0-27,26 1,-26-1,26 1,-26-1,-26 1,25-1,-25 1,-27 26,0 0,-27-26,1 26,0 0,-1 26,-26 0,0 1,27-1,-27 1,26 26,1-27,26 27,0-26,0-1,26 1,1-27,-1 26,27-26,-26 0,26 0,-27 0,1 0,-1-26,0 26,-26 0,27 0,-27 0,26 0,-26 0,0-27,0 27,0-26</inkml:trace>
  <inkml:trace contextRef="#ctx0" brushRef="#br0" timeOffset="96063.4944">12621 11933,'0'0,"0"0,-26 0,-1-27,1 27,-1 0,1 0,-1 0,1 27,-1-27,27 26,0-26,0 27,0-1,27-26,26 27,-27-1,1-26,-1 26,1-26,-1 27,-26-27,0 0,0 26,0 1,-26-27,26 0,-27 26,1-26,-1 0,1 0,26 27,-27-27,27 0,0 0</inkml:trace>
  <inkml:trace contextRef="#ctx0" brushRef="#br0" timeOffset="96430.5155">12674 11483,'0'0,"0"0,0 0,0 0,0 26,0 1,0-1,0 1,0 26,26 0,-26 0,27 26,-27-26,26 0,1 0,-27 0,26-27,-26 0,27 1,-27-27</inkml:trace>
  <inkml:trace contextRef="#ctx0" brushRef="#br0" timeOffset="96632.5271">12568 11748,'-26'0,"26"0,0 0,26 0,27 0,-27 0,1 0,26 0,-27 0,27 0,-26-27,26 27,-53-26</inkml:trace>
  <inkml:trace contextRef="#ctx0" brushRef="#br0" timeOffset="96924.5437">13177 11774,'0'0,"26"0,1 0,-1-26,-26 26,26 0,1 0,-27 0,26 0,1 0,-27 0,26-27,1 27</inkml:trace>
  <inkml:trace contextRef="#ctx0" brushRef="#br0" timeOffset="97179.5583">13256 11906,'26'27,"1"-27,-1-27,-26 27,27 0,26 0,-27 0,1 0,-1 0,1 0,-1 0,0 0</inkml:trace>
  <inkml:trace contextRef="#ctx0" brushRef="#br0" timeOffset="98574.6381">3784 6297,'0'-26,"0"26,0-27,0 1,-27 26,27 0,0-27,-26 27,0-26,-1 26,1 0,-1 26,1-26,-1 27,1-27,26 26,0 1,0-27,0 26,26 1,1-1,-1-26,27 26,0 1,-27-1,1 1,-1-27,-26 0,27 26,-54 1,27-1,-26-26,-1 27,1-27,0 26,-27-26,26 0,1 0,-1 0,1-26</inkml:trace>
  <inkml:trace contextRef="#ctx0" brushRef="#br0" timeOffset="98909.6573">3890 6429,'53'0,"-27"-26,1 26,-1-27,-26 1,26 0,-52-1,26 1,-26 26,-1 0,1-27,-1 54,1-27,-1 0,1 26,26 1,0-1,0 27,0-27,26 1,-26-1,27 1,-1-1,1-26,-1 0,1 0,-1 0,-26-26,26-1,1 1</inkml:trace>
  <inkml:trace contextRef="#ctx0" brushRef="#br0" timeOffset="99130.6699">4022 5874,'0'0,"-26"26,26-26,26 27,-26 26,26-27,-26 27,27-27,-27 27,26 0,1 0,-1-26,1-1,-27 1,26-1,-26-26</inkml:trace>
  <inkml:trace contextRef="#ctx0" brushRef="#br0" timeOffset="99308.6801">3969 6138,'0'0,"27"0,25 0,-25 0,-1-26,27 26,-26 0,26-27,-27 27,27-26,-53 0</inkml:trace>
  <inkml:trace contextRef="#ctx0" brushRef="#br0" timeOffset="99580.6957">4604 6006,'0'-26,"0"26,27 0,-27 0,26 0,-26-27,26 27,1 0,-27-26,26 26,-26-27,27 27,-27 0</inkml:trace>
  <inkml:trace contextRef="#ctx0" brushRef="#br0" timeOffset="99835.7102">4657 6165,'26'0,"1"0,-1 0,-26-27,27 1,26 26,-27-27,1 27,-1 0,1-26,-1 26</inkml:trace>
  <inkml:trace contextRef="#ctx0" brushRef="#br0" timeOffset="111625.3846">16113 12726,'-26'0,"26"-26,0 0,0-1,0 27,-26-26,-1 26,27 0,-26 26,-1-26,27 53,-26-27,26 1,0 26,26-27,-26-26,27 27,-1-27,1 0,-1 0,-26-27,26 27,-26-26,27-1,-27 1,-27-1,27 27,-26-26,0 26,-1 0,1 26,-1-26,27 27,-26 26,26-27,0 1,0-1,26 1,-26-27,27 0,-1 0,1 0,-1-27,-26 1,0-1,0 27,0-26,-26-1,26 27,-27-26,-26 52,27-26,-1 0,27 27,-26-27,26 26,0-26,0 27,26-27</inkml:trace>
  <inkml:trace contextRef="#ctx0" brushRef="#br0" timeOffset="112533.4364">16034 13229,'0'0,"0"0,0 0,0 0,0 0,0 0,-26 0,26 0,0 27,-27-27,27 0,-26 26,26 1,0-1,0-26,26 26,-26-26,27 27,-1-27,-26 0,27 0,-1 0,-26 0,0-27,26 27,-26 0,0-26,0 0,-26-1,26 27,-26-26,26 26,-27 0,1-27,26 27,-27 27,1-27,26 26,-27 1,27-1,0 0,0 1,27-1,-27-26,26 27,1-27,-1 0,1-27,-1 27,0-26,1-1,-27 27,0-26,0 0,0-1,-27 1,1 26,0 0,-27 0,26 0,1 26,-1 1,1-1,26-26,0 26,0-26,26 0,1 0,-27 0,26 0,-26 0,0 0,27 0,-27 0,0 0,-27 0,27 0,0 0,0 0,0 0,0 0</inkml:trace>
  <inkml:trace contextRef="#ctx0" brushRef="#br0" timeOffset="141113.0712">13309 9843,'-27'0,"27"0,0 0,0 0,0 0,0 0,-26 0,26 0,26 0,-26-27,27 27,-27-26,26 26,-26-27,27 27,-27 0,0 0,0 0,-27 0,1 27,-1-1,-25 1,25-27,1 26,-1 0,1-26,26 0,0 0,0 0,0-26,26 26,1-26,-27 26,26-27,1 27,-27 0,0 0,0 0,-27 27,1-27,-1 0,1 26,26 0,0-26,0 0,26 0,1-26,26 0,-1-1,1 1,0 26,-26-27,26 1,-27 26,-26 26,0 1,-26-27,-27 53,26-27,1 27,-27-27,53 1,-27-27,27 0,27 0,-1-27,27 27,0-53,27 27,-28-27,28 27,-27-1,-27-26,1 53,-1-26,-26 26,-26 26,-1 1,1-1,-1 1,1-1,-1 1,1-1,26-26,26 0,1-26,-1 26,27 0,0-27,-26 1,-1-1,27 27,-53 0,0 0,0 0,0 27,-26-27,-1 26,1-26,26 27,-27-27,27 0,27 0,26 0,-27-27,27 27,-27-26,27 26,-26-27,-1 27,-26 0,27 27,-54-27,27 53,-26-53,-1 52,1-25,26-1,0-26,0 0,26 0,27 0,0-26,0-27,0 27,0-1,0 1,-27 26,1-27,-1 27,-26 0,0 0,0 27,0-27,0 0,-26 0,26 0,26 0,1 0,26-27,-1 1,1-1,-26 1,26 26,-27-27,1 27,-27 0,0 27,-27-1,1 27,-1-26,27-1,-26 1,26-27,0 26,26-26,27 0,-26-26,52 26,-26-27,0 1,-27 26,1 0,-1 0,-26 0,27 0,-27 0,-27 26,27-26,0 0,0 27,0-27,27 0,-27-27</inkml:trace>
  <inkml:trace contextRef="#ctx0" brushRef="#br0" timeOffset="168953.6636">12938 9128,'27'-26,"-27"26,0 0,0 0,0 0,-27 0,1 26,0 1,-27-27,26 26,1 1,-1-1,27-26,0 0,0 0,27-26,-1-1,1 27,-1-26,1 26,-27 0,0 0,0 26,0-26,0 27,0-27,0 0,26 0,0-27,1 27,26-26,-27 26,1 0,-1 26,-26 1,-26-1,-27 27,0-27,0 27,27 0,-27-26,26 26,1-53,26 0,0 0,26 0</inkml:trace>
  <inkml:trace contextRef="#ctx0" brushRef="#br0" timeOffset="170082.7282">15161 9128,'0'0,"26"0,-26 0,0 0,-26 0,0 0,26 0,-27 0,1 0,26 27,0-27,0 0,0-27,0 27,26-26,1 26,-27-27,26 27,-26 0,0 0,0 0,-26 27,26-27,-27 26,27-26,0 0,0 0,27 0,-1-26,0 26,1-27,-27 27,0 0,26 0,-52 0,26 27,-27-1,1-26,26 27,-26-27,26 26,0-26,0 0,26 27,-26-27,26 0,-26 0,0 0,0 0,0 26,0-26,0 0,0 0,27 26,-27-26,0 0,0 0,26 0,1 0,-27 0,0 0,0 27,-27-27,27 26,-26-26,-1 27,27-1,-26-26,26 27,0-27,26 0,1 0,-27 0,26 0,1 0,-1 26,-26-26,0 0,27 0,-27 0,0 27,0-27</inkml:trace>
  <inkml:trace contextRef="#ctx0" brushRef="#br0" timeOffset="188113.7594">11139 9763,'0'0,"0"0,0 0,0 0,-26 0,26 0,0 0,0 0,0 0,26 0,-26 0,27 0,-1 0,-26 0,27 0,-1 0,-26 0,27 0,-27 0,0 0,26 0,1-26,-1 26</inkml:trace>
  <inkml:trace contextRef="#ctx0" brushRef="#br0" timeOffset="188824.8001">11007 11113,'0'0,"0"0,0 0,0 0,0-27,0 27,26 0,-26 0,27 0,-1 0,27 0,-26 0,26 0,-27 0,27-26,-26 26,25 0,-25 0</inkml:trace>
  <inkml:trace contextRef="#ctx0" brushRef="#br0" timeOffset="217083.4164">9499 16219,'0'0,"0"0,-27-26,27 26,-26 0,26 0,0-27,0 27,0 0,0 0,0 0,0 0,-26 27,26-1,-27 0,27 27,-26-26,26-1,0 27,0-26,0-27,0 0,26 0,-26-27,27 1,-1-1,0 1,1 26,-27-27,0 27,0 0,0 27,0-27,0 26,0 27,0-26,0-27,0 26,0-26,0 0,26-26,-26-1,27-26,-1 27,1-27,-1 26,-26 1,0 26,0 0,0 26,0 1,0-1,0 1,0-1,0 1,0-27,0 0,27-27,-1 1,1 26,-1-53,0 26,1 27,-1 0,-26 0,0 27,0-1,0 27,0-26,0 26,0-27,27-26,-27 0,26-26,1-1,-1 1,1-27,-1 53,1-53,-1 53,-26 0,0 26,0 1,0-27,0 26,0 1,0-27,0-27,27 1,-1-1,27 1,-27-1,1-25,-1 25,1 27,-27 27,26-27,-52 52,26-52,0 27,0-1,0 1,0-27,26 0,1-27,-1 1,1 26,-1-27,0 27,1 0,-1 27,-26-1,0 1,0 26,0-27,0 1,0-1,0 1,0-27,0 0,27 26,-27-26,0 0,0-26,26 26</inkml:trace>
  <inkml:trace contextRef="#ctx0" brushRef="#br0" timeOffset="249593.2759">9525 15187,'-26'-26,"26"26,0-27,0 27,0-26,0-1,0 1,0 26,0 0,0-27,0 27,0 0,0-26,0 26,0 0,0 0,0 0,0 0,0 0,0 0,0 0,0 0,0 26,0-26,26 0,-26 27,27-27,-27 26,26 1,-26-1,27 1,-1-1,-26 1,27-1,-1 27,1 0,-1-27,0 27,1-26,-1 26,1-27,-27 27,26-27,1 27,-27-26,26-27,-26 26,27 1,-27-1,26-26,-26 0,0 27,0-27,27 0,-27 0,0 26,0-26,26 0,-26 0,0 27,0-1,0-26,0 0,0 26,0-26,0 27,0-27,27 26,-27-26,0 0,0 0,0 0,0 0,0 0,0 27,0-27,0 0</inkml:trace>
  <inkml:trace contextRef="#ctx0" brushRef="#br0" timeOffset="269203.3975">23522 14975,'0'0,"0"27,0-1,0-26,0 27,0-1,-27 1,27-1,0 1,0-1,0 1,0-1,0 0,0 1,0-1,0 1,0-1,0-26,27 27,-27-27,0 0,0-27,26 27</inkml:trace>
  <inkml:trace contextRef="#ctx0" brushRef="#br0" timeOffset="269481.4134">23707 14975,'0'27,"0"-1,0 1,0-1,0 1,0-1,26 1,-26 26,0-27,0 0,0 1,0-1,0 1,0-27,0 0,0 0,0 0,0-27</inkml:trace>
  <inkml:trace contextRef="#ctx0" brushRef="#br0" timeOffset="270527.4733">5133 15293,'-26'-27,"26"1,0 26,-27 0,27 0,0 0,0 0,0 0,0 0,0 26,0-26,0 27,0-1,0 1,0 26,0-27,0 1,0 26,0-27,0 1,0-1,0 0,0-26,0 27,0-27,0 0</inkml:trace>
  <inkml:trace contextRef="#ctx0" brushRef="#br0" timeOffset="270815.4897">5371 15161,'0'0,"0"0,0 0,0 0,0 0,0 26,0 1,0-1,0 0,0 27,0-26,0 26,-26-27,26 1,0 26,0-27,0 1,0-27</inkml:trace>
  <inkml:trace contextRef="#ctx0" brushRef="#br0" timeOffset="282979.1855">17675 8573,'0'0,"0"0,-27 26,27-26,0 0,0 0,-26 0,26 26,-27 1,27-1,-26 1,26-1,0 27,0 0,-27 26,27-26,0 27,-26-1,26 27,0-27,0 27,0-26,0 25,0-25,0-1,0-26,0 26,-27-26,27 0,0 0,0 0,27-26,-27 25,0-25,0-1,0 1,0-1,0-26,0 27,0-27,0 0,0 0,0-53,0 26,-27-26</inkml:trace>
  <inkml:trace contextRef="#ctx0" brushRef="#br0" timeOffset="284274.2595">17542 8599,'0'0,"0"0,-26 0,26 0,-27 0,1 0,-1 26,1 1,-1-1,-25 27,25 0,-26-26,27 26,-1-1,1 1,26-26,-27-1,27 1,0-27,0 0,27-27,-27 1,26-1,1 1,-1-27,27 0,-26 0,-1 27,0-1,1 1,-1-1,1 1,-27 26,26 0,-26 0,27-27,-27 27,0 0,0 0,26 27,-26-1,27 1,-27-27,26 53,1-27,-1 1,1-1,-27 1,26-1,0 0,-26 1,27-1,-27 1,26-1,-26-26,0 27,0-27,0 0,0 0,0 0,0 0,0 26,0-26,-26-26,-1 26,-25 0,25-27,-26 27,27 0,-27-26,0 26,0 0,0 0,27 0,-1 0,-26 26,53-26,-26-26,26 26,0-27,0 27,26-26,1-1,-1-25,1 25,-1 1,0-1,1 27,-1-26,-26 26,0 26,0-26,-26 27,26 26,-27-53,27 52,-26-25,26-27,0 0,0 0,26-27,-26 1,53 0,-26-27,-1 26,1 1,-27-1,26 27,-26 0,0 0,0 27,0-1,-26 1,26-1,0 1,0-27,0 0,0 0,26 0,-26-27,27 1,-27-1,26 27,-26 0,0 0,27 0,-27 0,0 27,26-1,-26 1,0-1,0 0,27-26,-27 27,0-27,0 0,26 26,-26-26,0 0,0-26,0 26,-26-27,26 27,0-26,0 0,0-1</inkml:trace>
  <inkml:trace contextRef="#ctx0" brushRef="#br0" timeOffset="285181.3114">21485 8678,'26'-26,"-26"26,0 0,0 0,-26 26,26 1,-27-27,27 26,0 27,0-26,-26 26,26 26,0-26,0 26,0 1,0-1,0 0,0 27,-27-26,27 25,0-25,-26-1,26-26,-27 26,1-26,26 0,-27-26,1-1,26 1,0-1,0-26,0 0,-27-26</inkml:trace>
  <inkml:trace contextRef="#ctx0" brushRef="#br0" timeOffset="285671.3395">21511 8520,'-26'0,"26"26,-27-26,1 27,-1-1,1-26,-1 53,-26-53,27 26,26 1,0-27,0 0,0-27,26 1,-26-1,27 1,-1 0,1-1,-1 1,1 26,-27 0,0 0,0 0,0 26,26 1,-26-1,0 0,27 1,-1-1,0 1,1-1,-1-26,-26 27,27-27,-27 26,0-26,26 0,-26 0,0 0,0 0,0-26,0-1</inkml:trace>
  <inkml:trace contextRef="#ctx0" brushRef="#br0" timeOffset="286863.4076">21511 7938,'0'0,"0"0,-26 0,26 0,0 0,0 0,0 0,0 0,0 0,0 0,0 0,0 0,0 0,0 0,0 0,-27 26,27-26,-26 26,26-26,-27 27,27-27,0 0,0 0,27 0,-27 0,26-27,-26 1,27 26,-27 0,0 0,0 0,0 0,0 0,-27 0,27 0,0 26,0-26,0 0,0-26,0 26,27 0,-1-26,-26-1,26 27,-26 0,0 0,0 0,-26 0,0 27,26-1,0-26,-27 0,27 0,27 0,-1 0,0 0,1 0,-1 0,1-26,-27 26,0 0,0 0,0 0,-27 26,1-26,-1 0,27 26,-26 1,26-27,0 0,0 0,0 0,0 0,0 0,-26-27,26 27,0 0,0 0,0-26</inkml:trace>
  <inkml:trace contextRef="#ctx0" brushRef="#br0" timeOffset="287287.4319">21379 7567,'0'0,"0"0,0 0,0 0,0 0,0 27,0-27,0 0,0 0,0 26,0 0,0-26,0 27,0-1,0-26,0 27,0-27</inkml:trace>
  <inkml:trace contextRef="#ctx0" brushRef="#br0" timeOffset="296160.9394">12092 10821,'26'0,"-26"0,0 0,-26 27,26-27,0 0,0 0,0 0,0 0,0 0,0 0,0 0,0 0,0 0,0 0,0 0,0 0,0 0,0 0,0 0,0 0,0 0,0 0,0 0,0 0,0 0,0 0,26 0,-26 0,0 26,0 1,0-27,-26 26,26 1,0-1,0-26,0 27,-27-1,27-26,0 0,0 0,0 0,0 0,0 0,0 0,0 0</inkml:trace>
  <inkml:trace contextRef="#ctx0" brushRef="#br0" timeOffset="297792.0327">12118 10769,'0'0,"0"0,0 0,-26-27,26 27,0 0,0 0,0 0,-27 0,27 27,0-27,-26 0,26 26,-27-26,27 26,0 1,0-27,0 0,27 26,-27-26,26 0,-26 27,27-27,-27 0,0 0,26-27,-26 27,0 0,0 0,0-26,0 26,0 0,0 0,-26 0,26 0,-27 0,1 0,26 0,0 26,-27-26,27 27,0-1,0-26,0 0,27 0,-1 0,-26 0,27 0,-27 0,0 0,0-26,26 26,-26 0,-26-27,26 27,0-26,0 26,0 0,0 0,0-27,0 27,0-26,0 26,26 0,-26 0,0 0,0 0,0 0,0 0,27 0,-27 0,0 0,0 0,0 0,26 26,-26 1,27-27,-27 0,0 26,26 1,-26-1,0-26,-26 27,26-1,0 1,-27-1,1 1,26-1,-27-26,27 27,-26-27,26 26,0-26,0 0,0 0,-27 26,27-26,0 0,0 0,0 0,0 0,0 0,0 0,0 0,0 0,0 0,0 0</inkml:trace>
  <inkml:trace contextRef="#ctx0" brushRef="#br0" timeOffset="342011.5618">17622 15372,'0'27,"-27"-27,1 26,26-26,0 0,0 0,0 0,0 27,0-27,0 26,0 1,26 26,1-1,26 28,-1-1,-25 27,52 26,-26-26,0-26,0-1,0-26,-27-27,1-26,-1-26,1-27,-1-26,-26-1,0-26,0 0,-26 1,-1-1,1 26,-1 28,1 25,26 27,0 0,0 53,53-27,-27 54,54-27,-1 0,0 0,1-27,-1-26,-26 0,-26-53,25 0,-25-26,-27-1,-27 1,1-27,-27 0,-26 1,-1 25,1 1,0 26,-1 26,1 1,52-27,1 27,-1-1,27 1,27-27,-1 0,1 0,-1 26,27-25,-26-1,26 53,-27 0,1 79,-1 0,27 27,-27 27,27 25,0 1,0 26,0-79,26 0,1-53,-27 0,26-80,-26-26,0-26,0-53,-53 26,26-26,-52-27,-1 27,-26-1,-26 1,-27 26,-26 27,26 26,0 26,0 27,1 0,25 27,27-1,27-26,26 0,0 0,26-26,1-1,52-26,-26 27,26 0,27-1,-26 27,-1 53,27 0,-27 53,1 0,-27-1,-1 1,1 0,0-27,0 1,0-54,-26-26,-1-26,0-27,1-26,-1-27,-26 0,0 26,0-25,-26-1,26 26,-27 1,27 53,27-1,-1 54,1-1,26 1,26-1,-52 0,52 1,-26-27,0-27,0 27,-27-79,-26 26,0-26,-26-1,-27-25,-27 25,1-26,0 1,-27 25,0 1,0 26,27 0,26 26,0-25,27 25,26-26</inkml:trace>
  <inkml:trace contextRef="#ctx0" brushRef="#br0" timeOffset="342276.5771">19236 12541,'26'27,"0"52,1-26,-1 26,27 27,0 0,0 26,-26 1,26-28,-1 1,-25 0,26-26,-27-1,27-53,-53 27,27-53,-1 27,1-27</inkml:trace>
  <inkml:trace contextRef="#ctx0" brushRef="#br0" timeOffset="342737.6035">18653 16298,'-52'106,"25"-26,27-54,0 0,27-78,52-28,0-79,27 1,53-54,0-26,26 0,27-27,-1 1,27 25,0 1,-26 27,26 25,-26 1,-27 27,27 25,-80-26,27 27</inkml:trace>
  <inkml:trace contextRef="#ctx0" brushRef="#br0" timeOffset="373710.375">1482 5159,'0'0,"0"-26,26 26,1 0,-1 0,1 0,26 0,26 0,-26 26,26-26,1 0,26 0,-1 0,1 0,0 27,26-27,1 0,-1 0,27 0,0 0,26 0,-27 0,54 0,-27-27,27 27,26 0,-26-26,26 26,-26 0,-1-27,1 27,26 0,-53-26,27 26,0-26,-27-1,26 1,-52 26,26-27,-26 1,-27-1,-26 27,0-26,-26 26,-28 0,-25 0,-1 0</inkml:trace>
  <inkml:trace contextRef="#ctx0" brushRef="#br0" timeOffset="376036.5079">7409 8652,'0'0,"26"0,-26-27,27 27,-27 0,26-26,1 26,-27 0,26 0,27 0,-27 0,1 0,52-26,-26 52,26-26,1 0,-1 0,1 0,25 0,1 0,27 0,-28 0,28 0,-27 0,26 0,-26 26,-27-26,27 0,-27 27,-26-27,27 26,-28-26,-25 27,26-27,-27 0,1 0,-1 26,-26-26,0 0,27 0,-27 0,0 0,0 0,0 0,0 0,26 27,-26-27,0 0,0 0,0 0,0 0,0 0,0 0,0-27</inkml:trace>
  <inkml:trace contextRef="#ctx0" brushRef="#br0" timeOffset="399987.8779">22278 11060,'0'0,"0"0,0 0,0 0,0 0,0 0,0 0,27 0,-27 0,26 26,1-26,-1 27,1-27,25 26,1 0,0 27,27-26,-1 26,0-27,1 54,-27-54,26 27,0 0,1 0,-27 0,0-27,0 1,0 26,-1-27,-25 0,-1-26,1 27,-27-27,0 0,0 0,0 0,26 0,-52-27,52 1,-26 26,0-26</inkml:trace>
  <inkml:trace contextRef="#ctx0" brushRef="#br0" timeOffset="400775.9231">23390 11245,'0'0,"0"0,26 0,0-27,-26 27,27 0,-1-26,27 26,-26-27,-1 27,1-26,-1 26,1 0,-1 0,0 0,1 26,-1 1,1-1,-1 1,-26 26,27 0,-27 0,26 26,-26-26,0 0,0 0,0 0,-26 0,26-53,0 26,0 0,0-26,0 0,26-26,1 0,-1-1,1-26,-1 0,27 0,-27-26,27 0,0 26,-26 0,26 0,-27 26,1-26,-1 53,27 0,-27 27,1-1,-1 27,1-26,-1 52,1-26,-1 26,-26-26,0 27,0-27,0 0,0-1,0 1,-26-26,26-1,0 1,0-1,0-26</inkml:trace>
  <inkml:trace contextRef="#ctx0" brushRef="#br0" timeOffset="488189.9229">13494 4789,'27'0,"-27"26,0 1,-27-27,27 53,0-53,0 53,0-27,-26 1,26-1,0-26,0 27,0-1,0-26</inkml:trace>
  <inkml:trace contextRef="#ctx0" brushRef="#br0" timeOffset="488639.9486">13494 4577,'0'0,"-26"-26,-1 26,-26 0,0 0,27 26,-27 27,0-26,-26 26,52 0,-26 26,27-26,-1 26,27 1,0-28,27 28,-1-27,27-27,0 1,27-27,-1 0,0-27,27 27,0-53,-27 0,1-26,-27 26,0-26,-53-1,0 1,-27 26,-26-26,0 52,-26-26,-1 53,-25-26,52 52,-27-26,54 27,26-1,0 1</inkml:trace>
  <inkml:trace contextRef="#ctx0" brushRef="#br0" timeOffset="489082.9739">14103 5001,'0'53,"-27"26,27 0,-26 1,26-1,0 0,-27-26,27 0,0-53,0 27,0-54,0 1,-26-27,26 26,0-52,0-27,0 0,0 1,26-1,-26 0,27 0,-1 27,1 26,-1 0,27 0,0 53,-27 0,27 26,-53 1,27-1,-27 27,-27 0,27-26,-26 26,-1-27,-26 0,27 1,0-27,-1 0,27-27,27 1,-27 26</inkml:trace>
  <inkml:trace contextRef="#ctx0" brushRef="#br0" timeOffset="489626.005">14473 4974,'-26'27,"26"-27,-27-27,1 1,-1-1,1 1,26-27,-27 0,27 0,0 0,27 0,-1 27,1-1,26 1,0 26,-27 0,27 0,-27 0,1 26,-27 1,26-27,-52 26,26 1,-27-27,1 26,-1 27,1-53,26 27,0-1,0 0,26 1,27-27,-26 26,26-26,-27 0,27-26,0 26,-27-27,1 1,-1-27,-26 53,27-26,-27-1,0 27,0 0,0 0,0 27,0-1,0 1,0 25,0-25,26 26,-26 0,0-27,0 1,0-1,0-26,27-26,-27-1,26 1</inkml:trace>
  <inkml:trace contextRef="#ctx0" brushRef="#br0" timeOffset="489774.0135">15002 4445,'0'-26,"0"26,-26-27,26 27,0 0,0 0,0 0,0 0,26 27,-26-1</inkml:trace>
  <inkml:trace contextRef="#ctx0" brushRef="#br0" timeOffset="490061.0299">15135 4868,'0'27,"26"-27,-26 0,26-27,-26 1,27-1,-27 1,0-27,0 53,26-26,-26 26,27 0,-1 26,1 1,-1 25,1-25,-1-1,27 1,-27-27,27 0,-26-27,-1 1,1-27,-1 0,1-26,-27-27,26 26</inkml:trace>
  <inkml:trace contextRef="#ctx0" brushRef="#br0" timeOffset="490251.0407">15955 3836,'0'53,"0"0,0 27,0-1,-27 27,27 26,0-26,0 0,0 0,0-27,0-26,27 0,-27-53,0 0,0-27</inkml:trace>
  <inkml:trace contextRef="#ctx0" brushRef="#br0" timeOffset="490403.0494">15717 4498,'-53'-27,"26"1,1 26,26 0,0 26,53 1,-27-1,27 1,0-27,26 0,-26 0,0 26,0-52,0 26</inkml:trace>
  <inkml:trace contextRef="#ctx0" brushRef="#br0" timeOffset="491027.0851">13521 5847,'26'0,"0"0,1 0,-1-26,1 26,-1-27,1 27,-1 0,-26 0,0 0,0 27,-26-1,-1 1,1-1,-1 1,1-1,-1 1,27-1,0 1,0-1,0 0,27-26,-1 27,1-27,-1-27,27 27,-26 0,-1-26</inkml:trace>
  <inkml:trace contextRef="#ctx0" brushRef="#br0" timeOffset="491432.1083">13626 5556,'-53'-26,"1"26,-1 0,0 0,0 26,0 1,0 26,0 0,27 26,-1 0,27 1,0-1,0 0,27 1,26-1,-1-52,28 26,-1-27,27-26,0 0,0 0,0-26,-27-1,0-26,1-26,-54 26,-26-26,0-1,-53 1,0-1,-26 1,-27 26,27 27,-27-1,0 27,0 27</inkml:trace>
  <inkml:trace contextRef="#ctx0" brushRef="#br0" timeOffset="499314.5591">14738 5794,'0'-26,"0"26,0-27,0 27,-27 0,27 0,-26 0,-1 0,1 0,-1 0,1 27,-1-1,1 27,26 0,0-26,0 26,0-53,26 26,1 1,26-27,-27 0,1 0,-1-27,1 1,-1-1,1 1,-27-1,0 27,0 0,0 0,0 0,26 0,-26 53,26 0,-26 0,27 26,-1-26,-26 27,27-27,-27-1,0 1,-27-26,27-1,-53 1,27-27,0-27,-1 27,-26-53,53 27,-26-27,26 0,0 27</inkml:trace>
  <inkml:trace contextRef="#ctx0" brushRef="#br0" timeOffset="499515.5706">14843 6138,'27'27,"-27"-27,26 0,-26 0,0-27,-26 1,26-1,0-25,-27-1,27 26,0-26,0 0,27 27,-27-1,26-26,27 53,0-26,0 0,0 26,-26-27</inkml:trace>
  <inkml:trace contextRef="#ctx0" brushRef="#br0" timeOffset="499923.594">15135 6112,'0'0,"26"-27,0 27,1-79,-1 26,27 0,-26 0,-1-26,1 52,26-25,-27-1,0 53,1 0,-1 26,1 1,-1 25,27 1,-26-26,-1 26,-26-27,27 27,-27-26,0-27,0 0,-27 0,1-27,-1 27,1-26,-27-1,26 1,1-1,26 1,0-1,0 27,26-26,1-1</inkml:trace>
  <inkml:trace contextRef="#ctx0" brushRef="#br0" timeOffset="500270.6138">15955 5477,'26'-27,"1"-25,-27 25,0 1,0-1,-27 1,27 26,-53 0,27 26,-1 27,1 26,-1 1,1-1,26 27,0-27,0 1,26-1,1-26,26 0,0-27,0-26,0 0,-1-26,-25 0,26-27,-27 0,-26 26,0-26,-26 0,-1 53,1-53,-27 53,0 0,27 0,-1 27,1-27,-1 26,27-26</inkml:trace>
  <inkml:trace contextRef="#ctx0" brushRef="#br0" timeOffset="500476.6256">16457 5636,'27'26,"-27"-26,26 53,-26-27,0 1,0-1,-26 27,26 0,0-26,0-27,0 0,0 0,26 0,-26-53</inkml:trace>
  <inkml:trace contextRef="#ctx0" brushRef="#br0" timeOffset="500614.6335">16696 5054,'-27'-53,"27"53,0 0,-26 0,-1 0,1 0,26 26,-27 1</inkml:trace>
  <inkml:trace contextRef="#ctx0" brushRef="#br0" timeOffset="501000.6556">16616 6059,'0'-26,"27"-1,-27 1,26-27,-26-27,0 27,0 0,0 27,27-27,-27 27,0 26,26 0,-26 26,26 27,1-27,-1 27,1 0,26-26,-27-1,27 1,-26-27,-1 26,1-52,-1 26,-26-27,26 1,-26-1,0-26,0 27,0-1,0 1,0-27</inkml:trace>
  <inkml:trace contextRef="#ctx0" brushRef="#br0" timeOffset="501591.6894">17119 6482,'0'53,"-27"-26,27-27,0-27,0 27,27-79,-27 26,26-26,1-27,-1-27,1 1,26 0,-27 26,1 0,-1 0,27 53,-27 27,1 26,-1 26,-26 1,0 26,0 26,0-26,-26 26,-1-26,1-26,-1 26,27-27,-26-26,26 0,0 0,26 0,1-26,-1 26,1-27,-1 27,27 27,-26-27,-1 26,1-26,-1 27,-26-27,53 26,-53-26,26 0,1-26,-1-1,1 1,-1-1,-26-26,27 27,-27-1,0-25,0 25,0-26,0 53,0-53,0 53,0-26,0-1</inkml:trace>
  <inkml:trace contextRef="#ctx0" brushRef="#br0" timeOffset="501771.6997">18124 5239,'0'0,"0"26,0 27,-26 0,26 26,0 27,0-26,0-1,0 0,0 1,26-27,-26 0,0-53</inkml:trace>
  <inkml:trace contextRef="#ctx0" brushRef="#br0" timeOffset="501945.7096">18045 5636,'-27'-27,"1"27,26 0,0 0,26 0,1 27,26-27,-27 0,27 0,0-27,0 1,26-1,1 1</inkml:trace>
  <inkml:trace contextRef="#ctx0" brushRef="#br0" timeOffset="502457.7389">19632 4842,'0'0,"0"-27,27 27,-1-26,1 26,26 0,0 26,0-26,-1 27,1-1,0 1,-53-1,27 1,-27 26,-27-27,27 1,0-1,-26 27,26-27,0 1,0 26,0-27,0 1,0-1,0 27,-27-53,1 27,-1-1,-25-26,-1 0,0 0,0 0,0-26,26 26,-25-27,52 27,-27-26,27-1,27 1</inkml:trace>
  <inkml:trace contextRef="#ctx0" brushRef="#br0" timeOffset="502917.7652">19950 4842,'-27'-53,"1"0,-27 27,-26-1,26 1,-27-1,-25 27,25 27,-26-1,27 27,-27 0,27 26,-1 27,28 0,25 26,1 1,-1-1,54-26,26 0,-1-1,54-25,0-27,53 0,-27-53,27 0,0 0,-27-53,0 0,1-27,-28 1,-25-27,-27-26,0 0,-27-1,-52 1,26 0,-53 26,0 0,-27 27,-25 26,25 26,-26 1,0 26,1 0,-1 26,26 27</inkml:trace>
  <inkml:trace contextRef="#ctx0" brushRef="#br0" timeOffset="505102.8902">21141 5133,'0'0,"26"-27,-26 27,0-26,0 26,26 0,-26-26,-26-1,26 27,-26-26,-1 26,1-27,-27 27,26 0,-26 0,0 0,1 0,25 0,-26 27,27-27,26 26,0 1,26-1,1-26,26 53,26-27,-26 1,26 26,1-27,-1 1,-26 26,0-27,-27 1,1-1,-54 0,1-26,-1 27,-26-27,0 26,1-26,-28 0,1 0,52 0,-26 0,1-26,25 26,1-27,26 27,0-26,53 0,-27-1</inkml:trace>
  <inkml:trace contextRef="#ctx0" brushRef="#br0" timeOffset="505415.9081">21405 5239,'53'0,"0"0,0 0,26-27,-26 27,0-26,0-1,-27 1,-26-1,0 1,0-27,-52 27,25 26,-52 0,26 0,0 26,-26 1,26 25,0 1,26 0,1 0,26 27,26-27,1-1,-1 1,27-26,-26-1,52 1,-26-54,26 27,-26-26,26-27,-26 0</inkml:trace>
  <inkml:trace contextRef="#ctx0" brushRef="#br0" timeOffset="505683.9235">22252 4313,'0'-27,"0"27,-27 27,27-1,0 27,-26 0,26 26,0 1,-27 26,27-27,0 27,0 0,0-27,0 0,0-26,0 0,0 0,0 0,0-26,0-27,0 0</inkml:trace>
  <inkml:trace contextRef="#ctx0" brushRef="#br0" timeOffset="505893.9355">21776 5001,'-27'0,"1"-27,26 27,53 0,-1 0,1 0,27 0,-1 0,27-26,0 26,-27 0,1 0,-1-27,0 27,1 0,-27 0,26 0</inkml:trace>
  <inkml:trace contextRef="#ctx0" brushRef="#br0" timeOffset="506104.9475">23046 5106,'0'27,"26"-1,-26-26,26 0,27 27,-26-27,26 0,-27-27,1 27,26 0,-27 0,27-26,-27 26,1 0,-27 0</inkml:trace>
  <inkml:trace contextRef="#ctx0" brushRef="#br0" timeOffset="506347.9614">23125 5398,'0'0,"26"0,1 0,-1 26,27-26,-26 0,26 0,-27 0,27 0,0 0,-27 0,27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2:41.116"/>
    </inkml:context>
    <inkml:brush xml:id="br0">
      <inkml:brushProperty name="width" value="0.05292" units="cm"/>
      <inkml:brushProperty name="height" value="0.05292" units="cm"/>
      <inkml:brushProperty name="color" value="#FF0000"/>
    </inkml:brush>
  </inkml:definitions>
  <inkml:trace contextRef="#ctx0" brushRef="#br0">371 10134,'0'-27,"26"27,-26 0,27-26,-27 26,0 0,0 0,0 0,0 26,0 1,0-27,26 52,-26-25,27 52,26-26,-27 0,27 27,0-28,0 1,-27 27,27-27,-26 0,-1-1,0 1,1 0,-27-26,26-1,-26 27,27-53,-27 27,0-1,0-26,26 0,-26 0,-26 0,26-26,-27-1,1 27,-1-53,1 27,-27-1,0 1,0-27,27 53,-27-27,0 27,27-26,26 26,-27 26,27-26,27 27,-27 26,26-27,27 27,-27 0,27-26,0 26,-26-27,26 0,-1 1,-25-1,-1-26,1 0,-1 0,1 0,-1-53,-26 27,0-27,0 0,0-26,0 26,0 0,0 0,0 0,-26 0,26 53,0 0,0 0,0 0,26 27,-26-1,0-26</inkml:trace>
  <inkml:trace contextRef="#ctx0" brushRef="#br0" timeOffset="6877.3934">9155 12912,'0'0,"-27"0,27 0,-26 0,26 0,0-27,0 1,0 26,26-27,-26 1,27-27,-1 26,27-25,-26 25,26-26,0 27,-27-1,27-26,0 27,-27-1,27 1,0 26,0-26,0-1,0 27,0 0,0 0,0 0,0 27,0-27,-1 0,28 26,-27 0,0-26,26 27,-26-27,0 0,0 26,0-26,0 27,0-27,-1 0,1 26,27-26,-27 0,-27 27,27-27,0 0,0 0,0-27,0 27,0 0,0-26,-1-1,-25 1,26-1,-27-25,27 25,0-26,-26 27,-1-1,27-26,-27 27,1-1,-1 1,-26 26,27-27,-27 27,0 0,0 0,26-26,-26 26,0 26,0 1,0-27,0 26,0 27,0-53,27 53,-27-26,0-1,26 1,-26-1,0 1,27-27,-1 26,1 0,-1-26,27 0,0 0,-27 0,27 0,0 0,26-26,-26 26,0-26,27-1,-1 27,0 0,1-26,-1-1,1 27,-1-26,27 26,-27-27,27 27,0-26,-27 26,27 0,-27 0,27 0,-53 0,27 26,-28-26,1 53,-26-53,-1 53,1-26,-1 25,1 1,-27-26,0 26,26-27,-26 27,0-26,0-27,0 26,0 0,0-26,27 0,-27 0,0 0</inkml:trace>
  <inkml:trace contextRef="#ctx0" brushRef="#br0" timeOffset="10236.5854">3387 12594,'0'0,"0"27,0-27,-26 0,26 0,0 0,0 0,-27-27,27 1,-26-1,26 1,0-27,0-26,0 26,0-27,0-26,0 27,0-27,0 27,26-1,-26 1,0 26,0 0,27 27,-27-1,0 1,26 26,0 26,1 1,-1 26,27 0,0 0,0 26,0 0,26-26,-52 27,52-1,-26-26,0 0,-26 0,25-27,1 1,-26-27,26 0,-27 0,27-27,-26-26,-1 0,1-26,-1-27,0 0,1 0,-27 1,0-1,0 0,0 27,0 26,0 0,-27 26,27 1,0-1,0 27,0 27,0-1,27-26,-27 27</inkml:trace>
  <inkml:trace contextRef="#ctx0" brushRef="#br0" timeOffset="12960.7413">5848 13732,'0'0,"0"0,0 0,0 0,0 0,0 0,0 0,0 0,0 0,0 0,0 0,26 0,-26 26,0-26,0 27,27-1,-27 1,26 26,0-27,27 27,0 0,-26 0,26 0,0 0,-27 0,27 0,0-1,-27 1,1-26,-1 26,-26-27,27 1,-27-1,0-26,0 0,26 27,-26-27,-26-27,26 1,0-1</inkml:trace>
  <inkml:trace contextRef="#ctx0" brushRef="#br0" timeOffset="13265.7588">6536 13705,'0'0,"0"-26,0 26,-27 26,1 1,-1-27,27 53,-53-27,27 27,-27 27,0-28,0 28,0-1,27-26,-27 0,0 26,0-26,26 0,-25-26,25-1,1 1,26-27,-27 0</inkml:trace>
  <inkml:trace contextRef="#ctx0" brushRef="#br0" timeOffset="15219.8705">900 13917,'-27'0,"1"0,0-26,26 26,-27 0,27 0,0 0,0 0,27 26,-27-26,26 27,0-1,1 0,-27 54,53-54,-27 54,-26-1,27-26,-1 0,1 26,-27-26,26-26,-26 26,27-1,-27-52,0 0,0 0,26 0,1-26,-1-27,-26 0,26-26,1-1,-1 1,1 0,-1 26,1 0,-27 0,26 26,1 1,-27 52,26-26,1 27,-1 26,27 0,-27 0,1 26,26-26,-27 0,1 0,-27 0,26-27,1 1,-27-1,0-26,26-26,-26-1,27-26,-1 0,0-52,1-1,-1 0,1-53,26 53,0-26,0 0,-1 26,1 26,0 1,-26 26,26 27,-53-1,0 1,0 26,0 0,0 0,0 0,0 0,0 0,26 26,1-26,-1-26</inkml:trace>
  <inkml:trace contextRef="#ctx0" brushRef="#br0" timeOffset="16398.938">3652 15954,'0'0,"0"0,0 0,0 0,0 0,0 0,0 0,0 0,0 0,0 0,0 0,0 27,0-1,0 1,26-1,1 1,-1 26,0 0,1-1,26 1,0 0,-27 27,27-27,-26-1,-1 1,27 0,-53 0,26-26,1 26,-27-27,26 1,-26-1,0-26,0 0,0 0</inkml:trace>
  <inkml:trace contextRef="#ctx0" brushRef="#br0" timeOffset="16683.9543">4260 15796,'0'0,"0"26,-26 1,26 25,-53 1,0 0,0 27,0-1,0 27,0-27,-26 1,26-1,26 0,-25-26,-1 0,26 0,1-26,-1-1,1-26,-27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3:16.751"/>
    </inkml:context>
    <inkml:brush xml:id="br0">
      <inkml:brushProperty name="width" value="0.05292" units="cm"/>
      <inkml:brushProperty name="height" value="0.05292" units="cm"/>
      <inkml:brushProperty name="color" value="#FF0000"/>
    </inkml:brush>
  </inkml:definitions>
  <inkml:trace contextRef="#ctx0" brushRef="#br0">8811 10504,'0'0,"0"0,0 0,0 26,0-26,-26 27,26-27,0 0,0 0,0 0,0-53,0 53,0-26,0-27,0 26,0-26,0 27,0-27,0 0,-27 26,27 1,0 0,0 26,0 0,0 0,27 0,-1 26,0 0,27 1,-26 26,52 0,-52 0,52-27,-26 27,0-26,0-1,0 0,0-26,0 0,-27-26,0 26,1-26,-27-27,26 0,-26 0,0 0,0 0,-26 26,26-25,0-1,-27 26,27 1,-26 26,26-27,0 1,0 26,26 0</inkml:trace>
  <inkml:trace contextRef="#ctx0" brushRef="#br0" timeOffset="411.0234">10081 10451,'26'27,"-26"-27,0 0,0 0,-26-27,26 1,0-1,0 1,0-27,-26 26,-1-26,27 0,0 1,-26 25,-1 1,27-27,0 53,0-27,0 1,27 26,-1-27,-26 27,53 0,0 0,0 0,0-26,0 26,0 0,-1-27,1 27,0 0,-26-26</inkml:trace>
  <inkml:trace contextRef="#ctx0" brushRef="#br0" timeOffset="670.0384">10107 10239,'27'0,"26"-26,0 26,0 0,0-27,-1 27,1-26,-26 26,-1-26,27 26,-26-27,-27 27</inkml:trace>
  <inkml:trace contextRef="#ctx0" brushRef="#br0" timeOffset="877.0501">10134 10504,'26'26,"1"1,-1-27,27 0,-26 0,26 0,-27 0,27-27,-27 1,27 26</inkml:trace>
  <inkml:trace contextRef="#ctx0" brushRef="#br0" timeOffset="1477.0845">11483 10134,'0'0,"0"-27,0 27,0 0,0 0,-26 0,26 0,-27 0,27 27,-26-27,-1 26,1 27,26-27,-26 27,26-26,-27 26,27-27,0 1,27-1,-27-26,26 0,0 0,27-26,-26-1,-1 27,1-26,-1-1,1 1,-1 26,1 0,-1 0,0 0,1 26,-1 1,27-1,-26-26,52 27,-52-27,52 0,-26 0,0-27,0 1,0-1,-27-26,1 0,-27 0,-27 1,27 25,-26-52,-1 52,1 1,-1-1,1 1,-1 26,27 0,0-27,0 27</inkml:trace>
  <inkml:trace contextRef="#ctx0" brushRef="#br0" timeOffset="1948.1115">13150 9948,'0'-26,"0"26,27-27,-54 1,27 0,-26 26,-1 0,-26 0,27 0,-27 0,26 0,1 26,0 0,26 27,-27-26,54 26,-1-27,0 54,27-54,0 27,27 0,-27 0,0-27,-1 27,-25-26,-1-27,1 26,-27-26,-27 27,1-27,-1 0,-25 26,-28-26,1 0,-1 26,1-26,26 27,-26-27</inkml:trace>
  <inkml:trace contextRef="#ctx0" brushRef="#br0" timeOffset="5829.3335">8970 11933,'0'0,"0"0,0 0,0 0,0 0,0 0,0 0,26 26,-26-26,0 27,27-1,-27 1,53 25,-27-25,27 26,0-27,0 27,26-26,-26-1,0 27,-27-26,1-1,-1 0,1-26,-27 0,0 27,0-27</inkml:trace>
  <inkml:trace contextRef="#ctx0" brushRef="#br0" timeOffset="6292.3599">9472 11880,'0'0,"-26"0,0 26,26 1,-27-27,1 53,-1-27,1 27,-1 0,1 0,-1-27,1 27,-1 0,1-26,26-1,-27-26,1 53,26-27,0 1,-26-27,26 26,0 1,-27-27,27 26,0-26,0 0,0 27,0-27,0 0,0 0,0 0,0 0,0 0,0 0,0 0,0 0,0 0,0 0,0 0,27 0</inkml:trace>
  <inkml:trace contextRef="#ctx0" brushRef="#br0" timeOffset="7596.4345">4789 11906,'0'0,"0"0,27 27,-27-27,26 26,1 1,-1-1,1 27,26 0,-1 26,28-26,-27 0,0 0,0 0,-1 0,1-27,-26 1,-1-1,-26-26,0 0,27-26</inkml:trace>
  <inkml:trace contextRef="#ctx0" brushRef="#br0" timeOffset="7851.4491">5318 11959,'0'27,"-26"-1,0 27,-1 0,1 26,-27 1,26-1,-52 0,52-26,-25 0,-1 27,26-54,1 1,26-1,0-26,0 0,0 0</inkml:trace>
  <inkml:trace contextRef="#ctx0" brushRef="#br0" timeOffset="9964.57">10055 11589,'-27'0,"27"26,27 1,-27-27,0 53,0 0,0-27,0 53,26-26,-26 27,26-27,-26-1,0 1,0 0,0-26,0-1,0 1,0-27,0 0,0 0,-26-27,26-26,0 0,-26 0,26-26,-27 0,27 26,-26-27,26 1,-27 0,27 26,0 0,0 0,27 26,-1 1,1 0,25-1,1 1,27 26,-1-27,0 27,-26 0,27 0,-1 0,-26-26,0 26,-27 0,27 0,-26-27,-1 27,-26-26,0 26</inkml:trace>
  <inkml:trace contextRef="#ctx0" brushRef="#br0" timeOffset="10211.5841">10028 11774,'27'26,"-1"-26,27 0,0 0,0 0,26-26,0 26,-26-26,0 26,0-27,0 27,0 0,-26-26,-27 26</inkml:trace>
  <inkml:trace contextRef="#ctx0" brushRef="#br0" timeOffset="10419.596">10134 12144,'0'53,"0"-26,26-1,27 1,0-27,0 0,0 0,26 0,-26-27,0 1,0-1,0 27,-26-53,-1 27</inkml:trace>
  <inkml:trace contextRef="#ctx0" brushRef="#br0" timeOffset="11046.6319">7303 14023,'-27'53,"1"26,-1 1,27-1,-26 27,26 0,-26-1,26-25,0-1,0 1,0-27,0-1,0-52,0 0,0 0,0-26,0-27,0 0,0-26,0-1,0-25,0 25,0-26,0 27,-27 26,27-26,0 52,0-26,0 27,27 26,-27-27,52 27,1-26,0 26,27-27,26 27,-27-26,0 0,1-1,25 27,-52-53,27 27,-27-1,-27 1</inkml:trace>
  <inkml:trace contextRef="#ctx0" brushRef="#br0" timeOffset="11274.6449">7382 14367,'-26'53,"26"-27,26-26,1 27,26-54,0 27,-1-26,1-1,27 1,-27-1,26 1,-26-27,0 53,-27-26</inkml:trace>
  <inkml:trace contextRef="#ctx0" brushRef="#br0" timeOffset="11522.659">7091 14923,'-26'26,"26"0,26-26,1 0,26-26,-1 0,28-1,-27 1,26 26,1-53,-1 26,-26 27,26-26,-26-1,0 27,0-26,0-1</inkml:trace>
  <inkml:trace contextRef="#ctx0" brushRef="#br0" timeOffset="12853.7352">2408 13996,'0'27,"-26"26,-1-27,27 27,-26 27,26-1,-27 0,27 27,0-26,0-28,0 1,0 0,0-53,27 27,-1-54,1 1,26-27,-27 26,27-52,-27 53,27-27,0 26,-26 1,26 52,-27-26,27 53,0-26,-27 26,27-1,-26 1,26-26,0-27,-1 0,1 0,-26-53,26 0,-27-26,1-1,-27 1,0 0,0 26,0-27,0 27,0 27,0-27,-27 26,54 27,-27-26,26-27</inkml:trace>
  <inkml:trace contextRef="#ctx0" brushRef="#br0" timeOffset="13731.7854">11245 11456,'0'-26,"0"0,27-1,-27 27,0-26,0 26,0 0,0 0,26 26,-26 1,0 25,0 1,0 0,0 53,0-26,0-1,27 27,-27-53,0 0,26-1,-26-52,26 0,1-26,26 0,-27-27,1 0,26 0,-27 0,27 0,-27 0,-26 27,27 26,-1 0,-26 53,27-1,-1 28,-26-27,53 26,-26 27,-1-53,27 0,0-27,0-26,0-26,26-1,-26-26,0-26,0-27,-27 27,1-27,-1 0,-26 0,0 27,0 0,0 26,-26 0,26 26,-27 1,27-1,0 27,0-26,0 26,-26 0,26 0,0 0</inkml:trace>
  <inkml:trace contextRef="#ctx0" brushRef="#br0" timeOffset="15277.8739">4789 16060,'27'0,"-1"27,1 26,26 0,0-1,-1 28,28-1,-27-26,0 26,0-26,-1 27,-25-27,26-27,-27 1,1-27</inkml:trace>
  <inkml:trace contextRef="#ctx0" brushRef="#br0" timeOffset="15500.8865">5398 16060,'-27'-26,"1"52,-1-26,1 80,-27-27,27 26,-1 27,-26-27,0 27,27 0,-27-27,27 1,-1-28,1 1,26-26,0-27,26-27</inkml:trace>
  <inkml:trace contextRef="#ctx0" brushRef="#br0" timeOffset="16113.9217">12727 11748,'0'0,"0"26,26 0,1 1,-1 26,27 0,-26 0,25 0,1 26,0-53,0 27,0-26,-26-1,-1 1,1-54,-27 27</inkml:trace>
  <inkml:trace contextRef="#ctx0" brushRef="#br0" timeOffset="16344.9349">13230 11589,'0'0,"-27"26,27 27,-26 27,-27-28,0 28,0 26,-27-1,28-25,-1 26,-27-27,27-26,0 0,27-27,0 1,26-1,0-26</inkml:trace>
  <inkml:trace contextRef="#ctx0" brushRef="#br0" timeOffset="16793.9606">9023 13097,'53'-27,"26"27,0 0,27 0,53 0,-27 0,53 27,27-27,0 0,26 0,26 0,27 0,27-27,-27 27,27-26,-1 0,-26 26,0-27,-53 1,0 26,-52-27,-1 27,-79 0,-1 27,-25-27,-54 26,-26 1</inkml:trace>
  <inkml:trace contextRef="#ctx0" brushRef="#br0" timeOffset="29258.6735">14367 8520,'0'0,"0"26,0-26,0 0,0 0,0 0,0-26,0 26,0-53,27 0,-27 26,0-26,0-26,0 0,0-1,0 1,0 0,0-1,-27 1,27-1,0 27,0 1,0 25,0 1,0 26,27 0,-1 26,1 1,-1 52,27-26,0 26,26 27,-26-27,0 27,26-26,-26-1,27 0,-27-26,0-26,0-1,-1 1,-25-27,26-27,-27 1,1-54,-1 27,1-52,-27-1,26-26,-52-1,26 27,0 1,-27-1,1 26,26 27,-27 1,1 25,26 1,0 26,0 0,0 0,0 0,26 0</inkml:trace>
  <inkml:trace contextRef="#ctx0" brushRef="#br0" timeOffset="29932.7121">15822 7726,'0'26,"0"1,0 26,0 0,0 26,0 0,0 1,27-1,-27 0,0-26,26 0,-26 0,27-26,-27-1,0-26,-27-26,27-1,-26-26,26 0,-27-26,1 0,0-27,-1 0,1 0,26 0,-27 27,27 0,0-1,0 27,27 0,-1 27,1-1,25 1,1 26,27 0,-1-26,0 26,-26-27,53 1,-26 26,-27-27,26 27,-26-26,0-1,0 27,-27 0,-26 0</inkml:trace>
  <inkml:trace contextRef="#ctx0" brushRef="#br0" timeOffset="30188.7267">16034 7858,'0'27,"0"-27,0 26,27-26,25 0,-25 0,-1 0,27 0,0-26,0 26,0-27,-26 1,25 26,1-27,-26 1,-1-1</inkml:trace>
  <inkml:trace contextRef="#ctx0" brushRef="#br0" timeOffset="30469.7428">15690 8440,'0'27,"-26"-1,52 1,1-27,-1 0,27 0,26 0,1-27,-1 27,0 0,1-26,-1 26,27 0,-27-27,1 27,-1 0,1-26,-1 26</inkml:trace>
  <inkml:trace contextRef="#ctx0" brushRef="#br0" timeOffset="30892.767">17436 8043,'0'27,"27"26,-27 0,26 0,27-1,-26 28,26-27,-27 26,27-26,-27 0,1-27,-1 1,1-27,-1 0,-26-53</inkml:trace>
  <inkml:trace contextRef="#ctx0" brushRef="#br0" timeOffset="31133.7808">17860 8070,'0'0,"-27"26,1 27,-1 0,-26 0,1 0,-1 26,0 1,-27-27,27 26,0-26,1 0,25-27,1 1,-1-27,27 0,0-27,27 1,-1-27,27 0</inkml:trace>
  <inkml:trace contextRef="#ctx0" brushRef="#br0" timeOffset="31885.8238">19156 7567,'27'0,"-27"0,26-26,-26-1,0 1,0-1,-26 1,26-27,-27 0,1 27,-1-27,-26 26,0 27,1-26,-28 26,1 26,-27 1,27-1,26 27,-27 0,54 0,-1 0,27 26,27-26,26 26,26-26,0 0,27 27,0-27,26-27,-26 53,0-52,-27 26,-26-27,0 27,-26-26,-1 25,-52-25,-27-1,0 1,-53-1,27-26,-54 27,28-27,-1 0,-27 0,54 0,0 0,26 0,0 0,26 0,1-27,52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9:18.101"/>
    </inkml:context>
    <inkml:brush xml:id="br0">
      <inkml:brushProperty name="width" value="0.05292" units="cm"/>
      <inkml:brushProperty name="height" value="0.05292" units="cm"/>
      <inkml:brushProperty name="color" value="#FF0000"/>
    </inkml:brush>
  </inkml:definitions>
  <inkml:trace contextRef="#ctx0" brushRef="#br0">2858 9181,'26'0,"-26"27,0-27,0 26,0-26,-26 26,26 1,-27-1,27-26,0 0,27 27,-1-54,54 1,-1-1,27-25,0 25,-27-26,27 27,-27-1,1 1,-27 26,0-27,-27 54,0-27,-26-27,27 27,-1-26</inkml:trace>
  <inkml:trace contextRef="#ctx0" brushRef="#br0" timeOffset="588.0336">7567 9181,'0'27,"0"-27,0 0,0 26,-26-26,26 0,0 26,0-26,0 27,26-27,1 0,26-27,26 1,27-27,26 0,1-26,25 26,1 0,-27-26,1 52,-27 1,-1-1,-52 1,0 26,-26 0,-27 0,0 0,0 0,0 0,26 0,1 0,-1-27</inkml:trace>
  <inkml:trace contextRef="#ctx0" brushRef="#br0" timeOffset="1204.0688">16113 9022,'-26'-26,"0"-1,-1 27,27-26,0 26,0-27,27 27,25-26,1 0,27 26,-1 0,27-27,0 1,0 26,-1-27,1 27,0-53,-26 27,-28-1</inkml:trace>
  <inkml:trace contextRef="#ctx0" brushRef="#br0" timeOffset="6319.3614">22040 7223,'-53'-26,"0"-1,0 27,0-26,1 26,-28-27,1 27,-1 0,1 0,26 0,-26 27,-1-27,1 26,0 1,26 26,-27 0,27-1,1 28,-1 26,26-1,1 1,-1 0,1 0,-1 26,27 1,-26-1,26 0,0 0,0 1,0-27,26-1,1 1,26 0,0-27,26-26,0 27,1-54,-1 1,53-1,-26-26,0-26,26-1,-26-26,26 0,-52 0,26 1,0-28,-27 1,0-1,1-25,-27 25,-1-26,-25 27,26-27,-53 0,0-26,0 26,0 27,-27-27,-26 0,27 27,-27-27,27 27,-54-1,27 27,0 27,1-54,-1 54,26 0,-26-1,27 1,-1-1</inkml:trace>
  <inkml:trace contextRef="#ctx0" brushRef="#br0" timeOffset="12426.7107">2778 12726,'0'-26,"0"26,27-26,-27 26,0 0,0 0,0 0,0 26,0 0,0-26,0 27,26 26,-52-27,26 27,0-26,0 26,0 0,0-53,26 26,1 0,-1-52,1 0,26-1,0-26,26 0,0-26,27-1,0 28,-27-1,27 0,-26 26,-1-26,-26 27,0 26,0 0,-27 0,1-27,-27 27,0 0,0 0,0 0,0 0,0 0,0 0,0 0,0 0,0 0,0 0,0 0,0 0,0 0,0 0,26 0,-26 0,27 0,-27 0</inkml:trace>
  <inkml:trace contextRef="#ctx0" brushRef="#br0" timeOffset="13645.7804">6800 12912,'53'26,"26"27,1-26,26-1,-1 0,28 1,-1-1,0-26,1 0,25 0,1-26,0 26,0-53,-1 27,-25-27,25 0,-25-27,-1 1,0-27,-26 27,0-27,0-26,-27 26,1-27,-28 1,-25 0,-1 0,-26-1,0 27,-53-26,1 26,-28 1,-26-1,1 0,-28 26,-26 1,1 26,-27 0,-1 0,1 27,-27 26,27 0,-26 26,25 1,1 52,0-26,26 26,27 27,-27 0,53 26,27 27,0 0,26 0,0-1,53 1,26 26,1-26,52 0,0-27,54 0,-1 1,27-27,26-1,0-25</inkml:trace>
  <inkml:trace contextRef="#ctx0" brushRef="#br0" timeOffset="22612.2933">16696 10874,'-27'0,"-26"-26,0 26,0 0,-26 0,26 0,-26 0,26 26,-27-26,27 0,-26 27,26-1,-26-26,26 27,-26-1,-1 27,27-26,-26 26,-1-1,1 1,26 27,-26-27,26 26,26 0,1 27,0-26,26 25,0-25,26 26,0-1,27 1,0-26,0-1,0 0,26 1,1-27,-27 0,26 0,1-1,-1-52,0 27,27-1,0-26,-27 0,27-26,0-1,0 1,0 0,-27-27,27 0,-27 0,27-27,-27 1,1 0,-27-1,0-26,0 27,-27-27,0-26,-26 26,0 0,0 0,-26 27,0-27,-27 0,0 27,0 26,0-26,0 26,-26 0,26 0,-27 27,27-1,0 1,1-1,25 27,1 0,26-26,-27 26,1 0,26 0,0 26,0-26,-27 0,27 0</inkml:trace>
  <inkml:trace contextRef="#ctx0" brushRef="#br0" timeOffset="23501.3442">21167 12806,'-26'26,"26"-26,0 53,-27-26,27-1,-26 27,26-26,0 25,-27-25,27 26,0-27,27 1,-27-1,53-26,-1 0,28-26,-1-1,27 1,0-27,26 0,0 0,1 0,26 27,-27-27,0 26,-53 1,27-1,0 27,-53-26,26 26,-26-27</inkml:trace>
  <inkml:trace contextRef="#ctx0" brushRef="#br0" timeOffset="146187.3613">3043 16193,'0'0,"-26"0,-1-27,27 1,-26 26,-1 0,27 0,-26-27,26 27,0 0,0 27,0-27,0 26,0 27,26 0,-26 0,0 26,0 1,0-1,-26 0,26 1,-27-27,27 26,-26-53,26 27,-27-26,27-1,0 1,-26-1,26-26,0 0,26 0,1-26</inkml:trace>
  <inkml:trace contextRef="#ctx0" brushRef="#br0" timeOffset="146831.3982">6959 16457,'-27'27,"27"-27,0 26,-26 27,26 0,0 0,-26 53,26-27,0 0,0 1,-27-27,27 26,-26-26</inkml:trace>
  <inkml:trace contextRef="#ctx0" brushRef="#br0" timeOffset="147267.4232">6827 16828,'26'-53,"27"-27,-27 27,27 0,0 27,0-1,0 27,-26 27,-1-1,0 27,-26 0,0 0,0 0,-26 0,0 0,-27-27,0 1,-27-27,27 26,-26-52,-27-1,27 1,26-27,0 0,0 27,27-27,-1 0,27 26,27 1,26 26,-1 0,1 26,27 1,-1-1,1 27,-1-26,0 26,-26-1,0-25,-26 26,25-53,-25 26,-1-26,1 0,-1-26,27 26,-53-53</inkml:trace>
  <inkml:trace contextRef="#ctx0" brushRef="#br0" timeOffset="147797.4534">7620 16616,'27'-53,"26"26,-27 1,1 0,-1 26,1 26,-27 0,0 1,0-1,0 27,-27 0,1 0,-1-26,1-1,-27 27,26-53,1 0,-27 26,27-52,-1 26,1 0,52-26,1-1,-1 1,27-1,26 1,27-27,-27 26,27-26,0 27,-53-1,0-25,0 25,-27 1,-26 26,-26 0,-27 0,-26 26,-27 1,0-27,0 52,0 1,27-53,0 53,26-53,0 27,53-27,0 0,26-27,1 1,26-1,26 27,-26 0,26 0,1 0,-1 53,-26-26,26 26,-26 0,-26 26,26-26,-27 0,0-27,1 1</inkml:trace>
  <inkml:trace contextRef="#ctx0" brushRef="#br0" timeOffset="148367.486">8679 16325,'53'0,"-27"26,1 1,-27 26,0 0,-27-27,27 53,-53-52,27 26,-27-27,26 1,-26-1,0-26,1-26,-1 26,26-27,1 1,-1-1,27 1,27-1,-1 27,1-26,26-1,26 1,0 0,-26 26,27-27,-1 27,0-26,-26 26,-26 26,-1-26,-26 27,-26-27,-1 26,-26 0,0 1,1-27,-28 0,1-27,26 27,0-26,-26 0,52-27,1 53,-1-27,27 1,27 26,26 26,-1 1,1-1,0 27,27 0,-27 26,0-26,26 0,-53 0,27-26,-26-1,-1-26,1 0</inkml:trace>
  <inkml:trace contextRef="#ctx0" brushRef="#br0" timeOffset="148869.5148">10055 15928,'0'-53,"-27"-26,27 26,-53 0,0 0,-26 26,-1 27,1 27,0 26,-1 0,27 26,1 27,-1 0,53 26,0-26,26 26,27-26,26 0,-26 0,27 0,-1-27,-26-26,0 0,-27 0,1 0,-54-27,1 0,-27 1,0-27,-26 0,-1 0,1 0,0-27,26 1,0 26,26-53</inkml:trace>
  <inkml:trace contextRef="#ctx0" brushRef="#br0" timeOffset="149554.5539">12198 16484,'-27'0,"27"0,0 0,0 0,0 0,27 26,26-26,-1 0,1 26,27 1,26-27,-1 26,1-26,0 0,0 0,-27 0,1 0,-27 0,0 0,-27 0,0 0,-26 0,-26 0,26-26,-53 26,27-27,-27 1,0 0,26 26,-26-27,27 1,-1 26,27 0,0 0,27 0,-1 0,1 0,26 0,0 0,0 0,0 0,-1 26,-25-26,-27 27,26-27,-26 26,-26 0,26 1,-53-1,0 1,0-1,-26 27,26-26,-27 26,28-27,25 1,1-1,26-26,0 0</inkml:trace>
  <inkml:trace contextRef="#ctx0" brushRef="#br0" timeOffset="150214.5917">16510 16272,'0'-27,"0"27,0-26,0 26,0 0,27 26,-27 1,26 26,27 0,-26 26,26 27,-1-27,1 27,27 0,-27-27,-27 1,27-27,-26 0,-1-27,-26-26,26-26,-26-1</inkml:trace>
  <inkml:trace contextRef="#ctx0" brushRef="#br0" timeOffset="150447.6051">17119 16140,'-27'0,"27"0,-26 53,0-1,-1 28,-26-1,0 1,-26 52,26-26,-26-27,26 27,0-27,26-26,-26 0,53-26,-26-1,26-26,0 0,0 0</inkml:trace>
  <inkml:trace contextRef="#ctx0" brushRef="#br0" timeOffset="151384.6587">21670 16219,'-53'0,"0"0,26 0,27-26,0 26,0 26,0-26,27 26,-1-26,1 0,-1 0,1 27,-27-27,26 0,-26 0,0 0,0 0,0 0,0 0,0 0,0 0,0-27,0 27,-26 0,26 0,0 0,-27 0,27 0,0 0,0 0,0 0,-26-26,26 26,-27 26,1-26,-27 0,27 27,-1 26,-26 0,27 0,-27 26,26 0,27 1,0-1,27 1,26-28,26-25,0-1,27-26,0 0,0-53,26 27,1-53,-28 26,1-27,-53-26,26 27,-52 0,-1-27,-52 27,-1 26,-25 0,-28 26,-26 27,1 27,-1-1,0 27,26 0,28 0,-1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02:28.716"/>
    </inkml:context>
    <inkml:brush xml:id="br0">
      <inkml:brushProperty name="width" value="0.05292" units="cm"/>
      <inkml:brushProperty name="height" value="0.05292" units="cm"/>
      <inkml:brushProperty name="color" value="#FF0000"/>
    </inkml:brush>
  </inkml:definitions>
  <inkml:trace contextRef="#ctx0" brushRef="#br0">24421 11615,'-26'27,"-1"-27,27 0,0 26,27-26,26 0,0 0,26 0,1-26,-1 26,27-27,-27 27,27-26,-27-1,1 27,-1 0,-52 0,-1-26,27 26,-53-27,0 27,0-26,-27 26</inkml:trace>
  <inkml:trace contextRef="#ctx0" brushRef="#br0" timeOffset="404.023">24474 11245,'27'0,"-1"0,-26 0,0 26,0 1,0-27,-26 26,-1 1,-26-1,0 1,27-1,0 0,-27 1,26-27,27 26,0 1,0-1,27 1,26-1,-27 1,27-1,0 1,26 26,-26-53,-26 26,26 0,-27 1,-26-27,26 0,-26 0,0-27,0 1</inkml:trace>
  <inkml:trace contextRef="#ctx0" brushRef="#br0" timeOffset="1240.0709">10028 900,'79'0,"1"-27,-1 27,27 0,-27 0,27-26,27 26,-1-27,-26 27,-1-26,1 26,0 0,-53 0,26-27,-79 27,53 0,-53 0,0 0,0 0,-53-79,53 79,-105-53,52 27,0 26,53 0,-106-27,106 27,0 0,0 0,0 0,0 0,53 53,-53-53,79 53,-79-53,80 26,-80-26,0 0,26 53,-26-53,-26 53,26-53,-80 53,1-26,26-1,53-26,-79 53,79-53</inkml:trace>
  <inkml:trace contextRef="#ctx0" brushRef="#br0" timeOffset="2090.1195">24607 12779,'-27'0,"1"0,-1-26,27 26,-26 0,-1 0,27 0,0 0,0 0,0 0,0 0,53 0,-26 0,26 0,26 0,-26 0,26 0,1 0,-1-27,0 27,-26 0,-26 0,-1-26,-26 0,27 26</inkml:trace>
  <inkml:trace contextRef="#ctx0" brushRef="#br0" timeOffset="2426.1387">24633 12435,'0'0,"0"0,0 0,0 27,-26-27,-1 0,1 26,-1 1,1-1,-27 1,26-27,-26 26,27 1,0-1,26-26,0 27,0-27,0 26,26 0,0-26,-26 27,27-1,-1-26,1 27,-27-1,26-26</inkml:trace>
  <inkml:trace contextRef="#ctx0" brushRef="#br0" timeOffset="3477.1989">10081 2434,'26'27,"1"-1,-1-26,27 0,-26 0,26-26,26 26,0-27,1 1,26-1,-1 1,1-1,0 27,26-26,-26-1,-26 1,-1 0,-26 26,-27-27,1 1,-27-1,-27 27,-26-26,27-1,-27 27,0-26,27 26,-27 0,26 0,27 26,0 1,27-1,-27 1,26-1,-26 27,0 0,-26-27,-1 27,1 0,-27-26,26-1,1 1,0-27,-1 0</inkml:trace>
  <inkml:trace contextRef="#ctx0" brushRef="#br0" timeOffset="4099.2344">10293 3757,'0'0,"26"0,1 0,-1-26,0-1,27 27,0-26,27-1,-1 27,27-26,-27-1,1 1,-1 26,0-27,-26 1,-26 0,-1-1,-26 27,0-26,-26-1,-27 1,26 26,1 0,-27-27,27 27,-1 0,27 0,27 0,-1 0,27 0,-27 0,1 27,26-27,-27 26,-26 1,-26-1,26 1,-53-1,26 0,-26 1,27-1,-27 1,53-27,0 0</inkml:trace>
  <inkml:trace contextRef="#ctx0" brushRef="#br0" timeOffset="4881.2792">24660 14049,'0'0,"0"0,-27 0,1 0,-1 0,1 0,-1 0,-26 0,27 0,-1 0,1 0,-1 0,1 0,26 0,26 0,1 0,26 0,26 0,1 0,-1 0,0 0,1 0,-27-26,0 26,-1 0,-25-27,-1 27,-52 0</inkml:trace>
  <inkml:trace contextRef="#ctx0" brushRef="#br0" timeOffset="5203.2976">24448 13705,'0'0,"0"0,0 27,0-27,0 0,-27 26,27 1,-26-1,-1 1,-25-1,52 1,-53-1,26 1,27-1,0 0,0-26,27 27,-1-1,1 1,-27-1,26 1,0-1,-26 1,27-27,-27 26,0-26</inkml:trace>
  <inkml:trace contextRef="#ctx0" brushRef="#br0" timeOffset="6190.3541">10187 5080,'0'0,"26"-26,1-1,52 1,-26-27,26 0,27 26,0-26,26 1,-26 25,0-26,-27 0,1 27,-1-1,-26 1,-26-1,-27 1,0-1,0 1,-53 26,26-26,-26-1,0 27,0-26,0 26,1 0,25 0,27 0,0 0,27 26,-1-26,0 27,27-1,0-26,-26 26,26 1,-27-1,-26 1,0-1,-26 27,-1 0,1 0,-27 0,26 0,-26-27,27 1,0-1,-1 1</inkml:trace>
  <inkml:trace contextRef="#ctx0" brushRef="#br0" timeOffset="24688.4121">21961 16986,'0'0,"0"0,0 0,0 0,0-26,0-1,0 1,0-1,0-25,26-1,-26 0,0 0,0 26,0-26,0 0,27 27,-27 0,0-1,0 1,26 52,1-26,-1 27,27 25,-27 1,27 0,0 0,0 0,0 0,-26 0,25-27,-25 27,26-26,-53-27,26 0,-26 0,0 0,-26 0,-1-27,-26 27,1-53,-1 27,-27 0,1-1,26 1,-26-1,26 1,26-1,1 1,26 26,26 0,1-27,-1 1,27-1,26 27,1-26,-27-1,26 1,-52 0,25 26,-25 0,-1 26,-26-26,-26 53,-1-27,1 1,-27 26,27-27,-1 1,-26 26,27-53,-1 26,1 1,26-27,0 26,0-26</inkml:trace>
  <inkml:trace contextRef="#ctx0" brushRef="#br0" timeOffset="25397.4527">22675 16854,'0'0,"0"0,0 0,0-26,0-1,27 1,-27-1,0 1,26-27,-26 0,27 26,-27-26,26 27,-26 0,26 26,1 0,-1 0,1 52,-1-25,1 26,26 0,0 26,-1-26,1 0,-26-27,26 1,-27-1,1-26,-27 0,0 0,-27-26,-26-1,0 1,-26 26,0-26,-27-1,26 1,-25 26,52 0,-27 0,54 0,-1-27,54 27,-1-26,27-1,27 1,-1-1,0 1,-26-1,27 1,-27 26,-27 26,0 1,-26 26,-26-27,0 54,-1-27,-26 26,27-26,-27 0,53 0,-27 0</inkml:trace>
  <inkml:trace contextRef="#ctx0" brushRef="#br0" timeOffset="348330.9234">11351 11668,'0'0,"-26"27,-1-27,27 26,-26 1,-1-27,27 0,0 0,0 0,0 26,27-26,-1 0,1 0,-1 0,27 0,0 0,-27 0,27-26,-26 26,26 0,-27 0,0 0,1-27,-1 27,-26 0,0 0,27-26,-27 26,0 0,0 0,0 0,0 0,0 0,0-27,-27 1,27 26,-26-27,26 27,-27-26,1 26,0-27,26 27,-27 0,1-26,26 26,0 0,0 0,0 0,26 0,1 0,-1 26,0-26,27 0,-26 27,26-27,0 26,-27-26,1 27,-27-27,0 0,0 26,0 1,-27-1,27-26,-26 27,-27-27,26 26,1 0,-1-26,27 27,-26-27,-1 0,27 0,0 0,0 0,0 0,0 0,-26 26,26-26,0 0,0 0,0 0,0 0,0 0,0 0,0 0,0 0,0 0,0 0,0 0,0 0,0 0,0 0,0 0,0 0,0 0,0 0,0 0,0 0,0 0,0 0,0 0,0 0,0-26,0 26,26-27</inkml:trace>
  <inkml:trace contextRef="#ctx0" brushRef="#br0" timeOffset="349311.9795">17966 12039,'0'0,"-27"0,27 0,0 0,-26 26,26-26,0 0,0 0,0 0,0 0,0 0,-27 0,27 0,0 0,0 0,27 0,-1 0,-26 0,27 0,-1 0,0 0,27 0,-26 26,-27-26,26 0,1 0,-1 0,-26 0,0 0,27 27,-27-27,0 0,0 0,0 0,0 0,0 0,0 0,0-27,0 1,26 0</inkml:trace>
  <inkml:trace contextRef="#ctx0" brushRef="#br0" timeOffset="350376.0404">2673 12091,'0'0,"0"27,0-27,0 0,0 26,0 1,0-1,0 1,26 26,-26-27,0 27,0-26,27 25,-27-25,0-1,0 1,0-1,0 1,0-1,0-26,0 0,0 0,0 0</inkml:trace>
  <inkml:trace contextRef="#ctx0" brushRef="#br0" timeOffset="350771.063">2567 12171,'0'-27,"0"1,0-1,0 1,0 0,26-1,1 1,-1-1,1 1,-1 26,27-27,-27 27,27-26,-26 26,-1 0,27 0,-26 0,26 0,-27 26,-26-26,27 27,-27-27,0 26,-27 1,1-1,-27-26,26 27,-26-1,27 0,-27 1,0-27,27 26,-1-26,1 0,-1 0,27-26</inkml:trace>
  <inkml:trace contextRef="#ctx0" brushRef="#br0" timeOffset="351866.1256">2435 11245,'0'-27,"0"27,26 0,-26 0,0 0,-26 0,-1 0,1 0,-1 27,1-27,-1 26,1 1,-27-1,26 1,-26 26,1-27,-1 27,26-27,-26 27,27 0,-1 0,1 0,26 0,0 0,0 0,0 0,0-27,0 27,26-26,1 25,-1-25,-26-1,27 1,-1-27,-26 26,27-26,-27 27,0-27,26 0,-26 0,0 0,0 0,0 0,0 0,0 0,-26 0,26 0,-27-27,27 27,-26 0,-1 0,1 0,-1-26,1 26,26-27,-53 27,27 0,-1-26,1 26,-1 0,27 0,-26 0,26 0,-27-27,27 27,0 0,0 0,0 0,0 0,0 0,27 27,-1-27,-26 26,53-26,-26 27,25-1,-25-26,26 27,0-1,0 1,0-1,-27-26,0 27,27-27,-26 26,-27-26,26 0,-26 0,0 27,0-27,0 0,27-27,-27 27,0-53,0 27,-27-27,27 26,0-26,-26 0,26 1,-27 25,27-26,0 27,0 26,-26-27,26 27,0 0,0 0,0 0,26 0,-26 0</inkml:trace>
  <inkml:trace contextRef="#ctx0" brushRef="#br0" timeOffset="365471.9038">2196 12541,'-26'0,"26"27,-27-27,1 0,0 26,-1 1,1-27,-1 26,1-26,26 27,-27-1,1 0,26-26,-27 27,27 26,0-27,0 1,0 26,0-27,0 27,0 0,0 0,27-27,-1 27,1 0,-27-26,26-1,1 27,26-27,-27 1,-26-1,26 1,1-27,-27 0,26 26,-26-26,27 27,-27-27,0 0,0 0,0 0,0 0,0 0,0 0,-27-27,27 1</inkml:trace>
  <inkml:trace contextRef="#ctx0" brushRef="#br0" timeOffset="365833.9245">2038 13361,'0'0,"0"27,0-27,0 26,26-26,-26 27,27-1,-27 1,26-1,0 1,1-27,-27 26,26-26,1 0,-27-26,26 26,1-27,-27-26,26 27,-26-27,27 26,-27 1,0-27,26 27,1 26,-27 0</inkml:trace>
  <inkml:trace contextRef="#ctx0" brushRef="#br0" timeOffset="366511.9633">2726 13388,'0'0,"0"26,0 1,0-27,0 26,0 27,0-26,0 26,0 0,0-1,0-25,26 26,-26-27,0 1,26-1,-26-26,0 0,0 0,0 0,0-26,0-1,-26-26,26 27,0-27,-26 0,26-26,0 26,-27 0,27-27,0 54,0-27,0 27,27-27,-1 26,0 27,1-26,-1 26,27-27,-26 27,26 27,-27-27,1 26,26-26,-53 27,26-1,-26 1,0-1,-26 1,-1 25,1-52,-1 27,1-1,-27 1,26-27,1 26,-1-26,1 27,-1-27,1 0,26 26,0-26,0 0,0 0,0 0,0-26</inkml:trace>
  <inkml:trace contextRef="#ctx0" brushRef="#br0" timeOffset="368880.0986">21934 688,'0'0,"0"0,0 0,80-53,-80 53,106-53,-54 53,1-26,0-1,0 27,0 0,-53 0,79 0,-79 0,106 0,-106 0,80 27,-80-27,53 53,-53-53,26 79,-26-79,-26 53,26-53,-80 53,80-53,-79 53,79-53,-80 26,80-26,-79 27,79-27,0 0,0 0,0 0,0 0,0 0,53 0,26 0,-26-27,27 27,-1 0,27-26,-53-1,26 27,-26-26,-53 26,106 0,-106 0,0 0,53-27,-53 27,0 0,0 0,0 0,0 0,0 0,0 0,0 0,0 0,0 0,0 0,53 27,-53-27,0 0,0 0,0 0,0 0,0 0,0 0,53 0,-53 0</inkml:trace>
  <inkml:trace contextRef="#ctx0" brushRef="#br0" timeOffset="375518.4784">22358 1535,'0'0,"-27"0,27 0,0 0,0 0,0 0,0 0,0 0,0 26,0 1,0-27,0 52,0-25,-26 52,26-26,0 0,0 0,-27 0,27 26,0-52,-26-1,26 1,0-1,0-26,0 0</inkml:trace>
  <inkml:trace contextRef="#ctx0" brushRef="#br0" timeOffset="376088.511">22093 1826,'0'0,"0"0,0 0,27-27,-27 27,26-26,0 26,27-27,-26 1,26-1,0 1,-27-27,1 27,25 26,-25-53,-1 26,1 27,-1-26,-26 26,0 0,27 0,-27 26,0 1,0 26,0-1,-27 1,27 27,0-27,0 0,-26 26,26-53,0 1,0-1,0-26,0 0,26 0,1 0,-27-26,26-1,1 1,-1-1,1 1,-1 0,1 26,-1 0,-26 26,26 0,-26 1,0 52,27-52,-27 52,0-52,0 26,0-27,0 0,0 1,0-27,26 0,-26 0</inkml:trace>
  <inkml:trace contextRef="#ctx0" brushRef="#br0" timeOffset="376388.5282">23019 2143,'0'0,"0"0,0 0,0 0,0 0,0 0,0-26,-26-1,26 1,0-1,0 1,0-1,0 1,0-1,0-25,0 25,26 27,1-26,-1-1,0 1,1-1,-1 27,1-26,-1 26,27 0,-26-27</inkml:trace>
  <inkml:trace contextRef="#ctx0" brushRef="#br0" timeOffset="376596.5401">23416 1852,'0'27,"0"-1,0 0,0 1,0-1,0 1,0-1,0-26,0 0,0 0,0 0,26 0,-26 0,0-53,27 27</inkml:trace>
  <inkml:trace contextRef="#ctx0" brushRef="#br0" timeOffset="376745.5486">23575 1588,'0'0,"-27"0,27 0,0-27,0 27,0 0,0 0,0 0,27 0,-1 27</inkml:trace>
  <inkml:trace contextRef="#ctx0" brushRef="#br0" timeOffset="377085.568">24051 1746,'0'0,"0"-26,0 26,-26-27,-1 27,1 0,-1 0,1 0,-27 27,26-27,1 26,-1 1,1-1,26 1,-27-1,27 27,0-27,27 1,-27-1,26 1,1-1,-27-26,26 0,27 0,-26 0,-1 0,1-26,26-1,-27 1,27-1</inkml:trace>
  <inkml:trace contextRef="#ctx0" brushRef="#br0" timeOffset="377489.5912">24157 1931,'0'0,"26"27,-26-54,53 27,-26 0,-1-26,1 0,-1-1,27 1,-27-1,1 1,-27-1,26-26,-26 27,0 26,0-27,0 27,-26 0,-1 0,1 0,-1 0,-25 27,25-1,1 27,-27 0,26 0,1-26,26 52,0-26,0-27,26 27,1 0,-1-53,27 27,-26-1,-1-26,27 27,-27-27,1 0,-1 0,1 0,-27 0,26 0</inkml:trace>
  <inkml:trace contextRef="#ctx0" brushRef="#br0" timeOffset="421802.1256">11219 12726,'0'0,"-27"0,27 0,0 0,0 0,0 0,0 0,0 0,0 0,27 27,-1-27,1 0,26 0,-1 26,28-26,-27 0,0 0,26 0,0 0,-26 0,0 0,-26 0,-1 0,-26 0,0 0,0 0,0 0,0 0,0-26,0 26,-26-27,26 27,-27-26,1 26,-1-26,27-1,-26 27,-1-26,1-1,26 27,-27-26,27 26,0 0,0 0,0-27,27 27,-1 0,-26 27,27-27,26 26,-27-26,1 27,-27-27,26 26,-26-26,0 27,0-27,0 26,-26-26,-1 26,1-26,-1 27,1 26,-27-27,26 1,1-1,-27 1,27-1,-1 1,1-1,26 1,-27-27,27 26,0-26,0 0,0 0,0 0,0-26,27 26</inkml:trace>
  <inkml:trace contextRef="#ctx0" brushRef="#br0" timeOffset="425433.3334">24051 2566,'0'0,"-26"0,26 0,0 0,0 0,0 0,0-26,52 26,-25 0,26 0,0-26,26 26,-26-27,53 27,-27 0,27-26,-27 26,-26 0,0-27,0 27,0 0,-26 0,-27 0,0 0,0 0,0 0,0 0,0 0,0 0,26 0,-26 0</inkml:trace>
  <inkml:trace contextRef="#ctx0" brushRef="#br0" timeOffset="427137.4309">3493 13547,'0'0,"0"0,0 0,0 0,26 0,-26 0,53 0,-26 0,26 26,0-26,-1 0,1 27,0-27,0 26,-26-26,26 0,-27-26,-26 26,26-27</inkml:trace>
  <inkml:trace contextRef="#ctx0" brushRef="#br0" timeOffset="427694.4626">4445 13653,'27'0,"26"0,-27 26,27-26,0 0,0 0,0 0,-27 0,27 0,-26 0,-1 0,1 26,-1-26,-26 0,0-26</inkml:trace>
  <inkml:trace contextRef="#ctx0" brushRef="#br0" timeOffset="428336.4994">5662 13626,'0'0,"0"0,0 0,27 0,-1 0,1 0,-1 0,27 0,0 0,26 0,-26 0,0 0,0-26,0 26,-26 0,26 0,-53 0,26 0,-26 0,0 0,0 0,0 0,0 0,26 0,-26 0</inkml:trace>
  <inkml:trace contextRef="#ctx0" brushRef="#br0" timeOffset="429151.5461">6536 13414,'0'0,"0"0,0 0,0 0,0 0,0 0,0 0,0 0,0 27,0-27,0 26,0 1,0 26,0-27,0 27,0-26,0 25,26-25,-26-1,0 1,0-27,0 26,0-26,0 0,0-26</inkml:trace>
  <inkml:trace contextRef="#ctx0" brushRef="#br0" timeOffset="429641.5741">6350 13547,'27'-27,"-27"1,26-1,1 1,-1-1,1-26,-1 27,27-27,-27 27,1-1,-1-26,1 27,-1-1,27 1,0 26,-26 0,26 0,-1 0,-25 0,26 26,-27-26,1 27,-27-27,26 26,-52-26,26 27,-27-1,1 1,-27-27,0 26,27 1,-27-1,0 0,0 1,26-1,-26-26,27 27,26-27,-27 26,27-26,0 0,0-26</inkml:trace>
  <inkml:trace contextRef="#ctx0" brushRef="#br0" timeOffset="442127.2882">22807 2858,'0'0,"0"0,0 0,0 0,-26 0,26 0,-26 0,26 0,-27-27,27 27,0 0,0 0,-26 0,26 0,0 0,0 0,0 0,0 0,0 0,0 0,0 0,0 0,0 0,0 0,0 27,0-27,0 26,26 0,-26 27,0-26,0 26,0 0,0-27,0 27,-26 0,26-27,0 1,0-1,0 1,0-27,0 26,0-26,26 27,-26-27,0 0,0 0,0 0,0 0,0 0,0 0,0 0,0 0,0 0,0 0,0 0,0 0,0 0,0 26,0-26,0 0,0 0,0 0,0 0,0-26,0-1</inkml:trace>
  <inkml:trace contextRef="#ctx0" brushRef="#br0" timeOffset="482550.6003">22649 4233,'-53'0,"26"-26,-26 26,0 0,-26-27,26 27,0 0,0 0,0 27,27-27,0 0,26 26,26 1,0-1,1 1,26 26,0-27,0 1,-27 25,1-25,-27 26,0-27,0 1,-27 26,1-27,-27 27,-27-26,1-1,26 27,-26-53,26 26,0 1,0-27,26 0,27-27,-26 27,52-26,-26-1</inkml:trace>
  <inkml:trace contextRef="#ctx0" brushRef="#br0" timeOffset="483288.6425">23046 3995,'0'0,"0"0,0 0,0 0,0 0,0 27,0-27,-27 0,27 26,-26 27,26-26,-27 25,27 1,-26 27,-1-1,1 0,26 27,-27 0,1 0,-1 0,27-27,-26 1,26-28,-26 1,26-26,0-1,0-26,0-26,0-1,-27-26,27-26,-26 0,-1-27,1 27,-1-27,27 26,-26 1,26 26,0 0,26 27,1-27,26 26,26 1,27 26,-27-27,53 1,1-1,-27 27,26-26,0-27,-26 53,-27-53,1 27,-27-1,0 1,0 26,-53-27,0 27,0 0</inkml:trace>
  <inkml:trace contextRef="#ctx0" brushRef="#br0" timeOffset="483551.6576">22913 4604,'-26'53,"26"-27,0 1,26-1,1-26,52 0,-26 0,53-26,-27-1,1 1,25-1,-25 1,26-27,-53 53,-1-53,1 26,-26 27,-27-26,0 26,-27-26</inkml:trace>
  <inkml:trace contextRef="#ctx0" brushRef="#br0" timeOffset="483814.6726">22596 5054,'-27'26,"1"0,52 1,-26-1,53-26,0 0,27 0,25-26,-25-1,26 1,-27 26,27-26,-27-1,1 1,-28 26,1 0,0 0,-26 0,-27 0</inkml:trace>
  <inkml:trace contextRef="#ctx0" brushRef="#br0" timeOffset="484997.7403">15690 5106,'-79'-26,"-1"0,-25-1,-1 1,0-1,-26 27,-1-26,-25 26,25 0,-25 26,25-26,1 27,-27 26,0-1,27 28,0-1,0 27,26 26,0 1,27-1,-27 0,26 1,27-1,0 0,27 0,26-26,0 0,26 0,27 0,0 0,53-27,0 0,0 1,26-27,0 26,27-26,0 0,26-27,0 27,27-53,0 27,-1-1,54 1,-27-27,27 0,26-27,-27 27,54-26,-1-1,1 27,-1-26,27 26,-26-27,26 27,-27 0,1 0,-1 0,-26 0,0 27,0-27,-26 26,-1-26,1 0,26 0,-26 0,-27 0,53 0,-27-26,27 26,-26 0,0-27,26 27,-53 0,26 0,-26 0,1 0,-54 0</inkml:trace>
  <inkml:trace contextRef="#ctx0" brushRef="#br0" timeOffset="516748.5563">23046 7699,'0'0,"26"-26,-26-1,0 1,0 0,0-27,0 0,-26 0,26 0,-27 0,1 27,26-27,-27 26,27 1,-26-1,26 27,26 53,-26-26,53-1,-26 27,25 0,1 26,0-26,27 0,-54 0,27-27,0 27,-27-53,1 27,-27-27,0 0,-27 0,1-27,-27 1,-26-1,26-25,-27 25,27-26,-26 27,26-1,0 1,27 26,-1 0,27 0,0-27,27 27,-1-26,27-1,27 1,-28-27,28 27,-1-27,-26 26,0 1,0-1,-27 27,-26 0,0 27,-26 26,-27 0,27 26,-27 0,0 1,0 26,26-27,-26 0,27-26,26 0,-26-26,26-1,0 1,0-27,0 0,26-53,-26 53,0-53</inkml:trace>
  <inkml:trace contextRef="#ctx0" brushRef="#br0" timeOffset="531339.3909">12727 14393,'0'0,"0"-26,0 26,0 0,0 26,0-26,0 27,0-27,-27 26,27-26,-26 27,26-1,0 1,-27-1,27 27,0-27,0 1,-26-1,26 1,0 26,0-27,0 1,26-1,-26-26,0 27,0-27,27 26,-27-26,0 0,0 0,0 0,0 0,0 0,0 0,0 0,0 0,0 0,0 0,0 0</inkml:trace>
  <inkml:trace contextRef="#ctx0" brushRef="#br0" timeOffset="532617.464">13706 14579,'0'0,"0"0,0 0,0 0,0 0,0 0,0 26,26-26,-26 26,0-26,27 27,-27 26,26-53,-26 53,27-27,-1 1,-26-1,27-26,-27 27,0-27,26 0,-26 0,0 0,0 0</inkml:trace>
  <inkml:trace contextRef="#ctx0" brushRef="#br0" timeOffset="532876.4788">13944 14526,'0'0,"0"0,0 26,-27 1,27-1,-26 0,0 1,-1 26,1-27,-1 1,27-1,-26 1,26-1,-27 1,27-27,0 0,0 0,0 0,0 0,0 0</inkml:trace>
  <inkml:trace contextRef="#ctx0" brushRef="#br0" timeOffset="533345.5056">14182 14923,'-26'-27,"26"1,0-1,0-26,-27 27,27-27,-26 26,26-26,-27 27,27-27,-26 27,26-1,0 1,-27 26,27-27,0 27,0 0,0 0,27-26,-1 26,-26 0,53 0,-26 0,-1 0,0 0,27 0,-26 0,-1-27,27 27,-26 0,-1 0,1-26,-1 26</inkml:trace>
  <inkml:trace contextRef="#ctx0" brushRef="#br0" timeOffset="533624.5216">14156 14631,'26'0,"-26"0,26 0,-26 0,27 0,-1 0,1 0,-1 0,1 0,-1 0,1 0,-1 0,1 0</inkml:trace>
  <inkml:trace contextRef="#ctx0" brushRef="#br0" timeOffset="533933.5392">14103 14870,'0'0,"26"0,1 26,-27-26,26 0,0 0,1 0,-1 0,1 0,-1 27,1-27,26 0,-27 0,1 0</inkml:trace>
  <inkml:trace contextRef="#ctx0" brushRef="#br0" timeOffset="534411.5666">14949 14579,'0'0,"-26"26,26 0,0-26,-27 27,27-1,-26 1,26-1,0 1,0-27,0 26,0-26,0 27,0-27,0 0</inkml:trace>
  <inkml:trace contextRef="#ctx0" brushRef="#br0" timeOffset="534654.5804">14632 14684,'0'0,"26"0,-26 0,53 0,-53 0,53 0,-26 0,25 0,-25 0,26 0,-27 0,1-26,-1 26,1-27,-1 27</inkml:trace>
  <inkml:trace contextRef="#ctx0" brushRef="#br0" timeOffset="534866.5926">15082 14579,'-27'26,"1"0,26-26,-27 27,1-27,-1 26,1-26,-1 27,27-27,-26 0,26 0</inkml:trace>
  <inkml:trace contextRef="#ctx0" brushRef="#br0" timeOffset="535097.6058">14817 14526,'0'0,"0"0,26 26,-26 1,27-1,-27 0,26 1,1-1,-27 1,26-1,1-26,-1 27,-26-27</inkml:trace>
  <inkml:trace contextRef="#ctx0" brushRef="#br0" timeOffset="535465.6269">15293 14526,'0'0,"27"26,-27 27,0-27,0 1,0-1,0 1,0 26,0-27,0 1,0-1,0 1,0-27,-27 0</inkml:trace>
  <inkml:trace contextRef="#ctx0" brushRef="#br0" timeOffset="535710.6409">15108 14684,'0'0,"53"0,-27-26,1 26,26 0,0 0,0 0,0 0,-1-27,-25 27,-1 0,-26 0,0 0,0 0,0 0,0 0,0-26,-26 26,26-26</inkml:trace>
  <inkml:trace contextRef="#ctx0" brushRef="#br0" timeOffset="535887.651">15426 14579,'0'26,"-27"0,1-26,26 27,-27-1,1 1,26-27,-27 0,1 26,26-26,-27 0</inkml:trace>
  <inkml:trace contextRef="#ctx0" brushRef="#br0" timeOffset="536168.6671">15240 14579,'0'0,"0"0,0 26,27 0,-27-26,26 27,1-1,-27 1,26-27,1 26,-1 1,1-1,-1 1,0-27,1 26,-1-26</inkml:trace>
  <inkml:trace contextRef="#ctx0" brushRef="#br0" timeOffset="536877.7076">16405 14711,'0'0,"0"26,0-26,0 0,0 0,26 0,-26 0,53 0,-27 0,1 0,26 0,0 0,-27 0,27 0,0 0,-27 0,27 0,-26 0,-1 0,1 0,-27 0,0 0,0 0,0-26,0 26</inkml:trace>
  <inkml:trace contextRef="#ctx0" brushRef="#br0" timeOffset="537223.7274">16854 14658,'-26'-27,"-1"27,27 0,-26 0,-1-26,27 26,-26 0,26 0,0 0,0 0,26 26,27-26,-26 0,-1 0,27 0,0 0,-26 0,26 0,-27 0,0 27,-26-27,0 0,0 26,0 1,-26-27,26 26,-26 1,-1-1,1-26,26 27,-27-1,1-26,26 27,0-27,0 26,0-26,-27 0,27 0,0 0</inkml:trace>
  <inkml:trace contextRef="#ctx0" brushRef="#br0" timeOffset="538902.8235">17913 14975,'0'0,"26"-52,-26 25,27 1,-27-27,26 26,-26 1,26-27,-26 26,0 1,0 26,0-27,-26 27,26 0,0-26,0 26,0 0,0 26,26-26,-26 27,27 26,-1-53,1 53,-1-27,1 1,26 26,-27-53,1 26,26 1,-27-27,0 0,-26 0,27-27,-1 1,-26-1,27-26,-27 27,0-27,-27 0,27 0,0 0,-26 27,26-27,-27 26,27 27,0-26,27 26,-27 0,26 0,27 0</inkml:trace>
  <inkml:trace contextRef="#ctx0" brushRef="#br0" timeOffset="539580.8623">19950 14526,'0'0,"0"0,0 0,0 0,0 0,0 0,0 0,-27 26,27 1,0-1,0 0,0 1,0 26,0-27,0 27,0-26,0 26,0-27,0 27,0-27,-26 1,26-1,0 1,0-27,0 26,0-26,0 0,0 0,0 0,0 0,0 0,0-26</inkml:trace>
  <inkml:trace contextRef="#ctx0" brushRef="#br0" timeOffset="546296.2464">12595 15584,'0'0,"0"0,0-26,0-1,0 27,0 0,0-26,0 26,0 0,0 0,0 0,0 26,0-26,0 27,0-1,0 27,0 0,0 0,0 0,0 0,0-1,0 1,0-26,0-1,0 27,0-53,26 27,-52-1,26-26,0 0,26 0</inkml:trace>
  <inkml:trace contextRef="#ctx0" brushRef="#br0" timeOffset="547162.2958">13732 15663,'-26'27,"26"-27,0 0,0 0,0 0,0 0,0 0,0 26,0 1,0-1,26-26,-26 53,0-26,0-1,0 27,0-27,0 27,0-26,0-1,0 1,0-1,0 1,0-27,0 0,0 0,0 0,0 0</inkml:trace>
  <inkml:trace contextRef="#ctx0" brushRef="#br0" timeOffset="547565.3189">13468 15981,'0'0,"-27"0,27 0,0 0,27-27,-1 27,1 0,25 0,1-26,0 26,0-27,0 27,-26 0,26-26,-27 26,27 0,-27 0,1 0,-27-26,0-1,0 27</inkml:trace>
  <inkml:trace contextRef="#ctx0" brushRef="#br0" timeOffset="547754.3298">13838 15663,'-26'27,"-1"-1,27 1,-26-1,-1 27,1-26,-1-1,1 0,-1 1,27-27,-26 26,-1-26</inkml:trace>
  <inkml:trace contextRef="#ctx0" brushRef="#br0" timeOffset="547963.3417">13547 15637,'26'26,"-26"1,27-1,-1 1,1 26,-1 0,1-27,-1 27,1 0,-1-27,-26 27,27-53,-27 27</inkml:trace>
  <inkml:trace contextRef="#ctx0" brushRef="#br0" timeOffset="548399.3666">14367 15796,'0'0,"0"26,0 1,27-1,-27 0,26 1,1-1,-27 1,26-1,1 1,-1-1,0-26,1 27</inkml:trace>
  <inkml:trace contextRef="#ctx0" brushRef="#br0" timeOffset="548666.3819">14473 15875,'-26'26,"-1"1,27-1,-26 27,-1-26,27-1,0 1,-26-1</inkml:trace>
  <inkml:trace contextRef="#ctx0" brushRef="#br0" timeOffset="549142.409">14870 15796,'0'26,"0"1,26-1,-26-26,0 53,0-27,0 1,0-1,0 27,0-53</inkml:trace>
  <inkml:trace contextRef="#ctx0" brushRef="#br0" timeOffset="549532.4315">14896 15875,'27'0,"26"0,-27 0,1 0,26 0,-27-26,1-1,-1 27,0-26,1-1,-27 27,0-26,26-1,-26 1,0 26,0 0,0 0,0 0,-26 0,26 0,-27 26,1-26,-27 27,27-1,-1 1,1-1,-1 1,1-1,-1 0,1 1,-1-27,27 0,0 0</inkml:trace>
  <inkml:trace contextRef="#ctx0" brushRef="#br0" timeOffset="549800.4468">14949 15663,'0'0,"0"0,0 0,0 27,0-27,27 26,-27 1,0-1,26 1,1-1,-27 1,53-1,-27 0,1 1,-1-1,0 1,1-27</inkml:trace>
  <inkml:trace contextRef="#ctx0" brushRef="#br0" timeOffset="550164.4676">15611 15796,'0'26,"0"1,0-1,0 27,0-27,-27 1,27 26,0-27,0 1</inkml:trace>
  <inkml:trace contextRef="#ctx0" brushRef="#br0" timeOffset="550511.4874">15822 15716,'0'0,"-26"0,26 0,0 0,-26 27,-1-1,27-26,-26 27,-1-1,-26 27,27-53,-1 53,1-53,-1 26,27-26</inkml:trace>
  <inkml:trace contextRef="#ctx0" brushRef="#br0" timeOffset="550798.5039">15452 15637,'0'26,"0"1,26-27,-26 53,27-27,-1 1,1 26,-1-27,1 27,-1-27,1 1,-1-1,1 27,-27-53,26 27,-26-1,27-26,-1 0</inkml:trace>
  <inkml:trace contextRef="#ctx0" brushRef="#br0" timeOffset="551523.5453">16563 15769,'0'0,"0"0,-26 0,26 0,0 0,0 0,26 0,1 0,-1 27,1-27,-1 0,1 26,25-26,-25 27,26-27,0 26,-27-26,1 0,26 0,-53 0,26 26,1-26,-27 0,0 0,26-26,-26 26,0 0,0-26</inkml:trace>
  <inkml:trace contextRef="#ctx0" brushRef="#br0" timeOffset="551890.5663">16960 15663,'-26'0,"26"0,-27 27,27-27,-26 0,26 26,0-26,0 27,26-27,-26 26,27-26,26 27,-27-27,27 26,-27-26,1 27,-1-27,1 26,-1-26,-26 0,27 26,-27-26,-27 27,27-27,-26 26,26-26,-27 27,27-1,-26 1,-1-1,1-26,0 27,26-27,-27 0,27 0,0 0,0 0</inkml:trace>
  <inkml:trace contextRef="#ctx0" brushRef="#br0" timeOffset="553409.6532">17913 15954,'-27'0,"27"27,0-1,0-26,0 53,0-53,0 27,0-1,0 1,0-27,0 0,27 0,-27 0,0 0,0 0,-27 0,27-27,0 1,0-1,0 27,0-26,0-27,0 26,0 1,0-1,0 1,0 0,0-1,0 1,0-1,0 27,27 0,-27 0,26-26,-26 26,27 0,-1 0,0-27,1 27,-1 0,1 0,-1 0,1 0,26 0,-27-26,1 26,-1 0,1 0,-1 0,-26 0,0 0,26 0,-26 0</inkml:trace>
  <inkml:trace contextRef="#ctx0" brushRef="#br0" timeOffset="553773.6739">17913 16034,'0'0,"0"0,26 0,-26 0,27 0,-1 0,0 0,1 0,-1 0,1-27,-1 27,1 27,-1-54,1 54,-27-27,26 0,-26 0,0 0,0 0</inkml:trace>
  <inkml:trace contextRef="#ctx0" brushRef="#br0" timeOffset="554195.6982">17992 16245,'0'0,"0"0,26 0,-26 0,27 0,-27 0,26 0,1 0,-27 0,0 0,26 27,-26-27,27 0,-1 0,-26 0,27 26,-27-26,26 0,-26 0,27 0,-27 0,26 0,-26 0,0 0,0 0</inkml:trace>
  <inkml:trace contextRef="#ctx0" brushRef="#br0" timeOffset="555285.7605">19765 15769,'0'0,"0"0,26-26,-26 26,27-27,-1 27,1 0,-1-26,0 52,1-26,-1 0,1 0,-1 27,-26-1,0 1,27-1,-54 1,27-1,0 27,-26-27,-1 27,-26 0,27-26,-27-1,27 1,-1-27,-26 26,27 1,26-27,-27 0,1 26,26-26,0 0,0 0,0 0,26-26,1 26,-1 0,1 0,26-27,-27 27,27-26,0 26,0 0,-27 0,27 0,0 0,-26 0,-1 0,27 26,-53-26,26 27,1-27,-27 0</inkml:trace>
  <inkml:trace contextRef="#ctx0" brushRef="#br0" timeOffset="559957.0277">22014 14870,'0'0,"0"26,0-26,0 0,0 0,0 0,0 0,0 0,0 0,0 0,0 0,0 0,26 0,-26-26,27 26,26 0,-27 0,27-27,26 27,-26-26,0-1,26 27,1 0,-27 0,0 0,0 0,0 0,-27 0,0 27,1-27,-27 0,0 0,26 26,-26-26,0 0,0 0,0 0,0 0,0 0,0 0,0 0,0 0,0 0,0 0,0 0,0 0,0 0,27 0,-27 0,0 0,0 0,0 27,0-27,0 0,0 0,0 0,0 0,0 0,0-27,0 1,0-1</inkml:trace>
  <inkml:trace contextRef="#ctx0" brushRef="#br0" timeOffset="561639.1239">6509 12541,'-26'0,"26"-26,-27-27,27 26,-26 1,-1-27,27 0,-26 27,26-27,-27 26,54-26,-27 27,0-1,26 1,1 0,26-1,-27 27,1 0,25 0,-25-26,-1 26,1 0,-27 0,26 0,-26 0,0 26,0-26,-26 27,-1-1,27 0,-26-26,-1 27,1-1,0 1,-1-27,27 26,-26-26,-1 0,27 0</inkml:trace>
  <inkml:trace contextRef="#ctx0" brushRef="#br0" timeOffset="562480.1719">6403 11456,'0'-52,"-26"-1,26 0,-27-27,27 1,-26 26,26 0,0-26,0 26,-27 0,54 26,-27 1,0 0,26-1,1 27,-1-26,1 26,-1 0,27 0,0 26,-27-26,1 0,-1 27,1-27,-1 26,1 0,-27-26,0 27,-27-1,1-26,-1 27,1-1,-1-26,1 27,0-1,-1-26,1 27,-1-27,1 0,26 26,0-26,-27 0,27 0,0 0,0 0,0 0,0 0,0-26,0 26</inkml:trace>
  <inkml:trace contextRef="#ctx0" brushRef="#br0" timeOffset="563540.2326">6403 9737,'0'26,"-26"1,26-27,0 53,0-27,0 27,0 0,26 0,-26-27,0 27,0-26,0 25,0-25,0-27,27 26,-27-26,0 0,0 0,0 0,-27-26,27-1,0 1,0 0,0-27,0 0,0-27,-26 1,52 26,-26-26,0 26,27-27,-27 54,26-27,1 27,-1-1,27 27,-27 0,27 0,-26 27,26-27,-27 26,27 0,-26 1,-1-1,-26 1,0 26,-26-53,-1 26,1 27,-1-26,-26-27,0 26,27-26,-1 27,-25-27,25 0,1 0,-1 0,27 0,0 0,0 0,0 0</inkml:trace>
  <inkml:trace contextRef="#ctx0" brushRef="#br0" timeOffset="564949.3133">21881 15637,'0'0,"27"26,-27-26,0 27,0-27,0 0,26 26,1 1,-1-27,1 26,26-26,0 0,-1 0,1 0,0-26,0-1,0 1,-26 26,-1-53</inkml:trace>
  <inkml:trace contextRef="#ctx0" brushRef="#br0" timeOffset="565739.3584">23284 14579,'0'0,"0"0,-27 26,27-26,0 26,0-26,0 27,-26-1,26 1,0-27,0 26,0 1,0-1,26-26,-26 0,27 0,-1 0,1 0,-1-26,1-1,25 1,-25-1,-1 1,1-1,-1 1,-26 0,27-1,-27 27,0 0,26 0,-26 0,0 0,0 27,0-1,0 0,0 1,0 26,0 0,0-27,0 54,-26-54,26 27,0-27,0 1,0 26,0-53,-27 26,27-26</inkml:trace>
  <inkml:trace contextRef="#ctx0" brushRef="#br0" timeOffset="566104.3792">23601 15558,'0'0,"-26"0,-1 0,1 0,-1 0,1 26,26-26,-27 26,27 1,0-1,27 1,-1-1,-26 27,27-26,-1 26,1-27,-27 0,0 27,0-53,0 27,-27-1,1 1,-1-27,1 0,-1 0</inkml:trace>
  <inkml:trace contextRef="#ctx0" brushRef="#br0" timeOffset="566342.3929">23469 15425,'26'0,"27"0,-26 0,-1 0,1 0,26-26,-1 26,1 0,-26 0,26 0,0-27,0 27,0 0,-1-26</inkml:trace>
  <inkml:trace contextRef="#ctx0" brushRef="#br0" timeOffset="567725.4719">7779 9710,'0'27,"0"26,0-27,0 27,0 0,0 0,0 0,0 0,0 0,27-1,-27 1,26-26,-26-1,26 1,-26-27,0 0,0-27,0 1,-26-27,26 0,-26 0,-1-26,1 26,26 0,-27-26,1 26,26-27,0 27,0 0,0 27,26-27,1 27,-1-1,27 1,0-1,0 27,0 0,0 27,0-27,0 26,-27 1,0-27,1 26,-27 0,-27 1,27-1,-26 1,-27-27,27 53,-27-53,0 26,26 1,-26-1,27 1,-1-27,27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16:31.818"/>
    </inkml:context>
    <inkml:brush xml:id="br0">
      <inkml:brushProperty name="width" value="0.05292" units="cm"/>
      <inkml:brushProperty name="height" value="0.05292" units="cm"/>
      <inkml:brushProperty name="color" value="#FF0000"/>
    </inkml:brush>
  </inkml:definitions>
  <inkml:trace contextRef="#ctx0" brushRef="#br0">21220 5689,'0'0,"0"0,26 26,-26-26,0 0,0 0,0 0,-26-26,26 26,0-27,0 1,0 26,26-53,-26 26,0-26,0 0,0 1,0-1,0-27,0 27,-26 27,26-27,-27 0,27 27,-26-1,26 1,0 26,0 0,0 0,0 0,0 26,26 27,1 0,-1 0,27 0,0 26,-26-26,52 26,-52-52,25 26,1-27,0-26,0 27,0-27,-26-27,-1 27,0-53,1 0,-27 27,0-53,0 26,0-27,0 1,-27 26,27-26,-26 52,0-26,-1 27,27-27,-26 53,-1 0,27 0,0-27,0 27,0 0,0 0,0 0,0 0,0 0,0 0,0 0,0 0,0 0,0 0,0 0,0 0,0 0,0 0,0 0,-26 27,26-27,0 0,0 0,0 0,0 0,0 0,0 0,0 0,26-27,-26 27</inkml:trace>
  <inkml:trace contextRef="#ctx0" brushRef="#br0" timeOffset="867.0496">21273 6535,'0'0,"26"27,-26-1,0 1,0 26,0-27,0 53,0-26,-26 0,26 27,0-54,0 27,0-27,0 1,0-27,-27 0,27 0,-26-27,26 1,-27-1,1-25,26-1,-26-27,-1 27,27-26,0 26,0 0,0 0,27 0,-1 27,0-1,27 1,0-1,0 27,27-26,-27 26,-1-26,28-1,-27 27,0-26,0-1,-1 1,-25-1,-1 27</inkml:trace>
  <inkml:trace contextRef="#ctx0" brushRef="#br0" timeOffset="1123.0641">21273 6747,'0'0,"0"0,26 26,27-26,-26-26,-1 26,27 0,-26 0,-1-27,27 27,-27-26,27 26,-26 0,-1 0</inkml:trace>
  <inkml:trace contextRef="#ctx0" brushRef="#br0" timeOffset="1361.0778">21220 7091,'26'0,"1"26,-1-26,27 0,0 0,0 0,0 0,0 0,26 0,-26-26,0 26,0 0,0 0,-27-27</inkml:trace>
  <inkml:trace contextRef="#ctx0" brushRef="#br0" timeOffset="2270.1297">21167 7911,'0'0,"0"0,0 0,0 0,0 0,-26-26,26 26,0 26,0 1,-27-1,27-26,-26 53,26 0,-27 26,27 1,-26-1,26-26,0 26,-27 1,27-27,27-27,-27 0,0 1,26-27,1 0,-1-27,1 1,-1 0,0-1,1 1,-1-27,-26 26,27 27,-1 0,-26 0,27 27,-1-1,1 1,-1-1,27 1,0-1,26-26,-26-26,27-1,-1 1,-26-54,0 27,-27 0,1-26,-27 0,0-1,0 1,-27 26,1-26,-1 26,1 0,-1 26,1 1,26 26,0 0,0 0,26 26</inkml:trace>
  <inkml:trace contextRef="#ctx0" brushRef="#br0" timeOffset="4652.2661">21855 9499,'0'0,"0"0,0-27,0 1,0-1,0 1,0-1,0 1,-27-1,1 1,0-1,-1 1,1 0,-27 26,0-27,0 27,0 0,0 27,0-1,0 0,0 1,27-1,-1 27,27-26,0 26,27-27,-1 1,27 25,0-25,27-1,-1 1,27 26,-27-27,0 1,1 26,-27 0,0-1,0 1,-53-26,0 26,0 0,-27 0,-26-27,0 27,-26-27,0-26,-1 27,1-1,-1-26,1-26,26 26,-26-27,52 27,-26-26,27 26,-1-27,27 27,27 0,-1-26</inkml:trace>
  <inkml:trace contextRef="#ctx0" brushRef="#br0" timeOffset="5469.3128">20955 10742,'-26'27,"26"-1,0-26,26 26,1-26,52 0,-26 27,53-27,0 0,26 0,-26 0,53 0,-27 0,-26 0,26 0,-26 0,0 0,-27 0,-26 0,0 26,-27-26,-26 0,0 27,-26-27,-27 26,0-26,0 0,-53 27,1-1,-1 1,0-1,-26 27,26-26,-27-1,28 0,-1 27,26-53,27 27,27-1,0 1,52-27,27 0,0 26,53-26,-27 0,53 0,1 0,-1 0,0 0,1 0,-28 0,-25 27,-1-1,-52 1,-1-1,-26 27,0-27,0 27,0-26,0 26,26-27,1 1,52-1,-26 1,27-27,25-27</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19:17.775"/>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05T21:21:39.097"/>
    </inkml:context>
  </inkml:definitions>
  <inkml:trace contextRef="#ctx0" brushRef="#br0">4736 13203,'0'26,"0"-26,-26 27,26-27,0 26,-27 1,27 25,-26-25,26-1,0 1,0-1,26 1,1-1,-1 1,27-27,27 0,26 0,-1-27,1 27,26 0,27-26,0 26,-27 0,27-27,26 27,-52 0,52 0,-27 0,1-26,-26 26,25 0,-52-27,0 27,-27-26,1-1,-27 27,-53-26,26 0,-26-1,-26 1,26-27,0 26,0-26,26 0</inkml:trace>
  <inkml:trace contextRef="#ctx0" brushRef="#br0" timeOffset="11871.679">4869 12277,'0'0,"0"0,26 0,-26 26,0-26,0 27,-26-1,26 1,0 25,0-25,0 26,0 0,0 0,-27-27,27 27,0-27,0 1,-26-27,26 0,0 0</inkml:trace>
  <inkml:trace contextRef="#ctx0" brushRef="#br0" timeOffset="12415.7102">4763 12594,'0'0,"0"-26,0-1,0 27,26-26,1-1,-1 1,1-27,-1 27,27-1,-26 1,-1-1,-26 27,26 0,-26 0,27-26,-27 26,-27 26,1 1,0-1,-1-26,1 27,-27 25,26-25,1-27,-1 26,1 1,-1-27,27 0,0 0,0 0,-26 0,26-27,0 1,0 26,0-27,0 1,-27 0,27-1,0 1,-26-1,26 27,-26 0,26 0,0 0,0 0,26 0,0 0,1 27,-1-1,1 1,26 25,-27-25,27-1,-26 27,-1-26,1-1,-27 1,26-1,-26-26,0 0,26 0</inkml:trace>
  <inkml:trace contextRef="#ctx0" brushRef="#br0" timeOffset="13675.7822">6456 12224,'0'-27,"0"27,0 0,27 27,-27-1,0 1,0 26,0 0,0 26,0-26,0 26,0-26,0 26,0-52,0 26,0-27,0-26,0 0</inkml:trace>
  <inkml:trace contextRef="#ctx0" brushRef="#br0" timeOffset="14281.8168">6403 12541,'0'-26,"0"-1,27 1,-27-1,26 27,1-26,26 0,-27 26,0-27,1 27,-1 0,-26 0,0 0,0 27,0-1,-26 0,26 1,-53-1,27 27,-1-26,1-1,-1 1,1-1,26-26,0 0,0 0,0-26,0-1,26 1,1-1,-1-26,1 27,25-27,-25 0,-1 27,1-27,-27 26,26-26,-26 53,-26-26,26 26,-53 0,26 0,-25 26,-1 1,0-1,0 1,0-1,0 1,0-1,27-26,-1 0,27 0,0 0,0 0,0 0,27 0,-27 0,26 0,1 27,-1-1,0 0,1 1,-1-1,-26 1,27-1,-1 1,-26-27,27 0,-27 0,26 0,-26 0</inkml:trace>
  <inkml:trace contextRef="#ctx0" brushRef="#br0" timeOffset="15232.8713">6827 12330,'0'0,"0"0,0 26,-27-26,27 27,0-1,27 27,-27-27,0 27,0-26,0 26,26-27,-26 1,0 25,0-52,0 0,0 0,-26 0,26 0,-27 0,27-26,0 0,-26-1,26 1,0-1,26-26,-26 27,27-1,26-26,-27 27,27-27,-27 27,27-1,-26 27,-1-26,-26 26,0 0,0 26,0 1,-26-1,-27 1,26 25,1-25,-27 26,0-27,27 1,-1-1,1 1,-1-27,1 0,26-27,-27 27,54-26,-27-1,26 1,1-27,26 26,0 1,-1-27,1 27,0-1,-26 1,26-27,-27 26,1 1,-27-1,0 1,0 26,0 0,-27 0,1 26,-27 1,26-1,-26 27,27 0,-27 0,0 0,0 0,27-27,-27 1,26-1,1 1,26-27,-27-27,27 27,0-26,0-1,27 1,-27-27,26 27,-26-1,27 1,-27-1,26 27,-26 27,27-1,-1 1,1 25,-1 1,1 0,-1 0,0 0,1 0,-1-27,1 1,-27-27,26 0,1 0</inkml:trace>
  <inkml:trace contextRef="#ctx0" brushRef="#br0" timeOffset="45708.6144">5451 12144,'0'0,"0"0,0 0,0 0,0 0,0 0,0 0,0 0,0 0,0 27,26-1,-26-26,27 27,-27-1,26 27,1-26,26-1,-27 27,0 0,1-27,-1 1,1-1,-1 1,1-27,-27 26,26-26,-26 0,0 27,0-27,0 0,0 0,0 0,-26-27,26 1,0-1</inkml:trace>
  <inkml:trace contextRef="#ctx0" brushRef="#br0" timeOffset="46061.6346">5874 12012,'0'0,"0"0,0 0,-26 27,26-1,-27 0,1 1,-1 26,1-27,-1 54,1-27,-27 0,27 26,-27-26,26 0,1 0,-1 0,1-1,-1-25,1-1,26 1,-27-27,27 0,27 26,-27-26</inkml:trace>
  <inkml:trace contextRef="#ctx0" brushRef="#br0" timeOffset="53678.0702">10875 12356,'0'-53,"26"53,-26 0,0 0,27 27,-27 26,0 26,0 0,0 27,0-27,26 27,-26 0,27 0,-27-27,0-26,26 0,-26-26,0-27,0 0,0-53,-26-27,26 1,-27-27,1 0,-1 0,-26-26,0 26,27 1,-1 25,1 1,26 26,0 0,26 0,27 27,27-1,-27 27,52-26,1 26,0-27,26 1,-52 26,26 0,-1-27,-25 1,-1 26,-26 0,-53-27,27 27,-27 0</inkml:trace>
  <inkml:trace contextRef="#ctx0" brushRef="#br0" timeOffset="53938.0851">10981 12647,'26'27,"0"-27,27 0,27-27,-27 27,26-26,0-1,1 1,-1-1,1 1,-28-1,28 1,-27-1,0 1,-27 26,1 0,-27-26</inkml:trace>
  <inkml:trace contextRef="#ctx0" brushRef="#br0" timeOffset="54234.102">11007 13309,'0'0,"0"0,0 26,26-26,27 0,0-26,0 26,27 0,25 0,-25 0,26 0,26 0,-26 0,0 0,-1 0,-25 26,-1-26,1 0,-28-26,-25-1</inkml:trace>
  <inkml:trace contextRef="#ctx0" brushRef="#br0" timeOffset="58858.3665">15240 12065,'0'0,"27"0,-27 0,0 0,0 0,0 0,0 0,0 26,0-26,0 27,0-1,0 1,0-1,0 27,26 0,-26 0,0 0,27 0,-27 0,26 0,-26 26,27-52,-27 25,0 28,0-27,0 0,0 0,0 0,26-1,-26 1,0 0,0 0,27-26,-27 26,0-1,26-25,-26-1,0 1,0-27,0 0,0 0,0 0,0-27,0-26</inkml:trace>
  <inkml:trace contextRef="#ctx0" brushRef="#br0" timeOffset="139524.9803">15399 15901,'0'-26,"0"26,27-26,-27-1,26 1,-26-1,26 27,1-26,-1-1,1 27,26-26,-27 26,1 0,-1 26,27-26,-26 27,-1-1,27 27,-27 0,1 0,-1 0,1 26,-27 1,0-1,-27 27,1-27,-1 1,-26 25,1-25,-1-27,-27 26,1-26,26-27,-53 1,27-1,-1-26,27 0,-26-26,0 26,26-53,0 53,26-53,1 27,26-1,0 1,26-1,27 1,0-1,27 1,25-1,-25 27,-1 0,27 0,0 0,0 0,-27 53,-26-26,26-1,-26 27,0-26,-26-1,-1 27,1-53,-1 0</inkml:trace>
  <inkml:trace contextRef="#ctx1" brushRef="#br0">16427 6734 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A4213ED-5352-4B5F-8AE7-91C11D2C32E7}" type="slidenum">
              <a:rPr lang="en-US"/>
              <a:pPr>
                <a:defRPr/>
              </a:pPr>
              <a:t>‹#›</a:t>
            </a:fld>
            <a:endParaRPr lang="en-US"/>
          </a:p>
        </p:txBody>
      </p:sp>
    </p:spTree>
    <p:extLst>
      <p:ext uri="{BB962C8B-B14F-4D97-AF65-F5344CB8AC3E}">
        <p14:creationId xmlns:p14="http://schemas.microsoft.com/office/powerpoint/2010/main" val="292060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525A4F5-A3B2-44B9-B6C9-CFD54187B78F}" type="slidenum">
              <a:rPr lang="en-US" sz="1300" smtClean="0"/>
              <a:pPr/>
              <a:t>1</a:t>
            </a:fld>
            <a:endParaRPr lang="en-US" sz="13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12</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742FAB3-C966-4513-816A-DAB412F8E5ED}" type="slidenum">
              <a:rPr lang="en-US" sz="1300" smtClean="0"/>
              <a:pPr/>
              <a:t>13</a:t>
            </a:fld>
            <a:endParaRPr lang="en-US" sz="130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C2411D2-5868-4232-8BC3-CC86B9F43A5D}" type="slidenum">
              <a:rPr lang="en-US" sz="1300" smtClean="0"/>
              <a:pPr/>
              <a:t>14</a:t>
            </a:fld>
            <a:endParaRPr lang="en-US" sz="1300"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163D80-D2D0-4D41-88BA-0B0743C3C467}" type="slidenum">
              <a:rPr lang="en-US" sz="1300" smtClean="0"/>
              <a:pPr/>
              <a:t>15</a:t>
            </a:fld>
            <a:endParaRPr lang="en-US" sz="130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732CEF-E1E6-4284-A412-4176BDB896E3}" type="slidenum">
              <a:rPr lang="en-US" sz="1300" smtClean="0">
                <a:solidFill>
                  <a:srgbClr val="000000"/>
                </a:solidFill>
              </a:rPr>
              <a:pPr/>
              <a:t>16</a:t>
            </a:fld>
            <a:endParaRPr lang="en-US" sz="1300" smtClean="0">
              <a:solidFill>
                <a:srgbClr val="000000"/>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45E67B7-ABB5-44B0-99F7-0D527BE54F1F}" type="slidenum">
              <a:rPr lang="en-US" sz="1300" smtClean="0">
                <a:solidFill>
                  <a:srgbClr val="000000"/>
                </a:solidFill>
              </a:rPr>
              <a:pPr/>
              <a:t>17</a:t>
            </a:fld>
            <a:endParaRPr lang="en-US" sz="1300" smtClean="0">
              <a:solidFill>
                <a:srgbClr val="000000"/>
              </a:solidFill>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352F876-60C1-4EA1-9E09-FD1B57B2BBCA}" type="slidenum">
              <a:rPr lang="en-US" sz="1300" smtClean="0">
                <a:solidFill>
                  <a:srgbClr val="000000"/>
                </a:solidFill>
              </a:rPr>
              <a:pPr/>
              <a:t>18</a:t>
            </a:fld>
            <a:endParaRPr lang="en-US" sz="1300" smtClean="0">
              <a:solidFill>
                <a:srgbClr val="000000"/>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19</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2160B74-2198-4029-9176-4DF42106AB37}" type="slidenum">
              <a:rPr lang="en-US" sz="1300" smtClean="0"/>
              <a:pPr/>
              <a:t>20</a:t>
            </a:fld>
            <a:endParaRPr lang="en-US" sz="13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C386523-1ABF-4835-B633-E045118584C9}" type="slidenum">
              <a:rPr lang="en-US" sz="1300" smtClean="0"/>
              <a:pPr/>
              <a:t>21</a:t>
            </a:fld>
            <a:endParaRPr lang="en-US" sz="1300"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2</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22</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23</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24</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solidFill>
                  <a:prstClr val="black"/>
                </a:solidFill>
              </a:rPr>
              <a:pPr/>
              <a:t>26</a:t>
            </a:fld>
            <a:endParaRPr lang="en-US" sz="1300" smtClean="0">
              <a:solidFill>
                <a:prstClr val="black"/>
              </a:solidFill>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27</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28</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02A629A-E650-40C4-82AA-0BF97BFB9933}" type="slidenum">
              <a:rPr lang="en-US" sz="1300" smtClean="0"/>
              <a:pPr/>
              <a:t>47</a:t>
            </a:fld>
            <a:endParaRPr lang="en-US" sz="1300"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smtClean="0"/>
              <a:pPr/>
              <a:t>51</a:t>
            </a:fld>
            <a:endParaRPr lang="en-US" sz="13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53</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69</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5</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096D91A-B529-49D9-BB9C-D3DA3F261A86}" type="slidenum">
              <a:rPr lang="en-US" sz="1300" smtClean="0">
                <a:solidFill>
                  <a:srgbClr val="000000"/>
                </a:solidFill>
              </a:rPr>
              <a:pPr/>
              <a:t>70</a:t>
            </a:fld>
            <a:endParaRPr lang="en-US" sz="1300" smtClean="0">
              <a:solidFill>
                <a:srgbClr val="000000"/>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5C601C-BE28-43A8-B5C6-D7BB71F6852D}" type="slidenum">
              <a:rPr lang="en-US" sz="1300" smtClean="0">
                <a:solidFill>
                  <a:srgbClr val="000000"/>
                </a:solidFill>
              </a:rPr>
              <a:pPr/>
              <a:t>71</a:t>
            </a:fld>
            <a:endParaRPr lang="en-US" sz="1300" smtClean="0">
              <a:solidFill>
                <a:srgbClr val="000000"/>
              </a:solidFill>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E42DC7-5D5D-4767-AD83-2CB4B5388024}" type="slidenum">
              <a:rPr lang="en-US" sz="1300" smtClean="0">
                <a:solidFill>
                  <a:srgbClr val="000000"/>
                </a:solidFill>
              </a:rPr>
              <a:pPr/>
              <a:t>72</a:t>
            </a:fld>
            <a:endParaRPr lang="en-US" sz="1300" smtClean="0">
              <a:solidFill>
                <a:srgbClr val="000000"/>
              </a:solidFill>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F3AC282-F9CE-4065-9798-D7B5C9E9FDD5}" type="slidenum">
              <a:rPr lang="en-US" sz="1300" smtClean="0"/>
              <a:pPr/>
              <a:t>74</a:t>
            </a:fld>
            <a:endParaRPr lang="en-US" sz="1300"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1B3FEED-17E1-4453-AC83-1FB5A3348C9A}" type="slidenum">
              <a:rPr lang="en-US" sz="1300" smtClean="0"/>
              <a:pPr/>
              <a:t>75</a:t>
            </a:fld>
            <a:endParaRPr lang="en-US" sz="1300"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6112927-ADC4-4A02-9AEC-2F37D425FF66}" type="slidenum">
              <a:rPr lang="en-US" sz="1300" smtClean="0"/>
              <a:pPr/>
              <a:t>76</a:t>
            </a:fld>
            <a:endParaRPr lang="en-US" sz="1300"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BE994DC-06B5-4EDA-B42C-1C26F890756F}" type="slidenum">
              <a:rPr lang="en-US" sz="1300" smtClean="0"/>
              <a:pPr/>
              <a:t>77</a:t>
            </a:fld>
            <a:endParaRPr lang="en-US" sz="1300"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50EDC71-2D3E-46CF-A57D-94BA244C97EB}" type="slidenum">
              <a:rPr lang="en-US" sz="1300" smtClean="0"/>
              <a:pPr/>
              <a:t>78</a:t>
            </a:fld>
            <a:endParaRPr lang="en-US" sz="1300"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72C136-4022-4A44-AA4F-42B4081736EC}" type="slidenum">
              <a:rPr lang="en-US" sz="1300" smtClean="0"/>
              <a:pPr/>
              <a:t>79</a:t>
            </a:fld>
            <a:endParaRPr lang="en-US" sz="1300"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E456688-6229-4779-A588-4FBEC43C455B}" type="slidenum">
              <a:rPr lang="en-US" sz="1300" smtClean="0"/>
              <a:pPr/>
              <a:t>80</a:t>
            </a:fld>
            <a:endParaRPr lang="en-US" sz="13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a:t>
            </a:r>
            <a:r>
              <a:rPr lang="ja-JP" altLang="en-US" i="1" smtClean="0">
                <a:latin typeface="Times" charset="0"/>
              </a:rPr>
              <a:t>’</a:t>
            </a:r>
            <a:r>
              <a:rPr lang="en-US" altLang="ja-JP" i="1" smtClean="0">
                <a:latin typeface="Times" charset="0"/>
              </a:rPr>
              <a:t>t</a:t>
            </a:r>
            <a:r>
              <a:rPr lang="en-US" altLang="ja-JP" smtClean="0">
                <a:latin typeface="Times" charset="0"/>
              </a:rPr>
              <a:t> know everything that</a:t>
            </a:r>
            <a:r>
              <a:rPr lang="ja-JP" altLang="en-US" smtClean="0">
                <a:latin typeface="Times" charset="0"/>
              </a:rPr>
              <a:t>’</a:t>
            </a:r>
            <a:r>
              <a:rPr lang="en-US" altLang="ja-JP" smtClean="0">
                <a:latin typeface="Times" charset="0"/>
              </a:rPr>
              <a:t>s going on, you need to abstract away details and keep a bigger  picture in mind</a:t>
            </a:r>
          </a:p>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047A977-88DA-4310-8084-4958645FD371}" type="slidenum">
              <a:rPr lang="en-US" sz="1300" smtClean="0"/>
              <a:pPr/>
              <a:t>6</a:t>
            </a:fld>
            <a:endParaRPr lang="en-US" sz="13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2801E8D-A996-426E-82DF-5B8A6DEC3505}" type="slidenum">
              <a:rPr lang="en-US" sz="1300" smtClean="0"/>
              <a:pPr/>
              <a:t>81</a:t>
            </a:fld>
            <a:endParaRPr lang="en-US" sz="1300"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C69F415-F4B3-4BCD-9481-BF43C77BA8A7}" type="slidenum">
              <a:rPr lang="en-US" sz="1300" smtClean="0"/>
              <a:pPr/>
              <a:t>82</a:t>
            </a:fld>
            <a:endParaRPr lang="en-US" sz="130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DA453C-9DED-48E0-918A-68FC1B1A186F}" type="slidenum">
              <a:rPr lang="en-US" sz="1300" smtClean="0"/>
              <a:pPr/>
              <a:t>83</a:t>
            </a:fld>
            <a:endParaRPr lang="en-US" sz="1300" smtClean="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D6D39-8765-4F3D-B1F6-9371F77600E8}" type="slidenum">
              <a:rPr lang="en-US" sz="1300" smtClean="0"/>
              <a:pPr/>
              <a:t>84</a:t>
            </a:fld>
            <a:endParaRPr lang="en-US" sz="1300"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7CCAE2C-F98E-48E8-A0E5-AA2029435766}" type="slidenum">
              <a:rPr lang="en-US" sz="1300" smtClean="0"/>
              <a:pPr/>
              <a:t>86</a:t>
            </a:fld>
            <a:endParaRPr lang="en-US" sz="130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5FE6286-790C-44C0-BD86-040496BF5023}" type="slidenum">
              <a:rPr lang="en-US" sz="1300" smtClean="0"/>
              <a:pPr/>
              <a:t>87</a:t>
            </a:fld>
            <a:endParaRPr lang="en-US" sz="130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any particular language, the real goal is that you take away a deeper insight into how machines think</a:t>
            </a:r>
          </a:p>
          <a:p>
            <a:r>
              <a:rPr lang="en-US" sz="15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67ED7B-C0EB-461D-9ED5-0DC87CAFBC4C}" type="slidenum">
              <a:rPr lang="en-US" sz="1300" smtClean="0"/>
              <a:pPr/>
              <a:t>7</a:t>
            </a:fld>
            <a:endParaRPr 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smtClean="0"/>
              <a:pPr/>
              <a:t>8</a:t>
            </a:fld>
            <a:endParaRPr lang="en-US" sz="13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9</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10</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11</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AF143-1773-439E-A65F-9AE82A07E40F}" type="slidenum">
              <a:rPr lang="en-US"/>
              <a:pPr>
                <a:defRPr/>
              </a:pPr>
              <a:t>‹#›</a:t>
            </a:fld>
            <a:endParaRPr lang="en-US"/>
          </a:p>
        </p:txBody>
      </p:sp>
    </p:spTree>
    <p:extLst>
      <p:ext uri="{BB962C8B-B14F-4D97-AF65-F5344CB8AC3E}">
        <p14:creationId xmlns:p14="http://schemas.microsoft.com/office/powerpoint/2010/main" val="28804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B1B5C-29D6-40E7-8517-AC96B61BB316}" type="slidenum">
              <a:rPr lang="en-US"/>
              <a:pPr>
                <a:defRPr/>
              </a:pPr>
              <a:t>‹#›</a:t>
            </a:fld>
            <a:endParaRPr lang="en-US"/>
          </a:p>
        </p:txBody>
      </p:sp>
    </p:spTree>
    <p:extLst>
      <p:ext uri="{BB962C8B-B14F-4D97-AF65-F5344CB8AC3E}">
        <p14:creationId xmlns:p14="http://schemas.microsoft.com/office/powerpoint/2010/main" val="44462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E616A-7858-443F-92A4-17E9F0182F87}" type="slidenum">
              <a:rPr lang="en-US"/>
              <a:pPr>
                <a:defRPr/>
              </a:pPr>
              <a:t>‹#›</a:t>
            </a:fld>
            <a:endParaRPr lang="en-US"/>
          </a:p>
        </p:txBody>
      </p:sp>
    </p:spTree>
    <p:extLst>
      <p:ext uri="{BB962C8B-B14F-4D97-AF65-F5344CB8AC3E}">
        <p14:creationId xmlns:p14="http://schemas.microsoft.com/office/powerpoint/2010/main" val="5288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8B372-3BA2-47AD-BFD4-180B081119C2}" type="slidenum">
              <a:rPr lang="en-US"/>
              <a:pPr>
                <a:defRPr/>
              </a:pPr>
              <a:t>‹#›</a:t>
            </a:fld>
            <a:endParaRPr lang="en-US"/>
          </a:p>
        </p:txBody>
      </p:sp>
    </p:spTree>
    <p:extLst>
      <p:ext uri="{BB962C8B-B14F-4D97-AF65-F5344CB8AC3E}">
        <p14:creationId xmlns:p14="http://schemas.microsoft.com/office/powerpoint/2010/main" val="33074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F546E-E10D-4F79-82B0-D2B10A01E63C}" type="slidenum">
              <a:rPr lang="en-US"/>
              <a:pPr>
                <a:defRPr/>
              </a:pPr>
              <a:t>‹#›</a:t>
            </a:fld>
            <a:endParaRPr lang="en-US"/>
          </a:p>
        </p:txBody>
      </p:sp>
    </p:spTree>
    <p:extLst>
      <p:ext uri="{BB962C8B-B14F-4D97-AF65-F5344CB8AC3E}">
        <p14:creationId xmlns:p14="http://schemas.microsoft.com/office/powerpoint/2010/main" val="335914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03B0B-C139-4263-A9FD-2F49606B4810}" type="slidenum">
              <a:rPr lang="en-US"/>
              <a:pPr>
                <a:defRPr/>
              </a:pPr>
              <a:t>‹#›</a:t>
            </a:fld>
            <a:endParaRPr lang="en-US"/>
          </a:p>
        </p:txBody>
      </p:sp>
    </p:spTree>
    <p:extLst>
      <p:ext uri="{BB962C8B-B14F-4D97-AF65-F5344CB8AC3E}">
        <p14:creationId xmlns:p14="http://schemas.microsoft.com/office/powerpoint/2010/main" val="49136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2A07E7-7C15-4660-8467-A48CBC2BD7F4}" type="slidenum">
              <a:rPr lang="en-US"/>
              <a:pPr>
                <a:defRPr/>
              </a:pPr>
              <a:t>‹#›</a:t>
            </a:fld>
            <a:endParaRPr lang="en-US"/>
          </a:p>
        </p:txBody>
      </p:sp>
    </p:spTree>
    <p:extLst>
      <p:ext uri="{BB962C8B-B14F-4D97-AF65-F5344CB8AC3E}">
        <p14:creationId xmlns:p14="http://schemas.microsoft.com/office/powerpoint/2010/main" val="17000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80966-BAC7-432E-B3AE-896CE4ED3FEE}" type="slidenum">
              <a:rPr lang="en-US"/>
              <a:pPr>
                <a:defRPr/>
              </a:pPr>
              <a:t>‹#›</a:t>
            </a:fld>
            <a:endParaRPr lang="en-US"/>
          </a:p>
        </p:txBody>
      </p:sp>
    </p:spTree>
    <p:extLst>
      <p:ext uri="{BB962C8B-B14F-4D97-AF65-F5344CB8AC3E}">
        <p14:creationId xmlns:p14="http://schemas.microsoft.com/office/powerpoint/2010/main" val="42798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824F1-CF1A-4B14-BD63-C2305E38F106}" type="slidenum">
              <a:rPr lang="en-US"/>
              <a:pPr>
                <a:defRPr/>
              </a:pPr>
              <a:t>‹#›</a:t>
            </a:fld>
            <a:endParaRPr lang="en-US"/>
          </a:p>
        </p:txBody>
      </p:sp>
    </p:spTree>
    <p:extLst>
      <p:ext uri="{BB962C8B-B14F-4D97-AF65-F5344CB8AC3E}">
        <p14:creationId xmlns:p14="http://schemas.microsoft.com/office/powerpoint/2010/main" val="561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62C64-9605-4F41-A0C2-01B6EE0F17EF}" type="slidenum">
              <a:rPr lang="en-US"/>
              <a:pPr>
                <a:defRPr/>
              </a:pPr>
              <a:t>‹#›</a:t>
            </a:fld>
            <a:endParaRPr lang="en-US"/>
          </a:p>
        </p:txBody>
      </p:sp>
    </p:spTree>
    <p:extLst>
      <p:ext uri="{BB962C8B-B14F-4D97-AF65-F5344CB8AC3E}">
        <p14:creationId xmlns:p14="http://schemas.microsoft.com/office/powerpoint/2010/main" val="26274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FC05D-3DCF-4029-9B2E-EAD3818BD14F}" type="slidenum">
              <a:rPr lang="en-US"/>
              <a:pPr>
                <a:defRPr/>
              </a:pPr>
              <a:t>‹#›</a:t>
            </a:fld>
            <a:endParaRPr lang="en-US"/>
          </a:p>
        </p:txBody>
      </p:sp>
    </p:spTree>
    <p:extLst>
      <p:ext uri="{BB962C8B-B14F-4D97-AF65-F5344CB8AC3E}">
        <p14:creationId xmlns:p14="http://schemas.microsoft.com/office/powerpoint/2010/main" val="246839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BAB7E8-3840-4ADC-8088-66227112A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image" Target="../media/image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4.jpeg"/><Relationship Id="rId2" Type="http://schemas.openxmlformats.org/officeDocument/2006/relationships/tags" Target="../tags/tag16.xml"/><Relationship Id="rId16" Type="http://schemas.openxmlformats.org/officeDocument/2006/relationships/notesSlide" Target="../notesSlides/notesSlide2.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image" Target="../media/image9.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2.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4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29.png"/><Relationship Id="rId2" Type="http://schemas.openxmlformats.org/officeDocument/2006/relationships/tags" Target="../tags/tag86.xml"/><Relationship Id="rId16" Type="http://schemas.openxmlformats.org/officeDocument/2006/relationships/image" Target="../media/image9.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2.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6" Type="http://schemas.openxmlformats.org/officeDocument/2006/relationships/notesSlide" Target="../notesSlides/notesSlide27.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7.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image" Target="../media/image28.emf"/><Relationship Id="rId2" Type="http://schemas.openxmlformats.org/officeDocument/2006/relationships/tags" Target="../tags/tag114.xml"/><Relationship Id="rId16" Type="http://schemas.openxmlformats.org/officeDocument/2006/relationships/customXml" Target="../ink/ink5.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1.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5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8.jpeg"/><Relationship Id="rId2" Type="http://schemas.openxmlformats.org/officeDocument/2006/relationships/tags" Target="../tags/tag30.xml"/><Relationship Id="rId16" Type="http://schemas.openxmlformats.org/officeDocument/2006/relationships/notesSlide" Target="../notesSlides/notesSlide4.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34.emf"/><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customXml" Target="../ink/ink10.xml"/><Relationship Id="rId2" Type="http://schemas.openxmlformats.org/officeDocument/2006/relationships/tags" Target="../tags/tag128.xml"/><Relationship Id="rId16" Type="http://schemas.openxmlformats.org/officeDocument/2006/relationships/image" Target="../media/image26.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6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0.emf"/><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customXml" Target="../ink/ink12.xml"/><Relationship Id="rId5" Type="http://schemas.openxmlformats.org/officeDocument/2006/relationships/image" Target="../media/image35.png"/><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image" Target="../media/image39.pn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image" Target="../media/image38.jpeg"/><Relationship Id="rId2" Type="http://schemas.openxmlformats.org/officeDocument/2006/relationships/tags" Target="../tags/tag142.xml"/><Relationship Id="rId16" Type="http://schemas.openxmlformats.org/officeDocument/2006/relationships/notesSlide" Target="../notesSlides/notesSlide29.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7.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8.jpeg"/><Relationship Id="rId2" Type="http://schemas.openxmlformats.org/officeDocument/2006/relationships/tags" Target="../tags/tag44.xml"/><Relationship Id="rId16" Type="http://schemas.openxmlformats.org/officeDocument/2006/relationships/notesSlide" Target="../notesSlides/notesSlide5.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6" Type="http://schemas.openxmlformats.org/officeDocument/2006/relationships/image" Target="../media/image26.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1.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9.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notesSlide" Target="../notesSlides/notesSlide38.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7.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2" descr="rps25.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2399" y="304799"/>
            <a:ext cx="61928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6553200" y="228600"/>
            <a:ext cx="23510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Extreme</a:t>
            </a:r>
            <a:r>
              <a:rPr lang="en-US" sz="4000" dirty="0">
                <a:latin typeface="Cambria" pitchFamily="18" charset="0"/>
              </a:rPr>
              <a:t> RPS!?</a:t>
            </a:r>
          </a:p>
        </p:txBody>
      </p:sp>
      <p:grpSp>
        <p:nvGrpSpPr>
          <p:cNvPr id="2052" name="Group 19"/>
          <p:cNvGrpSpPr>
            <a:grpSpLocks/>
          </p:cNvGrpSpPr>
          <p:nvPr>
            <p:custDataLst>
              <p:tags r:id="rId1"/>
            </p:custDataLst>
          </p:nvPr>
        </p:nvGrpSpPr>
        <p:grpSpPr bwMode="auto">
          <a:xfrm>
            <a:off x="8107800" y="2929235"/>
            <a:ext cx="493712" cy="566738"/>
            <a:chOff x="2928" y="1051"/>
            <a:chExt cx="840" cy="957"/>
          </a:xfrm>
        </p:grpSpPr>
        <p:sp>
          <p:nvSpPr>
            <p:cNvPr id="206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6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6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6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7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7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7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67"/>
          <p:cNvSpPr txBox="1">
            <a:spLocks noChangeArrowheads="1"/>
          </p:cNvSpPr>
          <p:nvPr/>
        </p:nvSpPr>
        <p:spPr bwMode="auto">
          <a:xfrm>
            <a:off x="6162675" y="2667000"/>
            <a:ext cx="1974850" cy="323850"/>
          </a:xfrm>
          <a:prstGeom prst="rect">
            <a:avLst/>
          </a:prstGeom>
          <a:solidFill>
            <a:schemeClr val="bg1"/>
          </a:solidFill>
          <a:ln>
            <a:solidFill>
              <a:srgbClr val="008000"/>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8000"/>
                </a:solidFill>
                <a:latin typeface="Calibri" pitchFamily="34" charset="0"/>
              </a:rPr>
              <a:t>They call </a:t>
            </a:r>
            <a:r>
              <a:rPr lang="en-US" sz="1500" i="1" dirty="0">
                <a:solidFill>
                  <a:srgbClr val="008000"/>
                </a:solidFill>
                <a:latin typeface="Calibri" pitchFamily="34" charset="0"/>
              </a:rPr>
              <a:t>that </a:t>
            </a:r>
            <a:r>
              <a:rPr lang="en-US" sz="1500" dirty="0">
                <a:solidFill>
                  <a:srgbClr val="008000"/>
                </a:solidFill>
                <a:latin typeface="Calibri" pitchFamily="34" charset="0"/>
              </a:rPr>
              <a:t>an alien?</a:t>
            </a:r>
          </a:p>
        </p:txBody>
      </p:sp>
      <p:pic>
        <p:nvPicPr>
          <p:cNvPr id="2054" name="Picture 44" descr="star_trek_spock_empire1.jpg"/>
          <p:cNvPicPr>
            <a:picLocks noChangeAspect="1"/>
          </p:cNvPicPr>
          <p:nvPr/>
        </p:nvPicPr>
        <p:blipFill>
          <a:blip r:embed="rId18">
            <a:extLst>
              <a:ext uri="{28A0092B-C50C-407E-A947-70E740481C1C}">
                <a14:useLocalDpi xmlns:a14="http://schemas.microsoft.com/office/drawing/2010/main" val="0"/>
              </a:ext>
            </a:extLst>
          </a:blip>
          <a:srcRect b="16412"/>
          <a:stretch>
            <a:fillRect/>
          </a:stretch>
        </p:blipFill>
        <p:spPr bwMode="auto">
          <a:xfrm>
            <a:off x="6745287" y="4287798"/>
            <a:ext cx="9763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7"/>
          <p:cNvSpPr txBox="1">
            <a:spLocks noChangeArrowheads="1"/>
          </p:cNvSpPr>
          <p:nvPr/>
        </p:nvSpPr>
        <p:spPr bwMode="auto">
          <a:xfrm>
            <a:off x="6706393" y="3657600"/>
            <a:ext cx="21328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800000"/>
                </a:solidFill>
                <a:latin typeface="Cambria" pitchFamily="18" charset="0"/>
              </a:rPr>
              <a:t>Spock </a:t>
            </a:r>
            <a:r>
              <a:rPr lang="en-US" sz="1500" b="1" i="1" dirty="0">
                <a:solidFill>
                  <a:srgbClr val="800000"/>
                </a:solidFill>
                <a:latin typeface="Cambria" pitchFamily="18" charset="0"/>
              </a:rPr>
              <a:t>mind-melds </a:t>
            </a:r>
            <a:r>
              <a:rPr lang="en-US" sz="1500" dirty="0">
                <a:solidFill>
                  <a:srgbClr val="800000"/>
                </a:solidFill>
                <a:latin typeface="Cambria" pitchFamily="18" charset="0"/>
              </a:rPr>
              <a:t>three-eyed aliens!</a:t>
            </a:r>
          </a:p>
        </p:txBody>
      </p:sp>
      <p:sp>
        <p:nvSpPr>
          <p:cNvPr id="2056" name="Text Box 67"/>
          <p:cNvSpPr txBox="1">
            <a:spLocks noChangeArrowheads="1"/>
          </p:cNvSpPr>
          <p:nvPr/>
        </p:nvSpPr>
        <p:spPr bwMode="auto">
          <a:xfrm>
            <a:off x="7639050" y="5295861"/>
            <a:ext cx="1276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latin typeface="Calibri" pitchFamily="34" charset="0"/>
              </a:rPr>
              <a:t>Provably.</a:t>
            </a:r>
          </a:p>
        </p:txBody>
      </p:sp>
      <p:sp>
        <p:nvSpPr>
          <p:cNvPr id="2057" name="Rectangle 28"/>
          <p:cNvSpPr>
            <a:spLocks noChangeArrowheads="1"/>
          </p:cNvSpPr>
          <p:nvPr/>
        </p:nvSpPr>
        <p:spPr bwMode="auto">
          <a:xfrm>
            <a:off x="6394450" y="6201492"/>
            <a:ext cx="259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latin typeface="Calibri" pitchFamily="34" charset="0"/>
              </a:rPr>
              <a:t>http://www.youtube.com/watch?v=iapcKVn7DdY</a:t>
            </a:r>
          </a:p>
          <a:p>
            <a:r>
              <a:rPr lang="en-US" sz="800">
                <a:latin typeface="Calibri" pitchFamily="34" charset="0"/>
              </a:rPr>
              <a:t>http://www.youtube.com/watch?v=yuEZEyDdmvQ</a:t>
            </a:r>
          </a:p>
        </p:txBody>
      </p:sp>
      <p:pic>
        <p:nvPicPr>
          <p:cNvPr id="2058" name="Picture 29" descr="spockvulcan.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7012" y="4383048"/>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72"/>
          <a:stretch/>
        </p:blipFill>
        <p:spPr bwMode="auto">
          <a:xfrm>
            <a:off x="76200" y="914400"/>
            <a:ext cx="9020496" cy="57605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4491473" y="2743200"/>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public: </a:t>
            </a:r>
            <a:r>
              <a:rPr lang="en-US" dirty="0" smtClean="0">
                <a:solidFill>
                  <a:srgbClr val="120DF3"/>
                </a:solidFill>
                <a:latin typeface="Cambria" pitchFamily="18" charset="0"/>
              </a:rPr>
              <a:t>post to whole class</a:t>
            </a:r>
            <a:endParaRPr lang="en-US"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Tree>
    <p:extLst>
      <p:ext uri="{BB962C8B-B14F-4D97-AF65-F5344CB8AC3E}">
        <p14:creationId xmlns:p14="http://schemas.microsoft.com/office/powerpoint/2010/main" val="938779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609600" y="99536"/>
            <a:ext cx="693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you'll get a </a:t>
            </a:r>
            <a:r>
              <a:rPr lang="en-US" sz="2800" i="1" dirty="0" smtClean="0">
                <a:latin typeface="Cambria" pitchFamily="18" charset="0"/>
              </a:rPr>
              <a:t>welcome </a:t>
            </a:r>
            <a:r>
              <a:rPr lang="en-US" sz="2800" dirty="0" smtClean="0">
                <a:latin typeface="Cambria" pitchFamily="18" charset="0"/>
              </a:rPr>
              <a:t>email…</a:t>
            </a:r>
            <a:endParaRPr lang="en-US" sz="2800" dirty="0">
              <a:latin typeface="Cambria" pitchFamily="18" charset="0"/>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593" r="19605" b="7782"/>
          <a:stretch/>
        </p:blipFill>
        <p:spPr bwMode="auto">
          <a:xfrm>
            <a:off x="204375" y="1066800"/>
            <a:ext cx="8787225" cy="4495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Text Box 5"/>
          <p:cNvSpPr txBox="1">
            <a:spLocks noChangeArrowheads="1"/>
          </p:cNvSpPr>
          <p:nvPr/>
        </p:nvSpPr>
        <p:spPr bwMode="auto">
          <a:xfrm>
            <a:off x="304800" y="581602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smtClean="0">
                <a:latin typeface="Cambria" pitchFamily="18" charset="0"/>
              </a:rPr>
              <a:t>sign-in  +  choose your message frequency </a:t>
            </a:r>
            <a:endParaRPr lang="en-US" sz="3200" dirty="0">
              <a:latin typeface="Cambria" pitchFamily="18" charset="0"/>
            </a:endParaRPr>
          </a:p>
        </p:txBody>
      </p:sp>
    </p:spTree>
    <p:extLst>
      <p:ext uri="{BB962C8B-B14F-4D97-AF65-F5344CB8AC3E}">
        <p14:creationId xmlns:p14="http://schemas.microsoft.com/office/powerpoint/2010/main" val="1413059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0" t="16865" r="2238" b="30225"/>
          <a:stretch/>
        </p:blipFill>
        <p:spPr bwMode="auto">
          <a:xfrm>
            <a:off x="486080" y="2504118"/>
            <a:ext cx="8276920" cy="4201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3610280" y="2656518"/>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private: </a:t>
            </a:r>
            <a:r>
              <a:rPr lang="en-US" dirty="0" smtClean="0">
                <a:solidFill>
                  <a:srgbClr val="120DF3"/>
                </a:solidFill>
                <a:latin typeface="Cambria" pitchFamily="18" charset="0"/>
              </a:rPr>
              <a:t>post to </a:t>
            </a:r>
            <a:r>
              <a:rPr lang="en-US" i="1" dirty="0" smtClean="0">
                <a:solidFill>
                  <a:srgbClr val="120DF3"/>
                </a:solidFill>
                <a:latin typeface="Cambria" pitchFamily="18" charset="0"/>
              </a:rPr>
              <a:t>instructors</a:t>
            </a:r>
            <a:endParaRPr lang="en-US" i="1"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cxnSp>
        <p:nvCxnSpPr>
          <p:cNvPr id="4" name="Straight Arrow Connector 3"/>
          <p:cNvCxnSpPr/>
          <p:nvPr/>
        </p:nvCxnSpPr>
        <p:spPr bwMode="auto">
          <a:xfrm flipH="1">
            <a:off x="3991280" y="3118183"/>
            <a:ext cx="381000" cy="224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cxnSp>
        <p:nvCxnSpPr>
          <p:cNvPr id="10" name="Straight Arrow Connector 9"/>
          <p:cNvCxnSpPr/>
          <p:nvPr/>
        </p:nvCxnSpPr>
        <p:spPr bwMode="auto">
          <a:xfrm flipH="1">
            <a:off x="2619680" y="3118183"/>
            <a:ext cx="3505200" cy="986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sp>
        <p:nvSpPr>
          <p:cNvPr id="7" name="Rectangle 6"/>
          <p:cNvSpPr/>
          <p:nvPr/>
        </p:nvSpPr>
        <p:spPr>
          <a:xfrm>
            <a:off x="533400" y="1066800"/>
            <a:ext cx="8053540" cy="461665"/>
          </a:xfrm>
          <a:prstGeom prst="rect">
            <a:avLst/>
          </a:prstGeom>
        </p:spPr>
        <p:txBody>
          <a:bodyPr wrap="square">
            <a:spAutoFit/>
          </a:bodyPr>
          <a:lstStyle/>
          <a:p>
            <a:pPr algn="ctr"/>
            <a:r>
              <a:rPr lang="en-US" dirty="0" smtClean="0">
                <a:latin typeface="Cambria" pitchFamily="18" charset="0"/>
              </a:rPr>
              <a:t>individual concerns     or     your source code / </a:t>
            </a:r>
            <a:r>
              <a:rPr lang="en-US" b="1" dirty="0" smtClean="0">
                <a:solidFill>
                  <a:srgbClr val="C00000"/>
                </a:solidFill>
                <a:latin typeface="Cambria" pitchFamily="18" charset="0"/>
              </a:rPr>
              <a:t>bugs?</a:t>
            </a:r>
            <a:r>
              <a:rPr lang="en-US" b="1" dirty="0" smtClean="0">
                <a:latin typeface="Cambria" pitchFamily="18" charset="0"/>
              </a:rPr>
              <a:t>     </a:t>
            </a:r>
            <a:endParaRPr lang="en-US" b="1" dirty="0"/>
          </a:p>
        </p:txBody>
      </p:sp>
      <p:sp>
        <p:nvSpPr>
          <p:cNvPr id="14" name="Rectangle 13"/>
          <p:cNvSpPr/>
          <p:nvPr/>
        </p:nvSpPr>
        <p:spPr>
          <a:xfrm>
            <a:off x="5904091" y="1535289"/>
            <a:ext cx="2971799" cy="784830"/>
          </a:xfrm>
          <a:prstGeom prst="rect">
            <a:avLst/>
          </a:prstGeom>
          <a:solidFill>
            <a:schemeClr val="bg1"/>
          </a:solidFill>
          <a:ln>
            <a:solidFill>
              <a:schemeClr val="bg1"/>
            </a:solidFill>
          </a:ln>
        </p:spPr>
        <p:txBody>
          <a:bodyPr wrap="square">
            <a:spAutoFit/>
          </a:bodyPr>
          <a:lstStyle/>
          <a:p>
            <a:pPr algn="ctr"/>
            <a:r>
              <a:rPr lang="en-US" sz="1500" b="1" dirty="0" smtClean="0">
                <a:solidFill>
                  <a:srgbClr val="C00000"/>
                </a:solidFill>
                <a:latin typeface="Cambria" pitchFamily="18" charset="0"/>
              </a:rPr>
              <a:t>In-person + pair programming </a:t>
            </a:r>
            <a:r>
              <a:rPr lang="en-US" sz="1500" dirty="0" smtClean="0">
                <a:solidFill>
                  <a:srgbClr val="C00000"/>
                </a:solidFill>
                <a:latin typeface="Cambria" pitchFamily="18" charset="0"/>
              </a:rPr>
              <a:t>are better strategies for bugs.</a:t>
            </a:r>
            <a:r>
              <a:rPr lang="en-US" sz="1500" dirty="0">
                <a:solidFill>
                  <a:srgbClr val="C00000"/>
                </a:solidFill>
                <a:latin typeface="Cambria" pitchFamily="18" charset="0"/>
              </a:rPr>
              <a:t> </a:t>
            </a:r>
            <a:r>
              <a:rPr lang="en-US" sz="1500" dirty="0" smtClean="0">
                <a:solidFill>
                  <a:srgbClr val="C00000"/>
                </a:solidFill>
                <a:latin typeface="Cambria" pitchFamily="18" charset="0"/>
              </a:rPr>
              <a:t> </a:t>
            </a:r>
          </a:p>
          <a:p>
            <a:pPr algn="ctr"/>
            <a:r>
              <a:rPr lang="en-US" sz="1500" dirty="0" smtClean="0">
                <a:solidFill>
                  <a:srgbClr val="C00000"/>
                </a:solidFill>
                <a:latin typeface="Cambria" pitchFamily="18" charset="0"/>
              </a:rPr>
              <a:t>But we'll try to take a look…</a:t>
            </a:r>
            <a:endParaRPr lang="en-US" sz="1500" dirty="0">
              <a:solidFill>
                <a:srgbClr val="C00000"/>
              </a:solidFill>
            </a:endParaRPr>
          </a:p>
        </p:txBody>
      </p:sp>
      <p:sp>
        <p:nvSpPr>
          <p:cNvPr id="11" name="Rectangle 10"/>
          <p:cNvSpPr/>
          <p:nvPr/>
        </p:nvSpPr>
        <p:spPr>
          <a:xfrm rot="20586732">
            <a:off x="5571215" y="4930755"/>
            <a:ext cx="3117897" cy="830997"/>
          </a:xfrm>
          <a:prstGeom prst="rect">
            <a:avLst/>
          </a:prstGeom>
          <a:solidFill>
            <a:srgbClr val="CCECFF"/>
          </a:solidFill>
          <a:ln>
            <a:solidFill>
              <a:schemeClr val="bg1"/>
            </a:solidFill>
          </a:ln>
        </p:spPr>
        <p:txBody>
          <a:bodyPr wrap="square">
            <a:spAutoFit/>
          </a:bodyPr>
          <a:lstStyle/>
          <a:p>
            <a:pPr algn="ctr"/>
            <a:r>
              <a:rPr lang="en-US" i="1" dirty="0" smtClean="0">
                <a:latin typeface="Cambria" pitchFamily="18" charset="0"/>
              </a:rPr>
              <a:t>Account problems?</a:t>
            </a:r>
            <a:r>
              <a:rPr lang="en-US" i="1" dirty="0" smtClean="0">
                <a:solidFill>
                  <a:srgbClr val="120DF3"/>
                </a:solidFill>
                <a:latin typeface="Cambria" pitchFamily="18" charset="0"/>
              </a:rPr>
              <a:t> </a:t>
            </a:r>
            <a:endParaRPr lang="en-US" i="1" dirty="0" smtClean="0">
              <a:solidFill>
                <a:srgbClr val="120DF3"/>
              </a:solidFill>
              <a:latin typeface="Cambria" pitchFamily="18" charset="0"/>
            </a:endParaRPr>
          </a:p>
          <a:p>
            <a:pPr algn="ctr"/>
            <a:r>
              <a:rPr lang="en-US" b="1" i="1" dirty="0" smtClean="0">
                <a:solidFill>
                  <a:srgbClr val="FF9900"/>
                </a:solidFill>
                <a:latin typeface="Cambria" pitchFamily="18" charset="0"/>
              </a:rPr>
              <a:t>Piazza us!</a:t>
            </a:r>
            <a:endParaRPr lang="en-US" i="1" dirty="0">
              <a:solidFill>
                <a:srgbClr val="FF9900"/>
              </a:solidFill>
            </a:endParaRPr>
          </a:p>
        </p:txBody>
      </p:sp>
    </p:spTree>
    <p:extLst>
      <p:ext uri="{BB962C8B-B14F-4D97-AF65-F5344CB8AC3E}">
        <p14:creationId xmlns:p14="http://schemas.microsoft.com/office/powerpoint/2010/main" val="4286605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Last time…</a:t>
            </a:r>
          </a:p>
        </p:txBody>
      </p:sp>
      <p:sp>
        <p:nvSpPr>
          <p:cNvPr id="8196" name="Text Box 5"/>
          <p:cNvSpPr txBox="1">
            <a:spLocks noChangeArrowheads="1"/>
          </p:cNvSpPr>
          <p:nvPr/>
        </p:nvSpPr>
        <p:spPr bwMode="auto">
          <a:xfrm>
            <a:off x="3069981" y="6248400"/>
            <a:ext cx="334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solidFill>
                  <a:srgbClr val="120DF3"/>
                </a:solidFill>
                <a:latin typeface="Cambria" pitchFamily="18" charset="0"/>
                <a:cs typeface="Courier New" pitchFamily="49" charset="0"/>
              </a:rPr>
              <a:t>CS != Programming</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8" t="17756" r="10624" b="4000"/>
          <a:stretch/>
        </p:blipFill>
        <p:spPr bwMode="auto">
          <a:xfrm>
            <a:off x="1447800" y="1261533"/>
            <a:ext cx="6584462" cy="491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What </a:t>
            </a:r>
            <a:r>
              <a:rPr lang="en-US" sz="4000" b="1" i="1" dirty="0">
                <a:latin typeface="Cambria" pitchFamily="18" charset="0"/>
              </a:rPr>
              <a:t>is</a:t>
            </a:r>
            <a:r>
              <a:rPr lang="en-US" sz="4000" dirty="0">
                <a:latin typeface="Cambria" pitchFamily="18" charset="0"/>
              </a:rPr>
              <a:t>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latin typeface="Cambria" pitchFamily="18" charset="0"/>
                <a:ea typeface="ＭＳ Ｐゴシック" pitchFamily="-106" charset="-128"/>
              </a:rPr>
              <a:t>Programming as recipe-writing</a:t>
            </a:r>
          </a:p>
          <a:p>
            <a:pPr>
              <a:spcBef>
                <a:spcPct val="50000"/>
              </a:spcBef>
              <a:defRPr/>
            </a:pPr>
            <a:r>
              <a:rPr lang="en-US" sz="3200" dirty="0">
                <a:latin typeface="Cambria" pitchFamily="18" charset="0"/>
                <a:ea typeface="ＭＳ Ｐゴシック" pitchFamily="-106" charset="-128"/>
              </a:rPr>
              <a:t>	vs.</a:t>
            </a:r>
          </a:p>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learning a foreign language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latin typeface="Cambria" pitchFamily="18" charset="0"/>
              </a:rPr>
              <a:t>What is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recipe-writing</a:t>
            </a:r>
          </a:p>
          <a:p>
            <a:pPr>
              <a:spcBef>
                <a:spcPct val="50000"/>
              </a:spcBef>
              <a:defRPr/>
            </a:pPr>
            <a:r>
              <a:rPr lang="en-US" sz="3200" dirty="0">
                <a:solidFill>
                  <a:schemeClr val="bg1">
                    <a:lumMod val="65000"/>
                  </a:schemeClr>
                </a:solidFill>
                <a:latin typeface="Cambria" pitchFamily="18" charset="0"/>
                <a:ea typeface="ＭＳ Ｐゴシック" pitchFamily="-106" charset="-128"/>
              </a:rPr>
              <a:t>	vs.</a:t>
            </a:r>
          </a:p>
          <a:p>
            <a:pPr>
              <a:spcBef>
                <a:spcPct val="50000"/>
              </a:spcBef>
              <a:defRPr/>
            </a:pPr>
            <a:r>
              <a:rPr lang="en-US" sz="3200" dirty="0">
                <a:latin typeface="Cambria" pitchFamily="18" charset="0"/>
                <a:ea typeface="ＭＳ Ｐゴシック" pitchFamily="-106" charset="-128"/>
              </a:rPr>
              <a:t>Programming as learning a foreign language</a:t>
            </a:r>
          </a:p>
        </p:txBody>
      </p:sp>
      <p:sp>
        <p:nvSpPr>
          <p:cNvPr id="10247" name="Text Box 14"/>
          <p:cNvSpPr txBox="1">
            <a:spLocks noChangeArrowheads="1"/>
          </p:cNvSpPr>
          <p:nvPr/>
        </p:nvSpPr>
        <p:spPr bwMode="auto">
          <a:xfrm>
            <a:off x="381000" y="38100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1) Expect it to be different!</a:t>
            </a:r>
          </a:p>
        </p:txBody>
      </p:sp>
      <p:sp>
        <p:nvSpPr>
          <p:cNvPr id="10248" name="Text Box 15"/>
          <p:cNvSpPr txBox="1">
            <a:spLocks noChangeArrowheads="1"/>
          </p:cNvSpPr>
          <p:nvPr/>
        </p:nvSpPr>
        <p:spPr bwMode="auto">
          <a:xfrm>
            <a:off x="381000" y="4776788"/>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120DF3"/>
                </a:solidFill>
                <a:latin typeface="Cambria" pitchFamily="18" charset="0"/>
              </a:rPr>
              <a:t>2) Don</a:t>
            </a:r>
            <a:r>
              <a:rPr lang="ja-JP" altLang="en-US" sz="3200" i="1">
                <a:solidFill>
                  <a:srgbClr val="120DF3"/>
                </a:solidFill>
                <a:latin typeface="Cambria" pitchFamily="18" charset="0"/>
              </a:rPr>
              <a:t>’</a:t>
            </a:r>
            <a:r>
              <a:rPr lang="en-US" altLang="ja-JP" sz="3200" i="1">
                <a:solidFill>
                  <a:srgbClr val="120DF3"/>
                </a:solidFill>
                <a:latin typeface="Cambria" pitchFamily="18" charset="0"/>
              </a:rPr>
              <a:t>t feel you need to memorize it</a:t>
            </a:r>
            <a:endParaRPr lang="en-US" sz="3200" i="1">
              <a:solidFill>
                <a:srgbClr val="120DF3"/>
              </a:solidFill>
              <a:latin typeface="Cambria" pitchFamily="18" charset="0"/>
            </a:endParaRPr>
          </a:p>
        </p:txBody>
      </p:sp>
      <p:sp>
        <p:nvSpPr>
          <p:cNvPr id="10249" name="Text Box 16"/>
          <p:cNvSpPr txBox="1">
            <a:spLocks noChangeArrowheads="1"/>
          </p:cNvSpPr>
          <p:nvPr/>
        </p:nvSpPr>
        <p:spPr bwMode="auto">
          <a:xfrm>
            <a:off x="381000" y="57451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solidFill>
                  <a:srgbClr val="120DF3"/>
                </a:solidFill>
                <a:latin typeface="Cambria" pitchFamily="18" charset="0"/>
              </a:rPr>
              <a:t>3) Immersion == </a:t>
            </a:r>
            <a:r>
              <a:rPr lang="en-US" sz="3200" b="1" i="1">
                <a:solidFill>
                  <a:srgbClr val="120DF3"/>
                </a:solidFill>
                <a:latin typeface="Cambria" pitchFamily="18" charset="0"/>
              </a:rPr>
              <a:t>Experimentation </a:t>
            </a:r>
          </a:p>
        </p:txBody>
      </p:sp>
      <p:sp>
        <p:nvSpPr>
          <p:cNvPr id="10250"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
        <p:nvSpPr>
          <p:cNvPr id="10251" name="Text Box 7"/>
          <p:cNvSpPr txBox="1">
            <a:spLocks noChangeArrowheads="1"/>
          </p:cNvSpPr>
          <p:nvPr/>
        </p:nvSpPr>
        <p:spPr bwMode="auto">
          <a:xfrm rot="20503420">
            <a:off x="6520626" y="3407810"/>
            <a:ext cx="2257425" cy="646331"/>
          </a:xfrm>
          <a:prstGeom prst="rect">
            <a:avLst/>
          </a:prstGeom>
          <a:solidFill>
            <a:srgbClr val="FFCCCC"/>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a:solidFill>
                  <a:srgbClr val="FF0000"/>
                </a:solidFill>
                <a:latin typeface="Calibri" pitchFamily="34" charset="0"/>
              </a:rPr>
              <a:t>Baggage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524000" y="2286000"/>
            <a:ext cx="6110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dirty="0">
                <a:solidFill>
                  <a:srgbClr val="000000"/>
                </a:solidFill>
                <a:latin typeface="Cambria" pitchFamily="18" charset="0"/>
              </a:rPr>
              <a:t>What about the </a:t>
            </a:r>
            <a:r>
              <a:rPr lang="en-US" sz="4000" b="1" i="1" dirty="0">
                <a:solidFill>
                  <a:srgbClr val="120DF3"/>
                </a:solidFill>
                <a:latin typeface="Cambria" pitchFamily="18" charset="0"/>
              </a:rPr>
              <a:t>Python</a:t>
            </a:r>
            <a:r>
              <a:rPr lang="en-US" sz="4000" b="1" dirty="0">
                <a:solidFill>
                  <a:srgbClr val="120DF3"/>
                </a:solidFill>
                <a:latin typeface="Cambria" pitchFamily="18" charset="0"/>
              </a:rPr>
              <a:t> </a:t>
            </a:r>
            <a:r>
              <a:rPr lang="en-US" sz="4000" b="1" dirty="0">
                <a:solidFill>
                  <a:srgbClr val="000000"/>
                </a:solidFill>
                <a:latin typeface="Cambria" pitchFamily="18" charset="0"/>
              </a:rPr>
              <a:t>programming language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4"/>
          <p:cNvSpPr>
            <a:spLocks noChangeArrowheads="1"/>
          </p:cNvSpPr>
          <p:nvPr/>
        </p:nvSpPr>
        <p:spPr bwMode="auto">
          <a:xfrm>
            <a:off x="1594393" y="5257800"/>
            <a:ext cx="230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possibility...</a:t>
            </a:r>
          </a:p>
        </p:txBody>
      </p:sp>
      <p:sp>
        <p:nvSpPr>
          <p:cNvPr id="12292"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ChangeArrowheads="1"/>
          </p:cNvSpPr>
          <p:nvPr/>
        </p:nvSpPr>
        <p:spPr bwMode="auto">
          <a:xfrm>
            <a:off x="1594393" y="5257800"/>
            <a:ext cx="230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latin typeface="Cambria" pitchFamily="18" charset="0"/>
              </a:rPr>
              <a:t>One possibility...</a:t>
            </a:r>
          </a:p>
        </p:txBody>
      </p:sp>
      <p:pic>
        <p:nvPicPr>
          <p:cNvPr id="13316"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mbria" pitchFamily="18" charset="0"/>
              </a:rPr>
              <a:t>Happy </a:t>
            </a:r>
            <a:r>
              <a:rPr lang="en-US" dirty="0" smtClean="0">
                <a:solidFill>
                  <a:srgbClr val="000000"/>
                </a:solidFill>
                <a:latin typeface="Cambria" pitchFamily="18" charset="0"/>
              </a:rPr>
              <a:t>co-existence…    </a:t>
            </a:r>
            <a:r>
              <a:rPr lang="en-US" i="1" dirty="0">
                <a:solidFill>
                  <a:srgbClr val="000000"/>
                </a:solidFill>
                <a:latin typeface="Cambria" pitchFamily="18" charset="0"/>
              </a:rPr>
              <a:t>It can even be comfy!</a:t>
            </a:r>
          </a:p>
        </p:txBody>
      </p:sp>
      <p:sp>
        <p:nvSpPr>
          <p:cNvPr id="13318"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CCFFCC"/>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008000"/>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Text Box 5"/>
          <p:cNvSpPr txBox="1">
            <a:spLocks noChangeArrowheads="1"/>
          </p:cNvSpPr>
          <p:nvPr/>
        </p:nvSpPr>
        <p:spPr bwMode="auto">
          <a:xfrm rot="20755284">
            <a:off x="2622550" y="3601164"/>
            <a:ext cx="5880100" cy="1200329"/>
          </a:xfrm>
          <a:prstGeom prst="rect">
            <a:avLst/>
          </a:prstGeom>
          <a:solidFill>
            <a:srgbClr val="CCFFCC"/>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008000"/>
                </a:solidFill>
                <a:latin typeface="Cambria" pitchFamily="18" charset="0"/>
              </a:rPr>
              <a:t>This program should greet its user appropriately.</a:t>
            </a:r>
            <a:endParaRPr lang="en-US" sz="36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228600" y="230132"/>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smtClean="0">
                <a:latin typeface="Cambria" pitchFamily="18" charset="0"/>
              </a:rPr>
              <a:t>Lab 0 lessons…</a:t>
            </a:r>
            <a:endParaRPr lang="en-US" sz="4000" dirty="0">
              <a:latin typeface="Cambria" pitchFamily="18" charset="0"/>
            </a:endParaRPr>
          </a:p>
        </p:txBody>
      </p:sp>
      <p:grpSp>
        <p:nvGrpSpPr>
          <p:cNvPr id="5124" name="Group 19"/>
          <p:cNvGrpSpPr>
            <a:grpSpLocks/>
          </p:cNvGrpSpPr>
          <p:nvPr>
            <p:custDataLst>
              <p:tags r:id="rId1"/>
            </p:custDataLst>
          </p:nvPr>
        </p:nvGrpSpPr>
        <p:grpSpPr bwMode="auto">
          <a:xfrm>
            <a:off x="6705601" y="365069"/>
            <a:ext cx="493713" cy="566738"/>
            <a:chOff x="2928" y="1051"/>
            <a:chExt cx="840" cy="957"/>
          </a:xfrm>
        </p:grpSpPr>
        <p:sp>
          <p:nvSpPr>
            <p:cNvPr id="513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3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3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4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4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4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4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125" name="Text Box 67"/>
          <p:cNvSpPr txBox="1">
            <a:spLocks noChangeArrowheads="1"/>
          </p:cNvSpPr>
          <p:nvPr/>
        </p:nvSpPr>
        <p:spPr bwMode="auto">
          <a:xfrm>
            <a:off x="7152569" y="152400"/>
            <a:ext cx="1839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libri" pitchFamily="34" charset="0"/>
              </a:rPr>
              <a:t>Our lesson ==  to lessen self-hosted installers!</a:t>
            </a:r>
            <a:endParaRPr lang="en-US" sz="1200" dirty="0">
              <a:solidFill>
                <a:srgbClr val="008000"/>
              </a:solidFill>
              <a:latin typeface="Calibri" pitchFamily="34" charset="0"/>
            </a:endParaRPr>
          </a:p>
        </p:txBody>
      </p:sp>
      <p:sp>
        <p:nvSpPr>
          <p:cNvPr id="4" name="TextBox 3"/>
          <p:cNvSpPr txBox="1"/>
          <p:nvPr/>
        </p:nvSpPr>
        <p:spPr>
          <a:xfrm>
            <a:off x="3287889" y="5823480"/>
            <a:ext cx="5181600" cy="461665"/>
          </a:xfrm>
          <a:prstGeom prst="rect">
            <a:avLst/>
          </a:prstGeom>
          <a:noFill/>
        </p:spPr>
        <p:txBody>
          <a:bodyPr wrap="square" rtlCol="0">
            <a:spAutoFit/>
          </a:bodyPr>
          <a:lstStyle/>
          <a:p>
            <a:r>
              <a:rPr lang="en-US" b="1" dirty="0" smtClean="0">
                <a:solidFill>
                  <a:srgbClr val="FF9900"/>
                </a:solidFill>
                <a:latin typeface="Courier New" panose="02070309020205020404" pitchFamily="49" charset="0"/>
                <a:cs typeface="Courier New" panose="02070309020205020404" pitchFamily="49" charset="0"/>
              </a:rPr>
              <a:t>print</a:t>
            </a:r>
            <a:r>
              <a:rPr lang="en-US" b="1" dirty="0" smtClean="0">
                <a:latin typeface="Courier New" panose="02070309020205020404" pitchFamily="49" charset="0"/>
                <a:cs typeface="Courier New" panose="02070309020205020404" pitchFamily="49" charset="0"/>
              </a:rPr>
              <a:t> </a:t>
            </a:r>
            <a:r>
              <a:rPr lang="en-US" b="1" dirty="0" smtClean="0">
                <a:solidFill>
                  <a:srgbClr val="008000"/>
                </a:solidFill>
                <a:latin typeface="Courier New" panose="02070309020205020404" pitchFamily="49" charset="0"/>
                <a:cs typeface="Courier New" panose="02070309020205020404" pitchFamily="49" charset="0"/>
              </a:rPr>
              <a:t>"Five is"</a:t>
            </a:r>
            <a:r>
              <a:rPr lang="en-US" b="1" dirty="0" smtClean="0">
                <a:latin typeface="Courier New" panose="02070309020205020404" pitchFamily="49" charset="0"/>
                <a:cs typeface="Courier New" panose="02070309020205020404" pitchFamily="49" charset="0"/>
              </a:rPr>
              <a:t>, (4**4)/44</a:t>
            </a:r>
            <a:endParaRPr lang="en-US" b="1" dirty="0">
              <a:latin typeface="Courier New" panose="02070309020205020404" pitchFamily="49" charset="0"/>
              <a:cs typeface="Courier New" panose="02070309020205020404" pitchFamily="49" charset="0"/>
            </a:endParaRPr>
          </a:p>
        </p:txBody>
      </p:sp>
      <p:sp>
        <p:nvSpPr>
          <p:cNvPr id="25" name="Text Box 5"/>
          <p:cNvSpPr txBox="1">
            <a:spLocks noChangeArrowheads="1"/>
          </p:cNvSpPr>
          <p:nvPr/>
        </p:nvSpPr>
        <p:spPr bwMode="auto">
          <a:xfrm>
            <a:off x="1265669" y="1600200"/>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i="1" dirty="0" smtClean="0">
                <a:latin typeface="Cambria" pitchFamily="18" charset="0"/>
              </a:rPr>
              <a:t>Yes, we </a:t>
            </a:r>
            <a:r>
              <a:rPr lang="en-US" sz="3200" b="1" i="1" dirty="0" err="1" smtClean="0">
                <a:latin typeface="Cambria" pitchFamily="18" charset="0"/>
              </a:rPr>
              <a:t>Can</a:t>
            </a:r>
            <a:r>
              <a:rPr lang="en-US" sz="3200" dirty="0" err="1">
                <a:latin typeface="Cambria" pitchFamily="18" charset="0"/>
              </a:rPr>
              <a:t>·</a:t>
            </a:r>
            <a:r>
              <a:rPr lang="en-US" sz="3200" dirty="0" err="1" smtClean="0">
                <a:latin typeface="Cambria" pitchFamily="18" charset="0"/>
              </a:rPr>
              <a:t>opy</a:t>
            </a:r>
            <a:endParaRPr lang="en-US" sz="3200" dirty="0">
              <a:latin typeface="Cambria" pitchFamily="18" charset="0"/>
            </a:endParaRPr>
          </a:p>
        </p:txBody>
      </p:sp>
      <p:sp>
        <p:nvSpPr>
          <p:cNvPr id="26" name="Text Box 5"/>
          <p:cNvSpPr txBox="1">
            <a:spLocks noChangeArrowheads="1"/>
          </p:cNvSpPr>
          <p:nvPr/>
        </p:nvSpPr>
        <p:spPr bwMode="auto">
          <a:xfrm>
            <a:off x="1295400" y="2730000"/>
            <a:ext cx="716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rPr>
              <a:t>Four fours is ~</a:t>
            </a:r>
          </a:p>
          <a:p>
            <a:pPr>
              <a:spcBef>
                <a:spcPct val="50000"/>
              </a:spcBef>
            </a:pPr>
            <a:r>
              <a:rPr lang="en-US" sz="3200" dirty="0">
                <a:latin typeface="Cambria" pitchFamily="18" charset="0"/>
              </a:rPr>
              <a:t>	</a:t>
            </a:r>
            <a:r>
              <a:rPr lang="en-US" sz="3200" i="1" dirty="0" smtClean="0">
                <a:latin typeface="Cambria" pitchFamily="18" charset="0"/>
              </a:rPr>
              <a:t>sometimes too many…</a:t>
            </a:r>
          </a:p>
          <a:p>
            <a:pPr>
              <a:spcBef>
                <a:spcPct val="50000"/>
              </a:spcBef>
            </a:pPr>
            <a:r>
              <a:rPr lang="en-US" sz="3200" dirty="0">
                <a:latin typeface="Cambria" pitchFamily="18" charset="0"/>
              </a:rPr>
              <a:t>	</a:t>
            </a:r>
            <a:r>
              <a:rPr lang="en-US" sz="3200" i="1" dirty="0" err="1" smtClean="0">
                <a:latin typeface="Cambria" pitchFamily="18" charset="0"/>
              </a:rPr>
              <a:t>othertimes</a:t>
            </a:r>
            <a:r>
              <a:rPr lang="en-US" sz="3200" i="1" dirty="0" smtClean="0">
                <a:latin typeface="Cambria" pitchFamily="18" charset="0"/>
              </a:rPr>
              <a:t> too few…</a:t>
            </a:r>
            <a:endParaRPr lang="en-US" sz="3200" i="1" dirty="0">
              <a:latin typeface="Cambria" pitchFamily="18" charset="0"/>
            </a:endParaRPr>
          </a:p>
        </p:txBody>
      </p:sp>
      <p:sp>
        <p:nvSpPr>
          <p:cNvPr id="27" name="Text Box 5"/>
          <p:cNvSpPr txBox="1">
            <a:spLocks noChangeArrowheads="1"/>
          </p:cNvSpPr>
          <p:nvPr/>
        </p:nvSpPr>
        <p:spPr bwMode="auto">
          <a:xfrm>
            <a:off x="1295400" y="5739825"/>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Wow!</a:t>
            </a:r>
            <a:endParaRPr lang="en-US" sz="3200" dirty="0">
              <a:latin typeface="Cambria" pitchFamily="18" charset="0"/>
            </a:endParaRPr>
          </a:p>
        </p:txBody>
      </p:sp>
      <p:pic>
        <p:nvPicPr>
          <p:cNvPr id="6" name="Picture 5"/>
          <p:cNvPicPr>
            <a:picLocks noChangeAspect="1"/>
          </p:cNvPicPr>
          <p:nvPr/>
        </p:nvPicPr>
        <p:blipFill rotWithShape="1">
          <a:blip r:embed="rId17" cstate="print">
            <a:extLst>
              <a:ext uri="{28A0092B-C50C-407E-A947-70E740481C1C}">
                <a14:useLocalDpi xmlns:a14="http://schemas.microsoft.com/office/drawing/2010/main" val="0"/>
              </a:ext>
            </a:extLst>
          </a:blip>
          <a:srcRect t="14197"/>
          <a:stretch/>
        </p:blipFill>
        <p:spPr>
          <a:xfrm>
            <a:off x="7008882" y="3061140"/>
            <a:ext cx="1846384" cy="1961443"/>
          </a:xfrm>
          <a:prstGeom prst="rect">
            <a:avLst/>
          </a:prstGeom>
        </p:spPr>
      </p:pic>
      <p:sp>
        <p:nvSpPr>
          <p:cNvPr id="7" name="TextBox 6"/>
          <p:cNvSpPr txBox="1"/>
          <p:nvPr/>
        </p:nvSpPr>
        <p:spPr>
          <a:xfrm rot="20975672">
            <a:off x="7414693" y="4861000"/>
            <a:ext cx="1688608" cy="323165"/>
          </a:xfrm>
          <a:prstGeom prst="rect">
            <a:avLst/>
          </a:prstGeom>
          <a:solidFill>
            <a:schemeClr val="bg1"/>
          </a:solidFill>
        </p:spPr>
        <p:txBody>
          <a:bodyPr wrap="square" rtlCol="0">
            <a:spAutoFit/>
          </a:bodyPr>
          <a:lstStyle/>
          <a:p>
            <a:pPr algn="ctr"/>
            <a:r>
              <a:rPr lang="en-US" sz="1500" b="1" dirty="0" smtClean="0">
                <a:solidFill>
                  <a:srgbClr val="120DF3"/>
                </a:solidFill>
                <a:latin typeface="Calibri" panose="020F0502020204030204" pitchFamily="34" charset="0"/>
              </a:rPr>
              <a:t>but never enough!</a:t>
            </a:r>
            <a:endParaRPr lang="en-US" sz="1500" b="1" dirty="0">
              <a:solidFill>
                <a:srgbClr val="120DF3"/>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CCFFCC"/>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008000"/>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3"/>
          <p:cNvGrpSpPr>
            <a:grpSpLocks/>
          </p:cNvGrpSpPr>
          <p:nvPr/>
        </p:nvGrpSpPr>
        <p:grpSpPr bwMode="auto">
          <a:xfrm>
            <a:off x="7848600" y="5562600"/>
            <a:ext cx="457200" cy="609600"/>
            <a:chOff x="2928" y="1051"/>
            <a:chExt cx="840" cy="957"/>
          </a:xfrm>
        </p:grpSpPr>
        <p:sp>
          <p:nvSpPr>
            <p:cNvPr id="16407"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8"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9"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0"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1"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2"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3"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4"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5"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16"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17"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8"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9"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9"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16390"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16392"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16394"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16397"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16398"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16400"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16402"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16403"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16404"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16405"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Eliot</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 or </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Ran</a:t>
            </a:r>
            <a:r>
              <a:rPr lang="ja-JP" altLang="en-US" sz="1400" b="1">
                <a:solidFill>
                  <a:schemeClr val="accent2"/>
                </a:solidFill>
                <a:latin typeface="Comic Sans MS" pitchFamily="66" charset="0"/>
              </a:rPr>
              <a:t>’</a:t>
            </a:r>
            <a:endParaRPr lang="en-US" sz="1400" b="1">
              <a:solidFill>
                <a:schemeClr val="accent2"/>
              </a:solidFill>
              <a:latin typeface="Comic Sans MS" pitchFamily="66" charset="0"/>
            </a:endParaRPr>
          </a:p>
        </p:txBody>
      </p:sp>
      <p:pic>
        <p:nvPicPr>
          <p:cNvPr id="1640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434681" y="1143000"/>
            <a:ext cx="4328319"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5334000" y="1106269"/>
            <a:ext cx="2286000" cy="646331"/>
          </a:xfrm>
          <a:prstGeom prst="rect">
            <a:avLst/>
          </a:prstGeom>
          <a:noFill/>
        </p:spPr>
        <p:txBody>
          <a:bodyPr wrap="square" rtlCol="0">
            <a:spAutoFit/>
          </a:bodyPr>
          <a:lstStyle/>
          <a:p>
            <a:pPr algn="ctr"/>
            <a:r>
              <a:rPr lang="en-US" sz="1800" dirty="0" smtClean="0">
                <a:latin typeface="Cambria" pitchFamily="18" charset="0"/>
              </a:rPr>
              <a:t>graphical view of a program's </a:t>
            </a:r>
            <a:r>
              <a:rPr lang="en-US" sz="1800" i="1" dirty="0" smtClean="0">
                <a:latin typeface="Cambria" pitchFamily="18" charset="0"/>
              </a:rPr>
              <a:t>semantics</a:t>
            </a:r>
            <a:endParaRPr lang="en-US" sz="1800" dirty="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CCECFF"/>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22" name="Text Box 6"/>
          <p:cNvSpPr txBox="1">
            <a:spLocks noChangeArrowheads="1"/>
          </p:cNvSpPr>
          <p:nvPr/>
        </p:nvSpPr>
        <p:spPr bwMode="auto">
          <a:xfrm>
            <a:off x="533400" y="1477963"/>
            <a:ext cx="2133600" cy="579437"/>
          </a:xfrm>
          <a:prstGeom prst="rect">
            <a:avLst/>
          </a:prstGeom>
          <a:solidFill>
            <a:srgbClr val="CCFFCC"/>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008000"/>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three things… what are they?</a:t>
            </a:r>
            <a:endParaRPr lang="en-US" sz="3600" dirty="0">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H</a:t>
            </a:r>
            <a:r>
              <a:rPr lang="en-US" sz="2000" dirty="0" smtClean="0">
                <a:latin typeface="Cambria" pitchFamily="18" charset="0"/>
              </a:rPr>
              <a:t>ow </a:t>
            </a:r>
            <a:r>
              <a:rPr lang="en-US" sz="2000" dirty="0">
                <a:latin typeface="Cambria" pitchFamily="18" charset="0"/>
              </a:rPr>
              <a:t>many </a:t>
            </a:r>
            <a:r>
              <a:rPr lang="en-US" sz="2000" i="1" dirty="0">
                <a:latin typeface="Cambria" pitchFamily="18" charset="0"/>
              </a:rPr>
              <a:t>different uses</a:t>
            </a:r>
            <a:r>
              <a:rPr lang="en-US" sz="2000" dirty="0">
                <a:latin typeface="Cambria" pitchFamily="18" charset="0"/>
              </a:rPr>
              <a:t> of punctuation </a:t>
            </a:r>
            <a:r>
              <a:rPr lang="en-US" sz="2000" dirty="0" smtClean="0">
                <a:latin typeface="Cambria" pitchFamily="18" charset="0"/>
              </a:rPr>
              <a:t>can you find</a:t>
            </a:r>
            <a:r>
              <a:rPr lang="en-US" sz="2000" dirty="0">
                <a:latin typeface="Cambria" pitchFamily="18" charset="0"/>
              </a:rPr>
              <a:t>?</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Times New Roman" pitchFamily="18" charset="0"/>
                <a:cs typeface="Times New Roman" pitchFamily="18" charset="0"/>
              </a:rPr>
              <a:t>Name  </a:t>
            </a:r>
            <a:r>
              <a:rPr lang="en-US" sz="1800" dirty="0" smtClean="0">
                <a:latin typeface="Times New Roman" pitchFamily="18" charset="0"/>
                <a:cs typeface="Times New Roman" pitchFamily="18" charset="0"/>
              </a:rPr>
              <a:t>_______________</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three things… what are they?</a:t>
            </a:r>
            <a:endParaRPr lang="en-US" sz="3600" dirty="0">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H</a:t>
            </a:r>
            <a:r>
              <a:rPr lang="en-US" sz="2000" dirty="0" smtClean="0">
                <a:latin typeface="Cambria" pitchFamily="18" charset="0"/>
              </a:rPr>
              <a:t>ow </a:t>
            </a:r>
            <a:r>
              <a:rPr lang="en-US" sz="2000" dirty="0">
                <a:latin typeface="Cambria" pitchFamily="18" charset="0"/>
              </a:rPr>
              <a:t>many </a:t>
            </a:r>
            <a:r>
              <a:rPr lang="en-US" sz="2000" i="1" dirty="0">
                <a:latin typeface="Cambria" pitchFamily="18" charset="0"/>
              </a:rPr>
              <a:t>different uses</a:t>
            </a:r>
            <a:r>
              <a:rPr lang="en-US" sz="2000" dirty="0">
                <a:latin typeface="Cambria" pitchFamily="18" charset="0"/>
              </a:rPr>
              <a:t> of punctuation </a:t>
            </a:r>
            <a:r>
              <a:rPr lang="en-US" sz="2000" dirty="0" smtClean="0">
                <a:latin typeface="Cambria" pitchFamily="18" charset="0"/>
              </a:rPr>
              <a:t>can you find</a:t>
            </a:r>
            <a:r>
              <a:rPr lang="en-US" sz="2000" dirty="0">
                <a:latin typeface="Cambria" pitchFamily="18" charset="0"/>
              </a:rPr>
              <a:t>?</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1380960"/>
              <a:ext cx="8315640" cy="4591440"/>
            </p14:xfrm>
          </p:contentPart>
        </mc:Choice>
        <mc:Fallback xmlns="">
          <p:pic>
            <p:nvPicPr>
              <p:cNvPr id="2" name="Ink 1"/>
              <p:cNvPicPr/>
              <p:nvPr/>
            </p:nvPicPr>
            <p:blipFill>
              <a:blip r:embed="rId4"/>
              <a:stretch>
                <a:fillRect/>
              </a:stretch>
            </p:blipFill>
            <p:spPr>
              <a:xfrm>
                <a:off x="524160" y="1371600"/>
                <a:ext cx="8334360" cy="4610160"/>
              </a:xfrm>
              <a:prstGeom prst="rect">
                <a:avLst/>
              </a:prstGeom>
            </p:spPr>
          </p:pic>
        </mc:Fallback>
      </mc:AlternateContent>
    </p:spTree>
    <p:extLst>
      <p:ext uri="{BB962C8B-B14F-4D97-AF65-F5344CB8AC3E}">
        <p14:creationId xmlns:p14="http://schemas.microsoft.com/office/powerpoint/2010/main" val="2186533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381000" y="381000"/>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381000" y="1124832"/>
            <a:ext cx="853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 </a:t>
            </a:r>
            <a:r>
              <a:rPr lang="en-US" sz="4200" b="1" i="1" dirty="0" smtClean="0">
                <a:latin typeface="Cambria" pitchFamily="18" charset="0"/>
                <a:cs typeface="Times New Roman" pitchFamily="18" charset="0"/>
              </a:rPr>
              <a:t>Eastward</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4" name="Text Box 11"/>
          <p:cNvSpPr txBox="1">
            <a:spLocks noChangeArrowheads="1"/>
          </p:cNvSpPr>
          <p:nvPr/>
        </p:nvSpPr>
        <p:spPr bwMode="auto">
          <a:xfrm>
            <a:off x="609600" y="2607733"/>
            <a:ext cx="7924800" cy="73866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cs typeface="Times New Roman" pitchFamily="18" charset="0"/>
              </a:rPr>
              <a:t>only 1 "quiz" is needed per pair</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1524000" y="5867400"/>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a:t>
            </a:r>
            <a:r>
              <a:rPr lang="en-US" sz="4200" i="1" dirty="0" smtClean="0">
                <a:latin typeface="Cambria" pitchFamily="18" charset="0"/>
                <a:cs typeface="Times New Roman" pitchFamily="18" charset="0"/>
              </a:rPr>
              <a:t>then turn </a:t>
            </a:r>
            <a:r>
              <a:rPr lang="en-US" sz="4200" i="1" dirty="0" smtClean="0">
                <a:latin typeface="Cambria" pitchFamily="18" charset="0"/>
                <a:cs typeface="Times New Roman" pitchFamily="18" charset="0"/>
              </a:rPr>
              <a:t>back into the packet</a:t>
            </a:r>
            <a:endParaRPr lang="en-US" sz="4200" i="1" dirty="0">
              <a:latin typeface="Cambria" pitchFamily="18" charset="0"/>
              <a:cs typeface="Times New Roman" pitchFamily="18" charset="0"/>
            </a:endParaRPr>
          </a:p>
        </p:txBody>
      </p:sp>
    </p:spTree>
    <p:extLst>
      <p:ext uri="{BB962C8B-B14F-4D97-AF65-F5344CB8AC3E}">
        <p14:creationId xmlns:p14="http://schemas.microsoft.com/office/powerpoint/2010/main" val="230898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00000"/>
                </a:solidFill>
                <a:latin typeface="Cambria" pitchFamily="18" charset="0"/>
              </a:rPr>
              <a:t>(1) F</a:t>
            </a:r>
            <a:r>
              <a:rPr lang="en-US" sz="2000" dirty="0" smtClean="0">
                <a:solidFill>
                  <a:srgbClr val="000000"/>
                </a:solidFill>
                <a:latin typeface="Cambria" pitchFamily="18" charset="0"/>
              </a:rPr>
              <a:t>ind </a:t>
            </a:r>
            <a:r>
              <a:rPr lang="en-US" sz="2000" dirty="0">
                <a:solidFill>
                  <a:srgbClr val="000000"/>
                </a:solidFill>
                <a:latin typeface="Cambria" pitchFamily="18" charset="0"/>
              </a:rPr>
              <a:t>and correct </a:t>
            </a:r>
            <a:r>
              <a:rPr lang="en-US" sz="2000" dirty="0" smtClean="0">
                <a:solidFill>
                  <a:srgbClr val="000000"/>
                </a:solidFill>
                <a:latin typeface="Cambria" pitchFamily="18" charset="0"/>
              </a:rPr>
              <a:t>as many errors as you can here…</a:t>
            </a:r>
            <a:endParaRPr lang="en-US" sz="3600" dirty="0">
              <a:solidFill>
                <a:srgbClr val="000000"/>
              </a:solidFill>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solidFill>
                  <a:srgbClr val="000000"/>
                </a:solidFill>
                <a:latin typeface="Cambria" pitchFamily="18" charset="0"/>
              </a:rPr>
              <a:t>(2)  </a:t>
            </a:r>
            <a:r>
              <a:rPr lang="en-US" sz="2000" dirty="0">
                <a:solidFill>
                  <a:srgbClr val="000000"/>
                </a:solidFill>
                <a:latin typeface="Cambria" pitchFamily="18" charset="0"/>
              </a:rPr>
              <a:t>This line is doing three things… what are they?</a:t>
            </a:r>
            <a:endParaRPr lang="en-US" sz="3600" dirty="0">
              <a:solidFill>
                <a:srgbClr val="000000"/>
              </a:solidFill>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solidFill>
                  <a:srgbClr val="000000"/>
                </a:solidFill>
                <a:latin typeface="Cambria" pitchFamily="18" charset="0"/>
              </a:rPr>
              <a:t>(3) H</a:t>
            </a:r>
            <a:r>
              <a:rPr lang="en-US" sz="2000" dirty="0" smtClean="0">
                <a:solidFill>
                  <a:srgbClr val="000000"/>
                </a:solidFill>
                <a:latin typeface="Cambria" pitchFamily="18" charset="0"/>
              </a:rPr>
              <a:t>ow </a:t>
            </a:r>
            <a:r>
              <a:rPr lang="en-US" sz="2000" dirty="0">
                <a:solidFill>
                  <a:srgbClr val="000000"/>
                </a:solidFill>
                <a:latin typeface="Cambria" pitchFamily="18" charset="0"/>
              </a:rPr>
              <a:t>many </a:t>
            </a:r>
            <a:r>
              <a:rPr lang="en-US" sz="2000" i="1" dirty="0">
                <a:solidFill>
                  <a:srgbClr val="000000"/>
                </a:solidFill>
                <a:latin typeface="Cambria" pitchFamily="18" charset="0"/>
              </a:rPr>
              <a:t>different uses</a:t>
            </a:r>
            <a:r>
              <a:rPr lang="en-US" sz="2000" dirty="0">
                <a:solidFill>
                  <a:srgbClr val="000000"/>
                </a:solidFill>
                <a:latin typeface="Cambria" pitchFamily="18" charset="0"/>
              </a:rPr>
              <a:t> of punctuation </a:t>
            </a:r>
            <a:r>
              <a:rPr lang="en-US" sz="2000" dirty="0" smtClean="0">
                <a:solidFill>
                  <a:srgbClr val="000000"/>
                </a:solidFill>
                <a:latin typeface="Cambria" pitchFamily="18" charset="0"/>
              </a:rPr>
              <a:t>can you find</a:t>
            </a:r>
            <a:r>
              <a:rPr lang="en-US" sz="2000" dirty="0">
                <a:solidFill>
                  <a:srgbClr val="000000"/>
                </a:solidFill>
                <a:latin typeface="Cambria" pitchFamily="18" charset="0"/>
              </a:rPr>
              <a:t>?</a:t>
            </a:r>
            <a:endParaRPr lang="en-US" sz="3600" dirty="0">
              <a:solidFill>
                <a:srgbClr val="000000"/>
              </a:solidFill>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solidFill>
                  <a:srgbClr val="000000"/>
                </a:solidFill>
                <a:latin typeface="Times New Roman" pitchFamily="18" charset="0"/>
                <a:cs typeface="Times New Roman" pitchFamily="18" charset="0"/>
              </a:rPr>
              <a:t>Quiz</a:t>
            </a:r>
          </a:p>
        </p:txBody>
      </p:sp>
      <p:sp>
        <p:nvSpPr>
          <p:cNvPr id="16" name="Rectangle 6"/>
          <p:cNvSpPr>
            <a:spLocks noChangeArrowheads="1"/>
          </p:cNvSpPr>
          <p:nvPr/>
        </p:nvSpPr>
        <p:spPr bwMode="auto">
          <a:xfrm>
            <a:off x="2209799" y="228600"/>
            <a:ext cx="6424613" cy="369332"/>
          </a:xfrm>
          <a:prstGeom prst="rect">
            <a:avLst/>
          </a:prstGeom>
          <a:solidFill>
            <a:schemeClr val="bg1">
              <a:lumMod val="85000"/>
            </a:schemeClr>
          </a:solidFill>
          <a:ln>
            <a:noFill/>
          </a:ln>
          <a:extLst/>
        </p:spPr>
        <p:txBody>
          <a:bodyPr wrap="square">
            <a:spAutoFit/>
          </a:bodyPr>
          <a:lstStyle/>
          <a:p>
            <a:pPr algn="ctr"/>
            <a:r>
              <a:rPr lang="en-US" sz="1800" dirty="0" smtClean="0">
                <a:solidFill>
                  <a:srgbClr val="000000"/>
                </a:solidFill>
                <a:latin typeface="Calibri" panose="020F0502020204030204" pitchFamily="34" charset="0"/>
                <a:cs typeface="Times New Roman" pitchFamily="18" charset="0"/>
              </a:rPr>
              <a:t>Try</a:t>
            </a:r>
            <a:r>
              <a:rPr lang="en-US" sz="1800" dirty="0" smtClean="0">
                <a:solidFill>
                  <a:srgbClr val="000000"/>
                </a:solidFill>
                <a:latin typeface="Calibri" panose="020F0502020204030204" pitchFamily="34" charset="0"/>
                <a:cs typeface="Times New Roman" pitchFamily="18" charset="0"/>
              </a:rPr>
              <a:t> the one on the back of the notes – with </a:t>
            </a:r>
            <a:r>
              <a:rPr lang="en-US" sz="1800" dirty="0">
                <a:solidFill>
                  <a:srgbClr val="000000"/>
                </a:solidFill>
                <a:latin typeface="Calibri" panose="020F0502020204030204" pitchFamily="34" charset="0"/>
                <a:cs typeface="Times New Roman" pitchFamily="18" charset="0"/>
              </a:rPr>
              <a:t>a partner – </a:t>
            </a:r>
            <a:r>
              <a:rPr lang="en-US" sz="1800" b="1" dirty="0" smtClean="0">
                <a:solidFill>
                  <a:srgbClr val="000000"/>
                </a:solidFill>
                <a:latin typeface="Calibri" panose="020F0502020204030204" pitchFamily="34" charset="0"/>
                <a:cs typeface="Times New Roman" pitchFamily="18" charset="0"/>
              </a:rPr>
              <a:t>first</a:t>
            </a:r>
            <a:r>
              <a:rPr lang="en-US" sz="1800" dirty="0" smtClean="0">
                <a:solidFill>
                  <a:srgbClr val="000000"/>
                </a:solidFill>
                <a:latin typeface="Calibri" panose="020F0502020204030204" pitchFamily="34" charset="0"/>
                <a:cs typeface="Times New Roman" pitchFamily="18" charset="0"/>
              </a:rPr>
              <a:t>…</a:t>
            </a:r>
            <a:endParaRPr lang="en-US" sz="1800" dirty="0">
              <a:solidFill>
                <a:srgbClr val="000000"/>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871524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28600" y="211137"/>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Python's </a:t>
            </a:r>
            <a:r>
              <a:rPr lang="en-US" sz="4000" i="1" dirty="0">
                <a:latin typeface="Cambria" pitchFamily="18" charset="0"/>
              </a:rPr>
              <a:t>syntax</a:t>
            </a:r>
            <a:r>
              <a:rPr lang="en-US" sz="4000" dirty="0">
                <a:latin typeface="Cambria" pitchFamily="18" charset="0"/>
              </a:rPr>
              <a:t>?</a:t>
            </a:r>
          </a:p>
        </p:txBody>
      </p:sp>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a:solidFill>
                  <a:srgbClr val="000000"/>
                </a:solidFill>
                <a:latin typeface="Courier New" pitchFamily="49" charset="0"/>
                <a:cs typeface="Courier New" pitchFamily="49" charset="0"/>
              </a:rPr>
              <a:t>] )</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smtClean="0">
                <a:latin typeface="Courier New" pitchFamily="49" charset="0"/>
                <a:cs typeface="Courier New" pitchFamily="49" charset="0"/>
              </a:rPr>
              <a:t>user</a:t>
            </a:r>
            <a:endParaRPr lang="en-US" sz="2000" b="1" dirty="0">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6314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a:t>
            </a:r>
            <a:r>
              <a:rPr lang="en-US" sz="2000" b="1" dirty="0" smtClean="0">
                <a:solidFill>
                  <a:srgbClr val="000000"/>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'paper'</a:t>
            </a:r>
            <a:r>
              <a:rPr lang="en-US" sz="2000" b="1" dirty="0">
                <a:solidFill>
                  <a:srgbClr val="000000"/>
                </a:solidFill>
                <a:latin typeface="Courier New" pitchFamily="49" charset="0"/>
                <a:cs typeface="Courier New" pitchFamily="49" charset="0"/>
              </a:rPr>
              <a:t>:</a:t>
            </a:r>
            <a:endParaRPr lang="en-US" sz="2000" b="1" dirty="0">
              <a:solidFill>
                <a:srgbClr val="008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a:t>
            </a:r>
            <a:r>
              <a:rPr lang="en-US" sz="2000" b="1" dirty="0" smtClean="0">
                <a:solidFill>
                  <a:srgbClr val="008000"/>
                </a:solidFill>
                <a:latin typeface="Courier New" pitchFamily="49" charset="0"/>
                <a:cs typeface="Courier New" pitchFamily="49" charset="0"/>
              </a:rPr>
              <a:t>you\'re </a:t>
            </a:r>
            <a:r>
              <a:rPr lang="en-US" sz="2000" b="1" dirty="0">
                <a:solidFill>
                  <a:srgbClr val="008000"/>
                </a:solidFill>
                <a:latin typeface="Courier New" pitchFamily="49" charset="0"/>
                <a:cs typeface="Courier New" pitchFamily="49" charset="0"/>
              </a:rPr>
              <a:t>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5105400" y="228600"/>
            <a:ext cx="3907014"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any </a:t>
            </a:r>
            <a:r>
              <a:rPr lang="en-US" sz="2000" dirty="0" smtClean="0">
                <a:latin typeface="Cambria" pitchFamily="18" charset="0"/>
              </a:rPr>
              <a:t>errors... </a:t>
            </a:r>
            <a:r>
              <a:rPr lang="en-US" sz="2000" dirty="0">
                <a:latin typeface="Cambria" pitchFamily="18" charset="0"/>
              </a:rPr>
              <a:t>!</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See how many </a:t>
            </a:r>
            <a:r>
              <a:rPr lang="en-US" sz="2000" i="1" dirty="0">
                <a:latin typeface="Cambria" pitchFamily="18" charset="0"/>
              </a:rPr>
              <a:t>different </a:t>
            </a:r>
            <a:r>
              <a:rPr lang="en-US" sz="2000" dirty="0">
                <a:latin typeface="Cambria" pitchFamily="18" charset="0"/>
              </a:rPr>
              <a:t>uses of punctuation you can </a:t>
            </a:r>
            <a:r>
              <a:rPr lang="en-US" sz="2000" dirty="0" smtClean="0">
                <a:latin typeface="Cambria" pitchFamily="18" charset="0"/>
              </a:rPr>
              <a:t>find.</a:t>
            </a:r>
            <a:endParaRPr lang="en-US" sz="3600" dirty="0">
              <a:latin typeface="Cambria" pitchFamily="18" charset="0"/>
            </a:endParaRPr>
          </a:p>
        </p:txBody>
      </p:sp>
      <p:sp>
        <p:nvSpPr>
          <p:cNvPr id="11" name="Rectangle 35"/>
          <p:cNvSpPr>
            <a:spLocks noChangeArrowheads="1"/>
          </p:cNvSpPr>
          <p:nvPr/>
        </p:nvSpPr>
        <p:spPr bwMode="auto">
          <a:xfrm>
            <a:off x="6043611" y="1676400"/>
            <a:ext cx="2959101" cy="646331"/>
          </a:xfrm>
          <a:prstGeom prst="rect">
            <a:avLst/>
          </a:prstGeom>
          <a:solidFill>
            <a:schemeClr val="bg1"/>
          </a:solidFill>
          <a:ln>
            <a:noFill/>
          </a:ln>
          <a:extLst/>
        </p:spPr>
        <p:txBody>
          <a:bodyPr wrap="square">
            <a:spAutoFit/>
          </a:bodyPr>
          <a:lstStyle/>
          <a:p>
            <a:pPr algn="r"/>
            <a:r>
              <a:rPr lang="en-US" sz="1200" dirty="0">
                <a:latin typeface="Cambria" pitchFamily="18" charset="0"/>
              </a:rPr>
              <a:t>(1) prints the "weapon" prompt </a:t>
            </a:r>
          </a:p>
          <a:p>
            <a:pPr algn="r"/>
            <a:r>
              <a:rPr lang="en-US" sz="1200" dirty="0">
                <a:latin typeface="Cambria" pitchFamily="18" charset="0"/>
              </a:rPr>
              <a:t>(2) gets user's input from the </a:t>
            </a:r>
            <a:r>
              <a:rPr lang="en-US" sz="1200" dirty="0" err="1">
                <a:latin typeface="Cambria" pitchFamily="18" charset="0"/>
              </a:rPr>
              <a:t>kbd</a:t>
            </a:r>
            <a:r>
              <a:rPr lang="en-US" sz="1200" dirty="0">
                <a:latin typeface="Cambria" pitchFamily="18" charset="0"/>
              </a:rPr>
              <a:t> </a:t>
            </a:r>
          </a:p>
          <a:p>
            <a:pPr algn="r"/>
            <a:r>
              <a:rPr lang="en-US" sz="1200" dirty="0">
                <a:latin typeface="Cambria" pitchFamily="18" charset="0"/>
              </a:rPr>
              <a:t>(3) assigns that input to the variable </a:t>
            </a:r>
            <a:r>
              <a:rPr lang="en-US" sz="1200" dirty="0">
                <a:latin typeface="Cambria" pitchFamily="18" charset="0"/>
                <a:cs typeface="Courier New" pitchFamily="49" charset="0"/>
              </a:rPr>
              <a:t>user</a:t>
            </a:r>
          </a:p>
        </p:txBody>
      </p:sp>
      <p:sp>
        <p:nvSpPr>
          <p:cNvPr id="12" name="Rectangle 36"/>
          <p:cNvSpPr>
            <a:spLocks noChangeArrowheads="1"/>
          </p:cNvSpPr>
          <p:nvPr/>
        </p:nvSpPr>
        <p:spPr bwMode="auto">
          <a:xfrm rot="-5400000">
            <a:off x="-1166540" y="2902843"/>
            <a:ext cx="2747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rPr>
              <a:t>every block of code must line </a:t>
            </a:r>
            <a:r>
              <a:rPr lang="en-US" sz="1400" dirty="0" smtClean="0">
                <a:solidFill>
                  <a:srgbClr val="000000"/>
                </a:solidFill>
                <a:latin typeface="Cambria" pitchFamily="18" charset="0"/>
              </a:rPr>
              <a:t>up!</a:t>
            </a:r>
            <a:endParaRPr lang="en-US" sz="3200" dirty="0">
              <a:latin typeface="Cambria" pitchFamily="18" charset="0"/>
            </a:endParaRPr>
          </a:p>
        </p:txBody>
      </p:sp>
      <p:cxnSp>
        <p:nvCxnSpPr>
          <p:cNvPr id="13" name="Straight Connector 39"/>
          <p:cNvCxnSpPr>
            <a:cxnSpLocks noChangeShapeType="1"/>
          </p:cNvCxnSpPr>
          <p:nvPr/>
        </p:nvCxnSpPr>
        <p:spPr bwMode="auto">
          <a:xfrm flipV="1">
            <a:off x="382587" y="16764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Rectangle 36"/>
          <p:cNvSpPr>
            <a:spLocks noChangeArrowheads="1"/>
          </p:cNvSpPr>
          <p:nvPr/>
        </p:nvSpPr>
        <p:spPr bwMode="auto">
          <a:xfrm rot="-5400000">
            <a:off x="177862" y="4970753"/>
            <a:ext cx="817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50" dirty="0">
                <a:solidFill>
                  <a:srgbClr val="000000"/>
                </a:solidFill>
                <a:latin typeface="Cambria" pitchFamily="18" charset="0"/>
              </a:rPr>
              <a:t>every block of code must line up</a:t>
            </a:r>
            <a:r>
              <a:rPr lang="en-US" sz="1050" dirty="0" smtClean="0">
                <a:solidFill>
                  <a:srgbClr val="000000"/>
                </a:solidFill>
                <a:latin typeface="Cambria" pitchFamily="18" charset="0"/>
              </a:rPr>
              <a:t>!</a:t>
            </a:r>
            <a:endParaRPr lang="en-US" sz="1050" dirty="0">
              <a:latin typeface="Cambria" pitchFamily="18" charset="0"/>
            </a:endParaRPr>
          </a:p>
        </p:txBody>
      </p:sp>
      <p:cxnSp>
        <p:nvCxnSpPr>
          <p:cNvPr id="15" name="Straight Connector 39"/>
          <p:cNvCxnSpPr>
            <a:cxnSpLocks noChangeShapeType="1"/>
          </p:cNvCxnSpPr>
          <p:nvPr/>
        </p:nvCxnSpPr>
        <p:spPr bwMode="auto">
          <a:xfrm flipV="1">
            <a:off x="990600" y="5011384"/>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 name="Down Arrow 15"/>
          <p:cNvSpPr/>
          <p:nvPr/>
        </p:nvSpPr>
        <p:spPr bwMode="auto">
          <a:xfrm rot="11546614">
            <a:off x="3537257" y="575795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ectangle 41"/>
          <p:cNvSpPr>
            <a:spLocks noChangeArrowheads="1"/>
          </p:cNvSpPr>
          <p:nvPr/>
        </p:nvSpPr>
        <p:spPr bwMode="auto">
          <a:xfrm>
            <a:off x="815359" y="5834390"/>
            <a:ext cx="2689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dirty="0">
                <a:solidFill>
                  <a:srgbClr val="000000"/>
                </a:solidFill>
                <a:latin typeface="Cambria" pitchFamily="18" charset="0"/>
              </a:rPr>
              <a:t>a backslash handles </a:t>
            </a:r>
            <a:r>
              <a:rPr lang="en-US" sz="1200" dirty="0" smtClean="0">
                <a:solidFill>
                  <a:srgbClr val="000000"/>
                </a:solidFill>
                <a:latin typeface="Cambria" pitchFamily="18" charset="0"/>
              </a:rPr>
              <a:t>special characters</a:t>
            </a:r>
            <a:endParaRPr lang="en-US" sz="1200" dirty="0">
              <a:latin typeface="Cambria" pitchFamily="18" charset="0"/>
            </a:endParaRPr>
          </a:p>
        </p:txBody>
      </p:sp>
      <p:sp>
        <p:nvSpPr>
          <p:cNvPr id="18" name="Rectangle 42"/>
          <p:cNvSpPr>
            <a:spLocks noChangeArrowheads="1"/>
          </p:cNvSpPr>
          <p:nvPr/>
        </p:nvSpPr>
        <p:spPr bwMode="auto">
          <a:xfrm>
            <a:off x="7155921" y="5697184"/>
            <a:ext cx="1856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a:solidFill>
                  <a:srgbClr val="000000"/>
                </a:solidFill>
                <a:latin typeface="Cambria" pitchFamily="18" charset="0"/>
              </a:rPr>
              <a:t>flattering </a:t>
            </a:r>
            <a:r>
              <a:rPr lang="en-US" sz="1200" dirty="0" smtClean="0">
                <a:solidFill>
                  <a:srgbClr val="000000"/>
                </a:solidFill>
                <a:latin typeface="Cambria" pitchFamily="18" charset="0"/>
              </a:rPr>
              <a:t> - or </a:t>
            </a:r>
            <a:r>
              <a:rPr lang="en-US" sz="1200" dirty="0">
                <a:solidFill>
                  <a:srgbClr val="000000"/>
                </a:solidFill>
                <a:latin typeface="Cambria" pitchFamily="18" charset="0"/>
              </a:rPr>
              <a:t>flouting </a:t>
            </a:r>
            <a:r>
              <a:rPr lang="en-US" sz="1200" dirty="0" smtClean="0">
                <a:solidFill>
                  <a:srgbClr val="000000"/>
                </a:solidFill>
                <a:latin typeface="Cambria" pitchFamily="18" charset="0"/>
              </a:rPr>
              <a:t>- graders </a:t>
            </a:r>
            <a:r>
              <a:rPr lang="en-US" sz="1200" dirty="0">
                <a:solidFill>
                  <a:srgbClr val="000000"/>
                </a:solidFill>
                <a:latin typeface="Cambria" pitchFamily="18" charset="0"/>
              </a:rPr>
              <a:t>is encouraged!</a:t>
            </a:r>
            <a:endParaRPr lang="en-US" sz="1200" dirty="0">
              <a:latin typeface="Cambria" pitchFamily="18" charset="0"/>
            </a:endParaRPr>
          </a:p>
        </p:txBody>
      </p:sp>
      <p:sp>
        <p:nvSpPr>
          <p:cNvPr id="19" name="Rectangle 11"/>
          <p:cNvSpPr>
            <a:spLocks noChangeArrowheads="1"/>
          </p:cNvSpPr>
          <p:nvPr/>
        </p:nvSpPr>
        <p:spPr bwMode="auto">
          <a:xfrm>
            <a:off x="3345921" y="1295400"/>
            <a:ext cx="564956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latin typeface="Cambria" pitchFamily="18" charset="0"/>
              </a:rPr>
              <a:t>(2) This line is doing three things… what are they?</a:t>
            </a:r>
            <a:endParaRPr lang="en-US" sz="3600" dirty="0">
              <a:latin typeface="Cambria" pitchFamily="18" charset="0"/>
            </a:endParaRPr>
          </a:p>
        </p:txBody>
      </p:sp>
      <p:sp>
        <p:nvSpPr>
          <p:cNvPr id="20" name="Down Arrow 19"/>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 name="Rectangle 35"/>
          <p:cNvSpPr>
            <a:spLocks noChangeArrowheads="1"/>
          </p:cNvSpPr>
          <p:nvPr/>
        </p:nvSpPr>
        <p:spPr bwMode="auto">
          <a:xfrm>
            <a:off x="809537" y="4028405"/>
            <a:ext cx="2503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solidFill>
                  <a:srgbClr val="000000"/>
                </a:solidFill>
                <a:latin typeface="Cambria" pitchFamily="18" charset="0"/>
              </a:rPr>
              <a:t>test-equals uses </a:t>
            </a:r>
            <a:r>
              <a:rPr lang="en-US" sz="1200" dirty="0">
                <a:solidFill>
                  <a:srgbClr val="000000"/>
                </a:solidFill>
                <a:latin typeface="Cambria" pitchFamily="18" charset="0"/>
              </a:rPr>
              <a:t>TWO equals signs</a:t>
            </a:r>
            <a:endParaRPr lang="en-US" sz="1200" dirty="0">
              <a:latin typeface="Cambria" pitchFamily="18" charset="0"/>
            </a:endParaRPr>
          </a:p>
        </p:txBody>
      </p:sp>
      <p:sp>
        <p:nvSpPr>
          <p:cNvPr id="22" name="Rectangle 35"/>
          <p:cNvSpPr>
            <a:spLocks noChangeArrowheads="1"/>
          </p:cNvSpPr>
          <p:nvPr/>
        </p:nvSpPr>
        <p:spPr bwMode="auto">
          <a:xfrm>
            <a:off x="6234113" y="4750806"/>
            <a:ext cx="1958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a colon starts a new block</a:t>
            </a:r>
            <a:endParaRPr lang="en-US" sz="1200" dirty="0">
              <a:latin typeface="Cambria" pitchFamily="18" charset="0"/>
            </a:endParaRPr>
          </a:p>
        </p:txBody>
      </p:sp>
      <p:sp>
        <p:nvSpPr>
          <p:cNvPr id="23" name="Rectangle 32"/>
          <p:cNvSpPr>
            <a:spLocks noChangeArrowheads="1"/>
          </p:cNvSpPr>
          <p:nvPr/>
        </p:nvSpPr>
        <p:spPr bwMode="auto">
          <a:xfrm>
            <a:off x="4800996" y="3936071"/>
            <a:ext cx="2449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The comma prints a space and does NOT go to the next line. </a:t>
            </a:r>
            <a:endParaRPr lang="en-US" sz="1200" dirty="0">
              <a:latin typeface="Cambria" pitchFamily="18" charset="0"/>
            </a:endParaRPr>
          </a:p>
        </p:txBody>
      </p:sp>
      <p:sp>
        <p:nvSpPr>
          <p:cNvPr id="24" name="Rectangle 34"/>
          <p:cNvSpPr>
            <a:spLocks noChangeArrowheads="1"/>
          </p:cNvSpPr>
          <p:nvPr/>
        </p:nvSpPr>
        <p:spPr bwMode="auto">
          <a:xfrm>
            <a:off x="1443503" y="1833317"/>
            <a:ext cx="190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0000"/>
                </a:solidFill>
                <a:latin typeface="Cambria" pitchFamily="18" charset="0"/>
              </a:rPr>
              <a:t>set-equals always uses </a:t>
            </a:r>
            <a:r>
              <a:rPr lang="en-US" sz="1200" dirty="0">
                <a:solidFill>
                  <a:srgbClr val="000000"/>
                </a:solidFill>
                <a:latin typeface="Cambria" pitchFamily="18" charset="0"/>
              </a:rPr>
              <a:t>ONE equals </a:t>
            </a:r>
            <a:r>
              <a:rPr lang="en-US" sz="1200" dirty="0" smtClean="0">
                <a:solidFill>
                  <a:srgbClr val="000000"/>
                </a:solidFill>
                <a:latin typeface="Cambria" pitchFamily="18" charset="0"/>
              </a:rPr>
              <a:t>sign</a:t>
            </a:r>
            <a:endParaRPr lang="en-US" sz="1200" dirty="0">
              <a:latin typeface="Cambria" pitchFamily="18" charset="0"/>
            </a:endParaRPr>
          </a:p>
        </p:txBody>
      </p:sp>
      <p:sp>
        <p:nvSpPr>
          <p:cNvPr id="25" name="Down Arrow 24"/>
          <p:cNvSpPr/>
          <p:nvPr/>
        </p:nvSpPr>
        <p:spPr bwMode="auto">
          <a:xfrm rot="1728842">
            <a:off x="1279196" y="2122703"/>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 name="Down Arrow 25"/>
          <p:cNvSpPr/>
          <p:nvPr/>
        </p:nvSpPr>
        <p:spPr bwMode="auto">
          <a:xfrm rot="20315784">
            <a:off x="1645401" y="426720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6998771">
            <a:off x="5847134" y="462308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Down Arrow 27"/>
          <p:cNvSpPr/>
          <p:nvPr/>
        </p:nvSpPr>
        <p:spPr bwMode="auto">
          <a:xfrm rot="8244564">
            <a:off x="4404629" y="3888017"/>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Down Arrow 28"/>
          <p:cNvSpPr/>
          <p:nvPr/>
        </p:nvSpPr>
        <p:spPr bwMode="auto">
          <a:xfrm rot="9128711">
            <a:off x="7919861" y="3104399"/>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35"/>
          <p:cNvSpPr>
            <a:spLocks noChangeArrowheads="1"/>
          </p:cNvSpPr>
          <p:nvPr/>
        </p:nvSpPr>
        <p:spPr bwMode="auto">
          <a:xfrm>
            <a:off x="7696200" y="3414241"/>
            <a:ext cx="136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smtClean="0">
                <a:solidFill>
                  <a:srgbClr val="000000"/>
                </a:solidFill>
                <a:latin typeface="Cambria" pitchFamily="18" charset="0"/>
              </a:rPr>
              <a:t>match brackets and quotes !</a:t>
            </a:r>
            <a:endParaRPr lang="en-US" sz="1200" dirty="0">
              <a:latin typeface="Cambria" pitchFamily="18" charset="0"/>
            </a:endParaRPr>
          </a:p>
        </p:txBody>
      </p:sp>
    </p:spTree>
    <p:extLst>
      <p:ext uri="{BB962C8B-B14F-4D97-AF65-F5344CB8AC3E}">
        <p14:creationId xmlns:p14="http://schemas.microsoft.com/office/powerpoint/2010/main" val="2680348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246063" y="5418138"/>
            <a:ext cx="272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you'll see 100% in the next 10 minutes</a:t>
            </a:r>
            <a:endParaRPr lang="en-US" dirty="0">
              <a:solidFill>
                <a:srgbClr val="000000"/>
              </a:solidFill>
            </a:endParaRPr>
          </a:p>
        </p:txBody>
      </p:sp>
      <p:pic>
        <p:nvPicPr>
          <p:cNvPr id="22531" name="Picture 11"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908175"/>
            <a:ext cx="4841875" cy="3390900"/>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language </a:t>
            </a:r>
            <a:r>
              <a:rPr lang="en-US" sz="4200" i="1" dirty="0">
                <a:latin typeface="Cambria" pitchFamily="18" charset="0"/>
              </a:rPr>
              <a:t>already</a:t>
            </a:r>
            <a:r>
              <a:rPr lang="en-US" sz="4200" dirty="0">
                <a:latin typeface="Cambria" pitchFamily="18" charset="0"/>
              </a:rPr>
              <a:t>?</a:t>
            </a:r>
          </a:p>
        </p:txBody>
      </p:sp>
      <p:sp>
        <p:nvSpPr>
          <p:cNvPr id="22533" name="Rectangle 25"/>
          <p:cNvSpPr>
            <a:spLocks noChangeArrowheads="1"/>
          </p:cNvSpPr>
          <p:nvPr/>
        </p:nvSpPr>
        <p:spPr bwMode="auto">
          <a:xfrm>
            <a:off x="366713" y="5038725"/>
            <a:ext cx="2484437" cy="322263"/>
          </a:xfrm>
          <a:prstGeom prst="rect">
            <a:avLst/>
          </a:prstGeom>
          <a:solidFill>
            <a:srgbClr val="CCECFF"/>
          </a:solidFill>
          <a:ln>
            <a:noFill/>
          </a:ln>
        </p:spPr>
        <p:txBody>
          <a:bodyPr>
            <a:spAutoFit/>
          </a:bodyPr>
          <a:lstStyle/>
          <a:p>
            <a:pPr algn="ctr"/>
            <a:r>
              <a:rPr lang="en-US" sz="1500" i="1" dirty="0">
                <a:solidFill>
                  <a:srgbClr val="000000"/>
                </a:solidFill>
                <a:latin typeface="Calibri" pitchFamily="34" charset="0"/>
              </a:rPr>
              <a:t>Special-purpose language</a:t>
            </a:r>
            <a:endParaRPr lang="en-US" sz="1500" dirty="0">
              <a:solidFill>
                <a:srgbClr val="000000"/>
              </a:solidFill>
            </a:endParaRPr>
          </a:p>
        </p:txBody>
      </p:sp>
      <p:sp>
        <p:nvSpPr>
          <p:cNvPr id="22534" name="Rectangle 9"/>
          <p:cNvSpPr>
            <a:spLocks noChangeArrowheads="1"/>
          </p:cNvSpPr>
          <p:nvPr/>
        </p:nvSpPr>
        <p:spPr bwMode="auto">
          <a:xfrm>
            <a:off x="496888" y="2422525"/>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8000"/>
                </a:solidFill>
                <a:latin typeface="Calibri" pitchFamily="34" charset="0"/>
              </a:rPr>
              <a:t>you might see 50% by the end of the term</a:t>
            </a:r>
            <a:endParaRPr lang="en-US"/>
          </a:p>
        </p:txBody>
      </p:sp>
      <p:sp>
        <p:nvSpPr>
          <p:cNvPr id="22535" name="Rectangle 16"/>
          <p:cNvSpPr>
            <a:spLocks noChangeArrowheads="1"/>
          </p:cNvSpPr>
          <p:nvPr/>
        </p:nvSpPr>
        <p:spPr bwMode="auto">
          <a:xfrm>
            <a:off x="1003300" y="1566863"/>
            <a:ext cx="1211263" cy="4619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8000"/>
                </a:solidFill>
                <a:latin typeface="Calibri" pitchFamily="34" charset="0"/>
              </a:rPr>
              <a:t> Python </a:t>
            </a:r>
            <a:endParaRPr lang="en-US"/>
          </a:p>
        </p:txBody>
      </p:sp>
      <p:sp>
        <p:nvSpPr>
          <p:cNvPr id="22536" name="Rectangle 18"/>
          <p:cNvSpPr>
            <a:spLocks noChangeArrowheads="1"/>
          </p:cNvSpPr>
          <p:nvPr/>
        </p:nvSpPr>
        <p:spPr bwMode="auto">
          <a:xfrm>
            <a:off x="1042988" y="4452938"/>
            <a:ext cx="1131887"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0000"/>
                </a:solidFill>
                <a:latin typeface="Calibri" pitchFamily="34" charset="0"/>
              </a:rPr>
              <a:t>Picobot</a:t>
            </a:r>
            <a:endParaRPr lang="en-US">
              <a:solidFill>
                <a:srgbClr val="000000"/>
              </a:solidFill>
            </a:endParaRPr>
          </a:p>
        </p:txBody>
      </p:sp>
      <p:sp>
        <p:nvSpPr>
          <p:cNvPr id="22537" name="Rectangle 19"/>
          <p:cNvSpPr>
            <a:spLocks noChangeArrowheads="1"/>
          </p:cNvSpPr>
          <p:nvPr/>
        </p:nvSpPr>
        <p:spPr bwMode="auto">
          <a:xfrm>
            <a:off x="366713" y="2135188"/>
            <a:ext cx="2484437" cy="323850"/>
          </a:xfrm>
          <a:prstGeom prst="rect">
            <a:avLst/>
          </a:prstGeom>
          <a:solidFill>
            <a:srgbClr val="CCFFCC"/>
          </a:solidFill>
          <a:ln>
            <a:noFill/>
          </a:ln>
        </p:spPr>
        <p:txBody>
          <a:bodyPr>
            <a:spAutoFit/>
          </a:bodyPr>
          <a:lstStyle/>
          <a:p>
            <a:pPr algn="ctr"/>
            <a:r>
              <a:rPr lang="en-US" sz="1500" i="1" dirty="0">
                <a:solidFill>
                  <a:srgbClr val="008000"/>
                </a:solidFill>
                <a:latin typeface="Calibri" pitchFamily="34" charset="0"/>
              </a:rPr>
              <a:t>General-purpose language</a:t>
            </a:r>
            <a:endParaRPr lang="en-US" sz="1500" dirty="0">
              <a:solidFill>
                <a:srgbClr val="008000"/>
              </a:solidFill>
            </a:endParaRPr>
          </a:p>
        </p:txBody>
      </p:sp>
      <p:sp>
        <p:nvSpPr>
          <p:cNvPr id="22538" name="Rectangle 20"/>
          <p:cNvSpPr>
            <a:spLocks noChangeArrowheads="1"/>
          </p:cNvSpPr>
          <p:nvPr/>
        </p:nvSpPr>
        <p:spPr bwMode="auto">
          <a:xfrm>
            <a:off x="4652963" y="5527675"/>
            <a:ext cx="291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The Picobot simulator</a:t>
            </a:r>
            <a:endParaRPr lang="en-US">
              <a:solidFill>
                <a:srgbClr val="000000"/>
              </a:solidFill>
            </a:endParaRPr>
          </a:p>
        </p:txBody>
      </p:sp>
      <p:sp>
        <p:nvSpPr>
          <p:cNvPr id="22539" name="Rectangle 20"/>
          <p:cNvSpPr>
            <a:spLocks noChangeArrowheads="1"/>
          </p:cNvSpPr>
          <p:nvPr/>
        </p:nvSpPr>
        <p:spPr bwMode="auto">
          <a:xfrm>
            <a:off x="4497388" y="5930900"/>
            <a:ext cx="323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urier New" pitchFamily="49" charset="0"/>
                <a:cs typeface="Courier New" pitchFamily="49" charset="0"/>
              </a:rPr>
              <a:t>www.cs.hmc.edu/picobot</a:t>
            </a:r>
          </a:p>
        </p:txBody>
      </p:sp>
      <p:sp>
        <p:nvSpPr>
          <p:cNvPr id="22540" name="Rectangle 1"/>
          <p:cNvSpPr>
            <a:spLocks noChangeArrowheads="1"/>
          </p:cNvSpPr>
          <p:nvPr/>
        </p:nvSpPr>
        <p:spPr bwMode="auto">
          <a:xfrm>
            <a:off x="5473700" y="1295400"/>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Picobot!</a:t>
            </a:r>
            <a:endParaRPr lang="en-US">
              <a:solidFill>
                <a:srgbClr val="120DF3"/>
              </a:solidFill>
            </a:endParaRPr>
          </a:p>
        </p:txBody>
      </p:sp>
      <p:sp>
        <p:nvSpPr>
          <p:cNvPr id="22541" name="Rectangle 19"/>
          <p:cNvSpPr>
            <a:spLocks noChangeArrowheads="1"/>
          </p:cNvSpPr>
          <p:nvPr/>
        </p:nvSpPr>
        <p:spPr bwMode="auto">
          <a:xfrm>
            <a:off x="177452" y="3562350"/>
            <a:ext cx="2830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i="1" dirty="0" smtClean="0">
                <a:solidFill>
                  <a:srgbClr val="008000"/>
                </a:solidFill>
                <a:latin typeface="Calibri" pitchFamily="34" charset="0"/>
              </a:rPr>
              <a:t>even then, &lt;1</a:t>
            </a:r>
            <a:r>
              <a:rPr lang="en-US" sz="1500" i="1" dirty="0">
                <a:solidFill>
                  <a:srgbClr val="008000"/>
                </a:solidFill>
                <a:latin typeface="Calibri" pitchFamily="34" charset="0"/>
              </a:rPr>
              <a:t>% of its libraries!</a:t>
            </a:r>
            <a:endParaRPr lang="en-US" sz="1500" dirty="0">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Inspiration?</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69" name="Text Box 17"/>
          <p:cNvSpPr txBox="1">
            <a:spLocks noChangeArrowheads="1"/>
          </p:cNvSpPr>
          <p:nvPr/>
        </p:nvSpPr>
        <p:spPr bwMode="auto">
          <a:xfrm>
            <a:off x="602544" y="1254035"/>
            <a:ext cx="2819400" cy="1200329"/>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7"/>
          <p:cNvPicPr>
            <a:picLocks noChangeAspect="1" noChangeArrowheads="1"/>
          </p:cNvPicPr>
          <p:nvPr/>
        </p:nvPicPr>
        <p:blipFill>
          <a:blip r:embed="rId2">
            <a:extLst>
              <a:ext uri="{28A0092B-C50C-407E-A947-70E740481C1C}">
                <a14:useLocalDpi xmlns:a14="http://schemas.microsoft.com/office/drawing/2010/main" val="0"/>
              </a:ext>
            </a:extLst>
          </a:blip>
          <a:srcRect l="30096" t="11909" r="25626" b="44527"/>
          <a:stretch>
            <a:fillRect/>
          </a:stretch>
        </p:blipFill>
        <p:spPr bwMode="auto">
          <a:xfrm>
            <a:off x="228600" y="376238"/>
            <a:ext cx="86106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86427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Roomba!</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p:pic>
        <p:nvPicPr>
          <p:cNvPr id="19"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44" y="28194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4"/>
          <p:cNvSpPr txBox="1">
            <a:spLocks noChangeArrowheads="1"/>
          </p:cNvSpPr>
          <p:nvPr/>
        </p:nvSpPr>
        <p:spPr bwMode="auto">
          <a:xfrm>
            <a:off x="762000" y="5444113"/>
            <a:ext cx="2632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smtClean="0">
                <a:solidFill>
                  <a:srgbClr val="800000"/>
                </a:solidFill>
                <a:latin typeface="Cambria" pitchFamily="18" charset="0"/>
              </a:rPr>
              <a:t>can't tell "vacuumed" from "</a:t>
            </a:r>
            <a:r>
              <a:rPr lang="en-US" sz="1800" dirty="0" err="1" smtClean="0">
                <a:solidFill>
                  <a:srgbClr val="800000"/>
                </a:solidFill>
                <a:latin typeface="Cambria" pitchFamily="18" charset="0"/>
              </a:rPr>
              <a:t>unvacuumed</a:t>
            </a:r>
            <a:r>
              <a:rPr lang="en-US" sz="1800" dirty="0" smtClean="0">
                <a:solidFill>
                  <a:srgbClr val="800000"/>
                </a:solidFill>
                <a:latin typeface="Cambria" pitchFamily="18" charset="0"/>
              </a:rPr>
              <a:t>" area </a:t>
            </a:r>
          </a:p>
        </p:txBody>
      </p:sp>
      <p:sp>
        <p:nvSpPr>
          <p:cNvPr id="21" name="Text Box 17"/>
          <p:cNvSpPr txBox="1">
            <a:spLocks noChangeArrowheads="1"/>
          </p:cNvSpPr>
          <p:nvPr/>
        </p:nvSpPr>
        <p:spPr bwMode="auto">
          <a:xfrm>
            <a:off x="602544" y="1254035"/>
            <a:ext cx="2819400" cy="1200329"/>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2" name="TextBox 21"/>
          <p:cNvSpPr txBox="1"/>
          <p:nvPr/>
        </p:nvSpPr>
        <p:spPr>
          <a:xfrm rot="20762559">
            <a:off x="7158362" y="6028349"/>
            <a:ext cx="1835704" cy="461665"/>
          </a:xfrm>
          <a:prstGeom prst="rect">
            <a:avLst/>
          </a:prstGeom>
          <a:solidFill>
            <a:srgbClr val="CCECFF"/>
          </a:solidFill>
        </p:spPr>
        <p:txBody>
          <a:bodyPr wrap="square" rtlCol="0">
            <a:spAutoFit/>
          </a:bodyPr>
          <a:lstStyle/>
          <a:p>
            <a:pPr algn="ctr"/>
            <a:r>
              <a:rPr lang="en-US" dirty="0" smtClean="0">
                <a:latin typeface="Cambria" pitchFamily="18" charset="0"/>
              </a:rPr>
              <a:t>Let's see it!</a:t>
            </a:r>
            <a:endParaRPr lang="en-US" dirty="0">
              <a:latin typeface="Cambria" pitchFamily="18" charset="0"/>
            </a:endParaRPr>
          </a:p>
        </p:txBody>
      </p:sp>
    </p:spTree>
    <p:extLst>
      <p:ext uri="{BB962C8B-B14F-4D97-AF65-F5344CB8AC3E}">
        <p14:creationId xmlns:p14="http://schemas.microsoft.com/office/powerpoint/2010/main" val="4194386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7651"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7652"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3"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6"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7657"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7658"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7659"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7660"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962400" y="2517775"/>
            <a:ext cx="3086100" cy="5302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67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8675"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8676"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7"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8"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9"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0"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8681"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8682"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8683"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8684"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5"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6"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7"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8"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89"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28690"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1"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2"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3"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4"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95"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28696"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7"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8"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9"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0"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1"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28702"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3"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04"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5"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6"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7"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28708"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9"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0"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1"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2"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3"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28714"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5"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6"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7"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8"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9"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28720"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1"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2"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3"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4"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25"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28726"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7"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8"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9"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0"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1"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28732"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3"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4"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5"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6"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7"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28738"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9"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0"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1"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2"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3"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28744"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5"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6"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7"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8"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9"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28750"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1"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2"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3"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4"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55"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28756"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7"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8"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9"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0"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1"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28762"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3"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4"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5"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6"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7"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28768"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9"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0"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1"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2"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3"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28774"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7"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8"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9"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28780"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a:t>
            </a:r>
            <a:r>
              <a:rPr lang="ja-JP" altLang="en-US" sz="700" b="1">
                <a:latin typeface="Arial" pitchFamily="34" charset="0"/>
              </a:rPr>
              <a:t>’</a:t>
            </a:r>
            <a:r>
              <a:rPr lang="en-US" altLang="ja-JP" sz="700" b="1">
                <a:latin typeface="Arial" pitchFamily="34" charset="0"/>
              </a:rPr>
              <a:t>t happen)</a:t>
            </a:r>
            <a:endParaRPr lang="en-US" sz="700" b="1">
              <a:latin typeface="Arial" pitchFamily="34" charset="0"/>
            </a:endParaRPr>
          </a:p>
        </p:txBody>
      </p:sp>
      <p:sp>
        <p:nvSpPr>
          <p:cNvPr id="28781" name="Rectangle 110"/>
          <p:cNvSpPr>
            <a:spLocks noChangeArrowheads="1"/>
          </p:cNvSpPr>
          <p:nvPr/>
        </p:nvSpPr>
        <p:spPr bwMode="auto">
          <a:xfrm>
            <a:off x="4624811" y="2532062"/>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 16 </a:t>
            </a:r>
            <a:r>
              <a:rPr lang="en-US" dirty="0" smtClean="0">
                <a:latin typeface="Cambria" pitchFamily="18" charset="0"/>
              </a:rPr>
              <a:t>possible</a:t>
            </a:r>
            <a:endParaRPr lang="en-US" dirty="0">
              <a:latin typeface="Cambria" pitchFamily="18" charset="0"/>
            </a:endParaRPr>
          </a:p>
        </p:txBody>
      </p:sp>
      <p:sp>
        <p:nvSpPr>
          <p:cNvPr id="28782" name="Rectangle 111"/>
          <p:cNvSpPr>
            <a:spLocks noChangeArrowheads="1"/>
          </p:cNvSpPr>
          <p:nvPr/>
        </p:nvSpPr>
        <p:spPr bwMode="auto">
          <a:xfrm>
            <a:off x="4234286" y="25146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mbria" pitchFamily="18" charset="0"/>
              </a:rPr>
              <a:t>2</a:t>
            </a:r>
            <a:r>
              <a:rPr lang="en-US" baseline="30000">
                <a:latin typeface="Cambria" pitchFamily="18" charset="0"/>
              </a:rPr>
              <a:t>4</a:t>
            </a:r>
            <a:endParaRPr lang="en-US">
              <a:latin typeface="Cambria" pitchFamily="18" charset="0"/>
            </a:endParaRPr>
          </a:p>
        </p:txBody>
      </p:sp>
      <p:sp>
        <p:nvSpPr>
          <p:cNvPr id="28783"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114800" y="2732088"/>
            <a:ext cx="4648200" cy="849312"/>
          </a:xfrm>
          <a:prstGeom prst="roundRect">
            <a:avLst/>
          </a:prstGeom>
          <a:solidFill>
            <a:srgbClr val="FEF2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698"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State</a:t>
            </a:r>
          </a:p>
        </p:txBody>
      </p:sp>
      <p:sp>
        <p:nvSpPr>
          <p:cNvPr id="29699"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0" name="Text Box 4"/>
          <p:cNvSpPr txBox="1">
            <a:spLocks noChangeArrowheads="1"/>
          </p:cNvSpPr>
          <p:nvPr/>
        </p:nvSpPr>
        <p:spPr bwMode="auto">
          <a:xfrm>
            <a:off x="4137378" y="182721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Picobot's</a:t>
            </a:r>
            <a:r>
              <a:rPr lang="en-US" dirty="0" smtClean="0">
                <a:solidFill>
                  <a:srgbClr val="000000"/>
                </a:solidFill>
                <a:latin typeface="Calibri" panose="020F0502020204030204" pitchFamily="34" charset="0"/>
              </a:rPr>
              <a:t> memory is a single number, called its </a:t>
            </a:r>
            <a:r>
              <a:rPr lang="en-US" dirty="0" smtClean="0">
                <a:solidFill>
                  <a:srgbClr val="E80416"/>
                </a:solidFill>
                <a:latin typeface="Calibri" panose="020F0502020204030204" pitchFamily="34" charset="0"/>
              </a:rPr>
              <a:t>state</a:t>
            </a:r>
            <a:r>
              <a:rPr lang="en-US" dirty="0" smtClean="0">
                <a:solidFill>
                  <a:srgbClr val="000000"/>
                </a:solidFill>
                <a:latin typeface="Calibri" panose="020F0502020204030204" pitchFamily="34" charset="0"/>
              </a:rPr>
              <a:t>. </a:t>
            </a:r>
          </a:p>
          <a:p>
            <a:pPr algn="ctr">
              <a:spcBef>
                <a:spcPct val="50000"/>
              </a:spcBef>
            </a:pPr>
            <a:r>
              <a:rPr lang="en-US" dirty="0" smtClean="0">
                <a:solidFill>
                  <a:srgbClr val="FF0000"/>
                </a:solidFill>
                <a:latin typeface="Calibri" panose="020F0502020204030204" pitchFamily="34" charset="0"/>
              </a:rPr>
              <a:t>State</a:t>
            </a:r>
            <a:r>
              <a:rPr lang="en-US" dirty="0" smtClean="0">
                <a:solidFill>
                  <a:srgbClr val="000000"/>
                </a:solidFill>
                <a:latin typeface="Calibri" panose="020F0502020204030204" pitchFamily="34" charset="0"/>
              </a:rPr>
              <a:t> is the </a:t>
            </a:r>
            <a:r>
              <a:rPr lang="en-US" i="1" dirty="0" smtClean="0">
                <a:solidFill>
                  <a:srgbClr val="000000"/>
                </a:solidFill>
                <a:latin typeface="Calibri" panose="020F0502020204030204" pitchFamily="34" charset="0"/>
              </a:rPr>
              <a:t>internal context </a:t>
            </a:r>
            <a:r>
              <a:rPr lang="en-US" dirty="0" smtClean="0">
                <a:solidFill>
                  <a:srgbClr val="000000"/>
                </a:solidFill>
                <a:latin typeface="Calibri" panose="020F0502020204030204" pitchFamily="34" charset="0"/>
              </a:rPr>
              <a:t>of a computation, i.e., the </a:t>
            </a:r>
            <a:r>
              <a:rPr lang="en-US" i="1" dirty="0" smtClean="0">
                <a:solidFill>
                  <a:srgbClr val="000000"/>
                </a:solidFill>
                <a:latin typeface="Calibri" panose="020F0502020204030204" pitchFamily="34" charset="0"/>
              </a:rPr>
              <a:t>subtask</a:t>
            </a:r>
            <a:r>
              <a:rPr lang="en-US" dirty="0" smtClean="0">
                <a:solidFill>
                  <a:srgbClr val="000000"/>
                </a:solidFill>
                <a:latin typeface="Calibri" panose="020F0502020204030204" pitchFamily="34" charset="0"/>
              </a:rPr>
              <a:t>.</a:t>
            </a:r>
          </a:p>
        </p:txBody>
      </p:sp>
      <p:sp>
        <p:nvSpPr>
          <p:cNvPr id="29701"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2"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3"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4"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5" name="Text Box 9"/>
          <p:cNvSpPr txBox="1">
            <a:spLocks noChangeArrowheads="1"/>
          </p:cNvSpPr>
          <p:nvPr/>
        </p:nvSpPr>
        <p:spPr bwMode="auto">
          <a:xfrm>
            <a:off x="533400" y="49530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dirty="0" smtClean="0">
                <a:solidFill>
                  <a:srgbClr val="E80416"/>
                </a:solidFill>
                <a:latin typeface="Arial" charset="0"/>
              </a:rPr>
              <a:t>State</a:t>
            </a:r>
            <a:r>
              <a:rPr lang="en-US" sz="3200" dirty="0" smtClean="0">
                <a:solidFill>
                  <a:srgbClr val="000000"/>
                </a:solidFill>
                <a:latin typeface="Arial" charset="0"/>
              </a:rPr>
              <a:t> and </a:t>
            </a:r>
            <a:r>
              <a:rPr lang="en-US" sz="3200" b="1" dirty="0" smtClean="0">
                <a:solidFill>
                  <a:srgbClr val="120DF3"/>
                </a:solidFill>
                <a:latin typeface="Courier New" charset="0"/>
              </a:rPr>
              <a:t>surroundings</a:t>
            </a:r>
            <a:r>
              <a:rPr lang="en-US" sz="3200" dirty="0" smtClean="0">
                <a:solidFill>
                  <a:srgbClr val="000000"/>
                </a:solidFill>
                <a:latin typeface="Arial" charset="0"/>
              </a:rPr>
              <a:t> represent everything </a:t>
            </a:r>
            <a:r>
              <a:rPr lang="en-US" sz="3200" dirty="0" err="1" smtClean="0">
                <a:solidFill>
                  <a:srgbClr val="000000"/>
                </a:solidFill>
                <a:latin typeface="Arial" charset="0"/>
              </a:rPr>
              <a:t>Picobot</a:t>
            </a:r>
            <a:r>
              <a:rPr lang="en-US" sz="3200" dirty="0" smtClean="0">
                <a:solidFill>
                  <a:srgbClr val="000000"/>
                </a:solidFill>
                <a:latin typeface="Arial" charset="0"/>
              </a:rPr>
              <a:t> knows about the world</a:t>
            </a:r>
          </a:p>
        </p:txBody>
      </p:sp>
      <p:sp>
        <p:nvSpPr>
          <p:cNvPr id="29706" name="Text Box 11"/>
          <p:cNvSpPr txBox="1">
            <a:spLocks noChangeArrowheads="1"/>
          </p:cNvSpPr>
          <p:nvPr/>
        </p:nvSpPr>
        <p:spPr bwMode="auto">
          <a:xfrm>
            <a:off x="4137378" y="3810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a:t>
            </a:r>
            <a:r>
              <a:rPr lang="en-US" dirty="0" smtClean="0">
                <a:solidFill>
                  <a:srgbClr val="000000"/>
                </a:solidFill>
                <a:latin typeface="Calibri" panose="020F0502020204030204" pitchFamily="34" charset="0"/>
              </a:rPr>
              <a:t> always </a:t>
            </a:r>
            <a:r>
              <a:rPr lang="en-US" u="sng" dirty="0" smtClean="0">
                <a:solidFill>
                  <a:srgbClr val="000000"/>
                </a:solidFill>
                <a:latin typeface="Calibri" panose="020F0502020204030204" pitchFamily="34" charset="0"/>
              </a:rPr>
              <a:t>starts</a:t>
            </a:r>
            <a:r>
              <a:rPr lang="en-US" dirty="0" smtClean="0">
                <a:solidFill>
                  <a:srgbClr val="000000"/>
                </a:solidFill>
                <a:latin typeface="Calibri" panose="020F0502020204030204" pitchFamily="34" charset="0"/>
              </a:rPr>
              <a:t> in </a:t>
            </a:r>
            <a:r>
              <a:rPr lang="en-US" dirty="0" smtClean="0">
                <a:solidFill>
                  <a:srgbClr val="FF0000"/>
                </a:solidFill>
                <a:latin typeface="Calibri" panose="020F0502020204030204" pitchFamily="34" charset="0"/>
              </a:rPr>
              <a:t>state</a:t>
            </a:r>
            <a:r>
              <a:rPr lang="en-US" dirty="0" smtClean="0">
                <a:solidFill>
                  <a:srgbClr val="000000"/>
                </a:solidFill>
                <a:latin typeface="Calibri" panose="020F0502020204030204" pitchFamily="34" charset="0"/>
              </a:rPr>
              <a:t> </a:t>
            </a:r>
            <a:r>
              <a:rPr lang="en-US" dirty="0" smtClean="0">
                <a:solidFill>
                  <a:srgbClr val="E80416"/>
                </a:solidFill>
                <a:latin typeface="Calibri" panose="020F0502020204030204" pitchFamily="34" charset="0"/>
              </a:rPr>
              <a:t>0</a:t>
            </a:r>
            <a:r>
              <a:rPr lang="en-US" dirty="0" smtClean="0">
                <a:solidFill>
                  <a:srgbClr val="000000"/>
                </a:solidFill>
                <a:latin typeface="Calibri" panose="020F0502020204030204" pitchFamily="34" charset="0"/>
              </a:rPr>
              <a:t>.</a:t>
            </a:r>
          </a:p>
        </p:txBody>
      </p:sp>
      <p:sp>
        <p:nvSpPr>
          <p:cNvPr id="1228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dirty="0">
                <a:solidFill>
                  <a:srgbClr val="000000"/>
                </a:solidFill>
                <a:latin typeface="Calibri"/>
                <a:ea typeface="ＭＳ Ｐゴシック" pitchFamily="-106" charset="-128"/>
                <a:cs typeface="Calibri"/>
              </a:rPr>
              <a:t>I am in state </a:t>
            </a:r>
            <a:r>
              <a:rPr lang="en-US" sz="1800" dirty="0">
                <a:solidFill>
                  <a:srgbClr val="E80416"/>
                </a:solidFill>
                <a:latin typeface="Calibri"/>
                <a:ea typeface="ＭＳ Ｐゴシック" pitchFamily="-106" charset="-128"/>
                <a:cs typeface="Calibri"/>
              </a:rPr>
              <a:t>0</a:t>
            </a:r>
            <a:r>
              <a:rPr lang="en-US" sz="1800" dirty="0">
                <a:solidFill>
                  <a:srgbClr val="000000"/>
                </a:solidFill>
                <a:latin typeface="Calibri"/>
                <a:ea typeface="ＭＳ Ｐゴシック" pitchFamily="-106" charset="-128"/>
                <a:cs typeface="Calibri"/>
              </a:rPr>
              <a:t>. </a:t>
            </a:r>
          </a:p>
          <a:p>
            <a:pPr algn="ctr">
              <a:defRPr/>
            </a:pPr>
            <a:r>
              <a:rPr lang="en-US" sz="1800" dirty="0">
                <a:solidFill>
                  <a:srgbClr val="000000"/>
                </a:solidFill>
                <a:latin typeface="Calibri"/>
                <a:ea typeface="ＭＳ Ｐゴシック" pitchFamily="-106" charset="-128"/>
                <a:cs typeface="Calibri"/>
              </a:rPr>
              <a:t>My surroundings </a:t>
            </a:r>
          </a:p>
          <a:p>
            <a:pPr algn="ctr">
              <a:defRPr/>
            </a:pPr>
            <a:r>
              <a:rPr lang="en-US" sz="1800" dirty="0">
                <a:solidFill>
                  <a:srgbClr val="000000"/>
                </a:solidFill>
                <a:latin typeface="Calibri"/>
                <a:ea typeface="ＭＳ Ｐゴシック" pitchFamily="-106" charset="-128"/>
                <a:cs typeface="Calibri"/>
              </a:rPr>
              <a:t>are </a:t>
            </a:r>
            <a:r>
              <a:rPr lang="en-US" sz="1800" dirty="0" err="1">
                <a:solidFill>
                  <a:srgbClr val="000000"/>
                </a:solidFill>
                <a:latin typeface="Calibri"/>
                <a:ea typeface="ＭＳ Ｐゴシック" pitchFamily="-106" charset="-128"/>
                <a:cs typeface="Calibri"/>
              </a:rPr>
              <a:t>xx</a:t>
            </a:r>
            <a:r>
              <a:rPr lang="en-US" sz="1800" b="1" dirty="0" err="1">
                <a:solidFill>
                  <a:srgbClr val="000000"/>
                </a:solidFill>
                <a:latin typeface="Calibri"/>
                <a:ea typeface="ＭＳ Ｐゴシック" pitchFamily="-106" charset="-128"/>
                <a:cs typeface="Calibri"/>
              </a:rPr>
              <a:t>WS</a:t>
            </a:r>
            <a:r>
              <a:rPr lang="en-US" sz="1800" dirty="0">
                <a:solidFill>
                  <a:srgbClr val="000000"/>
                </a:solidFill>
                <a:latin typeface="Calibri"/>
                <a:ea typeface="ＭＳ Ｐゴシック" pitchFamily="-106" charset="-128"/>
                <a:cs typeface="Calibri"/>
              </a:rPr>
              <a:t>.</a:t>
            </a:r>
          </a:p>
        </p:txBody>
      </p:sp>
      <p:sp>
        <p:nvSpPr>
          <p:cNvPr id="29708" name="Rectangle 1"/>
          <p:cNvSpPr>
            <a:spLocks noChangeArrowheads="1"/>
          </p:cNvSpPr>
          <p:nvPr/>
        </p:nvSpPr>
        <p:spPr bwMode="auto">
          <a:xfrm>
            <a:off x="1493838" y="2270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mtClean="0">
                <a:solidFill>
                  <a:srgbClr val="E80416"/>
                </a:solidFill>
                <a:latin typeface="Calibri" charset="0"/>
                <a:ea typeface="MS PGothic" charset="0"/>
                <a:cs typeface="Calibri" charset="0"/>
              </a:rPr>
              <a:t>0</a:t>
            </a:r>
            <a:endParaRPr lang="en-US" b="1" smtClean="0">
              <a:solidFill>
                <a:srgbClr val="000000"/>
              </a:solidFill>
              <a:latin typeface="Times" charset="0"/>
              <a:ea typeface="MS PGothic" charset="0"/>
              <a:cs typeface="MS PGothic" charset="0"/>
            </a:endParaRPr>
          </a:p>
        </p:txBody>
      </p:sp>
      <p:sp>
        <p:nvSpPr>
          <p:cNvPr id="13" name="Rectangle 12"/>
          <p:cNvSpPr/>
          <p:nvPr/>
        </p:nvSpPr>
        <p:spPr>
          <a:xfrm>
            <a:off x="7772400" y="6324600"/>
            <a:ext cx="1261959" cy="461665"/>
          </a:xfrm>
          <a:prstGeom prst="rect">
            <a:avLst/>
          </a:prstGeom>
        </p:spPr>
        <p:txBody>
          <a:bodyPr wrap="none">
            <a:spAutoFit/>
          </a:bodyPr>
          <a:lstStyle/>
          <a:p>
            <a:pPr algn="ctr"/>
            <a:r>
              <a:rPr lang="en-US" sz="1200" i="1" dirty="0" smtClean="0">
                <a:solidFill>
                  <a:schemeClr val="bg1">
                    <a:lumMod val="65000"/>
                  </a:schemeClr>
                </a:solidFill>
                <a:latin typeface="Calibri" charset="0"/>
                <a:cs typeface="Calibri" charset="0"/>
              </a:rPr>
              <a:t>self-contained</a:t>
            </a:r>
          </a:p>
          <a:p>
            <a:pPr algn="ctr"/>
            <a:r>
              <a:rPr lang="en-US" sz="1200" dirty="0" smtClean="0">
                <a:solidFill>
                  <a:schemeClr val="bg1">
                    <a:lumMod val="65000"/>
                  </a:schemeClr>
                </a:solidFill>
                <a:latin typeface="Calibri" charset="0"/>
                <a:cs typeface="Calibri" charset="0"/>
              </a:rPr>
              <a:t>but not simplistic</a:t>
            </a:r>
            <a:endParaRPr lang="en-US" sz="1200" dirty="0">
              <a:solidFill>
                <a:schemeClr val="bg1">
                  <a:lumMod val="65000"/>
                </a:schemeClr>
              </a:solidFill>
            </a:endParaRPr>
          </a:p>
        </p:txBody>
      </p:sp>
    </p:spTree>
    <p:extLst>
      <p:ext uri="{BB962C8B-B14F-4D97-AF65-F5344CB8AC3E}">
        <p14:creationId xmlns:p14="http://schemas.microsoft.com/office/powerpoint/2010/main" val="1571327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p>
        </p:txBody>
      </p:sp>
      <p:sp>
        <p:nvSpPr>
          <p:cNvPr id="3072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4" name="Text Box 4"/>
          <p:cNvSpPr txBox="1">
            <a:spLocks noChangeArrowheads="1"/>
          </p:cNvSpPr>
          <p:nvPr/>
        </p:nvSpPr>
        <p:spPr bwMode="auto">
          <a:xfrm>
            <a:off x="2455863" y="2971800"/>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r>
              <a:rPr lang="en-US" dirty="0" smtClean="0">
                <a:solidFill>
                  <a:srgbClr val="000000"/>
                </a:solidFill>
                <a:latin typeface="Cambria" pitchFamily="18" charset="0"/>
              </a:rPr>
              <a:t>:</a:t>
            </a:r>
          </a:p>
        </p:txBody>
      </p:sp>
      <p:sp>
        <p:nvSpPr>
          <p:cNvPr id="30725"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6"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27"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8"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29"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0731"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0732"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0733"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0735"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0736" name="Line 16"/>
          <p:cNvSpPr>
            <a:spLocks noChangeShapeType="1"/>
          </p:cNvSpPr>
          <p:nvPr/>
        </p:nvSpPr>
        <p:spPr bwMode="auto">
          <a:xfrm>
            <a:off x="42672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37"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0738"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20" name="Text Box 27"/>
          <p:cNvSpPr txBox="1">
            <a:spLocks noChangeArrowheads="1"/>
          </p:cNvSpPr>
          <p:nvPr/>
        </p:nvSpPr>
        <p:spPr bwMode="auto">
          <a:xfrm>
            <a:off x="1680420" y="5638800"/>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FF"/>
                </a:solidFill>
                <a:latin typeface="Calibri" charset="0"/>
                <a:cs typeface="Calibri" charset="0"/>
              </a:rPr>
              <a:t>Picobot</a:t>
            </a:r>
            <a:r>
              <a:rPr lang="en-US" dirty="0" smtClean="0">
                <a:solidFill>
                  <a:srgbClr val="0000FF"/>
                </a:solidFill>
                <a:latin typeface="Calibri" charset="0"/>
                <a:cs typeface="Calibri" charset="0"/>
              </a:rPr>
              <a:t> checks its rules from the top each time.</a:t>
            </a:r>
          </a:p>
        </p:txBody>
      </p:sp>
      <p:sp>
        <p:nvSpPr>
          <p:cNvPr id="21" name="Text Box 29"/>
          <p:cNvSpPr txBox="1">
            <a:spLocks noChangeArrowheads="1"/>
          </p:cNvSpPr>
          <p:nvPr/>
        </p:nvSpPr>
        <p:spPr bwMode="auto">
          <a:xfrm>
            <a:off x="1680420" y="6172200"/>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smtClean="0">
                <a:solidFill>
                  <a:srgbClr val="0000FF"/>
                </a:solidFill>
                <a:latin typeface="Calibri" charset="0"/>
                <a:cs typeface="Calibri" charset="0"/>
              </a:rPr>
              <a:t>When it finds a matching rule, that rule runs.</a:t>
            </a:r>
          </a:p>
        </p:txBody>
      </p:sp>
      <p:sp>
        <p:nvSpPr>
          <p:cNvPr id="22" name="Rectangle 32"/>
          <p:cNvSpPr>
            <a:spLocks noChangeArrowheads="1"/>
          </p:cNvSpPr>
          <p:nvPr/>
        </p:nvSpPr>
        <p:spPr bwMode="auto">
          <a:xfrm>
            <a:off x="513505" y="5889978"/>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Tree>
    <p:extLst>
      <p:ext uri="{BB962C8B-B14F-4D97-AF65-F5344CB8AC3E}">
        <p14:creationId xmlns:p14="http://schemas.microsoft.com/office/powerpoint/2010/main" val="709634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p>
        </p:txBody>
      </p:sp>
      <p:sp>
        <p:nvSpPr>
          <p:cNvPr id="3174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48" name="Text Box 4"/>
          <p:cNvSpPr txBox="1">
            <a:spLocks noChangeArrowheads="1"/>
          </p:cNvSpPr>
          <p:nvPr/>
        </p:nvSpPr>
        <p:spPr bwMode="auto">
          <a:xfrm>
            <a:off x="2913063" y="3043237"/>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i="1" dirty="0" smtClean="0">
                <a:solidFill>
                  <a:srgbClr val="000000"/>
                </a:solidFill>
                <a:latin typeface="Cambria" pitchFamily="18" charset="0"/>
              </a:rPr>
              <a:t>Each rule expresses </a:t>
            </a:r>
            <a:r>
              <a:rPr lang="en-US" b="1" i="1" dirty="0" smtClean="0">
                <a:solidFill>
                  <a:srgbClr val="FF0000"/>
                </a:solidFill>
                <a:latin typeface="Cambria" pitchFamily="18" charset="0"/>
              </a:rPr>
              <a:t>your</a:t>
            </a:r>
            <a:r>
              <a:rPr lang="en-US" b="1" i="1" dirty="0" smtClean="0">
                <a:solidFill>
                  <a:srgbClr val="000000"/>
                </a:solidFill>
                <a:latin typeface="Cambria" pitchFamily="18" charset="0"/>
              </a:rPr>
              <a:t> </a:t>
            </a:r>
            <a:r>
              <a:rPr lang="en-US" i="1" dirty="0" smtClean="0">
                <a:solidFill>
                  <a:srgbClr val="000000"/>
                </a:solidFill>
                <a:latin typeface="Cambria" pitchFamily="18" charset="0"/>
              </a:rPr>
              <a:t>intent for </a:t>
            </a:r>
            <a:r>
              <a:rPr lang="en-US" i="1" dirty="0" err="1" smtClean="0">
                <a:solidFill>
                  <a:srgbClr val="000000"/>
                </a:solidFill>
                <a:latin typeface="Cambria" pitchFamily="18" charset="0"/>
              </a:rPr>
              <a:t>Picobot</a:t>
            </a:r>
            <a:r>
              <a:rPr lang="en-US" i="1" dirty="0" smtClean="0">
                <a:solidFill>
                  <a:srgbClr val="000000"/>
                </a:solidFill>
                <a:latin typeface="Cambria" pitchFamily="18" charset="0"/>
              </a:rPr>
              <a:t>!</a:t>
            </a:r>
          </a:p>
        </p:txBody>
      </p:sp>
      <p:sp>
        <p:nvSpPr>
          <p:cNvPr id="3174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175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175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175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176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176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1763" name="Text Box 19"/>
          <p:cNvSpPr txBox="1">
            <a:spLocks noChangeArrowheads="1"/>
          </p:cNvSpPr>
          <p:nvPr/>
        </p:nvSpPr>
        <p:spPr bwMode="auto">
          <a:xfrm>
            <a:off x="990600" y="5467350"/>
            <a:ext cx="2483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If I'm now in state </a:t>
            </a:r>
            <a:r>
              <a:rPr lang="en-US" dirty="0" smtClean="0">
                <a:solidFill>
                  <a:srgbClr val="000000"/>
                </a:solidFill>
                <a:latin typeface="Arial" charset="0"/>
              </a:rPr>
              <a:t>0</a:t>
            </a:r>
            <a:r>
              <a:rPr lang="en-US" i="1" dirty="0" smtClean="0">
                <a:solidFill>
                  <a:srgbClr val="0000FF"/>
                </a:solidFill>
                <a:latin typeface="Times New Roman" charset="0"/>
              </a:rPr>
              <a:t> seeing </a:t>
            </a:r>
            <a:r>
              <a:rPr lang="en-US" dirty="0" err="1" smtClean="0">
                <a:solidFill>
                  <a:srgbClr val="000000"/>
                </a:solidFill>
                <a:latin typeface="Calibri" charset="0"/>
                <a:cs typeface="Calibri" charset="0"/>
              </a:rPr>
              <a:t>xx</a:t>
            </a:r>
            <a:r>
              <a:rPr lang="en-US" b="1" dirty="0" err="1" smtClean="0">
                <a:solidFill>
                  <a:srgbClr val="000000"/>
                </a:solidFill>
                <a:latin typeface="Calibri" charset="0"/>
                <a:cs typeface="Calibri" charset="0"/>
              </a:rPr>
              <a:t>WS</a:t>
            </a:r>
            <a:r>
              <a:rPr lang="en-US" i="1" dirty="0" smtClean="0">
                <a:solidFill>
                  <a:srgbClr val="0000FF"/>
                </a:solidFill>
                <a:latin typeface="Times New Roman" charset="0"/>
              </a:rPr>
              <a:t>,</a:t>
            </a:r>
          </a:p>
        </p:txBody>
      </p:sp>
      <p:sp>
        <p:nvSpPr>
          <p:cNvPr id="31764" name="Text Box 20"/>
          <p:cNvSpPr txBox="1">
            <a:spLocks noChangeArrowheads="1"/>
          </p:cNvSpPr>
          <p:nvPr/>
        </p:nvSpPr>
        <p:spPr bwMode="auto">
          <a:xfrm>
            <a:off x="5257800" y="546735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smtClean="0">
                <a:solidFill>
                  <a:srgbClr val="0000FF"/>
                </a:solidFill>
                <a:latin typeface="Times New Roman" charset="0"/>
              </a:rPr>
              <a:t>Then I move </a:t>
            </a:r>
            <a:r>
              <a:rPr lang="en-US" b="1" smtClean="0">
                <a:solidFill>
                  <a:srgbClr val="000000"/>
                </a:solidFill>
                <a:latin typeface="Arial" charset="0"/>
              </a:rPr>
              <a:t>N</a:t>
            </a:r>
            <a:r>
              <a:rPr lang="en-US" i="1" smtClean="0">
                <a:solidFill>
                  <a:srgbClr val="0000FF"/>
                </a:solidFill>
                <a:latin typeface="Times New Roman" charset="0"/>
              </a:rPr>
              <a:t>orth, and "change" to state </a:t>
            </a:r>
            <a:r>
              <a:rPr lang="en-US" smtClean="0">
                <a:solidFill>
                  <a:srgbClr val="000000"/>
                </a:solidFill>
                <a:latin typeface="Arial" charset="0"/>
              </a:rPr>
              <a:t>0</a:t>
            </a:r>
            <a:r>
              <a:rPr lang="en-US" i="1" smtClean="0">
                <a:solidFill>
                  <a:srgbClr val="0000FF"/>
                </a:solidFill>
                <a:latin typeface="Times New Roman" charset="0"/>
              </a:rPr>
              <a:t>.</a:t>
            </a:r>
          </a:p>
        </p:txBody>
      </p:sp>
      <p:sp>
        <p:nvSpPr>
          <p:cNvPr id="23" name="Rounded Rectangle 21"/>
          <p:cNvSpPr>
            <a:spLocks noChangeArrowheads="1"/>
          </p:cNvSpPr>
          <p:nvPr/>
        </p:nvSpPr>
        <p:spPr bwMode="auto">
          <a:xfrm>
            <a:off x="5030190" y="3810000"/>
            <a:ext cx="3581400" cy="2667000"/>
          </a:xfrm>
          <a:prstGeom prst="roundRect">
            <a:avLst>
              <a:gd name="adj" fmla="val 16667"/>
            </a:avLst>
          </a:prstGeom>
          <a:solidFill>
            <a:srgbClr val="800000">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4" name="Line 16"/>
          <p:cNvSpPr>
            <a:spLocks noChangeShapeType="1"/>
          </p:cNvSpPr>
          <p:nvPr/>
        </p:nvSpPr>
        <p:spPr bwMode="auto">
          <a:xfrm>
            <a:off x="42672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 name="Text Box 4"/>
          <p:cNvSpPr txBox="1">
            <a:spLocks noChangeArrowheads="1"/>
          </p:cNvSpPr>
          <p:nvPr/>
        </p:nvSpPr>
        <p:spPr bwMode="auto">
          <a:xfrm>
            <a:off x="2913063" y="2514600"/>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endParaRPr lang="en-US" dirty="0" smtClean="0">
              <a:solidFill>
                <a:srgbClr val="000000"/>
              </a:solidFill>
              <a:latin typeface="Cambria" pitchFamily="18" charset="0"/>
            </a:endParaRPr>
          </a:p>
        </p:txBody>
      </p:sp>
      <p:sp>
        <p:nvSpPr>
          <p:cNvPr id="26" name="Rounded Rectangle 21"/>
          <p:cNvSpPr>
            <a:spLocks noChangeArrowheads="1"/>
          </p:cNvSpPr>
          <p:nvPr/>
        </p:nvSpPr>
        <p:spPr bwMode="auto">
          <a:xfrm>
            <a:off x="457200" y="3810000"/>
            <a:ext cx="3581400" cy="2667000"/>
          </a:xfrm>
          <a:prstGeom prst="roundRect">
            <a:avLst>
              <a:gd name="adj" fmla="val 16667"/>
            </a:avLst>
          </a:prstGeom>
          <a:solidFill>
            <a:srgbClr val="800000">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7" name="TextBox 26"/>
          <p:cNvSpPr txBox="1"/>
          <p:nvPr/>
        </p:nvSpPr>
        <p:spPr>
          <a:xfrm rot="20762559">
            <a:off x="7986043" y="6129257"/>
            <a:ext cx="964112" cy="461665"/>
          </a:xfrm>
          <a:prstGeom prst="rect">
            <a:avLst/>
          </a:prstGeom>
          <a:solidFill>
            <a:srgbClr val="FFCCCC"/>
          </a:solidFill>
        </p:spPr>
        <p:txBody>
          <a:bodyPr wrap="square" rtlCol="0">
            <a:spAutoFit/>
          </a:bodyPr>
          <a:lstStyle/>
          <a:p>
            <a:pPr algn="ctr"/>
            <a:r>
              <a:rPr lang="en-US" sz="1200" dirty="0" smtClean="0">
                <a:latin typeface="Cambria" pitchFamily="18" charset="0"/>
              </a:rPr>
              <a:t>Let's try </a:t>
            </a:r>
            <a:r>
              <a:rPr lang="en-US" sz="1200" dirty="0" smtClean="0">
                <a:latin typeface="Cambria" pitchFamily="18" charset="0"/>
              </a:rPr>
              <a:t>it</a:t>
            </a:r>
            <a:r>
              <a:rPr lang="en-US" sz="1200" dirty="0" smtClean="0">
                <a:latin typeface="Cambria" pitchFamily="18" charset="0"/>
              </a:rPr>
              <a:t>!        (on board)</a:t>
            </a:r>
            <a:endParaRPr lang="en-US" sz="1200" dirty="0">
              <a:latin typeface="Cambria" pitchFamily="18" charset="0"/>
            </a:endParaRPr>
          </a:p>
        </p:txBody>
      </p:sp>
    </p:spTree>
    <p:extLst>
      <p:ext uri="{BB962C8B-B14F-4D97-AF65-F5344CB8AC3E}">
        <p14:creationId xmlns:p14="http://schemas.microsoft.com/office/powerpoint/2010/main" val="117622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65150" y="5636304"/>
            <a:ext cx="8121650" cy="114549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77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Wildcards</a:t>
            </a:r>
          </a:p>
        </p:txBody>
      </p:sp>
      <p:sp>
        <p:nvSpPr>
          <p:cNvPr id="32772" name="Text Box 4"/>
          <p:cNvSpPr txBox="1">
            <a:spLocks noChangeArrowheads="1"/>
          </p:cNvSpPr>
          <p:nvPr/>
        </p:nvSpPr>
        <p:spPr bwMode="auto">
          <a:xfrm>
            <a:off x="1814356" y="1059543"/>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700" dirty="0" smtClean="0">
                <a:solidFill>
                  <a:srgbClr val="000000"/>
                </a:solidFill>
                <a:latin typeface="Cambria" pitchFamily="18" charset="0"/>
              </a:rPr>
              <a:t>Asterisks  </a:t>
            </a:r>
            <a:r>
              <a:rPr lang="en-US" sz="2700" dirty="0" smtClean="0">
                <a:solidFill>
                  <a:srgbClr val="000000"/>
                </a:solidFill>
                <a:latin typeface="Times" pitchFamily="18" charset="0"/>
                <a:cs typeface="Times" pitchFamily="18" charset="0"/>
              </a:rPr>
              <a:t>* </a:t>
            </a:r>
            <a:r>
              <a:rPr lang="en-US" sz="2700" b="1" dirty="0" smtClean="0">
                <a:solidFill>
                  <a:srgbClr val="000000"/>
                </a:solidFill>
                <a:latin typeface="Cambria" pitchFamily="18" charset="0"/>
              </a:rPr>
              <a:t> </a:t>
            </a:r>
            <a:r>
              <a:rPr lang="en-US" sz="2700" dirty="0" smtClean="0">
                <a:solidFill>
                  <a:srgbClr val="000000"/>
                </a:solidFill>
                <a:latin typeface="Cambria" pitchFamily="18" charset="0"/>
              </a:rPr>
              <a:t>are wild cards.             They match walls </a:t>
            </a:r>
            <a:r>
              <a:rPr lang="en-US" sz="2700" b="1" i="1" dirty="0" smtClean="0">
                <a:solidFill>
                  <a:srgbClr val="000000"/>
                </a:solidFill>
                <a:latin typeface="Cambria" pitchFamily="18" charset="0"/>
              </a:rPr>
              <a:t>or</a:t>
            </a:r>
            <a:r>
              <a:rPr lang="en-US" sz="2700" dirty="0" smtClean="0">
                <a:solidFill>
                  <a:srgbClr val="000000"/>
                </a:solidFill>
                <a:latin typeface="Cambria" pitchFamily="18" charset="0"/>
              </a:rPr>
              <a:t> empty space:</a:t>
            </a:r>
          </a:p>
        </p:txBody>
      </p:sp>
      <p:sp>
        <p:nvSpPr>
          <p:cNvPr id="32777" name="Text Box 10"/>
          <p:cNvSpPr txBox="1">
            <a:spLocks noChangeArrowheads="1"/>
          </p:cNvSpPr>
          <p:nvPr/>
        </p:nvSpPr>
        <p:spPr bwMode="auto">
          <a:xfrm>
            <a:off x="772956" y="3276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78" name="Text Box 11"/>
          <p:cNvSpPr txBox="1">
            <a:spLocks noChangeArrowheads="1"/>
          </p:cNvSpPr>
          <p:nvPr/>
        </p:nvSpPr>
        <p:spPr bwMode="auto">
          <a:xfrm>
            <a:off x="2117569" y="3209925"/>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smtClean="0">
                <a:solidFill>
                  <a:srgbClr val="000000"/>
                </a:solidFill>
                <a:latin typeface="Calibri" charset="0"/>
                <a:cs typeface="Calibri" charset="0"/>
              </a:rPr>
              <a:t>x***</a:t>
            </a:r>
          </a:p>
        </p:txBody>
      </p:sp>
      <p:sp>
        <p:nvSpPr>
          <p:cNvPr id="32779" name="Text Box 12"/>
          <p:cNvSpPr txBox="1">
            <a:spLocks noChangeArrowheads="1"/>
          </p:cNvSpPr>
          <p:nvPr/>
        </p:nvSpPr>
        <p:spPr bwMode="auto">
          <a:xfrm>
            <a:off x="7021356"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80" name="Text Box 13"/>
          <p:cNvSpPr txBox="1">
            <a:spLocks noChangeArrowheads="1"/>
          </p:cNvSpPr>
          <p:nvPr/>
        </p:nvSpPr>
        <p:spPr bwMode="auto">
          <a:xfrm>
            <a:off x="5268756"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2782" name="Line 15"/>
          <p:cNvSpPr>
            <a:spLocks noChangeShapeType="1"/>
          </p:cNvSpPr>
          <p:nvPr/>
        </p:nvSpPr>
        <p:spPr bwMode="auto">
          <a:xfrm flipH="1" flipV="1">
            <a:off x="2758919" y="3681413"/>
            <a:ext cx="149225" cy="569912"/>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3" name="Line 16"/>
          <p:cNvSpPr>
            <a:spLocks noChangeShapeType="1"/>
          </p:cNvSpPr>
          <p:nvPr/>
        </p:nvSpPr>
        <p:spPr bwMode="auto">
          <a:xfrm flipH="1" flipV="1">
            <a:off x="2939894" y="3670300"/>
            <a:ext cx="201612" cy="5953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4" name="Line 17"/>
          <p:cNvSpPr>
            <a:spLocks noChangeShapeType="1"/>
          </p:cNvSpPr>
          <p:nvPr/>
        </p:nvSpPr>
        <p:spPr bwMode="auto">
          <a:xfrm flipH="1" flipV="1">
            <a:off x="3108169" y="3656013"/>
            <a:ext cx="271462" cy="6223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5" name="Text Box 18"/>
          <p:cNvSpPr txBox="1">
            <a:spLocks noChangeArrowheads="1"/>
          </p:cNvSpPr>
          <p:nvPr/>
        </p:nvSpPr>
        <p:spPr bwMode="auto">
          <a:xfrm>
            <a:off x="499906" y="25146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32786" name="Text Box 19"/>
          <p:cNvSpPr txBox="1">
            <a:spLocks noChangeArrowheads="1"/>
          </p:cNvSpPr>
          <p:nvPr/>
        </p:nvSpPr>
        <p:spPr bwMode="auto">
          <a:xfrm>
            <a:off x="1763556" y="251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2787" name="Text Box 20"/>
          <p:cNvSpPr txBox="1">
            <a:spLocks noChangeArrowheads="1"/>
          </p:cNvSpPr>
          <p:nvPr/>
        </p:nvSpPr>
        <p:spPr bwMode="auto">
          <a:xfrm>
            <a:off x="5268756" y="25146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2788" name="Text Box 21"/>
          <p:cNvSpPr txBox="1">
            <a:spLocks noChangeArrowheads="1"/>
          </p:cNvSpPr>
          <p:nvPr/>
        </p:nvSpPr>
        <p:spPr bwMode="auto">
          <a:xfrm>
            <a:off x="6792756"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2789" name="Text Box 22"/>
          <p:cNvSpPr txBox="1">
            <a:spLocks noChangeArrowheads="1"/>
          </p:cNvSpPr>
          <p:nvPr/>
        </p:nvSpPr>
        <p:spPr bwMode="auto">
          <a:xfrm>
            <a:off x="2782731" y="420846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120DF3"/>
                </a:solidFill>
                <a:latin typeface="Times New Roman" charset="0"/>
              </a:rPr>
              <a:t>EWS may be wall </a:t>
            </a:r>
            <a:r>
              <a:rPr lang="en-US" b="1" i="1" smtClean="0">
                <a:solidFill>
                  <a:srgbClr val="120DF3"/>
                </a:solidFill>
                <a:latin typeface="Times New Roman" charset="0"/>
              </a:rPr>
              <a:t>or </a:t>
            </a:r>
            <a:r>
              <a:rPr lang="en-US" smtClean="0">
                <a:solidFill>
                  <a:srgbClr val="120DF3"/>
                </a:solidFill>
                <a:latin typeface="Times New Roman" charset="0"/>
              </a:rPr>
              <a:t>empty space</a:t>
            </a:r>
          </a:p>
        </p:txBody>
      </p:sp>
      <p:sp>
        <p:nvSpPr>
          <p:cNvPr id="32791" name="Line 25"/>
          <p:cNvSpPr>
            <a:spLocks noChangeShapeType="1"/>
          </p:cNvSpPr>
          <p:nvPr/>
        </p:nvSpPr>
        <p:spPr bwMode="auto">
          <a:xfrm flipV="1">
            <a:off x="1915956" y="37338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92" name="Rectangle 26"/>
          <p:cNvSpPr>
            <a:spLocks noChangeArrowheads="1"/>
          </p:cNvSpPr>
          <p:nvPr/>
        </p:nvSpPr>
        <p:spPr bwMode="auto">
          <a:xfrm>
            <a:off x="280831" y="44910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smtClean="0">
                <a:solidFill>
                  <a:srgbClr val="120DF3"/>
                </a:solidFill>
                <a:latin typeface="Times New Roman" charset="0"/>
                <a:ea typeface="MS PGothic" charset="0"/>
                <a:cs typeface="MS PGothic" charset="0"/>
              </a:rPr>
              <a:t>N must be empty</a:t>
            </a:r>
          </a:p>
        </p:txBody>
      </p:sp>
      <p:sp>
        <p:nvSpPr>
          <p:cNvPr id="32793" name="Rectangle 26"/>
          <p:cNvSpPr>
            <a:spLocks noChangeArrowheads="1"/>
          </p:cNvSpPr>
          <p:nvPr/>
        </p:nvSpPr>
        <p:spPr bwMode="auto">
          <a:xfrm>
            <a:off x="3290896" y="304800"/>
            <a:ext cx="5428343" cy="461665"/>
          </a:xfrm>
          <a:prstGeom prst="rect">
            <a:avLst/>
          </a:prstGeom>
          <a:solidFill>
            <a:srgbClr val="CCFFCC"/>
          </a:solidFill>
          <a:ln>
            <a:noFill/>
          </a:ln>
        </p:spPr>
        <p:txBody>
          <a:bodyPr wrap="square">
            <a:spAutoFit/>
          </a:bodyPr>
          <a:lstStyle/>
          <a:p>
            <a:pPr algn="ctr"/>
            <a:r>
              <a:rPr lang="en-US" dirty="0" smtClean="0">
                <a:solidFill>
                  <a:srgbClr val="000000"/>
                </a:solidFill>
                <a:latin typeface="Calibri" charset="0"/>
                <a:ea typeface="MS PGothic" charset="0"/>
                <a:cs typeface="Calibri" charset="0"/>
              </a:rPr>
              <a:t>I only care about </a:t>
            </a:r>
            <a:r>
              <a:rPr lang="en-US" b="1" dirty="0" smtClean="0">
                <a:solidFill>
                  <a:srgbClr val="008000"/>
                </a:solidFill>
                <a:latin typeface="Calibri" charset="0"/>
                <a:ea typeface="MS PGothic" charset="0"/>
                <a:cs typeface="Calibri" charset="0"/>
              </a:rPr>
              <a:t>NORTH being EMPTY</a:t>
            </a:r>
          </a:p>
        </p:txBody>
      </p:sp>
      <p:sp>
        <p:nvSpPr>
          <p:cNvPr id="27" name="Rounded Rectangle 21"/>
          <p:cNvSpPr>
            <a:spLocks noChangeArrowheads="1"/>
          </p:cNvSpPr>
          <p:nvPr/>
        </p:nvSpPr>
        <p:spPr bwMode="auto">
          <a:xfrm>
            <a:off x="1763556" y="2438400"/>
            <a:ext cx="2362200" cy="1714500"/>
          </a:xfrm>
          <a:prstGeom prst="roundRect">
            <a:avLst>
              <a:gd name="adj" fmla="val 16667"/>
            </a:avLst>
          </a:prstGeom>
          <a:solidFill>
            <a:srgbClr val="800000">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Line 16"/>
          <p:cNvSpPr>
            <a:spLocks noChangeShapeType="1"/>
          </p:cNvSpPr>
          <p:nvPr/>
        </p:nvSpPr>
        <p:spPr bwMode="auto">
          <a:xfrm>
            <a:off x="4354356" y="35052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77" name="Rectangle 3"/>
          <p:cNvSpPr>
            <a:spLocks noChangeArrowheads="1"/>
          </p:cNvSpPr>
          <p:nvPr/>
        </p:nvSpPr>
        <p:spPr bwMode="auto">
          <a:xfrm>
            <a:off x="8514225" y="550147"/>
            <a:ext cx="324975" cy="351405"/>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 name="Rectangle 1"/>
          <p:cNvSpPr/>
          <p:nvPr/>
        </p:nvSpPr>
        <p:spPr>
          <a:xfrm rot="20788460">
            <a:off x="8328405" y="6471034"/>
            <a:ext cx="705834" cy="276999"/>
          </a:xfrm>
          <a:prstGeom prst="rect">
            <a:avLst/>
          </a:prstGeom>
          <a:solidFill>
            <a:schemeClr val="bg1"/>
          </a:solidFill>
        </p:spPr>
        <p:txBody>
          <a:bodyPr wrap="none">
            <a:spAutoFit/>
          </a:bodyPr>
          <a:lstStyle/>
          <a:p>
            <a:r>
              <a:rPr lang="en-US" sz="1200" dirty="0" smtClean="0">
                <a:solidFill>
                  <a:srgbClr val="000000"/>
                </a:solidFill>
                <a:latin typeface="Calibri" charset="0"/>
                <a:ea typeface="MS PGothic" charset="0"/>
                <a:cs typeface="Calibri" charset="0"/>
              </a:rPr>
              <a:t>that's it!</a:t>
            </a:r>
            <a:endParaRPr lang="en-US" sz="1200" dirty="0"/>
          </a:p>
        </p:txBody>
      </p:sp>
      <p:grpSp>
        <p:nvGrpSpPr>
          <p:cNvPr id="78" name="Group 77"/>
          <p:cNvGrpSpPr/>
          <p:nvPr/>
        </p:nvGrpSpPr>
        <p:grpSpPr>
          <a:xfrm>
            <a:off x="914400" y="5869896"/>
            <a:ext cx="685800" cy="685800"/>
            <a:chOff x="990600" y="3856038"/>
            <a:chExt cx="685800" cy="685800"/>
          </a:xfrm>
        </p:grpSpPr>
        <p:sp>
          <p:nvSpPr>
            <p:cNvPr id="79"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0"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1"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2"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3"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84" name="Group 83"/>
          <p:cNvGrpSpPr/>
          <p:nvPr/>
        </p:nvGrpSpPr>
        <p:grpSpPr>
          <a:xfrm>
            <a:off x="1924957" y="5869896"/>
            <a:ext cx="685800" cy="685800"/>
            <a:chOff x="2819400" y="3856038"/>
            <a:chExt cx="685800" cy="685800"/>
          </a:xfrm>
        </p:grpSpPr>
        <p:sp>
          <p:nvSpPr>
            <p:cNvPr id="85"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6"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7"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8"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9"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0" name="Group 89"/>
          <p:cNvGrpSpPr/>
          <p:nvPr/>
        </p:nvGrpSpPr>
        <p:grpSpPr>
          <a:xfrm>
            <a:off x="2839357" y="5869896"/>
            <a:ext cx="685800" cy="685800"/>
            <a:chOff x="3733800" y="3856038"/>
            <a:chExt cx="685800" cy="685800"/>
          </a:xfrm>
        </p:grpSpPr>
        <p:sp>
          <p:nvSpPr>
            <p:cNvPr id="91"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2"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3"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4"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5"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6" name="Group 95"/>
          <p:cNvGrpSpPr/>
          <p:nvPr/>
        </p:nvGrpSpPr>
        <p:grpSpPr>
          <a:xfrm>
            <a:off x="3753757" y="5869896"/>
            <a:ext cx="685800" cy="685800"/>
            <a:chOff x="4648200" y="3856038"/>
            <a:chExt cx="685800" cy="685800"/>
          </a:xfrm>
        </p:grpSpPr>
        <p:sp>
          <p:nvSpPr>
            <p:cNvPr id="97"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8"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9"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0"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1"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2" name="Group 101"/>
          <p:cNvGrpSpPr/>
          <p:nvPr/>
        </p:nvGrpSpPr>
        <p:grpSpPr>
          <a:xfrm>
            <a:off x="4744357" y="5867400"/>
            <a:ext cx="685800" cy="685800"/>
            <a:chOff x="990600" y="5181600"/>
            <a:chExt cx="685800" cy="685800"/>
          </a:xfrm>
        </p:grpSpPr>
        <p:sp>
          <p:nvSpPr>
            <p:cNvPr id="103"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4"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5"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6"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7"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8" name="Group 107"/>
          <p:cNvGrpSpPr/>
          <p:nvPr/>
        </p:nvGrpSpPr>
        <p:grpSpPr>
          <a:xfrm>
            <a:off x="5658757" y="5867400"/>
            <a:ext cx="685800" cy="685800"/>
            <a:chOff x="1905000" y="5181600"/>
            <a:chExt cx="685800" cy="685800"/>
          </a:xfrm>
        </p:grpSpPr>
        <p:sp>
          <p:nvSpPr>
            <p:cNvPr id="109"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0"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1"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2"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3"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14" name="Group 113"/>
          <p:cNvGrpSpPr/>
          <p:nvPr/>
        </p:nvGrpSpPr>
        <p:grpSpPr>
          <a:xfrm>
            <a:off x="6573157" y="5867400"/>
            <a:ext cx="685800" cy="685800"/>
            <a:chOff x="2819400" y="5181600"/>
            <a:chExt cx="685800" cy="685800"/>
          </a:xfrm>
        </p:grpSpPr>
        <p:sp>
          <p:nvSpPr>
            <p:cNvPr id="115"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6"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7"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8"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9"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20" name="Group 119"/>
          <p:cNvGrpSpPr/>
          <p:nvPr/>
        </p:nvGrpSpPr>
        <p:grpSpPr>
          <a:xfrm>
            <a:off x="7651070" y="5867400"/>
            <a:ext cx="685800" cy="685800"/>
            <a:chOff x="6477000" y="5181600"/>
            <a:chExt cx="685800" cy="685800"/>
          </a:xfrm>
        </p:grpSpPr>
        <p:sp>
          <p:nvSpPr>
            <p:cNvPr id="121"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2"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3"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4"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5"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sp>
        <p:nvSpPr>
          <p:cNvPr id="4" name="Down Arrow 3"/>
          <p:cNvSpPr/>
          <p:nvPr/>
        </p:nvSpPr>
        <p:spPr bwMode="auto">
          <a:xfrm>
            <a:off x="2649054" y="4792133"/>
            <a:ext cx="706438" cy="9906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20371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state</a:t>
            </a:r>
          </a:p>
        </p:txBody>
      </p:sp>
      <p:sp>
        <p:nvSpPr>
          <p:cNvPr id="33795"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surroundings</a:t>
            </a:r>
          </a:p>
        </p:txBody>
      </p:sp>
      <p:sp>
        <p:nvSpPr>
          <p:cNvPr id="33796"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3797"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new state</a:t>
            </a:r>
          </a:p>
        </p:txBody>
      </p:sp>
      <p:sp>
        <p:nvSpPr>
          <p:cNvPr id="33798"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dirty="0" smtClean="0">
                <a:solidFill>
                  <a:srgbClr val="000000"/>
                </a:solidFill>
                <a:latin typeface="Cambria" charset="0"/>
              </a:rPr>
              <a:t>(A)  </a:t>
            </a:r>
            <a:r>
              <a:rPr lang="en-US" sz="1800" dirty="0" smtClean="0">
                <a:solidFill>
                  <a:srgbClr val="000000"/>
                </a:solidFill>
                <a:latin typeface="Cambria" charset="0"/>
              </a:rPr>
              <a:t>A rule that sends </a:t>
            </a:r>
            <a:r>
              <a:rPr lang="en-US" sz="1800" dirty="0" err="1" smtClean="0">
                <a:solidFill>
                  <a:srgbClr val="000000"/>
                </a:solidFill>
                <a:latin typeface="Cambria" charset="0"/>
              </a:rPr>
              <a:t>Picobot</a:t>
            </a:r>
            <a:r>
              <a:rPr lang="en-US" sz="1800" dirty="0" smtClean="0">
                <a:solidFill>
                  <a:srgbClr val="000000"/>
                </a:solidFill>
                <a:latin typeface="Cambria" charset="0"/>
              </a:rPr>
              <a:t> to the North as far as it can go:</a:t>
            </a:r>
          </a:p>
        </p:txBody>
      </p:sp>
      <p:sp>
        <p:nvSpPr>
          <p:cNvPr id="33799" name="Rectangle 1"/>
          <p:cNvSpPr>
            <a:spLocks noChangeArrowheads="1"/>
          </p:cNvSpPr>
          <p:nvPr/>
        </p:nvSpPr>
        <p:spPr bwMode="auto">
          <a:xfrm>
            <a:off x="222250" y="2197656"/>
            <a:ext cx="3368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00000"/>
                </a:solidFill>
                <a:latin typeface="Cambria" charset="0"/>
                <a:ea typeface="MS PGothic" charset="0"/>
                <a:cs typeface="MS PGothic" charset="0"/>
              </a:rPr>
              <a:t>(B) </a:t>
            </a:r>
            <a:r>
              <a:rPr lang="en-US" sz="1800" dirty="0" smtClean="0">
                <a:solidFill>
                  <a:srgbClr val="000000"/>
                </a:solidFill>
                <a:latin typeface="Cambria" charset="0"/>
                <a:ea typeface="MS PGothic" charset="0"/>
                <a:cs typeface="MS PGothic" charset="0"/>
              </a:rPr>
              <a:t>What does this next rule do?</a:t>
            </a:r>
            <a:endParaRPr lang="en-US" sz="1800" dirty="0" smtClean="0">
              <a:solidFill>
                <a:srgbClr val="000000"/>
              </a:solidFill>
              <a:ea typeface="MS PGothic" charset="0"/>
              <a:cs typeface="MS PGothic" charset="0"/>
            </a:endParaRPr>
          </a:p>
        </p:txBody>
      </p:sp>
      <p:sp>
        <p:nvSpPr>
          <p:cNvPr id="33800" name="Rectangle 25"/>
          <p:cNvSpPr>
            <a:spLocks noChangeArrowheads="1"/>
          </p:cNvSpPr>
          <p:nvPr/>
        </p:nvSpPr>
        <p:spPr bwMode="auto">
          <a:xfrm>
            <a:off x="222250" y="35687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00"/>
                </a:solidFill>
                <a:latin typeface="Cambria" charset="0"/>
                <a:ea typeface="MS PGothic" charset="0"/>
                <a:cs typeface="MS PGothic" charset="0"/>
              </a:rPr>
              <a:t>(C) </a:t>
            </a:r>
            <a:r>
              <a:rPr lang="en-US" sz="1800" dirty="0" smtClean="0">
                <a:solidFill>
                  <a:srgbClr val="000000"/>
                </a:solidFill>
                <a:latin typeface="Cambria" charset="0"/>
                <a:ea typeface="MS PGothic" charset="0"/>
                <a:cs typeface="MS PGothic" charset="0"/>
              </a:rPr>
              <a:t>What about this one?</a:t>
            </a:r>
            <a:endParaRPr lang="en-US" sz="1800" dirty="0" smtClean="0">
              <a:solidFill>
                <a:srgbClr val="000000"/>
              </a:solidFill>
              <a:ea typeface="MS PGothic" charset="0"/>
              <a:cs typeface="MS PGothic" charset="0"/>
            </a:endParaRPr>
          </a:p>
        </p:txBody>
      </p:sp>
      <p:sp>
        <p:nvSpPr>
          <p:cNvPr id="33801" name="Rectangle 50"/>
          <p:cNvSpPr>
            <a:spLocks noChangeArrowheads="1"/>
          </p:cNvSpPr>
          <p:nvPr/>
        </p:nvSpPr>
        <p:spPr bwMode="auto">
          <a:xfrm>
            <a:off x="222250" y="5040868"/>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0000"/>
                </a:solidFill>
                <a:latin typeface="Cambria" charset="0"/>
                <a:ea typeface="MS PGothic" charset="0"/>
                <a:cs typeface="MS PGothic" charset="0"/>
              </a:rPr>
              <a:t>(D) </a:t>
            </a:r>
            <a:r>
              <a:rPr lang="en-US" sz="1800" dirty="0" smtClean="0">
                <a:solidFill>
                  <a:srgbClr val="000000"/>
                </a:solidFill>
                <a:latin typeface="Cambria" charset="0"/>
                <a:ea typeface="MS PGothic" charset="0"/>
                <a:cs typeface="MS PGothic" charset="0"/>
              </a:rPr>
              <a:t>How could we </a:t>
            </a:r>
            <a:r>
              <a:rPr lang="en-US" sz="1800" b="1" dirty="0" smtClean="0">
                <a:solidFill>
                  <a:srgbClr val="000000"/>
                </a:solidFill>
                <a:latin typeface="Cambria" charset="0"/>
                <a:ea typeface="MS PGothic" charset="0"/>
                <a:cs typeface="MS PGothic" charset="0"/>
              </a:rPr>
              <a:t>stop</a:t>
            </a:r>
            <a:r>
              <a:rPr lang="en-US" sz="1800" dirty="0" smtClean="0">
                <a:solidFill>
                  <a:srgbClr val="000000"/>
                </a:solidFill>
                <a:latin typeface="Cambria" charset="0"/>
                <a:ea typeface="MS PGothic" charset="0"/>
                <a:cs typeface="MS PGothic" charset="0"/>
              </a:rPr>
              <a:t> at the bottom and return </a:t>
            </a:r>
            <a:r>
              <a:rPr lang="en-US" sz="1800" b="1" i="1" dirty="0" smtClean="0">
                <a:solidFill>
                  <a:srgbClr val="C00000"/>
                </a:solidFill>
                <a:latin typeface="Cambria" charset="0"/>
                <a:ea typeface="MS PGothic" charset="0"/>
                <a:cs typeface="MS PGothic" charset="0"/>
              </a:rPr>
              <a:t>up </a:t>
            </a:r>
            <a:r>
              <a:rPr lang="en-US" sz="1800" b="1" i="1" dirty="0" smtClean="0">
                <a:solidFill>
                  <a:srgbClr val="C00000"/>
                </a:solidFill>
                <a:latin typeface="Cambria" charset="0"/>
                <a:ea typeface="MS PGothic" charset="0"/>
                <a:cs typeface="MS PGothic" charset="0"/>
              </a:rPr>
              <a:t>through the </a:t>
            </a:r>
            <a:r>
              <a:rPr lang="en-US" sz="1800" b="1" i="1" dirty="0" smtClean="0">
                <a:solidFill>
                  <a:srgbClr val="C00000"/>
                </a:solidFill>
                <a:latin typeface="Cambria" charset="0"/>
                <a:ea typeface="MS PGothic" charset="0"/>
                <a:cs typeface="MS PGothic" charset="0"/>
              </a:rPr>
              <a:t>same column</a:t>
            </a:r>
            <a:r>
              <a:rPr lang="en-US" sz="1800" dirty="0" smtClean="0">
                <a:solidFill>
                  <a:srgbClr val="000000"/>
                </a:solidFill>
                <a:latin typeface="Cambria" charset="0"/>
                <a:ea typeface="MS PGothic" charset="0"/>
                <a:cs typeface="MS PGothic" charset="0"/>
              </a:rPr>
              <a:t>?</a:t>
            </a:r>
            <a:endParaRPr lang="en-US" sz="1800" dirty="0" smtClean="0">
              <a:solidFill>
                <a:srgbClr val="000000"/>
              </a:solidFill>
              <a:ea typeface="MS PGothic" charset="0"/>
              <a:cs typeface="MS PGothic" charset="0"/>
            </a:endParaRPr>
          </a:p>
        </p:txBody>
      </p:sp>
      <p:sp>
        <p:nvSpPr>
          <p:cNvPr id="10" name="Text Box 3"/>
          <p:cNvSpPr txBox="1">
            <a:spLocks noChangeArrowheads="1"/>
          </p:cNvSpPr>
          <p:nvPr/>
        </p:nvSpPr>
        <p:spPr bwMode="auto">
          <a:xfrm>
            <a:off x="769938" y="132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1" name="Text Box 4"/>
          <p:cNvSpPr txBox="1">
            <a:spLocks noChangeArrowheads="1"/>
          </p:cNvSpPr>
          <p:nvPr/>
        </p:nvSpPr>
        <p:spPr bwMode="auto">
          <a:xfrm>
            <a:off x="21415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endParaRPr lang="en-US" b="1" smtClean="0">
              <a:solidFill>
                <a:srgbClr val="000000"/>
              </a:solidFill>
              <a:latin typeface="Arial" charset="0"/>
            </a:endParaRPr>
          </a:p>
        </p:txBody>
      </p:sp>
      <p:sp>
        <p:nvSpPr>
          <p:cNvPr id="12" name="Text Box 5"/>
          <p:cNvSpPr txBox="1">
            <a:spLocks noChangeArrowheads="1"/>
          </p:cNvSpPr>
          <p:nvPr/>
        </p:nvSpPr>
        <p:spPr bwMode="auto">
          <a:xfrm>
            <a:off x="70183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13" name="Text Box 6"/>
          <p:cNvSpPr txBox="1">
            <a:spLocks noChangeArrowheads="1"/>
          </p:cNvSpPr>
          <p:nvPr/>
        </p:nvSpPr>
        <p:spPr bwMode="auto">
          <a:xfrm>
            <a:off x="52657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14" name="Text Box 26"/>
          <p:cNvSpPr txBox="1">
            <a:spLocks noChangeArrowheads="1"/>
          </p:cNvSpPr>
          <p:nvPr/>
        </p:nvSpPr>
        <p:spPr bwMode="auto">
          <a:xfrm>
            <a:off x="3817938" y="13303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15" name="Line 30"/>
          <p:cNvSpPr>
            <a:spLocks noChangeShapeType="1"/>
          </p:cNvSpPr>
          <p:nvPr/>
        </p:nvSpPr>
        <p:spPr bwMode="auto">
          <a:xfrm>
            <a:off x="425450" y="563563"/>
            <a:ext cx="53975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6" name="Text Box 3"/>
          <p:cNvSpPr txBox="1">
            <a:spLocks noChangeArrowheads="1"/>
          </p:cNvSpPr>
          <p:nvPr/>
        </p:nvSpPr>
        <p:spPr bwMode="auto">
          <a:xfrm>
            <a:off x="762000" y="27098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7" name="Text Box 4"/>
          <p:cNvSpPr txBox="1">
            <a:spLocks noChangeArrowheads="1"/>
          </p:cNvSpPr>
          <p:nvPr/>
        </p:nvSpPr>
        <p:spPr bwMode="auto">
          <a:xfrm>
            <a:off x="21336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a:solidFill>
                  <a:srgbClr val="000000"/>
                </a:solidFill>
                <a:latin typeface="Courier New" charset="0"/>
              </a:rPr>
              <a:t>N</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18" name="Text Box 5"/>
          <p:cNvSpPr txBox="1">
            <a:spLocks noChangeArrowheads="1"/>
          </p:cNvSpPr>
          <p:nvPr/>
        </p:nvSpPr>
        <p:spPr bwMode="auto">
          <a:xfrm>
            <a:off x="70104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19" name="Text Box 6"/>
          <p:cNvSpPr txBox="1">
            <a:spLocks noChangeArrowheads="1"/>
          </p:cNvSpPr>
          <p:nvPr/>
        </p:nvSpPr>
        <p:spPr bwMode="auto">
          <a:xfrm>
            <a:off x="52578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W</a:t>
            </a:r>
            <a:endParaRPr lang="en-US" dirty="0" smtClean="0">
              <a:solidFill>
                <a:srgbClr val="000000"/>
              </a:solidFill>
              <a:latin typeface="Arial" charset="0"/>
            </a:endParaRPr>
          </a:p>
        </p:txBody>
      </p:sp>
      <p:sp>
        <p:nvSpPr>
          <p:cNvPr id="20" name="Text Box 26"/>
          <p:cNvSpPr txBox="1">
            <a:spLocks noChangeArrowheads="1"/>
          </p:cNvSpPr>
          <p:nvPr/>
        </p:nvSpPr>
        <p:spPr bwMode="auto">
          <a:xfrm>
            <a:off x="3810000" y="27193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1" name="Text Box 3"/>
          <p:cNvSpPr txBox="1">
            <a:spLocks noChangeArrowheads="1"/>
          </p:cNvSpPr>
          <p:nvPr/>
        </p:nvSpPr>
        <p:spPr bwMode="auto">
          <a:xfrm>
            <a:off x="762000" y="40814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2" name="Text Box 4"/>
          <p:cNvSpPr txBox="1">
            <a:spLocks noChangeArrowheads="1"/>
          </p:cNvSpPr>
          <p:nvPr/>
        </p:nvSpPr>
        <p:spPr bwMode="auto">
          <a:xfrm>
            <a:off x="21336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23" name="Text Box 5"/>
          <p:cNvSpPr txBox="1">
            <a:spLocks noChangeArrowheads="1"/>
          </p:cNvSpPr>
          <p:nvPr/>
        </p:nvSpPr>
        <p:spPr bwMode="auto">
          <a:xfrm>
            <a:off x="70104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4" name="Text Box 6"/>
          <p:cNvSpPr txBox="1">
            <a:spLocks noChangeArrowheads="1"/>
          </p:cNvSpPr>
          <p:nvPr/>
        </p:nvSpPr>
        <p:spPr bwMode="auto">
          <a:xfrm>
            <a:off x="52578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S</a:t>
            </a:r>
          </a:p>
        </p:txBody>
      </p:sp>
      <p:sp>
        <p:nvSpPr>
          <p:cNvPr id="25" name="Text Box 26"/>
          <p:cNvSpPr txBox="1">
            <a:spLocks noChangeArrowheads="1"/>
          </p:cNvSpPr>
          <p:nvPr/>
        </p:nvSpPr>
        <p:spPr bwMode="auto">
          <a:xfrm>
            <a:off x="3810000" y="40909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6" name="Rounded Rectangle 21"/>
          <p:cNvSpPr>
            <a:spLocks noChangeArrowheads="1"/>
          </p:cNvSpPr>
          <p:nvPr/>
        </p:nvSpPr>
        <p:spPr bwMode="auto">
          <a:xfrm>
            <a:off x="609600" y="12192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7" name="Rounded Rectangle 21"/>
          <p:cNvSpPr>
            <a:spLocks noChangeArrowheads="1"/>
          </p:cNvSpPr>
          <p:nvPr/>
        </p:nvSpPr>
        <p:spPr bwMode="auto">
          <a:xfrm>
            <a:off x="609600" y="260985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ounded Rectangle 21"/>
          <p:cNvSpPr>
            <a:spLocks noChangeArrowheads="1"/>
          </p:cNvSpPr>
          <p:nvPr/>
        </p:nvSpPr>
        <p:spPr bwMode="auto">
          <a:xfrm>
            <a:off x="609600" y="3971925"/>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9" name="Rounded Rectangle 21"/>
          <p:cNvSpPr>
            <a:spLocks noChangeArrowheads="1"/>
          </p:cNvSpPr>
          <p:nvPr/>
        </p:nvSpPr>
        <p:spPr bwMode="auto">
          <a:xfrm>
            <a:off x="609600" y="55626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236595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7"/>
          <p:cNvPicPr>
            <a:picLocks noChangeAspect="1" noChangeArrowheads="1"/>
          </p:cNvPicPr>
          <p:nvPr/>
        </p:nvPicPr>
        <p:blipFill>
          <a:blip r:embed="rId2">
            <a:extLst>
              <a:ext uri="{28A0092B-C50C-407E-A947-70E740481C1C}">
                <a14:useLocalDpi xmlns:a14="http://schemas.microsoft.com/office/drawing/2010/main" val="0"/>
              </a:ext>
            </a:extLst>
          </a:blip>
          <a:srcRect l="30096" t="54933" r="25626" b="1260"/>
          <a:stretch>
            <a:fillRect/>
          </a:stretch>
        </p:blipFill>
        <p:spPr bwMode="auto">
          <a:xfrm>
            <a:off x="76200" y="228600"/>
            <a:ext cx="89916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95219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a:t>
            </a:r>
            <a:r>
              <a:rPr lang="en-US" sz="1500" dirty="0" smtClean="0">
                <a:solidFill>
                  <a:srgbClr val="120DF3"/>
                </a:solidFill>
                <a:latin typeface="Cambria" pitchFamily="18" charset="0"/>
              </a:rPr>
              <a:t>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a:t>
            </a:r>
            <a:r>
              <a:rPr lang="en-US" sz="1500" dirty="0" smtClean="0">
                <a:solidFill>
                  <a:srgbClr val="120DF3"/>
                </a:solidFill>
                <a:latin typeface="Cambria" pitchFamily="18" charset="0"/>
              </a:rPr>
              <a:t>… </a:t>
            </a:r>
            <a:r>
              <a:rPr lang="en-US" sz="1500" dirty="0" smtClean="0">
                <a:solidFill>
                  <a:srgbClr val="120DF3"/>
                </a:solidFill>
                <a:latin typeface="Cambria" pitchFamily="18" charset="0"/>
              </a:rPr>
              <a:t>just </a:t>
            </a:r>
            <a:r>
              <a:rPr lang="en-US" sz="1500" dirty="0" smtClean="0">
                <a:solidFill>
                  <a:srgbClr val="120DF3"/>
                </a:solidFill>
                <a:latin typeface="Cambria" pitchFamily="18" charset="0"/>
              </a:rPr>
              <a:t>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a:t>
            </a:r>
            <a:r>
              <a:rPr lang="en-US" sz="1500" dirty="0" smtClean="0">
                <a:solidFill>
                  <a:srgbClr val="120DF3"/>
                </a:solidFill>
                <a:latin typeface="Cambria" pitchFamily="18" charset="0"/>
              </a:rPr>
              <a:t>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a:t>
            </a:r>
            <a:r>
              <a:rPr lang="en-US" sz="1500" dirty="0" smtClean="0">
                <a:solidFill>
                  <a:srgbClr val="120DF3"/>
                </a:solidFill>
                <a:latin typeface="Cambria" pitchFamily="18" charset="0"/>
              </a:rPr>
              <a:t>… </a:t>
            </a:r>
            <a:r>
              <a:rPr lang="en-US" sz="1500" dirty="0" smtClean="0">
                <a:solidFill>
                  <a:srgbClr val="120DF3"/>
                </a:solidFill>
                <a:latin typeface="Cambria" pitchFamily="18" charset="0"/>
              </a:rPr>
              <a:t>just </a:t>
            </a:r>
            <a:r>
              <a:rPr lang="en-US" sz="1500" dirty="0" smtClean="0">
                <a:solidFill>
                  <a:srgbClr val="120DF3"/>
                </a:solidFill>
                <a:latin typeface="Cambria" pitchFamily="18" charset="0"/>
              </a:rPr>
              <a:t>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00120" y="190440"/>
              <a:ext cx="8534880" cy="5972760"/>
            </p14:xfrm>
          </p:contentPart>
        </mc:Choice>
        <mc:Fallback xmlns="">
          <p:pic>
            <p:nvPicPr>
              <p:cNvPr id="2" name="Ink 1"/>
              <p:cNvPicPr/>
              <p:nvPr/>
            </p:nvPicPr>
            <p:blipFill>
              <a:blip r:embed="rId3"/>
              <a:stretch>
                <a:fillRect/>
              </a:stretch>
            </p:blipFill>
            <p:spPr>
              <a:xfrm>
                <a:off x="590760" y="181080"/>
                <a:ext cx="8553600" cy="5991480"/>
              </a:xfrm>
              <a:prstGeom prst="rect">
                <a:avLst/>
              </a:prstGeom>
            </p:spPr>
          </p:pic>
        </mc:Fallback>
      </mc:AlternateContent>
    </p:spTree>
    <p:extLst>
      <p:ext uri="{BB962C8B-B14F-4D97-AF65-F5344CB8AC3E}">
        <p14:creationId xmlns:p14="http://schemas.microsoft.com/office/powerpoint/2010/main" val="51319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11461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err="1" smtClean="0">
                <a:solidFill>
                  <a:srgbClr val="000000"/>
                </a:solidFill>
                <a:latin typeface="Cambria" pitchFamily="18" charset="0"/>
                <a:cs typeface="Times New Roman" charset="0"/>
              </a:rPr>
              <a:t>Picobot</a:t>
            </a:r>
            <a:r>
              <a:rPr lang="en-US" sz="4200" dirty="0" smtClean="0">
                <a:solidFill>
                  <a:srgbClr val="000000"/>
                </a:solidFill>
                <a:latin typeface="Cambria" pitchFamily="18" charset="0"/>
                <a:cs typeface="Times New Roman" charset="0"/>
              </a:rPr>
              <a:t>  </a:t>
            </a:r>
            <a:r>
              <a:rPr lang="en-US" sz="4200" b="1" dirty="0" err="1" smtClean="0">
                <a:solidFill>
                  <a:srgbClr val="FF9900"/>
                </a:solidFill>
                <a:latin typeface="Cambria" pitchFamily="18" charset="0"/>
                <a:cs typeface="Times New Roman" charset="0"/>
              </a:rPr>
              <a:t>hw</a:t>
            </a:r>
            <a:r>
              <a:rPr lang="en-US" sz="4200" dirty="0" smtClean="0">
                <a:solidFill>
                  <a:srgbClr val="000000"/>
                </a:solidFill>
                <a:latin typeface="Cambria" pitchFamily="18" charset="0"/>
                <a:cs typeface="Times New Roman" charset="0"/>
              </a:rPr>
              <a:t>  problems</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7" name="Text Box 10"/>
          <p:cNvSpPr txBox="1">
            <a:spLocks noChangeArrowheads="1"/>
          </p:cNvSpPr>
          <p:nvPr/>
        </p:nvSpPr>
        <p:spPr bwMode="auto">
          <a:xfrm>
            <a:off x="1934990" y="5257800"/>
            <a:ext cx="5322829" cy="83099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Your rules </a:t>
            </a:r>
            <a:r>
              <a:rPr lang="en-US" dirty="0" smtClean="0">
                <a:latin typeface="Cambria" pitchFamily="18" charset="0"/>
              </a:rPr>
              <a:t>must work </a:t>
            </a:r>
            <a:r>
              <a:rPr lang="en-US" b="1" i="1" dirty="0">
                <a:solidFill>
                  <a:srgbClr val="120DF3"/>
                </a:solidFill>
                <a:latin typeface="Cambria" pitchFamily="18" charset="0"/>
              </a:rPr>
              <a:t>regardless</a:t>
            </a:r>
            <a:r>
              <a:rPr lang="en-US" i="1" dirty="0">
                <a:latin typeface="Cambria" pitchFamily="18" charset="0"/>
              </a:rPr>
              <a:t> </a:t>
            </a:r>
            <a:r>
              <a:rPr lang="en-US" dirty="0">
                <a:latin typeface="Cambria" pitchFamily="18" charset="0"/>
              </a:rPr>
              <a:t>of </a:t>
            </a:r>
            <a:r>
              <a:rPr lang="en-US" dirty="0" err="1">
                <a:latin typeface="Cambria" pitchFamily="18" charset="0"/>
              </a:rPr>
              <a:t>Picobot's</a:t>
            </a:r>
            <a:r>
              <a:rPr lang="en-US" dirty="0">
                <a:latin typeface="Cambria" pitchFamily="18" charset="0"/>
              </a:rPr>
              <a:t> starting position… !</a:t>
            </a:r>
          </a:p>
        </p:txBody>
      </p:sp>
    </p:spTree>
    <p:extLst>
      <p:ext uri="{BB962C8B-B14F-4D97-AF65-F5344CB8AC3E}">
        <p14:creationId xmlns:p14="http://schemas.microsoft.com/office/powerpoint/2010/main" val="3110023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1693829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Tree>
    <p:extLst>
      <p:ext uri="{BB962C8B-B14F-4D97-AF65-F5344CB8AC3E}">
        <p14:creationId xmlns:p14="http://schemas.microsoft.com/office/powerpoint/2010/main" val="1199166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03"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
        <p:nvSpPr>
          <p:cNvPr id="4" name="Right Arrow 3"/>
          <p:cNvSpPr/>
          <p:nvPr/>
        </p:nvSpPr>
        <p:spPr bwMode="auto">
          <a:xfrm rot="16200000">
            <a:off x="7647676"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914458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using the RHR with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2"/>
          <p:cNvSpPr>
            <a:spLocks noChangeArrowheads="1"/>
          </p:cNvSpPr>
          <p:nvPr/>
        </p:nvSpPr>
        <p:spPr bwMode="auto">
          <a:xfrm>
            <a:off x="5095874" y="2335213"/>
            <a:ext cx="3895725" cy="731837"/>
          </a:xfrm>
          <a:prstGeom prst="roundRect">
            <a:avLst>
              <a:gd name="adj" fmla="val 16667"/>
            </a:avLst>
          </a:prstGeom>
          <a:solidFill>
            <a:srgbClr val="FFCC99"/>
          </a:solidFill>
          <a:ln w="9525">
            <a:solidFill>
              <a:srgbClr val="CC6600"/>
            </a:solidFill>
            <a:round/>
            <a:headEnd/>
            <a:tailEnd/>
          </a:ln>
        </p:spPr>
        <p:txBody>
          <a:bodyPr/>
          <a:lstStyle/>
          <a:p>
            <a:endParaRPr lang="en-US"/>
          </a:p>
        </p:txBody>
      </p:sp>
      <p:sp>
        <p:nvSpPr>
          <p:cNvPr id="43015" name="Text Box 9"/>
          <p:cNvSpPr txBox="1">
            <a:spLocks noChangeArrowheads="1"/>
          </p:cNvSpPr>
          <p:nvPr/>
        </p:nvSpPr>
        <p:spPr bwMode="auto">
          <a:xfrm>
            <a:off x="533400" y="914400"/>
            <a:ext cx="8458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chemeClr val="folHlink"/>
                </a:solidFill>
                <a:latin typeface="Cambria" pitchFamily="18" charset="0"/>
              </a:rPr>
              <a:t>Programming as recipe-writing</a:t>
            </a:r>
          </a:p>
          <a:p>
            <a:pPr>
              <a:spcBef>
                <a:spcPct val="50000"/>
              </a:spcBef>
            </a:pPr>
            <a:r>
              <a:rPr lang="en-US" sz="3200" dirty="0">
                <a:solidFill>
                  <a:schemeClr val="folHlink"/>
                </a:solidFill>
                <a:latin typeface="Cambria" pitchFamily="18" charset="0"/>
              </a:rPr>
              <a:t>	vs.</a:t>
            </a:r>
            <a:endParaRPr lang="en-US" sz="3200" dirty="0">
              <a:latin typeface="Cambria" pitchFamily="18" charset="0"/>
            </a:endParaRPr>
          </a:p>
          <a:p>
            <a:pPr>
              <a:spcBef>
                <a:spcPct val="50000"/>
              </a:spcBef>
            </a:pPr>
            <a:r>
              <a:rPr lang="en-US" sz="3200" dirty="0">
                <a:latin typeface="Cambria" pitchFamily="18" charset="0"/>
              </a:rPr>
              <a:t>Programming as </a:t>
            </a:r>
            <a:r>
              <a:rPr lang="en-US" sz="3200" dirty="0" smtClean="0">
                <a:latin typeface="Cambria" pitchFamily="18" charset="0"/>
              </a:rPr>
              <a:t>learning   a </a:t>
            </a:r>
            <a:r>
              <a:rPr lang="en-US" sz="3200" b="1" i="1" dirty="0" smtClean="0">
                <a:latin typeface="Cambria" pitchFamily="18" charset="0"/>
              </a:rPr>
              <a:t>foreign </a:t>
            </a:r>
            <a:r>
              <a:rPr lang="en-US" sz="3200" b="1" i="1" dirty="0">
                <a:latin typeface="Cambria" pitchFamily="18" charset="0"/>
              </a:rPr>
              <a:t>language</a:t>
            </a:r>
          </a:p>
        </p:txBody>
      </p:sp>
      <p:sp>
        <p:nvSpPr>
          <p:cNvPr id="43016" name="Text Box 14"/>
          <p:cNvSpPr txBox="1">
            <a:spLocks noChangeArrowheads="1"/>
          </p:cNvSpPr>
          <p:nvPr/>
        </p:nvSpPr>
        <p:spPr bwMode="auto">
          <a:xfrm>
            <a:off x="381000" y="3276600"/>
            <a:ext cx="735152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1) Expect it to be different!</a:t>
            </a:r>
          </a:p>
        </p:txBody>
      </p:sp>
      <p:sp>
        <p:nvSpPr>
          <p:cNvPr id="43017" name="Text Box 15"/>
          <p:cNvSpPr txBox="1">
            <a:spLocks noChangeArrowheads="1"/>
          </p:cNvSpPr>
          <p:nvPr/>
        </p:nvSpPr>
        <p:spPr bwMode="auto">
          <a:xfrm>
            <a:off x="381000" y="4243388"/>
            <a:ext cx="735152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20DF3"/>
                </a:solidFill>
                <a:latin typeface="Cambria" pitchFamily="18" charset="0"/>
              </a:rPr>
              <a:t>2) Don</a:t>
            </a:r>
            <a:r>
              <a:rPr lang="ja-JP" altLang="en-US" sz="3200">
                <a:solidFill>
                  <a:srgbClr val="120DF3"/>
                </a:solidFill>
                <a:latin typeface="Cambria" pitchFamily="18" charset="0"/>
              </a:rPr>
              <a:t>’</a:t>
            </a:r>
            <a:r>
              <a:rPr lang="en-US" altLang="ja-JP" sz="3200">
                <a:solidFill>
                  <a:srgbClr val="120DF3"/>
                </a:solidFill>
                <a:latin typeface="Cambria" pitchFamily="18" charset="0"/>
              </a:rPr>
              <a:t>t feel you need to memorize it</a:t>
            </a:r>
            <a:endParaRPr lang="en-US" sz="3200">
              <a:solidFill>
                <a:srgbClr val="120DF3"/>
              </a:solidFill>
              <a:latin typeface="Cambria" pitchFamily="18" charset="0"/>
            </a:endParaRPr>
          </a:p>
        </p:txBody>
      </p:sp>
      <p:sp>
        <p:nvSpPr>
          <p:cNvPr id="43018" name="Text Box 16"/>
          <p:cNvSpPr txBox="1">
            <a:spLocks noChangeArrowheads="1"/>
          </p:cNvSpPr>
          <p:nvPr/>
        </p:nvSpPr>
        <p:spPr bwMode="auto">
          <a:xfrm>
            <a:off x="381000" y="5211763"/>
            <a:ext cx="735152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3) Immersion ~</a:t>
            </a:r>
            <a:r>
              <a:rPr lang="en-US" sz="3200" dirty="0" smtClean="0">
                <a:solidFill>
                  <a:srgbClr val="120DF3"/>
                </a:solidFill>
                <a:latin typeface="Cambria" pitchFamily="18" charset="0"/>
              </a:rPr>
              <a:t> </a:t>
            </a:r>
            <a:r>
              <a:rPr lang="en-US" sz="3200" dirty="0">
                <a:solidFill>
                  <a:srgbClr val="120DF3"/>
                </a:solidFill>
                <a:latin typeface="Cambria" pitchFamily="18" charset="0"/>
              </a:rPr>
              <a:t>Experimentation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44" y="3124200"/>
            <a:ext cx="7752502" cy="3453682"/>
          </a:xfrm>
          <a:prstGeom prst="rect">
            <a:avLst/>
          </a:prstGeom>
        </p:spPr>
      </p:pic>
      <p:sp>
        <p:nvSpPr>
          <p:cNvPr id="5123" name="Text Box 5"/>
          <p:cNvSpPr txBox="1">
            <a:spLocks noChangeArrowheads="1"/>
          </p:cNvSpPr>
          <p:nvPr/>
        </p:nvSpPr>
        <p:spPr bwMode="auto">
          <a:xfrm>
            <a:off x="1752600" y="1524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latin typeface="Cambria" pitchFamily="18" charset="0"/>
              </a:rPr>
              <a:t>Online Python?</a:t>
            </a:r>
            <a:endParaRPr lang="en-US" sz="4000" dirty="0">
              <a:latin typeface="Cambria" pitchFamily="18" charset="0"/>
            </a:endParaRPr>
          </a:p>
        </p:txBody>
      </p:sp>
      <p:sp>
        <p:nvSpPr>
          <p:cNvPr id="23" name="Text Box 5"/>
          <p:cNvSpPr txBox="1">
            <a:spLocks noChangeArrowheads="1"/>
          </p:cNvSpPr>
          <p:nvPr/>
        </p:nvSpPr>
        <p:spPr bwMode="auto">
          <a:xfrm>
            <a:off x="5855968" y="5966936"/>
            <a:ext cx="3079624" cy="73866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dirty="0" smtClean="0">
                <a:latin typeface="Cambria" pitchFamily="18" charset="0"/>
              </a:rPr>
              <a:t>For </a:t>
            </a:r>
            <a:r>
              <a:rPr lang="en-US" sz="2100" dirty="0" smtClean="0">
                <a:latin typeface="Cambria" pitchFamily="18" charset="0"/>
              </a:rPr>
              <a:t>text programs, </a:t>
            </a:r>
            <a:r>
              <a:rPr lang="en-US" sz="2100" b="1" dirty="0" smtClean="0">
                <a:latin typeface="Calibri" panose="020F0502020204030204" pitchFamily="34" charset="0"/>
                <a:cs typeface="Courier New" pitchFamily="49" charset="0"/>
              </a:rPr>
              <a:t>trinket</a:t>
            </a:r>
            <a:r>
              <a:rPr lang="en-US" sz="2100" dirty="0">
                <a:latin typeface="Cambria" pitchFamily="18" charset="0"/>
              </a:rPr>
              <a:t> </a:t>
            </a:r>
            <a:r>
              <a:rPr lang="en-US" sz="2100" dirty="0" smtClean="0">
                <a:latin typeface="Cambria" pitchFamily="18" charset="0"/>
              </a:rPr>
              <a:t>se</a:t>
            </a:r>
            <a:r>
              <a:rPr lang="en-US" sz="2100" dirty="0" smtClean="0">
                <a:latin typeface="Cambria" pitchFamily="18" charset="0"/>
              </a:rPr>
              <a:t>ems </a:t>
            </a:r>
            <a:r>
              <a:rPr lang="en-US" sz="2100" dirty="0" smtClean="0">
                <a:latin typeface="Cambria" pitchFamily="18" charset="0"/>
              </a:rPr>
              <a:t>the </a:t>
            </a:r>
            <a:r>
              <a:rPr lang="en-US" sz="2100" dirty="0" smtClean="0">
                <a:latin typeface="Cambria" pitchFamily="18" charset="0"/>
              </a:rPr>
              <a:t>easiest.</a:t>
            </a:r>
            <a:endParaRPr lang="en-US" sz="2100" dirty="0">
              <a:solidFill>
                <a:srgbClr val="008000"/>
              </a:solidFill>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318421"/>
            <a:ext cx="6563642" cy="1629002"/>
          </a:xfrm>
          <a:prstGeom prst="rect">
            <a:avLst/>
          </a:prstGeom>
        </p:spPr>
      </p:pic>
      <p:sp>
        <p:nvSpPr>
          <p:cNvPr id="2" name="Down Arrow 1"/>
          <p:cNvSpPr/>
          <p:nvPr/>
        </p:nvSpPr>
        <p:spPr bwMode="auto">
          <a:xfrm rot="7843687">
            <a:off x="5207433" y="2338281"/>
            <a:ext cx="489914" cy="9144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27" name="Text Box 5"/>
          <p:cNvSpPr txBox="1">
            <a:spLocks noChangeArrowheads="1"/>
          </p:cNvSpPr>
          <p:nvPr/>
        </p:nvSpPr>
        <p:spPr bwMode="auto">
          <a:xfrm>
            <a:off x="5596467" y="2840869"/>
            <a:ext cx="2709333" cy="523220"/>
          </a:xfrm>
          <a:prstGeom prst="rect">
            <a:avLst/>
          </a:prstGeom>
          <a:solidFill>
            <a:schemeClr val="bg1"/>
          </a:solidFill>
          <a:ln w="28575">
            <a:solidFill>
              <a:srgbClr val="CCECFF"/>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Several options</a:t>
            </a:r>
            <a:endParaRPr lang="en-US" sz="2800" dirty="0">
              <a:solidFill>
                <a:srgbClr val="008000"/>
              </a:solidFill>
              <a:latin typeface="Cambria" pitchFamily="18" charset="0"/>
            </a:endParaRPr>
          </a:p>
        </p:txBody>
      </p:sp>
      <p:sp>
        <p:nvSpPr>
          <p:cNvPr id="10" name="Down Arrow 9"/>
          <p:cNvSpPr/>
          <p:nvPr/>
        </p:nvSpPr>
        <p:spPr bwMode="auto">
          <a:xfrm rot="12338121">
            <a:off x="4874958" y="5589581"/>
            <a:ext cx="489914" cy="492962"/>
          </a:xfrm>
          <a:prstGeom prst="downArrow">
            <a:avLst/>
          </a:prstGeom>
          <a:solidFill>
            <a:srgbClr val="CCECFF"/>
          </a:solidFill>
          <a:ln w="2857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 name="Down Arrow 10"/>
          <p:cNvSpPr/>
          <p:nvPr/>
        </p:nvSpPr>
        <p:spPr bwMode="auto">
          <a:xfrm rot="6814529">
            <a:off x="2365601" y="5668584"/>
            <a:ext cx="489914" cy="457200"/>
          </a:xfrm>
          <a:prstGeom prst="downArrow">
            <a:avLst/>
          </a:prstGeom>
          <a:solidFill>
            <a:srgbClr val="CCECFF"/>
          </a:solidFill>
          <a:ln w="2857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313461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i="1" dirty="0" smtClean="0">
                <a:solidFill>
                  <a:srgbClr val="000000"/>
                </a:solidFill>
                <a:latin typeface="Cambria" pitchFamily="18" charset="0"/>
                <a:cs typeface="Times New Roman" charset="0"/>
              </a:rPr>
              <a:t>complexity</a:t>
            </a:r>
            <a:r>
              <a:rPr lang="en-US" sz="4200" dirty="0" smtClean="0">
                <a:solidFill>
                  <a:srgbClr val="000000"/>
                </a:solidFill>
                <a:latin typeface="Cambria" pitchFamily="18" charset="0"/>
                <a:cs typeface="Times New Roman" charset="0"/>
              </a:rPr>
              <a:t> science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FF9900"/>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simply be done!?</a:t>
            </a:r>
            <a:endParaRPr lang="en-US" b="1" i="1" dirty="0" smtClean="0">
              <a:solidFill>
                <a:srgbClr val="FF9900"/>
              </a:solidFill>
              <a:latin typeface="Cambria"/>
              <a:cs typeface="Cambria"/>
            </a:endParaRPr>
          </a:p>
        </p:txBody>
      </p:sp>
    </p:spTree>
    <p:extLst>
      <p:ext uri="{BB962C8B-B14F-4D97-AF65-F5344CB8AC3E}">
        <p14:creationId xmlns:p14="http://schemas.microsoft.com/office/powerpoint/2010/main" val="797050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flipV="1">
            <a:off x="76200" y="4964289"/>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nvGrpSpPr>
          <p:cNvPr id="6" name="Group 5"/>
          <p:cNvGrpSpPr/>
          <p:nvPr/>
        </p:nvGrpSpPr>
        <p:grpSpPr>
          <a:xfrm rot="21174023">
            <a:off x="3287965" y="4594818"/>
            <a:ext cx="5410200" cy="1752600"/>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Happy </a:t>
              </a:r>
              <a:r>
                <a:rPr lang="en-US" sz="4000" dirty="0" err="1">
                  <a:latin typeface="Cambria" pitchFamily="18" charset="0"/>
                </a:rPr>
                <a:t>Picobotting</a:t>
              </a:r>
              <a:r>
                <a:rPr lang="en-US" sz="4000" dirty="0">
                  <a:latin typeface="Cambria" pitchFamily="18" charset="0"/>
                </a:rPr>
                <a:t>!</a:t>
              </a:r>
            </a:p>
          </p:txBody>
        </p:sp>
      </p:grpSp>
      <p:sp>
        <p:nvSpPr>
          <p:cNvPr id="49155" name="Text Box 6"/>
          <p:cNvSpPr txBox="1">
            <a:spLocks noChangeArrowheads="1"/>
          </p:cNvSpPr>
          <p:nvPr/>
        </p:nvSpPr>
        <p:spPr bwMode="auto">
          <a:xfrm>
            <a:off x="2760662" y="248113"/>
            <a:ext cx="3429000" cy="52322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8000"/>
                </a:solidFill>
                <a:latin typeface="Calibri" panose="020F0502020204030204" pitchFamily="34" charset="0"/>
              </a:rPr>
              <a:t>You are not alone!</a:t>
            </a:r>
            <a:endParaRPr lang="en-US" sz="2800" dirty="0">
              <a:solidFill>
                <a:srgbClr val="008000"/>
              </a:solidFill>
              <a:latin typeface="Calibri" panose="020F0502020204030204" pitchFamily="34" charset="0"/>
            </a:endParaRPr>
          </a:p>
        </p:txBody>
      </p:sp>
      <p:sp>
        <p:nvSpPr>
          <p:cNvPr id="49156" name="Text Box 14"/>
          <p:cNvSpPr txBox="1">
            <a:spLocks noChangeArrowheads="1"/>
          </p:cNvSpPr>
          <p:nvPr/>
        </p:nvSpPr>
        <p:spPr bwMode="auto">
          <a:xfrm>
            <a:off x="1290460" y="2667000"/>
            <a:ext cx="656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t>My o</a:t>
            </a:r>
            <a:r>
              <a:rPr lang="en-US" dirty="0" smtClean="0"/>
              <a:t>ffice </a:t>
            </a:r>
            <a:r>
              <a:rPr lang="en-US" dirty="0"/>
              <a:t>hours at the LAC lab: </a:t>
            </a:r>
            <a:r>
              <a:rPr lang="en-US" b="1" dirty="0" smtClean="0"/>
              <a:t>Monday 2:00-4:00</a:t>
            </a:r>
            <a:endParaRPr lang="en-US" b="1" dirty="0"/>
          </a:p>
        </p:txBody>
      </p:sp>
      <p:sp>
        <p:nvSpPr>
          <p:cNvPr id="49157" name="Text Box 15"/>
          <p:cNvSpPr txBox="1">
            <a:spLocks noChangeArrowheads="1"/>
          </p:cNvSpPr>
          <p:nvPr/>
        </p:nvSpPr>
        <p:spPr bwMode="auto">
          <a:xfrm>
            <a:off x="1290460" y="1295400"/>
            <a:ext cx="7019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dirty="0"/>
              <a:t>Tutoring hours all </a:t>
            </a:r>
            <a:r>
              <a:rPr lang="en-US" dirty="0" smtClean="0"/>
              <a:t>weekend afternoons in th</a:t>
            </a:r>
            <a:r>
              <a:rPr lang="en-US" dirty="0" smtClean="0"/>
              <a:t>e </a:t>
            </a:r>
            <a:r>
              <a:rPr lang="en-US" dirty="0" smtClean="0"/>
              <a:t>LAC lab -</a:t>
            </a:r>
          </a:p>
          <a:p>
            <a:pPr>
              <a:spcBef>
                <a:spcPts val="0"/>
              </a:spcBef>
            </a:pPr>
            <a:r>
              <a:rPr lang="en-US" i="1" dirty="0" smtClean="0"/>
              <a:t>also, </a:t>
            </a:r>
            <a:r>
              <a:rPr lang="en-US" dirty="0" smtClean="0"/>
              <a:t>Sunday and Monday evenings @ LAC lab.</a:t>
            </a:r>
            <a:endParaRPr lang="en-US" i="1" dirty="0"/>
          </a:p>
        </p:txBody>
      </p:sp>
      <p:sp>
        <p:nvSpPr>
          <p:cNvPr id="49158" name="Text Box 20"/>
          <p:cNvSpPr txBox="1">
            <a:spLocks noChangeArrowheads="1"/>
          </p:cNvSpPr>
          <p:nvPr/>
        </p:nvSpPr>
        <p:spPr bwMode="auto">
          <a:xfrm>
            <a:off x="1285873" y="3729335"/>
            <a:ext cx="7019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smtClean="0">
                <a:solidFill>
                  <a:srgbClr val="C00000"/>
                </a:solidFill>
              </a:rPr>
              <a:t>Piazza</a:t>
            </a:r>
            <a:r>
              <a:rPr lang="en-US" b="1" dirty="0" smtClean="0">
                <a:solidFill>
                  <a:srgbClr val="C00000"/>
                </a:solidFill>
              </a:rPr>
              <a:t>  </a:t>
            </a:r>
            <a:r>
              <a:rPr lang="en-US" dirty="0" smtClean="0"/>
              <a:t>us </a:t>
            </a:r>
            <a:r>
              <a:rPr lang="en-US" dirty="0"/>
              <a:t>with any account/web/other problems.</a:t>
            </a:r>
          </a:p>
        </p:txBody>
      </p:sp>
      <p:sp>
        <p:nvSpPr>
          <p:cNvPr id="437270" name="AutoShape 22"/>
          <p:cNvSpPr>
            <a:spLocks noChangeArrowheads="1"/>
          </p:cNvSpPr>
          <p:nvPr/>
        </p:nvSpPr>
        <p:spPr bwMode="auto">
          <a:xfrm>
            <a:off x="712787" y="3692823"/>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grpSp>
        <p:nvGrpSpPr>
          <p:cNvPr id="9" name="Group 19"/>
          <p:cNvGrpSpPr>
            <a:grpSpLocks/>
          </p:cNvGrpSpPr>
          <p:nvPr>
            <p:custDataLst>
              <p:tags r:id="rId1"/>
            </p:custDataLst>
          </p:nvPr>
        </p:nvGrpSpPr>
        <p:grpSpPr bwMode="auto">
          <a:xfrm>
            <a:off x="6418262" y="514766"/>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6911974" y="349693"/>
            <a:ext cx="2286000" cy="276999"/>
          </a:xfrm>
          <a:prstGeom prst="rect">
            <a:avLst/>
          </a:prstGeom>
          <a:noFill/>
        </p:spPr>
        <p:txBody>
          <a:bodyPr wrap="square" rtlCol="0">
            <a:spAutoFit/>
          </a:bodyPr>
          <a:lstStyle/>
          <a:p>
            <a:r>
              <a:rPr lang="en-US" sz="1200" dirty="0" smtClean="0">
                <a:solidFill>
                  <a:srgbClr val="008000"/>
                </a:solidFill>
                <a:latin typeface="Calibri" panose="020F0502020204030204" pitchFamily="34" charset="0"/>
              </a:rPr>
              <a:t>I can attest to that!</a:t>
            </a:r>
            <a:endParaRPr lang="en-US" sz="1200" dirty="0">
              <a:solidFill>
                <a:srgbClr val="008000"/>
              </a:solidFill>
              <a:latin typeface="Calibri" panose="020F0502020204030204" pitchFamily="34" charset="0"/>
            </a:endParaRPr>
          </a:p>
        </p:txBody>
      </p:sp>
      <p:sp>
        <p:nvSpPr>
          <p:cNvPr id="24" name="Rectangle 16"/>
          <p:cNvSpPr>
            <a:spLocks noChangeArrowheads="1"/>
          </p:cNvSpPr>
          <p:nvPr/>
        </p:nvSpPr>
        <p:spPr bwMode="auto">
          <a:xfrm>
            <a:off x="1219200" y="6015787"/>
            <a:ext cx="508000" cy="535313"/>
          </a:xfrm>
          <a:prstGeom prst="rect">
            <a:avLst/>
          </a:prstGeom>
          <a:solidFill>
            <a:srgbClr val="00FB11"/>
          </a:solidFill>
          <a:ln w="9525">
            <a:noFill/>
            <a:round/>
            <a:headEnd/>
            <a:tailEnd/>
          </a:ln>
        </p:spPr>
        <p:txBody>
          <a:bodyPr/>
          <a:lstStyle/>
          <a:p>
            <a:endParaRPr lang="en-US"/>
          </a:p>
        </p:txBody>
      </p:sp>
      <p:sp>
        <p:nvSpPr>
          <p:cNvPr id="25" name="TextBox 24"/>
          <p:cNvSpPr txBox="1"/>
          <p:nvPr/>
        </p:nvSpPr>
        <p:spPr>
          <a:xfrm>
            <a:off x="210867" y="5147000"/>
            <a:ext cx="953295" cy="461665"/>
          </a:xfrm>
          <a:prstGeom prst="rect">
            <a:avLst/>
          </a:prstGeom>
          <a:noFill/>
        </p:spPr>
        <p:txBody>
          <a:bodyPr wrap="square" rtlCol="0">
            <a:spAutoFit/>
          </a:bodyPr>
          <a:lstStyle/>
          <a:p>
            <a:pPr algn="ctr"/>
            <a:r>
              <a:rPr lang="en-US" sz="1200" dirty="0" smtClean="0">
                <a:solidFill>
                  <a:srgbClr val="008000"/>
                </a:solidFill>
                <a:latin typeface="Calibri" panose="020F0502020204030204" pitchFamily="34" charset="0"/>
              </a:rPr>
              <a:t>Lead on!       I will follow.</a:t>
            </a:r>
            <a:endParaRPr lang="en-US" sz="1200" dirty="0">
              <a:solidFill>
                <a:srgbClr val="008000"/>
              </a:solidFill>
              <a:latin typeface="Calibri" panose="020F0502020204030204" pitchFamily="34" charset="0"/>
            </a:endParaRPr>
          </a:p>
        </p:txBody>
      </p:sp>
      <p:sp>
        <p:nvSpPr>
          <p:cNvPr id="5" name="Oval 4"/>
          <p:cNvSpPr/>
          <p:nvPr/>
        </p:nvSpPr>
        <p:spPr bwMode="auto">
          <a:xfrm>
            <a:off x="1231900" y="578919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Oval 27"/>
          <p:cNvSpPr/>
          <p:nvPr/>
        </p:nvSpPr>
        <p:spPr bwMode="auto">
          <a:xfrm>
            <a:off x="1291889" y="589948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Text Box 6"/>
          <p:cNvSpPr txBox="1">
            <a:spLocks noChangeArrowheads="1"/>
          </p:cNvSpPr>
          <p:nvPr/>
        </p:nvSpPr>
        <p:spPr bwMode="auto">
          <a:xfrm>
            <a:off x="236267" y="287351"/>
            <a:ext cx="3429000" cy="52322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anose="02040503050406030204" pitchFamily="18" charset="0"/>
              </a:rPr>
              <a:t>Reminder</a:t>
            </a:r>
            <a:endParaRPr lang="en-US" sz="28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three things… what are they?</a:t>
            </a:r>
            <a:endParaRPr lang="en-US" sz="3600" dirty="0">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H</a:t>
            </a:r>
            <a:r>
              <a:rPr lang="en-US" sz="2000" dirty="0" smtClean="0">
                <a:latin typeface="Cambria" pitchFamily="18" charset="0"/>
              </a:rPr>
              <a:t>ow </a:t>
            </a:r>
            <a:r>
              <a:rPr lang="en-US" sz="2000" dirty="0">
                <a:latin typeface="Cambria" pitchFamily="18" charset="0"/>
              </a:rPr>
              <a:t>many </a:t>
            </a:r>
            <a:r>
              <a:rPr lang="en-US" sz="2000" i="1" dirty="0">
                <a:latin typeface="Cambria" pitchFamily="18" charset="0"/>
              </a:rPr>
              <a:t>different uses</a:t>
            </a:r>
            <a:r>
              <a:rPr lang="en-US" sz="2000" dirty="0">
                <a:latin typeface="Cambria" pitchFamily="18" charset="0"/>
              </a:rPr>
              <a:t> of punctuation </a:t>
            </a:r>
            <a:r>
              <a:rPr lang="en-US" sz="2000" dirty="0" smtClean="0">
                <a:latin typeface="Cambria" pitchFamily="18" charset="0"/>
              </a:rPr>
              <a:t>can you find</a:t>
            </a:r>
            <a:r>
              <a:rPr lang="en-US" sz="2000" dirty="0">
                <a:latin typeface="Cambria" pitchFamily="18" charset="0"/>
              </a:rPr>
              <a:t>?</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1380960"/>
              <a:ext cx="8315640" cy="4591440"/>
            </p14:xfrm>
          </p:contentPart>
        </mc:Choice>
        <mc:Fallback xmlns="">
          <p:pic>
            <p:nvPicPr>
              <p:cNvPr id="2" name="Ink 1"/>
              <p:cNvPicPr/>
              <p:nvPr/>
            </p:nvPicPr>
            <p:blipFill>
              <a:blip r:embed="rId4"/>
              <a:stretch>
                <a:fillRect/>
              </a:stretch>
            </p:blipFill>
            <p:spPr>
              <a:xfrm>
                <a:off x="524160" y="1371600"/>
                <a:ext cx="8334360" cy="4610160"/>
              </a:xfrm>
              <a:prstGeom prst="rect">
                <a:avLst/>
              </a:prstGeom>
            </p:spPr>
          </p:pic>
        </mc:Fallback>
      </mc:AlternateContent>
    </p:spTree>
    <p:extLst>
      <p:ext uri="{BB962C8B-B14F-4D97-AF65-F5344CB8AC3E}">
        <p14:creationId xmlns:p14="http://schemas.microsoft.com/office/powerpoint/2010/main" val="3324697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3560" y="3629160"/>
              <a:ext cx="4962960" cy="2438640"/>
            </p14:xfrm>
          </p:contentPart>
        </mc:Choice>
        <mc:Fallback xmlns="">
          <p:pic>
            <p:nvPicPr>
              <p:cNvPr id="2" name="Ink 1"/>
              <p:cNvPicPr/>
              <p:nvPr/>
            </p:nvPicPr>
            <p:blipFill>
              <a:blip r:embed="rId3"/>
              <a:stretch>
                <a:fillRect/>
              </a:stretch>
            </p:blipFill>
            <p:spPr>
              <a:xfrm>
                <a:off x="124200" y="3619800"/>
                <a:ext cx="4981680" cy="2457360"/>
              </a:xfrm>
              <a:prstGeom prst="rect">
                <a:avLst/>
              </a:prstGeom>
            </p:spPr>
          </p:pic>
        </mc:Fallback>
      </mc:AlternateContent>
    </p:spTree>
    <p:extLst>
      <p:ext uri="{BB962C8B-B14F-4D97-AF65-F5344CB8AC3E}">
        <p14:creationId xmlns:p14="http://schemas.microsoft.com/office/powerpoint/2010/main" val="635444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828720" y="2581200"/>
              <a:ext cx="6172560" cy="3524760"/>
            </p14:xfrm>
          </p:contentPart>
        </mc:Choice>
        <mc:Fallback xmlns="">
          <p:pic>
            <p:nvPicPr>
              <p:cNvPr id="2" name="Ink 1"/>
              <p:cNvPicPr/>
              <p:nvPr/>
            </p:nvPicPr>
            <p:blipFill>
              <a:blip r:embed="rId17"/>
              <a:stretch>
                <a:fillRect/>
              </a:stretch>
            </p:blipFill>
            <p:spPr>
              <a:xfrm>
                <a:off x="819360" y="2571840"/>
                <a:ext cx="6191280" cy="3543480"/>
              </a:xfrm>
              <a:prstGeom prst="rect">
                <a:avLst/>
              </a:prstGeom>
            </p:spPr>
          </p:pic>
        </mc:Fallback>
      </mc:AlternateContent>
    </p:spTree>
    <p:extLst>
      <p:ext uri="{BB962C8B-B14F-4D97-AF65-F5344CB8AC3E}">
        <p14:creationId xmlns:p14="http://schemas.microsoft.com/office/powerpoint/2010/main" val="1425565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state</a:t>
            </a:r>
          </a:p>
        </p:txBody>
      </p:sp>
      <p:sp>
        <p:nvSpPr>
          <p:cNvPr id="33795"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surroundings</a:t>
            </a:r>
          </a:p>
        </p:txBody>
      </p:sp>
      <p:sp>
        <p:nvSpPr>
          <p:cNvPr id="33796"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3797"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new state</a:t>
            </a:r>
          </a:p>
        </p:txBody>
      </p:sp>
      <p:sp>
        <p:nvSpPr>
          <p:cNvPr id="33798"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dirty="0" smtClean="0">
                <a:solidFill>
                  <a:srgbClr val="000000"/>
                </a:solidFill>
                <a:latin typeface="Cambria" charset="0"/>
              </a:rPr>
              <a:t>(A)  </a:t>
            </a:r>
            <a:r>
              <a:rPr lang="en-US" sz="1800" dirty="0" smtClean="0">
                <a:solidFill>
                  <a:srgbClr val="000000"/>
                </a:solidFill>
                <a:latin typeface="Cambria" charset="0"/>
              </a:rPr>
              <a:t>A rule that sends </a:t>
            </a:r>
            <a:r>
              <a:rPr lang="en-US" sz="1800" dirty="0" err="1" smtClean="0">
                <a:solidFill>
                  <a:srgbClr val="000000"/>
                </a:solidFill>
                <a:latin typeface="Cambria" charset="0"/>
              </a:rPr>
              <a:t>Picobot</a:t>
            </a:r>
            <a:r>
              <a:rPr lang="en-US" sz="1800" dirty="0" smtClean="0">
                <a:solidFill>
                  <a:srgbClr val="000000"/>
                </a:solidFill>
                <a:latin typeface="Cambria" charset="0"/>
              </a:rPr>
              <a:t> to the North as far as it can go:</a:t>
            </a:r>
          </a:p>
        </p:txBody>
      </p:sp>
      <p:sp>
        <p:nvSpPr>
          <p:cNvPr id="33799" name="Rectangle 1"/>
          <p:cNvSpPr>
            <a:spLocks noChangeArrowheads="1"/>
          </p:cNvSpPr>
          <p:nvPr/>
        </p:nvSpPr>
        <p:spPr bwMode="auto">
          <a:xfrm>
            <a:off x="222250" y="2197656"/>
            <a:ext cx="3368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00000"/>
                </a:solidFill>
                <a:latin typeface="Cambria" charset="0"/>
                <a:ea typeface="MS PGothic" charset="0"/>
                <a:cs typeface="MS PGothic" charset="0"/>
              </a:rPr>
              <a:t>(B) </a:t>
            </a:r>
            <a:r>
              <a:rPr lang="en-US" sz="1800" dirty="0" smtClean="0">
                <a:solidFill>
                  <a:srgbClr val="000000"/>
                </a:solidFill>
                <a:latin typeface="Cambria" charset="0"/>
                <a:ea typeface="MS PGothic" charset="0"/>
                <a:cs typeface="MS PGothic" charset="0"/>
              </a:rPr>
              <a:t>What does this next rule do?</a:t>
            </a:r>
            <a:endParaRPr lang="en-US" sz="1800" dirty="0" smtClean="0">
              <a:solidFill>
                <a:srgbClr val="000000"/>
              </a:solidFill>
              <a:ea typeface="MS PGothic" charset="0"/>
              <a:cs typeface="MS PGothic" charset="0"/>
            </a:endParaRPr>
          </a:p>
        </p:txBody>
      </p:sp>
      <p:sp>
        <p:nvSpPr>
          <p:cNvPr id="33800" name="Rectangle 25"/>
          <p:cNvSpPr>
            <a:spLocks noChangeArrowheads="1"/>
          </p:cNvSpPr>
          <p:nvPr/>
        </p:nvSpPr>
        <p:spPr bwMode="auto">
          <a:xfrm>
            <a:off x="222250" y="35687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00"/>
                </a:solidFill>
                <a:latin typeface="Cambria" charset="0"/>
                <a:ea typeface="MS PGothic" charset="0"/>
                <a:cs typeface="MS PGothic" charset="0"/>
              </a:rPr>
              <a:t>(C) </a:t>
            </a:r>
            <a:r>
              <a:rPr lang="en-US" sz="1800" dirty="0" smtClean="0">
                <a:solidFill>
                  <a:srgbClr val="000000"/>
                </a:solidFill>
                <a:latin typeface="Cambria" charset="0"/>
                <a:ea typeface="MS PGothic" charset="0"/>
                <a:cs typeface="MS PGothic" charset="0"/>
              </a:rPr>
              <a:t>What about this one?</a:t>
            </a:r>
            <a:endParaRPr lang="en-US" sz="1800" dirty="0" smtClean="0">
              <a:solidFill>
                <a:srgbClr val="000000"/>
              </a:solidFill>
              <a:ea typeface="MS PGothic" charset="0"/>
              <a:cs typeface="MS PGothic" charset="0"/>
            </a:endParaRPr>
          </a:p>
        </p:txBody>
      </p:sp>
      <p:sp>
        <p:nvSpPr>
          <p:cNvPr id="33801" name="Rectangle 50"/>
          <p:cNvSpPr>
            <a:spLocks noChangeArrowheads="1"/>
          </p:cNvSpPr>
          <p:nvPr/>
        </p:nvSpPr>
        <p:spPr bwMode="auto">
          <a:xfrm>
            <a:off x="222250" y="5040868"/>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0000"/>
                </a:solidFill>
                <a:latin typeface="Cambria" charset="0"/>
                <a:ea typeface="MS PGothic" charset="0"/>
                <a:cs typeface="MS PGothic" charset="0"/>
              </a:rPr>
              <a:t>(D) </a:t>
            </a:r>
            <a:r>
              <a:rPr lang="en-US" sz="1800" dirty="0" smtClean="0">
                <a:solidFill>
                  <a:srgbClr val="000000"/>
                </a:solidFill>
                <a:latin typeface="Cambria" charset="0"/>
                <a:ea typeface="MS PGothic" charset="0"/>
                <a:cs typeface="MS PGothic" charset="0"/>
              </a:rPr>
              <a:t>How could we </a:t>
            </a:r>
            <a:r>
              <a:rPr lang="en-US" sz="1800" b="1" dirty="0" smtClean="0">
                <a:solidFill>
                  <a:srgbClr val="000000"/>
                </a:solidFill>
                <a:latin typeface="Cambria" charset="0"/>
                <a:ea typeface="MS PGothic" charset="0"/>
                <a:cs typeface="MS PGothic" charset="0"/>
              </a:rPr>
              <a:t>stop</a:t>
            </a:r>
            <a:r>
              <a:rPr lang="en-US" sz="1800" dirty="0" smtClean="0">
                <a:solidFill>
                  <a:srgbClr val="000000"/>
                </a:solidFill>
                <a:latin typeface="Cambria" charset="0"/>
                <a:ea typeface="MS PGothic" charset="0"/>
                <a:cs typeface="MS PGothic" charset="0"/>
              </a:rPr>
              <a:t> at the bottom and return </a:t>
            </a:r>
            <a:r>
              <a:rPr lang="en-US" sz="1800" b="1" i="1" dirty="0" smtClean="0">
                <a:solidFill>
                  <a:srgbClr val="C00000"/>
                </a:solidFill>
                <a:latin typeface="Cambria" charset="0"/>
                <a:ea typeface="MS PGothic" charset="0"/>
                <a:cs typeface="MS PGothic" charset="0"/>
              </a:rPr>
              <a:t>up </a:t>
            </a:r>
            <a:r>
              <a:rPr lang="en-US" sz="1800" b="1" i="1" dirty="0" smtClean="0">
                <a:solidFill>
                  <a:srgbClr val="C00000"/>
                </a:solidFill>
                <a:latin typeface="Cambria" charset="0"/>
                <a:ea typeface="MS PGothic" charset="0"/>
                <a:cs typeface="MS PGothic" charset="0"/>
              </a:rPr>
              <a:t>through the </a:t>
            </a:r>
            <a:r>
              <a:rPr lang="en-US" sz="1800" b="1" i="1" dirty="0" smtClean="0">
                <a:solidFill>
                  <a:srgbClr val="C00000"/>
                </a:solidFill>
                <a:latin typeface="Cambria" charset="0"/>
                <a:ea typeface="MS PGothic" charset="0"/>
                <a:cs typeface="MS PGothic" charset="0"/>
              </a:rPr>
              <a:t>same column</a:t>
            </a:r>
            <a:r>
              <a:rPr lang="en-US" sz="1800" dirty="0" smtClean="0">
                <a:solidFill>
                  <a:srgbClr val="000000"/>
                </a:solidFill>
                <a:latin typeface="Cambria" charset="0"/>
                <a:ea typeface="MS PGothic" charset="0"/>
                <a:cs typeface="MS PGothic" charset="0"/>
              </a:rPr>
              <a:t>?</a:t>
            </a:r>
            <a:endParaRPr lang="en-US" sz="1800" dirty="0" smtClean="0">
              <a:solidFill>
                <a:srgbClr val="000000"/>
              </a:solidFill>
              <a:ea typeface="MS PGothic" charset="0"/>
              <a:cs typeface="MS PGothic" charset="0"/>
            </a:endParaRPr>
          </a:p>
        </p:txBody>
      </p:sp>
      <p:sp>
        <p:nvSpPr>
          <p:cNvPr id="10" name="Text Box 3"/>
          <p:cNvSpPr txBox="1">
            <a:spLocks noChangeArrowheads="1"/>
          </p:cNvSpPr>
          <p:nvPr/>
        </p:nvSpPr>
        <p:spPr bwMode="auto">
          <a:xfrm>
            <a:off x="769938" y="132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1" name="Text Box 4"/>
          <p:cNvSpPr txBox="1">
            <a:spLocks noChangeArrowheads="1"/>
          </p:cNvSpPr>
          <p:nvPr/>
        </p:nvSpPr>
        <p:spPr bwMode="auto">
          <a:xfrm>
            <a:off x="21415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endParaRPr lang="en-US" b="1" smtClean="0">
              <a:solidFill>
                <a:srgbClr val="000000"/>
              </a:solidFill>
              <a:latin typeface="Arial" charset="0"/>
            </a:endParaRPr>
          </a:p>
        </p:txBody>
      </p:sp>
      <p:sp>
        <p:nvSpPr>
          <p:cNvPr id="12" name="Text Box 5"/>
          <p:cNvSpPr txBox="1">
            <a:spLocks noChangeArrowheads="1"/>
          </p:cNvSpPr>
          <p:nvPr/>
        </p:nvSpPr>
        <p:spPr bwMode="auto">
          <a:xfrm>
            <a:off x="70183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13" name="Text Box 6"/>
          <p:cNvSpPr txBox="1">
            <a:spLocks noChangeArrowheads="1"/>
          </p:cNvSpPr>
          <p:nvPr/>
        </p:nvSpPr>
        <p:spPr bwMode="auto">
          <a:xfrm>
            <a:off x="52657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14" name="Text Box 26"/>
          <p:cNvSpPr txBox="1">
            <a:spLocks noChangeArrowheads="1"/>
          </p:cNvSpPr>
          <p:nvPr/>
        </p:nvSpPr>
        <p:spPr bwMode="auto">
          <a:xfrm>
            <a:off x="3817938" y="13303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15" name="Line 30"/>
          <p:cNvSpPr>
            <a:spLocks noChangeShapeType="1"/>
          </p:cNvSpPr>
          <p:nvPr/>
        </p:nvSpPr>
        <p:spPr bwMode="auto">
          <a:xfrm>
            <a:off x="425450" y="563563"/>
            <a:ext cx="53975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6" name="Text Box 3"/>
          <p:cNvSpPr txBox="1">
            <a:spLocks noChangeArrowheads="1"/>
          </p:cNvSpPr>
          <p:nvPr/>
        </p:nvSpPr>
        <p:spPr bwMode="auto">
          <a:xfrm>
            <a:off x="762000" y="27098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7" name="Text Box 4"/>
          <p:cNvSpPr txBox="1">
            <a:spLocks noChangeArrowheads="1"/>
          </p:cNvSpPr>
          <p:nvPr/>
        </p:nvSpPr>
        <p:spPr bwMode="auto">
          <a:xfrm>
            <a:off x="21336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a:solidFill>
                  <a:srgbClr val="000000"/>
                </a:solidFill>
                <a:latin typeface="Courier New" charset="0"/>
              </a:rPr>
              <a:t>N</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18" name="Text Box 5"/>
          <p:cNvSpPr txBox="1">
            <a:spLocks noChangeArrowheads="1"/>
          </p:cNvSpPr>
          <p:nvPr/>
        </p:nvSpPr>
        <p:spPr bwMode="auto">
          <a:xfrm>
            <a:off x="70104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19" name="Text Box 6"/>
          <p:cNvSpPr txBox="1">
            <a:spLocks noChangeArrowheads="1"/>
          </p:cNvSpPr>
          <p:nvPr/>
        </p:nvSpPr>
        <p:spPr bwMode="auto">
          <a:xfrm>
            <a:off x="52578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W</a:t>
            </a:r>
            <a:endParaRPr lang="en-US" dirty="0" smtClean="0">
              <a:solidFill>
                <a:srgbClr val="000000"/>
              </a:solidFill>
              <a:latin typeface="Arial" charset="0"/>
            </a:endParaRPr>
          </a:p>
        </p:txBody>
      </p:sp>
      <p:sp>
        <p:nvSpPr>
          <p:cNvPr id="20" name="Text Box 26"/>
          <p:cNvSpPr txBox="1">
            <a:spLocks noChangeArrowheads="1"/>
          </p:cNvSpPr>
          <p:nvPr/>
        </p:nvSpPr>
        <p:spPr bwMode="auto">
          <a:xfrm>
            <a:off x="3810000" y="27193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1" name="Text Box 3"/>
          <p:cNvSpPr txBox="1">
            <a:spLocks noChangeArrowheads="1"/>
          </p:cNvSpPr>
          <p:nvPr/>
        </p:nvSpPr>
        <p:spPr bwMode="auto">
          <a:xfrm>
            <a:off x="762000" y="40814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2" name="Text Box 4"/>
          <p:cNvSpPr txBox="1">
            <a:spLocks noChangeArrowheads="1"/>
          </p:cNvSpPr>
          <p:nvPr/>
        </p:nvSpPr>
        <p:spPr bwMode="auto">
          <a:xfrm>
            <a:off x="21336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23" name="Text Box 5"/>
          <p:cNvSpPr txBox="1">
            <a:spLocks noChangeArrowheads="1"/>
          </p:cNvSpPr>
          <p:nvPr/>
        </p:nvSpPr>
        <p:spPr bwMode="auto">
          <a:xfrm>
            <a:off x="70104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4" name="Text Box 6"/>
          <p:cNvSpPr txBox="1">
            <a:spLocks noChangeArrowheads="1"/>
          </p:cNvSpPr>
          <p:nvPr/>
        </p:nvSpPr>
        <p:spPr bwMode="auto">
          <a:xfrm>
            <a:off x="52578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S</a:t>
            </a:r>
          </a:p>
        </p:txBody>
      </p:sp>
      <p:sp>
        <p:nvSpPr>
          <p:cNvPr id="25" name="Text Box 26"/>
          <p:cNvSpPr txBox="1">
            <a:spLocks noChangeArrowheads="1"/>
          </p:cNvSpPr>
          <p:nvPr/>
        </p:nvSpPr>
        <p:spPr bwMode="auto">
          <a:xfrm>
            <a:off x="3810000" y="40909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6" name="Rounded Rectangle 21"/>
          <p:cNvSpPr>
            <a:spLocks noChangeArrowheads="1"/>
          </p:cNvSpPr>
          <p:nvPr/>
        </p:nvSpPr>
        <p:spPr bwMode="auto">
          <a:xfrm>
            <a:off x="609600" y="12192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7" name="Rounded Rectangle 21"/>
          <p:cNvSpPr>
            <a:spLocks noChangeArrowheads="1"/>
          </p:cNvSpPr>
          <p:nvPr/>
        </p:nvSpPr>
        <p:spPr bwMode="auto">
          <a:xfrm>
            <a:off x="609600" y="260985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ounded Rectangle 21"/>
          <p:cNvSpPr>
            <a:spLocks noChangeArrowheads="1"/>
          </p:cNvSpPr>
          <p:nvPr/>
        </p:nvSpPr>
        <p:spPr bwMode="auto">
          <a:xfrm>
            <a:off x="609600" y="3971925"/>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9" name="Rounded Rectangle 21"/>
          <p:cNvSpPr>
            <a:spLocks noChangeArrowheads="1"/>
          </p:cNvSpPr>
          <p:nvPr/>
        </p:nvSpPr>
        <p:spPr bwMode="auto">
          <a:xfrm>
            <a:off x="609600" y="55626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000080" y="2562120"/>
              <a:ext cx="7229880" cy="3629520"/>
            </p14:xfrm>
          </p:contentPart>
        </mc:Choice>
        <mc:Fallback xmlns="">
          <p:pic>
            <p:nvPicPr>
              <p:cNvPr id="2" name="Ink 1"/>
              <p:cNvPicPr/>
              <p:nvPr/>
            </p:nvPicPr>
            <p:blipFill>
              <a:blip r:embed="rId3"/>
              <a:stretch>
                <a:fillRect/>
              </a:stretch>
            </p:blipFill>
            <p:spPr>
              <a:xfrm>
                <a:off x="990720" y="2552760"/>
                <a:ext cx="7248600" cy="3648240"/>
              </a:xfrm>
              <a:prstGeom prst="rect">
                <a:avLst/>
              </a:prstGeom>
            </p:spPr>
          </p:pic>
        </mc:Fallback>
      </mc:AlternateContent>
    </p:spTree>
    <p:extLst>
      <p:ext uri="{BB962C8B-B14F-4D97-AF65-F5344CB8AC3E}">
        <p14:creationId xmlns:p14="http://schemas.microsoft.com/office/powerpoint/2010/main" val="250435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a:t>
            </a:r>
            <a:r>
              <a:rPr lang="en-US" sz="1500" dirty="0" smtClean="0">
                <a:solidFill>
                  <a:srgbClr val="120DF3"/>
                </a:solidFill>
                <a:latin typeface="Cambria" pitchFamily="18" charset="0"/>
              </a:rPr>
              <a:t>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a:t>
            </a:r>
            <a:r>
              <a:rPr lang="en-US" sz="1500" dirty="0" smtClean="0">
                <a:solidFill>
                  <a:srgbClr val="120DF3"/>
                </a:solidFill>
                <a:latin typeface="Cambria" pitchFamily="18" charset="0"/>
              </a:rPr>
              <a:t>… </a:t>
            </a:r>
            <a:r>
              <a:rPr lang="en-US" sz="1500" dirty="0" smtClean="0">
                <a:solidFill>
                  <a:srgbClr val="120DF3"/>
                </a:solidFill>
                <a:latin typeface="Cambria" pitchFamily="18" charset="0"/>
              </a:rPr>
              <a:t>just </a:t>
            </a:r>
            <a:r>
              <a:rPr lang="en-US" sz="1500" dirty="0" smtClean="0">
                <a:solidFill>
                  <a:srgbClr val="120DF3"/>
                </a:solidFill>
                <a:latin typeface="Cambria" pitchFamily="18" charset="0"/>
              </a:rPr>
              <a:t>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00120" y="190440"/>
              <a:ext cx="8534880" cy="5972760"/>
            </p14:xfrm>
          </p:contentPart>
        </mc:Choice>
        <mc:Fallback xmlns="">
          <p:pic>
            <p:nvPicPr>
              <p:cNvPr id="2" name="Ink 1"/>
              <p:cNvPicPr/>
              <p:nvPr/>
            </p:nvPicPr>
            <p:blipFill>
              <a:blip r:embed="rId3"/>
              <a:stretch>
                <a:fillRect/>
              </a:stretch>
            </p:blipFill>
            <p:spPr>
              <a:xfrm>
                <a:off x="590760" y="181080"/>
                <a:ext cx="8553600" cy="5991480"/>
              </a:xfrm>
              <a:prstGeom prst="rect">
                <a:avLst/>
              </a:prstGeom>
            </p:spPr>
          </p:pic>
        </mc:Fallback>
      </mc:AlternateContent>
    </p:spTree>
    <p:extLst>
      <p:ext uri="{BB962C8B-B14F-4D97-AF65-F5344CB8AC3E}">
        <p14:creationId xmlns:p14="http://schemas.microsoft.com/office/powerpoint/2010/main" val="3854585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03" name="Text Box 11"/>
          <p:cNvSpPr txBox="1">
            <a:spLocks noChangeArrowheads="1"/>
          </p:cNvSpPr>
          <p:nvPr/>
        </p:nvSpPr>
        <p:spPr bwMode="auto">
          <a:xfrm>
            <a:off x="6226264" y="434340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534440" y="1733400"/>
              <a:ext cx="676440" cy="2496240"/>
            </p14:xfrm>
          </p:contentPart>
        </mc:Choice>
        <mc:Fallback xmlns="">
          <p:pic>
            <p:nvPicPr>
              <p:cNvPr id="2" name="Ink 1"/>
              <p:cNvPicPr/>
              <p:nvPr/>
            </p:nvPicPr>
            <p:blipFill>
              <a:blip r:embed="rId4"/>
              <a:stretch>
                <a:fillRect/>
              </a:stretch>
            </p:blipFill>
            <p:spPr>
              <a:xfrm>
                <a:off x="7525080" y="1724040"/>
                <a:ext cx="695160" cy="2514960"/>
              </a:xfrm>
              <a:prstGeom prst="rect">
                <a:avLst/>
              </a:prstGeom>
            </p:spPr>
          </p:pic>
        </mc:Fallback>
      </mc:AlternateContent>
    </p:spTree>
    <p:extLst>
      <p:ext uri="{BB962C8B-B14F-4D97-AF65-F5344CB8AC3E}">
        <p14:creationId xmlns:p14="http://schemas.microsoft.com/office/powerpoint/2010/main" val="32213587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using the RHR with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667160" y="2424240"/>
              <a:ext cx="4246920" cy="3672000"/>
            </p14:xfrm>
          </p:contentPart>
        </mc:Choice>
        <mc:Fallback xmlns="">
          <p:pic>
            <p:nvPicPr>
              <p:cNvPr id="2" name="Ink 1"/>
              <p:cNvPicPr/>
              <p:nvPr/>
            </p:nvPicPr>
            <p:blipFill>
              <a:blip r:embed="rId3"/>
              <a:stretch>
                <a:fillRect/>
              </a:stretch>
            </p:blipFill>
            <p:spPr>
              <a:xfrm>
                <a:off x="1657800" y="2421720"/>
                <a:ext cx="4258800" cy="3683880"/>
              </a:xfrm>
              <a:prstGeom prst="rect">
                <a:avLst/>
              </a:prstGeom>
            </p:spPr>
          </p:pic>
        </mc:Fallback>
      </mc:AlternateContent>
    </p:spTree>
    <p:extLst>
      <p:ext uri="{BB962C8B-B14F-4D97-AF65-F5344CB8AC3E}">
        <p14:creationId xmlns:p14="http://schemas.microsoft.com/office/powerpoint/2010/main" val="2232764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(back) to CS 5 !</a:t>
            </a:r>
          </a:p>
        </p:txBody>
      </p:sp>
      <p:pic>
        <p:nvPicPr>
          <p:cNvPr id="3076"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3079"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Text Box 48"/>
          <p:cNvSpPr txBox="1">
            <a:spLocks noChangeArrowheads="1"/>
          </p:cNvSpPr>
          <p:nvPr/>
        </p:nvSpPr>
        <p:spPr bwMode="auto">
          <a:xfrm>
            <a:off x="3305019" y="4666641"/>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0: </a:t>
            </a:r>
            <a:r>
              <a:rPr lang="en-US" sz="1500" b="1" dirty="0">
                <a:latin typeface="Calibri" pitchFamily="34" charset="0"/>
              </a:rPr>
              <a:t>"Reading" and response...</a:t>
            </a:r>
            <a:endParaRPr lang="en-US" sz="1500" dirty="0">
              <a:latin typeface="Calibri" pitchFamily="34" charset="0"/>
            </a:endParaRPr>
          </a:p>
        </p:txBody>
      </p:sp>
      <p:sp>
        <p:nvSpPr>
          <p:cNvPr id="3081" name="Text Box 48"/>
          <p:cNvSpPr txBox="1">
            <a:spLocks noChangeArrowheads="1"/>
          </p:cNvSpPr>
          <p:nvPr/>
        </p:nvSpPr>
        <p:spPr bwMode="auto">
          <a:xfrm>
            <a:off x="3305019" y="5124566"/>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Welcome program (Done in lab...)</a:t>
            </a:r>
            <a:endParaRPr lang="en-US" sz="1500" dirty="0">
              <a:latin typeface="Calibri" pitchFamily="34" charset="0"/>
            </a:endParaRPr>
          </a:p>
        </p:txBody>
      </p:sp>
      <p:sp>
        <p:nvSpPr>
          <p:cNvPr id="3082"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sp>
        <p:nvSpPr>
          <p:cNvPr id="3083" name="Text Box 48"/>
          <p:cNvSpPr txBox="1">
            <a:spLocks noChangeArrowheads="1"/>
          </p:cNvSpPr>
          <p:nvPr/>
        </p:nvSpPr>
        <p:spPr bwMode="auto">
          <a:xfrm>
            <a:off x="3305019" y="5582491"/>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in lab)</a:t>
            </a:r>
            <a:endParaRPr lang="en-US" sz="1500" dirty="0">
              <a:solidFill>
                <a:srgbClr val="000000"/>
              </a:solidFill>
              <a:latin typeface="Calibri" pitchFamily="34" charset="0"/>
            </a:endParaRPr>
          </a:p>
        </p:txBody>
      </p:sp>
      <p:sp>
        <p:nvSpPr>
          <p:cNvPr id="3084" name="Text Box 48"/>
          <p:cNvSpPr txBox="1">
            <a:spLocks noChangeArrowheads="1"/>
          </p:cNvSpPr>
          <p:nvPr/>
        </p:nvSpPr>
        <p:spPr bwMode="auto">
          <a:xfrm>
            <a:off x="3305019" y="6040416"/>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and maze (4)</a:t>
            </a:r>
            <a:endParaRPr lang="en-US" sz="1500" dirty="0">
              <a:solidFill>
                <a:srgbClr val="000000"/>
              </a:solidFill>
              <a:latin typeface="Calibri" pitchFamily="34" charset="0"/>
            </a:endParaRPr>
          </a:p>
        </p:txBody>
      </p:sp>
      <p:grpSp>
        <p:nvGrpSpPr>
          <p:cNvPr id="3085" name="Group 19"/>
          <p:cNvGrpSpPr>
            <a:grpSpLocks/>
          </p:cNvGrpSpPr>
          <p:nvPr>
            <p:custDataLst>
              <p:tags r:id="rId1"/>
            </p:custDataLst>
          </p:nvPr>
        </p:nvGrpSpPr>
        <p:grpSpPr bwMode="auto">
          <a:xfrm>
            <a:off x="6234113" y="1870075"/>
            <a:ext cx="1023937" cy="1143000"/>
            <a:chOff x="2928" y="1051"/>
            <a:chExt cx="840" cy="957"/>
          </a:xfrm>
        </p:grpSpPr>
        <p:sp>
          <p:nvSpPr>
            <p:cNvPr id="308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8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9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09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9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9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 name="Text Box 16"/>
          <p:cNvSpPr txBox="1">
            <a:spLocks noChangeArrowheads="1"/>
          </p:cNvSpPr>
          <p:nvPr/>
        </p:nvSpPr>
        <p:spPr bwMode="auto">
          <a:xfrm>
            <a:off x="3683000" y="2286000"/>
            <a:ext cx="1727200" cy="738188"/>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2100" b="1" dirty="0" smtClean="0">
                <a:solidFill>
                  <a:srgbClr val="120DF3"/>
                </a:solidFill>
                <a:latin typeface="Cambria" pitchFamily="18" charset="0"/>
              </a:rPr>
              <a:t>Average of these two?</a:t>
            </a:r>
          </a:p>
        </p:txBody>
      </p:sp>
      <p:sp>
        <p:nvSpPr>
          <p:cNvPr id="29"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3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solidFill>
                  <a:srgbClr val="800000"/>
                </a:solidFill>
                <a:latin typeface="Calibri" pitchFamily="34" charset="0"/>
              </a:rPr>
              <a:t>due </a:t>
            </a:r>
            <a:r>
              <a:rPr lang="en-US" sz="1800" i="1" dirty="0" smtClean="0">
                <a:solidFill>
                  <a:srgbClr val="800000"/>
                </a:solidFill>
                <a:latin typeface="Calibri" pitchFamily="34" charset="0"/>
              </a:rPr>
              <a:t>Mon. </a:t>
            </a:r>
            <a:r>
              <a:rPr lang="en-US" sz="1800" i="1" dirty="0">
                <a:solidFill>
                  <a:srgbClr val="800000"/>
                </a:solidFill>
                <a:latin typeface="Calibri" pitchFamily="34" charset="0"/>
              </a:rPr>
              <a:t>night (11:59pm)</a:t>
            </a:r>
            <a:endParaRPr lang="en-US" sz="1800" i="1" dirty="0">
              <a:solidFill>
                <a:srgbClr val="800000"/>
              </a:solidFill>
            </a:endParaRPr>
          </a:p>
        </p:txBody>
      </p:sp>
      <p:sp>
        <p:nvSpPr>
          <p:cNvPr id="31" name="Text Box 48"/>
          <p:cNvSpPr txBox="1">
            <a:spLocks noChangeArrowheads="1"/>
          </p:cNvSpPr>
          <p:nvPr/>
        </p:nvSpPr>
        <p:spPr bwMode="auto">
          <a:xfrm rot="20764078">
            <a:off x="270562" y="6199834"/>
            <a:ext cx="923314" cy="3231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HW page</a:t>
            </a:r>
            <a:endParaRPr lang="en-US" sz="1500" dirty="0">
              <a:latin typeface="Cambr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533400" y="1524000"/>
            <a:ext cx="815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b="1" i="1" dirty="0">
                <a:latin typeface="Cambria" panose="02040503050406030204" pitchFamily="18" charset="0"/>
                <a:cs typeface="Times New Roman" pitchFamily="18" charset="0"/>
              </a:rPr>
              <a:t>Pass those </a:t>
            </a:r>
            <a:r>
              <a:rPr lang="en-US" sz="4200" b="1" i="1" dirty="0" smtClean="0">
                <a:latin typeface="Cambria" panose="02040503050406030204" pitchFamily="18" charset="0"/>
                <a:cs typeface="Times New Roman" pitchFamily="18" charset="0"/>
              </a:rPr>
              <a:t>quizzes to </a:t>
            </a:r>
            <a:r>
              <a:rPr lang="en-US" sz="4200" b="1" i="1" dirty="0">
                <a:latin typeface="Cambria" panose="02040503050406030204" pitchFamily="18" charset="0"/>
                <a:cs typeface="Times New Roman" pitchFamily="18" charset="0"/>
              </a:rPr>
              <a:t>the </a:t>
            </a:r>
            <a:r>
              <a:rPr lang="en-US" sz="4200" b="1" i="1" dirty="0" smtClean="0">
                <a:latin typeface="Cambria" panose="02040503050406030204" pitchFamily="18" charset="0"/>
                <a:cs typeface="Times New Roman" pitchFamily="18" charset="0"/>
              </a:rPr>
              <a:t>East... !</a:t>
            </a:r>
            <a:endParaRPr lang="en-US" sz="4200" b="1" i="1" dirty="0">
              <a:latin typeface="Cambria" panose="02040503050406030204" pitchFamily="18" charset="0"/>
              <a:cs typeface="Times New Roman" pitchFamily="18" charset="0"/>
            </a:endParaRPr>
          </a:p>
        </p:txBody>
      </p:sp>
      <p:sp>
        <p:nvSpPr>
          <p:cNvPr id="38916" name="Text Box 11"/>
          <p:cNvSpPr txBox="1">
            <a:spLocks noChangeArrowheads="1"/>
          </p:cNvSpPr>
          <p:nvPr/>
        </p:nvSpPr>
        <p:spPr bwMode="auto">
          <a:xfrm>
            <a:off x="2895600" y="6096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i="1" dirty="0">
                <a:solidFill>
                  <a:srgbClr val="120DF3"/>
                </a:solidFill>
                <a:latin typeface="Cambria" panose="02040503050406030204" pitchFamily="18" charset="0"/>
                <a:cs typeface="Times New Roman" pitchFamily="18" charset="0"/>
              </a:rPr>
              <a:t>Turn back inside the packet...</a:t>
            </a:r>
          </a:p>
        </p:txBody>
      </p:sp>
    </p:spTree>
    <p:extLst>
      <p:ext uri="{BB962C8B-B14F-4D97-AF65-F5344CB8AC3E}">
        <p14:creationId xmlns:p14="http://schemas.microsoft.com/office/powerpoint/2010/main" val="3590972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
          <p:cNvSpPr>
            <a:spLocks noChangeArrowheads="1"/>
          </p:cNvSpPr>
          <p:nvPr/>
        </p:nvSpPr>
        <p:spPr bwMode="auto">
          <a:xfrm>
            <a:off x="152400" y="2590800"/>
            <a:ext cx="4419600" cy="3992563"/>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31" name="Text Box 2"/>
          <p:cNvSpPr txBox="1">
            <a:spLocks noChangeArrowheads="1"/>
          </p:cNvSpPr>
          <p:nvPr/>
        </p:nvSpPr>
        <p:spPr bwMode="auto">
          <a:xfrm>
            <a:off x="381000" y="2768600"/>
            <a:ext cx="4191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000" b="1">
                <a:solidFill>
                  <a:srgbClr val="000000"/>
                </a:solidFill>
                <a:latin typeface="Courier New" pitchFamily="49" charset="0"/>
              </a:rPr>
              <a:t>0 =  4 + 4 - 4 - 4</a:t>
            </a:r>
          </a:p>
          <a:p>
            <a:r>
              <a:rPr lang="en-US" altLang="en-US" sz="2000" b="1">
                <a:solidFill>
                  <a:srgbClr val="000000"/>
                </a:solidFill>
                <a:latin typeface="Courier New" pitchFamily="49" charset="0"/>
              </a:rPr>
              <a:t>1 =  44 / 44</a:t>
            </a:r>
          </a:p>
          <a:p>
            <a:r>
              <a:rPr lang="en-US" altLang="en-US" sz="2000" b="1">
                <a:solidFill>
                  <a:srgbClr val="000000"/>
                </a:solidFill>
                <a:latin typeface="Courier New" pitchFamily="49" charset="0"/>
              </a:rPr>
              <a:t>2 =  4</a:t>
            </a:r>
          </a:p>
          <a:p>
            <a:r>
              <a:rPr lang="en-US" altLang="en-US" sz="2000" b="1">
                <a:solidFill>
                  <a:srgbClr val="000000"/>
                </a:solidFill>
                <a:latin typeface="Courier New" pitchFamily="49" charset="0"/>
              </a:rPr>
              <a:t> ...</a:t>
            </a:r>
          </a:p>
          <a:p>
            <a:r>
              <a:rPr lang="en-US" altLang="en-US" sz="2000" b="1">
                <a:solidFill>
                  <a:srgbClr val="000000"/>
                </a:solidFill>
                <a:latin typeface="Courier New" pitchFamily="49" charset="0"/>
              </a:rPr>
              <a:t>8 =  sqrt( .4 ) * (4+4+4)</a:t>
            </a:r>
          </a:p>
          <a:p>
            <a:r>
              <a:rPr lang="en-US" altLang="en-US" sz="2000" b="1">
                <a:solidFill>
                  <a:srgbClr val="000000"/>
                </a:solidFill>
                <a:latin typeface="Courier New" pitchFamily="49" charset="0"/>
              </a:rPr>
              <a:t> ...</a:t>
            </a:r>
          </a:p>
          <a:p>
            <a:r>
              <a:rPr lang="en-US" altLang="en-US" sz="2000" b="1">
                <a:solidFill>
                  <a:srgbClr val="0000FF"/>
                </a:solidFill>
                <a:latin typeface="Courier New" pitchFamily="49" charset="0"/>
              </a:rPr>
              <a:t>19 = ???</a:t>
            </a:r>
          </a:p>
          <a:p>
            <a:r>
              <a:rPr lang="en-US" altLang="en-US" sz="2000" b="1">
                <a:solidFill>
                  <a:srgbClr val="000000"/>
                </a:solidFill>
                <a:latin typeface="Courier New" pitchFamily="49" charset="0"/>
              </a:rPr>
              <a:t>20 = 4! + 4 - 4 - 4</a:t>
            </a:r>
            <a:r>
              <a:rPr lang="en-US" altLang="en-US" sz="2000" b="1">
                <a:solidFill>
                  <a:srgbClr val="0000FF"/>
                </a:solidFill>
                <a:latin typeface="Courier New" pitchFamily="49" charset="0"/>
              </a:rPr>
              <a:t> </a:t>
            </a:r>
            <a:endParaRPr lang="en-US" altLang="en-US" sz="2000">
              <a:solidFill>
                <a:srgbClr val="000000"/>
              </a:solidFill>
              <a:latin typeface="Helvetica" pitchFamily="1" charset="0"/>
            </a:endParaRPr>
          </a:p>
        </p:txBody>
      </p:sp>
      <p:sp>
        <p:nvSpPr>
          <p:cNvPr id="22532" name="Text Box 6"/>
          <p:cNvSpPr txBox="1">
            <a:spLocks noChangeArrowheads="1"/>
          </p:cNvSpPr>
          <p:nvPr/>
        </p:nvSpPr>
        <p:spPr bwMode="auto">
          <a:xfrm>
            <a:off x="695325" y="238125"/>
            <a:ext cx="3114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solidFill>
                  <a:srgbClr val="000000"/>
                </a:solidFill>
                <a:cs typeface="Times New Roman" pitchFamily="18" charset="0"/>
              </a:rPr>
              <a:t>For four 4'</a:t>
            </a:r>
            <a:r>
              <a:rPr lang="en-US" altLang="ja-JP" sz="4400">
                <a:solidFill>
                  <a:srgbClr val="000000"/>
                </a:solidFill>
                <a:cs typeface="Times New Roman" pitchFamily="18" charset="0"/>
              </a:rPr>
              <a:t>s</a:t>
            </a:r>
            <a:endParaRPr lang="en-US" altLang="en-US" sz="4400">
              <a:solidFill>
                <a:srgbClr val="000000"/>
              </a:solidFill>
              <a:cs typeface="Times New Roman" pitchFamily="18" charset="0"/>
            </a:endParaRPr>
          </a:p>
        </p:txBody>
      </p:sp>
      <p:pic>
        <p:nvPicPr>
          <p:cNvPr id="2253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371600"/>
            <a:ext cx="34956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10"/>
          <p:cNvSpPr>
            <a:spLocks noChangeShapeType="1"/>
          </p:cNvSpPr>
          <p:nvPr/>
        </p:nvSpPr>
        <p:spPr bwMode="auto">
          <a:xfrm>
            <a:off x="2309813" y="4675188"/>
            <a:ext cx="1539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Text Box 11"/>
          <p:cNvSpPr txBox="1">
            <a:spLocks noChangeArrowheads="1"/>
          </p:cNvSpPr>
          <p:nvPr/>
        </p:nvSpPr>
        <p:spPr bwMode="auto">
          <a:xfrm>
            <a:off x="1311275" y="3678238"/>
            <a:ext cx="717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000" b="1">
                <a:solidFill>
                  <a:srgbClr val="000000"/>
                </a:solidFill>
                <a:latin typeface="Courier New" pitchFamily="49" charset="0"/>
              </a:rPr>
              <a:t>4/(4+4)</a:t>
            </a:r>
          </a:p>
        </p:txBody>
      </p:sp>
      <p:sp>
        <p:nvSpPr>
          <p:cNvPr id="22536" name="Text Box 12"/>
          <p:cNvSpPr txBox="1">
            <a:spLocks noChangeArrowheads="1"/>
          </p:cNvSpPr>
          <p:nvPr/>
        </p:nvSpPr>
        <p:spPr bwMode="auto">
          <a:xfrm>
            <a:off x="5638800" y="6583363"/>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b="1">
                <a:solidFill>
                  <a:srgbClr val="0333FF"/>
                </a:solidFill>
                <a:latin typeface="Cambria" pitchFamily="18" charset="0"/>
              </a:rPr>
              <a:t>Ask around the math department…</a:t>
            </a:r>
          </a:p>
        </p:txBody>
      </p:sp>
      <p:pic>
        <p:nvPicPr>
          <p:cNvPr id="22537" name="Picture 28"/>
          <p:cNvPicPr>
            <a:picLocks noChangeAspect="1" noChangeArrowheads="1"/>
          </p:cNvPicPr>
          <p:nvPr/>
        </p:nvPicPr>
        <p:blipFill>
          <a:blip r:embed="rId3">
            <a:extLst>
              <a:ext uri="{28A0092B-C50C-407E-A947-70E740481C1C}">
                <a14:useLocalDpi xmlns:a14="http://schemas.microsoft.com/office/drawing/2010/main" val="0"/>
              </a:ext>
            </a:extLst>
          </a:blip>
          <a:srcRect l="31393" t="12357" r="26057" b="6683"/>
          <a:stretch>
            <a:fillRect/>
          </a:stretch>
        </p:blipFill>
        <p:spPr bwMode="auto">
          <a:xfrm>
            <a:off x="4732338" y="304800"/>
            <a:ext cx="4335462"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48652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26892" t="13791" r="27394" b="2032"/>
          <a:stretch>
            <a:fillRect/>
          </a:stretch>
        </p:blipFill>
        <p:spPr bwMode="auto">
          <a:xfrm>
            <a:off x="304800" y="228600"/>
            <a:ext cx="4572000" cy="6413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3"/>
          <p:cNvSpPr txBox="1">
            <a:spLocks noChangeArrowheads="1"/>
          </p:cNvSpPr>
          <p:nvPr/>
        </p:nvSpPr>
        <p:spPr bwMode="auto">
          <a:xfrm>
            <a:off x="5257800" y="4344988"/>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333FF"/>
                </a:solidFill>
              </a:rPr>
              <a:t>From lots of </a:t>
            </a:r>
            <a:r>
              <a:rPr lang="en-US" altLang="en-US" b="1" i="1">
                <a:solidFill>
                  <a:srgbClr val="0333FF"/>
                </a:solidFill>
              </a:rPr>
              <a:t>four-fours</a:t>
            </a:r>
            <a:r>
              <a:rPr lang="en-US" altLang="en-US">
                <a:solidFill>
                  <a:srgbClr val="0333FF"/>
                </a:solidFill>
              </a:rPr>
              <a:t> work in Prolog... !</a:t>
            </a:r>
          </a:p>
        </p:txBody>
      </p:sp>
      <p:cxnSp>
        <p:nvCxnSpPr>
          <p:cNvPr id="25604" name="Straight Arrow Connector 4"/>
          <p:cNvCxnSpPr>
            <a:cxnSpLocks noChangeShapeType="1"/>
          </p:cNvCxnSpPr>
          <p:nvPr/>
        </p:nvCxnSpPr>
        <p:spPr bwMode="auto">
          <a:xfrm flipH="1">
            <a:off x="4724400" y="5181600"/>
            <a:ext cx="1524000" cy="914400"/>
          </a:xfrm>
          <a:prstGeom prst="straightConnector1">
            <a:avLst/>
          </a:prstGeom>
          <a:noFill/>
          <a:ln w="9525" algn="ctr">
            <a:solidFill>
              <a:srgbClr val="0333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2296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447800" y="50292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I will be astonished to even cover up to this point…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468313"/>
            <a:ext cx="3325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03238" y="381000"/>
            <a:ext cx="3889375"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SOUTHEAST corner of the empty room.</a:t>
            </a:r>
          </a:p>
        </p:txBody>
      </p:sp>
      <p:pic>
        <p:nvPicPr>
          <p:cNvPr id="39940"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331788" y="1154113"/>
            <a:ext cx="44561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9942"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9943"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9944" name="Text Box 10"/>
          <p:cNvSpPr txBox="1">
            <a:spLocks noChangeArrowheads="1"/>
          </p:cNvSpPr>
          <p:nvPr/>
        </p:nvSpPr>
        <p:spPr bwMode="auto">
          <a:xfrm>
            <a:off x="5102225" y="3846513"/>
            <a:ext cx="3889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latin typeface="Cambria" pitchFamily="18" charset="0"/>
              </a:rPr>
              <a:t>Your rules should work </a:t>
            </a:r>
            <a:r>
              <a:rPr lang="en-US" sz="1500" b="1" i="1">
                <a:solidFill>
                  <a:srgbClr val="120DF3"/>
                </a:solidFill>
                <a:latin typeface="Cambria" pitchFamily="18" charset="0"/>
              </a:rPr>
              <a:t>regardless</a:t>
            </a:r>
            <a:r>
              <a:rPr lang="en-US" sz="1500" i="1">
                <a:latin typeface="Cambria" pitchFamily="18" charset="0"/>
              </a:rPr>
              <a:t> </a:t>
            </a:r>
            <a:r>
              <a:rPr lang="en-US" sz="1500">
                <a:latin typeface="Cambria" pitchFamily="18" charset="0"/>
              </a:rPr>
              <a:t>of Picobot's starting position… !</a:t>
            </a:r>
          </a:p>
        </p:txBody>
      </p:sp>
      <p:sp>
        <p:nvSpPr>
          <p:cNvPr id="39945" name="Rectangle 13"/>
          <p:cNvSpPr>
            <a:spLocks noChangeArrowheads="1"/>
          </p:cNvSpPr>
          <p:nvPr/>
        </p:nvSpPr>
        <p:spPr bwMode="auto">
          <a:xfrm>
            <a:off x="582613" y="48847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120DF3"/>
                </a:solidFill>
                <a:latin typeface="Calibri" pitchFamily="34" charset="0"/>
              </a:rPr>
              <a:t>How could you combine the previous example with this one to </a:t>
            </a:r>
            <a:r>
              <a:rPr lang="en-US" b="1" u="sng">
                <a:solidFill>
                  <a:srgbClr val="120DF3"/>
                </a:solidFill>
                <a:latin typeface="Calibri" pitchFamily="34" charset="0"/>
              </a:rPr>
              <a:t>cover</a:t>
            </a:r>
            <a:r>
              <a:rPr lang="en-US" b="1">
                <a:solidFill>
                  <a:srgbClr val="120DF3"/>
                </a:solidFill>
                <a:latin typeface="Calibri" pitchFamily="34" charset="0"/>
              </a:rPr>
              <a:t> </a:t>
            </a:r>
            <a:r>
              <a:rPr lang="en-US">
                <a:solidFill>
                  <a:srgbClr val="120DF3"/>
                </a:solidFill>
                <a:latin typeface="Calibri" pitchFamily="34" charset="0"/>
              </a:rPr>
              <a:t>the whole room from any starting position? </a:t>
            </a:r>
          </a:p>
        </p:txBody>
      </p:sp>
      <p:sp>
        <p:nvSpPr>
          <p:cNvPr id="2" name="5-Point Star 1"/>
          <p:cNvSpPr/>
          <p:nvPr/>
        </p:nvSpPr>
        <p:spPr bwMode="auto">
          <a:xfrm>
            <a:off x="8332788" y="3440113"/>
            <a:ext cx="246062"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9947"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61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41300" y="217488"/>
            <a:ext cx="425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Quiz, </a:t>
            </a:r>
            <a:r>
              <a:rPr lang="en-US" sz="3200" i="1">
                <a:latin typeface="Times New Roman" pitchFamily="18" charset="0"/>
              </a:rPr>
              <a:t>continued…</a:t>
            </a:r>
          </a:p>
        </p:txBody>
      </p:sp>
      <p:pic>
        <p:nvPicPr>
          <p:cNvPr id="40963" name="Picture 6"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6950" y="1066800"/>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7"/>
          <p:cNvSpPr txBox="1">
            <a:spLocks noChangeArrowheads="1"/>
          </p:cNvSpPr>
          <p:nvPr/>
        </p:nvSpPr>
        <p:spPr bwMode="auto">
          <a:xfrm>
            <a:off x="4191000" y="339725"/>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Calibri" pitchFamily="34" charset="0"/>
              </a:rPr>
              <a:t>What </a:t>
            </a:r>
            <a:r>
              <a:rPr lang="en-US" sz="1800" b="1" i="1">
                <a:latin typeface="Calibri" pitchFamily="34" charset="0"/>
              </a:rPr>
              <a:t>different </a:t>
            </a:r>
            <a:r>
              <a:rPr lang="en-US" sz="1800">
                <a:latin typeface="Calibri" pitchFamily="34" charset="0"/>
              </a:rPr>
              <a:t>set of rules would guide Picobot through this "maze" environment?</a:t>
            </a:r>
          </a:p>
        </p:txBody>
      </p:sp>
      <p:grpSp>
        <p:nvGrpSpPr>
          <p:cNvPr id="40965" name="Group 19"/>
          <p:cNvGrpSpPr>
            <a:grpSpLocks/>
          </p:cNvGrpSpPr>
          <p:nvPr>
            <p:custDataLst>
              <p:tags r:id="rId1"/>
            </p:custDataLst>
          </p:nvPr>
        </p:nvGrpSpPr>
        <p:grpSpPr bwMode="auto">
          <a:xfrm>
            <a:off x="6508750" y="2205038"/>
            <a:ext cx="215900" cy="223837"/>
            <a:chOff x="2928" y="1051"/>
            <a:chExt cx="840" cy="957"/>
          </a:xfrm>
        </p:grpSpPr>
        <p:sp>
          <p:nvSpPr>
            <p:cNvPr id="40971"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72"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0973"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4"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5"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6"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7"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8"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9"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980"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981"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0982"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0983"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0966" name="Text Box 7"/>
          <p:cNvSpPr txBox="1">
            <a:spLocks noChangeArrowheads="1"/>
          </p:cNvSpPr>
          <p:nvPr/>
        </p:nvSpPr>
        <p:spPr bwMode="auto">
          <a:xfrm>
            <a:off x="158750" y="3529013"/>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120DF3"/>
                </a:solidFill>
                <a:latin typeface="Calibri" pitchFamily="34" charset="0"/>
              </a:rPr>
              <a:t>Thinking about the </a:t>
            </a:r>
            <a:r>
              <a:rPr lang="en-US" sz="1800" b="1" i="1">
                <a:latin typeface="Calibri" pitchFamily="34" charset="0"/>
              </a:rPr>
              <a:t>CS questions </a:t>
            </a:r>
            <a:r>
              <a:rPr lang="en-US" sz="1800">
                <a:solidFill>
                  <a:srgbClr val="120DF3"/>
                </a:solidFill>
                <a:latin typeface="Calibri" pitchFamily="34" charset="0"/>
              </a:rPr>
              <a:t>before diving into the programming will help!</a:t>
            </a:r>
          </a:p>
        </p:txBody>
      </p:sp>
      <p:sp>
        <p:nvSpPr>
          <p:cNvPr id="40967" name="Left Brace 1"/>
          <p:cNvSpPr>
            <a:spLocks/>
          </p:cNvSpPr>
          <p:nvPr/>
        </p:nvSpPr>
        <p:spPr bwMode="auto">
          <a:xfrm rot="-5400000">
            <a:off x="2178050" y="1546225"/>
            <a:ext cx="228600" cy="3352800"/>
          </a:xfrm>
          <a:prstGeom prst="leftBrace">
            <a:avLst>
              <a:gd name="adj1" fmla="val 33815"/>
              <a:gd name="adj2" fmla="val 50000"/>
            </a:avLst>
          </a:prstGeom>
          <a:noFill/>
          <a:ln w="2222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Rectangle 2"/>
          <p:cNvSpPr>
            <a:spLocks noChangeArrowheads="1"/>
          </p:cNvSpPr>
          <p:nvPr/>
        </p:nvSpPr>
        <p:spPr bwMode="auto">
          <a:xfrm>
            <a:off x="539750" y="1660525"/>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en-US" sz="2100">
                <a:solidFill>
                  <a:srgbClr val="120DF3"/>
                </a:solidFill>
                <a:latin typeface="Calibri" pitchFamily="34" charset="0"/>
              </a:rPr>
              <a:t>What algorithm will work?</a:t>
            </a:r>
          </a:p>
          <a:p>
            <a:pPr marL="342900" indent="-342900">
              <a:buFont typeface="Arial" pitchFamily="34" charset="0"/>
              <a:buChar char="•"/>
            </a:pPr>
            <a:r>
              <a:rPr lang="en-US" sz="2100">
                <a:solidFill>
                  <a:srgbClr val="120DF3"/>
                </a:solidFill>
                <a:latin typeface="Calibri" pitchFamily="34" charset="0"/>
              </a:rPr>
              <a:t>What will each state </a:t>
            </a:r>
            <a:r>
              <a:rPr lang="en-US" sz="2100" i="1">
                <a:solidFill>
                  <a:srgbClr val="120DF3"/>
                </a:solidFill>
                <a:latin typeface="Calibri" pitchFamily="34" charset="0"/>
              </a:rPr>
              <a:t>mean</a:t>
            </a:r>
            <a:r>
              <a:rPr lang="en-US" sz="2100">
                <a:solidFill>
                  <a:srgbClr val="120DF3"/>
                </a:solidFill>
                <a:latin typeface="Calibri" pitchFamily="34" charset="0"/>
              </a:rPr>
              <a:t>?</a:t>
            </a:r>
          </a:p>
          <a:p>
            <a:pPr marL="342900" indent="-342900">
              <a:buFont typeface="Arial" pitchFamily="34" charset="0"/>
              <a:buChar char="•"/>
            </a:pPr>
            <a:r>
              <a:rPr lang="en-US" sz="2100">
                <a:solidFill>
                  <a:srgbClr val="120DF3"/>
                </a:solidFill>
                <a:latin typeface="Calibri" pitchFamily="34" charset="0"/>
              </a:rPr>
              <a:t>How many states?</a:t>
            </a:r>
          </a:p>
          <a:p>
            <a:pPr marL="342900" indent="-342900">
              <a:buFont typeface="Arial" pitchFamily="34" charset="0"/>
              <a:buChar char="•"/>
            </a:pPr>
            <a:r>
              <a:rPr lang="en-US" sz="2100">
                <a:solidFill>
                  <a:srgbClr val="120DF3"/>
                </a:solidFill>
                <a:latin typeface="Calibri" pitchFamily="34" charset="0"/>
              </a:rPr>
              <a:t>How many rules per state? </a:t>
            </a:r>
            <a:endParaRPr lang="en-US" sz="2100"/>
          </a:p>
        </p:txBody>
      </p:sp>
      <p:sp>
        <p:nvSpPr>
          <p:cNvPr id="40969" name="Rectangle 2"/>
          <p:cNvSpPr>
            <a:spLocks noChangeArrowheads="1"/>
          </p:cNvSpPr>
          <p:nvPr/>
        </p:nvSpPr>
        <p:spPr bwMode="auto">
          <a:xfrm>
            <a:off x="539750" y="5181600"/>
            <a:ext cx="2590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alibri" pitchFamily="34" charset="0"/>
              </a:rPr>
              <a:t>Algorithm:</a:t>
            </a:r>
          </a:p>
          <a:p>
            <a:endParaRPr lang="en-US" sz="2800">
              <a:latin typeface="Calibri" pitchFamily="34" charset="0"/>
            </a:endParaRPr>
          </a:p>
          <a:p>
            <a:r>
              <a:rPr lang="en-US" sz="2800">
                <a:latin typeface="Calibri" pitchFamily="34" charset="0"/>
              </a:rPr>
              <a:t>States:</a:t>
            </a:r>
            <a:endParaRPr lang="en-US" sz="280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2071800" y="4491720"/>
              <a:ext cx="6447600" cy="1920240"/>
            </p14:xfrm>
          </p:contentPart>
        </mc:Choice>
        <mc:Fallback xmlns="">
          <p:pic>
            <p:nvPicPr>
              <p:cNvPr id="2" name="Ink 1"/>
              <p:cNvPicPr/>
              <p:nvPr/>
            </p:nvPicPr>
            <p:blipFill>
              <a:blip r:embed="rId18"/>
              <a:stretch>
                <a:fillRect/>
              </a:stretch>
            </p:blipFill>
            <p:spPr>
              <a:xfrm>
                <a:off x="2062440" y="4482360"/>
                <a:ext cx="6466320" cy="1938960"/>
              </a:xfrm>
              <a:prstGeom prst="rect">
                <a:avLst/>
              </a:prstGeom>
            </p:spPr>
          </p:pic>
        </mc:Fallback>
      </mc:AlternateContent>
    </p:spTree>
    <p:extLst>
      <p:ext uri="{BB962C8B-B14F-4D97-AF65-F5344CB8AC3E}">
        <p14:creationId xmlns:p14="http://schemas.microsoft.com/office/powerpoint/2010/main" val="2294974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41987"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88" name="Text Box 10"/>
          <p:cNvSpPr txBox="1">
            <a:spLocks noChangeArrowheads="1"/>
          </p:cNvSpPr>
          <p:nvPr/>
        </p:nvSpPr>
        <p:spPr bwMode="auto">
          <a:xfrm>
            <a:off x="525463" y="314325"/>
            <a:ext cx="28368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Picobot want to traverse a maze </a:t>
            </a:r>
            <a:r>
              <a:rPr lang="en-US" sz="1500" b="1" i="1">
                <a:solidFill>
                  <a:srgbClr val="000000"/>
                </a:solidFill>
                <a:latin typeface="Cambria" pitchFamily="18" charset="0"/>
              </a:rPr>
              <a:t>with its right hand always on the wall.</a:t>
            </a:r>
            <a:endParaRPr lang="en-US" sz="1500">
              <a:solidFill>
                <a:srgbClr val="000000"/>
              </a:solidFill>
              <a:latin typeface="Cambria" pitchFamily="18" charset="0"/>
            </a:endParaRPr>
          </a:p>
        </p:txBody>
      </p:sp>
      <p:sp>
        <p:nvSpPr>
          <p:cNvPr id="41989" name="Text Box 10"/>
          <p:cNvSpPr txBox="1">
            <a:spLocks noChangeArrowheads="1"/>
          </p:cNvSpPr>
          <p:nvPr/>
        </p:nvSpPr>
        <p:spPr bwMode="auto">
          <a:xfrm>
            <a:off x="3690938" y="314325"/>
            <a:ext cx="29384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the starting state, state 0, will represent the fact that “Picobot is facing North”</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1991"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3" name="Text Box 10"/>
          <p:cNvSpPr txBox="1">
            <a:spLocks noChangeArrowheads="1"/>
          </p:cNvSpPr>
          <p:nvPr/>
        </p:nvSpPr>
        <p:spPr bwMode="auto">
          <a:xfrm>
            <a:off x="569913" y="1447800"/>
            <a:ext cx="68976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(A) Write a single rule that tells Picobot:</a:t>
            </a:r>
          </a:p>
          <a:p>
            <a:pPr>
              <a:spcBef>
                <a:spcPct val="50000"/>
              </a:spcBef>
            </a:pPr>
            <a:r>
              <a:rPr lang="en-US" sz="1500" b="1" i="1">
                <a:solidFill>
                  <a:srgbClr val="000000"/>
                </a:solidFill>
                <a:latin typeface="Cambria" pitchFamily="18" charset="0"/>
              </a:rPr>
              <a:t>   “Continue North  </a:t>
            </a:r>
            <a:r>
              <a:rPr lang="en-US" sz="1500" b="1" i="1" u="sng">
                <a:solidFill>
                  <a:srgbClr val="000000"/>
                </a:solidFill>
                <a:latin typeface="Cambria" pitchFamily="18" charset="0"/>
              </a:rPr>
              <a:t>as long as there’s room to move</a:t>
            </a:r>
            <a:r>
              <a:rPr lang="en-US" sz="1500" b="1" i="1">
                <a:solidFill>
                  <a:srgbClr val="000000"/>
                </a:solidFill>
                <a:latin typeface="Cambria" pitchFamily="18" charset="0"/>
              </a:rPr>
              <a:t>  and  </a:t>
            </a:r>
            <a:r>
              <a:rPr lang="en-US" sz="1500" b="1" i="1" u="sng">
                <a:solidFill>
                  <a:srgbClr val="000000"/>
                </a:solidFill>
                <a:latin typeface="Cambria" pitchFamily="18" charset="0"/>
              </a:rPr>
              <a:t>a wall on your right</a:t>
            </a:r>
            <a:r>
              <a:rPr lang="en-US" sz="1500" b="1" i="1">
                <a:solidFill>
                  <a:srgbClr val="000000"/>
                </a:solidFill>
                <a:latin typeface="Cambria" pitchFamily="18" charset="0"/>
              </a:rPr>
              <a:t>”</a:t>
            </a:r>
          </a:p>
        </p:txBody>
      </p:sp>
      <p:sp>
        <p:nvSpPr>
          <p:cNvPr id="41994"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1995"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7"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98" name="Text Box 10"/>
          <p:cNvSpPr txBox="1">
            <a:spLocks noChangeArrowheads="1"/>
          </p:cNvSpPr>
          <p:nvPr/>
        </p:nvSpPr>
        <p:spPr bwMode="auto">
          <a:xfrm>
            <a:off x="569913" y="3352800"/>
            <a:ext cx="60594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(B) Write a single rule that tells Picobot:</a:t>
            </a:r>
          </a:p>
          <a:p>
            <a:pPr>
              <a:spcBef>
                <a:spcPct val="50000"/>
              </a:spcBef>
            </a:pPr>
            <a:r>
              <a:rPr lang="en-US" sz="1500" b="1" i="1">
                <a:solidFill>
                  <a:srgbClr val="000000"/>
                </a:solidFill>
                <a:latin typeface="Cambria" pitchFamily="18" charset="0"/>
              </a:rPr>
              <a:t>   “If you lose the wall when facing North, </a:t>
            </a:r>
            <a:r>
              <a:rPr lang="en-US" sz="1500" b="1" i="1" u="sng">
                <a:solidFill>
                  <a:srgbClr val="000000"/>
                </a:solidFill>
                <a:latin typeface="Cambria" pitchFamily="18" charset="0"/>
              </a:rPr>
              <a:t>return to it immediately</a:t>
            </a:r>
            <a:r>
              <a:rPr lang="en-US" sz="1500" b="1" i="1">
                <a:solidFill>
                  <a:srgbClr val="000000"/>
                </a:solidFill>
                <a:latin typeface="Cambria" pitchFamily="18" charset="0"/>
              </a:rPr>
              <a:t>!”</a:t>
            </a:r>
          </a:p>
        </p:txBody>
      </p:sp>
      <p:sp>
        <p:nvSpPr>
          <p:cNvPr id="41999"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01"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3"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04"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6"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8" name="Text Box 10"/>
          <p:cNvSpPr txBox="1">
            <a:spLocks noChangeArrowheads="1"/>
          </p:cNvSpPr>
          <p:nvPr/>
        </p:nvSpPr>
        <p:spPr bwMode="auto">
          <a:xfrm>
            <a:off x="569913" y="5314950"/>
            <a:ext cx="621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(C) Write 1-2 rules to tell Picobot to do the right thing if it hits a dead end.</a:t>
            </a:r>
          </a:p>
        </p:txBody>
      </p:sp>
      <p:sp>
        <p:nvSpPr>
          <p:cNvPr id="42009"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11"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42012"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13"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15"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pic>
        <p:nvPicPr>
          <p:cNvPr id="42016"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218757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17"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408622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8"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42019"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42020"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42021"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22" name="Straight Connector 43"/>
          <p:cNvCxnSpPr>
            <a:cxnSpLocks noChangeShapeType="1"/>
          </p:cNvCxnSpPr>
          <p:nvPr/>
        </p:nvCxnSpPr>
        <p:spPr bwMode="auto">
          <a:xfrm>
            <a:off x="228600" y="51816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23" name="Text Box 11"/>
          <p:cNvSpPr txBox="1">
            <a:spLocks noChangeArrowheads="1"/>
          </p:cNvSpPr>
          <p:nvPr/>
        </p:nvSpPr>
        <p:spPr bwMode="auto">
          <a:xfrm>
            <a:off x="7705725" y="85725"/>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a:latin typeface="Times New Roman" pitchFamily="18" charset="0"/>
                <a:cs typeface="Times New Roman" pitchFamily="18" charset="0"/>
              </a:rPr>
              <a:t>Quiz</a:t>
            </a:r>
          </a:p>
        </p:txBody>
      </p:sp>
      <p:sp>
        <p:nvSpPr>
          <p:cNvPr id="42024" name="Rectangle 49"/>
          <p:cNvSpPr>
            <a:spLocks noChangeArrowheads="1"/>
          </p:cNvSpPr>
          <p:nvPr/>
        </p:nvSpPr>
        <p:spPr bwMode="auto">
          <a:xfrm>
            <a:off x="8223250" y="714375"/>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latin typeface="Times New Roman" pitchFamily="18" charset="0"/>
                <a:cs typeface="Times New Roman" pitchFamily="18" charset="0"/>
              </a:rPr>
              <a:t>part 2</a:t>
            </a:r>
            <a:endParaRPr lang="en-US" sz="120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040" y="1410840"/>
              <a:ext cx="6590520" cy="5081400"/>
            </p14:xfrm>
          </p:contentPart>
        </mc:Choice>
        <mc:Fallback xmlns="">
          <p:pic>
            <p:nvPicPr>
              <p:cNvPr id="2" name="Ink 1"/>
              <p:cNvPicPr/>
              <p:nvPr/>
            </p:nvPicPr>
            <p:blipFill>
              <a:blip r:embed="rId4"/>
              <a:stretch>
                <a:fillRect/>
              </a:stretch>
            </p:blipFill>
            <p:spPr>
              <a:xfrm>
                <a:off x="481680" y="1401480"/>
                <a:ext cx="6609240" cy="5100120"/>
              </a:xfrm>
              <a:prstGeom prst="rect">
                <a:avLst/>
              </a:prstGeom>
            </p:spPr>
          </p:pic>
        </mc:Fallback>
      </mc:AlternateContent>
    </p:spTree>
    <p:extLst>
      <p:ext uri="{BB962C8B-B14F-4D97-AF65-F5344CB8AC3E}">
        <p14:creationId xmlns:p14="http://schemas.microsoft.com/office/powerpoint/2010/main" val="2465745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1524000"/>
            <a:ext cx="33258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410200" y="5952331"/>
            <a:ext cx="4171950"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a:t>
            </a:r>
            <a:r>
              <a:rPr lang="en-US" sz="1500" i="1" dirty="0" smtClean="0">
                <a:latin typeface="Cambria" pitchFamily="18" charset="0"/>
                <a:cs typeface="Calibri" pitchFamily="34" charset="0"/>
              </a:rPr>
              <a:t>initially</a:t>
            </a:r>
            <a:r>
              <a:rPr lang="en-US" sz="1500" dirty="0" smtClean="0">
                <a:latin typeface="Cambria" pitchFamily="18" charset="0"/>
                <a:cs typeface="Calibri" pitchFamily="34" charset="0"/>
              </a:rPr>
              <a:t>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a:t>
            </a:r>
            <a:r>
              <a:rPr lang="en-US" sz="1500" b="1" i="1" dirty="0" smtClean="0">
                <a:latin typeface="Cambria" pitchFamily="18" charset="0"/>
                <a:cs typeface="Calibri" pitchFamily="34" charset="0"/>
              </a:rPr>
              <a:t>SOUTHEAST</a:t>
            </a:r>
            <a:r>
              <a:rPr lang="en-US" sz="1500" dirty="0" smtClean="0">
                <a:latin typeface="Cambria" pitchFamily="18" charset="0"/>
                <a:cs typeface="Calibri" pitchFamily="34" charset="0"/>
              </a:rPr>
              <a:t> corner of the empty room.</a:t>
            </a:r>
          </a:p>
        </p:txBody>
      </p:sp>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pic>
        <p:nvPicPr>
          <p:cNvPr id="3686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228600" y="2209800"/>
            <a:ext cx="4456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3"/>
          <p:cNvSpPr>
            <a:spLocks noChangeArrowheads="1"/>
          </p:cNvSpPr>
          <p:nvPr/>
        </p:nvSpPr>
        <p:spPr bwMode="auto">
          <a:xfrm rot="1544588">
            <a:off x="3886200" y="5791200"/>
            <a:ext cx="776288" cy="322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b="1">
                <a:solidFill>
                  <a:srgbClr val="120DF3"/>
                </a:solidFill>
                <a:latin typeface="Calibri" pitchFamily="34" charset="0"/>
              </a:rPr>
              <a:t>Extras! </a:t>
            </a:r>
          </a:p>
        </p:txBody>
      </p:sp>
      <p:sp>
        <p:nvSpPr>
          <p:cNvPr id="36874"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6875"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6876"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6877" name="Text Box 10"/>
          <p:cNvSpPr txBox="1">
            <a:spLocks noChangeArrowheads="1"/>
          </p:cNvSpPr>
          <p:nvPr/>
        </p:nvSpPr>
        <p:spPr bwMode="auto">
          <a:xfrm>
            <a:off x="4999038" y="4902200"/>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latin typeface="Cambria" pitchFamily="18" charset="0"/>
              </a:rPr>
              <a:t>Your rules should work </a:t>
            </a:r>
            <a:r>
              <a:rPr lang="en-US" sz="1500" b="1" i="1" dirty="0">
                <a:solidFill>
                  <a:srgbClr val="120DF3"/>
                </a:solidFill>
                <a:latin typeface="Cambria" pitchFamily="18" charset="0"/>
              </a:rPr>
              <a:t>regardless</a:t>
            </a:r>
            <a:r>
              <a:rPr lang="en-US" sz="1500" i="1" dirty="0">
                <a:latin typeface="Cambria" pitchFamily="18" charset="0"/>
              </a:rPr>
              <a:t> </a:t>
            </a:r>
            <a:r>
              <a:rPr lang="en-US" sz="1500" dirty="0">
                <a:latin typeface="Cambria" pitchFamily="18" charset="0"/>
              </a:rPr>
              <a:t>of </a:t>
            </a:r>
            <a:r>
              <a:rPr lang="en-US" sz="1500" dirty="0" err="1">
                <a:latin typeface="Cambria" pitchFamily="18" charset="0"/>
              </a:rPr>
              <a:t>Picobot's</a:t>
            </a:r>
            <a:r>
              <a:rPr lang="en-US" sz="1500" dirty="0">
                <a:latin typeface="Cambria" pitchFamily="18" charset="0"/>
              </a:rPr>
              <a:t> starting position… !</a:t>
            </a:r>
          </a:p>
        </p:txBody>
      </p:sp>
      <p:sp>
        <p:nvSpPr>
          <p:cNvPr id="36878" name="Rectangle 13"/>
          <p:cNvSpPr>
            <a:spLocks noChangeArrowheads="1"/>
          </p:cNvSpPr>
          <p:nvPr/>
        </p:nvSpPr>
        <p:spPr bwMode="auto">
          <a:xfrm>
            <a:off x="76200" y="55911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120DF3"/>
                </a:solidFill>
                <a:latin typeface="Calibri" pitchFamily="34" charset="0"/>
              </a:rPr>
              <a:t>How could you combine the previous example with this one to </a:t>
            </a:r>
            <a:r>
              <a:rPr lang="en-US" sz="1200" b="1" u="sng">
                <a:solidFill>
                  <a:srgbClr val="120DF3"/>
                </a:solidFill>
                <a:latin typeface="Calibri" pitchFamily="34" charset="0"/>
              </a:rPr>
              <a:t>cover</a:t>
            </a:r>
            <a:r>
              <a:rPr lang="en-US" sz="1200" b="1">
                <a:solidFill>
                  <a:srgbClr val="120DF3"/>
                </a:solidFill>
                <a:latin typeface="Calibri" pitchFamily="34" charset="0"/>
              </a:rPr>
              <a:t> </a:t>
            </a:r>
            <a:r>
              <a:rPr lang="en-US" sz="1200">
                <a:solidFill>
                  <a:srgbClr val="120DF3"/>
                </a:solidFill>
                <a:latin typeface="Calibri" pitchFamily="34" charset="0"/>
              </a:rPr>
              <a:t>the whole room from any starting position? </a:t>
            </a:r>
          </a:p>
        </p:txBody>
      </p:sp>
      <p:sp>
        <p:nvSpPr>
          <p:cNvPr id="2" name="5-Point Star 1"/>
          <p:cNvSpPr/>
          <p:nvPr/>
        </p:nvSpPr>
        <p:spPr bwMode="auto">
          <a:xfrm>
            <a:off x="8229600" y="4495800"/>
            <a:ext cx="246063"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6881"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41200" y="2714760"/>
              <a:ext cx="8144280" cy="2607840"/>
            </p14:xfrm>
          </p:contentPart>
        </mc:Choice>
        <mc:Fallback xmlns="">
          <p:pic>
            <p:nvPicPr>
              <p:cNvPr id="3" name="Ink 2"/>
              <p:cNvPicPr/>
              <p:nvPr/>
            </p:nvPicPr>
            <p:blipFill>
              <a:blip r:embed="rId7"/>
              <a:stretch>
                <a:fillRect/>
              </a:stretch>
            </p:blipFill>
            <p:spPr>
              <a:xfrm>
                <a:off x="231840" y="2705400"/>
                <a:ext cx="8163000" cy="2626560"/>
              </a:xfrm>
              <a:prstGeom prst="rect">
                <a:avLst/>
              </a:prstGeom>
            </p:spPr>
          </p:pic>
        </mc:Fallback>
      </mc:AlternateContent>
      <p:sp>
        <p:nvSpPr>
          <p:cNvPr id="20" name="Text Box 10"/>
          <p:cNvSpPr txBox="1">
            <a:spLocks noChangeArrowheads="1"/>
          </p:cNvSpPr>
          <p:nvPr/>
        </p:nvSpPr>
        <p:spPr bwMode="auto">
          <a:xfrm>
            <a:off x="284692" y="1066800"/>
            <a:ext cx="3889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(1) "Run" this </a:t>
            </a:r>
            <a:r>
              <a:rPr lang="en-US" sz="1500" dirty="0" err="1" smtClean="0">
                <a:latin typeface="Cambria" pitchFamily="18" charset="0"/>
              </a:rPr>
              <a:t>Picobot</a:t>
            </a:r>
            <a:r>
              <a:rPr lang="en-US" sz="1500" dirty="0" smtClean="0">
                <a:latin typeface="Cambria" pitchFamily="18" charset="0"/>
              </a:rPr>
              <a:t> program</a:t>
            </a:r>
            <a:endParaRPr lang="en-US" sz="1500" dirty="0">
              <a:latin typeface="Cambria" pitchFamily="18" charset="0"/>
            </a:endParaRPr>
          </a:p>
        </p:txBody>
      </p:sp>
    </p:spTree>
    <p:extLst>
      <p:ext uri="{BB962C8B-B14F-4D97-AF65-F5344CB8AC3E}">
        <p14:creationId xmlns:p14="http://schemas.microsoft.com/office/powerpoint/2010/main" val="1038117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712788" y="1635125"/>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51203"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876800"/>
            <a:ext cx="1114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0" y="2286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Python + Mac ==</a:t>
            </a:r>
            <a:endParaRPr lang="en-US" sz="4000" dirty="0">
              <a:latin typeface="Cambria" pitchFamily="18" charset="0"/>
            </a:endParaRPr>
          </a:p>
        </p:txBody>
      </p:sp>
      <p:grpSp>
        <p:nvGrpSpPr>
          <p:cNvPr id="5124" name="Group 19"/>
          <p:cNvGrpSpPr>
            <a:grpSpLocks/>
          </p:cNvGrpSpPr>
          <p:nvPr>
            <p:custDataLst>
              <p:tags r:id="rId1"/>
            </p:custDataLst>
          </p:nvPr>
        </p:nvGrpSpPr>
        <p:grpSpPr bwMode="auto">
          <a:xfrm>
            <a:off x="6477000" y="304800"/>
            <a:ext cx="493713" cy="566738"/>
            <a:chOff x="2928" y="1051"/>
            <a:chExt cx="840" cy="957"/>
          </a:xfrm>
        </p:grpSpPr>
        <p:sp>
          <p:nvSpPr>
            <p:cNvPr id="513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3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3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4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4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4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4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125" name="Text Box 67"/>
          <p:cNvSpPr txBox="1">
            <a:spLocks noChangeArrowheads="1"/>
          </p:cNvSpPr>
          <p:nvPr/>
        </p:nvSpPr>
        <p:spPr bwMode="auto">
          <a:xfrm>
            <a:off x="6943725" y="677863"/>
            <a:ext cx="19748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8000"/>
                </a:solidFill>
                <a:latin typeface="Calibri" pitchFamily="34" charset="0"/>
              </a:rPr>
              <a:t>Happy, even if alien…</a:t>
            </a:r>
          </a:p>
        </p:txBody>
      </p:sp>
      <p:sp>
        <p:nvSpPr>
          <p:cNvPr id="5127" name="Text Box 5"/>
          <p:cNvSpPr txBox="1">
            <a:spLocks noChangeArrowheads="1"/>
          </p:cNvSpPr>
          <p:nvPr/>
        </p:nvSpPr>
        <p:spPr bwMode="auto">
          <a:xfrm>
            <a:off x="2952750" y="5114925"/>
            <a:ext cx="6075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a:t>Still freezing? Swim away with </a:t>
            </a:r>
            <a:r>
              <a:rPr lang="en-US" sz="2800" b="1" i="1" dirty="0" smtClean="0">
                <a:solidFill>
                  <a:srgbClr val="FF0000"/>
                </a:solidFill>
              </a:rPr>
              <a:t>2.7.2</a:t>
            </a:r>
            <a:endParaRPr lang="en-US" sz="2800" b="1" dirty="0">
              <a:solidFill>
                <a:srgbClr val="FF0000"/>
              </a:solidFill>
            </a:endParaRPr>
          </a:p>
        </p:txBody>
      </p:sp>
      <p:sp>
        <p:nvSpPr>
          <p:cNvPr id="5128" name="Rectangle 2"/>
          <p:cNvSpPr>
            <a:spLocks noChangeArrowheads="1"/>
          </p:cNvSpPr>
          <p:nvPr/>
        </p:nvSpPr>
        <p:spPr bwMode="auto">
          <a:xfrm>
            <a:off x="7640638" y="6153150"/>
            <a:ext cx="1328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a:t>Lion+ users: 2.7.2 is ok.</a:t>
            </a:r>
            <a:endParaRPr lang="en-US" sz="1500"/>
          </a:p>
        </p:txBody>
      </p:sp>
      <p:pic>
        <p:nvPicPr>
          <p:cNvPr id="5130" name="Picture 4" descr="freezingSwi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5029200"/>
            <a:ext cx="2616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ounded Rectangle 32"/>
          <p:cNvSpPr>
            <a:spLocks noChangeArrowheads="1"/>
          </p:cNvSpPr>
          <p:nvPr/>
        </p:nvSpPr>
        <p:spPr bwMode="auto">
          <a:xfrm>
            <a:off x="7620000" y="2819400"/>
            <a:ext cx="914400" cy="762000"/>
          </a:xfrm>
          <a:prstGeom prst="roundRect">
            <a:avLst>
              <a:gd name="adj" fmla="val 16667"/>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Text Box 5"/>
          <p:cNvSpPr txBox="1">
            <a:spLocks noChangeArrowheads="1"/>
          </p:cNvSpPr>
          <p:nvPr/>
        </p:nvSpPr>
        <p:spPr bwMode="auto">
          <a:xfrm rot="20598669">
            <a:off x="3357563" y="1951038"/>
            <a:ext cx="4368800" cy="1077912"/>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a:t>Freezing Mac? Run with </a:t>
            </a:r>
            <a:r>
              <a:rPr lang="en-US" sz="3200" b="1" i="1">
                <a:solidFill>
                  <a:srgbClr val="FF0000"/>
                </a:solidFill>
              </a:rPr>
              <a:t>Shift-Command-F5</a:t>
            </a:r>
            <a:endParaRPr lang="en-US" sz="3200" b="1">
              <a:solidFill>
                <a:srgbClr val="FF0000"/>
              </a:solidFill>
            </a:endParaRPr>
          </a:p>
        </p:txBody>
      </p:sp>
      <p:sp>
        <p:nvSpPr>
          <p:cNvPr id="5133" name="Rectangle 2"/>
          <p:cNvSpPr>
            <a:spLocks noChangeArrowheads="1"/>
          </p:cNvSpPr>
          <p:nvPr/>
        </p:nvSpPr>
        <p:spPr bwMode="auto">
          <a:xfrm rot="20554060">
            <a:off x="6835775" y="2401888"/>
            <a:ext cx="1235075"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solidFill>
                  <a:srgbClr val="C00000"/>
                </a:solidFill>
              </a:rPr>
              <a:t>Thanks, Patrick!</a:t>
            </a:r>
            <a:endParaRPr lang="en-US" sz="900">
              <a:solidFill>
                <a:srgbClr val="C00000"/>
              </a:solidFill>
            </a:endParaRPr>
          </a:p>
        </p:txBody>
      </p:sp>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583" t="44836" r="33394" b="29583"/>
          <a:stretch/>
        </p:blipFill>
        <p:spPr bwMode="auto">
          <a:xfrm>
            <a:off x="243723" y="3427586"/>
            <a:ext cx="7543631" cy="19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6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(back) to CS 5 !</a:t>
            </a: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solidFill>
                  <a:srgbClr val="800000"/>
                </a:solidFill>
                <a:latin typeface="Calibri" pitchFamily="34" charset="0"/>
              </a:rPr>
              <a:t>due </a:t>
            </a:r>
            <a:r>
              <a:rPr lang="en-US" sz="1800" i="1" dirty="0" smtClean="0">
                <a:solidFill>
                  <a:srgbClr val="800000"/>
                </a:solidFill>
                <a:latin typeface="Calibri" pitchFamily="34" charset="0"/>
              </a:rPr>
              <a:t>Mon. </a:t>
            </a:r>
            <a:r>
              <a:rPr lang="en-US" sz="1800" i="1" dirty="0">
                <a:solidFill>
                  <a:srgbClr val="800000"/>
                </a:solidFill>
                <a:latin typeface="Calibri" pitchFamily="34" charset="0"/>
              </a:rPr>
              <a:t>night (11:59pm)</a:t>
            </a:r>
            <a:endParaRPr lang="en-US" sz="1800" i="1" dirty="0">
              <a:solidFill>
                <a:srgbClr val="800000"/>
              </a:solidFill>
            </a:endParaRPr>
          </a:p>
        </p:txBody>
      </p:sp>
      <p:sp>
        <p:nvSpPr>
          <p:cNvPr id="4111" name="Rectangle 16"/>
          <p:cNvSpPr>
            <a:spLocks noChangeArrowheads="1"/>
          </p:cNvSpPr>
          <p:nvPr/>
        </p:nvSpPr>
        <p:spPr bwMode="auto">
          <a:xfrm>
            <a:off x="3946525" y="2209800"/>
            <a:ext cx="1143000" cy="1066800"/>
          </a:xfrm>
          <a:prstGeom prst="rect">
            <a:avLst/>
          </a:prstGeom>
          <a:solidFill>
            <a:srgbClr val="00FB11"/>
          </a:solidFill>
          <a:ln w="9525">
            <a:solidFill>
              <a:schemeClr val="tx1"/>
            </a:solidFill>
            <a:round/>
            <a:headEnd/>
            <a:tailEnd/>
          </a:ln>
        </p:spPr>
        <p:txBody>
          <a:bodyPr/>
          <a:lstStyle/>
          <a:p>
            <a:endParaRPr lang="en-US"/>
          </a:p>
        </p:txBody>
      </p:sp>
      <p:sp>
        <p:nvSpPr>
          <p:cNvPr id="4112" name="Text Box 16"/>
          <p:cNvSpPr txBox="1">
            <a:spLocks noChangeArrowheads="1"/>
          </p:cNvSpPr>
          <p:nvPr/>
        </p:nvSpPr>
        <p:spPr bwMode="auto">
          <a:xfrm>
            <a:off x="3605389" y="3352800"/>
            <a:ext cx="182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b="1" dirty="0" err="1">
                <a:solidFill>
                  <a:srgbClr val="008000"/>
                </a:solidFill>
                <a:latin typeface="Cambria" pitchFamily="18" charset="0"/>
              </a:rPr>
              <a:t>Picobot</a:t>
            </a:r>
            <a:r>
              <a:rPr lang="en-US" sz="2100" b="1" dirty="0">
                <a:solidFill>
                  <a:srgbClr val="008000"/>
                </a:solidFill>
                <a:latin typeface="Cambria" pitchFamily="18" charset="0"/>
              </a:rPr>
              <a:t>!</a:t>
            </a:r>
          </a:p>
        </p:txBody>
      </p:sp>
      <p:sp>
        <p:nvSpPr>
          <p:cNvPr id="4113" name="Text Box 67"/>
          <p:cNvSpPr txBox="1">
            <a:spLocks noChangeArrowheads="1"/>
          </p:cNvSpPr>
          <p:nvPr/>
        </p:nvSpPr>
        <p:spPr bwMode="auto">
          <a:xfrm>
            <a:off x="7289800" y="18113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libri" pitchFamily="34" charset="0"/>
              </a:rPr>
              <a:t>Wow – I see the resemblance</a:t>
            </a:r>
          </a:p>
        </p:txBody>
      </p:sp>
      <p:sp>
        <p:nvSpPr>
          <p:cNvPr id="30" name="Text Box 48"/>
          <p:cNvSpPr txBox="1">
            <a:spLocks noChangeArrowheads="1"/>
          </p:cNvSpPr>
          <p:nvPr/>
        </p:nvSpPr>
        <p:spPr bwMode="auto">
          <a:xfrm>
            <a:off x="3305019" y="4666641"/>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0: </a:t>
            </a:r>
            <a:r>
              <a:rPr lang="en-US" sz="1500" b="1" dirty="0">
                <a:latin typeface="Calibri" pitchFamily="34" charset="0"/>
              </a:rPr>
              <a:t>"Reading" and response...</a:t>
            </a:r>
            <a:endParaRPr lang="en-US" sz="1500" dirty="0">
              <a:latin typeface="Calibri" pitchFamily="34" charset="0"/>
            </a:endParaRPr>
          </a:p>
        </p:txBody>
      </p:sp>
      <p:sp>
        <p:nvSpPr>
          <p:cNvPr id="31" name="Text Box 48"/>
          <p:cNvSpPr txBox="1">
            <a:spLocks noChangeArrowheads="1"/>
          </p:cNvSpPr>
          <p:nvPr/>
        </p:nvSpPr>
        <p:spPr bwMode="auto">
          <a:xfrm>
            <a:off x="3305019" y="5124566"/>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Welcome program (Done in lab...)</a:t>
            </a:r>
            <a:endParaRPr lang="en-US" sz="1500" dirty="0">
              <a:latin typeface="Calibri" pitchFamily="34" charset="0"/>
            </a:endParaRPr>
          </a:p>
        </p:txBody>
      </p:sp>
      <p:sp>
        <p:nvSpPr>
          <p:cNvPr id="32" name="Text Box 48"/>
          <p:cNvSpPr txBox="1">
            <a:spLocks noChangeArrowheads="1"/>
          </p:cNvSpPr>
          <p:nvPr/>
        </p:nvSpPr>
        <p:spPr bwMode="auto">
          <a:xfrm>
            <a:off x="3305019" y="5582491"/>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in lab)</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305019" y="6040416"/>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and maze (4)</a:t>
            </a:r>
            <a:endParaRPr lang="en-US" sz="1500" dirty="0">
              <a:solidFill>
                <a:srgbClr val="000000"/>
              </a:solidFill>
              <a:latin typeface="Calibri" pitchFamily="34" charset="0"/>
            </a:endParaRPr>
          </a:p>
        </p:txBody>
      </p:sp>
      <p:sp>
        <p:nvSpPr>
          <p:cNvPr id="34" name="Text Box 48"/>
          <p:cNvSpPr txBox="1">
            <a:spLocks noChangeArrowheads="1"/>
          </p:cNvSpPr>
          <p:nvPr/>
        </p:nvSpPr>
        <p:spPr bwMode="auto">
          <a:xfrm rot="20764078">
            <a:off x="270562" y="6199834"/>
            <a:ext cx="923314" cy="3231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HW page</a:t>
            </a:r>
            <a:endParaRPr lang="en-US" sz="1500" dirty="0">
              <a:latin typeface="Cambria"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222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222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222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23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223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2232"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3251"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3252"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3253"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3254"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3255"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3256"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53257"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a:t>
            </a:r>
            <a:r>
              <a:rPr lang="en-US" sz="2700" b="1">
                <a:solidFill>
                  <a:srgbClr val="FF0000"/>
                </a:solidFill>
                <a:latin typeface="Courier New" pitchFamily="49" charset="0"/>
                <a:cs typeface="Courier New" pitchFamily="49" charset="0"/>
              </a:rPr>
              <a:t>e</a:t>
            </a:r>
            <a:r>
              <a:rPr lang="en-US" sz="2700" b="1">
                <a:solidFill>
                  <a:srgbClr val="008000"/>
                </a:solidFill>
                <a:latin typeface="Courier New" pitchFamily="49" charset="0"/>
                <a:cs typeface="Courier New" pitchFamily="49" charset="0"/>
              </a:rPr>
              <a:t>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008000"/>
                </a:solidFill>
                <a:latin typeface="Courier New" pitchFamily="49" charset="0"/>
                <a:cs typeface="Courier New" pitchFamily="49" charset="0"/>
              </a:rPr>
              <a:t>yraoo</a:t>
            </a:r>
          </a:p>
          <a:p>
            <a:r>
              <a:rPr lang="en-US" sz="2700" b="1">
                <a:solidFill>
                  <a:srgbClr val="008000"/>
                </a:solidFill>
                <a:latin typeface="Courier New" pitchFamily="49" charset="0"/>
                <a:cs typeface="Courier New" pitchFamily="49" charset="0"/>
              </a:rPr>
              <a:t>egdne</a:t>
            </a:r>
          </a:p>
        </p:txBody>
      </p:sp>
      <p:sp>
        <p:nvSpPr>
          <p:cNvPr id="53258"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7"/>
          <p:cNvSpPr txBox="1">
            <a:spLocks noChangeArrowheads="1"/>
          </p:cNvSpPr>
          <p:nvPr/>
        </p:nvSpPr>
        <p:spPr bwMode="auto">
          <a:xfrm>
            <a:off x="3810000" y="50292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CS will help!</a:t>
            </a:r>
          </a:p>
        </p:txBody>
      </p:sp>
      <p:sp>
        <p:nvSpPr>
          <p:cNvPr id="54275" name="Text Box 17"/>
          <p:cNvSpPr txBox="1">
            <a:spLocks noChangeArrowheads="1"/>
          </p:cNvSpPr>
          <p:nvPr/>
        </p:nvSpPr>
        <p:spPr bwMode="auto">
          <a:xfrm>
            <a:off x="2057400" y="11430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54276" name="Rectangle 17"/>
          <p:cNvSpPr>
            <a:spLocks noChangeArrowheads="1"/>
          </p:cNvSpPr>
          <p:nvPr/>
        </p:nvSpPr>
        <p:spPr bwMode="auto">
          <a:xfrm>
            <a:off x="4800600" y="27432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55300" name="Rectangle 5"/>
          <p:cNvSpPr>
            <a:spLocks noChangeArrowheads="1"/>
          </p:cNvSpPr>
          <p:nvPr/>
        </p:nvSpPr>
        <p:spPr bwMode="auto">
          <a:xfrm>
            <a:off x="5867400" y="56388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
        <p:nvSpPr>
          <p:cNvPr id="55301" name="Rectangle 5"/>
          <p:cNvSpPr>
            <a:spLocks noChangeArrowheads="1"/>
          </p:cNvSpPr>
          <p:nvPr/>
        </p:nvSpPr>
        <p:spPr bwMode="auto">
          <a:xfrm>
            <a:off x="8142288" y="5918200"/>
            <a:ext cx="91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latin typeface="Calibri" pitchFamily="34" charset="0"/>
              </a:rPr>
              <a:t>I need </a:t>
            </a:r>
            <a:r>
              <a:rPr lang="en-US" sz="1100" b="1">
                <a:latin typeface="Calibri" pitchFamily="34" charset="0"/>
              </a:rPr>
              <a:t>more</a:t>
            </a:r>
            <a:r>
              <a:rPr lang="en-US" sz="1100">
                <a:latin typeface="Calibri" pitchFamily="34" charset="0"/>
              </a:rPr>
              <a:t> Picobot!</a:t>
            </a:r>
          </a:p>
        </p:txBody>
      </p:sp>
      <p:grpSp>
        <p:nvGrpSpPr>
          <p:cNvPr id="55302" name="Group 19"/>
          <p:cNvGrpSpPr>
            <a:grpSpLocks/>
          </p:cNvGrpSpPr>
          <p:nvPr>
            <p:custDataLst>
              <p:tags r:id="rId1"/>
            </p:custDataLst>
          </p:nvPr>
        </p:nvGrpSpPr>
        <p:grpSpPr bwMode="auto">
          <a:xfrm>
            <a:off x="7832725" y="6153150"/>
            <a:ext cx="493713" cy="566738"/>
            <a:chOff x="2928" y="1051"/>
            <a:chExt cx="840" cy="957"/>
          </a:xfrm>
        </p:grpSpPr>
        <p:sp>
          <p:nvSpPr>
            <p:cNvPr id="5530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530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530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531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31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31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31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1676400" y="2895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a:t>Models</a:t>
            </a:r>
            <a:r>
              <a:rPr lang="en-US" sz="4000"/>
              <a:t> of Computation?</a:t>
            </a:r>
          </a:p>
        </p:txBody>
      </p:sp>
      <p:sp>
        <p:nvSpPr>
          <p:cNvPr id="56323" name="Text Box 5"/>
          <p:cNvSpPr txBox="1">
            <a:spLocks noChangeArrowheads="1"/>
          </p:cNvSpPr>
          <p:nvPr/>
        </p:nvSpPr>
        <p:spPr bwMode="auto">
          <a:xfrm>
            <a:off x="273050" y="241300"/>
            <a:ext cx="579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700" i="1"/>
              <a:t>Today's theme:</a:t>
            </a:r>
            <a:endParaRPr lang="en-US" sz="27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608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608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608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608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6089"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6090"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6091"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9670072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t>CS ~ </a:t>
            </a:r>
            <a:r>
              <a:rPr lang="en-US" sz="4000" i="1" dirty="0"/>
              <a:t>complexity </a:t>
            </a:r>
            <a:r>
              <a:rPr lang="en-US" sz="4000" dirty="0"/>
              <a:t>science</a:t>
            </a:r>
          </a:p>
        </p:txBody>
      </p:sp>
      <p:sp>
        <p:nvSpPr>
          <p:cNvPr id="47107" name="Rectangle 7"/>
          <p:cNvSpPr>
            <a:spLocks noChangeArrowheads="1"/>
          </p:cNvSpPr>
          <p:nvPr/>
        </p:nvSpPr>
        <p:spPr bwMode="auto">
          <a:xfrm>
            <a:off x="6318250" y="6400800"/>
            <a:ext cx="2300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4 states, 8 rules</a:t>
            </a:r>
          </a:p>
        </p:txBody>
      </p:sp>
      <p:sp>
        <p:nvSpPr>
          <p:cNvPr id="47108" name="Rectangle 9"/>
          <p:cNvSpPr>
            <a:spLocks noChangeArrowheads="1"/>
          </p:cNvSpPr>
          <p:nvPr/>
        </p:nvSpPr>
        <p:spPr bwMode="auto">
          <a:xfrm>
            <a:off x="701675" y="6443663"/>
            <a:ext cx="2300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3 states, 6 rules</a:t>
            </a:r>
            <a:endParaRPr lang="en-US" sz="1600">
              <a:solidFill>
                <a:srgbClr val="D824C6"/>
              </a:solidFill>
              <a:latin typeface="Calibri" pitchFamily="34" charset="0"/>
            </a:endParaRPr>
          </a:p>
        </p:txBody>
      </p:sp>
      <p:sp>
        <p:nvSpPr>
          <p:cNvPr id="47109"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7110"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7111" name="Rectangle 12"/>
          <p:cNvSpPr>
            <a:spLocks noChangeArrowheads="1"/>
          </p:cNvSpPr>
          <p:nvPr/>
        </p:nvSpPr>
        <p:spPr bwMode="auto">
          <a:xfrm>
            <a:off x="1233487" y="909935"/>
            <a:ext cx="6691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i="1" dirty="0"/>
              <a:t>Information</a:t>
            </a:r>
            <a:r>
              <a:rPr lang="en-US" dirty="0">
                <a:solidFill>
                  <a:srgbClr val="000000"/>
                </a:solidFill>
              </a:rPr>
              <a:t> is intrinsic </a:t>
            </a:r>
            <a:r>
              <a:rPr lang="en-US" dirty="0" smtClean="0">
                <a:solidFill>
                  <a:srgbClr val="000000"/>
                </a:solidFill>
              </a:rPr>
              <a:t>to many systems…</a:t>
            </a:r>
          </a:p>
          <a:p>
            <a:pPr marL="342900" indent="-342900">
              <a:buFont typeface="Arial" pitchFamily="34" charset="0"/>
              <a:buChar char="•"/>
            </a:pPr>
            <a:r>
              <a:rPr lang="en-US" dirty="0" smtClean="0">
                <a:solidFill>
                  <a:srgbClr val="000000"/>
                </a:solidFill>
              </a:rPr>
              <a:t>CS analyzes, measures, and leverages it!</a:t>
            </a:r>
            <a:endParaRPr lang="en-US" dirty="0">
              <a:solidFill>
                <a:srgbClr val="000000"/>
              </a:solidFill>
            </a:endParaRPr>
          </a:p>
        </p:txBody>
      </p:sp>
      <p:pic>
        <p:nvPicPr>
          <p:cNvPr id="4711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7117"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7118"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7119"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7138664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8131" name="Rectangle 7"/>
          <p:cNvSpPr>
            <a:spLocks noChangeArrowheads="1"/>
          </p:cNvSpPr>
          <p:nvPr/>
        </p:nvSpPr>
        <p:spPr bwMode="auto">
          <a:xfrm>
            <a:off x="6357938" y="6400800"/>
            <a:ext cx="2220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~20,000 bytes!</a:t>
            </a:r>
          </a:p>
        </p:txBody>
      </p:sp>
      <p:sp>
        <p:nvSpPr>
          <p:cNvPr id="48132" name="Rectangle 9"/>
          <p:cNvSpPr>
            <a:spLocks noChangeArrowheads="1"/>
          </p:cNvSpPr>
          <p:nvPr/>
        </p:nvSpPr>
        <p:spPr bwMode="auto">
          <a:xfrm>
            <a:off x="858838" y="6443663"/>
            <a:ext cx="1984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~5000 bytes</a:t>
            </a:r>
            <a:endParaRPr lang="en-US" sz="1600">
              <a:solidFill>
                <a:srgbClr val="D824C6"/>
              </a:solidFill>
              <a:latin typeface="Calibri" pitchFamily="34" charset="0"/>
            </a:endParaRPr>
          </a:p>
        </p:txBody>
      </p:sp>
      <p:sp>
        <p:nvSpPr>
          <p:cNvPr id="4813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813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813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813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8139"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8140"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
        <p:nvSpPr>
          <p:cNvPr id="48141"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8142"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8143"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Tree>
    <p:extLst>
      <p:ext uri="{BB962C8B-B14F-4D97-AF65-F5344CB8AC3E}">
        <p14:creationId xmlns:p14="http://schemas.microsoft.com/office/powerpoint/2010/main" val="35210643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14425"/>
            <a:ext cx="8218488" cy="180975"/>
            <a:chOff x="295" y="1311"/>
            <a:chExt cx="5177" cy="114"/>
          </a:xfrm>
        </p:grpSpPr>
        <p:sp>
          <p:nvSpPr>
            <p:cNvPr id="5735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pic>
        <p:nvPicPr>
          <p:cNvPr id="57348" name="Picture 26" descr="steve-job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9" descr="pc_viruses.jpg"/>
          <p:cNvPicPr>
            <a:picLocks noChangeAspect="1"/>
          </p:cNvPicPr>
          <p:nvPr/>
        </p:nvPicPr>
        <p:blipFill>
          <a:blip r:embed="rId4">
            <a:extLst>
              <a:ext uri="{28A0092B-C50C-407E-A947-70E740481C1C}">
                <a14:useLocalDpi xmlns:a14="http://schemas.microsoft.com/office/drawing/2010/main" val="0"/>
              </a:ext>
            </a:extLst>
          </a:blip>
          <a:srcRect l="3233" r="14871"/>
          <a:stretch>
            <a:fillRect/>
          </a:stretch>
        </p:blipFill>
        <p:spPr bwMode="auto">
          <a:xfrm>
            <a:off x="4586288" y="2058988"/>
            <a:ext cx="41005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5837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58373"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58374"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58375" name="Rectangle 10"/>
          <p:cNvSpPr>
            <a:spLocks noChangeArrowheads="1"/>
          </p:cNvSpPr>
          <p:nvPr/>
        </p:nvSpPr>
        <p:spPr bwMode="auto">
          <a:xfrm>
            <a:off x="2278063" y="3983038"/>
            <a:ext cx="427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
        <p:nvSpPr>
          <p:cNvPr id="58376" name="Rectangle 11"/>
          <p:cNvSpPr>
            <a:spLocks noChangeArrowheads="1"/>
          </p:cNvSpPr>
          <p:nvPr/>
        </p:nvSpPr>
        <p:spPr bwMode="auto">
          <a:xfrm>
            <a:off x="2754313" y="6134100"/>
            <a:ext cx="6164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This is the "baggage" of each foreign language...</a:t>
            </a:r>
            <a:endParaRPr lang="en-US"/>
          </a:p>
        </p:txBody>
      </p:sp>
      <p:cxnSp>
        <p:nvCxnSpPr>
          <p:cNvPr id="58377" name="Straight Arrow Connector 13"/>
          <p:cNvCxnSpPr>
            <a:cxnSpLocks noChangeShapeType="1"/>
          </p:cNvCxnSpPr>
          <p:nvPr/>
        </p:nvCxnSpPr>
        <p:spPr bwMode="auto">
          <a:xfrm rot="5400000" flipH="1" flipV="1">
            <a:off x="3271838" y="4491037"/>
            <a:ext cx="420688" cy="252413"/>
          </a:xfrm>
          <a:prstGeom prst="straightConnector1">
            <a:avLst/>
          </a:prstGeom>
          <a:noFill/>
          <a:ln w="9525">
            <a:solidFill>
              <a:srgbClr val="120DF3"/>
            </a:solidFill>
            <a:round/>
            <a:headEnd/>
            <a:tailEnd type="arrow" w="med" len="med"/>
          </a:ln>
          <a:extLst>
            <a:ext uri="{909E8E84-426E-40DD-AFC4-6F175D3DCCD1}">
              <a14:hiddenFill xmlns:a14="http://schemas.microsoft.com/office/drawing/2010/main">
                <a:noFill/>
              </a14:hiddenFill>
            </a:ext>
          </a:extLst>
        </p:spPr>
      </p:cxnSp>
      <p:grpSp>
        <p:nvGrpSpPr>
          <p:cNvPr id="58378" name="Group 19"/>
          <p:cNvGrpSpPr>
            <a:grpSpLocks/>
          </p:cNvGrpSpPr>
          <p:nvPr>
            <p:custDataLst>
              <p:tags r:id="rId1"/>
            </p:custDataLst>
          </p:nvPr>
        </p:nvGrpSpPr>
        <p:grpSpPr bwMode="auto">
          <a:xfrm>
            <a:off x="2819400" y="4953000"/>
            <a:ext cx="642938" cy="609600"/>
            <a:chOff x="2928" y="1051"/>
            <a:chExt cx="840" cy="957"/>
          </a:xfrm>
        </p:grpSpPr>
        <p:sp>
          <p:nvSpPr>
            <p:cNvPr id="5838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838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838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838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839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839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839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8379" name="Text Box 67"/>
          <p:cNvSpPr txBox="1">
            <a:spLocks noChangeArrowheads="1"/>
          </p:cNvSpPr>
          <p:nvPr/>
        </p:nvSpPr>
        <p:spPr bwMode="auto">
          <a:xfrm>
            <a:off x="1970088" y="4818063"/>
            <a:ext cx="939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solidFill>
                  <a:srgbClr val="008000"/>
                </a:solidFill>
                <a:latin typeface="Calibri" pitchFamily="34" charset="0"/>
              </a:rPr>
              <a:t>Some </a:t>
            </a:r>
            <a:r>
              <a:rPr lang="en-US" sz="900" b="1">
                <a:latin typeface="Courier New" pitchFamily="49" charset="0"/>
                <a:cs typeface="Courier New" pitchFamily="49" charset="0"/>
              </a:rPr>
              <a:t>choice</a:t>
            </a:r>
            <a:r>
              <a:rPr lang="en-US" sz="900">
                <a:solidFill>
                  <a:srgbClr val="008000"/>
                </a:solidFill>
                <a:latin typeface="Calibri" pitchFamily="34" charset="0"/>
              </a:rPr>
              <a:t> words might go here, at times.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0 ?</a:t>
            </a: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smtClean="0">
                <a:solidFill>
                  <a:srgbClr val="120DF3"/>
                </a:solidFill>
                <a:latin typeface="Cambria" pitchFamily="18" charset="0"/>
              </a:rPr>
              <a:t>This week's article might not seem like CS at first…</a:t>
            </a:r>
            <a:endParaRPr lang="en-US" sz="2100" dirty="0">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929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990600"/>
            <a:ext cx="8218488" cy="180975"/>
            <a:chOff x="295" y="1311"/>
            <a:chExt cx="5177" cy="114"/>
          </a:xfrm>
        </p:grpSpPr>
        <p:sp>
          <p:nvSpPr>
            <p:cNvPr id="593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593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59398"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600200" y="7620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 syntax highlights</a:t>
            </a:r>
          </a:p>
        </p:txBody>
      </p:sp>
      <p:sp>
        <p:nvSpPr>
          <p:cNvPr id="60419" name="Text Box 48"/>
          <p:cNvSpPr txBox="1">
            <a:spLocks noChangeArrowheads="1"/>
          </p:cNvSpPr>
          <p:nvPr/>
        </p:nvSpPr>
        <p:spPr bwMode="auto">
          <a:xfrm>
            <a:off x="471488" y="21431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0420" name="Rectangle 22"/>
          <p:cNvSpPr>
            <a:spLocks noChangeArrowheads="1"/>
          </p:cNvSpPr>
          <p:nvPr/>
        </p:nvSpPr>
        <p:spPr bwMode="auto">
          <a:xfrm>
            <a:off x="7164388" y="630238"/>
            <a:ext cx="1495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000000"/>
                </a:solidFill>
              </a:rPr>
              <a:t>for homework 0</a:t>
            </a:r>
            <a:endParaRPr lang="en-US" sz="1500"/>
          </a:p>
        </p:txBody>
      </p:sp>
      <p:sp>
        <p:nvSpPr>
          <p:cNvPr id="60421" name="Text Box 48"/>
          <p:cNvSpPr txBox="1">
            <a:spLocks noChangeArrowheads="1"/>
          </p:cNvSpPr>
          <p:nvPr/>
        </p:nvSpPr>
        <p:spPr bwMode="auto">
          <a:xfrm>
            <a:off x="471488" y="25415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grpSp>
        <p:nvGrpSpPr>
          <p:cNvPr id="60422" name="Group 2"/>
          <p:cNvGrpSpPr>
            <a:grpSpLocks/>
          </p:cNvGrpSpPr>
          <p:nvPr/>
        </p:nvGrpSpPr>
        <p:grpSpPr bwMode="auto">
          <a:xfrm>
            <a:off x="533400" y="1114425"/>
            <a:ext cx="8218488" cy="180975"/>
            <a:chOff x="295" y="1311"/>
            <a:chExt cx="5177" cy="114"/>
          </a:xfrm>
        </p:grpSpPr>
        <p:sp>
          <p:nvSpPr>
            <p:cNvPr id="6044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4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23" name="Text Box 48"/>
          <p:cNvSpPr txBox="1">
            <a:spLocks noChangeArrowheads="1"/>
          </p:cNvSpPr>
          <p:nvPr/>
        </p:nvSpPr>
        <p:spPr bwMode="auto">
          <a:xfrm>
            <a:off x="447675" y="32686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0424" name="Rectangle 21"/>
          <p:cNvSpPr>
            <a:spLocks noChangeArrowheads="1"/>
          </p:cNvSpPr>
          <p:nvPr/>
        </p:nvSpPr>
        <p:spPr bwMode="auto">
          <a:xfrm>
            <a:off x="1041400" y="6080125"/>
            <a:ext cx="308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elif </a:t>
            </a:r>
            <a:r>
              <a:rPr lang="en-US" b="1">
                <a:latin typeface="Calibri" pitchFamily="34" charset="0"/>
              </a:rPr>
              <a:t>test goes here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5" name="Rectangle 26"/>
          <p:cNvSpPr>
            <a:spLocks noChangeArrowheads="1"/>
          </p:cNvSpPr>
          <p:nvPr/>
        </p:nvSpPr>
        <p:spPr bwMode="auto">
          <a:xfrm>
            <a:off x="6207125" y="608012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else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6" name="Text Box 48"/>
          <p:cNvSpPr txBox="1">
            <a:spLocks noChangeArrowheads="1"/>
          </p:cNvSpPr>
          <p:nvPr/>
        </p:nvSpPr>
        <p:spPr bwMode="auto">
          <a:xfrm>
            <a:off x="471488" y="15049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cxnSp>
        <p:nvCxnSpPr>
          <p:cNvPr id="60427" name="Straight Connector 29"/>
          <p:cNvCxnSpPr>
            <a:cxnSpLocks noChangeShapeType="1"/>
          </p:cNvCxnSpPr>
          <p:nvPr/>
        </p:nvCxnSpPr>
        <p:spPr bwMode="auto">
          <a:xfrm flipV="1">
            <a:off x="285750" y="5948363"/>
            <a:ext cx="7423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28" name="Rectangle 30"/>
          <p:cNvSpPr>
            <a:spLocks noChangeArrowheads="1"/>
          </p:cNvSpPr>
          <p:nvPr/>
        </p:nvSpPr>
        <p:spPr bwMode="auto">
          <a:xfrm>
            <a:off x="609600" y="6519863"/>
            <a:ext cx="377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as many as you want – zero or more – all mutually exclusive</a:t>
            </a:r>
            <a:endParaRPr lang="en-US" sz="1100">
              <a:latin typeface="Calibri" pitchFamily="34" charset="0"/>
            </a:endParaRPr>
          </a:p>
        </p:txBody>
      </p:sp>
      <p:sp>
        <p:nvSpPr>
          <p:cNvPr id="60429" name="Rectangle 31"/>
          <p:cNvSpPr>
            <a:spLocks noChangeArrowheads="1"/>
          </p:cNvSpPr>
          <p:nvPr/>
        </p:nvSpPr>
        <p:spPr bwMode="auto">
          <a:xfrm>
            <a:off x="5557838" y="6519863"/>
            <a:ext cx="2473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optional – NO test – still needs a colon </a:t>
            </a:r>
            <a:endParaRPr lang="en-US" sz="1100">
              <a:latin typeface="Calibri" pitchFamily="34" charset="0"/>
            </a:endParaRPr>
          </a:p>
        </p:txBody>
      </p:sp>
      <p:sp>
        <p:nvSpPr>
          <p:cNvPr id="60430" name="Rectangle 32"/>
          <p:cNvSpPr>
            <a:spLocks noChangeArrowheads="1"/>
          </p:cNvSpPr>
          <p:nvPr/>
        </p:nvSpPr>
        <p:spPr bwMode="auto">
          <a:xfrm>
            <a:off x="5291138" y="428942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sp>
        <p:nvSpPr>
          <p:cNvPr id="60431" name="Rectangle 34"/>
          <p:cNvSpPr>
            <a:spLocks noChangeArrowheads="1"/>
          </p:cNvSpPr>
          <p:nvPr/>
        </p:nvSpPr>
        <p:spPr bwMode="auto">
          <a:xfrm>
            <a:off x="3041650" y="1668463"/>
            <a:ext cx="2503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assignment statements always read right-to-left and use ONE equals sign</a:t>
            </a:r>
            <a:endParaRPr lang="en-US">
              <a:latin typeface="Calibri" pitchFamily="34" charset="0"/>
            </a:endParaRPr>
          </a:p>
        </p:txBody>
      </p:sp>
      <p:sp>
        <p:nvSpPr>
          <p:cNvPr id="60432" name="Rectangle 35"/>
          <p:cNvSpPr>
            <a:spLocks noChangeArrowheads="1"/>
          </p:cNvSpPr>
          <p:nvPr/>
        </p:nvSpPr>
        <p:spPr bwMode="auto">
          <a:xfrm>
            <a:off x="3292475" y="3019425"/>
            <a:ext cx="25034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sp>
        <p:nvSpPr>
          <p:cNvPr id="60433" name="Rectangle 36"/>
          <p:cNvSpPr>
            <a:spLocks noChangeArrowheads="1"/>
          </p:cNvSpPr>
          <p:nvPr/>
        </p:nvSpPr>
        <p:spPr bwMode="auto">
          <a:xfrm rot="-5400000">
            <a:off x="-901699" y="2419350"/>
            <a:ext cx="2214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sp>
        <p:nvSpPr>
          <p:cNvPr id="60434" name="Rectangle 37"/>
          <p:cNvSpPr>
            <a:spLocks noChangeArrowheads="1"/>
          </p:cNvSpPr>
          <p:nvPr/>
        </p:nvSpPr>
        <p:spPr bwMode="auto">
          <a:xfrm rot="-5400000">
            <a:off x="-121444" y="4591844"/>
            <a:ext cx="184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60435" name="Straight Connector 39"/>
          <p:cNvCxnSpPr>
            <a:cxnSpLocks noChangeShapeType="1"/>
          </p:cNvCxnSpPr>
          <p:nvPr/>
        </p:nvCxnSpPr>
        <p:spPr bwMode="auto">
          <a:xfrm rot="10800000" flipV="1">
            <a:off x="385763" y="1654175"/>
            <a:ext cx="14287" cy="1890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6" name="Straight Connector 40"/>
          <p:cNvCxnSpPr>
            <a:cxnSpLocks noChangeShapeType="1"/>
          </p:cNvCxnSpPr>
          <p:nvPr/>
        </p:nvCxnSpPr>
        <p:spPr bwMode="auto">
          <a:xfrm rot="10800000" flipV="1">
            <a:off x="939800" y="3800475"/>
            <a:ext cx="14288"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37" name="Rectangle 41"/>
          <p:cNvSpPr>
            <a:spLocks noChangeArrowheads="1"/>
          </p:cNvSpPr>
          <p:nvPr/>
        </p:nvSpPr>
        <p:spPr bwMode="auto">
          <a:xfrm>
            <a:off x="3754438" y="5053013"/>
            <a:ext cx="289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 backslash shows special cases or characters</a:t>
            </a:r>
            <a:endParaRPr lang="en-US">
              <a:latin typeface="Calibri" pitchFamily="34" charset="0"/>
            </a:endParaRPr>
          </a:p>
        </p:txBody>
      </p:sp>
      <p:sp>
        <p:nvSpPr>
          <p:cNvPr id="60438" name="Rectangle 42"/>
          <p:cNvSpPr>
            <a:spLocks noChangeArrowheads="1"/>
          </p:cNvSpPr>
          <p:nvPr/>
        </p:nvSpPr>
        <p:spPr bwMode="auto">
          <a:xfrm>
            <a:off x="8353425" y="5210175"/>
            <a:ext cx="760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a:solidFill>
                  <a:srgbClr val="000000"/>
                </a:solidFill>
                <a:latin typeface="Calibri" pitchFamily="34" charset="0"/>
              </a:rPr>
              <a:t>flattering or flouting  CS graders is encouraged!</a:t>
            </a:r>
            <a:endParaRPr lang="en-US" sz="800">
              <a:latin typeface="Calibri" pitchFamily="34" charset="0"/>
            </a:endParaRPr>
          </a:p>
        </p:txBody>
      </p:sp>
      <p:sp>
        <p:nvSpPr>
          <p:cNvPr id="60439" name="Rectangle 45"/>
          <p:cNvSpPr>
            <a:spLocks noChangeArrowheads="1"/>
          </p:cNvSpPr>
          <p:nvPr/>
        </p:nvSpPr>
        <p:spPr bwMode="auto">
          <a:xfrm>
            <a:off x="7905750" y="3671888"/>
            <a:ext cx="1047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colons begin a new block!</a:t>
            </a:r>
            <a:endParaRPr lang="en-US"/>
          </a:p>
        </p:txBody>
      </p:sp>
      <p:cxnSp>
        <p:nvCxnSpPr>
          <p:cNvPr id="60440" name="Straight Connector 47"/>
          <p:cNvCxnSpPr>
            <a:cxnSpLocks noChangeShapeType="1"/>
          </p:cNvCxnSpPr>
          <p:nvPr/>
        </p:nvCxnSpPr>
        <p:spPr bwMode="auto">
          <a:xfrm>
            <a:off x="7696200" y="3581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1" name="Straight Connector 48"/>
          <p:cNvCxnSpPr>
            <a:cxnSpLocks noChangeShapeType="1"/>
          </p:cNvCxnSpPr>
          <p:nvPr/>
        </p:nvCxnSpPr>
        <p:spPr bwMode="auto">
          <a:xfrm flipV="1">
            <a:off x="4119563" y="4541838"/>
            <a:ext cx="1254125" cy="234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2" name="Straight Connector 50"/>
          <p:cNvCxnSpPr>
            <a:cxnSpLocks noChangeShapeType="1"/>
          </p:cNvCxnSpPr>
          <p:nvPr/>
        </p:nvCxnSpPr>
        <p:spPr bwMode="auto">
          <a:xfrm rot="10800000" flipV="1">
            <a:off x="6064250" y="5281613"/>
            <a:ext cx="184150"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3" name="Straight Connector 53"/>
          <p:cNvCxnSpPr>
            <a:cxnSpLocks noChangeShapeType="1"/>
          </p:cNvCxnSpPr>
          <p:nvPr/>
        </p:nvCxnSpPr>
        <p:spPr bwMode="auto">
          <a:xfrm flipV="1">
            <a:off x="3465513" y="5291138"/>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4" name="Straight Connector 56"/>
          <p:cNvCxnSpPr>
            <a:cxnSpLocks noChangeShapeType="1"/>
          </p:cNvCxnSpPr>
          <p:nvPr/>
        </p:nvCxnSpPr>
        <p:spPr bwMode="auto">
          <a:xfrm flipV="1">
            <a:off x="8081963" y="5299075"/>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5" name="Straight Connector 59"/>
          <p:cNvCxnSpPr>
            <a:cxnSpLocks noChangeShapeType="1"/>
          </p:cNvCxnSpPr>
          <p:nvPr/>
        </p:nvCxnSpPr>
        <p:spPr bwMode="auto">
          <a:xfrm>
            <a:off x="5592763" y="3205163"/>
            <a:ext cx="639762" cy="150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6" name="Straight Connector 62"/>
          <p:cNvCxnSpPr>
            <a:cxnSpLocks noChangeShapeType="1"/>
          </p:cNvCxnSpPr>
          <p:nvPr/>
        </p:nvCxnSpPr>
        <p:spPr bwMode="auto">
          <a:xfrm flipV="1">
            <a:off x="2733675" y="3213100"/>
            <a:ext cx="722313"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7" name="Straight Connector 65"/>
          <p:cNvCxnSpPr>
            <a:cxnSpLocks noChangeShapeType="1"/>
          </p:cNvCxnSpPr>
          <p:nvPr/>
        </p:nvCxnSpPr>
        <p:spPr bwMode="auto">
          <a:xfrm flipV="1">
            <a:off x="2279650" y="1833563"/>
            <a:ext cx="915988" cy="396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65138" y="885825"/>
            <a:ext cx="8218487" cy="180975"/>
            <a:chOff x="295" y="1311"/>
            <a:chExt cx="5177" cy="114"/>
          </a:xfrm>
        </p:grpSpPr>
        <p:sp>
          <p:nvSpPr>
            <p:cNvPr id="614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14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144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61444" name="Rectangle 6"/>
          <p:cNvSpPr>
            <a:spLocks noChangeArrowheads="1"/>
          </p:cNvSpPr>
          <p:nvPr/>
        </p:nvSpPr>
        <p:spPr bwMode="auto">
          <a:xfrm>
            <a:off x="1754188" y="12350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61445" name="Rectangle 9"/>
          <p:cNvSpPr>
            <a:spLocks noChangeArrowheads="1"/>
          </p:cNvSpPr>
          <p:nvPr/>
        </p:nvSpPr>
        <p:spPr bwMode="auto">
          <a:xfrm>
            <a:off x="1754188" y="16002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solidFill>
                  <a:srgbClr val="120DF3"/>
                </a:solidFill>
              </a:rPr>
              <a:t>create with </a:t>
            </a:r>
            <a:r>
              <a:rPr lang="en-US"/>
              <a:t>this information?</a:t>
            </a:r>
          </a:p>
        </p:txBody>
      </p:sp>
      <p:sp>
        <p:nvSpPr>
          <p:cNvPr id="61446" name="Text Box 14"/>
          <p:cNvSpPr txBox="1">
            <a:spLocks noChangeArrowheads="1"/>
          </p:cNvSpPr>
          <p:nvPr/>
        </p:nvSpPr>
        <p:spPr bwMode="auto">
          <a:xfrm>
            <a:off x="3335338" y="1947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solidFill>
                  <a:srgbClr val="120DF3"/>
                </a:solidFill>
              </a:rPr>
              <a:t>“</a:t>
            </a:r>
            <a:r>
              <a:rPr lang="en-US" altLang="ja-JP" sz="1000" i="1">
                <a:solidFill>
                  <a:srgbClr val="120DF3"/>
                </a:solidFill>
              </a:rPr>
              <a:t>benefit from</a:t>
            </a:r>
            <a:r>
              <a:rPr lang="ja-JP" altLang="en-US" sz="1000" i="1">
                <a:solidFill>
                  <a:srgbClr val="120DF3"/>
                </a:solidFill>
              </a:rPr>
              <a:t>”</a:t>
            </a:r>
            <a:endParaRPr lang="en-US" sz="1000" i="1">
              <a:solidFill>
                <a:srgbClr val="120DF3"/>
              </a:solidFill>
            </a:endParaRPr>
          </a:p>
        </p:txBody>
      </p:sp>
      <p:sp>
        <p:nvSpPr>
          <p:cNvPr id="61447" name="TextBox 11"/>
          <p:cNvSpPr txBox="1">
            <a:spLocks noChangeArrowheads="1"/>
          </p:cNvSpPr>
          <p:nvPr/>
        </p:nvSpPr>
        <p:spPr bwMode="auto">
          <a:xfrm>
            <a:off x="534988" y="2438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Representing it...</a:t>
            </a:r>
          </a:p>
        </p:txBody>
      </p:sp>
      <p:sp>
        <p:nvSpPr>
          <p:cNvPr id="61448" name="TextBox 12"/>
          <p:cNvSpPr txBox="1">
            <a:spLocks noChangeArrowheads="1"/>
          </p:cNvSpPr>
          <p:nvPr/>
        </p:nvSpPr>
        <p:spPr bwMode="auto">
          <a:xfrm>
            <a:off x="534988" y="396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Interpreting it...</a:t>
            </a:r>
          </a:p>
        </p:txBody>
      </p:sp>
      <p:sp>
        <p:nvSpPr>
          <p:cNvPr id="61449" name="TextBox 13"/>
          <p:cNvSpPr txBox="1">
            <a:spLocks noChangeArrowheads="1"/>
          </p:cNvSpPr>
          <p:nvPr/>
        </p:nvSpPr>
        <p:spPr bwMode="auto">
          <a:xfrm>
            <a:off x="534988" y="5410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Evaluating it...</a:t>
            </a:r>
          </a:p>
        </p:txBody>
      </p:sp>
      <p:sp>
        <p:nvSpPr>
          <p:cNvPr id="61450" name="Rectangle 14"/>
          <p:cNvSpPr>
            <a:spLocks noChangeArrowheads="1"/>
          </p:cNvSpPr>
          <p:nvPr/>
        </p:nvSpPr>
        <p:spPr bwMode="auto">
          <a:xfrm>
            <a:off x="4140200" y="2438400"/>
            <a:ext cx="421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What information will we need?</a:t>
            </a:r>
            <a:endParaRPr lang="en-US" i="1"/>
          </a:p>
        </p:txBody>
      </p:sp>
      <p:cxnSp>
        <p:nvCxnSpPr>
          <p:cNvPr id="61451" name="Straight Connector 16"/>
          <p:cNvCxnSpPr>
            <a:cxnSpLocks noChangeShapeType="1"/>
          </p:cNvCxnSpPr>
          <p:nvPr/>
        </p:nvCxnSpPr>
        <p:spPr bwMode="auto">
          <a:xfrm>
            <a:off x="990600" y="2360613"/>
            <a:ext cx="7315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2" name="Straight Connector 17"/>
          <p:cNvCxnSpPr>
            <a:cxnSpLocks noChangeShapeType="1"/>
          </p:cNvCxnSpPr>
          <p:nvPr/>
        </p:nvCxnSpPr>
        <p:spPr bwMode="auto">
          <a:xfrm>
            <a:off x="990600" y="38862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3" name="Straight Connector 18"/>
          <p:cNvCxnSpPr>
            <a:cxnSpLocks noChangeShapeType="1"/>
          </p:cNvCxnSpPr>
          <p:nvPr/>
        </p:nvCxnSpPr>
        <p:spPr bwMode="auto">
          <a:xfrm>
            <a:off x="990600" y="53340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4" name="Rectangle 19"/>
          <p:cNvSpPr>
            <a:spLocks noChangeArrowheads="1"/>
          </p:cNvSpPr>
          <p:nvPr/>
        </p:nvSpPr>
        <p:spPr bwMode="auto">
          <a:xfrm>
            <a:off x="4165600" y="3962400"/>
            <a:ext cx="386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How will we know who won?</a:t>
            </a:r>
            <a:endParaRPr lang="en-US" i="1"/>
          </a:p>
        </p:txBody>
      </p:sp>
      <p:sp>
        <p:nvSpPr>
          <p:cNvPr id="61455" name="Rectangle 20"/>
          <p:cNvSpPr>
            <a:spLocks noChangeArrowheads="1"/>
          </p:cNvSpPr>
          <p:nvPr/>
        </p:nvSpPr>
        <p:spPr bwMode="auto">
          <a:xfrm>
            <a:off x="4191000" y="5410200"/>
            <a:ext cx="372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Is it as efficient as possible?</a:t>
            </a:r>
            <a:endParaRPr lang="en-US" i="1"/>
          </a:p>
        </p:txBody>
      </p:sp>
      <p:sp>
        <p:nvSpPr>
          <p:cNvPr id="61456" name="Ink 18"/>
          <p:cNvSpPr>
            <a:spLocks noRot="1" noChangeAspect="1" noEditPoints="1" noChangeArrowheads="1" noChangeShapeType="1" noTextEdit="1"/>
          </p:cNvSpPr>
          <p:nvPr/>
        </p:nvSpPr>
        <p:spPr bwMode="auto">
          <a:xfrm>
            <a:off x="7389813" y="1422400"/>
            <a:ext cx="923925" cy="701675"/>
          </a:xfrm>
          <a:custGeom>
            <a:avLst/>
            <a:gdLst>
              <a:gd name="T0" fmla="*/ 2147483647 w 2566"/>
              <a:gd name="T1" fmla="*/ 2147483647 h 1950"/>
              <a:gd name="T2" fmla="*/ 2147483647 w 2566"/>
              <a:gd name="T3" fmla="*/ 2147483647 h 1950"/>
              <a:gd name="T4" fmla="*/ 2147483647 w 2566"/>
              <a:gd name="T5" fmla="*/ 2147483647 h 1950"/>
              <a:gd name="T6" fmla="*/ 2147483647 w 2566"/>
              <a:gd name="T7" fmla="*/ 2147483647 h 1950"/>
              <a:gd name="T8" fmla="*/ 2147483647 w 2566"/>
              <a:gd name="T9" fmla="*/ 2147483647 h 1950"/>
              <a:gd name="T10" fmla="*/ 2147483647 w 2566"/>
              <a:gd name="T11" fmla="*/ 2147483647 h 1950"/>
              <a:gd name="T12" fmla="*/ 2147483647 w 2566"/>
              <a:gd name="T13" fmla="*/ 2147483647 h 1950"/>
              <a:gd name="T14" fmla="*/ 2147483647 w 2566"/>
              <a:gd name="T15" fmla="*/ 2147483647 h 1950"/>
              <a:gd name="T16" fmla="*/ 2147483647 w 2566"/>
              <a:gd name="T17" fmla="*/ 2147483647 h 1950"/>
              <a:gd name="T18" fmla="*/ 2147483647 w 2566"/>
              <a:gd name="T19" fmla="*/ 2147483647 h 1950"/>
              <a:gd name="T20" fmla="*/ 0 w 2566"/>
              <a:gd name="T21" fmla="*/ 2147483647 h 1950"/>
              <a:gd name="T22" fmla="*/ 2147483647 w 2566"/>
              <a:gd name="T23" fmla="*/ 2147483647 h 1950"/>
              <a:gd name="T24" fmla="*/ 2147483647 w 2566"/>
              <a:gd name="T25" fmla="*/ 2147483647 h 1950"/>
              <a:gd name="T26" fmla="*/ 2147483647 w 2566"/>
              <a:gd name="T27" fmla="*/ 2147483647 h 1950"/>
              <a:gd name="T28" fmla="*/ 2147483647 w 2566"/>
              <a:gd name="T29" fmla="*/ 2147483647 h 1950"/>
              <a:gd name="T30" fmla="*/ 2147483647 w 2566"/>
              <a:gd name="T31" fmla="*/ 2147483647 h 1950"/>
              <a:gd name="T32" fmla="*/ 2147483647 w 2566"/>
              <a:gd name="T33" fmla="*/ 2147483647 h 1950"/>
              <a:gd name="T34" fmla="*/ 2147483647 w 2566"/>
              <a:gd name="T35" fmla="*/ 2147483647 h 1950"/>
              <a:gd name="T36" fmla="*/ 2147483647 w 2566"/>
              <a:gd name="T37" fmla="*/ 2147483647 h 1950"/>
              <a:gd name="T38" fmla="*/ 2147483647 w 2566"/>
              <a:gd name="T39" fmla="*/ 2147483647 h 1950"/>
              <a:gd name="T40" fmla="*/ 2147483647 w 2566"/>
              <a:gd name="T41" fmla="*/ 2147483647 h 1950"/>
              <a:gd name="T42" fmla="*/ 2147483647 w 2566"/>
              <a:gd name="T43" fmla="*/ 2147483647 h 1950"/>
              <a:gd name="T44" fmla="*/ 2147483647 w 2566"/>
              <a:gd name="T45" fmla="*/ 2147483647 h 1950"/>
              <a:gd name="T46" fmla="*/ 2147483647 w 2566"/>
              <a:gd name="T47" fmla="*/ 2147483647 h 1950"/>
              <a:gd name="T48" fmla="*/ 2147483647 w 2566"/>
              <a:gd name="T49" fmla="*/ 2147483647 h 1950"/>
              <a:gd name="T50" fmla="*/ 2147483647 w 2566"/>
              <a:gd name="T51" fmla="*/ 2147483647 h 1950"/>
              <a:gd name="T52" fmla="*/ 2147483647 w 2566"/>
              <a:gd name="T53" fmla="*/ 2147483647 h 1950"/>
              <a:gd name="T54" fmla="*/ 2147483647 w 2566"/>
              <a:gd name="T55" fmla="*/ 2147483647 h 1950"/>
              <a:gd name="T56" fmla="*/ 2147483647 w 2566"/>
              <a:gd name="T57" fmla="*/ 2147483647 h 1950"/>
              <a:gd name="T58" fmla="*/ 2147483647 w 2566"/>
              <a:gd name="T59" fmla="*/ 2147483647 h 1950"/>
              <a:gd name="T60" fmla="*/ 2147483647 w 2566"/>
              <a:gd name="T61" fmla="*/ 2147483647 h 1950"/>
              <a:gd name="T62" fmla="*/ 2147483647 w 2566"/>
              <a:gd name="T63" fmla="*/ 2147483647 h 1950"/>
              <a:gd name="T64" fmla="*/ 2147483647 w 2566"/>
              <a:gd name="T65" fmla="*/ 2147483647 h 1950"/>
              <a:gd name="T66" fmla="*/ 2147483647 w 2566"/>
              <a:gd name="T67" fmla="*/ 2147483647 h 1950"/>
              <a:gd name="T68" fmla="*/ 2147483647 w 2566"/>
              <a:gd name="T69" fmla="*/ 2147483647 h 1950"/>
              <a:gd name="T70" fmla="*/ 2147483647 w 2566"/>
              <a:gd name="T71" fmla="*/ 2147483647 h 1950"/>
              <a:gd name="T72" fmla="*/ 2147483647 w 2566"/>
              <a:gd name="T73" fmla="*/ 2147483647 h 1950"/>
              <a:gd name="T74" fmla="*/ 2147483647 w 2566"/>
              <a:gd name="T75" fmla="*/ 2147483647 h 1950"/>
              <a:gd name="T76" fmla="*/ 2147483647 w 2566"/>
              <a:gd name="T77" fmla="*/ 2147483647 h 1950"/>
              <a:gd name="T78" fmla="*/ 2147483647 w 2566"/>
              <a:gd name="T79" fmla="*/ 2147483647 h 1950"/>
              <a:gd name="T80" fmla="*/ 2147483647 w 2566"/>
              <a:gd name="T81" fmla="*/ 2147483647 h 1950"/>
              <a:gd name="T82" fmla="*/ 2147483647 w 2566"/>
              <a:gd name="T83" fmla="*/ 2147483647 h 1950"/>
              <a:gd name="T84" fmla="*/ 2147483647 w 2566"/>
              <a:gd name="T85" fmla="*/ 2147483647 h 1950"/>
              <a:gd name="T86" fmla="*/ 2147483647 w 2566"/>
              <a:gd name="T87" fmla="*/ 2147483647 h 1950"/>
              <a:gd name="T88" fmla="*/ 2147483647 w 2566"/>
              <a:gd name="T89" fmla="*/ 2147483647 h 1950"/>
              <a:gd name="T90" fmla="*/ 2147483647 w 2566"/>
              <a:gd name="T91" fmla="*/ 2147483647 h 1950"/>
              <a:gd name="T92" fmla="*/ 2147483647 w 2566"/>
              <a:gd name="T93" fmla="*/ 2147483647 h 1950"/>
              <a:gd name="T94" fmla="*/ 2147483647 w 2566"/>
              <a:gd name="T95" fmla="*/ 2147483647 h 1950"/>
              <a:gd name="T96" fmla="*/ 2147483647 w 2566"/>
              <a:gd name="T97" fmla="*/ 2147483647 h 1950"/>
              <a:gd name="T98" fmla="*/ 2147483647 w 2566"/>
              <a:gd name="T99" fmla="*/ 2147483647 h 1950"/>
              <a:gd name="T100" fmla="*/ 2147483647 w 2566"/>
              <a:gd name="T101" fmla="*/ 2147483647 h 1950"/>
              <a:gd name="T102" fmla="*/ 2147483647 w 2566"/>
              <a:gd name="T103" fmla="*/ 2147483647 h 1950"/>
              <a:gd name="T104" fmla="*/ 2147483647 w 2566"/>
              <a:gd name="T105" fmla="*/ 2147483647 h 1950"/>
              <a:gd name="T106" fmla="*/ 2147483647 w 2566"/>
              <a:gd name="T107" fmla="*/ 2147483647 h 1950"/>
              <a:gd name="T108" fmla="*/ 2147483647 w 2566"/>
              <a:gd name="T109" fmla="*/ 2147483647 h 1950"/>
              <a:gd name="T110" fmla="*/ 2147483647 w 2566"/>
              <a:gd name="T111" fmla="*/ 2147483647 h 1950"/>
              <a:gd name="T112" fmla="*/ 2147483647 w 2566"/>
              <a:gd name="T113" fmla="*/ 2147483647 h 1950"/>
              <a:gd name="T114" fmla="*/ 2147483647 w 2566"/>
              <a:gd name="T115" fmla="*/ 2147483647 h 1950"/>
              <a:gd name="T116" fmla="*/ 2147483647 w 2566"/>
              <a:gd name="T117" fmla="*/ 2147483647 h 1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6"/>
              <a:gd name="T178" fmla="*/ 0 h 1950"/>
              <a:gd name="T179" fmla="*/ 2566 w 2566"/>
              <a:gd name="T180" fmla="*/ 1950 h 1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6" h="1950" extrusionOk="0">
                <a:moveTo>
                  <a:pt x="872" y="587"/>
                </a:moveTo>
                <a:cubicBezTo>
                  <a:pt x="858" y="613"/>
                  <a:pt x="840" y="636"/>
                  <a:pt x="831" y="664"/>
                </a:cubicBezTo>
                <a:cubicBezTo>
                  <a:pt x="815" y="714"/>
                  <a:pt x="794" y="763"/>
                  <a:pt x="782" y="815"/>
                </a:cubicBezTo>
                <a:cubicBezTo>
                  <a:pt x="765" y="893"/>
                  <a:pt x="752" y="975"/>
                  <a:pt x="747" y="1055"/>
                </a:cubicBezTo>
                <a:cubicBezTo>
                  <a:pt x="742" y="1137"/>
                  <a:pt x="739" y="1219"/>
                  <a:pt x="734" y="1301"/>
                </a:cubicBezTo>
                <a:cubicBezTo>
                  <a:pt x="730" y="1370"/>
                  <a:pt x="718" y="1432"/>
                  <a:pt x="702" y="1497"/>
                </a:cubicBezTo>
                <a:cubicBezTo>
                  <a:pt x="694" y="1529"/>
                  <a:pt x="691" y="1550"/>
                  <a:pt x="654" y="1549"/>
                </a:cubicBezTo>
                <a:cubicBezTo>
                  <a:pt x="648" y="1546"/>
                  <a:pt x="642" y="1544"/>
                  <a:pt x="636" y="1541"/>
                </a:cubicBezTo>
              </a:path>
              <a:path w="2566" h="1950" extrusionOk="0">
                <a:moveTo>
                  <a:pt x="139" y="934"/>
                </a:moveTo>
                <a:cubicBezTo>
                  <a:pt x="103" y="900"/>
                  <a:pt x="55" y="872"/>
                  <a:pt x="31" y="826"/>
                </a:cubicBezTo>
                <a:cubicBezTo>
                  <a:pt x="6" y="778"/>
                  <a:pt x="-3" y="724"/>
                  <a:pt x="0" y="670"/>
                </a:cubicBezTo>
                <a:cubicBezTo>
                  <a:pt x="5" y="595"/>
                  <a:pt x="43" y="516"/>
                  <a:pt x="81" y="453"/>
                </a:cubicBezTo>
                <a:cubicBezTo>
                  <a:pt x="180" y="288"/>
                  <a:pt x="337" y="161"/>
                  <a:pt x="509" y="78"/>
                </a:cubicBezTo>
                <a:cubicBezTo>
                  <a:pt x="610" y="30"/>
                  <a:pt x="728" y="-12"/>
                  <a:pt x="841" y="5"/>
                </a:cubicBezTo>
                <a:cubicBezTo>
                  <a:pt x="1019" y="31"/>
                  <a:pt x="1152" y="202"/>
                  <a:pt x="1171" y="374"/>
                </a:cubicBezTo>
                <a:cubicBezTo>
                  <a:pt x="1188" y="531"/>
                  <a:pt x="1095" y="663"/>
                  <a:pt x="975" y="755"/>
                </a:cubicBezTo>
                <a:cubicBezTo>
                  <a:pt x="917" y="800"/>
                  <a:pt x="855" y="835"/>
                  <a:pt x="788" y="863"/>
                </a:cubicBezTo>
                <a:cubicBezTo>
                  <a:pt x="711" y="895"/>
                  <a:pt x="633" y="907"/>
                  <a:pt x="552" y="917"/>
                </a:cubicBezTo>
                <a:cubicBezTo>
                  <a:pt x="548" y="917"/>
                  <a:pt x="544" y="918"/>
                  <a:pt x="540" y="918"/>
                </a:cubicBezTo>
                <a:cubicBezTo>
                  <a:pt x="563" y="937"/>
                  <a:pt x="590" y="959"/>
                  <a:pt x="614" y="979"/>
                </a:cubicBezTo>
                <a:cubicBezTo>
                  <a:pt x="679" y="1032"/>
                  <a:pt x="741" y="1088"/>
                  <a:pt x="800" y="1147"/>
                </a:cubicBezTo>
                <a:cubicBezTo>
                  <a:pt x="893" y="1240"/>
                  <a:pt x="995" y="1406"/>
                  <a:pt x="1123" y="1455"/>
                </a:cubicBezTo>
                <a:cubicBezTo>
                  <a:pt x="1189" y="1481"/>
                  <a:pt x="1201" y="1443"/>
                  <a:pt x="1252" y="1416"/>
                </a:cubicBezTo>
              </a:path>
              <a:path w="2566" h="1950" extrusionOk="0">
                <a:moveTo>
                  <a:pt x="1471" y="525"/>
                </a:moveTo>
                <a:cubicBezTo>
                  <a:pt x="1491" y="570"/>
                  <a:pt x="1479" y="615"/>
                  <a:pt x="1478" y="665"/>
                </a:cubicBezTo>
                <a:cubicBezTo>
                  <a:pt x="1475" y="779"/>
                  <a:pt x="1477" y="893"/>
                  <a:pt x="1472" y="1007"/>
                </a:cubicBezTo>
                <a:cubicBezTo>
                  <a:pt x="1467" y="1125"/>
                  <a:pt x="1466" y="1243"/>
                  <a:pt x="1465" y="1361"/>
                </a:cubicBezTo>
                <a:cubicBezTo>
                  <a:pt x="1465" y="1384"/>
                  <a:pt x="1466" y="1407"/>
                  <a:pt x="1466" y="1430"/>
                </a:cubicBezTo>
              </a:path>
              <a:path w="2566" h="1950" extrusionOk="0">
                <a:moveTo>
                  <a:pt x="1265" y="1002"/>
                </a:moveTo>
                <a:cubicBezTo>
                  <a:pt x="1241" y="898"/>
                  <a:pt x="1213" y="793"/>
                  <a:pt x="1225" y="685"/>
                </a:cubicBezTo>
                <a:cubicBezTo>
                  <a:pt x="1236" y="585"/>
                  <a:pt x="1293" y="500"/>
                  <a:pt x="1391" y="470"/>
                </a:cubicBezTo>
                <a:cubicBezTo>
                  <a:pt x="1511" y="433"/>
                  <a:pt x="1662" y="469"/>
                  <a:pt x="1758" y="547"/>
                </a:cubicBezTo>
                <a:cubicBezTo>
                  <a:pt x="1806" y="586"/>
                  <a:pt x="1851" y="650"/>
                  <a:pt x="1842" y="715"/>
                </a:cubicBezTo>
                <a:cubicBezTo>
                  <a:pt x="1833" y="782"/>
                  <a:pt x="1779" y="829"/>
                  <a:pt x="1727" y="863"/>
                </a:cubicBezTo>
                <a:cubicBezTo>
                  <a:pt x="1667" y="902"/>
                  <a:pt x="1593" y="922"/>
                  <a:pt x="1523" y="935"/>
                </a:cubicBezTo>
                <a:cubicBezTo>
                  <a:pt x="1508" y="937"/>
                  <a:pt x="1494" y="939"/>
                  <a:pt x="1479" y="941"/>
                </a:cubicBezTo>
              </a:path>
              <a:path w="2566" h="1950" extrusionOk="0">
                <a:moveTo>
                  <a:pt x="2558" y="434"/>
                </a:moveTo>
                <a:cubicBezTo>
                  <a:pt x="2563" y="388"/>
                  <a:pt x="2573" y="348"/>
                  <a:pt x="2535" y="312"/>
                </a:cubicBezTo>
                <a:cubicBezTo>
                  <a:pt x="2497" y="275"/>
                  <a:pt x="2415" y="280"/>
                  <a:pt x="2368" y="287"/>
                </a:cubicBezTo>
                <a:cubicBezTo>
                  <a:pt x="2251" y="305"/>
                  <a:pt x="2112" y="370"/>
                  <a:pt x="2067" y="487"/>
                </a:cubicBezTo>
                <a:cubicBezTo>
                  <a:pt x="2033" y="576"/>
                  <a:pt x="2074" y="665"/>
                  <a:pt x="2123" y="740"/>
                </a:cubicBezTo>
                <a:cubicBezTo>
                  <a:pt x="2186" y="836"/>
                  <a:pt x="2279" y="910"/>
                  <a:pt x="2366" y="983"/>
                </a:cubicBezTo>
                <a:cubicBezTo>
                  <a:pt x="2418" y="1027"/>
                  <a:pt x="2506" y="1082"/>
                  <a:pt x="2524" y="1153"/>
                </a:cubicBezTo>
                <a:cubicBezTo>
                  <a:pt x="2539" y="1213"/>
                  <a:pt x="2458" y="1244"/>
                  <a:pt x="2415" y="1255"/>
                </a:cubicBezTo>
                <a:cubicBezTo>
                  <a:pt x="2331" y="1277"/>
                  <a:pt x="2237" y="1269"/>
                  <a:pt x="2152" y="1259"/>
                </a:cubicBezTo>
                <a:cubicBezTo>
                  <a:pt x="2075" y="1250"/>
                  <a:pt x="2000" y="1231"/>
                  <a:pt x="1923" y="1227"/>
                </a:cubicBezTo>
                <a:cubicBezTo>
                  <a:pt x="1908" y="1227"/>
                  <a:pt x="1892" y="1227"/>
                  <a:pt x="1877" y="1227"/>
                </a:cubicBezTo>
              </a:path>
              <a:path w="2566" h="1950" extrusionOk="0">
                <a:moveTo>
                  <a:pt x="913" y="1610"/>
                </a:moveTo>
                <a:cubicBezTo>
                  <a:pt x="871" y="1638"/>
                  <a:pt x="862" y="1650"/>
                  <a:pt x="833" y="1682"/>
                </a:cubicBezTo>
                <a:cubicBezTo>
                  <a:pt x="938" y="1684"/>
                  <a:pt x="1038" y="1678"/>
                  <a:pt x="1143" y="1667"/>
                </a:cubicBezTo>
                <a:cubicBezTo>
                  <a:pt x="1395" y="1641"/>
                  <a:pt x="1646" y="1610"/>
                  <a:pt x="1897" y="1577"/>
                </a:cubicBezTo>
                <a:cubicBezTo>
                  <a:pt x="2088" y="1552"/>
                  <a:pt x="2277" y="1524"/>
                  <a:pt x="2467" y="1490"/>
                </a:cubicBezTo>
              </a:path>
              <a:path w="2566" h="1950" extrusionOk="0">
                <a:moveTo>
                  <a:pt x="1155" y="1914"/>
                </a:moveTo>
                <a:cubicBezTo>
                  <a:pt x="1130" y="1925"/>
                  <a:pt x="1106" y="1935"/>
                  <a:pt x="1081" y="1945"/>
                </a:cubicBezTo>
                <a:cubicBezTo>
                  <a:pt x="1108" y="1917"/>
                  <a:pt x="1117" y="1918"/>
                  <a:pt x="1152" y="1903"/>
                </a:cubicBezTo>
                <a:cubicBezTo>
                  <a:pt x="1371" y="1809"/>
                  <a:pt x="1615" y="1776"/>
                  <a:pt x="1849" y="1745"/>
                </a:cubicBezTo>
                <a:cubicBezTo>
                  <a:pt x="1988" y="1726"/>
                  <a:pt x="2127" y="1717"/>
                  <a:pt x="2267" y="1710"/>
                </a:cubicBezTo>
                <a:cubicBezTo>
                  <a:pt x="2311" y="1708"/>
                  <a:pt x="2383" y="1693"/>
                  <a:pt x="2428" y="1703"/>
                </a:cubicBezTo>
                <a:cubicBezTo>
                  <a:pt x="2456" y="1709"/>
                  <a:pt x="2387" y="1722"/>
                  <a:pt x="2379" y="17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7" name="Ink 19"/>
          <p:cNvSpPr>
            <a:spLocks noRot="1" noChangeAspect="1" noEditPoints="1" noChangeArrowheads="1" noChangeShapeType="1" noTextEdit="1"/>
          </p:cNvSpPr>
          <p:nvPr/>
        </p:nvSpPr>
        <p:spPr bwMode="auto">
          <a:xfrm>
            <a:off x="2001838" y="2976563"/>
            <a:ext cx="2312987" cy="679450"/>
          </a:xfrm>
          <a:custGeom>
            <a:avLst/>
            <a:gdLst>
              <a:gd name="T0" fmla="*/ 2147483647 w 6424"/>
              <a:gd name="T1" fmla="*/ 2147483647 h 1886"/>
              <a:gd name="T2" fmla="*/ 2147483647 w 6424"/>
              <a:gd name="T3" fmla="*/ 2147483647 h 1886"/>
              <a:gd name="T4" fmla="*/ 2147483647 w 6424"/>
              <a:gd name="T5" fmla="*/ 2147483647 h 1886"/>
              <a:gd name="T6" fmla="*/ 2147483647 w 6424"/>
              <a:gd name="T7" fmla="*/ 2147483647 h 1886"/>
              <a:gd name="T8" fmla="*/ 2147483647 w 6424"/>
              <a:gd name="T9" fmla="*/ 2147483647 h 1886"/>
              <a:gd name="T10" fmla="*/ 2147483647 w 6424"/>
              <a:gd name="T11" fmla="*/ 2147483647 h 1886"/>
              <a:gd name="T12" fmla="*/ 2147483647 w 6424"/>
              <a:gd name="T13" fmla="*/ 2147483647 h 1886"/>
              <a:gd name="T14" fmla="*/ 2147483647 w 6424"/>
              <a:gd name="T15" fmla="*/ 2147483647 h 1886"/>
              <a:gd name="T16" fmla="*/ 2147483647 w 6424"/>
              <a:gd name="T17" fmla="*/ 2147483647 h 1886"/>
              <a:gd name="T18" fmla="*/ 2147483647 w 6424"/>
              <a:gd name="T19" fmla="*/ 2147483647 h 1886"/>
              <a:gd name="T20" fmla="*/ 2147483647 w 6424"/>
              <a:gd name="T21" fmla="*/ 2147483647 h 1886"/>
              <a:gd name="T22" fmla="*/ 2147483647 w 6424"/>
              <a:gd name="T23" fmla="*/ 2147483647 h 1886"/>
              <a:gd name="T24" fmla="*/ 2147483647 w 6424"/>
              <a:gd name="T25" fmla="*/ 2147483647 h 1886"/>
              <a:gd name="T26" fmla="*/ 2147483647 w 6424"/>
              <a:gd name="T27" fmla="*/ 2147483647 h 1886"/>
              <a:gd name="T28" fmla="*/ 2147483647 w 6424"/>
              <a:gd name="T29" fmla="*/ 2147483647 h 1886"/>
              <a:gd name="T30" fmla="*/ 2147483647 w 6424"/>
              <a:gd name="T31" fmla="*/ 2147483647 h 1886"/>
              <a:gd name="T32" fmla="*/ 2147483647 w 6424"/>
              <a:gd name="T33" fmla="*/ 2147483647 h 1886"/>
              <a:gd name="T34" fmla="*/ 2147483647 w 6424"/>
              <a:gd name="T35" fmla="*/ 2147483647 h 1886"/>
              <a:gd name="T36" fmla="*/ 2147483647 w 6424"/>
              <a:gd name="T37" fmla="*/ 2147483647 h 1886"/>
              <a:gd name="T38" fmla="*/ 2147483647 w 6424"/>
              <a:gd name="T39" fmla="*/ 2147483647 h 1886"/>
              <a:gd name="T40" fmla="*/ 2147483647 w 6424"/>
              <a:gd name="T41" fmla="*/ 2147483647 h 1886"/>
              <a:gd name="T42" fmla="*/ 2147483647 w 6424"/>
              <a:gd name="T43" fmla="*/ 2147483647 h 1886"/>
              <a:gd name="T44" fmla="*/ 2147483647 w 6424"/>
              <a:gd name="T45" fmla="*/ 2147483647 h 1886"/>
              <a:gd name="T46" fmla="*/ 2147483647 w 6424"/>
              <a:gd name="T47" fmla="*/ 2147483647 h 1886"/>
              <a:gd name="T48" fmla="*/ 2147483647 w 6424"/>
              <a:gd name="T49" fmla="*/ 2147483647 h 1886"/>
              <a:gd name="T50" fmla="*/ 2147483647 w 6424"/>
              <a:gd name="T51" fmla="*/ 2147483647 h 1886"/>
              <a:gd name="T52" fmla="*/ 2147483647 w 6424"/>
              <a:gd name="T53" fmla="*/ 2147483647 h 1886"/>
              <a:gd name="T54" fmla="*/ 2147483647 w 6424"/>
              <a:gd name="T55" fmla="*/ 2147483647 h 1886"/>
              <a:gd name="T56" fmla="*/ 2147483647 w 6424"/>
              <a:gd name="T57" fmla="*/ 2147483647 h 1886"/>
              <a:gd name="T58" fmla="*/ 2147483647 w 6424"/>
              <a:gd name="T59" fmla="*/ 2147483647 h 1886"/>
              <a:gd name="T60" fmla="*/ 2147483647 w 6424"/>
              <a:gd name="T61" fmla="*/ 2147483647 h 1886"/>
              <a:gd name="T62" fmla="*/ 2147483647 w 6424"/>
              <a:gd name="T63" fmla="*/ 2147483647 h 1886"/>
              <a:gd name="T64" fmla="*/ 2147483647 w 6424"/>
              <a:gd name="T65" fmla="*/ 2147483647 h 1886"/>
              <a:gd name="T66" fmla="*/ 2147483647 w 6424"/>
              <a:gd name="T67" fmla="*/ 2147483647 h 1886"/>
              <a:gd name="T68" fmla="*/ 2147483647 w 6424"/>
              <a:gd name="T69" fmla="*/ 2147483647 h 1886"/>
              <a:gd name="T70" fmla="*/ 2147483647 w 6424"/>
              <a:gd name="T71" fmla="*/ 2147483647 h 1886"/>
              <a:gd name="T72" fmla="*/ 2147483647 w 6424"/>
              <a:gd name="T73" fmla="*/ 2147483647 h 1886"/>
              <a:gd name="T74" fmla="*/ 2147483647 w 6424"/>
              <a:gd name="T75" fmla="*/ 2147483647 h 1886"/>
              <a:gd name="T76" fmla="*/ 2147483647 w 6424"/>
              <a:gd name="T77" fmla="*/ 2147483647 h 1886"/>
              <a:gd name="T78" fmla="*/ 2147483647 w 6424"/>
              <a:gd name="T79" fmla="*/ 2147483647 h 1886"/>
              <a:gd name="T80" fmla="*/ 2147483647 w 6424"/>
              <a:gd name="T81" fmla="*/ 2147483647 h 1886"/>
              <a:gd name="T82" fmla="*/ 2147483647 w 6424"/>
              <a:gd name="T83" fmla="*/ 2147483647 h 1886"/>
              <a:gd name="T84" fmla="*/ 2147483647 w 6424"/>
              <a:gd name="T85" fmla="*/ 2147483647 h 1886"/>
              <a:gd name="T86" fmla="*/ 2147483647 w 6424"/>
              <a:gd name="T87" fmla="*/ 2147483647 h 1886"/>
              <a:gd name="T88" fmla="*/ 2147483647 w 6424"/>
              <a:gd name="T89" fmla="*/ 2147483647 h 18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24"/>
              <a:gd name="T136" fmla="*/ 0 h 1886"/>
              <a:gd name="T137" fmla="*/ 6424 w 6424"/>
              <a:gd name="T138" fmla="*/ 1886 h 18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24" h="1886" extrusionOk="0">
                <a:moveTo>
                  <a:pt x="759" y="750"/>
                </a:moveTo>
                <a:cubicBezTo>
                  <a:pt x="753" y="736"/>
                  <a:pt x="737" y="710"/>
                  <a:pt x="733" y="696"/>
                </a:cubicBezTo>
                <a:cubicBezTo>
                  <a:pt x="721" y="655"/>
                  <a:pt x="708" y="628"/>
                  <a:pt x="724" y="584"/>
                </a:cubicBezTo>
                <a:cubicBezTo>
                  <a:pt x="752" y="506"/>
                  <a:pt x="817" y="444"/>
                  <a:pt x="874" y="387"/>
                </a:cubicBezTo>
                <a:cubicBezTo>
                  <a:pt x="998" y="264"/>
                  <a:pt x="1152" y="166"/>
                  <a:pt x="1304" y="81"/>
                </a:cubicBezTo>
                <a:cubicBezTo>
                  <a:pt x="1366" y="46"/>
                  <a:pt x="1474" y="-26"/>
                  <a:pt x="1550" y="9"/>
                </a:cubicBezTo>
                <a:cubicBezTo>
                  <a:pt x="1616" y="40"/>
                  <a:pt x="1622" y="139"/>
                  <a:pt x="1622" y="200"/>
                </a:cubicBezTo>
                <a:cubicBezTo>
                  <a:pt x="1623" y="558"/>
                  <a:pt x="1429" y="939"/>
                  <a:pt x="1218" y="1218"/>
                </a:cubicBezTo>
                <a:cubicBezTo>
                  <a:pt x="1007" y="1497"/>
                  <a:pt x="667" y="1803"/>
                  <a:pt x="298" y="1826"/>
                </a:cubicBezTo>
                <a:cubicBezTo>
                  <a:pt x="218" y="1831"/>
                  <a:pt x="119" y="1813"/>
                  <a:pt x="60" y="1753"/>
                </a:cubicBezTo>
                <a:cubicBezTo>
                  <a:pt x="-46" y="1644"/>
                  <a:pt x="5" y="1491"/>
                  <a:pt x="110" y="1404"/>
                </a:cubicBezTo>
                <a:cubicBezTo>
                  <a:pt x="290" y="1255"/>
                  <a:pt x="525" y="1284"/>
                  <a:pt x="719" y="1386"/>
                </a:cubicBezTo>
                <a:cubicBezTo>
                  <a:pt x="917" y="1490"/>
                  <a:pt x="1073" y="1660"/>
                  <a:pt x="1288" y="1734"/>
                </a:cubicBezTo>
                <a:cubicBezTo>
                  <a:pt x="1403" y="1773"/>
                  <a:pt x="1542" y="1785"/>
                  <a:pt x="1652" y="1724"/>
                </a:cubicBezTo>
                <a:cubicBezTo>
                  <a:pt x="1747" y="1672"/>
                  <a:pt x="1815" y="1576"/>
                  <a:pt x="1879" y="1493"/>
                </a:cubicBezTo>
              </a:path>
              <a:path w="6424" h="1886" extrusionOk="0">
                <a:moveTo>
                  <a:pt x="2440" y="1328"/>
                </a:moveTo>
                <a:cubicBezTo>
                  <a:pt x="2412" y="1340"/>
                  <a:pt x="2408" y="1326"/>
                  <a:pt x="2401" y="1360"/>
                </a:cubicBezTo>
                <a:cubicBezTo>
                  <a:pt x="2393" y="1399"/>
                  <a:pt x="2434" y="1474"/>
                  <a:pt x="2444" y="1510"/>
                </a:cubicBezTo>
                <a:cubicBezTo>
                  <a:pt x="2476" y="1622"/>
                  <a:pt x="2497" y="1772"/>
                  <a:pt x="2564" y="1870"/>
                </a:cubicBezTo>
                <a:cubicBezTo>
                  <a:pt x="2579" y="1884"/>
                  <a:pt x="2583" y="1889"/>
                  <a:pt x="2597" y="1883"/>
                </a:cubicBezTo>
                <a:cubicBezTo>
                  <a:pt x="2643" y="1847"/>
                  <a:pt x="2667" y="1801"/>
                  <a:pt x="2691" y="1747"/>
                </a:cubicBezTo>
                <a:cubicBezTo>
                  <a:pt x="2736" y="1647"/>
                  <a:pt x="2770" y="1542"/>
                  <a:pt x="2801" y="1437"/>
                </a:cubicBezTo>
                <a:cubicBezTo>
                  <a:pt x="2826" y="1350"/>
                  <a:pt x="2852" y="1261"/>
                  <a:pt x="2870" y="1173"/>
                </a:cubicBezTo>
                <a:cubicBezTo>
                  <a:pt x="2879" y="1130"/>
                  <a:pt x="2873" y="1087"/>
                  <a:pt x="2892" y="1145"/>
                </a:cubicBezTo>
              </a:path>
              <a:path w="6424" h="1886" extrusionOk="0">
                <a:moveTo>
                  <a:pt x="2895" y="1720"/>
                </a:moveTo>
                <a:cubicBezTo>
                  <a:pt x="2937" y="1704"/>
                  <a:pt x="2964" y="1666"/>
                  <a:pt x="2988" y="1627"/>
                </a:cubicBezTo>
                <a:cubicBezTo>
                  <a:pt x="3036" y="1548"/>
                  <a:pt x="3082" y="1471"/>
                  <a:pt x="3140" y="1399"/>
                </a:cubicBezTo>
                <a:cubicBezTo>
                  <a:pt x="3186" y="1343"/>
                  <a:pt x="3237" y="1282"/>
                  <a:pt x="3314" y="1274"/>
                </a:cubicBezTo>
                <a:cubicBezTo>
                  <a:pt x="3383" y="1267"/>
                  <a:pt x="3446" y="1309"/>
                  <a:pt x="3497" y="1350"/>
                </a:cubicBezTo>
                <a:cubicBezTo>
                  <a:pt x="3548" y="1391"/>
                  <a:pt x="3597" y="1442"/>
                  <a:pt x="3633" y="1498"/>
                </a:cubicBezTo>
                <a:cubicBezTo>
                  <a:pt x="3654" y="1531"/>
                  <a:pt x="3670" y="1572"/>
                  <a:pt x="3631" y="1599"/>
                </a:cubicBezTo>
                <a:cubicBezTo>
                  <a:pt x="3563" y="1645"/>
                  <a:pt x="3453" y="1637"/>
                  <a:pt x="3376" y="1635"/>
                </a:cubicBezTo>
                <a:cubicBezTo>
                  <a:pt x="3307" y="1633"/>
                  <a:pt x="3232" y="1632"/>
                  <a:pt x="3165" y="1615"/>
                </a:cubicBezTo>
                <a:cubicBezTo>
                  <a:pt x="3139" y="1608"/>
                  <a:pt x="3105" y="1595"/>
                  <a:pt x="3132" y="1566"/>
                </a:cubicBezTo>
                <a:cubicBezTo>
                  <a:pt x="3160" y="1547"/>
                  <a:pt x="3172" y="1539"/>
                  <a:pt x="3191" y="1525"/>
                </a:cubicBezTo>
              </a:path>
              <a:path w="6424" h="1886" extrusionOk="0">
                <a:moveTo>
                  <a:pt x="3689" y="1485"/>
                </a:moveTo>
                <a:cubicBezTo>
                  <a:pt x="3719" y="1539"/>
                  <a:pt x="3744" y="1592"/>
                  <a:pt x="3756" y="1653"/>
                </a:cubicBezTo>
                <a:cubicBezTo>
                  <a:pt x="3761" y="1678"/>
                  <a:pt x="3756" y="1697"/>
                  <a:pt x="3755" y="1715"/>
                </a:cubicBezTo>
                <a:cubicBezTo>
                  <a:pt x="3733" y="1678"/>
                  <a:pt x="3729" y="1643"/>
                  <a:pt x="3726" y="1600"/>
                </a:cubicBezTo>
                <a:cubicBezTo>
                  <a:pt x="3720" y="1516"/>
                  <a:pt x="3729" y="1435"/>
                  <a:pt x="3761" y="1357"/>
                </a:cubicBezTo>
                <a:cubicBezTo>
                  <a:pt x="3788" y="1291"/>
                  <a:pt x="3834" y="1220"/>
                  <a:pt x="3896" y="1182"/>
                </a:cubicBezTo>
                <a:cubicBezTo>
                  <a:pt x="3934" y="1159"/>
                  <a:pt x="3981" y="1164"/>
                  <a:pt x="3991" y="1213"/>
                </a:cubicBezTo>
                <a:cubicBezTo>
                  <a:pt x="4009" y="1299"/>
                  <a:pt x="3950" y="1395"/>
                  <a:pt x="3936" y="1478"/>
                </a:cubicBezTo>
                <a:cubicBezTo>
                  <a:pt x="3930" y="1515"/>
                  <a:pt x="3929" y="1561"/>
                  <a:pt x="3976" y="1568"/>
                </a:cubicBezTo>
                <a:cubicBezTo>
                  <a:pt x="4030" y="1575"/>
                  <a:pt x="4084" y="1542"/>
                  <a:pt x="4127" y="1515"/>
                </a:cubicBezTo>
                <a:cubicBezTo>
                  <a:pt x="4176" y="1485"/>
                  <a:pt x="4220" y="1425"/>
                  <a:pt x="4272" y="1403"/>
                </a:cubicBezTo>
                <a:cubicBezTo>
                  <a:pt x="4277" y="1403"/>
                  <a:pt x="4281" y="1402"/>
                  <a:pt x="4286" y="1402"/>
                </a:cubicBezTo>
                <a:cubicBezTo>
                  <a:pt x="4305" y="1434"/>
                  <a:pt x="4318" y="1459"/>
                  <a:pt x="4326" y="1500"/>
                </a:cubicBezTo>
                <a:cubicBezTo>
                  <a:pt x="4336" y="1549"/>
                  <a:pt x="4345" y="1599"/>
                  <a:pt x="4360" y="1647"/>
                </a:cubicBezTo>
                <a:cubicBezTo>
                  <a:pt x="4380" y="1710"/>
                  <a:pt x="4384" y="1658"/>
                  <a:pt x="4388" y="1626"/>
                </a:cubicBezTo>
              </a:path>
              <a:path w="6424" h="1886" extrusionOk="0">
                <a:moveTo>
                  <a:pt x="4220" y="899"/>
                </a:moveTo>
                <a:cubicBezTo>
                  <a:pt x="4216" y="897"/>
                  <a:pt x="4213" y="894"/>
                  <a:pt x="4209" y="892"/>
                </a:cubicBezTo>
                <a:cubicBezTo>
                  <a:pt x="4212" y="924"/>
                  <a:pt x="4217" y="941"/>
                  <a:pt x="4230" y="972"/>
                </a:cubicBezTo>
                <a:cubicBezTo>
                  <a:pt x="4235" y="984"/>
                  <a:pt x="4241" y="996"/>
                  <a:pt x="4246" y="1008"/>
                </a:cubicBezTo>
              </a:path>
              <a:path w="6424" h="1886" extrusionOk="0">
                <a:moveTo>
                  <a:pt x="4557" y="1578"/>
                </a:moveTo>
                <a:cubicBezTo>
                  <a:pt x="4613" y="1557"/>
                  <a:pt x="4615" y="1528"/>
                  <a:pt x="4643" y="1478"/>
                </a:cubicBezTo>
                <a:cubicBezTo>
                  <a:pt x="4677" y="1417"/>
                  <a:pt x="4705" y="1351"/>
                  <a:pt x="4742" y="1292"/>
                </a:cubicBezTo>
                <a:cubicBezTo>
                  <a:pt x="4768" y="1251"/>
                  <a:pt x="4798" y="1229"/>
                  <a:pt x="4841" y="1260"/>
                </a:cubicBezTo>
                <a:cubicBezTo>
                  <a:pt x="4890" y="1295"/>
                  <a:pt x="4925" y="1356"/>
                  <a:pt x="4958" y="1405"/>
                </a:cubicBezTo>
                <a:cubicBezTo>
                  <a:pt x="4982" y="1442"/>
                  <a:pt x="5024" y="1491"/>
                  <a:pt x="5023" y="1538"/>
                </a:cubicBezTo>
                <a:cubicBezTo>
                  <a:pt x="5022" y="1579"/>
                  <a:pt x="4958" y="1574"/>
                  <a:pt x="4932" y="1571"/>
                </a:cubicBezTo>
                <a:cubicBezTo>
                  <a:pt x="4867" y="1565"/>
                  <a:pt x="4805" y="1546"/>
                  <a:pt x="4746" y="1519"/>
                </a:cubicBezTo>
                <a:cubicBezTo>
                  <a:pt x="4712" y="1504"/>
                  <a:pt x="4693" y="1488"/>
                  <a:pt x="4670" y="1460"/>
                </a:cubicBezTo>
              </a:path>
              <a:path w="6424" h="1886" extrusionOk="0">
                <a:moveTo>
                  <a:pt x="5290" y="322"/>
                </a:moveTo>
                <a:cubicBezTo>
                  <a:pt x="5284" y="299"/>
                  <a:pt x="5299" y="253"/>
                  <a:pt x="5280" y="280"/>
                </a:cubicBezTo>
                <a:cubicBezTo>
                  <a:pt x="5240" y="337"/>
                  <a:pt x="5244" y="487"/>
                  <a:pt x="5233" y="551"/>
                </a:cubicBezTo>
                <a:cubicBezTo>
                  <a:pt x="5205" y="723"/>
                  <a:pt x="5180" y="895"/>
                  <a:pt x="5167" y="1069"/>
                </a:cubicBezTo>
                <a:cubicBezTo>
                  <a:pt x="5156" y="1218"/>
                  <a:pt x="5141" y="1385"/>
                  <a:pt x="5194" y="1528"/>
                </a:cubicBezTo>
                <a:cubicBezTo>
                  <a:pt x="5211" y="1561"/>
                  <a:pt x="5213" y="1570"/>
                  <a:pt x="5232" y="1584"/>
                </a:cubicBezTo>
                <a:cubicBezTo>
                  <a:pt x="5265" y="1560"/>
                  <a:pt x="5274" y="1572"/>
                  <a:pt x="5291" y="1511"/>
                </a:cubicBezTo>
                <a:cubicBezTo>
                  <a:pt x="5327" y="1382"/>
                  <a:pt x="5331" y="1288"/>
                  <a:pt x="5403" y="1171"/>
                </a:cubicBezTo>
                <a:cubicBezTo>
                  <a:pt x="5583" y="878"/>
                  <a:pt x="5680" y="513"/>
                  <a:pt x="5663" y="167"/>
                </a:cubicBezTo>
                <a:cubicBezTo>
                  <a:pt x="5661" y="157"/>
                  <a:pt x="5660" y="146"/>
                  <a:pt x="5658" y="136"/>
                </a:cubicBezTo>
                <a:cubicBezTo>
                  <a:pt x="5627" y="204"/>
                  <a:pt x="5610" y="274"/>
                  <a:pt x="5593" y="352"/>
                </a:cubicBezTo>
                <a:cubicBezTo>
                  <a:pt x="5531" y="628"/>
                  <a:pt x="5466" y="910"/>
                  <a:pt x="5476" y="1195"/>
                </a:cubicBezTo>
                <a:cubicBezTo>
                  <a:pt x="5480" y="1301"/>
                  <a:pt x="5492" y="1432"/>
                  <a:pt x="5593" y="1493"/>
                </a:cubicBezTo>
                <a:cubicBezTo>
                  <a:pt x="5694" y="1554"/>
                  <a:pt x="5807" y="1471"/>
                  <a:pt x="5864" y="1391"/>
                </a:cubicBezTo>
                <a:cubicBezTo>
                  <a:pt x="5923" y="1309"/>
                  <a:pt x="5975" y="1169"/>
                  <a:pt x="5945" y="1067"/>
                </a:cubicBezTo>
                <a:cubicBezTo>
                  <a:pt x="5939" y="1057"/>
                  <a:pt x="5933" y="1046"/>
                  <a:pt x="5927" y="1036"/>
                </a:cubicBezTo>
                <a:cubicBezTo>
                  <a:pt x="5864" y="1057"/>
                  <a:pt x="5849" y="1060"/>
                  <a:pt x="5815" y="1137"/>
                </a:cubicBezTo>
                <a:cubicBezTo>
                  <a:pt x="5779" y="1217"/>
                  <a:pt x="5761" y="1307"/>
                  <a:pt x="5773" y="1395"/>
                </a:cubicBezTo>
                <a:cubicBezTo>
                  <a:pt x="5788" y="1501"/>
                  <a:pt x="5869" y="1585"/>
                  <a:pt x="5976" y="1573"/>
                </a:cubicBezTo>
                <a:cubicBezTo>
                  <a:pt x="5982" y="1570"/>
                  <a:pt x="5989" y="1566"/>
                  <a:pt x="5995" y="1563"/>
                </a:cubicBezTo>
              </a:path>
              <a:path w="6424" h="1886" extrusionOk="0">
                <a:moveTo>
                  <a:pt x="6423" y="1164"/>
                </a:moveTo>
                <a:cubicBezTo>
                  <a:pt x="6410" y="1119"/>
                  <a:pt x="6397" y="1098"/>
                  <a:pt x="6349" y="1082"/>
                </a:cubicBezTo>
                <a:cubicBezTo>
                  <a:pt x="6285" y="1060"/>
                  <a:pt x="6218" y="1092"/>
                  <a:pt x="6197" y="1157"/>
                </a:cubicBezTo>
                <a:cubicBezTo>
                  <a:pt x="6175" y="1229"/>
                  <a:pt x="6216" y="1308"/>
                  <a:pt x="6250" y="1368"/>
                </a:cubicBezTo>
                <a:cubicBezTo>
                  <a:pt x="6287" y="1433"/>
                  <a:pt x="6378" y="1507"/>
                  <a:pt x="6380" y="1587"/>
                </a:cubicBezTo>
                <a:cubicBezTo>
                  <a:pt x="6381" y="1638"/>
                  <a:pt x="6306" y="1656"/>
                  <a:pt x="6269" y="1665"/>
                </a:cubicBezTo>
                <a:cubicBezTo>
                  <a:pt x="6203" y="1682"/>
                  <a:pt x="6144" y="1680"/>
                  <a:pt x="6077" y="1681"/>
                </a:cubicBezTo>
                <a:cubicBezTo>
                  <a:pt x="6043" y="1682"/>
                  <a:pt x="6013" y="1686"/>
                  <a:pt x="5980" y="169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8" name="Ink 20"/>
          <p:cNvSpPr>
            <a:spLocks noRot="1" noChangeAspect="1" noEditPoints="1" noChangeArrowheads="1" noChangeShapeType="1" noTextEdit="1"/>
          </p:cNvSpPr>
          <p:nvPr/>
        </p:nvSpPr>
        <p:spPr bwMode="auto">
          <a:xfrm>
            <a:off x="5118100" y="4413250"/>
            <a:ext cx="1931988" cy="760413"/>
          </a:xfrm>
          <a:custGeom>
            <a:avLst/>
            <a:gdLst>
              <a:gd name="T0" fmla="*/ 2147483647 w 5365"/>
              <a:gd name="T1" fmla="*/ 2147483647 h 2113"/>
              <a:gd name="T2" fmla="*/ 2147483647 w 5365"/>
              <a:gd name="T3" fmla="*/ 2147483647 h 2113"/>
              <a:gd name="T4" fmla="*/ 2147483647 w 5365"/>
              <a:gd name="T5" fmla="*/ 2147483647 h 2113"/>
              <a:gd name="T6" fmla="*/ 2147483647 w 5365"/>
              <a:gd name="T7" fmla="*/ 2147483647 h 2113"/>
              <a:gd name="T8" fmla="*/ 2147483647 w 5365"/>
              <a:gd name="T9" fmla="*/ 2147483647 h 2113"/>
              <a:gd name="T10" fmla="*/ 2147483647 w 5365"/>
              <a:gd name="T11" fmla="*/ 2147483647 h 2113"/>
              <a:gd name="T12" fmla="*/ 2147483647 w 5365"/>
              <a:gd name="T13" fmla="*/ 2147483647 h 2113"/>
              <a:gd name="T14" fmla="*/ 2147483647 w 5365"/>
              <a:gd name="T15" fmla="*/ 2147483647 h 2113"/>
              <a:gd name="T16" fmla="*/ 2147483647 w 5365"/>
              <a:gd name="T17" fmla="*/ 2147483647 h 2113"/>
              <a:gd name="T18" fmla="*/ 2147483647 w 5365"/>
              <a:gd name="T19" fmla="*/ 2147483647 h 2113"/>
              <a:gd name="T20" fmla="*/ 2147483647 w 5365"/>
              <a:gd name="T21" fmla="*/ 2147483647 h 2113"/>
              <a:gd name="T22" fmla="*/ 2147483647 w 5365"/>
              <a:gd name="T23" fmla="*/ 2147483647 h 2113"/>
              <a:gd name="T24" fmla="*/ 2147483647 w 5365"/>
              <a:gd name="T25" fmla="*/ 2147483647 h 2113"/>
              <a:gd name="T26" fmla="*/ 2147483647 w 5365"/>
              <a:gd name="T27" fmla="*/ 2147483647 h 2113"/>
              <a:gd name="T28" fmla="*/ 2147483647 w 5365"/>
              <a:gd name="T29" fmla="*/ 2147483647 h 2113"/>
              <a:gd name="T30" fmla="*/ 2147483647 w 5365"/>
              <a:gd name="T31" fmla="*/ 2147483647 h 2113"/>
              <a:gd name="T32" fmla="*/ 2147483647 w 5365"/>
              <a:gd name="T33" fmla="*/ 2147483647 h 2113"/>
              <a:gd name="T34" fmla="*/ 2147483647 w 5365"/>
              <a:gd name="T35" fmla="*/ 2147483647 h 2113"/>
              <a:gd name="T36" fmla="*/ 2147483647 w 5365"/>
              <a:gd name="T37" fmla="*/ 2147483647 h 2113"/>
              <a:gd name="T38" fmla="*/ 2147483647 w 5365"/>
              <a:gd name="T39" fmla="*/ 2147483647 h 2113"/>
              <a:gd name="T40" fmla="*/ 2147483647 w 5365"/>
              <a:gd name="T41" fmla="*/ 2147483647 h 2113"/>
              <a:gd name="T42" fmla="*/ 2147483647 w 5365"/>
              <a:gd name="T43" fmla="*/ 2147483647 h 2113"/>
              <a:gd name="T44" fmla="*/ 2147483647 w 5365"/>
              <a:gd name="T45" fmla="*/ 2147483647 h 2113"/>
              <a:gd name="T46" fmla="*/ 2147483647 w 5365"/>
              <a:gd name="T47" fmla="*/ 2147483647 h 2113"/>
              <a:gd name="T48" fmla="*/ 2147483647 w 5365"/>
              <a:gd name="T49" fmla="*/ 2147483647 h 2113"/>
              <a:gd name="T50" fmla="*/ 2147483647 w 5365"/>
              <a:gd name="T51" fmla="*/ 2147483647 h 2113"/>
              <a:gd name="T52" fmla="*/ 2147483647 w 5365"/>
              <a:gd name="T53" fmla="*/ 2147483647 h 2113"/>
              <a:gd name="T54" fmla="*/ 2147483647 w 5365"/>
              <a:gd name="T55" fmla="*/ 2147483647 h 2113"/>
              <a:gd name="T56" fmla="*/ 2147483647 w 5365"/>
              <a:gd name="T57" fmla="*/ 2147483647 h 2113"/>
              <a:gd name="T58" fmla="*/ 2147483647 w 5365"/>
              <a:gd name="T59" fmla="*/ 2147483647 h 2113"/>
              <a:gd name="T60" fmla="*/ 2147483647 w 5365"/>
              <a:gd name="T61" fmla="*/ 2147483647 h 2113"/>
              <a:gd name="T62" fmla="*/ 2147483647 w 5365"/>
              <a:gd name="T63" fmla="*/ 2147483647 h 2113"/>
              <a:gd name="T64" fmla="*/ 2147483647 w 5365"/>
              <a:gd name="T65" fmla="*/ 2147483647 h 2113"/>
              <a:gd name="T66" fmla="*/ 2147483647 w 5365"/>
              <a:gd name="T67" fmla="*/ 2147483647 h 2113"/>
              <a:gd name="T68" fmla="*/ 2147483647 w 5365"/>
              <a:gd name="T69" fmla="*/ 2147483647 h 2113"/>
              <a:gd name="T70" fmla="*/ 2147483647 w 5365"/>
              <a:gd name="T71" fmla="*/ 2147483647 h 2113"/>
              <a:gd name="T72" fmla="*/ 2147483647 w 5365"/>
              <a:gd name="T73" fmla="*/ 2147483647 h 2113"/>
              <a:gd name="T74" fmla="*/ 2147483647 w 5365"/>
              <a:gd name="T75" fmla="*/ 2147483647 h 2113"/>
              <a:gd name="T76" fmla="*/ 2147483647 w 5365"/>
              <a:gd name="T77" fmla="*/ 2147483647 h 2113"/>
              <a:gd name="T78" fmla="*/ 2147483647 w 5365"/>
              <a:gd name="T79" fmla="*/ 2147483647 h 2113"/>
              <a:gd name="T80" fmla="*/ 2147483647 w 5365"/>
              <a:gd name="T81" fmla="*/ 2147483647 h 2113"/>
              <a:gd name="T82" fmla="*/ 2147483647 w 5365"/>
              <a:gd name="T83" fmla="*/ 2147483647 h 2113"/>
              <a:gd name="T84" fmla="*/ 2147483647 w 5365"/>
              <a:gd name="T85" fmla="*/ 2147483647 h 2113"/>
              <a:gd name="T86" fmla="*/ 2147483647 w 5365"/>
              <a:gd name="T87" fmla="*/ 2147483647 h 2113"/>
              <a:gd name="T88" fmla="*/ 2147483647 w 5365"/>
              <a:gd name="T89" fmla="*/ 2147483647 h 2113"/>
              <a:gd name="T90" fmla="*/ 2147483647 w 5365"/>
              <a:gd name="T91" fmla="*/ 2147483647 h 2113"/>
              <a:gd name="T92" fmla="*/ 2147483647 w 5365"/>
              <a:gd name="T93" fmla="*/ 2147483647 h 2113"/>
              <a:gd name="T94" fmla="*/ 2147483647 w 5365"/>
              <a:gd name="T95" fmla="*/ 2147483647 h 2113"/>
              <a:gd name="T96" fmla="*/ 2147483647 w 5365"/>
              <a:gd name="T97" fmla="*/ 2147483647 h 2113"/>
              <a:gd name="T98" fmla="*/ 2147483647 w 5365"/>
              <a:gd name="T99" fmla="*/ 2147483647 h 2113"/>
              <a:gd name="T100" fmla="*/ 2147483647 w 5365"/>
              <a:gd name="T101" fmla="*/ 2147483647 h 2113"/>
              <a:gd name="T102" fmla="*/ 2147483647 w 5365"/>
              <a:gd name="T103" fmla="*/ 2147483647 h 2113"/>
              <a:gd name="T104" fmla="*/ 2147483647 w 5365"/>
              <a:gd name="T105" fmla="*/ 2147483647 h 2113"/>
              <a:gd name="T106" fmla="*/ 2147483647 w 5365"/>
              <a:gd name="T107" fmla="*/ 2147483647 h 2113"/>
              <a:gd name="T108" fmla="*/ 2147483647 w 5365"/>
              <a:gd name="T109" fmla="*/ 2147483647 h 2113"/>
              <a:gd name="T110" fmla="*/ 2147483647 w 5365"/>
              <a:gd name="T111" fmla="*/ 2147483647 h 21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65"/>
              <a:gd name="T169" fmla="*/ 0 h 2113"/>
              <a:gd name="T170" fmla="*/ 5365 w 5365"/>
              <a:gd name="T171" fmla="*/ 2113 h 21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65" h="2113" extrusionOk="0">
                <a:moveTo>
                  <a:pt x="972" y="513"/>
                </a:moveTo>
                <a:cubicBezTo>
                  <a:pt x="981" y="493"/>
                  <a:pt x="997" y="483"/>
                  <a:pt x="1004" y="456"/>
                </a:cubicBezTo>
                <a:cubicBezTo>
                  <a:pt x="1015" y="417"/>
                  <a:pt x="1014" y="360"/>
                  <a:pt x="1010" y="321"/>
                </a:cubicBezTo>
                <a:cubicBezTo>
                  <a:pt x="993" y="156"/>
                  <a:pt x="894" y="15"/>
                  <a:pt x="719" y="0"/>
                </a:cubicBezTo>
                <a:cubicBezTo>
                  <a:pt x="504" y="-19"/>
                  <a:pt x="305" y="146"/>
                  <a:pt x="178" y="302"/>
                </a:cubicBezTo>
                <a:cubicBezTo>
                  <a:pt x="107" y="389"/>
                  <a:pt x="-76" y="646"/>
                  <a:pt x="15" y="770"/>
                </a:cubicBezTo>
                <a:cubicBezTo>
                  <a:pt x="69" y="844"/>
                  <a:pt x="137" y="859"/>
                  <a:pt x="228" y="851"/>
                </a:cubicBezTo>
                <a:cubicBezTo>
                  <a:pt x="404" y="835"/>
                  <a:pt x="581" y="739"/>
                  <a:pt x="733" y="657"/>
                </a:cubicBezTo>
                <a:cubicBezTo>
                  <a:pt x="893" y="571"/>
                  <a:pt x="1121" y="353"/>
                  <a:pt x="1304" y="328"/>
                </a:cubicBezTo>
                <a:cubicBezTo>
                  <a:pt x="1338" y="323"/>
                  <a:pt x="1348" y="321"/>
                  <a:pt x="1369" y="333"/>
                </a:cubicBezTo>
                <a:cubicBezTo>
                  <a:pt x="1395" y="402"/>
                  <a:pt x="1406" y="450"/>
                  <a:pt x="1406" y="528"/>
                </a:cubicBezTo>
                <a:cubicBezTo>
                  <a:pt x="1407" y="932"/>
                  <a:pt x="1284" y="1395"/>
                  <a:pt x="1420" y="1788"/>
                </a:cubicBezTo>
                <a:cubicBezTo>
                  <a:pt x="1437" y="1836"/>
                  <a:pt x="1450" y="1901"/>
                  <a:pt x="1508" y="1899"/>
                </a:cubicBezTo>
                <a:cubicBezTo>
                  <a:pt x="1536" y="1898"/>
                  <a:pt x="1557" y="1845"/>
                  <a:pt x="1574" y="1830"/>
                </a:cubicBezTo>
              </a:path>
              <a:path w="5365" h="2113" extrusionOk="0">
                <a:moveTo>
                  <a:pt x="2809" y="172"/>
                </a:moveTo>
                <a:cubicBezTo>
                  <a:pt x="2808" y="218"/>
                  <a:pt x="2807" y="267"/>
                  <a:pt x="2807" y="314"/>
                </a:cubicBezTo>
                <a:cubicBezTo>
                  <a:pt x="2807" y="443"/>
                  <a:pt x="2803" y="571"/>
                  <a:pt x="2803" y="700"/>
                </a:cubicBezTo>
                <a:cubicBezTo>
                  <a:pt x="2803" y="865"/>
                  <a:pt x="2803" y="1031"/>
                  <a:pt x="2810" y="1196"/>
                </a:cubicBezTo>
                <a:cubicBezTo>
                  <a:pt x="2816" y="1327"/>
                  <a:pt x="2826" y="1459"/>
                  <a:pt x="2835" y="1590"/>
                </a:cubicBezTo>
                <a:cubicBezTo>
                  <a:pt x="2839" y="1641"/>
                  <a:pt x="2830" y="1757"/>
                  <a:pt x="2859" y="1804"/>
                </a:cubicBezTo>
                <a:cubicBezTo>
                  <a:pt x="2862" y="1827"/>
                  <a:pt x="2864" y="1833"/>
                  <a:pt x="2873" y="1803"/>
                </a:cubicBezTo>
              </a:path>
              <a:path w="5365" h="2113" extrusionOk="0">
                <a:moveTo>
                  <a:pt x="2735" y="1392"/>
                </a:moveTo>
                <a:cubicBezTo>
                  <a:pt x="2707" y="1421"/>
                  <a:pt x="2662" y="1410"/>
                  <a:pt x="2685" y="1479"/>
                </a:cubicBezTo>
                <a:cubicBezTo>
                  <a:pt x="2715" y="1570"/>
                  <a:pt x="2836" y="1580"/>
                  <a:pt x="2914" y="1571"/>
                </a:cubicBezTo>
                <a:cubicBezTo>
                  <a:pt x="3003" y="1560"/>
                  <a:pt x="3092" y="1525"/>
                  <a:pt x="3169" y="1479"/>
                </a:cubicBezTo>
                <a:cubicBezTo>
                  <a:pt x="3279" y="1413"/>
                  <a:pt x="3332" y="1340"/>
                  <a:pt x="3369" y="1225"/>
                </a:cubicBezTo>
                <a:cubicBezTo>
                  <a:pt x="3344" y="1234"/>
                  <a:pt x="3337" y="1210"/>
                  <a:pt x="3294" y="1254"/>
                </a:cubicBezTo>
                <a:cubicBezTo>
                  <a:pt x="3200" y="1349"/>
                  <a:pt x="3120" y="1588"/>
                  <a:pt x="3168" y="1717"/>
                </a:cubicBezTo>
                <a:cubicBezTo>
                  <a:pt x="3188" y="1771"/>
                  <a:pt x="3227" y="1785"/>
                  <a:pt x="3280" y="1771"/>
                </a:cubicBezTo>
                <a:cubicBezTo>
                  <a:pt x="3345" y="1754"/>
                  <a:pt x="3395" y="1698"/>
                  <a:pt x="3437" y="1649"/>
                </a:cubicBezTo>
                <a:cubicBezTo>
                  <a:pt x="3487" y="1591"/>
                  <a:pt x="3532" y="1520"/>
                  <a:pt x="3578" y="1463"/>
                </a:cubicBezTo>
                <a:cubicBezTo>
                  <a:pt x="3607" y="1484"/>
                  <a:pt x="3630" y="1485"/>
                  <a:pt x="3657" y="1522"/>
                </a:cubicBezTo>
                <a:cubicBezTo>
                  <a:pt x="3688" y="1565"/>
                  <a:pt x="3726" y="1635"/>
                  <a:pt x="3703" y="1689"/>
                </a:cubicBezTo>
                <a:cubicBezTo>
                  <a:pt x="3688" y="1723"/>
                  <a:pt x="3648" y="1718"/>
                  <a:pt x="3622" y="1731"/>
                </a:cubicBezTo>
                <a:cubicBezTo>
                  <a:pt x="3703" y="1708"/>
                  <a:pt x="3769" y="1682"/>
                  <a:pt x="3834" y="1621"/>
                </a:cubicBezTo>
                <a:cubicBezTo>
                  <a:pt x="4085" y="1384"/>
                  <a:pt x="4177" y="959"/>
                  <a:pt x="4147" y="626"/>
                </a:cubicBezTo>
                <a:cubicBezTo>
                  <a:pt x="4146" y="622"/>
                  <a:pt x="4144" y="618"/>
                  <a:pt x="4143" y="614"/>
                </a:cubicBezTo>
                <a:cubicBezTo>
                  <a:pt x="4132" y="699"/>
                  <a:pt x="4125" y="780"/>
                  <a:pt x="4125" y="867"/>
                </a:cubicBezTo>
                <a:cubicBezTo>
                  <a:pt x="4124" y="1134"/>
                  <a:pt x="4152" y="1396"/>
                  <a:pt x="4192" y="1659"/>
                </a:cubicBezTo>
                <a:cubicBezTo>
                  <a:pt x="4174" y="1606"/>
                  <a:pt x="4156" y="1553"/>
                  <a:pt x="4133" y="1501"/>
                </a:cubicBezTo>
                <a:cubicBezTo>
                  <a:pt x="4084" y="1389"/>
                  <a:pt x="4026" y="1289"/>
                  <a:pt x="3959" y="1187"/>
                </a:cubicBezTo>
                <a:cubicBezTo>
                  <a:pt x="3999" y="1187"/>
                  <a:pt x="4041" y="1184"/>
                  <a:pt x="4083" y="1187"/>
                </a:cubicBezTo>
                <a:cubicBezTo>
                  <a:pt x="4189" y="1195"/>
                  <a:pt x="4313" y="1200"/>
                  <a:pt x="4409" y="1248"/>
                </a:cubicBezTo>
                <a:cubicBezTo>
                  <a:pt x="4413" y="1253"/>
                  <a:pt x="4418" y="1259"/>
                  <a:pt x="4422" y="1264"/>
                </a:cubicBezTo>
                <a:cubicBezTo>
                  <a:pt x="4414" y="1293"/>
                  <a:pt x="4385" y="1342"/>
                  <a:pt x="4396" y="1374"/>
                </a:cubicBezTo>
                <a:cubicBezTo>
                  <a:pt x="4415" y="1431"/>
                  <a:pt x="4520" y="1461"/>
                  <a:pt x="4568" y="1481"/>
                </a:cubicBezTo>
                <a:cubicBezTo>
                  <a:pt x="4632" y="1507"/>
                  <a:pt x="4681" y="1530"/>
                  <a:pt x="4733" y="1569"/>
                </a:cubicBezTo>
                <a:cubicBezTo>
                  <a:pt x="4708" y="1587"/>
                  <a:pt x="4698" y="1609"/>
                  <a:pt x="4659" y="1620"/>
                </a:cubicBezTo>
                <a:cubicBezTo>
                  <a:pt x="4613" y="1633"/>
                  <a:pt x="4573" y="1630"/>
                  <a:pt x="4527" y="1618"/>
                </a:cubicBezTo>
                <a:cubicBezTo>
                  <a:pt x="4486" y="1607"/>
                  <a:pt x="4476" y="1584"/>
                  <a:pt x="4447" y="1559"/>
                </a:cubicBezTo>
                <a:cubicBezTo>
                  <a:pt x="4430" y="1544"/>
                  <a:pt x="4410" y="1530"/>
                  <a:pt x="4393" y="1515"/>
                </a:cubicBezTo>
              </a:path>
              <a:path w="5365" h="2113" extrusionOk="0">
                <a:moveTo>
                  <a:pt x="2425" y="2031"/>
                </a:moveTo>
                <a:cubicBezTo>
                  <a:pt x="2346" y="2062"/>
                  <a:pt x="2269" y="2089"/>
                  <a:pt x="2188" y="2112"/>
                </a:cubicBezTo>
                <a:cubicBezTo>
                  <a:pt x="2313" y="2083"/>
                  <a:pt x="2437" y="2056"/>
                  <a:pt x="2564" y="2034"/>
                </a:cubicBezTo>
                <a:cubicBezTo>
                  <a:pt x="3309" y="1907"/>
                  <a:pt x="4080" y="1865"/>
                  <a:pt x="4832" y="1949"/>
                </a:cubicBezTo>
                <a:cubicBezTo>
                  <a:pt x="5011" y="1969"/>
                  <a:pt x="5187" y="2001"/>
                  <a:pt x="5364" y="20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9" name="Ink 21"/>
          <p:cNvSpPr>
            <a:spLocks noRot="1" noChangeAspect="1" noEditPoints="1" noChangeArrowheads="1" noChangeShapeType="1" noTextEdit="1"/>
          </p:cNvSpPr>
          <p:nvPr/>
        </p:nvSpPr>
        <p:spPr bwMode="auto">
          <a:xfrm>
            <a:off x="5213350" y="5861050"/>
            <a:ext cx="241300" cy="601663"/>
          </a:xfrm>
          <a:custGeom>
            <a:avLst/>
            <a:gdLst>
              <a:gd name="T0" fmla="*/ 2147483647 w 667"/>
              <a:gd name="T1" fmla="*/ 2147483647 h 1671"/>
              <a:gd name="T2" fmla="*/ 2147483647 w 667"/>
              <a:gd name="T3" fmla="*/ 2147483647 h 1671"/>
              <a:gd name="T4" fmla="*/ 2147483647 w 667"/>
              <a:gd name="T5" fmla="*/ 2147483647 h 1671"/>
              <a:gd name="T6" fmla="*/ 2147483647 w 667"/>
              <a:gd name="T7" fmla="*/ 2147483647 h 1671"/>
              <a:gd name="T8" fmla="*/ 2147483647 w 667"/>
              <a:gd name="T9" fmla="*/ 2147483647 h 1671"/>
              <a:gd name="T10" fmla="*/ 2147483647 w 667"/>
              <a:gd name="T11" fmla="*/ 2147483647 h 1671"/>
              <a:gd name="T12" fmla="*/ 2147483647 w 667"/>
              <a:gd name="T13" fmla="*/ 2147483647 h 1671"/>
              <a:gd name="T14" fmla="*/ 2147483647 w 667"/>
              <a:gd name="T15" fmla="*/ 2147483647 h 1671"/>
              <a:gd name="T16" fmla="*/ 2147483647 w 667"/>
              <a:gd name="T17" fmla="*/ 2147483647 h 1671"/>
              <a:gd name="T18" fmla="*/ 2147483647 w 667"/>
              <a:gd name="T19" fmla="*/ 2147483647 h 1671"/>
              <a:gd name="T20" fmla="*/ 2147483647 w 667"/>
              <a:gd name="T21" fmla="*/ 2147483647 h 1671"/>
              <a:gd name="T22" fmla="*/ 2147483647 w 667"/>
              <a:gd name="T23" fmla="*/ 2147483647 h 1671"/>
              <a:gd name="T24" fmla="*/ 2147483647 w 667"/>
              <a:gd name="T25" fmla="*/ 2147483647 h 1671"/>
              <a:gd name="T26" fmla="*/ 2147483647 w 667"/>
              <a:gd name="T27" fmla="*/ 2147483647 h 1671"/>
              <a:gd name="T28" fmla="*/ 2147483647 w 667"/>
              <a:gd name="T29" fmla="*/ 2147483647 h 1671"/>
              <a:gd name="T30" fmla="*/ 2147483647 w 667"/>
              <a:gd name="T31" fmla="*/ 2147483647 h 1671"/>
              <a:gd name="T32" fmla="*/ 2147483647 w 667"/>
              <a:gd name="T33" fmla="*/ 2147483647 h 1671"/>
              <a:gd name="T34" fmla="*/ 2147483647 w 667"/>
              <a:gd name="T35" fmla="*/ 2147483647 h 16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7"/>
              <a:gd name="T55" fmla="*/ 0 h 1671"/>
              <a:gd name="T56" fmla="*/ 667 w 667"/>
              <a:gd name="T57" fmla="*/ 1671 h 16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7" h="1671" extrusionOk="0">
                <a:moveTo>
                  <a:pt x="15" y="395"/>
                </a:moveTo>
                <a:cubicBezTo>
                  <a:pt x="13" y="362"/>
                  <a:pt x="0" y="376"/>
                  <a:pt x="24" y="327"/>
                </a:cubicBezTo>
                <a:cubicBezTo>
                  <a:pt x="57" y="260"/>
                  <a:pt x="108" y="205"/>
                  <a:pt x="166" y="158"/>
                </a:cubicBezTo>
                <a:cubicBezTo>
                  <a:pt x="253" y="87"/>
                  <a:pt x="352" y="32"/>
                  <a:pt x="462" y="8"/>
                </a:cubicBezTo>
                <a:cubicBezTo>
                  <a:pt x="525" y="-6"/>
                  <a:pt x="595" y="-10"/>
                  <a:pt x="639" y="47"/>
                </a:cubicBezTo>
                <a:cubicBezTo>
                  <a:pt x="693" y="118"/>
                  <a:pt x="660" y="238"/>
                  <a:pt x="639" y="314"/>
                </a:cubicBezTo>
                <a:cubicBezTo>
                  <a:pt x="597" y="460"/>
                  <a:pt x="520" y="591"/>
                  <a:pt x="441" y="719"/>
                </a:cubicBezTo>
                <a:cubicBezTo>
                  <a:pt x="354" y="859"/>
                  <a:pt x="239" y="990"/>
                  <a:pt x="172" y="1141"/>
                </a:cubicBezTo>
                <a:cubicBezTo>
                  <a:pt x="159" y="1170"/>
                  <a:pt x="141" y="1216"/>
                  <a:pt x="162" y="1246"/>
                </a:cubicBezTo>
                <a:cubicBezTo>
                  <a:pt x="189" y="1284"/>
                  <a:pt x="254" y="1274"/>
                  <a:pt x="294" y="1274"/>
                </a:cubicBezTo>
              </a:path>
              <a:path w="667" h="1671" extrusionOk="0">
                <a:moveTo>
                  <a:pt x="477" y="1554"/>
                </a:moveTo>
                <a:cubicBezTo>
                  <a:pt x="479" y="1588"/>
                  <a:pt x="477" y="1549"/>
                  <a:pt x="462" y="1543"/>
                </a:cubicBezTo>
                <a:cubicBezTo>
                  <a:pt x="458" y="1542"/>
                  <a:pt x="455" y="1542"/>
                  <a:pt x="451" y="1541"/>
                </a:cubicBezTo>
                <a:cubicBezTo>
                  <a:pt x="385" y="1539"/>
                  <a:pt x="401" y="1614"/>
                  <a:pt x="434" y="1648"/>
                </a:cubicBezTo>
                <a:cubicBezTo>
                  <a:pt x="475" y="1691"/>
                  <a:pt x="556" y="1674"/>
                  <a:pt x="583" y="1628"/>
                </a:cubicBezTo>
                <a:cubicBezTo>
                  <a:pt x="598" y="1602"/>
                  <a:pt x="586" y="1574"/>
                  <a:pt x="565" y="1558"/>
                </a:cubicBezTo>
                <a:cubicBezTo>
                  <a:pt x="516" y="1521"/>
                  <a:pt x="487" y="1580"/>
                  <a:pt x="453" y="1604"/>
                </a:cubicBezTo>
                <a:cubicBezTo>
                  <a:pt x="454" y="1601"/>
                  <a:pt x="456" y="1598"/>
                  <a:pt x="457" y="15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0" name="Ink 22"/>
          <p:cNvSpPr>
            <a:spLocks noRot="1" noChangeAspect="1" noEditPoints="1" noChangeArrowheads="1" noChangeShapeType="1" noTextEdit="1"/>
          </p:cNvSpPr>
          <p:nvPr/>
        </p:nvSpPr>
        <p:spPr bwMode="auto">
          <a:xfrm>
            <a:off x="5703888" y="5916613"/>
            <a:ext cx="357187" cy="558800"/>
          </a:xfrm>
          <a:custGeom>
            <a:avLst/>
            <a:gdLst>
              <a:gd name="T0" fmla="*/ 2147483647 w 993"/>
              <a:gd name="T1" fmla="*/ 2147483647 h 1551"/>
              <a:gd name="T2" fmla="*/ 2147483647 w 993"/>
              <a:gd name="T3" fmla="*/ 2147483647 h 1551"/>
              <a:gd name="T4" fmla="*/ 2147483647 w 993"/>
              <a:gd name="T5" fmla="*/ 2147483647 h 1551"/>
              <a:gd name="T6" fmla="*/ 2147483647 w 993"/>
              <a:gd name="T7" fmla="*/ 2147483647 h 1551"/>
              <a:gd name="T8" fmla="*/ 2147483647 w 993"/>
              <a:gd name="T9" fmla="*/ 2147483647 h 1551"/>
              <a:gd name="T10" fmla="*/ 2147483647 w 993"/>
              <a:gd name="T11" fmla="*/ 2147483647 h 1551"/>
              <a:gd name="T12" fmla="*/ 2147483647 w 993"/>
              <a:gd name="T13" fmla="*/ 2147483647 h 1551"/>
              <a:gd name="T14" fmla="*/ 2147483647 w 993"/>
              <a:gd name="T15" fmla="*/ 2147483647 h 1551"/>
              <a:gd name="T16" fmla="*/ 2147483647 w 993"/>
              <a:gd name="T17" fmla="*/ 2147483647 h 1551"/>
              <a:gd name="T18" fmla="*/ 2147483647 w 993"/>
              <a:gd name="T19" fmla="*/ 2147483647 h 1551"/>
              <a:gd name="T20" fmla="*/ 2147483647 w 993"/>
              <a:gd name="T21" fmla="*/ 2147483647 h 1551"/>
              <a:gd name="T22" fmla="*/ 2147483647 w 993"/>
              <a:gd name="T23" fmla="*/ 2147483647 h 1551"/>
              <a:gd name="T24" fmla="*/ 0 w 993"/>
              <a:gd name="T25" fmla="*/ 2147483647 h 1551"/>
              <a:gd name="T26" fmla="*/ 2147483647 w 993"/>
              <a:gd name="T27" fmla="*/ 2147483647 h 1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3"/>
              <a:gd name="T43" fmla="*/ 0 h 1551"/>
              <a:gd name="T44" fmla="*/ 993 w 993"/>
              <a:gd name="T45" fmla="*/ 1551 h 15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3" h="1551" extrusionOk="0">
                <a:moveTo>
                  <a:pt x="104" y="371"/>
                </a:moveTo>
                <a:cubicBezTo>
                  <a:pt x="97" y="346"/>
                  <a:pt x="80" y="324"/>
                  <a:pt x="91" y="297"/>
                </a:cubicBezTo>
                <a:cubicBezTo>
                  <a:pt x="113" y="241"/>
                  <a:pt x="185" y="189"/>
                  <a:pt x="230" y="154"/>
                </a:cubicBezTo>
                <a:cubicBezTo>
                  <a:pt x="311" y="90"/>
                  <a:pt x="404" y="42"/>
                  <a:pt x="503" y="12"/>
                </a:cubicBezTo>
                <a:cubicBezTo>
                  <a:pt x="550" y="-2"/>
                  <a:pt x="618" y="-6"/>
                  <a:pt x="650" y="42"/>
                </a:cubicBezTo>
                <a:cubicBezTo>
                  <a:pt x="694" y="108"/>
                  <a:pt x="652" y="216"/>
                  <a:pt x="621" y="278"/>
                </a:cubicBezTo>
                <a:cubicBezTo>
                  <a:pt x="579" y="363"/>
                  <a:pt x="353" y="545"/>
                  <a:pt x="360" y="636"/>
                </a:cubicBezTo>
                <a:cubicBezTo>
                  <a:pt x="363" y="672"/>
                  <a:pt x="387" y="688"/>
                  <a:pt x="414" y="708"/>
                </a:cubicBezTo>
                <a:cubicBezTo>
                  <a:pt x="514" y="783"/>
                  <a:pt x="640" y="816"/>
                  <a:pt x="741" y="892"/>
                </a:cubicBezTo>
                <a:cubicBezTo>
                  <a:pt x="860" y="982"/>
                  <a:pt x="1015" y="1137"/>
                  <a:pt x="990" y="1302"/>
                </a:cubicBezTo>
                <a:cubicBezTo>
                  <a:pt x="966" y="1455"/>
                  <a:pt x="795" y="1518"/>
                  <a:pt x="663" y="1539"/>
                </a:cubicBezTo>
                <a:cubicBezTo>
                  <a:pt x="475" y="1569"/>
                  <a:pt x="263" y="1544"/>
                  <a:pt x="80" y="1491"/>
                </a:cubicBezTo>
                <a:cubicBezTo>
                  <a:pt x="36" y="1478"/>
                  <a:pt x="14" y="1473"/>
                  <a:pt x="0" y="1432"/>
                </a:cubicBezTo>
                <a:cubicBezTo>
                  <a:pt x="2" y="1425"/>
                  <a:pt x="5" y="1418"/>
                  <a:pt x="7" y="141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1" name="Ink 23"/>
          <p:cNvSpPr>
            <a:spLocks noRot="1" noChangeAspect="1" noEditPoints="1" noChangeArrowheads="1" noChangeShapeType="1" noTextEdit="1"/>
          </p:cNvSpPr>
          <p:nvPr/>
        </p:nvSpPr>
        <p:spPr bwMode="auto">
          <a:xfrm>
            <a:off x="6780213" y="5711825"/>
            <a:ext cx="1122362" cy="825500"/>
          </a:xfrm>
          <a:custGeom>
            <a:avLst/>
            <a:gdLst>
              <a:gd name="T0" fmla="*/ 2147483647 w 3121"/>
              <a:gd name="T1" fmla="*/ 2147483647 h 2295"/>
              <a:gd name="T2" fmla="*/ 2147483647 w 3121"/>
              <a:gd name="T3" fmla="*/ 2147483647 h 2295"/>
              <a:gd name="T4" fmla="*/ 2147483647 w 3121"/>
              <a:gd name="T5" fmla="*/ 2147483647 h 2295"/>
              <a:gd name="T6" fmla="*/ 2147483647 w 3121"/>
              <a:gd name="T7" fmla="*/ 2147483647 h 2295"/>
              <a:gd name="T8" fmla="*/ 2147483647 w 3121"/>
              <a:gd name="T9" fmla="*/ 2147483647 h 2295"/>
              <a:gd name="T10" fmla="*/ 2147483647 w 3121"/>
              <a:gd name="T11" fmla="*/ 2147483647 h 2295"/>
              <a:gd name="T12" fmla="*/ 2147483647 w 3121"/>
              <a:gd name="T13" fmla="*/ 2147483647 h 2295"/>
              <a:gd name="T14" fmla="*/ 2147483647 w 3121"/>
              <a:gd name="T15" fmla="*/ 2147483647 h 2295"/>
              <a:gd name="T16" fmla="*/ 2147483647 w 3121"/>
              <a:gd name="T17" fmla="*/ 2147483647 h 2295"/>
              <a:gd name="T18" fmla="*/ 2147483647 w 3121"/>
              <a:gd name="T19" fmla="*/ 2147483647 h 2295"/>
              <a:gd name="T20" fmla="*/ 2147483647 w 3121"/>
              <a:gd name="T21" fmla="*/ 2147483647 h 2295"/>
              <a:gd name="T22" fmla="*/ 2147483647 w 3121"/>
              <a:gd name="T23" fmla="*/ 2147483647 h 2295"/>
              <a:gd name="T24" fmla="*/ 2147483647 w 3121"/>
              <a:gd name="T25" fmla="*/ 2147483647 h 2295"/>
              <a:gd name="T26" fmla="*/ 2147483647 w 3121"/>
              <a:gd name="T27" fmla="*/ 2147483647 h 2295"/>
              <a:gd name="T28" fmla="*/ 2147483647 w 3121"/>
              <a:gd name="T29" fmla="*/ 2147483647 h 2295"/>
              <a:gd name="T30" fmla="*/ 2147483647 w 3121"/>
              <a:gd name="T31" fmla="*/ 2147483647 h 2295"/>
              <a:gd name="T32" fmla="*/ 2147483647 w 3121"/>
              <a:gd name="T33" fmla="*/ 2147483647 h 2295"/>
              <a:gd name="T34" fmla="*/ 2147483647 w 3121"/>
              <a:gd name="T35" fmla="*/ 2147483647 h 2295"/>
              <a:gd name="T36" fmla="*/ 2147483647 w 3121"/>
              <a:gd name="T37" fmla="*/ 2147483647 h 2295"/>
              <a:gd name="T38" fmla="*/ 2147483647 w 3121"/>
              <a:gd name="T39" fmla="*/ 2147483647 h 2295"/>
              <a:gd name="T40" fmla="*/ 2147483647 w 3121"/>
              <a:gd name="T41" fmla="*/ 2147483647 h 2295"/>
              <a:gd name="T42" fmla="*/ 2147483647 w 3121"/>
              <a:gd name="T43" fmla="*/ 2147483647 h 2295"/>
              <a:gd name="T44" fmla="*/ 2147483647 w 3121"/>
              <a:gd name="T45" fmla="*/ 2147483647 h 2295"/>
              <a:gd name="T46" fmla="*/ 2147483647 w 3121"/>
              <a:gd name="T47" fmla="*/ 2147483647 h 2295"/>
              <a:gd name="T48" fmla="*/ 2147483647 w 3121"/>
              <a:gd name="T49" fmla="*/ 2147483647 h 2295"/>
              <a:gd name="T50" fmla="*/ 2147483647 w 3121"/>
              <a:gd name="T51" fmla="*/ 2147483647 h 2295"/>
              <a:gd name="T52" fmla="*/ 2147483647 w 3121"/>
              <a:gd name="T53" fmla="*/ 2147483647 h 2295"/>
              <a:gd name="T54" fmla="*/ 2147483647 w 3121"/>
              <a:gd name="T55" fmla="*/ 2147483647 h 2295"/>
              <a:gd name="T56" fmla="*/ 2147483647 w 3121"/>
              <a:gd name="T57" fmla="*/ 2147483647 h 2295"/>
              <a:gd name="T58" fmla="*/ 2147483647 w 3121"/>
              <a:gd name="T59" fmla="*/ 2147483647 h 2295"/>
              <a:gd name="T60" fmla="*/ 2147483647 w 3121"/>
              <a:gd name="T61" fmla="*/ 2147483647 h 2295"/>
              <a:gd name="T62" fmla="*/ 2147483647 w 3121"/>
              <a:gd name="T63" fmla="*/ 2147483647 h 2295"/>
              <a:gd name="T64" fmla="*/ 2147483647 w 3121"/>
              <a:gd name="T65" fmla="*/ 2147483647 h 2295"/>
              <a:gd name="T66" fmla="*/ 2147483647 w 3121"/>
              <a:gd name="T67" fmla="*/ 2147483647 h 2295"/>
              <a:gd name="T68" fmla="*/ 2147483647 w 3121"/>
              <a:gd name="T69" fmla="*/ 2147483647 h 2295"/>
              <a:gd name="T70" fmla="*/ 2147483647 w 3121"/>
              <a:gd name="T71" fmla="*/ 2147483647 h 2295"/>
              <a:gd name="T72" fmla="*/ 2147483647 w 3121"/>
              <a:gd name="T73" fmla="*/ 2147483647 h 2295"/>
              <a:gd name="T74" fmla="*/ 2147483647 w 3121"/>
              <a:gd name="T75" fmla="*/ 2147483647 h 2295"/>
              <a:gd name="T76" fmla="*/ 2147483647 w 3121"/>
              <a:gd name="T77" fmla="*/ 2147483647 h 2295"/>
              <a:gd name="T78" fmla="*/ 2147483647 w 3121"/>
              <a:gd name="T79" fmla="*/ 2147483647 h 2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1"/>
              <a:gd name="T121" fmla="*/ 0 h 2295"/>
              <a:gd name="T122" fmla="*/ 3121 w 3121"/>
              <a:gd name="T123" fmla="*/ 2295 h 22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1" h="2295" extrusionOk="0">
                <a:moveTo>
                  <a:pt x="86" y="740"/>
                </a:moveTo>
                <a:cubicBezTo>
                  <a:pt x="74" y="731"/>
                  <a:pt x="62" y="724"/>
                  <a:pt x="50" y="715"/>
                </a:cubicBezTo>
                <a:cubicBezTo>
                  <a:pt x="32" y="736"/>
                  <a:pt x="21" y="742"/>
                  <a:pt x="12" y="774"/>
                </a:cubicBezTo>
                <a:cubicBezTo>
                  <a:pt x="-7" y="845"/>
                  <a:pt x="-2" y="926"/>
                  <a:pt x="4" y="999"/>
                </a:cubicBezTo>
                <a:cubicBezTo>
                  <a:pt x="8" y="1046"/>
                  <a:pt x="7" y="1153"/>
                  <a:pt x="49" y="1187"/>
                </a:cubicBezTo>
                <a:cubicBezTo>
                  <a:pt x="72" y="1206"/>
                  <a:pt x="92" y="1198"/>
                  <a:pt x="116" y="1181"/>
                </a:cubicBezTo>
                <a:cubicBezTo>
                  <a:pt x="145" y="1160"/>
                  <a:pt x="163" y="1125"/>
                  <a:pt x="186" y="1100"/>
                </a:cubicBezTo>
                <a:cubicBezTo>
                  <a:pt x="209" y="1075"/>
                  <a:pt x="225" y="1081"/>
                  <a:pt x="253" y="1088"/>
                </a:cubicBezTo>
                <a:cubicBezTo>
                  <a:pt x="293" y="1098"/>
                  <a:pt x="325" y="1133"/>
                  <a:pt x="366" y="1144"/>
                </a:cubicBezTo>
                <a:cubicBezTo>
                  <a:pt x="415" y="1157"/>
                  <a:pt x="465" y="1146"/>
                  <a:pt x="501" y="1110"/>
                </a:cubicBezTo>
                <a:cubicBezTo>
                  <a:pt x="548" y="1064"/>
                  <a:pt x="571" y="993"/>
                  <a:pt x="575" y="929"/>
                </a:cubicBezTo>
                <a:cubicBezTo>
                  <a:pt x="585" y="774"/>
                  <a:pt x="499" y="625"/>
                  <a:pt x="403" y="510"/>
                </a:cubicBezTo>
                <a:cubicBezTo>
                  <a:pt x="384" y="490"/>
                  <a:pt x="379" y="484"/>
                  <a:pt x="366" y="472"/>
                </a:cubicBezTo>
                <a:cubicBezTo>
                  <a:pt x="385" y="478"/>
                  <a:pt x="382" y="479"/>
                  <a:pt x="401" y="485"/>
                </a:cubicBezTo>
                <a:cubicBezTo>
                  <a:pt x="410" y="487"/>
                  <a:pt x="418" y="490"/>
                  <a:pt x="427" y="492"/>
                </a:cubicBezTo>
              </a:path>
              <a:path w="3121" h="2295" extrusionOk="0">
                <a:moveTo>
                  <a:pt x="813" y="624"/>
                </a:moveTo>
                <a:cubicBezTo>
                  <a:pt x="836" y="657"/>
                  <a:pt x="849" y="685"/>
                  <a:pt x="860" y="723"/>
                </a:cubicBezTo>
                <a:cubicBezTo>
                  <a:pt x="872" y="763"/>
                  <a:pt x="878" y="803"/>
                  <a:pt x="887" y="844"/>
                </a:cubicBezTo>
                <a:cubicBezTo>
                  <a:pt x="897" y="890"/>
                  <a:pt x="909" y="935"/>
                  <a:pt x="927" y="979"/>
                </a:cubicBezTo>
                <a:cubicBezTo>
                  <a:pt x="919" y="964"/>
                  <a:pt x="915" y="952"/>
                  <a:pt x="910" y="935"/>
                </a:cubicBezTo>
              </a:path>
              <a:path w="3121" h="2295" extrusionOk="0">
                <a:moveTo>
                  <a:pt x="831" y="281"/>
                </a:moveTo>
                <a:cubicBezTo>
                  <a:pt x="818" y="278"/>
                  <a:pt x="814" y="278"/>
                  <a:pt x="806" y="275"/>
                </a:cubicBezTo>
                <a:cubicBezTo>
                  <a:pt x="819" y="311"/>
                  <a:pt x="840" y="338"/>
                  <a:pt x="862" y="370"/>
                </a:cubicBezTo>
              </a:path>
              <a:path w="3121" h="2295" extrusionOk="0">
                <a:moveTo>
                  <a:pt x="1269" y="850"/>
                </a:moveTo>
                <a:cubicBezTo>
                  <a:pt x="1281" y="842"/>
                  <a:pt x="1289" y="850"/>
                  <a:pt x="1269" y="799"/>
                </a:cubicBezTo>
                <a:cubicBezTo>
                  <a:pt x="1252" y="754"/>
                  <a:pt x="1221" y="700"/>
                  <a:pt x="1215" y="652"/>
                </a:cubicBezTo>
                <a:cubicBezTo>
                  <a:pt x="1216" y="648"/>
                  <a:pt x="1216" y="643"/>
                  <a:pt x="1217" y="639"/>
                </a:cubicBezTo>
                <a:cubicBezTo>
                  <a:pt x="1248" y="644"/>
                  <a:pt x="1274" y="655"/>
                  <a:pt x="1306" y="665"/>
                </a:cubicBezTo>
                <a:cubicBezTo>
                  <a:pt x="1358" y="681"/>
                  <a:pt x="1421" y="690"/>
                  <a:pt x="1474" y="673"/>
                </a:cubicBezTo>
                <a:cubicBezTo>
                  <a:pt x="1532" y="654"/>
                  <a:pt x="1585" y="606"/>
                  <a:pt x="1608" y="550"/>
                </a:cubicBezTo>
                <a:cubicBezTo>
                  <a:pt x="1667" y="405"/>
                  <a:pt x="1601" y="231"/>
                  <a:pt x="1531" y="103"/>
                </a:cubicBezTo>
                <a:cubicBezTo>
                  <a:pt x="1518" y="80"/>
                  <a:pt x="1475" y="-20"/>
                  <a:pt x="1429" y="2"/>
                </a:cubicBezTo>
                <a:cubicBezTo>
                  <a:pt x="1423" y="8"/>
                  <a:pt x="1418" y="15"/>
                  <a:pt x="1412" y="21"/>
                </a:cubicBezTo>
              </a:path>
              <a:path w="3121" h="2295" extrusionOk="0">
                <a:moveTo>
                  <a:pt x="648" y="1518"/>
                </a:moveTo>
                <a:cubicBezTo>
                  <a:pt x="637" y="1510"/>
                  <a:pt x="626" y="1502"/>
                  <a:pt x="615" y="1494"/>
                </a:cubicBezTo>
                <a:cubicBezTo>
                  <a:pt x="611" y="1528"/>
                  <a:pt x="630" y="1559"/>
                  <a:pt x="643" y="1592"/>
                </a:cubicBezTo>
                <a:cubicBezTo>
                  <a:pt x="672" y="1663"/>
                  <a:pt x="702" y="1733"/>
                  <a:pt x="728" y="1805"/>
                </a:cubicBezTo>
                <a:cubicBezTo>
                  <a:pt x="754" y="1877"/>
                  <a:pt x="776" y="1950"/>
                  <a:pt x="803" y="2021"/>
                </a:cubicBezTo>
                <a:cubicBezTo>
                  <a:pt x="826" y="2083"/>
                  <a:pt x="829" y="2015"/>
                  <a:pt x="832" y="1990"/>
                </a:cubicBezTo>
              </a:path>
              <a:path w="3121" h="2295" extrusionOk="0">
                <a:moveTo>
                  <a:pt x="864" y="1821"/>
                </a:moveTo>
                <a:cubicBezTo>
                  <a:pt x="871" y="1825"/>
                  <a:pt x="881" y="1822"/>
                  <a:pt x="900" y="1863"/>
                </a:cubicBezTo>
                <a:cubicBezTo>
                  <a:pt x="916" y="1897"/>
                  <a:pt x="940" y="1936"/>
                  <a:pt x="978" y="1950"/>
                </a:cubicBezTo>
                <a:cubicBezTo>
                  <a:pt x="1017" y="1964"/>
                  <a:pt x="1067" y="1938"/>
                  <a:pt x="1095" y="1912"/>
                </a:cubicBezTo>
                <a:cubicBezTo>
                  <a:pt x="1129" y="1880"/>
                  <a:pt x="1153" y="1831"/>
                  <a:pt x="1145" y="1784"/>
                </a:cubicBezTo>
                <a:cubicBezTo>
                  <a:pt x="1137" y="1738"/>
                  <a:pt x="1102" y="1701"/>
                  <a:pt x="1068" y="1672"/>
                </a:cubicBezTo>
                <a:cubicBezTo>
                  <a:pt x="1045" y="1653"/>
                  <a:pt x="1022" y="1638"/>
                  <a:pt x="1006" y="1620"/>
                </a:cubicBezTo>
                <a:cubicBezTo>
                  <a:pt x="1033" y="1612"/>
                  <a:pt x="1061" y="1604"/>
                  <a:pt x="1090" y="1597"/>
                </a:cubicBezTo>
                <a:cubicBezTo>
                  <a:pt x="1114" y="1591"/>
                  <a:pt x="1160" y="1572"/>
                  <a:pt x="1185" y="1578"/>
                </a:cubicBezTo>
                <a:cubicBezTo>
                  <a:pt x="1210" y="1584"/>
                  <a:pt x="1210" y="1606"/>
                  <a:pt x="1228" y="1621"/>
                </a:cubicBezTo>
                <a:cubicBezTo>
                  <a:pt x="1261" y="1649"/>
                  <a:pt x="1295" y="1665"/>
                  <a:pt x="1335" y="1680"/>
                </a:cubicBezTo>
                <a:cubicBezTo>
                  <a:pt x="1383" y="1698"/>
                  <a:pt x="1434" y="1707"/>
                  <a:pt x="1483" y="1723"/>
                </a:cubicBezTo>
                <a:cubicBezTo>
                  <a:pt x="1511" y="1732"/>
                  <a:pt x="1523" y="1740"/>
                  <a:pt x="1499" y="1759"/>
                </a:cubicBezTo>
                <a:cubicBezTo>
                  <a:pt x="1489" y="1767"/>
                  <a:pt x="1475" y="1762"/>
                  <a:pt x="1465" y="1765"/>
                </a:cubicBezTo>
                <a:cubicBezTo>
                  <a:pt x="1500" y="1740"/>
                  <a:pt x="1538" y="1720"/>
                  <a:pt x="1572" y="1693"/>
                </a:cubicBezTo>
                <a:cubicBezTo>
                  <a:pt x="1646" y="1634"/>
                  <a:pt x="1720" y="1547"/>
                  <a:pt x="1725" y="1448"/>
                </a:cubicBezTo>
                <a:cubicBezTo>
                  <a:pt x="1727" y="1401"/>
                  <a:pt x="1708" y="1355"/>
                  <a:pt x="1662" y="1338"/>
                </a:cubicBezTo>
                <a:cubicBezTo>
                  <a:pt x="1622" y="1324"/>
                  <a:pt x="1582" y="1336"/>
                  <a:pt x="1562" y="1372"/>
                </a:cubicBezTo>
                <a:cubicBezTo>
                  <a:pt x="1539" y="1413"/>
                  <a:pt x="1555" y="1462"/>
                  <a:pt x="1581" y="1498"/>
                </a:cubicBezTo>
                <a:cubicBezTo>
                  <a:pt x="1615" y="1546"/>
                  <a:pt x="1667" y="1580"/>
                  <a:pt x="1717" y="1609"/>
                </a:cubicBezTo>
                <a:cubicBezTo>
                  <a:pt x="1752" y="1627"/>
                  <a:pt x="1763" y="1633"/>
                  <a:pt x="1786" y="1644"/>
                </a:cubicBezTo>
              </a:path>
              <a:path w="3121" h="2295" extrusionOk="0">
                <a:moveTo>
                  <a:pt x="2079" y="1626"/>
                </a:moveTo>
                <a:cubicBezTo>
                  <a:pt x="2078" y="1614"/>
                  <a:pt x="2078" y="1611"/>
                  <a:pt x="2075" y="1604"/>
                </a:cubicBezTo>
                <a:cubicBezTo>
                  <a:pt x="2039" y="1621"/>
                  <a:pt x="2036" y="1654"/>
                  <a:pt x="2028" y="1694"/>
                </a:cubicBezTo>
                <a:cubicBezTo>
                  <a:pt x="2006" y="1804"/>
                  <a:pt x="2010" y="1915"/>
                  <a:pt x="2028" y="2025"/>
                </a:cubicBezTo>
                <a:cubicBezTo>
                  <a:pt x="2042" y="2106"/>
                  <a:pt x="2066" y="2222"/>
                  <a:pt x="2137" y="2276"/>
                </a:cubicBezTo>
                <a:cubicBezTo>
                  <a:pt x="2194" y="2295"/>
                  <a:pt x="2214" y="2299"/>
                  <a:pt x="2245" y="2258"/>
                </a:cubicBezTo>
              </a:path>
              <a:path w="3121" h="2295" extrusionOk="0">
                <a:moveTo>
                  <a:pt x="2068" y="1920"/>
                </a:moveTo>
                <a:cubicBezTo>
                  <a:pt x="2116" y="1913"/>
                  <a:pt x="2167" y="1900"/>
                  <a:pt x="2216" y="1899"/>
                </a:cubicBezTo>
                <a:cubicBezTo>
                  <a:pt x="2295" y="1898"/>
                  <a:pt x="2361" y="1947"/>
                  <a:pt x="2408" y="2007"/>
                </a:cubicBezTo>
                <a:cubicBezTo>
                  <a:pt x="2448" y="2058"/>
                  <a:pt x="2472" y="2122"/>
                  <a:pt x="2500" y="2180"/>
                </a:cubicBezTo>
              </a:path>
              <a:path w="3121" h="2295" extrusionOk="0">
                <a:moveTo>
                  <a:pt x="2455" y="1726"/>
                </a:moveTo>
                <a:cubicBezTo>
                  <a:pt x="2474" y="1724"/>
                  <a:pt x="2493" y="1723"/>
                  <a:pt x="2512" y="1722"/>
                </a:cubicBezTo>
                <a:cubicBezTo>
                  <a:pt x="2546" y="1720"/>
                  <a:pt x="2581" y="1717"/>
                  <a:pt x="2615" y="1716"/>
                </a:cubicBezTo>
                <a:cubicBezTo>
                  <a:pt x="2639" y="1715"/>
                  <a:pt x="2681" y="1709"/>
                  <a:pt x="2685" y="1744"/>
                </a:cubicBezTo>
                <a:cubicBezTo>
                  <a:pt x="2688" y="1770"/>
                  <a:pt x="2658" y="1813"/>
                  <a:pt x="2649" y="1837"/>
                </a:cubicBezTo>
                <a:cubicBezTo>
                  <a:pt x="2641" y="1858"/>
                  <a:pt x="2622" y="1895"/>
                  <a:pt x="2643" y="1915"/>
                </a:cubicBezTo>
                <a:cubicBezTo>
                  <a:pt x="2664" y="1935"/>
                  <a:pt x="2714" y="1915"/>
                  <a:pt x="2731" y="1940"/>
                </a:cubicBezTo>
                <a:cubicBezTo>
                  <a:pt x="2768" y="1993"/>
                  <a:pt x="2746" y="2104"/>
                  <a:pt x="2822" y="2122"/>
                </a:cubicBezTo>
                <a:cubicBezTo>
                  <a:pt x="2879" y="2136"/>
                  <a:pt x="2971" y="2111"/>
                  <a:pt x="3027" y="2095"/>
                </a:cubicBezTo>
                <a:cubicBezTo>
                  <a:pt x="3074" y="2079"/>
                  <a:pt x="3089" y="2074"/>
                  <a:pt x="3120" y="20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Python's model?</a:t>
            </a:r>
          </a:p>
        </p:txBody>
      </p:sp>
      <p:sp>
        <p:nvSpPr>
          <p:cNvPr id="62467" name="Text Box 48"/>
          <p:cNvSpPr txBox="1">
            <a:spLocks noChangeArrowheads="1"/>
          </p:cNvSpPr>
          <p:nvPr/>
        </p:nvSpPr>
        <p:spPr bwMode="auto">
          <a:xfrm>
            <a:off x="623888" y="24479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8" name="Text Box 48"/>
          <p:cNvSpPr txBox="1">
            <a:spLocks noChangeArrowheads="1"/>
          </p:cNvSpPr>
          <p:nvPr/>
        </p:nvSpPr>
        <p:spPr bwMode="auto">
          <a:xfrm>
            <a:off x="623888" y="28463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9" name="Text Box 48"/>
          <p:cNvSpPr txBox="1">
            <a:spLocks noChangeArrowheads="1"/>
          </p:cNvSpPr>
          <p:nvPr/>
        </p:nvSpPr>
        <p:spPr bwMode="auto">
          <a:xfrm>
            <a:off x="600075" y="35734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2470" name="Text Box 48"/>
          <p:cNvSpPr txBox="1">
            <a:spLocks noChangeArrowheads="1"/>
          </p:cNvSpPr>
          <p:nvPr/>
        </p:nvSpPr>
        <p:spPr bwMode="auto">
          <a:xfrm>
            <a:off x="623888" y="18097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sp>
        <p:nvSpPr>
          <p:cNvPr id="62471" name="Rectangle 68"/>
          <p:cNvSpPr>
            <a:spLocks noChangeArrowheads="1"/>
          </p:cNvSpPr>
          <p:nvPr/>
        </p:nvSpPr>
        <p:spPr bwMode="auto">
          <a:xfrm>
            <a:off x="2936875" y="904875"/>
            <a:ext cx="286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does this program execute?</a:t>
            </a:r>
            <a:endParaRPr lang="en-US" sz="1500">
              <a:solidFill>
                <a:srgbClr val="800000"/>
              </a:solidFill>
            </a:endParaRPr>
          </a:p>
        </p:txBody>
      </p:sp>
      <p:sp>
        <p:nvSpPr>
          <p:cNvPr id="62472" name="Rectangle 69"/>
          <p:cNvSpPr>
            <a:spLocks noChangeArrowheads="1"/>
          </p:cNvSpPr>
          <p:nvPr/>
        </p:nvSpPr>
        <p:spPr bwMode="auto">
          <a:xfrm>
            <a:off x="5146675" y="1870075"/>
            <a:ext cx="310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things is this line doing?</a:t>
            </a:r>
            <a:endParaRPr lang="en-US" sz="1500">
              <a:solidFill>
                <a:srgbClr val="800000"/>
              </a:solidFill>
            </a:endParaRPr>
          </a:p>
        </p:txBody>
      </p:sp>
      <p:sp>
        <p:nvSpPr>
          <p:cNvPr id="62473" name="Rectangle 70"/>
          <p:cNvSpPr>
            <a:spLocks noChangeArrowheads="1"/>
          </p:cNvSpPr>
          <p:nvPr/>
        </p:nvSpPr>
        <p:spPr bwMode="auto">
          <a:xfrm>
            <a:off x="4924425" y="6340475"/>
            <a:ext cx="3973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more if/elif/else blocks do we need?</a:t>
            </a:r>
          </a:p>
        </p:txBody>
      </p:sp>
      <p:cxnSp>
        <p:nvCxnSpPr>
          <p:cNvPr id="62474" name="Straight Arrow Connector 74"/>
          <p:cNvCxnSpPr>
            <a:cxnSpLocks noChangeShapeType="1"/>
          </p:cNvCxnSpPr>
          <p:nvPr/>
        </p:nvCxnSpPr>
        <p:spPr bwMode="auto">
          <a:xfrm rot="10800000" flipV="1">
            <a:off x="4495800" y="2057400"/>
            <a:ext cx="685800" cy="457200"/>
          </a:xfrm>
          <a:prstGeom prst="straightConnector1">
            <a:avLst/>
          </a:prstGeom>
          <a:noFill/>
          <a:ln w="9525">
            <a:solidFill>
              <a:srgbClr val="8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533400" y="1114425"/>
            <a:ext cx="8218488" cy="180975"/>
            <a:chOff x="295" y="1311"/>
            <a:chExt cx="5177" cy="114"/>
          </a:xfrm>
        </p:grpSpPr>
        <p:sp>
          <p:nvSpPr>
            <p:cNvPr id="6349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49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6349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63493" name="Rectangle 24"/>
          <p:cNvSpPr>
            <a:spLocks noChangeArrowheads="1"/>
          </p:cNvSpPr>
          <p:nvPr/>
        </p:nvSpPr>
        <p:spPr bwMode="auto">
          <a:xfrm>
            <a:off x="4300538" y="3836988"/>
            <a:ext cx="3668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sequential execution</a:t>
            </a:r>
          </a:p>
          <a:p>
            <a:r>
              <a:rPr lang="en-US">
                <a:solidFill>
                  <a:srgbClr val="008000"/>
                </a:solidFill>
                <a:latin typeface="Calibri" pitchFamily="34" charset="0"/>
              </a:rPr>
              <a:t>variables store values</a:t>
            </a:r>
          </a:p>
          <a:p>
            <a:r>
              <a:rPr lang="en-US">
                <a:solidFill>
                  <a:srgbClr val="008000"/>
                </a:solidFill>
                <a:latin typeface="Calibri" pitchFamily="34" charset="0"/>
              </a:rPr>
              <a:t>conditionals make decisions</a:t>
            </a:r>
          </a:p>
          <a:p>
            <a:r>
              <a:rPr lang="en-US">
                <a:solidFill>
                  <a:srgbClr val="008000"/>
                </a:solidFill>
                <a:latin typeface="Calibri" pitchFamily="34" charset="0"/>
              </a:rPr>
              <a:t>loops loop</a:t>
            </a:r>
          </a:p>
          <a:p>
            <a:r>
              <a:rPr lang="en-US">
                <a:solidFill>
                  <a:srgbClr val="008000"/>
                </a:solidFill>
                <a:latin typeface="Calibri" pitchFamily="34" charset="0"/>
              </a:rPr>
              <a:t>functions function</a:t>
            </a:r>
          </a:p>
          <a:p>
            <a:r>
              <a:rPr lang="en-US">
                <a:solidFill>
                  <a:srgbClr val="008000"/>
                </a:solidFill>
                <a:latin typeface="Calibri" pitchFamily="34" charset="0"/>
              </a:rPr>
              <a:t>and so on...</a:t>
            </a:r>
            <a:endParaRPr lang="en-US"/>
          </a:p>
        </p:txBody>
      </p:sp>
      <p:sp>
        <p:nvSpPr>
          <p:cNvPr id="63494" name="Rectangle 25"/>
          <p:cNvSpPr>
            <a:spLocks noChangeArrowheads="1"/>
          </p:cNvSpPr>
          <p:nvPr/>
        </p:nvSpPr>
        <p:spPr bwMode="auto">
          <a:xfrm>
            <a:off x="1314450" y="4687888"/>
            <a:ext cx="1836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GP language!</a:t>
            </a:r>
            <a:endParaRPr lang="en-US"/>
          </a:p>
        </p:txBody>
      </p:sp>
      <p:sp>
        <p:nvSpPr>
          <p:cNvPr id="63495"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63496"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63497" name="Rectangle 10"/>
          <p:cNvSpPr>
            <a:spLocks noChangeArrowheads="1"/>
          </p:cNvSpPr>
          <p:nvPr/>
        </p:nvSpPr>
        <p:spPr bwMode="auto">
          <a:xfrm>
            <a:off x="1771650" y="3217863"/>
            <a:ext cx="427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84188" y="228600"/>
            <a:ext cx="7974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Times New Roman" pitchFamily="18" charset="0"/>
              </a:rPr>
              <a:t>Submitting...</a:t>
            </a:r>
            <a:endParaRPr lang="en-US" sz="3600" i="1">
              <a:latin typeface="Times New Roman" pitchFamily="18" charset="0"/>
            </a:endParaRPr>
          </a:p>
        </p:txBody>
      </p:sp>
      <p:grpSp>
        <p:nvGrpSpPr>
          <p:cNvPr id="64515" name="Group 3"/>
          <p:cNvGrpSpPr>
            <a:grpSpLocks/>
          </p:cNvGrpSpPr>
          <p:nvPr/>
        </p:nvGrpSpPr>
        <p:grpSpPr bwMode="auto">
          <a:xfrm>
            <a:off x="533400" y="1066800"/>
            <a:ext cx="8218488" cy="180975"/>
            <a:chOff x="295" y="1311"/>
            <a:chExt cx="5177" cy="114"/>
          </a:xfrm>
        </p:grpSpPr>
        <p:sp>
          <p:nvSpPr>
            <p:cNvPr id="645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9"/>
          <p:cNvSpPr>
            <a:spLocks noChangeArrowheads="1"/>
          </p:cNvSpPr>
          <p:nvPr/>
        </p:nvSpPr>
        <p:spPr bwMode="auto">
          <a:xfrm>
            <a:off x="6945313" y="64928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latin typeface="Calibri" pitchFamily="34" charset="0"/>
              </a:rPr>
              <a:t>and </a:t>
            </a:r>
            <a:r>
              <a:rPr lang="en-US" sz="1800" i="1">
                <a:solidFill>
                  <a:srgbClr val="120DF3"/>
                </a:solidFill>
                <a:latin typeface="Calibri" pitchFamily="34" charset="0"/>
              </a:rPr>
              <a:t>transferring!</a:t>
            </a:r>
            <a:endParaRPr lang="en-US" sz="1800">
              <a:solidFill>
                <a:srgbClr val="120DF3"/>
              </a:solidFill>
              <a:latin typeface="Calibri" pitchFamily="34" charset="0"/>
            </a:endParaRPr>
          </a:p>
        </p:txBody>
      </p:sp>
      <p:pic>
        <p:nvPicPr>
          <p:cNvPr id="64517" name="Picture 1" desc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4000"/>
            <a:ext cx="533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descr="Screen shot 2011-08-31 at 11.47.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0956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ight Arrow 3"/>
          <p:cNvSpPr>
            <a:spLocks noChangeArrowheads="1"/>
          </p:cNvSpPr>
          <p:nvPr/>
        </p:nvSpPr>
        <p:spPr bwMode="auto">
          <a:xfrm>
            <a:off x="2286000" y="2667000"/>
            <a:ext cx="1219200" cy="609600"/>
          </a:xfrm>
          <a:prstGeom prst="rightArrow">
            <a:avLst>
              <a:gd name="adj1" fmla="val 50000"/>
              <a:gd name="adj2" fmla="val 50000"/>
            </a:avLst>
          </a:prstGeom>
          <a:solidFill>
            <a:srgbClr val="120DF3"/>
          </a:solidFill>
          <a:ln w="9525">
            <a:solidFill>
              <a:schemeClr val="tx1"/>
            </a:solidFill>
            <a:round/>
            <a:headEnd/>
            <a:tailEnd/>
          </a:ln>
        </p:spPr>
        <p:txBody>
          <a:bodyPr/>
          <a:lstStyle/>
          <a:p>
            <a:endParaRPr lang="en-US"/>
          </a:p>
        </p:txBody>
      </p:sp>
      <p:sp>
        <p:nvSpPr>
          <p:cNvPr id="64520" name="Rectangle 9"/>
          <p:cNvSpPr>
            <a:spLocks noChangeArrowheads="1"/>
          </p:cNvSpPr>
          <p:nvPr/>
        </p:nvSpPr>
        <p:spPr bwMode="auto">
          <a:xfrm>
            <a:off x="376238" y="4633913"/>
            <a:ext cx="2847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One time, the browser needed to be restarted (or a different browser used)</a:t>
            </a:r>
          </a:p>
        </p:txBody>
      </p:sp>
      <p:sp>
        <p:nvSpPr>
          <p:cNvPr id="64521" name="Rectangle 10"/>
          <p:cNvSpPr>
            <a:spLocks noChangeArrowheads="1"/>
          </p:cNvSpPr>
          <p:nvPr/>
        </p:nvSpPr>
        <p:spPr bwMode="auto">
          <a:xfrm>
            <a:off x="228600" y="3657600"/>
            <a:ext cx="3094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120DF3"/>
                </a:solidFill>
                <a:latin typeface="Calibri" pitchFamily="34" charset="0"/>
              </a:rPr>
              <a:t>Sometimes I've needed to login </a:t>
            </a:r>
            <a:r>
              <a:rPr lang="en-US" sz="1800" i="1">
                <a:solidFill>
                  <a:srgbClr val="120DF3"/>
                </a:solidFill>
                <a:latin typeface="Calibri" pitchFamily="34" charset="0"/>
              </a:rPr>
              <a:t>twice…</a:t>
            </a:r>
            <a:endParaRPr lang="en-US" sz="1800">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Python's </a:t>
            </a:r>
            <a:r>
              <a:rPr lang="en-US" sz="4000" i="1" dirty="0">
                <a:latin typeface="Cambria" pitchFamily="18" charset="0"/>
              </a:rPr>
              <a:t>syntax</a:t>
            </a:r>
            <a:r>
              <a:rPr lang="en-US" sz="4000" dirty="0">
                <a:latin typeface="Cambria" pitchFamily="18" charset="0"/>
              </a:rPr>
              <a:t>?</a:t>
            </a:r>
          </a:p>
        </p:txBody>
      </p:sp>
      <p:sp>
        <p:nvSpPr>
          <p:cNvPr id="19459" name="Text Box 48"/>
          <p:cNvSpPr txBox="1">
            <a:spLocks noChangeArrowheads="1"/>
          </p:cNvSpPr>
          <p:nvPr/>
        </p:nvSpPr>
        <p:spPr bwMode="auto">
          <a:xfrm>
            <a:off x="557213" y="261937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 = </a:t>
            </a:r>
            <a:r>
              <a:rPr lang="en-US" sz="1800" b="1">
                <a:solidFill>
                  <a:srgbClr val="900BD5"/>
                </a:solidFill>
                <a:latin typeface="Courier New" pitchFamily="49" charset="0"/>
                <a:cs typeface="Courier New" pitchFamily="49" charset="0"/>
              </a:rPr>
              <a:t>raw_input</a:t>
            </a:r>
            <a:r>
              <a:rPr lang="en-US" sz="1800" b="1">
                <a:solidFill>
                  <a:srgbClr val="000000"/>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'Choose your weapon! '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19460" name="Text Box 48"/>
          <p:cNvSpPr txBox="1">
            <a:spLocks noChangeArrowheads="1"/>
          </p:cNvSpPr>
          <p:nvPr/>
        </p:nvSpPr>
        <p:spPr bwMode="auto">
          <a:xfrm>
            <a:off x="557213" y="3017838"/>
            <a:ext cx="8443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'(You): user chose'</a:t>
            </a:r>
            <a:r>
              <a:rPr lang="en-US" sz="1800" b="1">
                <a:solidFill>
                  <a:srgbClr val="000000"/>
                </a:solidFill>
                <a:latin typeface="Courier New" pitchFamily="49" charset="0"/>
                <a:cs typeface="Courier New" pitchFamily="49" charset="0"/>
              </a:rPr>
              <a:t>, user</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'(Me!): comp chose'</a:t>
            </a:r>
            <a:r>
              <a:rPr lang="en-US" sz="1800" b="1">
                <a:solidFill>
                  <a:srgbClr val="000000"/>
                </a:solidFill>
                <a:latin typeface="Courier New" pitchFamily="49" charset="0"/>
                <a:cs typeface="Courier New" pitchFamily="49" charset="0"/>
              </a:rPr>
              <a:t>, comp</a:t>
            </a:r>
            <a:endParaRPr lang="en-US" sz="1800">
              <a:solidFill>
                <a:srgbClr val="000000"/>
              </a:solidFill>
              <a:latin typeface="Courier New" pitchFamily="49" charset="0"/>
              <a:cs typeface="Courier New" pitchFamily="49" charset="0"/>
            </a:endParaRPr>
          </a:p>
        </p:txBody>
      </p:sp>
      <p:sp>
        <p:nvSpPr>
          <p:cNvPr id="19461" name="Text Box 48"/>
          <p:cNvSpPr txBox="1">
            <a:spLocks noChangeArrowheads="1"/>
          </p:cNvSpPr>
          <p:nvPr/>
        </p:nvSpPr>
        <p:spPr bwMode="auto">
          <a:xfrm>
            <a:off x="533400" y="4564063"/>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FF6600"/>
                </a:solidFill>
                <a:latin typeface="Courier New" pitchFamily="49" charset="0"/>
                <a:cs typeface="Courier New" pitchFamily="49" charset="0"/>
              </a:rPr>
              <a:t>if</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user == </a:t>
            </a:r>
            <a:r>
              <a:rPr lang="en-US" sz="1800" b="1" dirty="0">
                <a:solidFill>
                  <a:srgbClr val="008000"/>
                </a:solidFill>
                <a:latin typeface="Courier New" pitchFamily="49" charset="0"/>
                <a:cs typeface="Courier New" pitchFamily="49" charset="0"/>
              </a:rPr>
              <a:t>'rock' </a:t>
            </a:r>
            <a:r>
              <a:rPr lang="en-US" sz="1800" b="1" dirty="0">
                <a:solidFill>
                  <a:srgbClr val="FF6600"/>
                </a:solidFill>
                <a:latin typeface="Courier New" pitchFamily="49" charset="0"/>
                <a:cs typeface="Courier New" pitchFamily="49" charset="0"/>
              </a:rPr>
              <a:t>and</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comp == </a:t>
            </a:r>
            <a:r>
              <a:rPr lang="en-US" sz="1800" b="1" dirty="0">
                <a:solidFill>
                  <a:srgbClr val="008000"/>
                </a:solidFill>
                <a:latin typeface="Courier New" pitchFamily="49" charset="0"/>
                <a:cs typeface="Courier New" pitchFamily="49" charset="0"/>
              </a:rPr>
              <a:t>'paper'</a:t>
            </a:r>
            <a:r>
              <a:rPr lang="en-US" sz="1800" b="1" dirty="0">
                <a:solidFill>
                  <a:srgbClr val="000000"/>
                </a:solidFill>
                <a:latin typeface="Courier New" pitchFamily="49" charset="0"/>
                <a:cs typeface="Courier New" pitchFamily="49" charset="0"/>
              </a:rPr>
              <a:t>:</a:t>
            </a:r>
            <a:endParaRPr lang="en-US" sz="1800" b="1" dirty="0">
              <a:solidFill>
                <a:srgbClr val="008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'The result is, YOU LOSE!'</a:t>
            </a:r>
            <a:endParaRPr lang="en-US" sz="1800" b="1" dirty="0">
              <a:solidFill>
                <a:srgbClr val="000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'unless you\'re a CS 5 grader, then YOU WIN!'</a:t>
            </a:r>
            <a:endParaRPr lang="en-US" sz="1800" dirty="0">
              <a:solidFill>
                <a:srgbClr val="008000"/>
              </a:solidFill>
              <a:latin typeface="Courier New" pitchFamily="49" charset="0"/>
              <a:cs typeface="Courier New" pitchFamily="49" charset="0"/>
            </a:endParaRPr>
          </a:p>
        </p:txBody>
      </p:sp>
      <p:sp>
        <p:nvSpPr>
          <p:cNvPr id="19462" name="Text Box 48"/>
          <p:cNvSpPr txBox="1">
            <a:spLocks noChangeArrowheads="1"/>
          </p:cNvSpPr>
          <p:nvPr/>
        </p:nvSpPr>
        <p:spPr bwMode="auto">
          <a:xfrm>
            <a:off x="557213" y="1752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6600"/>
                </a:solidFill>
                <a:latin typeface="Courier New" pitchFamily="49" charset="0"/>
                <a:cs typeface="Courier New" pitchFamily="49" charset="0"/>
              </a:rPr>
              <a:t>import</a:t>
            </a:r>
            <a:r>
              <a:rPr lang="en-US" sz="1800" b="1">
                <a:solidFill>
                  <a:srgbClr val="000000"/>
                </a:solidFill>
                <a:latin typeface="Courier New" pitchFamily="49" charset="0"/>
                <a:cs typeface="Courier New" pitchFamily="49" charset="0"/>
              </a:rPr>
              <a:t> random</a:t>
            </a:r>
            <a:endParaRPr lang="en-US" sz="1800">
              <a:solidFill>
                <a:srgbClr val="000000"/>
              </a:solidFill>
              <a:latin typeface="Courier New" pitchFamily="49" charset="0"/>
              <a:cs typeface="Courier New" pitchFamily="49" charset="0"/>
            </a:endParaRPr>
          </a:p>
        </p:txBody>
      </p:sp>
      <p:sp>
        <p:nvSpPr>
          <p:cNvPr id="19463" name="Rectangle 36"/>
          <p:cNvSpPr>
            <a:spLocks noChangeArrowheads="1"/>
          </p:cNvSpPr>
          <p:nvPr/>
        </p:nvSpPr>
        <p:spPr bwMode="auto">
          <a:xfrm rot="-5400000">
            <a:off x="-825500" y="3154363"/>
            <a:ext cx="2214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cxnSp>
        <p:nvCxnSpPr>
          <p:cNvPr id="19464" name="Straight Connector 39"/>
          <p:cNvCxnSpPr>
            <a:cxnSpLocks noChangeShapeType="1"/>
          </p:cNvCxnSpPr>
          <p:nvPr/>
        </p:nvCxnSpPr>
        <p:spPr bwMode="auto">
          <a:xfrm flipV="1">
            <a:off x="457200" y="19050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5" name="Rectangle 36"/>
          <p:cNvSpPr>
            <a:spLocks noChangeArrowheads="1"/>
          </p:cNvSpPr>
          <p:nvPr/>
        </p:nvSpPr>
        <p:spPr bwMode="auto">
          <a:xfrm rot="-5400000">
            <a:off x="292893" y="5149057"/>
            <a:ext cx="817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19466" name="Straight Connector 39"/>
          <p:cNvCxnSpPr>
            <a:cxnSpLocks noChangeShapeType="1"/>
          </p:cNvCxnSpPr>
          <p:nvPr/>
        </p:nvCxnSpPr>
        <p:spPr bwMode="auto">
          <a:xfrm flipV="1">
            <a:off x="990600" y="5029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7" name="Rectangle 35"/>
          <p:cNvSpPr>
            <a:spLocks noChangeArrowheads="1"/>
          </p:cNvSpPr>
          <p:nvPr/>
        </p:nvSpPr>
        <p:spPr bwMode="auto">
          <a:xfrm>
            <a:off x="5040313" y="4289425"/>
            <a:ext cx="2503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cxnSp>
        <p:nvCxnSpPr>
          <p:cNvPr id="19468" name="Straight Connector 62"/>
          <p:cNvCxnSpPr>
            <a:cxnSpLocks noChangeShapeType="1"/>
          </p:cNvCxnSpPr>
          <p:nvPr/>
        </p:nvCxnSpPr>
        <p:spPr bwMode="auto">
          <a:xfrm flipV="1">
            <a:off x="4481513" y="4483100"/>
            <a:ext cx="722312"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9" name="Rectangle 41"/>
          <p:cNvSpPr>
            <a:spLocks noChangeArrowheads="1"/>
          </p:cNvSpPr>
          <p:nvPr/>
        </p:nvSpPr>
        <p:spPr bwMode="auto">
          <a:xfrm>
            <a:off x="4070350" y="5213350"/>
            <a:ext cx="2917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dirty="0">
                <a:solidFill>
                  <a:srgbClr val="000000"/>
                </a:solidFill>
                <a:latin typeface="Calibri" pitchFamily="34" charset="0"/>
              </a:rPr>
              <a:t>a backslash handles special cases or characters</a:t>
            </a:r>
            <a:endParaRPr lang="en-US" dirty="0">
              <a:latin typeface="Calibri" pitchFamily="34" charset="0"/>
            </a:endParaRPr>
          </a:p>
        </p:txBody>
      </p:sp>
      <p:cxnSp>
        <p:nvCxnSpPr>
          <p:cNvPr id="19470" name="Straight Connector 53"/>
          <p:cNvCxnSpPr>
            <a:cxnSpLocks noChangeShapeType="1"/>
          </p:cNvCxnSpPr>
          <p:nvPr/>
        </p:nvCxnSpPr>
        <p:spPr bwMode="auto">
          <a:xfrm flipV="1">
            <a:off x="3581400" y="5378450"/>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471" name="Straight Connector 62"/>
          <p:cNvCxnSpPr>
            <a:cxnSpLocks noChangeShapeType="1"/>
          </p:cNvCxnSpPr>
          <p:nvPr/>
        </p:nvCxnSpPr>
        <p:spPr bwMode="auto">
          <a:xfrm flipV="1">
            <a:off x="5900738" y="4743450"/>
            <a:ext cx="720725"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2" name="Rectangle 35"/>
          <p:cNvSpPr>
            <a:spLocks noChangeArrowheads="1"/>
          </p:cNvSpPr>
          <p:nvPr/>
        </p:nvSpPr>
        <p:spPr bwMode="auto">
          <a:xfrm>
            <a:off x="6615113" y="4570413"/>
            <a:ext cx="2503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solidFill>
                  <a:srgbClr val="000000"/>
                </a:solidFill>
                <a:latin typeface="Calibri" pitchFamily="34" charset="0"/>
              </a:rPr>
              <a:t>a colon starts a new block</a:t>
            </a:r>
            <a:endParaRPr lang="en-US">
              <a:latin typeface="Calibri" pitchFamily="34" charset="0"/>
            </a:endParaRPr>
          </a:p>
        </p:txBody>
      </p:sp>
      <p:sp>
        <p:nvSpPr>
          <p:cNvPr id="19473" name="Rectangle 42"/>
          <p:cNvSpPr>
            <a:spLocks noChangeArrowheads="1"/>
          </p:cNvSpPr>
          <p:nvPr/>
        </p:nvSpPr>
        <p:spPr bwMode="auto">
          <a:xfrm>
            <a:off x="8154988" y="5257800"/>
            <a:ext cx="760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dirty="0">
                <a:solidFill>
                  <a:srgbClr val="000000"/>
                </a:solidFill>
                <a:latin typeface="Calibri" pitchFamily="34" charset="0"/>
              </a:rPr>
              <a:t>flattering or flouting  CS graders is encouraged!</a:t>
            </a:r>
            <a:endParaRPr lang="en-US" sz="800" dirty="0">
              <a:latin typeface="Calibri" pitchFamily="34" charset="0"/>
            </a:endParaRPr>
          </a:p>
        </p:txBody>
      </p:sp>
      <p:cxnSp>
        <p:nvCxnSpPr>
          <p:cNvPr id="19474" name="Straight Connector 56"/>
          <p:cNvCxnSpPr>
            <a:cxnSpLocks noChangeShapeType="1"/>
          </p:cNvCxnSpPr>
          <p:nvPr/>
        </p:nvCxnSpPr>
        <p:spPr bwMode="auto">
          <a:xfrm flipV="1">
            <a:off x="7883525" y="5346700"/>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5" name="Rectangle 32"/>
          <p:cNvSpPr>
            <a:spLocks noChangeArrowheads="1"/>
          </p:cNvSpPr>
          <p:nvPr/>
        </p:nvSpPr>
        <p:spPr bwMode="auto">
          <a:xfrm>
            <a:off x="5246688" y="363537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cxnSp>
        <p:nvCxnSpPr>
          <p:cNvPr id="19476" name="Straight Connector 48"/>
          <p:cNvCxnSpPr>
            <a:cxnSpLocks noChangeShapeType="1"/>
          </p:cNvCxnSpPr>
          <p:nvPr/>
        </p:nvCxnSpPr>
        <p:spPr bwMode="auto">
          <a:xfrm>
            <a:off x="4191000" y="3733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7" name="Rectangle 34"/>
          <p:cNvSpPr>
            <a:spLocks noChangeArrowheads="1"/>
          </p:cNvSpPr>
          <p:nvPr/>
        </p:nvSpPr>
        <p:spPr bwMode="auto">
          <a:xfrm>
            <a:off x="2079625" y="2252663"/>
            <a:ext cx="2720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dirty="0">
                <a:solidFill>
                  <a:srgbClr val="000000"/>
                </a:solidFill>
                <a:latin typeface="Calibri" pitchFamily="34" charset="0"/>
              </a:rPr>
              <a:t>assignment statements always use ONE equals sign – more on these next week</a:t>
            </a:r>
            <a:endParaRPr lang="en-US" dirty="0">
              <a:latin typeface="Calibri" pitchFamily="34" charset="0"/>
            </a:endParaRPr>
          </a:p>
        </p:txBody>
      </p:sp>
      <p:cxnSp>
        <p:nvCxnSpPr>
          <p:cNvPr id="19478" name="Straight Connector 65"/>
          <p:cNvCxnSpPr>
            <a:cxnSpLocks noChangeShapeType="1"/>
          </p:cNvCxnSpPr>
          <p:nvPr/>
        </p:nvCxnSpPr>
        <p:spPr bwMode="auto">
          <a:xfrm flipV="1">
            <a:off x="1447800" y="2514600"/>
            <a:ext cx="76200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9" name="Rectangle 35"/>
          <p:cNvSpPr>
            <a:spLocks noChangeArrowheads="1"/>
          </p:cNvSpPr>
          <p:nvPr/>
        </p:nvSpPr>
        <p:spPr bwMode="auto">
          <a:xfrm>
            <a:off x="6259513" y="1970088"/>
            <a:ext cx="274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dirty="0">
                <a:solidFill>
                  <a:srgbClr val="120DF3"/>
                </a:solidFill>
                <a:latin typeface="Calibri" pitchFamily="34" charset="0"/>
              </a:rPr>
              <a:t>(1) prints the "weapon" prompt </a:t>
            </a:r>
          </a:p>
          <a:p>
            <a:pPr algn="r"/>
            <a:r>
              <a:rPr lang="en-US" sz="1100" b="1" dirty="0">
                <a:solidFill>
                  <a:srgbClr val="120DF3"/>
                </a:solidFill>
                <a:latin typeface="Calibri" pitchFamily="34" charset="0"/>
              </a:rPr>
              <a:t>(2) gets user's input from the </a:t>
            </a:r>
            <a:r>
              <a:rPr lang="en-US" sz="1100" b="1" dirty="0" err="1">
                <a:solidFill>
                  <a:srgbClr val="120DF3"/>
                </a:solidFill>
                <a:latin typeface="Calibri" pitchFamily="34" charset="0"/>
              </a:rPr>
              <a:t>kbd</a:t>
            </a:r>
            <a:r>
              <a:rPr lang="en-US" sz="1100" b="1" dirty="0">
                <a:solidFill>
                  <a:srgbClr val="120DF3"/>
                </a:solidFill>
                <a:latin typeface="Calibri" pitchFamily="34" charset="0"/>
              </a:rPr>
              <a:t> </a:t>
            </a:r>
          </a:p>
          <a:p>
            <a:pPr algn="r"/>
            <a:r>
              <a:rPr lang="en-US" sz="1100" b="1" dirty="0">
                <a:solidFill>
                  <a:srgbClr val="120DF3"/>
                </a:solidFill>
                <a:latin typeface="Calibri" pitchFamily="34" charset="0"/>
              </a:rPr>
              <a:t>(3) assigns that input to the variable </a:t>
            </a:r>
            <a:r>
              <a:rPr lang="en-US" sz="1100" b="1" dirty="0">
                <a:solidFill>
                  <a:srgbClr val="120DF3"/>
                </a:solidFill>
                <a:latin typeface="Courier New" pitchFamily="49" charset="0"/>
                <a:cs typeface="Courier New" pitchFamily="49" charset="0"/>
              </a:rPr>
              <a:t>user</a:t>
            </a:r>
          </a:p>
        </p:txBody>
      </p:sp>
      <p:cxnSp>
        <p:nvCxnSpPr>
          <p:cNvPr id="19480" name="Straight Connector 65"/>
          <p:cNvCxnSpPr>
            <a:cxnSpLocks noChangeShapeType="1"/>
          </p:cNvCxnSpPr>
          <p:nvPr/>
        </p:nvCxnSpPr>
        <p:spPr bwMode="auto">
          <a:xfrm flipV="1">
            <a:off x="1295400" y="57150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81" name="Rectangle 35"/>
          <p:cNvSpPr>
            <a:spLocks noChangeArrowheads="1"/>
          </p:cNvSpPr>
          <p:nvPr/>
        </p:nvSpPr>
        <p:spPr bwMode="auto">
          <a:xfrm>
            <a:off x="228600" y="5976938"/>
            <a:ext cx="151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a:solidFill>
                  <a:srgbClr val="000000"/>
                </a:solidFill>
                <a:latin typeface="Calibri" pitchFamily="34" charset="0"/>
              </a:rPr>
              <a:t>quotes delimit text</a:t>
            </a:r>
            <a:endParaRPr lang="en-US">
              <a:latin typeface="Calibri" pitchFamily="34" charset="0"/>
            </a:endParaRPr>
          </a:p>
        </p:txBody>
      </p:sp>
      <p:sp>
        <p:nvSpPr>
          <p:cNvPr id="19482" name="Rectangle 11"/>
          <p:cNvSpPr>
            <a:spLocks noChangeArrowheads="1"/>
          </p:cNvSpPr>
          <p:nvPr/>
        </p:nvSpPr>
        <p:spPr bwMode="auto">
          <a:xfrm>
            <a:off x="1905000" y="990600"/>
            <a:ext cx="5208588"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b="1">
                <a:solidFill>
                  <a:srgbClr val="120DF3"/>
                </a:solidFill>
                <a:latin typeface="Cambria" pitchFamily="18" charset="0"/>
              </a:rPr>
              <a:t>(1) See if you can find and correct any errors here... !</a:t>
            </a:r>
            <a:endParaRPr lang="en-US">
              <a:solidFill>
                <a:srgbClr val="120DF3"/>
              </a:solidFill>
              <a:latin typeface="Cambria" pitchFamily="18" charset="0"/>
            </a:endParaRPr>
          </a:p>
        </p:txBody>
      </p:sp>
      <p:sp>
        <p:nvSpPr>
          <p:cNvPr id="19483" name="Rectangle 11"/>
          <p:cNvSpPr>
            <a:spLocks noChangeArrowheads="1"/>
          </p:cNvSpPr>
          <p:nvPr/>
        </p:nvSpPr>
        <p:spPr bwMode="auto">
          <a:xfrm>
            <a:off x="4389438" y="1673225"/>
            <a:ext cx="4586287"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20DF3"/>
                </a:solidFill>
                <a:latin typeface="Cambria" pitchFamily="18" charset="0"/>
              </a:rPr>
              <a:t>(2) This line is doing three things… what are they?</a:t>
            </a:r>
            <a:endParaRPr lang="en-US">
              <a:solidFill>
                <a:srgbClr val="120DF3"/>
              </a:solidFill>
              <a:latin typeface="Cambria" pitchFamily="18" charset="0"/>
            </a:endParaRPr>
          </a:p>
        </p:txBody>
      </p:sp>
      <p:cxnSp>
        <p:nvCxnSpPr>
          <p:cNvPr id="19484" name="Straight Connector 65"/>
          <p:cNvCxnSpPr>
            <a:cxnSpLocks noChangeShapeType="1"/>
          </p:cNvCxnSpPr>
          <p:nvPr/>
        </p:nvCxnSpPr>
        <p:spPr bwMode="auto">
          <a:xfrm flipV="1">
            <a:off x="4919663" y="1998663"/>
            <a:ext cx="0" cy="668337"/>
          </a:xfrm>
          <a:prstGeom prst="line">
            <a:avLst/>
          </a:prstGeom>
          <a:noFill/>
          <a:ln w="19050">
            <a:solidFill>
              <a:srgbClr val="120DF3"/>
            </a:solidFill>
            <a:round/>
            <a:headEnd type="triangle" w="med" len="med"/>
            <a:tailEnd/>
          </a:ln>
          <a:extLst>
            <a:ext uri="{909E8E84-426E-40DD-AFC4-6F175D3DCCD1}">
              <a14:hiddenFill xmlns:a14="http://schemas.microsoft.com/office/drawing/2010/main">
                <a:noFill/>
              </a14:hiddenFill>
            </a:ext>
          </a:extLst>
        </p:spPr>
      </p:cxnSp>
      <p:sp>
        <p:nvSpPr>
          <p:cNvPr id="19485" name="Rectangle 11"/>
          <p:cNvSpPr>
            <a:spLocks noChangeArrowheads="1"/>
          </p:cNvSpPr>
          <p:nvPr/>
        </p:nvSpPr>
        <p:spPr bwMode="auto">
          <a:xfrm>
            <a:off x="3429000" y="6457950"/>
            <a:ext cx="5638800"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b="1">
                <a:solidFill>
                  <a:srgbClr val="120DF3"/>
                </a:solidFill>
                <a:latin typeface="Cambria" pitchFamily="18" charset="0"/>
              </a:rPr>
              <a:t>(3) See how many </a:t>
            </a:r>
            <a:r>
              <a:rPr lang="en-US" sz="1500" b="1" i="1">
                <a:solidFill>
                  <a:srgbClr val="120DF3"/>
                </a:solidFill>
                <a:latin typeface="Cambria" pitchFamily="18" charset="0"/>
              </a:rPr>
              <a:t>different </a:t>
            </a:r>
            <a:r>
              <a:rPr lang="en-US" sz="1500" b="1">
                <a:solidFill>
                  <a:srgbClr val="120DF3"/>
                </a:solidFill>
                <a:latin typeface="Cambria" pitchFamily="18" charset="0"/>
              </a:rPr>
              <a:t>uses of punctuation you can find…</a:t>
            </a:r>
            <a:endParaRPr lang="en-US">
              <a:solidFill>
                <a:srgbClr val="120DF3"/>
              </a:solidFill>
              <a:latin typeface="Cambria" pitchFamily="18" charset="0"/>
            </a:endParaRPr>
          </a:p>
        </p:txBody>
      </p:sp>
    </p:spTree>
    <p:extLst>
      <p:ext uri="{BB962C8B-B14F-4D97-AF65-F5344CB8AC3E}">
        <p14:creationId xmlns:p14="http://schemas.microsoft.com/office/powerpoint/2010/main" val="29985767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3852862" y="3425825"/>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20484" name="Rectangle 7"/>
          <p:cNvSpPr>
            <a:spLocks noChangeArrowheads="1"/>
          </p:cNvSpPr>
          <p:nvPr/>
        </p:nvSpPr>
        <p:spPr bwMode="auto">
          <a:xfrm>
            <a:off x="412750" y="1562100"/>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20485" name="Rectangle 8"/>
          <p:cNvSpPr>
            <a:spLocks noChangeArrowheads="1"/>
          </p:cNvSpPr>
          <p:nvPr/>
        </p:nvSpPr>
        <p:spPr bwMode="auto">
          <a:xfrm>
            <a:off x="3852862" y="1338262"/>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20486" name="Rectangle 9"/>
          <p:cNvSpPr>
            <a:spLocks noChangeArrowheads="1"/>
          </p:cNvSpPr>
          <p:nvPr/>
        </p:nvSpPr>
        <p:spPr bwMode="auto">
          <a:xfrm>
            <a:off x="3852862" y="2625725"/>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20487" name="Rectangle 12"/>
          <p:cNvSpPr>
            <a:spLocks noChangeArrowheads="1"/>
          </p:cNvSpPr>
          <p:nvPr/>
        </p:nvSpPr>
        <p:spPr bwMode="auto">
          <a:xfrm>
            <a:off x="8272462" y="3683000"/>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20488" name="Rectangle 13"/>
          <p:cNvSpPr>
            <a:spLocks noChangeArrowheads="1"/>
          </p:cNvSpPr>
          <p:nvPr/>
        </p:nvSpPr>
        <p:spPr bwMode="auto">
          <a:xfrm>
            <a:off x="7980362" y="2643187"/>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20489" name="Rectangle 14"/>
          <p:cNvSpPr>
            <a:spLocks noChangeArrowheads="1"/>
          </p:cNvSpPr>
          <p:nvPr/>
        </p:nvSpPr>
        <p:spPr bwMode="auto">
          <a:xfrm>
            <a:off x="6259512" y="2103437"/>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20490" name="Rectangle 15"/>
          <p:cNvSpPr>
            <a:spLocks noChangeArrowheads="1"/>
          </p:cNvSpPr>
          <p:nvPr/>
        </p:nvSpPr>
        <p:spPr bwMode="auto">
          <a:xfrm>
            <a:off x="381000" y="1244600"/>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20491" name="Rectangle 16"/>
          <p:cNvSpPr>
            <a:spLocks noChangeArrowheads="1"/>
          </p:cNvSpPr>
          <p:nvPr/>
        </p:nvSpPr>
        <p:spPr bwMode="auto">
          <a:xfrm>
            <a:off x="5502275" y="6203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20492" name="Rectangle 32"/>
          <p:cNvSpPr>
            <a:spLocks noChangeArrowheads="1"/>
          </p:cNvSpPr>
          <p:nvPr/>
        </p:nvSpPr>
        <p:spPr bwMode="auto">
          <a:xfrm>
            <a:off x="2590800" y="6197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20493" name="Rectangle 6"/>
          <p:cNvSpPr>
            <a:spLocks noChangeArrowheads="1"/>
          </p:cNvSpPr>
          <p:nvPr/>
        </p:nvSpPr>
        <p:spPr bwMode="auto">
          <a:xfrm>
            <a:off x="3852862" y="4713287"/>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20494" name="Rectangle 12"/>
          <p:cNvSpPr>
            <a:spLocks noChangeArrowheads="1"/>
          </p:cNvSpPr>
          <p:nvPr/>
        </p:nvSpPr>
        <p:spPr bwMode="auto">
          <a:xfrm>
            <a:off x="6672262" y="5045075"/>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
        <p:nvSpPr>
          <p:cNvPr id="20495"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Language is language?</a:t>
            </a:r>
          </a:p>
        </p:txBody>
      </p:sp>
    </p:spTree>
    <p:extLst>
      <p:ext uri="{BB962C8B-B14F-4D97-AF65-F5344CB8AC3E}">
        <p14:creationId xmlns:p14="http://schemas.microsoft.com/office/powerpoint/2010/main" val="145294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68" y="1523999"/>
            <a:ext cx="7056632" cy="3157843"/>
          </a:xfrm>
          <a:prstGeom prst="rect">
            <a:avLst/>
          </a:prstGeom>
          <a:ln w="19050">
            <a:solidFill>
              <a:srgbClr val="008000"/>
            </a:solidFill>
          </a:ln>
        </p:spPr>
      </p:pic>
      <p:sp>
        <p:nvSpPr>
          <p:cNvPr id="6147" name="Text Box 5"/>
          <p:cNvSpPr txBox="1">
            <a:spLocks noChangeArrowheads="1"/>
          </p:cNvSpPr>
          <p:nvPr/>
        </p:nvSpPr>
        <p:spPr bwMode="auto">
          <a:xfrm>
            <a:off x="4419600" y="1524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000" i="1" dirty="0" smtClean="0">
                <a:latin typeface="Cambria" pitchFamily="18" charset="0"/>
              </a:rPr>
              <a:t>Ask for help…</a:t>
            </a:r>
            <a:endParaRPr lang="en-US" sz="4000" i="1" dirty="0">
              <a:latin typeface="Cambria" pitchFamily="18" charset="0"/>
            </a:endParaRPr>
          </a:p>
        </p:txBody>
      </p:sp>
      <p:sp>
        <p:nvSpPr>
          <p:cNvPr id="6148" name="Text Box 9"/>
          <p:cNvSpPr txBox="1">
            <a:spLocks noChangeArrowheads="1"/>
          </p:cNvSpPr>
          <p:nvPr/>
        </p:nvSpPr>
        <p:spPr bwMode="auto">
          <a:xfrm>
            <a:off x="211667" y="762000"/>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a:latin typeface="Cambria" pitchFamily="18" charset="0"/>
              </a:rPr>
              <a:t>Graders + Tutors  </a:t>
            </a:r>
            <a:r>
              <a:rPr lang="en-US" sz="2800" b="1" dirty="0">
                <a:latin typeface="Cambria" pitchFamily="18" charset="0"/>
              </a:rPr>
              <a:t>= </a:t>
            </a:r>
            <a:r>
              <a:rPr lang="en-US" sz="2800" b="1" i="1" dirty="0" err="1" smtClean="0">
                <a:solidFill>
                  <a:srgbClr val="008000"/>
                </a:solidFill>
                <a:latin typeface="Cambria" pitchFamily="18" charset="0"/>
              </a:rPr>
              <a:t>Grutors</a:t>
            </a:r>
            <a:endParaRPr lang="en-US" sz="2800" dirty="0">
              <a:solidFill>
                <a:srgbClr val="008000"/>
              </a:solidFill>
              <a:latin typeface="Cambria" pitchFamily="18" charset="0"/>
            </a:endParaRPr>
          </a:p>
        </p:txBody>
      </p:sp>
      <p:sp>
        <p:nvSpPr>
          <p:cNvPr id="14" name="Text Box 9"/>
          <p:cNvSpPr txBox="1">
            <a:spLocks noChangeArrowheads="1"/>
          </p:cNvSpPr>
          <p:nvPr/>
        </p:nvSpPr>
        <p:spPr bwMode="auto">
          <a:xfrm>
            <a:off x="211667" y="5648980"/>
            <a:ext cx="8487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smtClean="0">
                <a:latin typeface="Cambria" pitchFamily="18" charset="0"/>
              </a:rPr>
              <a:t>Office hours:    </a:t>
            </a:r>
            <a:r>
              <a:rPr lang="en-US" sz="2800" dirty="0" smtClean="0">
                <a:latin typeface="Cambria" pitchFamily="18" charset="0"/>
              </a:rPr>
              <a:t>I join the tutors on </a:t>
            </a:r>
            <a:r>
              <a:rPr lang="en-US" sz="2800" dirty="0" smtClean="0">
                <a:latin typeface="Cambria" pitchFamily="18" charset="0"/>
              </a:rPr>
              <a:t>Mondays @ </a:t>
            </a:r>
            <a:r>
              <a:rPr lang="en-US" sz="2800" dirty="0" smtClean="0">
                <a:latin typeface="Cambria" pitchFamily="18" charset="0"/>
              </a:rPr>
              <a:t>2pm</a:t>
            </a:r>
            <a:endParaRPr lang="en-US" sz="2800" dirty="0">
              <a:latin typeface="Cambria" pitchFamily="18" charset="0"/>
            </a:endParaRPr>
          </a:p>
        </p:txBody>
      </p:sp>
      <p:sp>
        <p:nvSpPr>
          <p:cNvPr id="2" name="Rectangle 1"/>
          <p:cNvSpPr/>
          <p:nvPr/>
        </p:nvSpPr>
        <p:spPr>
          <a:xfrm>
            <a:off x="522112" y="4670778"/>
            <a:ext cx="8305800" cy="461665"/>
          </a:xfrm>
          <a:prstGeom prst="rect">
            <a:avLst/>
          </a:prstGeom>
        </p:spPr>
        <p:txBody>
          <a:bodyPr wrap="square">
            <a:spAutoFit/>
          </a:bodyPr>
          <a:lstStyle/>
          <a:p>
            <a:pPr algn="ctr"/>
            <a:r>
              <a:rPr lang="en-US" b="1" i="1" dirty="0" smtClean="0">
                <a:solidFill>
                  <a:srgbClr val="008000"/>
                </a:solidFill>
                <a:latin typeface="Cambria" pitchFamily="18" charset="0"/>
              </a:rPr>
              <a:t>every day</a:t>
            </a:r>
            <a:r>
              <a:rPr lang="en-US" dirty="0" smtClean="0">
                <a:solidFill>
                  <a:srgbClr val="008000"/>
                </a:solidFill>
                <a:latin typeface="Cambria" pitchFamily="18" charset="0"/>
              </a:rPr>
              <a:t> there are tutoring hours in the </a:t>
            </a:r>
            <a:r>
              <a:rPr lang="en-US" b="1" i="1" dirty="0" smtClean="0">
                <a:solidFill>
                  <a:srgbClr val="008000"/>
                </a:solidFill>
                <a:latin typeface="Cambria" pitchFamily="18" charset="0"/>
              </a:rPr>
              <a:t>LAC</a:t>
            </a:r>
            <a:r>
              <a:rPr lang="en-US" dirty="0" smtClean="0">
                <a:solidFill>
                  <a:srgbClr val="008000"/>
                </a:solidFill>
                <a:latin typeface="Cambria" pitchFamily="18" charset="0"/>
              </a:rPr>
              <a:t> computer lab </a:t>
            </a:r>
            <a:endParaRPr lang="en-US" dirty="0">
              <a:solidFill>
                <a:srgbClr val="008000"/>
              </a:solidFill>
            </a:endParaRPr>
          </a:p>
        </p:txBody>
      </p:sp>
      <p:sp>
        <p:nvSpPr>
          <p:cNvPr id="16" name="Text Box 9"/>
          <p:cNvSpPr txBox="1">
            <a:spLocks noChangeArrowheads="1"/>
          </p:cNvSpPr>
          <p:nvPr/>
        </p:nvSpPr>
        <p:spPr bwMode="auto">
          <a:xfrm>
            <a:off x="211667" y="6258580"/>
            <a:ext cx="8487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smtClean="0">
                <a:solidFill>
                  <a:srgbClr val="C00000"/>
                </a:solidFill>
                <a:latin typeface="Cambria" pitchFamily="18" charset="0"/>
              </a:rPr>
              <a:t>Piazza</a:t>
            </a:r>
            <a:r>
              <a:rPr lang="en-US" sz="2800" b="1" dirty="0" smtClean="0">
                <a:latin typeface="Cambria" pitchFamily="18" charset="0"/>
              </a:rPr>
              <a:t>:    </a:t>
            </a:r>
            <a:r>
              <a:rPr lang="en-US" sz="2800" i="1" dirty="0" smtClean="0">
                <a:latin typeface="Cambria" pitchFamily="18" charset="0"/>
              </a:rPr>
              <a:t>Use this </a:t>
            </a:r>
            <a:r>
              <a:rPr lang="en-US" sz="2800" dirty="0" smtClean="0">
                <a:latin typeface="Cambria" pitchFamily="18" charset="0"/>
              </a:rPr>
              <a:t>for whole-class and individual Q's</a:t>
            </a:r>
            <a:endParaRPr lang="en-US" sz="2800" dirty="0">
              <a:latin typeface="Cambria" pitchFamily="18" charset="0"/>
            </a:endParaRPr>
          </a:p>
        </p:txBody>
      </p:sp>
      <p:sp>
        <p:nvSpPr>
          <p:cNvPr id="3" name="Rectangle 2"/>
          <p:cNvSpPr/>
          <p:nvPr/>
        </p:nvSpPr>
        <p:spPr>
          <a:xfrm>
            <a:off x="5622300" y="5285601"/>
            <a:ext cx="1673022" cy="276999"/>
          </a:xfrm>
          <a:prstGeom prst="rect">
            <a:avLst/>
          </a:prstGeom>
          <a:noFill/>
        </p:spPr>
        <p:txBody>
          <a:bodyPr wrap="none">
            <a:spAutoFit/>
          </a:bodyPr>
          <a:lstStyle/>
          <a:p>
            <a:r>
              <a:rPr lang="en-US" sz="1200" dirty="0" err="1" smtClean="0">
                <a:solidFill>
                  <a:srgbClr val="008000"/>
                </a:solidFill>
                <a:latin typeface="Cambria" pitchFamily="18" charset="0"/>
              </a:rPr>
              <a:t>Linde</a:t>
            </a:r>
            <a:r>
              <a:rPr lang="en-US" sz="1200" dirty="0" smtClean="0">
                <a:solidFill>
                  <a:srgbClr val="008000"/>
                </a:solidFill>
                <a:latin typeface="Cambria" pitchFamily="18" charset="0"/>
              </a:rPr>
              <a:t> Activities Center</a:t>
            </a:r>
            <a:endParaRPr lang="en-US" sz="1200" dirty="0">
              <a:solidFill>
                <a:srgbClr val="008000"/>
              </a:solidFill>
            </a:endParaRPr>
          </a:p>
        </p:txBody>
      </p:sp>
      <p:sp>
        <p:nvSpPr>
          <p:cNvPr id="9" name="Text Box 48"/>
          <p:cNvSpPr txBox="1">
            <a:spLocks noChangeArrowheads="1"/>
          </p:cNvSpPr>
          <p:nvPr/>
        </p:nvSpPr>
        <p:spPr bwMode="auto">
          <a:xfrm rot="374325">
            <a:off x="7253825" y="1425378"/>
            <a:ext cx="923314" cy="323165"/>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see page</a:t>
            </a:r>
            <a:endParaRPr lang="en-US" sz="1500" dirty="0">
              <a:latin typeface="Cambria" pitchFamily="18" charset="0"/>
            </a:endParaRPr>
          </a:p>
        </p:txBody>
      </p:sp>
      <p:sp>
        <p:nvSpPr>
          <p:cNvPr id="5" name="Right Brace 4"/>
          <p:cNvSpPr/>
          <p:nvPr/>
        </p:nvSpPr>
        <p:spPr bwMode="auto">
          <a:xfrm rot="16200000">
            <a:off x="6332712" y="4380336"/>
            <a:ext cx="228601" cy="1709190"/>
          </a:xfrm>
          <a:prstGeom prst="rightBrace">
            <a:avLst>
              <a:gd name="adj1" fmla="val 65476"/>
              <a:gd name="adj2" fmla="val 50000"/>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18055</TotalTime>
  <Words>6894</Words>
  <Application>Microsoft Office PowerPoint</Application>
  <PresentationFormat>On-screen Show (4:3)</PresentationFormat>
  <Paragraphs>1029</Paragraphs>
  <Slides>87</Slides>
  <Notes>45</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335</cp:revision>
  <cp:lastPrinted>2013-09-04T17:35:16Z</cp:lastPrinted>
  <dcterms:created xsi:type="dcterms:W3CDTF">2010-09-01T20:21:06Z</dcterms:created>
  <dcterms:modified xsi:type="dcterms:W3CDTF">2014-09-03T19:00:13Z</dcterms:modified>
</cp:coreProperties>
</file>